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3.xml" ContentType="application/vnd.openxmlformats-officedocument.presentationml.notesSlide+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notesSlides/notesSlide4.xml" ContentType="application/vnd.openxmlformats-officedocument.presentationml.notesSlide+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notesSlides/notesSlide5.xml" ContentType="application/vnd.openxmlformats-officedocument.presentationml.notesSlide+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notesSlides/notesSlide6.xml" ContentType="application/vnd.openxmlformats-officedocument.presentationml.notesSlide+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notesSlides/notesSlide7.xml" ContentType="application/vnd.openxmlformats-officedocument.presentationml.notesSlide+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notesSlides/notesSlide8.xml" ContentType="application/vnd.openxmlformats-officedocument.presentationml.notesSlide+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notesSlides/notesSlide9.xml" ContentType="application/vnd.openxmlformats-officedocument.presentationml.notesSlide+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notesSlides/notesSlide10.xml" ContentType="application/vnd.openxmlformats-officedocument.presentationml.notesSlide+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notesSlides/notesSlide11.xml" ContentType="application/vnd.openxmlformats-officedocument.presentationml.notesSlide+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media/image2161.jpg" ContentType="image/jpg"/>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notesSlides/notesSlide12.xml" ContentType="application/vnd.openxmlformats-officedocument.presentationml.notesSlide+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notesSlides/notesSlide13.xml" ContentType="application/vnd.openxmlformats-officedocument.presentationml.notesSlide+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notesSlides/notesSlide14.xml" ContentType="application/vnd.openxmlformats-officedocument.presentationml.notesSlide+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notesSlides/notesSlide15.xml" ContentType="application/vnd.openxmlformats-officedocument.presentationml.notesSlide+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311" r:id="rId3"/>
    <p:sldId id="598" r:id="rId4"/>
    <p:sldId id="599" r:id="rId5"/>
    <p:sldId id="439" r:id="rId6"/>
    <p:sldId id="369" r:id="rId7"/>
    <p:sldId id="355" r:id="rId8"/>
    <p:sldId id="297" r:id="rId9"/>
    <p:sldId id="364" r:id="rId10"/>
    <p:sldId id="365" r:id="rId11"/>
    <p:sldId id="366" r:id="rId12"/>
    <p:sldId id="370" r:id="rId13"/>
    <p:sldId id="358" r:id="rId14"/>
    <p:sldId id="600" r:id="rId15"/>
    <p:sldId id="359" r:id="rId16"/>
    <p:sldId id="377" r:id="rId17"/>
    <p:sldId id="616" r:id="rId18"/>
    <p:sldId id="474" r:id="rId19"/>
    <p:sldId id="586" r:id="rId20"/>
    <p:sldId id="475" r:id="rId21"/>
    <p:sldId id="256" r:id="rId22"/>
    <p:sldId id="375" r:id="rId23"/>
    <p:sldId id="352" r:id="rId24"/>
    <p:sldId id="437" r:id="rId25"/>
    <p:sldId id="356" r:id="rId26"/>
    <p:sldId id="394" r:id="rId27"/>
    <p:sldId id="587" r:id="rId28"/>
    <p:sldId id="588" r:id="rId29"/>
    <p:sldId id="589" r:id="rId30"/>
    <p:sldId id="590" r:id="rId31"/>
    <p:sldId id="457" r:id="rId32"/>
    <p:sldId id="435" r:id="rId33"/>
    <p:sldId id="396" r:id="rId34"/>
    <p:sldId id="397" r:id="rId35"/>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6" autoAdjust="0"/>
    <p:restoredTop sz="94451" autoAdjust="0"/>
  </p:normalViewPr>
  <p:slideViewPr>
    <p:cSldViewPr>
      <p:cViewPr varScale="1">
        <p:scale>
          <a:sx n="95" d="100"/>
          <a:sy n="95" d="100"/>
        </p:scale>
        <p:origin x="174" y="51"/>
      </p:cViewPr>
      <p:guideLst>
        <p:guide orient="horz" pos="2333"/>
        <p:guide pos="4090"/>
      </p:guideLst>
    </p:cSldViewPr>
  </p:slideViewPr>
  <p:notesTextViewPr>
    <p:cViewPr>
      <p:scale>
        <a:sx n="1" d="1"/>
        <a:sy n="1" d="1"/>
      </p:scale>
      <p:origin x="0" y="0"/>
    </p:cViewPr>
  </p:notesTextViewPr>
  <p:sorterViewPr>
    <p:cViewPr>
      <p:scale>
        <a:sx n="80" d="100"/>
        <a:sy n="80" d="100"/>
      </p:scale>
      <p:origin x="0" y="-64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ule\Desktop\andrew_www\F2020_HMB\Lectures\binding_curv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aseline="0" dirty="0">
                <a:solidFill>
                  <a:schemeClr val="tx1"/>
                </a:solidFill>
                <a:latin typeface="Arial" panose="020B0604020202020204" pitchFamily="34" charset="0"/>
              </a:rPr>
              <a:t>Ligand Binding</a:t>
            </a:r>
          </a:p>
        </c:rich>
      </c:tx>
      <c:layout>
        <c:manualLayout>
          <c:xMode val="edge"/>
          <c:yMode val="edge"/>
          <c:x val="0.36208333333333342"/>
          <c:y val="4.878047888273498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020649606299213"/>
          <c:y val="0.13031345102429867"/>
          <c:w val="0.7476712598425197"/>
          <c:h val="0.71519417204627811"/>
        </c:manualLayout>
      </c:layout>
      <c:scatterChart>
        <c:scatterStyle val="smoothMarker"/>
        <c:varyColors val="0"/>
        <c:ser>
          <c:idx val="0"/>
          <c:order val="0"/>
          <c:tx>
            <c:strRef>
              <c:f>Sheet1!$B$1</c:f>
              <c:strCache>
                <c:ptCount val="1"/>
                <c:pt idx="0">
                  <c:v>L1</c:v>
                </c:pt>
              </c:strCache>
            </c:strRef>
          </c:tx>
          <c:spPr>
            <a:ln w="25400" cap="rnd">
              <a:solidFill>
                <a:schemeClr val="accent1"/>
              </a:solidFill>
              <a:round/>
            </a:ln>
            <a:effectLst/>
          </c:spPr>
          <c:marker>
            <c:symbol val="none"/>
          </c:marker>
          <c:xVal>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Sheet1!$B$2:$B$52</c:f>
              <c:numCache>
                <c:formatCode>General</c:formatCode>
                <c:ptCount val="51"/>
                <c:pt idx="0">
                  <c:v>0</c:v>
                </c:pt>
                <c:pt idx="1">
                  <c:v>0.5</c:v>
                </c:pt>
                <c:pt idx="2">
                  <c:v>0.66666666666666663</c:v>
                </c:pt>
                <c:pt idx="3">
                  <c:v>0.75</c:v>
                </c:pt>
                <c:pt idx="4">
                  <c:v>0.8</c:v>
                </c:pt>
                <c:pt idx="5">
                  <c:v>0.83333333333333337</c:v>
                </c:pt>
                <c:pt idx="6">
                  <c:v>0.8571428571428571</c:v>
                </c:pt>
                <c:pt idx="7">
                  <c:v>0.875</c:v>
                </c:pt>
                <c:pt idx="8">
                  <c:v>0.88888888888888884</c:v>
                </c:pt>
                <c:pt idx="9">
                  <c:v>0.9</c:v>
                </c:pt>
                <c:pt idx="10">
                  <c:v>0.90909090909090906</c:v>
                </c:pt>
                <c:pt idx="11">
                  <c:v>0.91666666666666663</c:v>
                </c:pt>
                <c:pt idx="12">
                  <c:v>0.92307692307692313</c:v>
                </c:pt>
                <c:pt idx="13">
                  <c:v>0.9285714285714286</c:v>
                </c:pt>
                <c:pt idx="14">
                  <c:v>0.93333333333333335</c:v>
                </c:pt>
                <c:pt idx="15">
                  <c:v>0.9375</c:v>
                </c:pt>
                <c:pt idx="16">
                  <c:v>0.94117647058823528</c:v>
                </c:pt>
                <c:pt idx="17">
                  <c:v>0.94444444444444442</c:v>
                </c:pt>
                <c:pt idx="18">
                  <c:v>0.94736842105263153</c:v>
                </c:pt>
                <c:pt idx="19">
                  <c:v>0.95</c:v>
                </c:pt>
                <c:pt idx="20">
                  <c:v>0.95238095238095233</c:v>
                </c:pt>
                <c:pt idx="21">
                  <c:v>0.95454545454545459</c:v>
                </c:pt>
                <c:pt idx="22">
                  <c:v>0.95652173913043481</c:v>
                </c:pt>
                <c:pt idx="23">
                  <c:v>0.95833333333333337</c:v>
                </c:pt>
                <c:pt idx="24">
                  <c:v>0.96</c:v>
                </c:pt>
                <c:pt idx="25">
                  <c:v>0.96153846153846156</c:v>
                </c:pt>
                <c:pt idx="26">
                  <c:v>0.96296296296296291</c:v>
                </c:pt>
                <c:pt idx="27">
                  <c:v>0.9642857142857143</c:v>
                </c:pt>
                <c:pt idx="28">
                  <c:v>0.96551724137931039</c:v>
                </c:pt>
                <c:pt idx="29">
                  <c:v>0.96666666666666667</c:v>
                </c:pt>
                <c:pt idx="30">
                  <c:v>0.967741935483871</c:v>
                </c:pt>
                <c:pt idx="31">
                  <c:v>0.96875</c:v>
                </c:pt>
                <c:pt idx="32">
                  <c:v>0.96969696969696972</c:v>
                </c:pt>
                <c:pt idx="33">
                  <c:v>0.97058823529411764</c:v>
                </c:pt>
                <c:pt idx="34">
                  <c:v>0.97142857142857142</c:v>
                </c:pt>
                <c:pt idx="35">
                  <c:v>0.97222222222222221</c:v>
                </c:pt>
                <c:pt idx="36">
                  <c:v>0.97297297297297303</c:v>
                </c:pt>
                <c:pt idx="37">
                  <c:v>0.97368421052631582</c:v>
                </c:pt>
                <c:pt idx="38">
                  <c:v>0.97435897435897434</c:v>
                </c:pt>
                <c:pt idx="39">
                  <c:v>0.97499999999999998</c:v>
                </c:pt>
                <c:pt idx="40">
                  <c:v>0.97560975609756095</c:v>
                </c:pt>
                <c:pt idx="41">
                  <c:v>0.97619047619047616</c:v>
                </c:pt>
                <c:pt idx="42">
                  <c:v>0.97674418604651159</c:v>
                </c:pt>
                <c:pt idx="43">
                  <c:v>0.97727272727272729</c:v>
                </c:pt>
                <c:pt idx="44">
                  <c:v>0.97777777777777775</c:v>
                </c:pt>
                <c:pt idx="45">
                  <c:v>0.97826086956521741</c:v>
                </c:pt>
                <c:pt idx="46">
                  <c:v>0.97872340425531912</c:v>
                </c:pt>
                <c:pt idx="47">
                  <c:v>0.97916666666666663</c:v>
                </c:pt>
                <c:pt idx="48">
                  <c:v>0.97959183673469385</c:v>
                </c:pt>
                <c:pt idx="49">
                  <c:v>0.98</c:v>
                </c:pt>
                <c:pt idx="50">
                  <c:v>0.98039215686274506</c:v>
                </c:pt>
              </c:numCache>
            </c:numRef>
          </c:yVal>
          <c:smooth val="1"/>
          <c:extLst>
            <c:ext xmlns:c16="http://schemas.microsoft.com/office/drawing/2014/chart" uri="{C3380CC4-5D6E-409C-BE32-E72D297353CC}">
              <c16:uniqueId val="{00000000-E6B1-46AE-AC46-AB7F139C8F7F}"/>
            </c:ext>
          </c:extLst>
        </c:ser>
        <c:ser>
          <c:idx val="1"/>
          <c:order val="1"/>
          <c:tx>
            <c:strRef>
              <c:f>Sheet1!$C$1</c:f>
              <c:strCache>
                <c:ptCount val="1"/>
                <c:pt idx="0">
                  <c:v>L2</c:v>
                </c:pt>
              </c:strCache>
            </c:strRef>
          </c:tx>
          <c:spPr>
            <a:ln w="25400" cap="rnd">
              <a:solidFill>
                <a:schemeClr val="accent2"/>
              </a:solidFill>
              <a:round/>
            </a:ln>
            <a:effectLst/>
          </c:spPr>
          <c:marker>
            <c:symbol val="none"/>
          </c:marker>
          <c:xVal>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xVal>
          <c:yVal>
            <c:numRef>
              <c:f>Sheet1!$C$2:$C$52</c:f>
              <c:numCache>
                <c:formatCode>General</c:formatCode>
                <c:ptCount val="51"/>
                <c:pt idx="0">
                  <c:v>0</c:v>
                </c:pt>
                <c:pt idx="1">
                  <c:v>9.0909090909090912E-2</c:v>
                </c:pt>
                <c:pt idx="2">
                  <c:v>0.16666666666666666</c:v>
                </c:pt>
                <c:pt idx="3">
                  <c:v>0.23076923076923078</c:v>
                </c:pt>
                <c:pt idx="4">
                  <c:v>0.2857142857142857</c:v>
                </c:pt>
                <c:pt idx="5">
                  <c:v>0.33333333333333331</c:v>
                </c:pt>
                <c:pt idx="6">
                  <c:v>0.375</c:v>
                </c:pt>
                <c:pt idx="7">
                  <c:v>0.41176470588235292</c:v>
                </c:pt>
                <c:pt idx="8">
                  <c:v>0.44444444444444442</c:v>
                </c:pt>
                <c:pt idx="9">
                  <c:v>0.47368421052631576</c:v>
                </c:pt>
                <c:pt idx="10">
                  <c:v>0.5</c:v>
                </c:pt>
                <c:pt idx="11">
                  <c:v>0.52380952380952384</c:v>
                </c:pt>
                <c:pt idx="12">
                  <c:v>0.54545454545454541</c:v>
                </c:pt>
                <c:pt idx="13">
                  <c:v>0.56521739130434778</c:v>
                </c:pt>
                <c:pt idx="14">
                  <c:v>0.58333333333333337</c:v>
                </c:pt>
                <c:pt idx="15">
                  <c:v>0.6</c:v>
                </c:pt>
                <c:pt idx="16">
                  <c:v>0.61538461538461542</c:v>
                </c:pt>
                <c:pt idx="17">
                  <c:v>0.62962962962962965</c:v>
                </c:pt>
                <c:pt idx="18">
                  <c:v>0.6428571428571429</c:v>
                </c:pt>
                <c:pt idx="19">
                  <c:v>0.65517241379310343</c:v>
                </c:pt>
                <c:pt idx="20">
                  <c:v>0.66666666666666663</c:v>
                </c:pt>
                <c:pt idx="21">
                  <c:v>0.67741935483870963</c:v>
                </c:pt>
                <c:pt idx="22">
                  <c:v>0.6875</c:v>
                </c:pt>
                <c:pt idx="23">
                  <c:v>0.69696969696969702</c:v>
                </c:pt>
                <c:pt idx="24">
                  <c:v>0.70588235294117652</c:v>
                </c:pt>
                <c:pt idx="25">
                  <c:v>0.7142857142857143</c:v>
                </c:pt>
                <c:pt idx="26">
                  <c:v>0.72222222222222221</c:v>
                </c:pt>
                <c:pt idx="27">
                  <c:v>0.72972972972972971</c:v>
                </c:pt>
                <c:pt idx="28">
                  <c:v>0.73684210526315785</c:v>
                </c:pt>
                <c:pt idx="29">
                  <c:v>0.74358974358974361</c:v>
                </c:pt>
                <c:pt idx="30">
                  <c:v>0.75</c:v>
                </c:pt>
                <c:pt idx="31">
                  <c:v>0.75609756097560976</c:v>
                </c:pt>
                <c:pt idx="32">
                  <c:v>0.76190476190476186</c:v>
                </c:pt>
                <c:pt idx="33">
                  <c:v>0.76744186046511631</c:v>
                </c:pt>
                <c:pt idx="34">
                  <c:v>0.77272727272727271</c:v>
                </c:pt>
                <c:pt idx="35">
                  <c:v>0.77777777777777779</c:v>
                </c:pt>
                <c:pt idx="36">
                  <c:v>0.78260869565217395</c:v>
                </c:pt>
                <c:pt idx="37">
                  <c:v>0.78723404255319152</c:v>
                </c:pt>
                <c:pt idx="38">
                  <c:v>0.79166666666666663</c:v>
                </c:pt>
                <c:pt idx="39">
                  <c:v>0.79591836734693877</c:v>
                </c:pt>
                <c:pt idx="40">
                  <c:v>0.8</c:v>
                </c:pt>
                <c:pt idx="41">
                  <c:v>0.80392156862745101</c:v>
                </c:pt>
                <c:pt idx="42">
                  <c:v>0.80769230769230771</c:v>
                </c:pt>
                <c:pt idx="43">
                  <c:v>0.81132075471698117</c:v>
                </c:pt>
                <c:pt idx="44">
                  <c:v>0.81481481481481477</c:v>
                </c:pt>
                <c:pt idx="45">
                  <c:v>0.81818181818181823</c:v>
                </c:pt>
                <c:pt idx="46">
                  <c:v>0.8214285714285714</c:v>
                </c:pt>
                <c:pt idx="47">
                  <c:v>0.82456140350877194</c:v>
                </c:pt>
                <c:pt idx="48">
                  <c:v>0.82758620689655171</c:v>
                </c:pt>
                <c:pt idx="49">
                  <c:v>0.83050847457627119</c:v>
                </c:pt>
                <c:pt idx="50">
                  <c:v>0.83333333333333337</c:v>
                </c:pt>
              </c:numCache>
            </c:numRef>
          </c:yVal>
          <c:smooth val="1"/>
          <c:extLst>
            <c:ext xmlns:c16="http://schemas.microsoft.com/office/drawing/2014/chart" uri="{C3380CC4-5D6E-409C-BE32-E72D297353CC}">
              <c16:uniqueId val="{00000001-E6B1-46AE-AC46-AB7F139C8F7F}"/>
            </c:ext>
          </c:extLst>
        </c:ser>
        <c:dLbls>
          <c:showLegendKey val="0"/>
          <c:showVal val="0"/>
          <c:showCatName val="0"/>
          <c:showSerName val="0"/>
          <c:showPercent val="0"/>
          <c:showBubbleSize val="0"/>
        </c:dLbls>
        <c:axId val="1983223648"/>
        <c:axId val="1975136672"/>
      </c:scatterChart>
      <c:valAx>
        <c:axId val="1983223648"/>
        <c:scaling>
          <c:orientation val="minMax"/>
          <c:max val="50"/>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[Ligand]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75136672"/>
        <c:crosses val="autoZero"/>
        <c:crossBetween val="midCat"/>
        <c:majorUnit val="5"/>
        <c:minorUnit val="1"/>
      </c:valAx>
      <c:valAx>
        <c:axId val="1975136672"/>
        <c:scaling>
          <c:orientation val="minMax"/>
          <c:max val="1"/>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aseline="0" dirty="0">
                    <a:solidFill>
                      <a:schemeClr val="tx1"/>
                    </a:solidFill>
                    <a:latin typeface="Arial" panose="020B0604020202020204" pitchFamily="34" charset="0"/>
                  </a:rPr>
                  <a:t>Fraction Bound</a:t>
                </a:r>
              </a:p>
            </c:rich>
          </c:tx>
          <c:layout>
            <c:manualLayout>
              <c:xMode val="edge"/>
              <c:yMode val="edge"/>
              <c:x val="2.7777777777777776E-2"/>
              <c:y val="0.3254946393292741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out"/>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3223648"/>
        <c:crosses val="autoZero"/>
        <c:crossBetween val="midCat"/>
      </c:valAx>
      <c:spPr>
        <a:noFill/>
        <a:ln>
          <a:noFill/>
        </a:ln>
        <a:effectLst/>
      </c:spPr>
    </c:plotArea>
    <c:legend>
      <c:legendPos val="b"/>
      <c:layout>
        <c:manualLayout>
          <c:xMode val="edge"/>
          <c:yMode val="edge"/>
          <c:x val="0.55051656824146977"/>
          <c:y val="0.43670124709388514"/>
          <c:w val="0.2465336832895888"/>
          <c:h val="7.0984045167031537E-2"/>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2:57:19.927"/>
    </inkml:context>
    <inkml:brush xml:id="br0">
      <inkml:brushProperty name="width" value="0.05" units="cm"/>
      <inkml:brushProperty name="height" value="0.05" units="cm"/>
      <inkml:brushProperty name="color" value="#FF0066"/>
    </inkml:brush>
  </inkml:definitions>
  <inkml:trace contextRef="#ctx0" brushRef="#br0">670 1 14043,'2'0'-5,"0"0"-1,0 0 1,0 1 0,0-1-1,0 0 1,0 1-1,0 0 1,0-1 0,-1 1-1,1 0 1,0 0 0,-1 0-1,1 0 1,0 1-1,-1-1 1,0 0 0,1 1-1,-1-1 1,0 0 0,1 1-1,-1 0 1,0-1-1,0 1 1,1 2 0,-1 0 2,1-1 0,-1 1 0,1 0 0,-1 0 0,-1 0-1,1 0 1,0 0 0,-1 0 0,0 0 0,0 0 0,0 5 0,-4 5 32,1-1 0,-2 1-1,1-1 1,-2 1 0,-7 13-1,9-21-10,-26 50 251,-4-1 0,-49 62 0,-8 10 312,-106 209 682,118-197-948,-26 63-98,92-174-206,2 0-1,2 1 0,0 0 0,2 1 0,-4 40 0,10-67-10,1 0 0,0 0-1,0 0 1,0 0-1,0 0 1,1 0 0,-1 0-1,1 0 1,0 0 0,0 0-1,0 0 1,1 3-1,-1-5 0,0 1 0,0-1-1,0 0 1,0 1 0,0-1 0,1 0-1,-1 0 1,0 0 0,1 0-1,-1 0 1,0 0 0,1 0-1,-1-1 1,1 1 0,0 0-1,2 0 1,2 0-1,0-1 0,1 1 0,-1-2 1,0 1-1,0 0 0,0-1 0,1 0 0,-1-1 0,0 1 0,8-5 0,11-3 24,-1-2 1,0-1-1,32-20 0,66-55 97,-68 47-73,108-71 703,5 6 1,201-91-1,-341 183-690,-15 6-46,0 1-1,1 1 1,0 0 0,0 0-1,16-2 1,-28 6-15,0 1-1,0 0 1,0 0 0,0 0 0,0 0-1,-1 0 1,1 0 0,0 0 0,0 0-1,0 0 1,0 1 0,0-1 0,-1 0-1,1 1 1,0-1 0,0 0 0,0 1-1,-1-1 1,1 1 0,0-1 0,-1 1-1,1-1 1,0 2 0,0-1-3,0 1 1,0-1-1,0 0 0,-1 1 1,1-1-1,-1 1 0,1 0 1,-1-1-1,0 1 0,1-1 1,-1 4-1,0 4-15,-1-1-1,0 0 1,0 1-1,-3 8 1,-3 4-29,0 1 0,-2-1 1,0 0-1,-2-1 0,-21 32 1,22-36 25,-77 113-85,47-72 159,3 1 0,-40 82 0,67-120 23,7-15-30,1 0 1,0 0-1,0 0 1,-2 8 0,4-13-37,0 1 0,-1-1 1,1 1-1,0-1 1,1 1-1,-1-1 1,0 1-1,0-1 1,0 1-1,0-1 0,0 0 1,0 1-1,0-1 1,1 1-1,-1-1 1,0 1-1,0-1 1,1 0-1,-1 1 0,0-1 1,1 1-1,-1-1 1,0 0-1,1 1 1,-1-1-1,1 0 1,-1 0-1,0 1 0,1-1 1,-1 0-1,1 0 1,-1 0-1,1 1 1,-1-1-1,1 0 1,-1 0-1,1 0 0,-1 0 1,1 0-1,-1 0 1,1 0-1,-1 0 1,1 0-1,-1 0 1,1 0-1,-1 0 0,1-1 1,24-5 199,-25 6-207,21-9 103,0-1-1,-1 0 1,-1-2-1,0 0 1,19-16 0,-15 11-16,57-41 150,216-148 195,-234 166-418,102-62 17,5 16-237,-153 79 117,-1 2 0,2 0 0,28-5 0,-39 9 60,0 0 1,0 0-1,0 1 1,0 0-1,0 0 1,0 1-1,0-1 1,0 1-1,0 1 1,0-1-1,0 1 1,-1 0-1,10 4 1,-13-4 22,-1-1 1,1 0 0,-1 1-1,1-1 1,-1 1-1,0-1 1,0 1-1,0-1 1,0 1 0,0 0-1,0 0 1,0-1-1,0 1 1,-1 0 0,1 0-1,-1 0 1,1 0-1,-1 0 1,0 0 0,0 0-1,0 0 1,0 0-1,0 0 1,0 0 0,-1 3-1,-1 3-5,0 0 0,0 0 0,-1-1 1,-6 14-1,-11 16-35,13-27-229,2 0 1,-1 0-1,1 1 1,1 0 0,0 0-1,-3 12 1,8-10-418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2.346"/>
    </inkml:context>
    <inkml:brush xml:id="br0">
      <inkml:brushProperty name="width" value="0.05" units="cm"/>
      <inkml:brushProperty name="height" value="0.05" units="cm"/>
      <inkml:brushProperty name="color" value="#FF0066"/>
    </inkml:brush>
  </inkml:definitions>
  <inkml:trace contextRef="#ctx0" brushRef="#br0">3 531 12315,'-1'-7'477,"1"2"391,-1 0 0,1 1-1,0-1 1,0-9 0,0 14-752,0-1 1,0 1-1,1-1 1,-1 1-1,0-1 1,0 0-1,0 1 0,0-1 1,1 1-1,-1-1 1,0 1-1,1-1 0,-1 1 1,0-1-1,1 1 1,-1-1-1,1 1 0,-1-1 1,0 1-1,1 0 1,-1-1-1,1 1 0,-1 0 1,1-1-1,0 1 1,-1 0-1,1 0 0,-1 0 1,1-1-1,-1 1 1,1 0-1,0 0 0,-1 0 1,1 0-1,-1 0 1,1 0-1,0 0 1,-1 0-1,1 0 0,-1 0 1,1 1-1,0-1 1,-1 0-1,1 0 0,-1 0 1,1 1-1,4 2 175,0-1 1,0 1-1,-1 1 0,1-1 0,-1 0 1,0 1-1,0 0 0,0 0 0,-1 0 1,1 1-1,4 8 0,-3-6-203,-1-1 0,1 0 0,1 0 0,-1 0-1,9 7 1,-9-10-82,0 0 0,0-1 0,0 1 0,1-1 0,-1 0 0,1 0 0,-1-1 0,1 0 0,0 0 0,-1 0 0,1 0 0,0-1 0,0 0 0,0-1 0,-1 1 0,1-1 0,0 0 0,-1 0 0,1-1 0,0 0 0,5-2 0,-6 2-7,0 0-1,0-1 1,-1 1 0,1-1 0,-1 0 0,1 0 0,-1 0 0,0-1 0,-1 0 0,1 1 0,0-1 0,-1-1 0,0 1 0,0 0 0,0-1 0,-1 0 0,1 1 0,-1-1 0,0 0 0,-1 0 0,1 0 0,1-10 0,-5-68-668,2 82 660,0 1 0,0 0 0,0 0 0,0 0 0,0-1 0,0 1 0,0 0 0,0 0 0,0-1 0,0 1 0,0 0 0,1 0 0,-1 0 0,0 0 0,0-1 0,0 1 0,0 0 1,1 0-1,-1 0 0,0 0 0,0-1 0,0 1 0,1 0 0,-1 0 0,0 0 0,0 0 0,0 0 0,1 0 0,-1 0 0,0 0 0,0 0 0,1 0 0,-1 0 0,0 0 0,0 0 0,1 0 0,-1 0 0,0 0 0,0 0 0,0 0 0,1 0 0,-1 0 0,0 0 0,0 0 0,1 0 0,-1 1 0,0-1 1,0 0-1,0 0 0,1 0 0,15 10-91,-9-5 63,-2-3 34,1 0-1,-1 0 0,1 0 0,0 0 0,0-1 1,0 0-1,0-1 0,0 1 0,0-1 0,0 0 1,0 0-1,0-1 0,0 0 0,0 0 0,-1 0 1,1-1-1,0 0 0,-1 0 0,1 0 0,-1-1 1,8-5-1,-2 2 27,0-1 0,-1-1 0,0 0-1,-1 0 1,0-1 0,0 0 0,-1-1 0,0 0 0,7-12 0,-11 16 38,-1 0-1,0 0 1,0 0 0,0-1 0,-1 1-1,0-1 1,0 0 0,0-9 0,-1 12-11,-1-1 0,0 0 0,0 0 0,-1 1 0,1-1 0,-1 0 0,0 1 0,-1-1 1,1 1-1,-1-1 0,0 1 0,0-1 0,-3-3 0,-7-11-244,-2 2-1,-1 0 1,0 1 0,-1 0-1,0 1 1,-2 1-1,-31-20 1,44 30-66,0 1 0,-1 0-1,1 0 1,-1 0 0,0 1 0,0 0 0,0 0-1,-11-1 1,-15 3-253</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5.849"/>
    </inkml:context>
    <inkml:brush xml:id="br0">
      <inkml:brushProperty name="width" value="0.05" units="cm"/>
      <inkml:brushProperty name="height" value="0.05" units="cm"/>
      <inkml:brushProperty name="color" value="#008C3A"/>
    </inkml:brush>
  </inkml:definitions>
  <inkml:trace contextRef="#ctx0" brushRef="#br0">0 1 13163,'3'1'5464,"5"6"-3895,7 9-987,2 12 89,-1 0 0,0 1 0,13 39 0,2 4-124,-17-44-221,25 39 0,-32-57-248,1 0 0,-1 0 0,2-1 0,-1 0 0,1-1 0,18 14 0,-22-19-68,-1-1 1,1 1-1,0-1 1,-1 0-1,9 2 0,-12-4-7,0 1-1,0-1 0,0 0 0,0 0 0,0 1 0,0-1 0,0 0 1,0 0-1,1 0 0,-1 0 0,0 0 0,0 0 0,0-1 0,0 1 1,0 0-1,0 0 0,0-1 0,0 1 0,0-1 0,0 1 0,0-1 1,0 1-1,0-1 0,0 0 0,0 0 0,0 1 0,0-1 0,-1 0 1,1 0-1,0 0 0,-1 0 0,2-1 0,-1-4-6,1 0-1,-1 0 1,0-1 0,-1 1-1,0 0 1,0 0 0,0-1-1,-1 1 1,-2-11-1,1-2-66,-1-3-40,-2-43-177,5 59 271,0 0 0,0 0 0,1 0 0,0 0 0,0 0 0,1 0 0,0 0 0,3-7 0,-4 11 17,-1 1 0,1 0-1,0-1 1,0 1 0,0 0 0,0 0-1,0-1 1,0 1 0,0 0 0,0 0-1,0 0 1,0 0 0,1 0 0,-1 0-1,0 1 1,1-1 0,-1 0 0,1 1-1,-1-1 1,1 1 0,2-1 0,-2 1 2,1 0 1,0 0 0,0 0 0,0 1-1,-1-1 1,1 1 0,0-1 0,-1 1-1,1 0 1,-1 0 0,4 2 0,4 3 58,-1 0 0,0 0 0,-1 1 0,0 0 0,9 9 0,-6-3 86,-1 0 1,15 24-1,-16-22-223,0-1 0,14 16 0,-22-29-154,0 0 0,0 0 0,-1 0 0,1 0 0,0 0 0,0 0 0,1 0 0,-1 0-1,0-1 1,0 1 0,0 0 0,0-1 0,1 1 0,-1-1 0,0 1 0,1-1 0,-1 0-1,0 1 1,1-1 0,-1 0 0,0 0 0,1 0 0,-1 0 0,0 0 0,1 0 0,-1-1 0,0 1-1,1 0 1,-1-1 0,0 1 0,1-1 0,-1 1 0,0-1 0,2 0 0,11-8-1107</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39.387"/>
    </inkml:context>
    <inkml:brush xml:id="br0">
      <inkml:brushProperty name="width" value="0.05" units="cm"/>
      <inkml:brushProperty name="height" value="0.05" units="cm"/>
      <inkml:brushProperty name="color" value="#FF0066"/>
    </inkml:brush>
  </inkml:definitions>
  <inkml:trace contextRef="#ctx0" brushRef="#br0">0 220 9346,'311'-2'3671,"85"-19"-2853,1-32-379,-254 32-433,637-64 573,79 64 2192,-372 5-1398,728 27 994,-786 0-1576,-1-21-192,-208 3-526,404 32 210,-354-7-158,-243-17-92,598 52 1581,-505-35-1000,171 3 0,98-28 450,-131-1-97,49 0-187,-215 10-456,121 18 1,-173-14-267,22 2-44,-1 4-1,63 19 0,-115-28-715,-1 1-1,1 0 0,-1 0 0,15 10 0,1 7-796</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3.845"/>
    </inkml:context>
    <inkml:brush xml:id="br0">
      <inkml:brushProperty name="width" value="0.05" units="cm"/>
      <inkml:brushProperty name="height" value="0.05" units="cm"/>
      <inkml:brushProperty name="color" value="#FF0066"/>
    </inkml:brush>
  </inkml:definitions>
  <inkml:trace contextRef="#ctx0" brushRef="#br0">23 108 7722,'-1'-10'1586,"1"9"-1321,0 0-1,0 0 0,-1-1 1,1 1-1,0 0 0,0 0 1,0 0-1,0 0 0,0 0 1,1-1-1,-1 1 0,0 0 1,1 0-1,-1-1 1,1 1-37,0-1 1,-1 1-1,1 0 1,-1 0-1,0 0 1,1 0 0,-1-1-1,0 1 1,0 0-1,0 0 1,0-1 0,0 1-1,0 0 1,0 0-1,0-1 1,0 1-1,-1-2 1,0 3-117,1-1-1,0 1 1,0 0-1,0-1 1,0 1-1,0 0 1,-1 0-1,1-1 1,0 1-1,0 0 1,-1 0-1,1 0 1,0-1-1,0 1 1,-1 0-1,1 0 1,0 0-1,0 0 1,-1 0-1,1-1 1,0 1-1,-1 0 1,1 0-1,0 0 1,-1 0-1,1 0 1,-1 0-8,0 0 1,0 1 0,0-1-1,0 0 1,1 1 0,-1-1-1,0 0 1,0 1 0,1-1-1,-1 1 1,0-1 0,1 1-1,-1 0 1,-1 0 0,-3 6 577,6-5 171,12-7 842,-7 3-1102,-5 1-452,-1 0-1,1 0 1,0 0 0,-1 0-1,1 0 1,0 0 0,-1 0-1,0 0 1,1 0-1,-1 0 1,0 0 0,1-1-1,1-4-121,12-6 13,-14 12-26,0 0 1,0-1-1,0 1 0,0 0 0,0 0 0,0 0 0,1 0 0,-1-1 0,0 1 1,0 0-1,0 0 0,0 0 0,0-1 0,0 1 0,0 0 0,0 0 0,0 0 1,0-1-1,0 1 0,0 0 0,0 0 0,0 0 0,0-1 0,-1 1 1,1 0-1,0 0 0,0 0 0,0-1 0,0 1 0,0 0 0,0 0 3,0 0-1,-1 0 0,1-1 0,0 1 0,0 0 1,0 0-1,0 0 0,0 0 0,0-1 1,0 1-1,0 0 0,0 0 0,0 0 0,0 0 1,0-1-1,0 1 0,0 0 0,0 0 1,0 0-1,0 0 0,0-1 0,0 1 0,0 0 1,0 0-1,0 0 0,0 0 0,0-1 1,0 1-1,0 0 0,0 0 0,1 0 0,-1 0 1,0 0-1,0-1 0,0 1 0,0 0 1,0 0-1,1 0 0,-1-1 54,1 0 0,0 0 0,-1 0 0,1 0 0,0 0 1,-1 0-1,1 0 0,-1 0 0,1 0 0,-1 0 0,1-2 0,0 1 285,-1 12-240,-8 104 33,3-73-53,1 59 1,5-87-60,0 0 0,1-1 0,0 1 0,0-1 0,2 0 0,-1 0 0,2 0 0,10 22 0,-14-32-20,0 0 1,0 0 0,1 0-1,-1 0 1,1 0-1,-1 0 1,1-1 0,-1 1-1,1-1 1,0 1 0,0-1-1,0 0 1,0 1-1,0-1 1,0 0 0,0 0-1,0-1 1,0 1-1,1 0 1,-1-1 0,0 1-1,0-1 1,1 0 0,-1 0-1,0 0 1,0 0-1,4 0 1,-2-1 0,-1 0 1,0 0-1,0 0 0,0 0 0,0-1 1,0 1-1,0-1 0,0 0 0,0 0 1,0 0-1,-1 0 0,1 0 1,-1-1-1,0 1 0,1-1 0,-1 0 1,0 1-1,1-4 0,5-11-4,0 0-1,-1 0 1,-2-1 0,6-25-1,3-9 12,-13 52-16,-1-1 0,0 0 0,0 0 0,1 0 1,-1 0-1,0 1 0,1-1 0,-1 0 0,1 0 0,-1 1 1,1-1-1,-1 0 0,1 1 0,1-2 0,-2 2 0,1 0 0,-1 0 0,0 0 0,1-1-1,-1 1 1,1 0 0,-1 0 0,0 0 0,1 0 0,-1 0-1,0 0 1,1 0 0,-1 0 0,1 1 0,-1-1-1,0 0 1,1 0 0,-1 0 0,0 0 0,1 0 0,-1 1-1,0-1 1,1 0 0,-1 1 0,3 1-2,0 1 0,0 0 0,-1 1 0,1-1 0,2 5 0,2 3 4,12 11 3,22 27 2,-35-43-3,0-1 0,0 0 0,1 0 1,-1 0-1,12 6 0,-14-9-1,0-1-1,0 0 1,0 0 0,0 0-1,0 0 1,0 0 0,0-1-1,0 0 1,0 0 0,0 0-1,0-1 1,0 1-1,0-1 1,0 0 0,0 0-1,0 0 1,0 0 0,0-1-1,0 0 1,6-4 0,1-1 44,0 0 1,-1-1 0,0 0-1,-1 0 1,13-15 0,-18 19 19,0-2 1,0 1 0,0 0 0,0-1 0,-1 0 0,0 1 0,4-13 0,-6 15-39,0 0 0,-1 1 0,1-1 0,-1 0 0,0 0-1,0 1 1,0-1 0,0 0 0,0 0 0,0 0 0,-1 1 0,0-1 0,1 0 0,-1 1 0,0-1 0,0 1 0,0-1 0,-1 1 0,1-1 0,-4-4-1,-3-1 12,0 0 0,-1 0 0,0 0 0,0 1 0,-21-11-1,19 11-273,1 1 0,0-1 0,0-1 0,0 0 0,-10-11 0,11 5-2234,9 13 2353,0 1-1,0-1 1,0 1 0,0 0 0,0-1 0,0 1 0,1 0-1,-1-1 1,0 1 0,0 0 0,0-1 0,0 1 0,1 0-1,-1-1 1,0 1 0,0 0 0,0-1 0,1 1 0,-1 0-1,0 0 1,1-1 0,-1 1 0,0 0 0,0 0 0,1 0-1,-1 0 1,0-1 0,1 1 0,-1 0 0,0 0 0,1 0-1,-1 0 1,1 0 0,-1 0 0,0 0 0,1 0 0,-1 0-1,0 0 1,1 0 0,20-3-2089</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5.308"/>
    </inkml:context>
    <inkml:brush xml:id="br0">
      <inkml:brushProperty name="width" value="0.05" units="cm"/>
      <inkml:brushProperty name="height" value="0.05" units="cm"/>
      <inkml:brushProperty name="color" value="#FF0066"/>
    </inkml:brush>
  </inkml:definitions>
  <inkml:trace contextRef="#ctx0" brushRef="#br0">53 180 11370,'-1'-2'314,"-12"-16"3299,13 17-3508,0 1 1,0 0-1,0-1 1,-1 1 0,1 0-1,0-1 1,0 1-1,-1 0 1,1 0 0,0 0-1,0-1 1,-1 1-1,1 0 1,0 0 0,-1 0-1,1-1 1,0 1 0,-1 0-1,1 0 1,0 0-1,-1 0 1,1 0 0,0 0-1,-1 0 1,1 0-1,-1 0 1,1 0 0,0 0-1,-1 0 1,1 0-1,0 0 1,-1 0 0,1 0-1,0 0 1,-1 1-1,1-1 1,0 0 0,-1 0-1,1 0 1,0 1 0,-1-1-1,1 0 1,0 0-1,0 1 1,-1-1 0,1 0-1,0 0 1,0 1-1,0-1 1,-1 0 0,1 1-1,0-1 1,-2 7 336,0 0 1,0 0 0,0 0-1,1 1 1,0-1-1,1 0 1,0 0 0,1 12-1,-1 0 42,-10 154 1777,7-148-1972,2 1 0,1 26-1,0-40-174,2 0 0,-1 0 0,2-1 0,0 1-1,0-1 1,7 17 0,-9-27-111,-1-1 1,0 0 0,0 1-1,0-1 1,1 1-1,-1-1 1,0 0-1,0 1 1,1-1-1,-1 0 1,0 1-1,1-1 1,-1 0-1,0 1 1,1-1-1,-1 0 1,0 0-1,1 1 1,-1-1 0,1 0-1,-1 0 1,1 0-1,-1 0 1,0 0-1,1 0 1,-1 1-1,1-1 1,-1 0-1,1 0 1,-1 0-1,1 0 1,-1-1-1,0 1 1,1 0 0,-1 0-1,1 0 1,-1 0-1,1 0 1,-1 0-1,0-1 1,1 1-1,-1 0 1,1 0-1,-1-1 1,0 1-1,1 0 1,-1-1-1,0 1 1,1 0-1,-1-1 1,0 1 0,0 0-1,1-2 1,17-23 70,-16 22-64,5-10 17,46-67 14,-46 72-47,-1 1 1,1-1-1,0 1 1,1 0-1,0 1 1,0 0-1,12-7 1,-19 12 4,1 0-1,-1 0 1,0 0 0,1 1 0,-1-1 0,0 1 0,1-1 0,-1 1-1,1-1 1,-1 1 0,1 0 0,-1 0 0,1 0 0,-1 0 0,1 0 0,-1 0-1,1 0 1,-1 0 0,1 0 0,-1 1 0,1-1 0,-1 1 0,0-1 0,1 1-1,-1 0 1,0-1 0,1 1 0,-1 0 0,0 0 0,0 0 0,0 0-1,1 0 1,0 1 0,2 4-3,0 0 1,-1 1-1,1-1 0,-1 1 1,4 13-1,6 12 39,-11-29-32,0 0 0,0 0 0,0 0 0,0 0-1,0 0 1,1-1 0,-1 1 0,1-1 0,0 0-1,0 0 1,0 0 0,0 0 0,0 0 0,7 2-1,-5-3 1,-1 0 0,1 0 0,-1 0-1,1-1 1,-1 1 0,1-1-1,0 0 1,-1-1 0,1 1-1,6-2 1,2-2 4,0-1 0,0 0-1,-1 0 1,0-1 0,0-1-1,20-14 1,62-51 122,-94 72-122,1-1-1,-1 1 1,1-1-1,0 1 0,-1-1 1,1 1-1,-1 0 1,1-1-1,0 1 1,-1 0-1,1 0 0,0-1 1,0 1-1,-1 0 1,1 0-1,1 0 0,-2 0-3,0 0 0,0 0 0,1 0 0,-1 1-1,0-1 1,0 0 0,0 0 0,1 0 0,-1 1 0,0-1-1,0 0 1,0 0 0,0 1 0,0-1 0,0 0-1,0 0 1,0 1 0,0-1 0,0 0 0,0 0-1,0 1 1,0-1 0,0 0 0,0 0 0,0 1 0,0-1-1,0 0 1,0 0 0,0 1 0,-9 25 43,-1-8 53,-1-2-1,-14 18 1,13-18 12,1 1 1,-11 19-1,21-36-110,1 1-1,0-1 1,0 0 0,-1 0 0,1 1-1,0-1 1,0 0 0,0 1 0,0-1-1,-1 0 1,1 0 0,0 1 0,0-1-1,0 0 1,0 1 0,0-1 0,0 0-1,0 1 1,0-1 0,0 0 0,0 1-1,0-1 1,0 0 0,0 1 0,0-1-1,0 0 1,0 1 0,0-1 0,0 0-1,0 1 1,1-1 0,-1 0 0,0 1-1,0-1 1,0 0 0,12-4 12,16-15 4,-16 8-12,-1 0-1,-1-1 0,16-22 1,-16 19-6,2 1 1,16-17-1,-27 29-2,1 1 0,-1 0 1,1-1-1,0 1 0,0 0 0,-1 0 0,1 0 0,0 0 0,4-1 0,-5 1 0,-1 1 0,1 0 0,0 0 0,0 0 0,-1 0 0,1 1 0,0-1 0,0 0 0,0 0 0,-1 0 0,1 1 0,0-1 0,-1 0 0,1 0 0,0 1 0,-1-1 0,1 1 0,0-1 0,-1 1 0,1-1 0,-1 1 0,1-1 1,-1 1-1,1-1 0,-1 1 0,1 0 0,-1-1 0,0 1 0,1 1 0,2 2 3,1 1 1,0-1-1,0 0 1,0 0-1,0 0 1,0 0-1,1-1 1,0 0-1,-1 0 1,1 0-1,1 0 1,-1-1-1,0 0 1,0 0-1,11 2 1,-5-1 0,-1-1-1,1-1 1,0 0 0,-1 0 0,1-1 0,0 0-1,16-3 1,-18 1-2,0 0-1,0-1 1,-1 0-1,1 0 1,-1-1-1,0 0 1,0 0-1,0-1 1,-1 0-1,1 0 1,-1-1 0,7-7-1,-5 3 2,0 0-1,-1-1 1,0 0-1,-1-1 0,-1 1 1,1-1-1,6-19 1,-4 4 0,-2 1-1,-1-2 1,0 1 0,-2 0 0,-2-1-1,0 0 1,-3-35 0,0 48-3,-1-1 0,0 0 0,-1 1 0,-5-17 0,-1 17 20,9 15-16,0-1 1,0 1 0,-1 0 0,1 0-1,0-1 1,-1 1 0,1 0-1,0 0 1,-1 0 0,1-1 0,0 1-1,-1 0 1,1 0 0,0 0-1,-1 0 1,1 0 0,0 0 0,-1 0-1,1 0 1,-1 0 0,1 0-1,0 0 1,-1 0 0,0 0 4,0 1 0,0 0 0,0 0 0,0-1 0,0 1 0,0 0 0,0 0 0,1 0 0,-1 0 0,0 0 0,1 0 0,-1 0 0,0 0 0,1 0 0,0 0 0,-1 0 0,1 1 0,-1 1 0,-3 12 72,1 0 0,0 0 1,1 0-1,0 27 0,3-15 145,7 50 1,-3-58-182,0 0 0,0 0 1,2-1-1,0 0 1,1-1-1,1 1 0,1-2 1,0 1-1,1-1 0,1-1 1,1 0-1,0-1 0,0 0 1,2-1-1,-1 0 1,22 12-1,-11-11-1149,-25-18-2656,-9-4 1679,1 3 741,-1 1 1,1 0-1,-12-4 0,-15-5 33</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5.449"/>
    </inkml:context>
    <inkml:brush xml:id="br0">
      <inkml:brushProperty name="width" value="0.05" units="cm"/>
      <inkml:brushProperty name="height" value="0.05" units="cm"/>
      <inkml:brushProperty name="color" value="#FF0066"/>
    </inkml:brush>
  </inkml:definitions>
  <inkml:trace contextRef="#ctx0" brushRef="#br0">1 91 16724,'10'7'2024,"4"-2"1497,26-7-1417,3-6-351,13-8-921,3-3-544,-6-2-1568,-2-1-1225,-1 8 1321</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6.030"/>
    </inkml:context>
    <inkml:brush xml:id="br0">
      <inkml:brushProperty name="width" value="0.05" units="cm"/>
      <inkml:brushProperty name="height" value="0.05" units="cm"/>
      <inkml:brushProperty name="color" value="#FF0066"/>
    </inkml:brush>
  </inkml:definitions>
  <inkml:trace contextRef="#ctx0" brushRef="#br0">0 1 14067,'0'2'4401,"9"3"-2249,1 2-423,6 5-785,-2 2-264,-4 1-392,-3 3-104,0-1-264,-2-5-352,-3-5-648,1-12-1073</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6.186"/>
    </inkml:context>
    <inkml:brush xml:id="br0">
      <inkml:brushProperty name="width" value="0.05" units="cm"/>
      <inkml:brushProperty name="height" value="0.05" units="cm"/>
      <inkml:brushProperty name="color" value="#FF0066"/>
    </inkml:brush>
  </inkml:definitions>
  <inkml:trace contextRef="#ctx0" brushRef="#br0">11 4 12995,'-3'-2'480,"-1"0"0,1 9 4417,10 2-3649</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6.712"/>
    </inkml:context>
    <inkml:brush xml:id="br0">
      <inkml:brushProperty name="width" value="0.05" units="cm"/>
      <inkml:brushProperty name="height" value="0.05" units="cm"/>
      <inkml:brushProperty name="color" value="#FF0066"/>
    </inkml:brush>
  </inkml:definitions>
  <inkml:trace contextRef="#ctx0" brushRef="#br0">14 512 12627,'7'10'1279,"0"1"0,-1-1 0,0 1 1,7 18-1,-12-25-1011,0 0 1,0 0-1,0 1 1,0-1-1,-1 0 1,0 1 0,0-1-1,0 1 1,0-1-1,-1 0 1,1 1-1,-1-1 1,0 0-1,-1 1 1,1-1-1,-3 5 1,-12 18 580,15-25-799,0-1-1,-1 1 0,1-1 1,0 1-1,-1-1 0,1 1 1,-1-1-1,0 0 0,1 0 1,-1 0-1,0 0 0,-3 1 1,5-2-48,-1 0 1,1 0-1,0 0 1,-1 0-1,1 0 0,0 0 1,0 0-1,-1 0 1,1 0-1,0 0 1,-1 0-1,1 0 1,0 0-1,-1-1 1,1 1-1,0 0 0,0 0 1,-1 0-1,1-1 1,0 1-1,0 0 1,-1 0-1,1-1 1,0 1-1,0 0 1,0 0-1,0-1 0,-1 1 1,1 0-1,0-1 1,0 1-1,0 0 1,0-1-1,0 1 1,0 0-1,0 0 1,0-1-1,0 1 1,0 0-1,0-1 0,0 1 1,0 0-1,0-1 1,0 1-1,0-1 1,3-15 10,-1 11-14,-1 1 0,2-1-1,-1 1 1,0-1 0,1 1-1,0 0 1,0 0 0,0 0-1,0 0 1,1 1 0,0-1-1,-1 1 1,1 0 0,1 0-1,-1 0 1,0 0 0,1 1-1,-1 0 1,6-2 0,9-2-9,-1 1 1,1 0-1,33-2 1,-21 2-4,12-1-19,1-2-1,-2-3 1,58-21 0,-96 31 31,0-1 1,0 0 0,0 0 0,0 0-1,0-1 1,0 0 0,-1 1 0,1-1-1,-1-1 1,0 1 0,0 0-1,0-1 1,0 1 0,-1-1 0,0 0-1,1 0 1,-1 0 0,0 0 0,1-7-1,-1 0 7,0 1 1,-1 0-1,0-1 0,-1 1 0,0-1 0,-1 0 1,-2-13-1,-7-39 45,-3 0 1,-40-116-1,37 142 188,16 36-208,-1 0 1,1 0-1,-1 0 0,1 0 0,-1 0 1,0 0-1,0 0 0,1 0 0,-1 0 1,0 0-1,0 1 0,-1-2 0,2 2-18,-1 0 0,1 0 0,0 0 0,0 0 0,-1 0-1,1 0 1,0 0 0,0 0 0,-1 0 0,1 0 0,0 0-1,0 0 1,0 0 0,-1 0 0,1 0 0,0 0 0,0 0-1,-1 0 1,1 1 0,0-1 0,0 0 0,0 0 0,0 0-1,-1 0 1,1 0 0,0 1 0,0-1 0,0 0 0,0 0-1,-1 0 1,1 1 0,0-1 0,0 0 0,0 1 0,-1 2 62,0 0 0,0 0 1,0 0-1,1 0 0,-1 0 1,0 5-1,1 19 231,1-1-1,7 41 1,15 53 214,-20-106-451,10 41 266,29 77 1,-32-106-282,2 1 1,1-1 0,0-1 0,30 39 0,-40-60-245,0 0-1,0 0 1,0-1-1,0 0 1,1 0-1,4 4 1,-8-7 133,0 0 0,0 0 0,0 0 0,1 0 0,-1 0 0,0 0 0,0 0 0,0-1 0,0 1 0,1 0 0,-1 0 0,0 0 0,0 0 1,0 0-1,0 0 0,1 0 0,-1 0 0,0 0 0,0-1 0,0 1 0,0 0 0,0 0 0,0 0 0,0 0 0,1 0 0,-1-1 0,0 1 0,0 0 0,0 0 1,0 0-1,0 0 0,0-1 0,0 1 0,0 0 0,0 0 0,0 0 0,0 0 0,0-1 0,0 1 0,0 0 0,0 0 0,0-1 0,0-9-1353,-5-17-1141,-3-2 804</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6.854"/>
    </inkml:context>
    <inkml:brush xml:id="br0">
      <inkml:brushProperty name="width" value="0.05" units="cm"/>
      <inkml:brushProperty name="height" value="0.05" units="cm"/>
      <inkml:brushProperty name="color" value="#FF0066"/>
    </inkml:brush>
  </inkml:definitions>
  <inkml:trace contextRef="#ctx0" brushRef="#br0">1 17 13355,'3'8'1464,"6"-4"1153,13-4-497,13-7-640,7 0-367,3 2-713,-2 1-424,-5 1-1272,-2 1-569,-8 9 913</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7.355"/>
    </inkml:context>
    <inkml:brush xml:id="br0">
      <inkml:brushProperty name="width" value="0.05" units="cm"/>
      <inkml:brushProperty name="height" value="0.05" units="cm"/>
      <inkml:brushProperty name="color" value="#FF0066"/>
    </inkml:brush>
  </inkml:definitions>
  <inkml:trace contextRef="#ctx0" brushRef="#br0">26 135 14963,'1'1'188,"-1"0"0,0-1 0,1 1-1,-1-1 1,1 1 0,-1 0 0,1-1 0,-1 1-1,1-1 1,-1 1 0,1-1 0,-1 0 0,1 1-1,0-1 1,-1 0 0,1 1 0,0-1 0,-1 0 0,1 0-1,0 1 1,-1-1 0,2 0 0,0 0 78,0 0 0,-1 0 0,1 0 0,0-1 0,-1 1 0,1 0 0,0-1 0,-1 1 0,3-2 0,1-1 234,0 1-1,0-1 1,-1 0 0,1-1 0,4-3-1,-7 4-377,1 0-1,0 1 1,-1-1-1,0-1 0,1 1 1,-1 0-1,0-1 1,-1 1-1,1-1 1,-1 1-1,0-1 0,1 0 1,-1 1-1,-1-1 1,1 0-1,0-5 1,-1 6-117,-1 1-1,1-1 1,0 1 0,-1 0 0,1-1 0,-1 1 0,0 0 0,0-1 0,0 1 0,0 0 0,0 0 0,0 0 0,-1 0 0,1 0 0,-1 0 0,1 0 0,-1 0 0,0 0 0,0 1-1,0-1 1,0 1 0,0-1 0,0 1 0,0 0 0,0 0 0,-4-1 0,3 1-7,1 0-1,-1 1 1,1 0-1,-1-1 1,0 1-1,1 0 1,-1 0 0,1 1-1,-1-1 1,0 0-1,1 1 1,-1 0-1,1-1 1,-1 1-1,1 0 1,0 0 0,-1 1-1,1-1 1,0 0-1,0 1 1,0-1-1,0 1 1,0 0 0,0 0-1,-3 4 1,3-5 2,1 1 0,-1 0 0,1 0 1,-1 0-1,1 0 0,0 0 0,0 0 1,0 0-1,0 0 0,0 0 0,0 1 1,1-1-1,-1 0 0,1 1 0,-1-1 1,1 0-1,0 1 0,0-1 1,0 0-1,0 1 0,1-1 0,-1 1 1,1-1-1,-1 0 0,1 0 0,0 1 1,0-1-1,1 3 0,1-2 10,0 0 1,0 0-1,0 0 0,0 0 1,0 0-1,1-1 0,-1 1 0,1-1 1,0 0-1,6 2 0,5 2 59,23 5-1,-35-10-59,7 2 4,0-1 1,0-1-1,0 1 1,1-2-1,-1 1 1,0-1-1,18-3 1,-21 2-8,0-1 0,0 0-1,0 0 1,-1 0 0,1-1 0,-1 0 0,1 0 0,-1-1-1,0 0 1,0 0 0,-1 0 0,8-7 0,30-41 39,-42 51-27,0 0 0,0 0-1,1 1 1,-1-1-1,0 0 1,0 0 0,0 1-1,1-1 1,-1 1 0,0-1-1,1 1 1,-1 0 0,0 0-1,1-1 1,-1 1 0,0 0-1,1 0 1,-1 0-1,1 0 1,-1 0 0,0 1-1,1-1 1,-1 0 0,0 1-1,1-1 1,-1 1 0,0-1-1,0 1 1,1 0 0,1 1-1,5 3 80,-1 0 0,1 0 0,9 11 1,-10-10-96,6 5 11,0 1-1,1-2 1,0 0 0,22 11 0,-31-19-125,1 1 0,-1-1 1,1 0-1,-1-1 1,1 1-1,0-1 1,0 0-1,0-1 1,-1 0-1,1 1 1,0-2-1,0 1 1,0-1-1,0 0 0,-1 0 1,11-3-1,-4-2-1102,0 0 0,0 0 0,0-1 0,18-15 0,10-5-4179,-14 12 3087</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8.105"/>
    </inkml:context>
    <inkml:brush xml:id="br0">
      <inkml:brushProperty name="width" value="0.05" units="cm"/>
      <inkml:brushProperty name="height" value="0.05" units="cm"/>
      <inkml:brushProperty name="color" value="#FF0066"/>
    </inkml:brush>
  </inkml:definitions>
  <inkml:trace contextRef="#ctx0" brushRef="#br0">241 298 14603,'-74'55'8263,"-41"30"-5126,108-79-3027,0 0 0,-12 13 0,17-17-95,0 1 0,0-1-1,0 1 1,0 0 0,1 0-1,-1 0 1,1 0 0,0 0 0,0 0-1,-1 7 1,2-9-24,-1-1 0,1 1 1,0 0-1,0 0 0,0 0 0,0 0 1,0 0-1,0 0 0,0-1 0,1 1 1,-1 0-1,0 0 0,0 0 0,1 0 1,-1-1-1,0 1 0,1 0 0,-1 0 1,1-1-1,-1 1 0,1 0 0,-1 0 1,1-1-1,-1 1 0,1-1 0,0 1 1,0-1-1,-1 1 0,1-1 0,0 1 1,0-1-1,-1 1 0,1-1 0,0 0 1,0 0-1,0 1 0,0-1 0,-1 0 1,1 0-1,0 0 0,1 0 0,3 0-122,0 0 1,1 0-1,-1-1 0,0 1 1,9-4-1,-7 2-28,0 0 1,0 0 0,-1-1 0,1-1-1,-1 1 1,1-1 0,-1 0-1,7-6 1,0-2-256,1-1 0,11-16 0,-23 26 351,1 0 0,0 1 0,0-1 0,0 0 0,0 1 0,1 0 0,5-4-1,-8 6 58,0-1 0,0 1 0,0 0 0,0-1 0,0 1 0,0 0 0,0-1 0,1 1 0,-1 0 0,0 0 0,0 0 0,0 0 0,0 0 0,0 0 0,0 1 0,0-1 0,1 0 0,-1 0 0,0 1 0,0-1 0,0 1 0,0-1 0,0 1 0,0-1 0,0 1 0,0 0 0,-1-1 0,1 1 0,0 0 0,0 0 0,0-1 0,0 3 0,6 6-3,1 0 1,-1 0 0,1 0-1,1-1 1,11 10 0,-16-16 15,0 1 0,-1-1 1,1 0-1,0 0 0,0 0 0,0 0 0,0-1 1,1 1-1,-1-1 0,0 0 0,1-1 0,-1 1 1,0-1-1,1 0 0,-1 0 0,1 0 0,5-1 1,9-4-17,0 0 1,-1-1-1,1-1 0,-1 0 1,20-13-1,-27 13 68,0 0 0,0 0-1,-1-1 1,0-1-1,-1 1 1,1-2 0,-2 1-1,14-19 1,-19 20 148,-5 6 60,-13 11 139,6-1-232,0 0 0,1 1 1,-8 10-1,14-16-148,0 0 1,0 0 0,0 0-1,0 0 1,1 0-1,-1 0 1,1 0-1,0 0 1,0 1-1,0-1 1,1 0-1,-1 1 1,1-1 0,-1 0-1,1 1 1,1 3-1,-1-5-22,1 0 1,-1-1-1,1 1 0,-1 0 0,1 0 0,0-1 0,0 1 1,0-1-1,0 1 0,0-1 0,0 1 0,0-1 0,0 0 1,1 0-1,-1 1 0,1-1 0,-1 0 0,0 0 0,1 0 1,0 0-1,-1-1 0,1 1 0,0 0 0,-1-1 0,1 1 1,0-1-1,2 1 0,3 0 5,-1-1 0,1 1 1,-1-1-1,1-1 0,-1 1 0,10-3 1,7-2-30,0-2 1,-1-1 0,0 0 0,0-2-1,-1 0 1,0-2 0,0 0 0,35-30-1,-50 37 22,0 0-1,0-1 0,-1 0 0,1 0 1,-2-1-1,1 0 0,-1 1 0,0-1 1,0-1-1,-1 1 0,0 0 1,0-1-1,-1 0 0,0 1 0,0-1 1,0 0-1,-1 0 0,-1 0 0,0 0 1,0-1-1,-1-11 0,-4-17-94,-2 1 0,0 0 0,-16-39 0,23 74 94,-9-22 60,4 18 75,5 5-125,-1 0 0,1 1-1,0-1 1,0 0 0,-1 0-1,1 0 1,0 0-1,-1 1 1,1-1 0,0 0-1,0 0 1,0 1 0,-1-1-1,1 0 1,0 0 0,0 1-1,0-1 1,0 0-1,-1 1 1,1-1 0,0 0-1,0 1 1,0-1 0,0 0-1,0 0 1,0 1 0,-2 9 167,0 0-1,1 0 1,0-1 0,0 1 0,2 19 0,10 52 637,-9-67-678,5 20 19,1 0 0,1 0 0,3-2 1,0 1-1,2-1 0,20 34 0,-29-59-432,10 21-352,-15-27 388,1 0-1,-1 0 1,1 0 0,-1 1-1,1-1 1,-1 0-1,0 0 1,0 0-1,1 1 1,-1-1-1,0 0 1,0 0-1,0 1 1,-1-1-1,1 0 1,0 0-1,0 0 1,-1 1 0,0 0-1,-4 2-2413,-7-4 1006</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6.316"/>
    </inkml:context>
    <inkml:brush xml:id="br0">
      <inkml:brushProperty name="width" value="0.05" units="cm"/>
      <inkml:brushProperty name="height" value="0.05" units="cm"/>
      <inkml:brushProperty name="color" value="#008C3A"/>
    </inkml:brush>
  </inkml:definitions>
  <inkml:trace contextRef="#ctx0" brushRef="#br0">134 52 11402,'2'-6'345,"0"1"376,0 0 0,0-1 0,-1 1 0,1 0 0,-1-8 0,-1 13-663,0 0 1,0-1-1,0 1 1,0 0-1,0 0 1,0-1-1,0 1 1,0 0-1,0 0 1,0-1-1,0 1 1,0 0 0,-1 0-1,1-1 1,0 1-1,0 0 1,0 0-1,-1-1 1,1 1-1,0 0 1,0 0-1,0 0 1,-1 0-1,1-1 1,0 1-1,0 0 1,-1 0-1,1 0 1,0 0-1,0 0 1,-1 0-1,1 0 1,0 0-1,-1 0 1,1 0-1,0 0 1,0 0 0,-1 0-1,1 0 1,0 0-1,0 0 1,-1 0-1,1 0 1,0 0-1,-1 0 1,1 0-1,-13 6 1194,6-2-928,1 1 1,0 0-1,0 0 1,1 1-1,-1-1 1,-8 13-1,-22 40 770,29-45-878,1 1 1,-9 24 0,13-31-184,0 1 0,0 0-1,1 0 1,-1 0 0,2 0 0,0 14 0,0-21-35,0 1 0,0-1 0,0 1-1,0-1 1,1 1 0,-1-1 0,1 1 0,-1-1 0,1 1 0,0-1 0,-1 0-1,1 1 1,0-1 0,0 0 0,0 0 0,0 1 0,0-1 0,0 0 0,0 0 0,0 0-1,1 0 1,-1 0 0,0-1 0,1 1 0,-1 0 0,0 0 0,1-1 0,-1 1 0,1-1-1,-1 0 1,1 1 0,-1-1 0,1 0 0,-1 0 0,1 0 0,3 0 0,-2 0-48,1-1 0,-1 1 0,1-1 0,0 0 0,-1 0 0,0 0 0,1-1 0,-1 1 0,0-1 0,1 0 0,-1 0 0,0 0 0,0 0 0,0 0 0,2-4 0,1-1-88,-1 0 0,0 0 0,-1 0 0,0-1 0,0 0 0,5-14 0,11-52-275,-18 64 359,-2-8-20,-2 15 102,0 11 166,2-5-131,1 0 1,-1 0-1,1 0 1,-1-1 0,1 1-1,0 0 1,0-1-1,0 1 1,0 0-1,0-1 1,1 1 0,-1-1-1,1 0 1,0 0-1,-1 1 1,1-1-1,0 0 1,0 0 0,1-1-1,2 3 1,3 2 42,0 0-1,0-1 1,1 0 0,14 5 0,-12-6-42,0 0 1,18 3-1,-24-7-328,0 1-1,0 0 0,0-1 1,0 0-1,-1 0 1,1-1-1,0 1 0,8-3 1,-12 3 40,0-1 1,0 1-1,-1-1 1,1 1-1,0-1 1,0 1-1,-1-1 1,1 1-1,0-1 1,-1 1-1,1-1 1,-1 0-1,1 1 1,-1-1-1,1 0 1,-1 0-1,1 1 1,-1-1-1,0 0 1,1 0-1,-1 0 1,0 0-1,0 1 1,1-3-1,-1 0-420,5-15-1786</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8.307"/>
    </inkml:context>
    <inkml:brush xml:id="br0">
      <inkml:brushProperty name="width" value="0.05" units="cm"/>
      <inkml:brushProperty name="height" value="0.05" units="cm"/>
      <inkml:brushProperty name="color" value="#FF0066"/>
    </inkml:brush>
  </inkml:definitions>
  <inkml:trace contextRef="#ctx0" brushRef="#br0">1 1 12027,'34'3'2056,"4"-3"1505,7 2-593,-1 2-71,-11 2-905,-4 8-327,-10 11-657,-3 2-200,-8 6-248,1 0-168,-4-5-288,2-6-208,-2-11-552,2-8-352,-1-13-1288,-1-7-945,2-6 1833</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8.463"/>
    </inkml:context>
    <inkml:brush xml:id="br0">
      <inkml:brushProperty name="width" value="0.05" units="cm"/>
      <inkml:brushProperty name="height" value="0.05" units="cm"/>
      <inkml:brushProperty name="color" value="#FF0066"/>
    </inkml:brush>
  </inkml:definitions>
  <inkml:trace contextRef="#ctx0" brushRef="#br0">86 0 16131,'-33'37'1865,"7"-4"1872,7-4-2393,12-10-1032,7-3-472,9-6-1280,6-1-553,11 12 881</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49.306"/>
    </inkml:context>
    <inkml:brush xml:id="br0">
      <inkml:brushProperty name="width" value="0.05" units="cm"/>
      <inkml:brushProperty name="height" value="0.05" units="cm"/>
      <inkml:brushProperty name="color" value="#FF0066"/>
    </inkml:brush>
  </inkml:definitions>
  <inkml:trace contextRef="#ctx0" brushRef="#br0">142 41 16147,'-10'2'945,"0"0"0,1 1 0,-1 1 0,1 0-1,-1 0 1,1 0 0,-14 11 0,19-13-811,0 1 1,0 0-1,1 0 1,-1 0-1,1 1 0,0-1 1,0 1-1,0 0 1,0 0-1,1 0 1,-1 0-1,1 0 1,0 0-1,0 1 0,1-1 1,-1 1-1,1-1 1,-1 8-1,2-11-123,0 0 0,0 0 0,0 0-1,0 1 1,0-1 0,0 0 0,0 0 0,0 0-1,0 0 1,1 0 0,-1 0 0,0 0-1,1 0 1,-1 0 0,1 0 0,-1 0 0,1 0-1,-1 0 1,1 0 0,0-1 0,-1 1 0,1 0-1,0 0 1,0 0 0,0-1 0,-1 1 0,1-1-1,0 1 1,0-1 0,0 1 0,0-1-1,0 1 1,0-1 0,0 0 0,0 1 0,0-1-1,1 0 1,0 0 0,1 0-7,1 0 1,-1 0-1,0 0 1,1-1-1,-1 0 1,0 1-1,0-1 1,0 0 0,0-1-1,0 1 1,5-3-1,0-2 6,1 0 0,-1-1 1,0 0-1,0 0 0,-1 0 0,0-1 0,9-14 0,-14 20-7,-1 0 0,0-1-1,0 1 1,-1 0-1,1 0 1,0-1-1,0-2 1,-1 3-3,0 1 1,0 0-1,0 0 1,1-1-1,-1 1 1,1 0-1,-1 0 1,1 0-1,-1-1 1,1 1-1,-1 0 0,1 0 1,0 0-1,0 0 1,0 0-1,-1 0 1,1 0-1,0 1 1,0-1-1,0 0 1,2 0-1,-2 0 4,0 0 0,0 0-1,0 1 1,1-1 0,-1 1 0,0-1 0,0 1-1,1-1 1,-1 1 0,0 0 0,1 0 0,-1 0 0,1 0-1,-1 0 1,0 0 0,1 0 0,-1 0 0,0 0-1,1 0 1,1 1 0,0 1 67,1 0 0,-1 0 0,0 0 0,1 0 0,4 5 0,12 8 415,56 21 700,-61-24-1112,-12-10-72,-1 0 1,1 0 0,0 0 0,-1 0 0,6 2 0,-7-4-2,0 0-1,0 1 1,0-1 0,0 0 0,0 0 0,0 0 0,-1 0 0,1 0 0,0 0 0,0 0 0,0 0 0,0 0 0,0 0-1,0-1 1,0 1 0,0 0 0,-1-1 0,1 1 0,0-1 0,0 1 0,0-1 0,-1 1 0,1-1 0,0 1 0,0-2 0,30-29 13,6-7-31,-36 37 16,11-9-45,0 0 0,0 1 1,27-15-1,-39 23 43,1 1 0,0 0 0,0-1 0,0 1-1,0 0 1,0 0 0,-1-1 0,1 1 0,0 0 0,0 0 0,0 0 0,0 0 0,0 0 0,0 0 0,0 0-1,0 1 1,0-1 0,0 0 0,-1 0 0,1 1 0,0-1 0,0 1 0,0-1 0,0 0 0,-1 1 0,1 0 0,1 0-1,0 2 9,0 0 0,0 0-1,0 0 1,0 0-1,0 0 1,1 3-1,-2-3 14,0 0 0,0 0 0,1 0 1,0-1-1,-1 1 0,5 4 0,-3-5 13,0 0 0,0 0-1,0 0 1,0 0 0,1-1 0,-1 1 0,0-1-1,1 0 1,-1 0 0,1 0 0,-1 0 0,1-1 0,-1 0-1,1 1 1,0-1 0,-1 0 0,1-1 0,-1 1-1,7-2 1,5-2 22,0-1 0,0-1 0,19-9 0,7-3-105,-8 8 114,0 2 0,0 2 0,40-3 0,-59 7 37,-1 0 55,21-2 215,-33 4-328,1 0 0,0 0 0,-1 0 0,1 0 0,-1 1-1,1-1 1,0 0 0,-1 1 0,1-1 0,-1 0 0,1 1 0,-1 0 0,1-1 0,-1 1-1,2 1 1,-3-1-35,0-1 0,1 0-1,-1 0 1,0 0 0,0 0-1,0 0 1,0 1 0,0-1 0,0 0-1,0 0 1,0 0 0,0 0-1,0 1 1,0-1 0,0 0-1,0 0 1,0 0 0,0 0-1,0 1 1,0-1 0,0 0-1,0 0 1,0 0 0,0 0 0,0 1-1,0-1 1,0 0 0,0 0-1,0 0 1,0 0 0,0 1-1,0-1 1,0 0 0,-1 0-1,1 0 1,0 0 0,0 0-1,0 1 1,0-1 0,0 0 0,0 0-1,-1 0 1,1 0 0,0 0-1,0 0 1,0 0 0,0 0-1,-1 0 1,-9 6 27,0 0 0,0-1 1,0-1-1,-1 1 0,0-2 0,0 0 0,-12 3 0,2-1-31,-113 20-1326,39-9-1460,43-6 1515</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50.352"/>
    </inkml:context>
    <inkml:brush xml:id="br0">
      <inkml:brushProperty name="width" value="0.05" units="cm"/>
      <inkml:brushProperty name="height" value="0.05" units="cm"/>
      <inkml:brushProperty name="color" value="#FF0066"/>
    </inkml:brush>
  </inkml:definitions>
  <inkml:trace contextRef="#ctx0" brushRef="#br0">302 168 13547,'0'0'172,"-1"-1"1,1 0-1,0 1 1,0-1-1,-1 0 1,1 1-1,0-1 1,-1 0-1,1 1 1,0-1-1,-1 1 1,1-1-1,-1 1 1,1-1-1,-1 1 1,0-1-1,1 1 1,-1 0-1,1-1 1,-1 1-1,0 0 1,1-1-1,-1 1 1,0 0 0,1 0-1,-1-1 1,0 1-1,1 0 1,-1 0-1,0 0 1,-1 0-1,-24 0 1986,26 0-2117,-12 1 531,1 1 0,-1 1 0,1 0-1,0 0 1,-22 10 0,-48 31 871,34-14-935,42-27-447,1 1-1,0-1 1,0 1 0,0 0 0,1 0-1,-1 0 1,-5 8 0,9-11-53,0 0 1,-1-1-1,1 1 1,0-1-1,0 1 1,-1-1-1,1 1 1,0 0-1,0-1 1,0 1-1,0-1 1,0 1-1,0 0 1,0-1-1,0 1 1,0-1-1,0 1 1,0 0-1,0-1 1,0 1-1,0 0 1,1-1-1,-1 1 1,0-1-1,0 1 1,1-1-1,-1 1 1,0-1-1,1 1 1,-1-1-1,1 1 0,-1-1 1,0 1-1,1-1 1,-1 0-1,1 1 1,-1-1-1,1 0 1,0 1-1,-1-1 1,1 0-1,-1 0 1,1 1-1,-1-1 1,1 0-1,0 0 1,-1 0-1,1 0 1,0 0-1,0 0 1,5 1 3,1 0 1,-1-1 0,12-1-1,-14 1 1,5-1-34,1-1 1,0 0 0,0 0-1,-1-1 1,0 0-1,1-1 1,-1 0-1,11-6 1,2-4-239,-2 0 0,21-19-1,-33 27 189,-7 5 13,-1 2 61,0-1 1,-1 1-1,1-1 1,0 1-1,0-1 1,0 1-1,0-1 1,0 1-1,0-1 1,0 1 0,0-1-1,1 1 1,-1-1-1,0 1 1,0-1-1,0 1 1,0-1-1,1 1 1,-1-1-1,0 0 1,0 1-1,1-1 1,-1 1 0,0-1-1,1 0 1,-1 1-1,1-1 1,2 2 42,-1 0 1,1-1 0,0 0 0,-1 1-1,1-1 1,0 0 0,0 0 0,0-1-1,0 1 1,4 0 0,34 2 284,-32-3-296,11 1-1,22-3 1,-35 2-30,-1-1 0,1 0 0,0-1 0,-1 0 0,1 0 0,-1 0 0,8-4 0,53-33 62,-36 19 0,1 3 0,36-16 0,-64 32-50,0 0-1,0-1 1,1 1-1,-1 1 0,0-1 1,0 0-1,1 1 1,-1 0-1,0 0 0,0 1 1,1-1-1,-1 1 1,0 0-1,0 0 0,0 0 1,7 3-1,-1 1 3,0 1 0,0 0 0,-1 1 0,17 14 0,-13-9 5,1-1 1,1 0 0,31 17-1,-41-25 20,0-1-1,1 0 1,-1 0-1,1 0 1,0 0-1,0-1 1,-1 0-1,1 0 0,0-1 1,0 1-1,0-1 1,0-1-1,0 1 1,0-1-1,0 0 1,5-2-1,-7 1 2,-1 1-1,0-1 1,1 0 0,-1 0-1,0 0 1,-1-1 0,1 1-1,0-1 1,-1 1-1,1-1 1,-1 0 0,0 0-1,0 0 1,0-1-1,0 1 1,0 0 0,-1-1-1,3-6 1,0-6 59,0 0 0,4-30 0,-7 40-94,2-14 12,-1 9-22,0 0 0,-1 0 0,0 0 0,-2-15 0,1 26-1,0-1-1,0 1 0,0 0 0,0-1 0,0 1 0,0 0 0,0-1 0,0 1 0,0 0 0,0-1 0,-1 1 0,1 0 0,0-1 0,0 1 0,0 0 1,0 0-1,-1-1 0,1 1 0,0 0 0,0 0 0,-1 0 0,1-1 0,0 1 0,0 0 0,-1 0 0,1 0 0,0 0 0,-1-1 0,1 1 0,0 0 0,-1 0 1,1 0-1,0 0 0,-1 0 0,1 0 0,0 0 0,-1 0 0,1 0 0,0 0 0,-1 0 0,1 0 0,0 0 0,-1 0 0,1 0 0,0 0 0,0 1 1,-1-1-1,1 0 0,0 0 0,-1 0 0,1 0 0,0 1 0,0-1 0,-1 0 0,1 0 0,0 0 0,0 1 0,-1-1 0,1 0 0,0 1 0,0-1 0,-2 3-78,0 0-1,1-1 0,-1 1 1,1 0-1,0 0 0,0 0 1,0 0-1,0 0 0,0 1 1,1-1-1,-1 0 0,1 0 1,0 0-1,0 1 0,0-1 1,2 6-1,-1-2-375,0 0-1,1 1 1,0-1-1,1 0 1,0 0 0,5 11-1,20 20-2438,8 3 862</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51.179"/>
    </inkml:context>
    <inkml:brush xml:id="br0">
      <inkml:brushProperty name="width" value="0.05" units="cm"/>
      <inkml:brushProperty name="height" value="0.05" units="cm"/>
      <inkml:brushProperty name="color" value="#FF0066"/>
    </inkml:brush>
  </inkml:definitions>
  <inkml:trace contextRef="#ctx0" brushRef="#br0">9 624 12579,'-9'8'3545,"22"-13"-482,3-3-2441,-1-1 1,-1-1-1,0-1 1,22-20-1,45-57 381,-63 67-838,-1-2 1,-1 0-1,-1 0 0,-1-2 0,20-48 0,-28 58-136,-1 1 0,-1-1 0,0 0 0,-1-1 0,-1 1 0,0-1 0,-1 1 0,-1-1 0,0 1-1,-1-1 1,-1 1 0,-4-17 0,5 28-26,0 0 1,0 0-1,-1 0 0,1 0 0,-1 0 0,0 1 0,0-1 0,-1 1 0,1-1 0,-1 1 0,1 0 1,-5-3-1,5 4 7,0 0-1,-1 0 1,0 1 0,1-1 0,-1 1 0,0 0 0,0 0-1,0 0 1,0 0 0,0 0 0,0 1 0,0-1 0,0 1-1,0 0 1,0 0 0,0 0 0,-4 1 0,1 0 28,0 0 1,1 0 0,-1 1 0,0 0 0,1 0 0,-1 0-1,1 1 1,0 0 0,-10 6 0,7-2 27,0 0-1,0 0 1,1 0 0,0 1-1,-6 9 1,0 3 92,0 0 0,2 1 0,1 1 0,-10 26 0,14-31-17,0 0 0,1 0-1,1 1 1,1-1 0,0 1 0,2 0 0,-1 19-1,3-31-82,0 0 0,-1 1-1,2-1 1,-1 0 0,1 0-1,0 0 1,0 0 0,1 0 0,-1-1-1,5 7 1,-4-8-25,0 0 0,1 0 0,-1 0 0,1 0 1,0-1-1,0 0 0,0 0 0,1 0 0,-1 0 0,1 0 0,-1-1 0,1 0 0,9 3 0,3-1-9,0-1-1,0 0 1,0-1-1,0-1 1,0 0-1,0-1 0,0-1 1,23-5-1,-13 1-34,0-1 0,-1-1 0,0-2-1,38-18 1,-52 21-103,0 0 0,0-1 0,-1-1-1,0 0 1,-1 0 0,0-1 0,0 0 0,-1-1-1,0 0 1,14-21 0,-22 29 92,8-10-594,-5 12 221,-1 9 110,-1 32 25,-3-28 241,2-1 0,0 0 0,0 0 1,6 21-1,-6-29 41,1-1 1,-1 0-1,1 1 0,-1-1 1,1 0-1,0 0 0,0 0 1,0 0-1,1-1 0,-1 1 1,1 0-1,0-1 0,-1 0 1,1 0-1,0 1 0,0-2 1,0 1-1,1 0 0,-1-1 1,7 3-1,-6-3 15,0-1 0,0 1 1,0-1-1,1 1 0,-1-1 0,0-1 0,0 1 1,0-1-1,0 1 0,1-1 0,-1 0 1,0 0-1,0-1 0,-1 0 0,1 1 0,7-5 1,-9 5-32,-1 0 0,1-1-1,0 1 1,0 0 0,-1-1 0,1 1 0,0-1 0,-1 0 0,1 1 0,-1-1 0,0 0 0,0 0 0,0 0 0,0 0 0,0 0 0,0 0 0,0 0 0,-1 0 0,1 0 0,-1 0 0,1-1-1,-1 1 1,0 0 0,0 0 0,0 0 0,0-1 0,0 1 0,-1 0 0,1 0 0,-1 0 0,1-1 0,-1 1 0,-1-3 0,-1 1 7,0-1 1,0 0-1,0 1 1,-1 0-1,0 0 1,0 0-1,0 0 1,0 1-1,0 0 1,-1 0-1,-6-4 1,-6-2-5,-33-13 0,30 14-185,-38-8 0,51 14-69,0 1 0,0 0 0,0 0 0,0 1 0,-1 0-1,1 0 1,0 1 0,-13 3 0,19-4 143,0 0-1,1 0 1,-1 0 0,0 0 0,0 0 0,0 1-1,1-1 1,-1 0 0,0 1 0,1-1-1,-1 0 1,0 1 0,1-1 0,-1 1-1,0-1 1,1 1 0,-1-1 0,1 1 0,-1-1-1,1 1 1,-1 0 0,1-1 0,0 1-1,-1 0 1,1 0 0,0-1 0,-1 1-1,1 0 1,0 0 0,0-1 0,0 1 0,0 0-1,-1 0 1,1-1 0,0 1 0,1 0-1,-1 0 1,0 0 0,0-1 0,0 3-1,9 15-1465</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51.554"/>
    </inkml:context>
    <inkml:brush xml:id="br0">
      <inkml:brushProperty name="width" value="0.05" units="cm"/>
      <inkml:brushProperty name="height" value="0.05" units="cm"/>
      <inkml:brushProperty name="color" value="#FF0066"/>
    </inkml:brush>
  </inkml:definitions>
  <inkml:trace contextRef="#ctx0" brushRef="#br0">255 1 15507,'-140'56'7055,"136"-54"-6913,-1 0 0,1 0 0,0 1 0,0-1 0,0 1-1,0 0 1,1 0 0,-1 1 0,1-1 0,-5 7 0,7-9-117,0 1-1,0 0 1,0-1 0,0 1 0,0 0 0,1 0 0,-1 0 0,1 0 0,-1 0-1,1 0 1,0 0 0,0 0 0,0 0 0,0 0 0,0-1 0,0 1 0,1 0-1,-1 0 1,0 0 0,1 0 0,0 0 0,-1 0 0,1 0 0,0-1-1,0 1 1,0 0 0,0-1 0,3 4 0,0 0-18,1 0 0,0 0 0,0-1 0,0 1 0,0-1 0,1 0 0,0-1 0,7 4 0,8 3 17,25 7-1,-25-9 7,22 10-1,-42-17-27,1-1 0,-1 1-1,1 0 1,-1 0 0,0-1-1,1 1 1,-1 0 0,0 0-1,0 0 1,0 0 0,0 0 0,0 0-1,0 1 1,0-1 0,0 0-1,0 1 1,-1-1 0,1 0-1,0 2 1,-1-1 3,0-1 0,-1 0 0,1 1 0,0-1 0,-1 0 0,1 0 0,-1 0 0,1 1 0,-1-1 0,0 0 0,0 0 1,1 0-1,-1 0 0,0 0 0,0 0 0,0 0 0,0 0 0,0-1 0,0 1 0,-1 0 0,1 0 0,0-1 0,-1 1 0,-15 8 69,1 0 0,-1-2-1,-29 10 1,-56 10-109,91-24-66,6-2-136,-1 1 0,1-1 0,-1 0 0,1-1 0,-10 1 0,14-1 159,1 0 0,0 0 0,-1 0-1,1 0 1,0 0 0,-1 0 0,1 0 0,-1-1-1,1 1 1,0 0 0,-1 0 0,1 0 0,0 0-1,-1 0 1,1 0 0,0-1 0,0 1 0,-1 0-1,1 0 1,0-1 0,-1 1 0,1-1 0,0 1-1,0 0 0,0-1 0,0 1 1,0 0-1,0-1 0,1 1 1,-1 0-1,0-1 0,0 1 0,0 0 1,0-1-1,1 1 0,-1 0 1,0-1-1,0 1 0,1 0 1,-1 0-1,0-1 0,1 1 0,-1 0 1,0 0-1,1-1 0,16-7-1317</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51.865"/>
    </inkml:context>
    <inkml:brush xml:id="br0">
      <inkml:brushProperty name="width" value="0.05" units="cm"/>
      <inkml:brushProperty name="height" value="0.05" units="cm"/>
      <inkml:brushProperty name="color" value="#FF0066"/>
    </inkml:brush>
  </inkml:definitions>
  <inkml:trace contextRef="#ctx0" brushRef="#br0">19 1 19340,'-3'13'4389,"4"10"-1908,1-2-1436,-11 107 883,0-17-1298,8-76-494,3 38 0,-1-58-147,1-1 0,1 0 0,0 0 0,1 0 1,8 21-1,-12-34-77,1 0 0,-1 0 0,0 0 0,1 0 0,-1 0 0,1-1 0,-1 1 0,1 0 0,0 0 0,-1 0 0,1 0 1,0-1-1,-1 1 0,1 0 0,0 0 0,0-1 0,0 1 0,0-1 0,0 1 0,1 0 0,-2-2-143,1 1 0,0 0 1,0 0-1,-1-1 0,1 1 0,0 0 1,-1-1-1,1 1 0,0-1 0,-1 1 0,1-1 1,0 0-1,-1 1 0,1-1 0,-1 1 0,1-1 1,-1 0-1,0 1 0,1-1 0,-1 0 1,1 0-1,-1 1 0,0-3 0,6-9-1391</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52.052"/>
    </inkml:context>
    <inkml:brush xml:id="br0">
      <inkml:brushProperty name="width" value="0.05" units="cm"/>
      <inkml:brushProperty name="height" value="0.05" units="cm"/>
      <inkml:brushProperty name="color" value="#FF0066"/>
    </inkml:brush>
  </inkml:definitions>
  <inkml:trace contextRef="#ctx0" brushRef="#br0">0 61 18092,'30'2'1232,"11"-2"1001,6-7-193,12-4-80,0 3-351,-5-3-809,-4 4-368,-10 2-496,-4 2-288,-12 1-1208,-3-1-1169,-3-3 1441</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52.208"/>
    </inkml:context>
    <inkml:brush xml:id="br0">
      <inkml:brushProperty name="width" value="0.05" units="cm"/>
      <inkml:brushProperty name="height" value="0.05" units="cm"/>
      <inkml:brushProperty name="color" value="#FF0066"/>
    </inkml:brush>
  </inkml:definitions>
  <inkml:trace contextRef="#ctx0" brushRef="#br0">72 96 28046,'-25'1'1568,"3"-4"593,8-6-1225,4-12-1064,11-3-264,15-16 216</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19.086"/>
    </inkml:context>
    <inkml:brush xml:id="br0">
      <inkml:brushProperty name="width" value="0.05" units="cm"/>
      <inkml:brushProperty name="height" value="0.05" units="cm"/>
      <inkml:brushProperty name="color" value="#FF0066"/>
    </inkml:brush>
  </inkml:definitions>
  <inkml:trace contextRef="#ctx0" brushRef="#br0">0 52 10866,'1'-8'459,"-1"3"360,1-1-1,0 0 1,3-9-1,-4 15-706,0-1 0,0 1-1,0-1 1,0 0 0,0 1 0,1-1-1,-1 1 1,0-1 0,1 1-1,-1-1 1,0 1 0,1-1 0,-1 1-1,0-1 1,1 1 0,-1 0-1,1-1 1,-1 1 0,1-1-1,-1 1 1,1 0 0,-1 0 0,1-1-1,0 1 1,-1 0 0,1 0-1,-1 0 1,1-1 0,-1 1 0,1 0-1,0 0 1,-1 0 0,1 0-1,-1 0 1,1 0 0,0 0 0,-1 1-1,1-1 1,-1 0 0,1 0-1,0 0 1,0 1 0,3 1 251,0 0 0,-1 1-1,1-1 1,-1 1 0,0 0 0,0 0 0,0 0 0,0 1 0,3 3 0,21 36 1378,-21-31-1323,9 16 335,-1 0 1,-2 1 0,12 43-1,18 97 397,-33-130-1001,-6-22-153,22 105 194,-22-100-537,-1-1-1,-1 1 0,-3 36 0,2-52 93,0-4 70,0 0-1,0 1 0,0-1 0,-1 0 0,1 0 0,-1 0 0,1 0 0,-1 0 0,0 0 0,1 0 0,-1 0 1,0 0-1,0 0 0,-1 0 0,1 0 0,-2 2 0,2-4 108,1 1 0,0-1 1,0 0-1,-1 0 0,1 1 0,0-1 1,-1 0-1,1 0 0,0 0 0,-1 1 1,1-1-1,0 0 0,-1 0 0,1 0 1,0 0-1,-1 0 0,1 0 0,-1 0 1,1 0-1,0 0 0,-1 0 0,1 0 1,0 0-1,-1 0 0,1 0 0,-1 0 1,1 0-1,0 0 0,-1 0 0,1-1 1,0 1-1,-1 0 0,1 0 0,0 0 1,-1-1-1,-7-12-1383,1-12 113</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6.657"/>
    </inkml:context>
    <inkml:brush xml:id="br0">
      <inkml:brushProperty name="width" value="0.05" units="cm"/>
      <inkml:brushProperty name="height" value="0.05" units="cm"/>
      <inkml:brushProperty name="color" value="#008C3A"/>
    </inkml:brush>
  </inkml:definitions>
  <inkml:trace contextRef="#ctx0" brushRef="#br0">0 129 13579,'40'9'3739,"-27"-7"-2916,0 1-1,0 0 1,0 1-1,13 6 0,-23-8-792,0-1 0,-1 0 0,1 1 1,-1 0-1,0-1 0,1 1 0,-1 0 0,0 0 0,0 0 0,0 1 0,0-1 0,-1 0 0,1 1 0,0-1 0,-1 1 0,0-1 0,0 1 0,0 0 0,0 0 0,0-1 0,0 1 0,-1 0 0,1 5 0,-1-5-24,0-1-1,0 1 1,-1-1-1,1 1 1,-1-1 0,0 0-1,-1 3 1,2-4-4,0-1 0,0 1 0,0-1 0,0 1-1,0-1 1,-1 0 0,1 1 0,0-1 0,0 1 0,-1-1 0,1 1 0,0-1 0,-1 0 0,1 1 0,0-1 0,-1 1 0,1-1 0,0 0 0,-1 0 0,1 1 0,-1-1 0,1 0 0,-1 0 0,1 1 0,-1-1 0,1 0 0,-1 0 0,1 0 0,-1 0 0,1 0 0,-1 0 0,1 0 0,-1 0 0,1 0 0,-1 0 0,1 0 0,-1 0 0,1 0 0,-1 0 0,0-1 0,0 0 2,0 0 0,1 0 0,-1 0 1,0 0-1,1 0 0,-1 0 0,1 0 1,-1-1-1,1 1 0,-1 0 0,1 0 1,0 0-1,0-1 0,0 1 0,0 0 1,0-1-1,0 1 0,0 0 0,0 0 1,0-1-1,1 0 0,5-29 13,3 6 21,2 1-1,0 1 1,21-32-1,-32 54-35,4-6 51,1 0 0,0 0 0,0 1-1,10-11 1,-13 15-57,1 1 1,-1-1 0,0 0-1,0 0 1,1 1-1,-1 0 1,0-1-1,1 1 1,0 0-1,-1 0 1,1 0 0,0 0-1,-1 1 1,1-1-1,0 1 1,0 0-1,3 0 1,-6 0-59,1 0 0,-1 0 1,0 0-1,1 0 0,-1 0 0,0 0 0,0 0 1,1 0-1,-1 0 0,0 0 0,0 0 0,0 0 1,1 1-1,-1-1 0,0 0 0,0 0 0,1 0 1,-1 0-1,0 1 0,0-1 0,0 0 1,0 0-1,1 0 0,-1 1 0,0-1 0,0 0 1,0 0-1,0 1 0,0-1 0,0 0 0,0 0 1,0 1-1,0-1 0,1 0 0,-1 1 1,1 5-1960,4 0 593</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19.274"/>
    </inkml:context>
    <inkml:brush xml:id="br0">
      <inkml:brushProperty name="width" value="0.05" units="cm"/>
      <inkml:brushProperty name="height" value="0.05" units="cm"/>
      <inkml:brushProperty name="color" value="#FF0066"/>
    </inkml:brush>
  </inkml:definitions>
  <inkml:trace contextRef="#ctx0" brushRef="#br0">1 161 13467,'2'2'2016,"3"1"1393,14-1-744,7 0-465,10-4-696,2-1-399,6-4-625,-1-2-216,-5-1-248,-2 1-168,-10-1-608,-3 1-457,-6-8-751,-3-4-593,-2-12-143,-1-7 1303</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19.446"/>
    </inkml:context>
    <inkml:brush xml:id="br0">
      <inkml:brushProperty name="width" value="0.05" units="cm"/>
      <inkml:brushProperty name="height" value="0.05" units="cm"/>
      <inkml:brushProperty name="color" value="#FF0066"/>
    </inkml:brush>
  </inkml:definitions>
  <inkml:trace contextRef="#ctx0" brushRef="#br0">26 1 14003,'-7'1'1736,"-1"15"1537,1 10-112,3 21-505,4 12-415,4 13-745,3 10-312,3-3-503,4-4-225,5-14-288,4-6-168,-4-12-496,-4-3-353,-1-10-1191,-4-10-353,-1-6 745,-2-2 328</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19.603"/>
    </inkml:context>
    <inkml:brush xml:id="br0">
      <inkml:brushProperty name="width" value="0.05" units="cm"/>
      <inkml:brushProperty name="height" value="0.05" units="cm"/>
      <inkml:brushProperty name="color" value="#FF0066"/>
    </inkml:brush>
  </inkml:definitions>
  <inkml:trace contextRef="#ctx0" brushRef="#br0">1 1 17860,'8'13'1792,"1"5"1665,3-6-1593,7 0-1015,2-5-361,1-7-1489,3-9-1175,9 1 1168</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0.056"/>
    </inkml:context>
    <inkml:brush xml:id="br0">
      <inkml:brushProperty name="width" value="0.05" units="cm"/>
      <inkml:brushProperty name="height" value="0.05" units="cm"/>
      <inkml:brushProperty name="color" value="#FF0066"/>
    </inkml:brush>
  </inkml:definitions>
  <inkml:trace contextRef="#ctx0" brushRef="#br0">3 0 17556,'-2'18'1547,"1"-1"0,1 1 0,1-1 0,3 24 0,19 69 1114,-11-59-1860,19 85 116,37 212-594,-66-336-414,-1-5-121,0 1 1,0 1-1,0-1 0,-1 0 1,0 0-1,-1 0 0,-3 14 1,4-21 166,0-1 1,0 0 0,0 1-1,0-1 1,0 0 0,-1 1-1,1-1 1,0 1 0,0-1 0,0 0-1,-1 0 1,1 1 0,0-1-1,-1 0 1,1 1 0,0-1-1,-1 0 1,1 0 0,0 0-1,-1 1 1,1-1 0,0 0-1,-1 0 1,1 0 0,-1 0-1,1 0 1,0 0 0,-1 1 0,1-1-1,-1 0 1,1 0 0,0 0-1,-1-1 1,1 1 0,-1 0-1,1 0 1,0 0 0,-1 0-1,1 0 1,0 0 0,-1 0-1,1-1 1,-1 1 0,1 0 0,0 0-1,-1-1 1,1 1 0,0 0-1,0 0 1,-1-1 0,1 1-1,0 0 1,0-1 0,-1 1-1,1-1 1,-14-18-1508,9 9 1123,0 1 0,1-1 0,0-1 0,0 1 1,2 0-1,-1-1 0,1 1 0,1-1 1,-1-11-1,2 16 374,0 0 0,0 0-1,0-1 1,1 1 0,0 0 0,0 1 0,1-1-1,0 0 1,0 0 0,0 1 0,1-1 0,0 1-1,0-1 1,0 1 0,0 0 0,1 1 0,6-8-1,-1 5 224,-1 1 0,1 0-1,0 1 1,0 0 0,1 0-1,0 1 1,0 0 0,0 1-1,0 0 1,0 0 0,0 1-1,21-1 1,-13 2 356,-1 1-1,1 0 1,-1 1 0,1 1 0,-1 1-1,1 1 1,16 5 0,-26-6-239,0 0-1,-1 0 1,1 1 0,-1 0 0,12 8 0,-16-10-205,0 1 0,0 0 0,0 0 0,0 0 1,-1 0-1,1 0 0,-1 0 0,0 1 0,1-1 0,-2 1 1,1 0-1,0-1 0,1 6 0,-2-1-3,0-1 0,0 1 0,-1 0 1,0 0-1,0 0 0,0-1 0,-1 1 0,-1 0 0,1 0 0,-1-1 0,-4 11 1,-1 0 37,-1 1 1,-1-1 0,-14 21-1,9-16-40,-2-1 0,-20 24 0,30-40-74,0 0 1,0 0-1,0 0 0,-1-1 0,0 0 1,0 0-1,0-1 0,-1 0 0,0 0 1,-15 5-1,19-8-81,-1 0 1,1 0-1,-1-1 1,1 0-1,-1 0 0,1 0 1,0 0-1,-1-1 1,1 0-1,-1 0 0,1 0 1,0 0-1,0-1 0,-1 1 1,1-1-1,0 0 1,1-1-1,-1 1 0,-7-6 1,8 5-224,-1 0 0,1-1 0,-1 1 0,1-1 0,0 0 1,1 0-1,-1 0 0,1 0 0,-1 0 0,1-1 0,1 1 0,-1-1 0,1 1 0,-1-1 1,1 0-1,0 1 0,0-10 0,4-21-1538</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1.308"/>
    </inkml:context>
    <inkml:brush xml:id="br0">
      <inkml:brushProperty name="width" value="0.05" units="cm"/>
      <inkml:brushProperty name="height" value="0.05" units="cm"/>
      <inkml:brushProperty name="color" value="#FF0066"/>
    </inkml:brush>
  </inkml:definitions>
  <inkml:trace contextRef="#ctx0" brushRef="#br0">98 520 16980,'-26'22'1588,"18"-16"-963,0 0-1,1 1 1,-1 0 0,1 0-1,1 1 1,-12 16 0,16-20-567,1 0-1,-1 0 1,1 1 0,0-1-1,0 0 1,0 1 0,1-1 0,-1 1-1,1-1 1,0 1 0,0-1-1,1 0 1,-1 1 0,1-1 0,0 0-1,0 1 1,1-1 0,-1 0-1,1 0 1,0 0 0,0 0 0,0 0-1,1 0 1,-1-1 0,1 1-1,0-1 1,0 0 0,5 5 0,-2-4-24,0-1 1,0 0 0,0 0 0,0-1 0,1 0 0,-1 0 0,1 0 0,-1-1 0,1 0-1,-1 0 1,1-1 0,8 0 0,-15-1-90,-1 0 0,1-1-1,0 1 1,-1-1 0,1 1 0,-1 0-1,1-1 1,-1 1 0,0 0 0,0-2-1,-6-12-244,6 11 403,0-1-1,0 1 1,0-1 0,1 1 0,-1-1 0,1 1-1,0-1 1,1-5 0,0 7-24,0 1 0,0-1 0,0 0 0,0 1-1,0-1 1,0 0 0,0 1 0,1 0 0,0-1 0,-1 1 0,1 0 0,0 0 0,0 0-1,3-3 1,17-10 424,-1 0 0,37-17 0,-32 18-201,-14 7-80,2 0 0,-1 1-1,1 1 1,-1 0 0,2 1-1,19-4 1,-30 7-147,0 1-1,0 0 1,1-1-1,-1 1 1,0 1 0,0-1-1,0 0 1,1 1-1,-1 0 1,0 0 0,0 1-1,0-1 1,0 1-1,0-1 1,-1 1 0,1 1-1,0-1 1,-1 0 0,0 1-1,1 0 1,-1-1-1,0 1 1,0 1 0,-1-1-1,1 0 1,2 5-1,-1 0-6,0-1 0,-1 1 0,1 0 0,-2 0 0,1 0-1,1 9 1,4 51 73,-6-39-136,2-16 7,-4-13-11,0 0 0,0 0-1,0 1 1,0-1 0,0 0-1,0 0 1,0 0 0,0 0-1,1 1 1,-1-1-1,0 0 1,0 0 0,0 0-1,0 0 1,0 0 0,1 0-1,-1 0 1,0 0 0,0 1-1,0-1 1,0 0 0,1 0-1,-1 0 1,0 0-1,0 0 1,0 0 0,1 0-1,-1 0 1,0 0 0,0 0-1,1 0 1,-1-1 1,1 0 0,0 1-1,0-1 1,0 0 0,-1 0 0,1 0 0,0 0-1,-1 1 1,1-1 0,0 0 0,-1 0 0,0 0-1,1 0 1,-1 0 0,1-1 0,-1 0 0,11-35 9,29-86-76,-35 110 51,0 2-1,1-1 1,1 0-1,0 1 1,1 0-1,0 1 1,15-16-1,-20 23 12,1 0 1,-1 0-1,1 1 0,0-1 0,0 1 0,0-1 0,0 1 1,0 1-1,0-1 0,6-1 0,-8 3 0,0-1 1,0 1-1,0 0 0,0 0 0,0 0 1,0 0-1,0 0 0,0 0 0,0 1 1,0-1-1,0 1 0,0-1 0,0 1 1,0 0-1,-1 0 0,1 0 0,0 0 1,0 0-1,-1 0 0,1 0 0,-1 1 1,1-1-1,-1 0 0,1 1 0,1 2 1,3 6-14,0 0 0,0 0 0,8 23 0,-10-21 4,2 0-1,12 22 1,-15-30 2,0-1 0,0 1 0,0 0 0,0-1 0,0 0 0,1 0 0,0 0 0,-1 0 0,1-1 0,0 1 0,1-1 0,4 2 0,-4-3-53,1 1 0,-1-1 0,0-1 0,1 1 0,-1-1 0,0 0 1,1 0-1,-1 0 0,0-1 0,1 0 0,-1 0 0,0 0 0,0-1 0,0 0 0,6-2 1,6-4-302,-1-1 0,0 0 0,16-12 0,-20 11 358,0 0 1,-1 0-1,0-1 0,-1 0 1,0-1-1,0-1 1,-2 1-1,1-1 0,-2-1 1,0 1-1,0-1 0,-2-1 1,9-28-1,-11 19 679,-2 22-610,-1 1-1,0 0 1,0-1-1,0 1 1,-1 0 0,1-1-1,0 1 1,0 0 0,-1-1-1,1 1 1,-1 0 0,1-1-1,-1 1 1,0-1 0,1 2-49,-1-1 0,1 1 0,0 0 0,0 0 1,0 0-1,-1 0 0,1-1 0,0 1 0,0 0 0,-1 0 1,1 0-1,0 0 0,-1 0 0,1 0 0,0 0 1,0 0-1,-1 0 0,1 0 0,0 0 0,0 0 0,-1 0 1,1 0-1,0 0 0,-1 0 0,1 0 0,0 0 1,0 0-1,-1 0 0,1 1 0,0-1 0,0 0 0,0 0 1,-1 0-1,1 1 0,-9 7 130,3-1-104,1 1 0,-1 1 1,1-1-1,0 1 0,-4 11 0,-16 51-47,19-52 18,2-8-10,-2 8 8,-7 33-1,12-48-7,0 0 0,1 0 0,-1 1 0,1-1 0,0 0-1,0 0 1,1 0 0,-1 0 0,1 0 0,0 0 0,0 0-1,1 0 1,-1 0 0,3 6 0,-2-8-4,-1-1 1,1 1 0,-1 0-1,1-1 1,0 1 0,-1-1-1,1 1 1,0-1-1,0 0 1,0 0 0,0 0-1,0 0 1,0 0-1,0 0 1,0-1 0,1 1-1,-1-1 1,0 1 0,0-1-1,0 0 1,1 0-1,-1 0 1,0 0 0,0 0-1,1-1 1,-1 1 0,0-1-1,4 0 1,0-1-9,0-1 1,0 1 0,0-1-1,0 0 1,0 0-1,-1-1 1,1 0 0,8-8-1,-9 7 11,0-1-1,0 0 1,0 0-1,-1-1 1,0 0 0,0 1-1,-1-1 1,0-1-1,0 1 1,0 0-1,-1-1 1,2-12 0,-1-6 2,-1 1 0,-2-39 1,0 40-9,-3-62-7,0-40-55,3 100 32,2 1 1,9-46-1,-10 68 33,0-1 0,0 1 0,0 0 0,0-1 1,1 1-1,2-5 0,-4 8 2,0 0 1,1-1 0,-1 1-1,0 0 1,0 0 0,0 0-1,1-1 1,-1 1-1,0 0 1,0 0 0,1 0-1,-1-1 1,0 1 0,0 0-1,1 0 1,-1 0-1,0 0 1,1 0 0,-1 0-1,0 0 1,1 0 0,-1 0-1,0 0 1,0 0 0,1 0-1,-1 0 1,1 0-1,-1 0 0,1 1-1,0-1 1,-1 1-1,1-1 0,0 1 1,-1-1-1,1 1 1,-1 0-1,1-1 0,-1 1 1,1 0-1,-1-1 1,0 1-1,1 1 0,4 11 1,-1-1 0,0 0 0,-1 1-1,0 0 1,1 25 0,1 0 23,-2-15 2,27 138 192,-25-142-146,1 1-1,0-1 1,2-1-1,0 1 1,1-1-1,12 18 1,-16-30-22,-1 0 0,1 0 1,0 0-1,1-1 0,10 9 0,-13-11-29,0-1-1,1 0 0,-1-1 0,0 1 1,1-1-1,-1 1 0,1-1 1,0 0-1,-1 0 0,1 0 0,0-1 1,0 0-1,6 1 0,1-3-10,0 0-1,0-1 1,0 0-1,0 0 0,-1-1 1,1 0-1,14-10 1,31-10 4,-50 21-12,0 2 1,0-1-1,1 1 0,-1 0 1,1 0-1,-1 0 1,8 1-1,-9 1 0,-1 0 0,1 0 0,-1 0 0,0 0 0,0 1 0,0-1 0,0 1 0,0 0 0,0 1 0,0-1 0,0 1 0,-1-1 0,1 1 0,-1 0 0,0 0 0,0 1 0,0-1 0,4 7 0,-5-8 0,0 1 0,-1 0 0,1 0 0,-1 0 0,1 0 0,-1 0 0,0 0 0,0 1 0,-1-1 0,1 0 0,-1 0 0,1 1 0,-1-1 0,0 1 0,0-1 0,0 0 0,-1 1 0,1-1 0,-1 0 0,0 0 0,0 1 0,0-1 0,0 0 0,-4 5 0,1-2-3,0 0 1,-1 0-1,0-1 0,-1 0 0,1 0 1,-1 0-1,0 0 0,0-1 1,0 0-1,-1-1 0,1 1 0,-11 3 1,9-4-22,-1-1 0,1 1 0,-1-1 0,0-1 0,0 1 0,0-2 0,0 1 0,1-1 0,-19-2 0,23 1-148,-1 0 0,1-1-1,-1 1 1,1-1 0,-1 0 0,-5-4-1,8 6-53,0-1 0,1 0 0,-1 0 0,1 0 0,-1-1 0,1 1 1,0 0-1,0-1 0,-1 1 0,1 0 0,0-1 0,0 0 0,0 1 0,1-1 0,-1 1 0,0-1 0,0 0 0,1 0 0,-1-2 0,1 2 76,0 1 0,0 0-1,1 0 1,-1 0 0,0-1 0,1 1 0,-1 0-1,1 0 1,-1 0 0,1 0 0,0 0 0,0-1-1,-1 2 134</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1.449"/>
    </inkml:context>
    <inkml:brush xml:id="br0">
      <inkml:brushProperty name="width" value="0.05" units="cm"/>
      <inkml:brushProperty name="height" value="0.05" units="cm"/>
      <inkml:brushProperty name="color" value="#FF0066"/>
    </inkml:brush>
  </inkml:definitions>
  <inkml:trace contextRef="#ctx0" brushRef="#br0">153 1 29238,'-4'19'1297,"-18"7"567,-15 0-1496,-4-9-368,1-8 0,31-32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3.593"/>
    </inkml:context>
    <inkml:brush xml:id="br0">
      <inkml:brushProperty name="width" value="0.05" units="cm"/>
      <inkml:brushProperty name="height" value="0.05" units="cm"/>
      <inkml:brushProperty name="color" value="#FF0066"/>
    </inkml:brush>
  </inkml:definitions>
  <inkml:trace contextRef="#ctx0" brushRef="#br0">47 240 9858,'-6'-17'1023,"4"12"-442,1 0 1,-1 1-1,1-1 1,-1 1-1,-1 0 1,-4-8-1,7 12-474,-1-1-1,1 1 1,-1-1 0,1 1-1,-1 0 1,1-1 0,-1 1-1,1 0 1,-1 0 0,1-1-1,-1 1 1,1 0-1,-1 0 1,0 0 0,1-1-1,-1 1 1,1 0 0,-1 0-1,0 0 1,1 0 0,-1 0-1,1 0 1,-1 1-1,0-1 1,1 0 0,-1 0-1,1 0 1,-1 0 0,1 1-1,-1-1 1,1 0 0,-1 1-1,1-1 1,-1 0-1,0 1 1,1 0-34,-1-1 0,1 0 0,0 0 0,0 1 0,-1-1 0,1 0 1,0 1-1,0-1 0,0 0 0,0 1 0,-1-1 0,1 0 0,0 1 0,0-1 0,0 1 0,0-1 0,0 0 0,0 1 0,0-1 0,0 1 1,0-1-1,0 0 0,0 1 0,1 0-9,-1 0 1,1-1-1,-1 1 1,0 0-1,1-1 1,-1 1-1,1 0 1,0-1-1,-1 1 1,1-1-1,-1 1 1,1-1 0,0 1-1,0-1 1,-1 0-1,2 1 1,8 3 316,0 0 0,0-1 0,1-1 1,-1 1-1,0-2 0,13 1 1,68 0 1079,-75-2-1249,798-52 4637,-9-60-2919,-772 107-1929,267-38 4,-223 35-5,143 5-1,-204 4 1,-1 1 0,1 0 0,-1 1 0,17 6 0,-31-9-131,0 0 0,1 1 0,-1 0 1,0-1-1,1 1 0,-1 0 0,0-1 0,0 1 0,1 0 0,-1 0 0,0 0 1,0 0-1,0 0 0,0 0 0,0 0 0,-1 1 0,1-1 0,1 3 0,-2-3-6,0-1-1,0 1 1,0 0-1,0 0 0,0 0 1,0 0-1,0 0 0,0 0 1,-1 0-1,1 0 0,0 0 1,-1 0-1,1 0 0,0-1 1,-1 1-1,1 0 1,-1 0-1,0-1 0,1 1 1,-1 0-1,1 0 0,-1-1 1,0 1-1,0-1 0,1 1 1,-1-1-1,0 1 0,0-1 1,0 1-1,-1 0 1,-8 3-736,0-1 1,-13 4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6.207"/>
    </inkml:context>
    <inkml:brush xml:id="br0">
      <inkml:brushProperty name="width" value="0.05" units="cm"/>
      <inkml:brushProperty name="height" value="0.05" units="cm"/>
      <inkml:brushProperty name="color" value="#FF0066"/>
    </inkml:brush>
  </inkml:definitions>
  <inkml:trace contextRef="#ctx0" brushRef="#br0">1 120 16812,'47'-5'1480,"12"-11"1168,15-8-367,13-4-625,3 0-447,-9 14-801,-6 9-384,-16 14-849,-7 6-279,-23 17 472</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9.554"/>
    </inkml:context>
    <inkml:brush xml:id="br0">
      <inkml:brushProperty name="width" value="0.05" units="cm"/>
      <inkml:brushProperty name="height" value="0.05" units="cm"/>
      <inkml:brushProperty name="color" value="#FF0066"/>
    </inkml:brush>
  </inkml:definitions>
  <inkml:trace contextRef="#ctx0" brushRef="#br0">38 262 10090,'-3'1'480,"-1"-1"0,0 0-1,0 0 1,1 0 0,-5-1-1,7 1-408,1 0 0,-1 0 1,1 0-1,0 0 0,-1 0 0,1 0 0,-1 0 0,1 0 0,-1 0 0,1 0 0,0-1 0,-1 1 0,1 0 0,0 0 0,-1 0 0,1-1 0,-1 1 0,1 0 0,0-1 0,0 1 0,-1 0 0,1-1 1,0 1-1,-1 0 0,1-1 0,0 1 0,0-1 0,0 1 0,0 0 0,-1-1 0,1 1 0,0-1 0,0 1 0,0 0 0,0-1 0,0 1 0,0-1 0,0 1 0,0-1 0,0 1 0,0-1 1,0 1-1,0 0 0,0-1 0,1 1 0,-1-1 0,0 1 0,0 0 0,0-1 0,1 1 0,-1-1 0,0 1 0,0 0 0,1-1 0,-1 1 0,1-1 0,2-2 460,-1-1 0,1 1-1,1 0 1,-1 0 0,0 0-1,1 0 1,0 0 0,-1 1 0,1 0-1,0 0 1,0 0 0,8-3-1,4 0 475,1 1-1,18-3 1,-7 2-610,23-5-264,77-19-222,-112 23-398,1 0-1,-1 0 0,-1-2 0,1 0 1,22-16-1,-20 11-1202,22-23 1,-18 13 2684,-7 7-498</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9.852"/>
    </inkml:context>
    <inkml:brush xml:id="br0">
      <inkml:brushProperty name="width" value="0.05" units="cm"/>
      <inkml:brushProperty name="height" value="0.05" units="cm"/>
      <inkml:brushProperty name="color" value="#FF0066"/>
    </inkml:brush>
  </inkml:definitions>
  <inkml:trace contextRef="#ctx0" brushRef="#br0">1 238 16027,'2'6'1361,"6"-1"823,10 0-295,13-3-321,12-8-256,13-6-360,4-3-191,8-6-401,-2 0-112,-2-1-288,-9-4-216,-15 0-633,-11 0-343,-13 0-1168,-7 0-233,3-2 1441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7.670"/>
    </inkml:context>
    <inkml:brush xml:id="br0">
      <inkml:brushProperty name="width" value="0.05" units="cm"/>
      <inkml:brushProperty name="height" value="0.05" units="cm"/>
      <inkml:brushProperty name="color" value="#008C3A"/>
    </inkml:brush>
  </inkml:definitions>
  <inkml:trace contextRef="#ctx0" brushRef="#br0">92 425 13883,'4'-8'3072,"-10"11"-633,-14 12-514,13-9-1742,0 0 1,1 1-1,0 0 0,0 0 0,1 0 0,0 0 0,0 1 1,1 0-1,-5 11 0,7-14-186,0 0 0,1 0 0,0 0 0,0 0 0,0 0 0,0 0 0,1 0 0,0 0 0,0 0 0,0 0 0,1 0 0,0 0 0,0-1 0,0 1 0,0 0 0,1 0 0,0 0 0,4 7 0,-6-11-44,1 0 0,0 0-1,0 1 1,-1-1 0,1 0-1,0 0 1,0 0 0,0 0-1,0 0 1,0-1 0,0 1-1,0 0 1,0 0 0,0-1-1,1 1 1,-1-1 0,0 1-1,0-1 1,1 1 0,-1-1-1,0 0 1,1 0 0,-1 1 0,0-1-1,1 0 1,-1 0 0,0 0-1,1 0 1,-1-1 0,2 1-1,4-3-79,0 1 0,-1-1 0,0 0-1,1 0 1,5-5 0,-7 5 121,1-1 0,-1 1 1,1 1-1,8-4 0,-5 5 36,1-1 0,0 2 0,0-1 0,-1 1 0,1 1 0,0 0-1,0 0 1,-1 1 0,13 3 0,-9-1 120,0 1 0,-1 0 0,0 0 0,0 1 1,0 1-1,14 9 0,-22-12-81,0-1 1,1 1 0,-2 0-1,1 0 1,0 0 0,-1 1-1,0 0 1,0-1 0,0 1-1,0 0 1,-1 0-1,0 0 1,0 1 0,0-1-1,1 6 1,-2-4-17,0 1-1,-1 0 1,0 0-1,0 0 1,0-1-1,-1 1 1,0 0-1,-1-1 1,0 1 0,-3 7-1,2-5-35,-1-1 1,0 1-1,-1-1 0,0 0 0,0-1 1,-1 1-1,0-1 0,-1-1 0,0 1 1,0-1-1,0 0 0,-1 0 0,0-1 1,0 0-1,-1 0 0,-15 7 1,12-9-39,-1 0 0,-22 4 1,30-7-24,0 0 0,0 0 0,0-1 0,-1 0 1,1 0-1,0-1 0,0 0 0,0 1 0,-10-4 0,14 3 28,0 0 0,-1 0 0,1 0-1,0 1 1,0-1 0,0 0 0,0 0 0,0-1-1,0 1 1,0 0 0,1 0 0,-1 0-1,0-1 1,0 1 0,1 0 0,-1-1 0,1 1-1,0 0 1,-1-1 0,1 1 0,0-1-1,0 1 1,0-1 0,-1 1 0,2-3 0,-1-4-7,1 0 0,0 0 0,2-10 0,-1 10 18,1-1 0,0 0 0,0 1 0,1 0 0,0 0 0,8-11 0,36-44 1,-10 16 12,-22 22 20,0 1 0,24-54 1,-35 66-5,0-1 1,-1 0 0,0 0 0,-1-1 0,-1 1 0,0 0 0,-1-1-1,0-21 1,-1 34-20,0 1-1,0-1 1,0 0-1,-1 0 1,1 0-1,0 0 1,0 0-1,-1 0 1,1 1-1,0-1 1,-1 0 0,1 0-1,-1-1 1,1 2-3,-1 0 0,1 0 1,0 0-1,0-1 1,-1 1-1,1 0 0,0 0 1,-1 0-1,1 0 1,0 0-1,0 0 0,-1 0 1,1-1-1,0 1 1,-1 0-1,1 0 0,0 0 1,0 0-1,-1 0 1,1 0-1,0 0 0,-1 0 1,1 1-1,0-1 1,-1 0-1,0 1 5,0-1 0,0 1 1,-1 0-1,1-1 0,0 1 0,0 0 0,0 0 0,0 0 1,1 0-1,-1 0 0,0 0 0,0 0 0,1 0 1,-2 2-1,1-1-5,0 1 0,0 0 0,0-1 1,0 1-1,0-1 0,1 1 0,-1 0 1,1 0-1,0-1 0,0 1 0,0 0 1,0 0-1,0-1 0,0 1 0,1 0 1,0 0-1,-1-1 0,1 1 0,0-1 1,0 1-1,0 0 0,1-1 0,-1 0 0,1 1 1,-1-1-1,1 0 0,0 0 0,0 0 1,0 0-1,3 2 0,-2-1-1,0-1-1,0-1 0,0 1 1,0 0-1,0-1 0,1 1 0,-1-1 1,1 0-1,-1 0 0,1-1 1,-1 1-1,1-1 0,0 0 1,-1 1-1,1-2 0,0 1 1,-1 0-1,1-1 0,-1 1 1,1-1-1,-1 0 0,1-1 1,3 0-1,4-4 7,-1 0 0,0-1 0,0 0 0,-1-1 0,0 0 0,0 0 0,10-13 0,-2 0 2,-1-1 0,16-27 0,-27 42-5,-1 0 0,0 0 0,-1-1 0,1 1 0,-1-1 1,-1 0-1,0 1 0,0-1 0,1-11 0,-3 18-4,0 1 1,0 0-1,0 0 0,0 0 0,0 0 1,0 0-1,0 0 0,0 0 1,0 0-1,0 0 0,-1-1 0,1 1 1,0 0-1,0 0 0,0 0 1,0 0-1,0 0 0,0 0 0,0 0 1,0 0-1,-1 0 0,1 0 0,0 0 1,0 0-1,0 0 0,0 0 1,0 0-1,0 0 0,0 0 0,-1 0 1,1 0-1,0 0 0,0 0 0,0 0 1,0 0-1,0 0 0,0 0 1,0 0-1,-1 0 0,1 0 0,0 0 1,0 0-1,0 0 0,0 0 0,0 1 1,0-1-1,0 0 0,0 0 1,0 0-1,-1 0 0,1 0 0,0 0 1,0 0-1,0 0 0,0 0 1,0 1-1,0-1 0,-3 7-5,0-1 0,0 1 0,1 0 0,0 1 0,0-1 0,1 0 0,0 0 0,-1 13 0,2-16 4,0 0-1,0 0 1,0 0 0,1 0 0,-1 0 0,1 1 0,0-1-1,0 0 1,1-1 0,-1 1 0,3 5 0,-3-8 1,0 0 0,0 1-1,0-1 1,0 0 0,0 0 0,0 0 0,0 0 0,0 0 0,0 0 0,0-1 0,0 1 0,1 0 0,-1-1 0,0 1 0,1 0 0,-1-1 0,1 0 0,-1 1 0,0-1 0,1 0 0,-1 0 0,1 1-1,-1-1 1,1 0 0,-1-1 0,0 1 0,1 0 0,-1 0 0,1-1 0,-1 1 0,0 0 0,1-1 0,-1 0 0,0 1 0,1-1 0,1-1 0,1-1 3,0 0 0,0 0 0,0 0 0,0-1 0,-1 1 0,1-1 1,-1 0-1,0 0 0,0 0 0,0 0 0,-1-1 0,1 1 0,-1-1 0,2-5 1,1-6 15,0-1 0,6-32 0,-8 26 1,-1 1 1,-2-1 0,0 1 0,-4-34-1,-23-84 11,34 165 571,18 40 0,-12-34-185,1 4-123,1 0 1,2-2-1,1 1 1,1-2-1,32 39 1,-42-61-539,0 0-1,0-1 1,1 0 0,1-1 0,-1 0 0,1 0-1,1-1 1,19 9 0,36 11-707</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0.196"/>
    </inkml:context>
    <inkml:brush xml:id="br0">
      <inkml:brushProperty name="width" value="0.05" units="cm"/>
      <inkml:brushProperty name="height" value="0.05" units="cm"/>
      <inkml:brushProperty name="color" value="#FF0066"/>
    </inkml:brush>
  </inkml:definitions>
  <inkml:trace contextRef="#ctx0" brushRef="#br0">1 0 13059,'12'6'1023,"0"-1"0,0 2 0,0 0 1,-1 0-1,0 1 0,17 15 0,-2-2 13,-12-11-563,27 21 684,-2 2 1,40 40-1,-69-62-1015,0 1 1,0 0-1,-1 1 1,-1 0-1,0 0 0,-1 0 1,-1 1-1,0 0 1,0 1-1,-1-1 1,4 24-1,-7-24-92,0 0-1,-1 0 1,-1 0-1,0 1 0,-1-1 1,-2 14-1,2-23-127,1-1-1,-1 0 1,-1 0-1,1 0 0,0 0 1,-1 0-1,0 0 1,0-1-1,0 1 0,0 0 1,-1-1-1,1 0 0,-1 1 1,0-1-1,0 0 1,0 0-1,-1-1 0,1 1 1,0-1-1,-1 1 1,0-1-1,0 0 0,1-1 1,-7 3-1,2-2-550,-1-1 1,0 1-1,-1-1 1,1-1-1,0 0 0,0 0 1,-12-2-1,4-1-542</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0.508"/>
    </inkml:context>
    <inkml:brush xml:id="br0">
      <inkml:brushProperty name="width" value="0.05" units="cm"/>
      <inkml:brushProperty name="height" value="0.05" units="cm"/>
      <inkml:brushProperty name="color" value="#FF0066"/>
    </inkml:brush>
  </inkml:definitions>
  <inkml:trace contextRef="#ctx0" brushRef="#br0">0 4 13331,'9'-4'1560,"-2"4"1201,2 7-377,1 14-319,-5 9-329,9 18-400,3 8-175,4 13-433,9 2-160,-3-2-232,-1-1-112,-1-15-216,-1-6-224,0-19-2233,18-7 1665</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9.529"/>
    </inkml:context>
    <inkml:brush xml:id="br0">
      <inkml:brushProperty name="width" value="0.05" units="cm"/>
      <inkml:brushProperty name="height" value="0.05" units="cm"/>
      <inkml:brushProperty name="color" value="#FF0066"/>
    </inkml:brush>
  </inkml:definitions>
  <inkml:trace contextRef="#ctx0" brushRef="#br0">1 35 13619,'15'-19'1680,"-3"9"1289,2 5-457,-3 20-591,-6 8-417,2 22-440,0 5-135,-4 9-273,1-2-184,-1-8-312,2-6-32,-1-15-216,3-6-208,-2-8-544,-5-9-433,2-19-4568</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29.716"/>
    </inkml:context>
    <inkml:brush xml:id="br0">
      <inkml:brushProperty name="width" value="0.05" units="cm"/>
      <inkml:brushProperty name="height" value="0.05" units="cm"/>
      <inkml:brushProperty name="color" value="#FF0066"/>
    </inkml:brush>
  </inkml:definitions>
  <inkml:trace contextRef="#ctx0" brushRef="#br0">104 0 16732,'-28'0'896,"1"0"272,4 2-504,6 3-304,8-1-280,14 1-872,9-2-352,23 1 504</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0.120"/>
    </inkml:context>
    <inkml:brush xml:id="br0">
      <inkml:brushProperty name="width" value="0.05" units="cm"/>
      <inkml:brushProperty name="height" value="0.05" units="cm"/>
      <inkml:brushProperty name="color" value="#FF0066"/>
    </inkml:brush>
  </inkml:definitions>
  <inkml:trace contextRef="#ctx0" brushRef="#br0">0 140 15323,'5'72'2593,"-2"-11"-90,17 86 0,-17-141-2032,-1-12-253,2-16-45,-4 22-160,5-40 73,2 1 0,2 0 0,1 0 0,2 1 0,28-62 0,-35 90-39,1 0 1,0 1-1,0 0 0,1 1 1,0-1-1,0 1 0,17-14 1,-22 20-18,0 0 1,1 1-1,0-1 1,-1 0-1,1 1 1,0-1-1,0 1 0,0 0 1,0 0-1,0 0 1,0 1-1,0-1 1,0 1-1,0-1 1,0 1-1,1 0 1,-1 0-1,0 1 1,0-1-1,0 1 1,0-1-1,0 1 1,0 0-1,0 0 1,0 0-1,0 0 1,0 1-1,-1-1 1,1 1-1,0 0 1,-1 0-1,3 2 0,0 1 34,0 0 0,0 1 0,-1-1-1,0 1 1,0 0 0,0 0 0,-1 0-1,4 10 1,17 58 448,-12-36-325,18 58-674,-29-95 322,-1 1-1,1-1 1,-1 1-1,1-1 1,0 1 0,0-1-1,-1 0 1,1 1-1,0-1 1,0 0 0,0 0-1,0 0 1,1 1-1,-1-1 1,0-1 0,0 1-1,1 0 1,2 1-1,-3-2-68,1 1-1,0-1 1,-1-1-1,1 1 0,0 0 1,-1 0-1,1-1 0,0 1 1,-1-1-1,1 1 1,-1-1-1,1 0 0,-1 1 1,1-1-1,-1 0 1,1 0-1,-1 0 0,2-2 1,26-21-1237</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1.725"/>
    </inkml:context>
    <inkml:brush xml:id="br0">
      <inkml:brushProperty name="width" value="0.05" units="cm"/>
      <inkml:brushProperty name="height" value="0.05" units="cm"/>
      <inkml:brushProperty name="color" value="#FF0066"/>
    </inkml:brush>
  </inkml:definitions>
  <inkml:trace contextRef="#ctx0" brushRef="#br0">194 1160 13307,'-1'-1'432,"0"0"0,0 0 0,-1 0 0,1 0 0,-1 1 1,1-1-1,0 0 0,-1 1 0,1-1 0,-1 1 0,0 0 0,1 0 0,-1-1 1,1 1-1,-1 0 0,-2 1 0,1-1-82,0 1 1,0 0 0,0-1-1,0 2 1,0-1-1,1 0 1,-1 0-1,-3 3 1,-4 4 12,1 0 0,0 0 1,-12 14-1,15-15 87,-3 3-285,0 2 0,0-1 0,1 1 0,1 0 0,0 1 0,0 0 0,2 0 0,-8 22 0,11-28-141,0 0 1,1 1 0,0-1 0,0 0 0,0 1 0,1-1-1,0 1 1,0-1 0,1 1 0,0-1 0,0 0-1,1 1 1,0-1 0,0 0 0,1 0 0,0 0 0,0 0-1,5 7 1,-5-10-24,0-1 0,-1 1 0,1-1 0,0 0 0,1 0 0,-1 0-1,0 0 1,1-1 0,0 1 0,-1-1 0,1 0 0,0 0 0,0 0 0,0-1-1,1 1 1,-1-1 0,0 0 0,0 0 0,1 0 0,-1-1 0,1 0 0,-1 0-1,0 0 1,1 0 0,-1-1 0,0 1 0,1-1 0,-1 0 0,0-1 0,0 1-1,1-1 1,-1 1 0,-1-1 0,8-5 0,3-4-39,0-1 0,-1 0 0,-1-1 0,0 0 0,19-28 0,41-79-142,-71 119 180,20-40-39,-14 26 71,1 0-1,0 0 1,1 1-1,1 0 1,16-18 0,-25 31-19,-1 0 1,1 1-1,-1-1 1,1 1-1,0-1 1,-1 1-1,1-1 1,-1 1 0,1 0-1,0-1 1,0 1-1,-1 0 1,1-1-1,0 1 1,0 0 0,-1 0-1,2 0 1,-2 0-7,1 0 1,-1 0-1,0 0 1,0 0-1,1 1 0,-1-1 1,0 0-1,0 0 1,1 0-1,-1 1 1,0-1-1,0 0 1,0 0-1,1 1 1,-1-1-1,0 0 0,0 1 1,0-1-1,0 0 1,0 0-1,0 1 1,0-1-1,1 0 1,-1 1-1,0-1 1,0 0-1,0 1 1,-3 25 270,3-24-257,-1 0 0,1 1 0,-1-1 0,1 1 0,0-1 0,0 1 0,0-1 1,0 1-1,0-1 0,0 1 0,1-1 0,-1 1 0,1-1 0,0 0 0,0 1 1,0-1-1,0 0 0,0 1 0,0-1 0,0 0 0,1 0 0,0 0 0,-1 0 1,1 0-1,0-1 0,0 1 0,-1 0 0,1-1 0,1 1 0,-1-1 0,4 2 0,2 1 1,0 0 0,1-1 0,-1-1-1,0 1 1,1-1 0,0-1-1,-1 1 1,1-2 0,0 1-1,0-1 1,-1 0 0,1-1-1,0 0 1,0-1 0,-1 1-1,1-2 1,-1 1 0,0-1-1,1 0 1,-1-1 0,8-5 0,-8 4 11,0 1 1,0-2-1,0 1 1,-1-1-1,1 0 0,-2-1 1,1 0-1,-1 0 1,0 0-1,0-1 1,-1 0-1,0 0 1,0 0-1,-1-1 1,0 0-1,-1 1 1,0-1-1,0-1 1,2-13-1,-4 11 8,0 0 0,-2-25 0,1 33-37,-1 0-1,1-1 1,-1 1 0,0 0-1,0 0 1,-1 0-1,0 0 1,1 0-1,-1 0 1,0 0 0,-1 1-1,-2-4 1,4 5-4,0 1 0,0 0 0,0 0 0,-1 0 0,1 0 0,0 0 0,-1 0 0,1 0 0,-1 1 0,1-1 0,-1 0 0,1 1 0,-1-1 0,1 1 0,-1 0 0,1-1 0,-1 1 0,0 0 0,1 0 0,-1 0 0,0 0 1,1 0-1,-1 1 0,1-1 0,-1 0 0,0 1 0,1-1 0,-1 1 0,1 0 0,-1-1 0,1 1 0,-2 1 0,0 0-1,0 0 0,1 0 0,-1 0 0,1 0 0,-1 0 0,1 1 1,0-1-1,0 1 0,0 0 0,1-1 0,-1 1 0,0 0 0,1 0 0,0 0 0,-2 5 0,2-2-2,0 1-1,0-1 0,1 1 0,0-1 0,0 1 0,0-1 0,1 0 0,0 1 0,0-1 0,1 1 0,-1-1 1,1 0-1,1 0 0,-1 0 0,1 0 0,0-1 0,1 1 0,-1-1 0,1 1 0,0-1 0,0 0 0,1-1 1,0 1-1,-1-1 0,1 0 0,1 0 0,-1 0 0,1-1 0,-1 0 0,1 0 0,0 0 0,0-1 1,0 0-1,0 0 0,1-1 0,-1 1 0,0-1 0,1-1 0,-1 1 0,1-1 0,6-1 0,2-1-120,0-1 0,0 0 0,-1-2 0,1 1-1,-1-2 1,23-12 0,-9 2-313,0-1 1,26-22-1,-43 30 319,-1-1-1,0 0 0,0 0 0,-1-1 1,-1 0-1,0-1 0,0 0 1,-1 0-1,0-1 0,-2 0 1,1 0-1,-1 0 0,-1-1 1,0 1-1,-1-1 0,-1 0 1,0 0-1,0-18 0,-2 31 157,0-1 0,0 0 0,0 1 0,0-1 0,0 0 0,-1 1 0,1-1 0,0 0 0,-1 1 0,0-1 0,1 1 0,-1-1 0,0 0 0,1 1 0,-1 0 0,0-1 0,0 1 0,0-1 0,0 1 0,-1 0 0,-1-2 0,2 2 15,-1 1-1,0-1 1,1 1 0,-1 0 0,1-1-1,-1 1 1,0 0 0,1 0-1,-1 0 1,0 0 0,1 0-1,-1 1 1,1-1 0,-1 0-1,0 1 1,1-1 0,-1 1-1,1 0 1,-1-1 0,1 1-1,-1 0 1,1 0 0,-2 1 0,-7 5 163,1 0 1,0 1 0,0 0-1,1 0 1,0 1 0,-12 17-1,10-12-45,1 0-1,1 1 0,0 0 1,-7 21-1,13-30-145,1 0 1,-1 0-1,1 0 0,0-1 1,0 2-1,1-1 0,0 0 1,0 0-1,0 0 0,1 0 1,2 11-1,-2-15-27,0 1 1,0 0-1,0 0 1,0-1-1,1 1 0,-1-1 1,1 1-1,0-1 0,0 0 1,-1 1-1,1-1 1,1 0-1,-1 0 0,0 0 1,0-1-1,1 1 0,-1-1 1,1 1-1,-1-1 1,1 0-1,0 0 0,0 0 1,-1 0-1,1 0 0,0-1 1,5 1-1,-2-1-30,0 0 0,0 0 0,0-1 0,0 0-1,0 0 1,0-1 0,0 1 0,0-1 0,10-5 0,-14 6 16,0-1-1,0 1 1,0 0 0,1-1 0,-1 0-1,-1 1 1,1-1 0,0 0 0,0 0-1,-1 0 1,3-3 0,-3 3 12,-1 1 0,1 0 1,-1-1-1,1 1 0,-1-1 0,0 1 1,0 0-1,0-1 0,1 1 0,-1-1 1,-1 1-1,1-1 0,0 1 0,0 0 0,0-1 1,-1 1-1,1-1 0,-1 1 0,1 0 1,-1-1-1,0 1 0,0-1 0,-4-7 3,1 4-4,1-1 0,0 1 0,0-1 0,1 0 0,-1 0 0,-1-8 0,4 12 3,0 1 0,0-1 0,-1 0 1,2 0-1,-1 1 0,0-1 0,0 0 1,0 0-1,1 1 0,-1-1 0,1 0 0,0 1 1,-1-1-1,1 0 0,0 1 0,0-1 1,0 1-1,0-1 0,0 1 0,0 0 1,0-1-1,1 1 0,-1 0 0,0 0 0,1 0 1,-1 0-1,1 0 0,1-1 0,39-21-94,-21 13 81,25-18 0,-15 3 188,53-55 0,-61 56 96,1 1 0,1 1 0,43-30 1,-60 48-207,0 0 0,0 0 1,0 1-1,0 0 1,0 0-1,1 1 0,-1 0 1,17-1-1,-22 3-45,0-1 1,0 2-1,0-1 0,0 0 1,1 1-1,-1-1 0,0 1 0,0 0 1,-1 0-1,1 0 0,0 1 0,3 1 1,-4-2-10,0 1 0,0-1 0,-1 1 0,1 0 0,0 0 0,-1 0 1,1 0-1,-1 0 0,0 0 0,0 0 0,0 0 0,0 0 0,0 1 0,0-1 0,-1 0 1,1 0-1,0 5 0,0 4 5,-1 0 0,0-1 0,0 1-1,-1 0 1,0 0 0,-1 0 0,-4 12 0,1-8-1,0 0 1,-1 0-1,0-1 0,-12 20 0,13-27-19,1 0 0,-11 11 0,14-16-6,-1-1 1,1 1 0,-1-1 0,0 1-1,0-1 1,0 0 0,0 1 0,0-1-1,0 0 1,0 0 0,0-1 0,0 1-1,0 0 1,-1-1 0,-2 1-1,5-1-2,-1 0-1,0 0 0,0 0 1,0 0-1,0 0 0,1 0 0,-1-1 1,0 1-1,0 0 0,0-1 1,1 1-1,-1 0 0,0-1 1,1 1-1,-1-1 0,0 1 0,1-1 1,-1 1-1,0-1 0,1 0 1,-1 1-1,1-1 0,-1 0 0,1 1 1,0-1-1,-1 0 0,1 0 1,0 1-1,-1-1 0,1 0 0,0 0 1,0 0-1,0 1 0,-1-1 1,1 0-1,0 0 0,0 0 0,0 0 1,1 1-1,-1-1 0,0-1 1,1-3-47,-1 0 1,1 1-1,0-1 0,0 1 1,1-1-1,2-6 1,12-16-89,1 0 0,1 0 0,31-33 0,-16 21 87,-18 20 50,-6 8 9,0 1 0,0-2 0,-2 1 0,11-20-1,-18 30 4,1 0 0,-1 0 0,1 0 0,-1 0 0,1-1 0,-1 1 0,0 0 0,0 0 0,0 0 0,0 0-1,0 0 1,0 0 0,0-1 0,0-1 0,0 3 0,-1 0 0,1-1 0,0 1 0,0 0 0,0-1-1,-1 1 1,1 0 0,0 0 0,-1 0 0,1-1 0,0 1 0,0 0 0,-1 0 0,1 0-1,0-1 1,-1 1 0,1 0 0,0 0 0,-1 0 0,1 0 0,-1 0 0,1 0 0,0 0-1,-1 0 1,1 0 0,0 0 0,-1 0 0,1 0 0,-1 0 0,-2 1-1,1 0 0,-1 0 0,0 0 0,1 0 0,-1 0 1,1 0-1,-1 1 0,1 0 0,-4 2 0,0 1 0,1 0 1,0 0-1,1 1 0,-1-1 0,1 1 1,0 0-1,1 0 0,-1 0 0,-2 9 1,5-13 0,0 0 0,0 0 0,1 0 0,-1 1 0,1-1 0,0 0 1,-1 0-1,1 1 0,0-1 0,0 0 0,1 0 0,-1 1 0,0-1 1,1 0-1,-1 0 0,1 1 0,0-1 0,0 0 0,0 0 1,0 0-1,0 0 0,0 0 0,0 0 0,1 0 0,-1-1 0,1 1 1,-1 0-1,1-1 0,0 1 0,-1-1 0,1 0 0,4 3 0,-1-2 0,0 0 0,0 0 0,0 0 0,0-1-1,1 1 1,-1-1 0,1-1 0,-1 1-1,1-1 1,-1 0 0,1 0 0,-1 0-1,0-1 1,7-1 0,8-3-1,-1 0 1,29-13-1,0-2 342,-1-3 0,-1-2-1,79-57 1,-121 79-293,-4 2-39,1 1 0,0-1 1,-1 0-1,1 1 0,0-1 0,0 1 0,0-1 0,0 1 0,0-1 1,-1 1-1,1-1 0,0 1 0,0 0 0,2-1 0,-3 2-7,0-1-1,0 1 1,1-1-1,-1 1 1,0-1 0,0 1-1,0-1 1,0 1-1,0-1 1,0 1-1,0-1 1,0 1-1,-1-1 1,1 1-1,0-1 1,0 1-1,0-1 1,0 1-1,-1-1 1,1 0-1,-1 2 1,0 0 2,-22 43-3,-2 4-109,23-45 77,0 1 1,1 0 0,-1 0-1,1 0 1,0 0 0,0 0 0,0 9-1,1-12 21,0-1 0,1 0-1,-1 1 1,0-1 0,0 0-1,0 1 1,1-1 0,-1 0-1,1 0 1,-1 0 0,1 1-1,-1-1 1,1 0 0,0 0-1,1 2 1,-1-3 2,-1 1 1,1-1-1,0 1 1,0-1 0,-1 1-1,1-1 1,0 0-1,0 1 1,0-1-1,0 0 1,-1 0-1,1 1 1,0-1 0,0 0-1,0 0 1,0 0-1,1 0 1,2-1-9,0 0 1,-1 0-1,1 0 1,0-1-1,-1 1 1,0-1-1,1 0 1,-1 0-1,6-4 1,12-11 5,-2-1 0,0-1 0,-1-1 0,0 0 0,-2-1 0,-1-1 0,0 0 0,-2-1 0,-1-1 0,12-30 0,-10 16 13,-2 0 0,-2 0 0,-1-1 0,-2-1 0,-2 1 1,1-46-1,-7 25 3,1 57-5,-1 0-1,1 1 1,-1-1-1,1 0 0,-1 0 1,-2-4-1,3 7 1,-1-1 0,1 1 0,0 0 0,0-1 0,0 1 0,-1 0-1,1-1 1,0 1 0,-1 0 0,1 0 0,0-1 0,0 1 0,-1 0 0,1 0-1,-1-1 1,1 1 0,0 0 0,-1 0 0,1 0 0,0 0 0,-1 0 0,1 0-1,-1 0 1,1 0 0,0-1 0,-1 1 0,1 0 0,-1 1 0,1-1-1,0 0 1,-1 0 0,1 0 0,0 0 0,-1 0 0,1 0 0,-1 0 0,1 1-1,0-1 1,-1 0 0,1 0 0,0 0 0,-1 1 0,1-1 0,0 0 0,0 1-1,-1-1 1,1 0 0,0 0 0,-1 1 0,-3 4 19,1-1 0,-1 1 0,1 0 0,-1 0 0,-3 11 0,-15 37 100,8-11-21,2 0 0,-7 49 1,14-59-64,2 1 0,1-1 0,3 54 1,0-74-92,1 0 0,0-1 0,1 0 0,0 0 0,0 0 1,1 0-1,1 0 0,0 0 0,1-1 0,-1 0 0,9 10 0,-3-8-589,0 1 0,0-2-1,1 0 1,0 0 0,1-1-1,1-1 1,15 9-1,10 4-1095</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2.208"/>
    </inkml:context>
    <inkml:brush xml:id="br0">
      <inkml:brushProperty name="width" value="0.05" units="cm"/>
      <inkml:brushProperty name="height" value="0.05" units="cm"/>
      <inkml:brushProperty name="color" value="#FF0066"/>
    </inkml:brush>
  </inkml:definitions>
  <inkml:trace contextRef="#ctx0" brushRef="#br0">0 0 20540,'6'23'1921,"1"13"959,1 28-1103,3 5-193,-3 4-760,3 2-256,-1-6-288,-1 5-119,-4 3-105,-5-3-48,-4-8-217,-2-9-207,-3-19-656,-2-8-608,1-22-1081,-4-6-559,4-11 1711</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2.766"/>
    </inkml:context>
    <inkml:brush xml:id="br0">
      <inkml:brushProperty name="width" value="0.05" units="cm"/>
      <inkml:brushProperty name="height" value="0.05" units="cm"/>
      <inkml:brushProperty name="color" value="#FF0066"/>
    </inkml:brush>
  </inkml:definitions>
  <inkml:trace contextRef="#ctx0" brushRef="#br0">1 400 15523,'11'0'515,"31"1"1528,-1-2 0,75-12 0,-103 10-1856,0 0-1,0-1 0,-1-1 0,0 0 0,0 0 0,0-1 0,-1 0 1,1-1-1,-1-1 0,-1 0 0,0 0 0,0-1 0,9-11 0,-13 13-152,-1 0 0,0 0 0,0-1-1,-1 1 1,0-1 0,0 0 0,-1-1-1,0 1 1,-1 0 0,0-1 0,0 0 0,1-14-1,-2-5-14,-1 0 0,-6-43 0,3 41 9,2 15 130,2 24 83,1 5-147,11 126 1198,3 23 24,-12-135-1253,2 1-1,1-1 0,17 43 0,-23-69-60,0-1-1,-1 1 1,1-1-1,0 1 1,-1-1-1,1 0 1,0 1-1,0-1 0,0 0 1,2 2-1,-3-3 0,1 0-1,-1 0 0,1 1 0,0-1 0,-1 0 1,1 0-1,0 0 0,-1 0 0,1 0 0,-1 0 1,1 0-1,0-1 0,-1 1 0,1 0 1,-1 0-1,1 0 0,-1-1 0,1 1 0,0 0 1,-1 0-1,1-1 0,-1 1 0,1-1 0,-1 1 1,0 0-1,1-1 0,-1 1 0,1-1 0,-1 1 1,0-1-1,1 0 0,17-22-13,-16 20 4,1-1 0,0 0 1,0 0-1,0 1 0,0 0 1,0-1-1,1 1 0,-1 1 1,1-1-1,0 0 0,0 1 1,0 0-1,6-3 0,0 3-3,1 0-1,-1 1 0,0 0 0,1 0 1,-1 1-1,1 1 0,12 1 0,-13 0 12,0-1 0,1-1-1,-1 0 1,0 0-1,1-1 1,-1 0-1,17-5 1,-18 2 8,0 0 0,-1 0-1,1-1 1,-1 0 0,0 0-1,-1-1 1,8-7 0,45-50 159,-51 53-133,-1-1 1,-1 1-1,1-1 0,10-23 0,-15 26-10,0 0-1,-1 0 0,1 0 0,-1 0 1,-1-1-1,0 1 0,0 0 1,-1-15-1,0 22-14,1 1 1,-1 0-1,0-1 1,0 1-1,0 0 0,0-1 1,0 1-1,-1 0 1,1-1-1,0 1 0,0 0 1,0-1-1,0 1 1,0-1-1,0 1 0,0 0 1,-1 0-1,1-1 1,0 1-1,0 0 1,-1-1-1,1 1 0,0 0 1,0 0-1,-1-1 1,1 1-1,0 0 0,-1 0 1,1-1-1,-1 1 9,1 1 0,-1-1 0,0 0 0,1 0 0,-1 0 0,1 0 0,-1 0 0,1 1 0,-1-1 0,1 0 0,-1 1 0,1-1 0,-1 0 0,1 1 0,-1-1 0,0 1 0,-18 23 467,12-13-405,0 1-1,1 0 1,0 1-1,1-1 1,0 1-1,1 0 1,1 0-1,-3 16 1,5-23-189,1 0 1,-1 0 0,1 0-1,0 0 1,1 0-1,-1 0 1,1 0 0,1 0-1,-1-1 1,1 1-1,0 0 1,0 0 0,0-1-1,1 0 1,0 1-1,0-1 1,0 0 0,1 0-1,0-1 1,0 1-1,5 4 1,-3-4-385,1-1 0,0 0 1,0 0-1,0 0 0,0-1 0,1 0 0,-1-1 1,1 1-1,0-1 0,12 1 0,34 1-1388</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3.172"/>
    </inkml:context>
    <inkml:brush xml:id="br0">
      <inkml:brushProperty name="width" value="0.05" units="cm"/>
      <inkml:brushProperty name="height" value="0.05" units="cm"/>
      <inkml:brushProperty name="color" value="#FF0066"/>
    </inkml:brush>
  </inkml:definitions>
  <inkml:trace contextRef="#ctx0" brushRef="#br0">1 1 17724,'9'29'1536,"1"9"953,9 12-505,-2 8-576,-1 2-447,0-3-561,-3-8-152,-2-11-184,-1-9-64,-3-11-288,-2-10-448,-5-18-3417,-7 3 2920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3.672"/>
    </inkml:context>
    <inkml:brush xml:id="br0">
      <inkml:brushProperty name="width" value="0.05" units="cm"/>
      <inkml:brushProperty name="height" value="0.05" units="cm"/>
      <inkml:brushProperty name="color" value="#FF0066"/>
    </inkml:brush>
  </inkml:definitions>
  <inkml:trace contextRef="#ctx0" brushRef="#br0">364 0 12987,'-1'7'5453,"0"6"-4119,-2 0 0,0 0 0,0 0-1,-9 21 1,-26 48-198,32-70-854,-164 299 709,166-305-983,-4 9 4,0 0-1,-1-1 0,-1-1 1,0 1-1,-1-2 1,-17 17-1,26-28-10,1 0 1,-1 0-1,1 0 1,-1 0-1,0 0 1,1 0-1,-1 0 1,0-1-1,0 1 1,0-1-1,1 1 0,-1-1 1,0 0-1,0 0 1,0 1-1,-2-2 1,3 1-2,1 0 1,0 0 0,-1 0-1,1 0 1,0 0 0,-1 0 0,1 0-1,0-1 1,0 1 0,-1 0-1,1 0 1,0 0 0,0 0-1,-1-1 1,1 1 0,0 0-1,0 0 1,0-1 0,-1 1-1,1 0 1,0 0 0,0-1-1,0 1 1,0 0 0,0 0-1,0-1 1,0 1 0,-1 0-1,1-1 1,0 1 0,0 0-1,0-1 1,1 0 1,-1-1 1,0 1-1,1 0 0,-1 0 0,1-1 0,0 1 1,-1 0-1,1 0 0,0 0 0,-1 0 0,1 0 1,2-2-1,4-4 4,1 1 0,0-1 0,0 1 0,0 1 0,1 0 0,0 0-1,0 0 1,12-4 0,-3 3 37,1 0 0,-1 1-1,31-3 1,87-1 361,-9 2-2031,-115 6 222,0-1-1,0 0 1,0 0 0,16-7-1,-10-1-174</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8.823"/>
    </inkml:context>
    <inkml:brush xml:id="br0">
      <inkml:brushProperty name="width" value="0.05" units="cm"/>
      <inkml:brushProperty name="height" value="0.05" units="cm"/>
      <inkml:brushProperty name="color" value="#008C3A"/>
    </inkml:brush>
  </inkml:definitions>
  <inkml:trace contextRef="#ctx0" brushRef="#br0">2 1191 10970,'0'-1'207,"-1"0"-1,1 0 1,0 1-1,0-1 1,0 0-1,0 0 0,0 1 1,0-1-1,0 0 1,0 0-1,0 0 1,0 1-1,0-1 1,0 0-1,0 0 1,1 1-1,-1-1 0,0 0 1,1 0-1,-1 1 1,0-1-1,1 0 1,-1 1-1,1-1 1,-1 1-1,1-1 0,-1 0 1,1 1-1,0-1 1,-1 1-1,1-1 1,0 1-1,-1 0 1,1-1-1,0 1 1,-1 0-1,1-1 0,1 1 1,7-5-69,68-44 2080,378-252 1652,-10-36-1734,-22 17-282,-254 207-1050,-147 98-777,-21 15-69,-1 0 1,0 0-1,1 0 0,-1-1 1,1 1-1,-1 0 0,0 0 1,1-1-1,-1 1 0,0 0 1,0-1-1,1 1 0,-1 0 1,0-1-1,0 1 0,1-1 0,-1 1 1,0 0-1,0-1 0,0 1 1,0-1-1,0 1 0,1-1 1,-1 1-1,0-1 0,0 1 1,0 0-1,0-1 0,0 1 1,-1-1-1,1 0-134,0 1 0,-1-1-1,1 0 1,-1 1 0,1-1 0,0 1 0,-1-1-1,0 1 1,1-1 0,-1 1 0,1-1 0,-1 1-1,1-1 1,-1 1 0,0 0 0,1-1 0,-2 1-1,-15-5-1407</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3.888"/>
    </inkml:context>
    <inkml:brush xml:id="br0">
      <inkml:brushProperty name="width" value="0.05" units="cm"/>
      <inkml:brushProperty name="height" value="0.05" units="cm"/>
      <inkml:brushProperty name="color" value="#FF0066"/>
    </inkml:brush>
  </inkml:definitions>
  <inkml:trace contextRef="#ctx0" brushRef="#br0">0 0 14835,'3'2'1777,"1"10"1351,1 7-319,4 14-873,-1 5-263,5 9-489,-1 1-224,-2-1-496,-1-4-168,-1-10-232,-4-8-184,-1-13-448,-3-10-336,6 1-1009,-1-12-687,2-10 103,1-2 913</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4.200"/>
    </inkml:context>
    <inkml:brush xml:id="br0">
      <inkml:brushProperty name="width" value="0.05" units="cm"/>
      <inkml:brushProperty name="height" value="0.05" units="cm"/>
      <inkml:brushProperty name="color" value="#FF0066"/>
    </inkml:brush>
  </inkml:definitions>
  <inkml:trace contextRef="#ctx0" brushRef="#br0">12 0 16596,'-11'2'2377,"29"0"-418,-11-3-1784,198 2 2965,-174 2-2895,0 0-1,0 2 1,0 2 0,50 17 0,-72-21-186,0 1 1,1 1-1,-1-1 1,-1 1-1,1 1 1,-1 0-1,0 0 1,0 1 0,8 8-1,-12-10-3,1 1 0,-1 0 0,-1 0 0,1 0-1,-1 0 1,0 1 0,0-1 0,-1 1 0,0-1 0,0 1 0,0 0 0,-1 0 0,1 13-1,-2-12 55,0-1-1,0 0 1,-1 1-1,0-1 1,0 0-1,-1 1 1,0-1-1,-5 12 1,5-16-84,1 0 1,-1 1-1,0-1 0,0 0 0,0-1 1,0 1-1,0 0 0,-1 0 0,1-1 1,-1 0-1,0 1 0,0-1 1,0 0-1,0 0 0,0-1 0,0 1 1,0-1-1,-1 1 0,-6 1 0,-4-1-226,-28 1-1,3-2-2965,39-1 3149,-10 1-2329,9-1 2298,1 0 0,0 0 1,0 1-1,0-1 0,0 0 0,0 0 1,0 0-1,0 1 0,0-1 0,0 0 1,0 0-1,0 0 0,0 0 0,0 1 1,0-1-1,0 0 0,0 0 0,0 0 0,0 1 1,0-1-1,0 0 0,0 0 0,0 0 1,0 1-1,0-1 0,1 0 0,-1 0 1,0 0-1,0 0 0,0 1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34.356"/>
    </inkml:context>
    <inkml:brush xml:id="br0">
      <inkml:brushProperty name="width" value="0.05" units="cm"/>
      <inkml:brushProperty name="height" value="0.05" units="cm"/>
      <inkml:brushProperty name="color" value="#FF0066"/>
    </inkml:brush>
  </inkml:definitions>
  <inkml:trace contextRef="#ctx0" brushRef="#br0">172 1 19996,'-20'17'2761,"-5"0"4368,-6-4-6056,-3-5-737,2 4-3713,3-3 2497</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2.098"/>
    </inkml:context>
    <inkml:brush xml:id="br0">
      <inkml:brushProperty name="width" value="0.05" units="cm"/>
      <inkml:brushProperty name="height" value="0.05" units="cm"/>
      <inkml:brushProperty name="color" value="#FF0066"/>
    </inkml:brush>
  </inkml:definitions>
  <inkml:trace contextRef="#ctx0" brushRef="#br0">0 351 13051,'8'14'2172,"1"-1"0,0 0-1,14 16 1,-12-16-1349,-1 0 0,16 26-1,-19-27-598,-1 0 0,0 1-1,-1 0 1,-1 0 0,0 1-1,0-1 1,-1 1-1,1 20 1,-10-40-157,2-4-70,0 0-1,1-1 1,0 1 0,0-1 0,-1-14 0,-1-59-145,5 69 121,0 0 1,1-1-1,1 1 1,1 0-1,0 0 0,0 1 1,2-1-1,8-20 1,-10 29 30,0 0-1,0 0 1,1 1 0,0-1 0,0 1-1,0 0 1,1 0 0,0 0 0,0 0 0,0 1-1,0 0 1,1 0 0,-1 0 0,1 1-1,0 0 1,0 0 0,1 0 0,-1 1 0,0 0-1,1 0 1,10-1 0,-9 2 26,1 1 0,-1 0 1,0 0-1,1 1 0,-1 0 1,0 0-1,1 1 0,-1 0 0,0 1 1,0-1-1,0 1 0,-1 1 1,1 0-1,-1 0 0,0 0 0,0 1 1,8 7-1,-5-3 28,0 1 1,0 0-1,-1 1 0,0-1 1,-1 2-1,0-1 0,-1 1 0,-1 1 1,9 20-1,-11-23-22,0-2-16,-1 0-1,0-1 1,-1 1-1,0 0 1,0 0-1,0 0 1,-1 1 0,0 15-1,-1-24-18,0 1 1,0-1-1,0 1 0,0-1 1,0 1-1,0-1 0,0 0 1,-1 1-1,1-1 1,0 1-1,0-1 0,0 1 1,0-1-1,-1 0 0,1 1 1,0-1-1,0 1 0,-1-1 1,1 0-1,0 1 0,-1-1 1,1 0-1,0 0 0,-1 1 1,1-1-1,-1 1 0,0-2 1,1 1 0,-1 0-1,1 0 1,-1 0 0,0 0 0,1 0-1,-1 0 1,1-1 0,-1 1-1,1 0 1,-1-1 0,1 1 0,-1 0-1,1-1 1,0 1 0,-1 0 0,0-2-1,-2-1 6,0-1-1,0 0 1,0 1 0,-2-6-1,0-2-5,1 0-1,-1 0 1,2 0 0,0 0-1,0-1 1,1 1-1,0-1 1,1 1 0,1-1-1,0 0 1,0 0-1,1 1 1,0-1 0,6-22-1,-2 20-4,-1 0 1,2 1-1,-1 0 0,2-1 0,0 2 1,0-1-1,2 1 0,-1 0 0,1 1 1,1 0-1,18-16 0,-23 22 7,1 1 1,-1 0-1,1 0 0,0 1 0,0 0 0,0 0 1,10-3-1,-14 5-1,0 1 1,0-1 0,0 1-1,0-1 1,1 1-1,-1 0 1,0 0-1,0 0 1,0 0-1,1 0 1,-1 0-1,0 1 1,0-1 0,0 1-1,0 0 1,1-1-1,-1 1 1,0 0-1,0 0 1,-1 0-1,1 0 1,0 1 0,0-1-1,0 1 1,2 2-1,20 27 64,-17-21-20,0 0-1,0-1 1,1 0-1,18 15 0,-23-22-29,1 0-1,-1 0 1,1 0-1,-1 0 1,1 0-1,-1-1 1,1 0-1,0 0 1,0 0-1,0 0 1,0-1-1,0 1 1,0-1-1,0 0 1,0 0-1,0 0 1,0-1-1,-1 1 1,6-3-1,0 1 5,-1-1 0,0-1 0,0 1 0,0-1 0,0-1 1,-1 1-1,0-1 0,0-1 0,0 1 0,-1-1 0,1 0 0,-1-1 0,6-8 0,-5 5-9,-1 1-1,0-1 1,0 0-1,-1 0 0,-1 0 1,0-1-1,0 1 1,-1-1-1,3-20 0,-12 50-42,4-7 28,1 0 0,1 1 0,0-1-1,2 20 1,-2-28 5,1 0-1,0-1 0,0 1 1,0 0-1,0-1 1,1 1-1,-1-1 1,1 0-1,0 1 1,0-1-1,0 0 1,1 0-1,-1 0 1,1 0-1,-1-1 1,1 1-1,0-1 0,0 1 1,6 2-1,0 0 1,0-1 0,0-1 0,0 0 0,17 3 0,-22-5 1,0 0-1,0 0 1,1-1-1,-1 0 1,0 0-1,0 0 1,1 0-1,-1-1 0,0 0 1,0 1-1,0-2 1,0 1-1,6-3 1,-7 2 4,-1 1 0,0-1-1,0 0 1,0 0 0,0-1 0,0 1 0,-1 0 0,1-1 0,-1 1 0,1-1-1,-1 1 1,0-1 0,0 0 0,0 1 0,0-1 0,-1 0 0,1 0 0,-1 0-1,1 0 1,-1 0 0,0 1 0,0-1 0,-1 0 0,1 0 0,-1-4 0,0 3-5,0 0 1,0 0-1,0 0 1,0 0-1,0 0 1,-1 0-1,0 0 1,0 1-1,0-1 1,0 1-1,-1-1 1,1 1-1,-1 0 1,0 0-1,0 0 1,0 0-1,-4-3 1,3 4-228,0 0 0,0 1 0,0-1 1,0 1-1,0 0 0,0 0 0,0 0 1,0 1-1,-1-1 0,1 1 0,0 0 1,-1 0-1,-4 1 0,3 1-1036,6-2 1267,0 0 0,0 0 0,-1 0 1,1 1-1,0-1 0,0 0 0,0 0 0,0 0 1,0 0-1,0 0 0,0 0 0,0 0 0,0 0 0,0 0 1,0 1-1,0-1 0,0 0 0,0 0 0,0 0 1,0 0-1,0 0 0,0 0 0,0 0 0,0 0 0,0 1 1,0-1-1,0 0 0,0 0 0,0 0 0,0 0 1,0 0-1,0 0 0,0 0 0,0 0 0,0 0 1,0 1-1,0-1 0,0 0 0,1 0 0,-1 0 0,0 0 1,0 0-1,0 0 0,0 0 0,0 0 0,0 0 1,0 0-1,0 0 0,0 0 0,1 0 0,-1 0 0,0 0 1,0 0-1,0 0 0,0 0 0,0 0 0,0 0 1,8 4-136</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2.427"/>
    </inkml:context>
    <inkml:brush xml:id="br0">
      <inkml:brushProperty name="width" value="0.05" units="cm"/>
      <inkml:brushProperty name="height" value="0.05" units="cm"/>
      <inkml:brushProperty name="color" value="#FF0066"/>
    </inkml:brush>
  </inkml:definitions>
  <inkml:trace contextRef="#ctx0" brushRef="#br0">1 177 14379,'6'1'490,"0"0"0,0 1 0,1-1 0,-1 1 0,0 1 0,-1-1 0,1 1 0,0 0 0,-1 0 0,1 0 0,-1 1 0,0 0 0,0 0 0,-1 0 0,1 1 0,-1 0 0,0 0 0,6 9 0,-4-5-254,-1 0-1,0 0 1,-1 0 0,0 0 0,-1 1-1,0 0 1,0 0 0,-1-1-1,0 2 1,-1-1 0,1 11 0,-2-19-231,0 0 1,0-1 0,0 1-1,0-1 1,-1 1-1,1 0 1,0-1 0,-1 1-1,1-1 1,-1 1-1,0-1 1,1 1 0,-1-1-1,0 0 1,-1 2 0,2-3-5,0 0 1,-1 1-1,1-1 1,0 0-1,0 0 1,-1 0-1,1 0 1,0 1-1,-1-1 1,1 0-1,0 0 1,-1 0-1,1 0 1,0 0-1,-1 0 1,1 0-1,0 0 1,-1 0 0,1 0-1,0 0 1,-1 0-1,1 0 1,0 0-1,-1 0 1,1 0-1,0-1 1,-1 1-1,0-1 3,0 1 0,0-1 0,0 0 0,0 0 0,0 0 0,0 0 0,0 0 0,0 0 0,0-1 0,0-1 0,-5-7 9,1 0 0,0-1 0,1 1 0,0-1 0,0 0 0,2-1 0,-1 1 0,1 0 0,1-1 0,0 1 0,1-1 0,0 0 0,1 1 0,0-1 0,0 1 0,2-1 0,-1 1 0,1 0 0,1 0 0,0 0 0,8-14 0,-2 7-457,18-26-1,-22 38-427,-1-1 0,1 1 0,0 0 0,0 1 0,1-1 0,-1 1 0,9-4 0,9-6-463</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2.738"/>
    </inkml:context>
    <inkml:brush xml:id="br0">
      <inkml:brushProperty name="width" value="0.05" units="cm"/>
      <inkml:brushProperty name="height" value="0.05" units="cm"/>
      <inkml:brushProperty name="color" value="#FF0066"/>
    </inkml:brush>
  </inkml:definitions>
  <inkml:trace contextRef="#ctx0" brushRef="#br0">0 189 11394,'4'3'600,"-1"0"0,0 0 0,1-1 0,-1 1 0,1-1 0,0 0-1,5 2 1,-7-3-350,0-1-1,0 0 1,0 1-1,0-1 0,1 0 1,-1 0-1,0 0 1,0 0-1,0 0 1,0-1-1,0 1 0,0-1 1,1 1-1,-1-1 1,0 0-1,0 0 1,2-1-1,3-2 227,1-1 1,-1 0-1,0 0 1,0-1-1,0 0 1,-1 0-1,0 0 0,0-1 1,-1 0-1,8-12 1,-12 16-440,1 0 0,0 0 1,-1 0-1,1 0 0,-1 0 1,0 0-1,0-1 0,-1 1 0,1 0 1,0-1-1,-1 1 0,0 0 1,0-1-1,0 1 0,0-1 1,-1 1-1,1 0 0,-1-1 1,0 1-1,0 0 0,0 0 1,0 0-1,0-1 0,-1 1 1,0 0-1,1 1 0,-1-1 1,0 0-1,-1 0 0,-3-3 0,3 3-34,-1 0 0,0 0 0,1 0 0,-2 1-1,1 0 1,0 0 0,0 0 0,-1 0 0,1 0-1,-1 1 1,-5-1 0,8 1-4,0 1 1,0 0-1,0-1 1,0 1-1,0 0 1,0 0-1,0 1 0,0-1 1,1 0-1,-1 1 1,0-1-1,0 1 0,0-1 1,0 1-1,1 0 1,-1 0-1,0 0 0,1 0 1,-1 0-1,1 0 1,-1 0-1,1 1 1,-1-1-1,1 1 0,0-1 1,0 1-1,0-1 1,0 1-1,-2 2 0,1 3 49,-1 0-1,1 0 0,0 0 0,1 1 0,0-1 0,0 1 1,0-1-1,1 1 0,0-1 0,1 1 0,0-1 0,0 0 0,2 9 1,-1-10-7,-1 0 0,1-1 1,0 1-1,1 0 1,-1-1-1,1 0 1,0 1-1,0-1 0,1-1 1,0 1-1,0 0 1,0-1-1,0 0 0,0 0 1,1 0-1,9 6 1,-5-6-188,1 0 1,0 0 0,0-1 0,0 0-1,0-1 1,0 0 0,1 0-1,-1-1 1,1-1 0,-1 0-1,1 0 1,-1-1 0,0 0 0,1-1-1,-1 0 1,0-1 0,0 0-1,0 0 1,9-6 0,45-24-653</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3.231"/>
    </inkml:context>
    <inkml:brush xml:id="br0">
      <inkml:brushProperty name="width" value="0.05" units="cm"/>
      <inkml:brushProperty name="height" value="0.05" units="cm"/>
      <inkml:brushProperty name="color" value="#FF0066"/>
    </inkml:brush>
  </inkml:definitions>
  <inkml:trace contextRef="#ctx0" brushRef="#br0">1 1 15627,'0'2'4017,"3"6"-1936,1 10-569,1 6-168,-2 9-488,2 3-239,4 2-265,0-3-152,5-9-120,0-9-104,-2-10-656,2-8-369,-8-17-1343,1-6-353,6-7 1465</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3.387"/>
    </inkml:context>
    <inkml:brush xml:id="br0">
      <inkml:brushProperty name="width" value="0.05" units="cm"/>
      <inkml:brushProperty name="height" value="0.05" units="cm"/>
      <inkml:brushProperty name="color" value="#FF0066"/>
    </inkml:brush>
  </inkml:definitions>
  <inkml:trace contextRef="#ctx0" brushRef="#br0">21 0 18380,'-12'16'1040,"7"-3"400,2 1-663,6-7-281,7 0-416,11-5-704,2-2-889,10 2 809</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3.932"/>
    </inkml:context>
    <inkml:brush xml:id="br0">
      <inkml:brushProperty name="width" value="0.05" units="cm"/>
      <inkml:brushProperty name="height" value="0.05" units="cm"/>
      <inkml:brushProperty name="color" value="#FF0066"/>
    </inkml:brush>
  </inkml:definitions>
  <inkml:trace contextRef="#ctx0" brushRef="#br0">31 252 14795,'-6'7'549,"2"-2"204,1 0 1,-1-1-1,1 1 0,-4 8 1,7-12-609,-1 0 1,1 1-1,-1-1 1,1 1-1,-1-1 1,1 0-1,0 1 1,0-1-1,0 1 1,0-1-1,0 1 1,0-1-1,0 1 0,1-1 1,-1 1-1,0-1 1,1 0-1,-1 1 1,1-1-1,0 1 1,-1-1-1,2 2 1,24 43 1688,-16-27-1230,-9-19-591,-1 1 0,0 0 0,0-1 1,1 1-1,-1-1 0,0 1 0,1-1 1,-1 1-1,1-1 0,-1 1 0,1-1 0,-1 1 1,1-1-1,-1 0 0,1 1 0,-1-1 1,1 0-1,0 1 0,0-1 0,0 0-13,-1 0 1,0 0-1,1 0 0,-1 0 0,1 0 0,-1 0 0,1-1 0,-1 1 0,0 0 0,1 0 0,-1 0 0,0-1 0,1 1 1,-1 0-1,0 0 0,1-1 0,-1 1 0,0 0 0,1-1 0,-1 1 0,1-1 0,0-2-32,1 1-1,-1-1 1,0 0-1,0 0 0,0 0 1,1-4-1,0-9-132,-1 1-1,0-19 0,-1 25 172,-1 1-1,1-1 0,1 0 1,0 1-1,0-1 1,1 1-1,0-1 1,0 1-1,1 0 0,6-13 1,-8 20 13,-1-1-1,1 1 1,-1 0 0,1 1-1,0-1 1,0 0 0,0 0 0,0 0-1,-1 0 1,1 1 0,0-1-1,0 0 1,0 1 0,0-1 0,1 1-1,-1-1 1,0 1 0,0-1-1,0 1 1,0 0 0,0 0-1,1-1 1,-1 1 0,0 0 0,0 0-1,0 0 1,1 1 0,0-1-1,3 1 5,0 1-1,-1-1 0,1 1 0,-1 0 0,7 5 0,-6-5-36,32 17 61,44 14-1,-21-8-13,-55-23-98,-1 0-1,1 0 1,0-1 0,0 0 0,0 1-1,1-2 1,-1 1 0,0 0 0,0-1-1,0 0 1,11-2 0,-13 1-18,1 0-1,-1 0 1,1 0 0,0-1 0,-1 1-1,0-1 1,0 0 0,1 0 0,-1-1 0,0 1-1,0-1 1,-1 1 0,1-1 0,-1 0-1,1 0 1,3-5 0,-2-1-429,1 0 0,-2 0 0,1 0 0,-1 0 0,0-1 1,-1 1-1,0-1 0,1-17 0,-1 7-330,6-40-1131,-1-6 585</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4.183"/>
    </inkml:context>
    <inkml:brush xml:id="br0">
      <inkml:brushProperty name="width" value="0.05" units="cm"/>
      <inkml:brushProperty name="height" value="0.05" units="cm"/>
      <inkml:brushProperty name="color" value="#FF0066"/>
    </inkml:brush>
  </inkml:definitions>
  <inkml:trace contextRef="#ctx0" brushRef="#br0">78 20 10938,'-2'-2'476,"0"0"-1,-1 0 1,0 0-1,1 0 0,-1 0 1,0 1-1,0-1 1,0 1-1,-6-2 1,8 3-302,0 0 0,0 0 0,0 0 0,-1 0 1,1 0-1,0 0 0,0 0 0,-1 0 1,1 1-1,0-1 0,0 0 0,0 1 0,0-1 1,-1 1-1,1 0 0,0-1 0,0 1 1,0 0-1,0-1 0,0 1 0,1 0 0,-1 0 1,0 0-1,0 0 0,0 0 0,1 0 0,-1 0 1,0 0-1,0 2 0,-1 2 187,-1 1 0,2 0 0,-1-1 0,0 1 0,1 0 1,0 0-1,1 0 0,-1 0 0,1 0 0,0 0 0,1 7 0,2 7 294,0-1 1,8 23-1,-3-17-47,1 1 1,22 41-1,34 44 242,-34-61-771,26 58 1,-53-100-204,-1 1 1,0-1-1,0 1 1,1 12 0,-3-19-157,-1 0-1,0 0 1,0 1 0,1-1 0,-1 0 0,-1 1 0,1-1 0,0 0 0,-1 0 0,1 0 0,-1 1 0,0-1 0,1 0 0,-1 0 0,0 0-1,0 0 1,0 0 0,-1 0 0,1 0 0,0 0 0,-1-1 0,-2 3 0,-2 1-3678</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0.371"/>
    </inkml:context>
    <inkml:brush xml:id="br0">
      <inkml:brushProperty name="width" value="0.05" units="cm"/>
      <inkml:brushProperty name="height" value="0.05" units="cm"/>
      <inkml:brushProperty name="color" value="#008C3A"/>
    </inkml:brush>
  </inkml:definitions>
  <inkml:trace contextRef="#ctx0" brushRef="#br0">1 924 12403,'3'-16'4359,"11"-2"-2598,-1 3-622,46-73 1370,-35 49-1394,43-53 0,-62 86-978,1-1-1,0 2 0,12-10 1,-17 13-123,1 1 1,-1 0-1,1 0 0,-1 0 1,1 1-1,0-1 1,-1 0-1,1 0 0,0 1 1,0-1-1,-1 1 1,1 0-1,0-1 0,0 1 1,0 0-1,0 0 1,-1 0-1,1 0 0,0 1 1,0-1-1,0 0 1,-1 1-1,1-1 0,2 2 1,-1 0-11,-1 0 1,0 0-1,0 0 0,1 0 1,-2 0-1,1 1 0,0-1 1,0 0-1,-1 1 1,1 0-1,-1-1 0,0 1 1,1 0-1,-2 0 0,2 3 1,1 6 19,0 1-1,1 15 1,0 81 146,-2-36-8,-1-63-111,3-52 144,-1-10-162,0 8-25,1 0 0,13-56 0,-14 88-15,0 0 1,1 0 0,0 1 0,1-1 0,1 1 0,0 0 0,0 0 0,1 1-1,0 0 1,1 0 0,0 1 0,17-16 0,-23 24 4,0-1 0,0 0 1,0 1-1,0 0 0,1-1 0,-1 1 1,1 0-1,-1 0 0,1 0 1,-1 1-1,1-1 0,2 0 0,-3 1 0,0 0-1,0 0 1,0 0 0,-1 0-1,1 1 1,0-1-1,0 1 1,0-1-1,-1 1 1,1-1 0,0 1-1,-1 0 1,4 2-1,-1 1-2,1 0 0,-1 0 0,0 1 0,0 0 0,-1 0 0,1 0 0,-1 0 1,5 10-1,2 11 5,-8-22 0,-1 1 1,1 0-1,0-1 1,0 1-1,1-1 1,4 7-1,-6-10 1,1 0-1,-1 1 1,0-1-1,1 0 1,-1 0-1,1 0 1,-1-1-1,1 1 1,0 0-1,-1 0 1,1-1-1,0 1 1,0-1-1,-1 0 1,1 1-1,0-1 1,0 0-1,0 0 1,-1 0-1,1 0 1,0-1 0,0 1-1,1-1 1,5-1 2,0 0 1,0-1-1,-1 0 1,1-1-1,-1 1 1,0-1-1,0-1 1,0 1-1,-1-1 1,1-1-1,6-7 1,-1 1 0,-1 0 0,0-2 1,-1 1-1,13-24 1,-11 11 1,-1-1 1,-1 0 0,-1-1 0,5-29 0,2-2 16,-23 81-75,-15 57-2,20-69 56,1 0 0,0 0 0,0 0 0,0 0 0,2 0 0,1 16 0,-2-24-3,1 1 0,0 0 1,-1-1-1,1 1 0,0-1 0,0 1 1,1-1-1,-1 1 0,0-1 0,1 0 1,0 1-1,-1-1 0,1 0 0,0 0 0,0 0 1,0-1-1,4 4 0,-2-3 2,-1-1 0,0 1-1,1-1 1,-1 0 0,1 0 0,0 0-1,-1-1 1,1 1 0,-1-1 0,1 0-1,0 0 1,3 0 0,1-1-22,0 0 1,0-1-1,-1 0 0,1 0 1,0-1-1,-1 0 0,0 0 0,0 0 1,0-1-1,0-1 0,11-7 1,-16 9-33,0 1-1,1-1 1,-1 1 0,0-1 0,0 0 0,-1 0-1,1 0 1,0 0 0,-1 0 0,0 0 0,2-6-1,-1-2-120,0 1-1,0-16 0,2-15 94,-1 25 80,1 0 0,0 1 1,2-1-1,9-20 1,-14 32 31,1 1 1,0 0 0,0-1-1,0 1 1,0 0 0,1 0-1,-1 0 1,1 0 0,0 1-1,0-1 1,0 1 0,0 0-1,0 0 1,0 0 0,0 0-1,1 0 1,-1 1 0,1-1-1,0 1 1,-1 0-1,1 0 1,0 1 0,0-1-1,-1 1 1,6-1 0,-5 1 12,1 1 0,-1-1 0,1 1 0,-1 0 0,0 0 0,1 1 0,-1-1 0,0 1 0,0 0 0,0 0 0,0 0 0,0 0 0,0 1 0,4 4 0,-3-2-11,-1 0 1,1 0 0,-1 0 0,0 1 0,0 0 0,-1 0-1,1 0 1,3 10 0,-7-15-33,0 1 1,1-1-1,0 0 1,-1 0-1,1 0 1,-1 0-1,1 0 1,0 0-1,0 0 1,0 0-1,-1-1 1,1 1-1,1 1 1,-1-2-2,0 0 1,-1 0 0,1 0-1,-1 1 1,1-1 0,0 0-1,-1 0 1,1 0-1,-1 0 1,1 0 0,0 0-1,-1 0 1,1-1-1,-1 1 1,1 0 0,-1 0-1,1 0 1,0 0 0,-1-1-1,1 1 1,-1 0-1,1-1 1,-1 1 0,1 0-1,-1-1 1,1 1-1,-1-1 1,0 1 0,1-1-1,0 0 1,1-1 3,-1-1 0,1 0 0,0 1-1,-1-1 1,1 0 0,-1 0 0,0 0 0,0 0 0,1-5 0,4-32 5,-4 18-2,1 8-9,0-1 1,0 0 0,7-14-1,-8 24 2,0 0 0,0 0 0,0 1 0,1-1 0,0 1 0,0 0 0,0-1 0,0 1-1,1 1 1,-1-1 0,1 0 0,5-3 0,-8 6 4,0 1 0,0-1 0,1 0 0,-1 0 0,0 1 0,0-1 0,1 1 0,-1 0 0,0-1 0,1 1 0,-1 0 0,1-1 0,-1 1 1,0 0-1,1 0 0,-1 0 0,1 1 0,-1-1 0,0 0 0,1 0 0,-1 1 0,0-1 0,1 1 0,-1-1 0,0 1 0,0-1 0,1 1 0,-1 0 0,0 0 0,0 0 0,0-1 0,0 1 0,0 0 0,0 0 0,0 0 0,1 3 0,2 3 22,1 0-1,-2 0 1,1 1-1,-1-1 1,2 9-1,-1-4-16,28 65-1448,-32-76 1234,0-1 92,0 1 0,1-1 0,-1 1-1,0-1 1,0 1 0,0-1 0,0 1-1,1-1 1,-1 1 0,0-1 0,0 0-1,1 1 1,-1-1 0,0 0 0,1 1-1,-1-1 1,0 0 0,1 1 0,-1-1-1,0 0 1,1 1 0,-1-1 0,1 0-1,-1 0 1,1 0 0,-1 0 0,1 1-1,-1-1 1,0 0 0,1 0 0,-1 0-1,1 0 1,-1 0 0,1 0 0,-1 0-1,1 0 1,-1 0 0,1 0 0,-1 0-1,2-1 1,17-10-1702</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4.355"/>
    </inkml:context>
    <inkml:brush xml:id="br0">
      <inkml:brushProperty name="width" value="0.05" units="cm"/>
      <inkml:brushProperty name="height" value="0.05" units="cm"/>
      <inkml:brushProperty name="color" value="#FF0066"/>
    </inkml:brush>
  </inkml:definitions>
  <inkml:trace contextRef="#ctx0" brushRef="#br0">0 184 15843,'4'-2'1697,"8"-8"1687,7-5-847,19-10-705,2-4-319,0-1-809,-2 3-360,-10 6-696,-2 5-488,-7 11-1001,-7 2-847,-4 8 1431</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4.919"/>
    </inkml:context>
    <inkml:brush xml:id="br0">
      <inkml:brushProperty name="width" value="0.05" units="cm"/>
      <inkml:brushProperty name="height" value="0.05" units="cm"/>
      <inkml:brushProperty name="color" value="#FF0066"/>
    </inkml:brush>
  </inkml:definitions>
  <inkml:trace contextRef="#ctx0" brushRef="#br0">84 300 12251,'3'-2'901,"-1"0"1,0 0 0,1 0 0,-1 0 0,0 0-1,3-4 1,10-18 1675,-9 9-1954,6-24 1,-11 34-364,0 2-193,6-18 295,-2 0 1,3-26-1,-7 42-321,-1 0-1,1 0 0,-1 0 1,0 0-1,-1-1 0,1 1 1,-1 0-1,0 0 0,0 0 1,-1 0-1,0 0 0,0 0 1,0 0-1,0 1 0,-4-7 1,5 10-31,0-1 0,-1 1 0,1-1 0,0 1 0,-1-1 0,1 1 1,-1 0-1,0 0 0,1-1 0,-1 1 0,0 1 0,0-1 1,1 0-1,-1 0 0,0 1 0,0-1 0,0 1 0,0-1 0,0 1 1,0 0-1,0 0 0,0 0 0,0 0 0,0 0 0,0 0 1,0 0-1,0 1 0,0-1 0,0 1 0,0-1 0,0 1 0,-3 2 1,0 0 15,0 0 1,1 0-1,-1 1 1,1 0-1,0-1 1,0 2-1,0-1 1,1 0-1,-1 1 1,-4 9-1,3-5-14,1 1 0,0-1 0,0 1 0,1 0 0,1 0 0,0 0 0,0 1 0,1-1 0,0 0 0,1 20-1,1-24-8,0 0 0,0 0 0,0-1 0,0 1-1,1 0 1,0-1 0,1 1 0,-1-1 0,4 6-1,-3-8 1,-1 1-1,1-1 0,0 0 0,0 0 0,0 0 0,0 0 1,0 0-1,1-1 0,-1 1 0,1-1 0,0 0 0,0 0 1,6 2-1,-5-3 0,0 0 1,0 0-1,0 0 0,0 0 1,0-1-1,0 0 1,0 0-1,0 0 0,0-1 1,0 0-1,0 0 1,0 0-1,0 0 1,-1-1-1,1 0 0,0 0 1,-1 0-1,1 0 1,-1-1-1,0 0 0,0 0 1,6-6-1,-3 3 10,-1 0 0,-1 0 0,1-1 0,-1 0-1,0 0 1,-1 0 0,0-1 0,0 1 0,0-1 0,-1 0-1,0 0 1,3-15 0,-4 11 12,0 1 0,1-1 0,0 1-1,1 0 1,6-10 0,-9 18-9,0 1-1,0 0 1,0 0 0,1 0-1,-1 0 1,0 0-1,1 0 1,0 0 0,-1 0-1,1 1 1,0-1-1,0 0 1,0 1 0,0 0-1,0 0 1,1-1 0,-1 1-1,0 0 1,0 1-1,1-1 1,-1 0 0,1 1-1,-1-1 1,1 1 0,-1 0-1,0 0 1,1 0-1,-1 0 1,1 0 0,-1 0-1,3 1 1,0 1 71,0 0 0,0 0 0,0 0 0,0 0 0,0 1 0,-1-1 0,8 7 0,27 28 788,-31-29-685,0 0 0,0 0-1,0-1 1,1 0-1,15 9 1,-13-11-66,0 0 1,1-1 0,-1 0-1,1 0 1,0-2 0,-1 1-1,1-2 1,25 1 0,-32-2-182,1 0 0,0-1 0,0 0 0,-1 0 0,1-1 0,0 1 0,-1-1 0,1-1 0,4-2 0,-6 3-272,0-1-1,0 0 1,-1 1 0,1-2 0,-1 1 0,0 0-1,0-1 1,0 1 0,0-1 0,-1 0 0,1 0 0,2-6-1,2-12-2509,-7-6 939</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6.174"/>
    </inkml:context>
    <inkml:brush xml:id="br0">
      <inkml:brushProperty name="width" value="0.05" units="cm"/>
      <inkml:brushProperty name="height" value="0.05" units="cm"/>
      <inkml:brushProperty name="color" value="#FF0066"/>
    </inkml:brush>
  </inkml:definitions>
  <inkml:trace contextRef="#ctx0" brushRef="#br0">266 632 12611,'0'0'215,"0"-1"0,0 0 0,0 1 0,0-1-1,0 0 1,0 1 0,0-1 0,-1 0 0,1 1 0,0-1 0,0 0 0,-1 1 0,1-1 0,0 1 0,-1-1 0,1 0 0,-1 1 0,1-1 0,-1 1 0,1-1 0,-1 1 0,1 0 0,-1-1 0,0 0 0,0 1 43,-1-1 1,1 1 0,-1-1 0,0 1 0,1-1 0,-1 1 0,1 0 0,-1 0 0,0 0 0,-1 0 0,-4 1 332,-1 0 0,1 0 0,-11 4 0,18-5-504,-14 4 278,0 1 0,1 1 1,0 0-1,0 0 0,1 1 1,0 1-1,-12 10 0,15-11-327,1 0-1,0 1 0,0 0 0,1 1 1,0 0-1,0 0 0,1 0 0,0 1 1,-6 15-1,11-23-37,0 0-1,0 0 1,1 0-1,-1 0 1,1 1 0,-1-1-1,1 0 1,0 1-1,0-1 1,0 0 0,0 0-1,1 5 1,-1-6-2,0-1 1,0 1-1,1-1 1,-1 1-1,0-1 1,1 1-1,-1-1 1,0 1-1,1-1 0,-1 1 1,1-1-1,-1 0 1,0 1-1,1-1 1,-1 1-1,1-1 1,0 0-1,-1 0 0,1 1 1,0-1-1,0 0-2,1 1-1,-1-1 0,1 0 0,-1 0 0,1 0 0,-1 0 0,0 0 0,1 0 1,-1-1-1,1 1 0,2-1 0,8-4-80,-1 1 1,1-2-1,-1 0 1,0 0-1,16-13 1,49-45-681,-30 24 259,-43 38 469,0-1 0,0 1-1,1-1 1,-1 1-1,7-2 1,-10 4 35,0-1 0,0 1 1,0 0-1,1 0 0,-1 0 0,0 0 0,0 0 1,0 0-1,1 0 0,-1 0 0,0 0 0,0 0 0,0 0 1,1 0-1,-1 0 0,0 0 0,0 0 0,0 0 0,1 0 1,-1 0-1,0 0 0,0 1 0,0-1 0,1 0 0,-1 0 1,0 0-1,0 0 0,0 0 0,0 0 0,0 0 0,1 1 1,-1-1-1,0 0 0,0 0 0,0 0 0,0 1 0,0 0 1,1 0 0,-1 0 0,-1 1 0,1-1 0,0 0 0,0 0 0,0 0-1,-1 0 1,1 0 0,0 1 0,-2 0 0,-15 33-5,13-30 17,1 1 0,-1 0 0,1 1 1,1-1-1,-1 1 0,1-1 0,0 1 0,-1 7 1,3-13-10,0 0 1,0-1 0,0 1 0,0 0 0,0-1 0,0 1 0,1 0 0,-1-1 0,0 1 0,0 0 0,0-1-1,1 1 1,-1-1 0,0 1 0,1-1 0,-1 1 0,1-1 0,-1 1 0,1-1 0,-1 1 0,0-1 0,1 1-1,0-1 1,-1 1 0,1-1 0,-1 0 0,1 0 0,-1 1 0,1-1 0,0 0 0,-1 0 0,1 1 0,0-1-1,-1 0 1,1 0 0,0 0 0,-1 0 0,1 0 0,0 0 0,-1 0 0,1 0 0,0 0 0,-1-1 0,1 1-1,4-1 9,0 0-1,0 0 1,0 0-1,6-3 0,37-19-405,52-33 0,42-20-112,-133 72 534,-1 0 1,1-1-1,-1-1 0,0 1 1,12-12-1,-16 14 74,-1-1-1,1 0 0,0 0 0,-1-1 1,0 1-1,0 0 0,0-1 1,-1 0-1,0 0 0,1 0 1,1-7-1,-4 4 300,-4 7 21,-10 11 40,9-4-415,0 1 0,0 0 0,0 0 0,1 0 0,0 0 0,0 0 0,1 1 0,0 0 0,-2 8 1,4-13-44,0 0 0,0 0 1,1 0-1,-1 0 0,1 0 1,0 0-1,0 0 1,0 0-1,0 0 0,1 0 1,-1 0-1,1 0 0,-1 0 1,1 0-1,0 0 1,0 0-1,1 0 0,-1-1 1,0 1-1,1 0 0,0-1 1,0 1-1,0-1 0,0 0 1,0 0-1,0 0 1,0 0-1,4 3 0,-2-3-12,0 0 0,0-1-1,1 1 1,-1-1 0,0 0-1,1 0 1,-1 0-1,1-1 1,-1 1 0,0-1-1,1 0 1,-1-1 0,1 1-1,-1-1 1,1 0-1,5-2 1,2 0-45,0-1 1,0-1-1,-1 0 0,19-12 0,-16 8 21,0 0 0,0-2 1,-2 1-1,1-2 0,-1 1 0,-1-2 0,0 0 0,-1 0 0,0-1 0,-1 0 0,-1 0 1,0-1-1,-1 0 0,-1-1 0,0 1 0,-1-1 0,0-1 0,-2 1 0,0 0 0,-1-1 0,0 0 1,-1 1-1,-2-19 0,-1 12 47,-1 0 1,0-1-1,-2 1 1,-1 1-1,-1-1 1,-1 1 0,0 0-1,-2 1 1,-17-29-1,24 45 25,-1 0 1,1 0-1,-1 0 0,0 1 0,-1 0 1,1-1-1,-1 1 0,-9-5 0,13 8-15,-1 0-1,1 0 0,-1 0 0,0 1 0,1-1 1,-1 0-1,0 1 0,0 0 0,1-1 0,-1 1 1,0 0-1,0 0 0,0 0 0,1 0 0,-1 0 1,0 0-1,0 1 0,0-1 0,1 1 0,-1-1 1,0 1-1,1-1 0,-1 1 0,0 0 0,1 0 1,-1 0-1,1 0 0,-1 0 0,1 0 0,0 1 1,-1-1-1,-1 2 0,-1 3 41,0 1 0,0-1 0,0 0 0,0 1 0,1 0 0,0 0 0,1 0 0,0 0 0,0 0 0,-2 15 0,2-5 64,1 0-1,0 0 1,4 30 0,-1-31-101,0-1 0,1 0 0,1 0 0,1-1 0,0 1 0,0-1 0,2 0 1,-1-1-1,2 1 0,0-1 0,1 0 0,0-1 0,0 0 0,2-1 0,-1 0 0,1 0 0,1-1 0,0-1 0,0 0 0,1-1 1,0 0-1,23 10 0,-21-11-835,1-1-1,26 6 1,-39-11-1192,-15 0-2308</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6.377"/>
    </inkml:context>
    <inkml:brush xml:id="br0">
      <inkml:brushProperty name="width" value="0.05" units="cm"/>
      <inkml:brushProperty name="height" value="0.05" units="cm"/>
      <inkml:brushProperty name="color" value="#FF0066"/>
    </inkml:brush>
  </inkml:definitions>
  <inkml:trace contextRef="#ctx0" brushRef="#br0">1 41 13075,'17'-1'1882,"0"-1"1,1-1 0,21-6-1,-3 1-221,-2 2-2,0 1 0,48-2 0,-79 7-1577,1 0 0,-1 1 1,1-1-1,0 1 0,-1-1 0,1 1 0,-1 0 0,0 0 0,1 1 0,-1-1 0,0 1 1,0 0-1,0-1 0,0 1 0,0 1 0,0-1 0,0 0 0,4 6 0,-3-2-18,0-1 0,0 1-1,-1 1 1,0-1-1,0 0 1,-1 1-1,1-1 1,1 13 0,13 72-989,-17-91 857,0 0-1,0 1 1,1-1-1,-1 1 1,0-1-1,0 0 1,0 1-1,0-1 1,0 0-1,0 1 1,0-1-1,1 0 1,-1 1-1,0-1 1,0 0-1,0 1 1,1-1-1,-1 0 1,0 0-1,0 1 1,1-1-1,-1 0 1,0 0-1,1 1 1,4-8-2794,-2 2 2063,11-13-634</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6.548"/>
    </inkml:context>
    <inkml:brush xml:id="br0">
      <inkml:brushProperty name="width" value="0.05" units="cm"/>
      <inkml:brushProperty name="height" value="0.05" units="cm"/>
      <inkml:brushProperty name="color" value="#FF0066"/>
    </inkml:brush>
  </inkml:definitions>
  <inkml:trace contextRef="#ctx0" brushRef="#br0">74 0 13403,'-31'7'2048,"8"2"2193,6 0-1968,15-1-1441,2-2-408,14-5-896,3-1-280,7-1-1417,11-1 1265</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7.612"/>
    </inkml:context>
    <inkml:brush xml:id="br0">
      <inkml:brushProperty name="width" value="0.05" units="cm"/>
      <inkml:brushProperty name="height" value="0.05" units="cm"/>
      <inkml:brushProperty name="color" value="#FF0066"/>
    </inkml:brush>
  </inkml:definitions>
  <inkml:trace contextRef="#ctx0" brushRef="#br0">290 343 13099,'1'-5'793,"1"1"0,-1-1 0,-1 1 0,1-1 0,-1 1 0,1-1 0,-1 1 0,-1-7 0,1 10-588,-1 0 0,1 0 0,0 0 0,-1 0 0,1 0-1,-1 0 1,0 0 0,1 0 0,-1 0 0,0 0 0,1 0-1,-1 1 1,0-1 0,0 0 0,-1-1 0,0 1 13,0 0-1,0 0 1,0 0 0,-1 1-1,1-1 1,0 0 0,0 1-1,0 0 1,-1-1 0,-2 1-1,-4 1 67,1-1 0,0 2 0,0-1 0,0 1-1,0 0 1,0 1 0,0-1 0,0 2 0,1-1 0,-1 1 0,-11 9-1,2-2-96,1 2 0,0 1 0,-23 24 0,38-37-182,-10 11 57,-19 26 0,27-34-57,1 0 0,0 0 0,0 1 0,0-1 0,0 1 0,1-1 0,-1 1 0,1-1 1,0 1-1,1 0 0,-1 5 0,1-8-6,0 0 1,0 0-1,0 0 1,1 0-1,-1-1 1,1 1-1,-1 0 1,1 0-1,0-1 1,0 1-1,0 0 1,0-1-1,0 1 1,0-1-1,0 1 0,0-1 1,0 0-1,1 1 1,-1-1-1,1 0 1,-1 0-1,1 0 1,-1 0-1,1 0 1,-1 0-1,1-1 1,0 1-1,0 0 1,-1-1-1,1 1 1,0-1-1,2 0 1,3 2-8,1-2 0,-1 1 0,1-1 0,0 0-1,-1 0 1,13-3 0,-5-1-79,0-1-1,-1 0 0,0 0 0,0-2 0,0 0 0,20-13 1,-31 18 61,0-1 1,0 1 0,-1 0 0,1-1-1,0 1 1,-1-1 0,0 0 0,1 0 0,-1 0-1,-1 0 1,1 0 0,0 0 0,-1 0-1,1-1 1,1-5 0,-2-1-4,0 1 0,0-1 0,-1 0 0,-1-14 1,1 20 38,0 1 1,0 0 0,0 0 0,0-1 0,1 1-1,-1 0 1,1 0 0,0 0 0,0 0 0,0 0 0,0 0-1,0 0 1,1 0 0,-1 0 0,1 0 0,0 0 0,0 1-1,0-1 1,0 1 0,0 0 0,1-1 0,-1 1-1,1 0 1,-1 0 0,1 1 0,0-1 0,0 1 0,-1-1-1,1 1 1,0 0 0,1 0 0,-1 0 0,0 0-1,5 0 1,-2 0 46,0 1-1,1 0 1,-1 0-1,1 1 1,-1-1-1,1 2 1,-1-1-1,0 0 1,0 1-1,0 1 1,0-1-1,0 1 1,0 0-1,0 0 1,-1 0-1,1 1 1,-1 0-1,0 0 1,-1 0-1,1 1 1,-1-1-1,1 1 1,-1 0-1,-1 1 1,1-1-1,-1 1 1,0-1-1,0 1 1,0 0-1,-1 0 1,0 0-1,2 12 1,2 25-53,-5-42-89,0-4 33,3-8-31,22-125-449,-22 119 491,1 1 0,1 0-1,1 1 1,0-1 0,1 1 0,11-16-1,-17 27 39,1 1 0,0-1 0,0 1 0,0 0 0,0 0 0,0 0 0,1 1 0,-1-1 0,5-2 0,-7 5 2,1-1 1,-1 0-1,1 1 1,0-1 0,-1 1-1,1 0 1,0-1-1,0 1 1,-1 0-1,1 0 1,0 0 0,0 0-1,-1 0 1,1 1-1,0-1 1,-1 0 0,1 1-1,0-1 1,-1 1-1,1 0 1,0 0-1,-1-1 1,1 1 0,1 2-1,3 2 4,0 0 1,0 1-1,0 0 1,-1 1-1,8 11 0,-7-10 49,0 0 0,13 13 0,-18-20-38,0 0-1,1 0 1,-1 0-1,0 0 1,1-1 0,-1 1-1,1-1 1,0 1-1,-1-1 1,1 1-1,-1-1 1,1 0 0,0 0-1,-1 0 1,1 0-1,0 0 1,-1 0-1,1 0 1,-1-1 0,1 1-1,0 0 1,-1-1-1,1 1 1,-1-1-1,1 0 1,-1 0 0,1 1-1,-1-1 1,2-1-1,4-3 31,0 0-1,0-1 1,11-12 0,-8 6 15,0 0 1,-1-1-1,-1 0 1,12-26 0,15-22 484,-27 49-343,-7 9-142,0 0 1,1 0-1,0 0 0,0 0 0,0 0 1,0 0-1,0 1 0,1-1 0,-1 1 1,1 0-1,0-1 0,3-1 0,-3 3-45,10 1-13,-7 1-1,3-1 0,-1-1 0,1 1 0,-1 1 0,0 0 0,1 0 0,-1 1 0,0 0 0,0 0 0,0 1 0,11 5 0,-8-3 0,-1 0 0,0 1 0,-1 1 0,1 0 0,-1 0 0,-1 1 0,9 9 0,-14-15 0,-1 1 0,0 0 0,1 0 0,-2 0 0,1 0 0,0 0 0,-1 0 0,1 0 0,-1 1 0,0-1 0,0 1 0,0-1 0,0 1 0,-1-1 0,1 1 0,-1-1 0,0 1 0,0-1 0,-1 1 0,1 0 0,-1-1 0,1 1 0,-1-1 0,0 0 0,-2 5 0,-1-1 0,-1-1 1,0 1-1,0-1 1,0 0-1,-1 0 1,0 0-1,0-1 0,0 0 1,-1 0-1,0 0 1,-9 4-1,4-3-4,0-1 1,0 0-1,0 0 1,-1-1-1,1-1 1,-19 3-1,23-5-81,1-1 0,-1 1 0,0-1 0,0-1 0,-13-2-1,18 3-73,-1-1 0,1 0 0,0 0 0,0 0 0,0-1 0,0 1 0,0-1 0,0 0-1,0 1 1,0-1 0,1 0 0,-1-1 0,1 1 0,-1 0 0,1-1 0,-2-3 0,1 2-296,1-1-1,0 0 1,0 0 0,1 0 0,-1 0 0,0-6 0,-6-35-1758</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8.770"/>
    </inkml:context>
    <inkml:brush xml:id="br0">
      <inkml:brushProperty name="width" value="0.05" units="cm"/>
      <inkml:brushProperty name="height" value="0.05" units="cm"/>
      <inkml:brushProperty name="color" value="#FF0066"/>
    </inkml:brush>
  </inkml:definitions>
  <inkml:trace contextRef="#ctx0" brushRef="#br0">12 223 14123,'-2'3'345,"0"1"359,1 0 0,-1 0-1,1 0 1,-1 6-1,1-10-608,1 1 0,0-1-1,0 1 1,0-1 0,0 1 0,0-1-1,0 1 1,0-1 0,0 1-1,0-1 1,0 1 0,0-1-1,0 0 1,0 1 0,1-1-1,-1 1 1,0-1 0,0 1 0,0-1-1,1 1 1,-1-1 0,0 0-1,1 1 1,-1-1 0,0 0-1,1 1 1,-1-1 0,0 0-1,1 1 1,-1-1 0,0 0-1,1 0 1,-1 1 0,1-1 0,-1 0-1,1 0 1,-1 0 0,1 0-1,-1 0 1,1 1 0,-1-1-1,1 0 1,-1 0 0,1 0-1,-1 0 1,0 0 0,1-1-1,-1 1 1,1 0 0,0 0 0,11-3 411,0-1 1,-1 0 0,1-1 0,-1 0 0,0 0 0,14-11-1,0 1 10,355-170 1601,-371 181-2473,-1 1 1,1-1 0,-1 1-1,1 1 1,0 0 0,0 0-1,0 0 1,12 1 0,-20 1 191,-1 0 1,1 0 0,0 0 0,-1 0-1,1 0 1,0 1 0,-1-1 0,1 0-1,0 0 1,-1 1 0,1-1 0,0 0-1,-1 1 1,1-1 0,-1 1 0,1-1-1,-1 1 1,1-1 0,-1 1 0,1-1-1,-1 1 1,0-1 0,1 1 0,-1 0-1,0-1 1,1 1 0,-1 0 0,0-1-1,1 2 1,0 0-290,8 16-1254</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48.922"/>
    </inkml:context>
    <inkml:brush xml:id="br0">
      <inkml:brushProperty name="width" value="0.05" units="cm"/>
      <inkml:brushProperty name="height" value="0.05" units="cm"/>
      <inkml:brushProperty name="color" value="#FF0066"/>
    </inkml:brush>
  </inkml:definitions>
  <inkml:trace contextRef="#ctx0" brushRef="#br0">33 200 17276,'-1'0'26,"-4"5"900,0 0 0,0 0 0,-6 8 0,10-12-760,1 0 0,-1 0 0,1-1 0,-1 1 0,1 0 0,-1 0-1,1 0 1,0 0 0,0-1 0,-1 1 0,1 0 0,0 0 0,0 0 0,0 0 0,0 0-1,0 1 1,0-1-65,1-1 0,-1 1-1,1-1 1,-1 1 0,0-1 0,1 1-1,-1-1 1,1 1 0,-1-1-1,1 1 1,-1-1 0,1 0 0,0 1-1,-1-1 1,1 0 0,0 0 0,-1 1-1,1-1 1,-1 0 0,1 0-1,0 0 1,0 0 0,-1 0 0,1 0-1,0 0 1,0 0 0,13 1 417,0-2 1,0 0 0,0 0 0,14-4 0,57-17 364,-84 22-874,43-13-43,0-2 0,79-41 1,-82 34-1762,48-36-1,-76 48-516,21-22-1,-15 15 642</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0.093"/>
    </inkml:context>
    <inkml:brush xml:id="br0">
      <inkml:brushProperty name="width" value="0.05" units="cm"/>
      <inkml:brushProperty name="height" value="0.05" units="cm"/>
      <inkml:brushProperty name="color" value="#FF0066"/>
    </inkml:brush>
  </inkml:definitions>
  <inkml:trace contextRef="#ctx0" brushRef="#br0">19 2 15803,'0'-1'159,"-1"1"0,1 0 1,-1 0-1,1 0 0,0 0 0,-1 0 0,1-1 0,-1 1 0,1 0 0,-1 0 0,1 0 0,0 0 0,-1 0 0,1 0 0,-1 1 0,1-1 0,-1 0 0,1 0 0,0 0 0,-1 0 0,1 0 0,-1 1 1,1-1-1,0 0 0,-1 0 0,0 1 0,-4 12 1731,4-7-1462,0 0 0,1 1 0,0 7 0,5 24 307,1-2 1,2 1 0,20 60 0,-4-17 63,11 80 776,-34-151-1500,0 0-9,0-1 0,1 0 0,0 0 1,0 1-1,1-1 0,0-1 0,0 1 0,1 0 0,5 8 0,-8-15-60,0 0 0,0 0 1,0 0-1,0 0 0,0 0 0,0 0 0,0 0 0,0 0 0,0 0 1,0-1-1,1 1 0,-1 0 0,0-1 0,2 2 0,-2-2-4,0 0 0,0 0-1,0 0 1,0 0-1,0 0 1,0 0 0,0 0-1,-1-1 1,1 1-1,0 0 1,0 0 0,0-1-1,0 1 1,-1 0-1,1-1 1,0 1-1,1-2 1,0 0-7,1 0 1,-1-1-1,0 1 1,1-1-1,-1 0 1,-1 0-1,1 0 0,0 0 1,-1 0-1,2-5 1,4-17-167,0-1 0,-3 1 0,4-41 0,-1 1-291,-4 45 300,7-37-255,-9 53 380,0-1-1,0 1 1,0 0 0,1 0-1,0 0 1,0 0 0,0 0 0,0 1-1,6-7 1,-8 10 35,0-1 0,0 1 0,1 0 0,-1 0 1,0 0-1,1-1 0,-1 1 0,0 0 0,1 0 0,-1 0 0,0 0 0,0 0 1,1 0-1,-1 0 0,1-1 0,-1 1 0,0 0 0,1 0 0,-1 0 0,0 0 1,1 1-1,-1-1 0,0 0 0,1 0 0,-1 0 0,0 0 0,1 0 0,-1 0 1,0 0-1,0 1 0,1-1 0,-1 0 0,0 0 0,1 0 0,-1 1 0,0-1 1,0 0-1,1 0 0,-1 1 0,0-1 0,0 0 0,0 0 0,1 1 0,7 15-12,-2 1 0,4 22 0,-7-26 18,0 0 1,1 0 0,0-1-1,7 13 1,-9-21 6,0 0 0,1-1-1,-1 1 1,1-1 0,0 1 0,0-1-1,0 0 1,0 0 0,1 0 0,-1-1 0,1 1-1,0-1 1,-1 0 0,1 0 0,0 0-1,7 2 1,-4-3 4,0 1-1,-1-1 1,1 0-1,0-1 1,0 1-1,0-1 1,0-1-1,0 1 1,0-1-1,-1-1 1,1 1-1,12-5 1,-11 3-14,1-1 0,-1 0 0,0-1 0,-1 1 0,1-1 0,-1-1 0,0 1 0,0-1 0,7-9 0,-3 3 2,21-16 0,-23 20-7,1 1 1,-2-2-1,1 1 1,9-14-1,-17 20 16,1-1 0,-1 1 0,1 0 0,0 0 0,0 0 0,0 0 0,0 0 0,3-2 0,-4 4 4,0 0-1,0-1 1,0 1 0,0 0-1,0 0 1,0-1-1,0 1 1,0 0 0,0 0-1,0 0 1,0 0-1,0 0 1,0 0 0,0 0-1,0 1 1,0-1-1,0 0 1,-1 1 0,1-1-1,0 0 1,0 1-1,0-1 1,0 1 0,0-1-1,0 1 1,0 0-1,8 7 105,-1-1-1,0 1 0,-1 1 1,0-1-1,10 17 0,-10-14-96,1-1 0,0 0 1,15 15-1,-19-21-64,0-1 0,1 1 0,-1-1 0,1 0 0,6 3 0,-10-6-30,0 1-1,0-1 0,0 0 0,0 1 1,1-1-1,-1 0 0,0 0 0,0 1 1,0-1-1,0 0 0,0 0 1,0 0-1,0-1 0,0 1 0,1 0 1,-1 0-1,0 0 0,0-1 0,0 1 1,0-1-1,0 1 0,0-1 0,0 1 1,0-1-1,0 1 0,0-1 1,-1 0-1,1 0 0,0 1 0,0-1 1,-1 0-1,2-1 0,-1-1-373,1 0-1,-1 0 1,0 0-1,0 0 0,0-1 1,0 1-1,-1 0 1,1-6-1,0 2-228,4-22-949</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0.247"/>
    </inkml:context>
    <inkml:brush xml:id="br0">
      <inkml:brushProperty name="width" value="0.05" units="cm"/>
      <inkml:brushProperty name="height" value="0.05" units="cm"/>
      <inkml:brushProperty name="color" value="#FF0066"/>
    </inkml:brush>
  </inkml:definitions>
  <inkml:trace contextRef="#ctx0" brushRef="#br0">54 1 15915,'-22'15'1801,"5"-1"1335,3-2-1591,14-3-1465,5-6-336,14-8-1177,10-2-439,4-8 920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0.523"/>
    </inkml:context>
    <inkml:brush xml:id="br0">
      <inkml:brushProperty name="width" value="0.05" units="cm"/>
      <inkml:brushProperty name="height" value="0.05" units="cm"/>
      <inkml:brushProperty name="color" value="#008C3A"/>
    </inkml:brush>
  </inkml:definitions>
  <inkml:trace contextRef="#ctx0" brushRef="#br0">1 55 15427,'6'-4'696,"1"-2"121,2-3-393,2-1-368,6-2-528,5-1 232</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0.743"/>
    </inkml:context>
    <inkml:brush xml:id="br0">
      <inkml:brushProperty name="width" value="0.05" units="cm"/>
      <inkml:brushProperty name="height" value="0.05" units="cm"/>
      <inkml:brushProperty name="color" value="#FF0066"/>
    </inkml:brush>
  </inkml:definitions>
  <inkml:trace contextRef="#ctx0" brushRef="#br0">205 22 14555,'-11'-6'3029,"8"4"-2506,-1 0 0,0 0-1,1 0 1,-1 1-1,0-1 1,0 1 0,0 0-1,0 0 1,0 1 0,0-1-1,-4 1 1,2 0-300,0 1 0,1 0 0,-1 1 0,1-1 0,-1 1 0,1 0 0,-1 1 0,1-1 0,0 1 0,0 0 1,1 1-1,-1-1 0,-6 6 0,3-1-71,0 0 1,0 1-1,0 0 1,1 0-1,-9 17 1,15-24-148,0 0 0,0 0 0,0 0 0,0 0 1,0 1-1,1-1 0,-1 0 0,1 0 0,-1 1 0,1-1 0,0 5 0,0-6-8,0-1 0,0 1 0,0-1-1,0 1 1,1-1 0,-1 1 0,0-1 0,0 1-1,1-1 1,-1 1 0,0-1 0,1 1 0,-1-1-1,0 1 1,1-1 0,-1 1 0,1-1 0,-1 0-1,1 1 1,0 0-6,1-1 0,-1 0-1,0 1 1,0-1 0,0 0 0,0 0 0,0 0-1,1 0 1,-1 0 0,0 0 0,0 0-1,0 0 1,2 0 0,8-3-126,0 0 0,0-1 0,0 0 0,11-7-1,-14 7 88,-1 0 0,1 1-1,0 0 1,0 0-1,1 0 1,-1 1-1,0 0 1,1 1-1,14-1 1,-21 3 50,1-1 1,-1 0 0,1 1 0,-1 0 0,0 0-1,1 0 1,-1 0 0,0 0 0,1 0 0,-1 0-1,0 1 1,0-1 0,0 1 0,0-1-1,2 3 1,1 3 32,1 0 0,-1 0 0,5 8 0,2 4 61,17 19 192,-16-22-34,-1 0 0,13 24-1,-24-38-225,0 0 0,0 0 0,0 1 0,0-1 0,0 0 0,0 1-1,-1-1 1,0 0 0,1 1 0,-1-1 0,0 1 0,0-1 0,0 1 0,-1-1 0,1 1-1,0-1 1,-2 4 0,1-3-10,-1 0 1,0 1-1,1-1 0,-1 0 0,-1 0 1,1-1-1,0 1 0,-1 0 0,1-1 0,-6 5 1,-2 0-126,0-1 1,-1 0 0,0-1-1,0 0 1,-22 7-1,22-9-345,0 0 0,0-1-1,-14 1 1,21-2 80,0-1-1,0 0 1,0 0-1,1 0 1,-1-1 0,0 1-1,0-1 1,0 0-1,1 0 1,-1 0-1,0-1 1,-5-2 0,-3-7-1345</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1.247"/>
    </inkml:context>
    <inkml:brush xml:id="br0">
      <inkml:brushProperty name="width" value="0.05" units="cm"/>
      <inkml:brushProperty name="height" value="0.05" units="cm"/>
      <inkml:brushProperty name="color" value="#FF0066"/>
    </inkml:brush>
  </inkml:definitions>
  <inkml:trace contextRef="#ctx0" brushRef="#br0">1 22 12547,'1'-7'759,"2"-7"9247,-1 23-8491,1 11-571,1 0 0,1 0 0,1 0 1,13 30-1,43 71 64,-13-29-561,27 74-298,-75-165-154,0 0-1,-1 0 1,1 0-1,0 0 1,-1 0-1,1 1 1,0-1-1,0 0 1,0-1-1,2 3 1,-3-3 1,1 0 0,-1 0 0,1 0 0,-1 0 0,0 0 0,1 0 0,-1 0-1,1 0 1,-1 0 0,1 0 0,-1 0 0,1 0 0,-1 0 0,1 0 0,-1 0 0,1-1 0,-1 1 0,0 0 0,1 0 0,-1-1 0,1 1-1,-1 0 1,0 0 0,1-1 0,-1 1 0,0 0 0,1-1 0,-1 1 0,0-1 0,1 1 0,-1 0 0,0-1 0,0 1 0,0-1-1,1 1 1,-1-1 0,0 0 0,6-12-53,-1 0 0,0-1 0,-1 0 0,5-25 0,4-14-14,-13 50 68,21-56-30,-19 54 34,0 1-1,0 0 1,1-1 0,-1 1-1,1 0 1,0 1-1,0-1 1,0 0 0,1 1-1,5-5 1,-8 7 1,0 0 1,1 1 0,-1-1-1,1 0 1,-1 1 0,1-1-1,0 1 1,-1-1-1,1 1 1,-1 0 0,1 0-1,0 0 1,-1 0-1,1 0 1,0 0 0,-1 0-1,3 1 1,-1 0 9,0 0 0,0 0 0,0 0 0,-1 1 0,1-1 0,-1 1 0,1-1 1,-1 1-1,3 2 0,1 2 36,-1 1 1,1-1 0,-1 1 0,0 0-1,7 13 1,-5-2 18,0-1 0,8 34 0,-7-21-251,-5-23-1069,-1-10-382,1-11-1341,-3 13 2687,6-19-2454,7-6 1030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1.888"/>
    </inkml:context>
    <inkml:brush xml:id="br0">
      <inkml:brushProperty name="width" value="0.05" units="cm"/>
      <inkml:brushProperty name="height" value="0.05" units="cm"/>
      <inkml:brushProperty name="color" value="#FF0066"/>
    </inkml:brush>
  </inkml:definitions>
  <inkml:trace contextRef="#ctx0" brushRef="#br0">0 283 13307,'1'3'225,"1"-1"-1,-1 0 1,0 1 0,0-1 0,1 0 0,-1 0-1,1 0 1,0 0 0,0 0 0,0 0-1,0 0 1,0-1 0,4 4 0,-4-5-99,-1 1-1,1-1 1,-1 1 0,1-1-1,0 0 1,-1 0 0,1 0-1,0 0 1,-1 0 0,1 0 0,0 0-1,-1 0 1,1 0 0,0-1-1,-1 1 1,1-1 0,-1 1 0,1-1-1,-1 0 1,1 0 0,-1 0-1,1 1 1,1-3 0,6-4 288,0-1 0,-1 0 0,0 0 0,0 0 0,-1-1 0,7-11 0,-9 14-244,-1-1 0,0-1 0,0 1-1,-1 0 1,0-1 0,0 0-1,-1 0 1,0 1 0,1-13-1,-2 17-126,-1 0-1,-1-1 0,1 1 0,0 0 0,-1 0 0,1 0 0,-1 0 0,0 0 1,0 0-1,0 0 0,-1 0 0,1 0 0,-1 1 0,1-1 0,-1 0 1,0 1-1,0 0 0,-3-4 0,4 5-35,-1 0-1,1 0 1,0 0 0,-1 1 0,1-1-1,-1 0 1,1 1 0,-1-1 0,1 1-1,-1-1 1,0 1 0,1 0-1,-1-1 1,1 1 0,-1 0 0,0 0-1,1 0 1,-1 0 0,1 1 0,-1-1-1,0 0 1,1 1 0,-1-1-1,1 1 1,-1-1 0,1 1 0,-1 0-1,1 0 1,0 0 0,-1 0 0,1 0-1,0 0 1,0 0 0,0 0 0,-1 0-1,0 2 1,-5 5 25,1 1 0,0 0 0,0 0 0,0 0 0,2 0 0,-1 1 0,1 0 0,0 0 0,1 0 0,0 0 0,1 0 0,0 1 0,1-1 0,0 1 0,0 0 0,1-1 0,2 13 0,-2-19-10,1-1 1,0 1-1,0-1 0,1 1 1,-1-1-1,0 0 0,1 0 0,0 0 1,0 0-1,0 0 0,0 0 0,0 0 1,1-1-1,-1 1 0,1-1 0,0 0 1,0 0-1,0 0 0,0 0 1,0 0-1,0 0 0,0-1 0,0 1 1,7 1-1,-5-3-38,-1 1 0,0 0 0,1-1 1,-1 0-1,1 0 0,-1 0 0,1 0 0,-1-1 0,0 0 1,1 0-1,-1 0 0,0 0 0,0-1 0,0 0 0,0 0 1,0 0-1,0 0 0,0 0 0,5-6 0,-6 6-127,-1 0 0,0-1 0,0 1 0,0-1 0,0 0 0,0 1 0,0-1 0,-1 0-1,1 0 1,-1 0 0,2-5 0,-1-1-1434,0-1 0,1-15 0,3-15-3546,-6 37 4785,1 0 1,1 0-1,-1 0 0,0 0 1,1 0-1,-1 1 0,1-1 0,0 0 1,0 1-1,4-5 0,-4 5 621,1 0 1,-1 0-1,1 1 0,0-1 0,-1 1 0,1 0 1,0-1-1,0 1 0,0 0 0,0 1 0,0-1 0,0 0 1,0 1-1,0 0 0,0 0 0,0 0 0,1 0 1,-1 0-1,0 0 0,0 1 0,0 0 0,0-1 1,0 1-1,0 0 0,0 1 0,2 1 0,-1-2 83,-1 1 0,1 0 1,-1 0-1,0 0 0,0 1 0,0-1 0,0 1 0,-1 0 0,1-1 0,-1 1 0,1 0 0,-1 1 0,0-1 1,0 0-1,0 1 0,-1-1 0,1 1 0,-1-1 0,0 1 0,1 6 0,-1-5-323,-1-1 0,0 1-1,-1 0 1,1-1 0,-1 1-1,1-1 1,-1 1 0,-1-1-1,1 1 1,-1-1 0,-2 6-1,4-10-40,0 1-1,-1-1 0,1 0 1,0 1-1,0-1 0,0 0 1,0 1-1,0-1 0,-1 0 1,1 1-1,0-1 0,0 0 1,0 0-1,-1 1 0,1-1 1,0 0-1,0 0 0,-1 1 1,1-1-1,0 0 0,-1 0 1,1 0-1,0 1 0,-1-1 0,1 0 1,0 0-1,-1 0 0,1 0 1,0 0-1,-1 0 0,1 0 1,-1 0-1,1 0 0,0 0 1,-1 0-1,1 0 0,0 0 1,-1 0-1,1 0 0,0 0 1,-1 0-1,1 0 0,0-1 1,-1 1-1,1 0 0,0 0 1,-1 0-1,1-1 0,0 1 1,0 0-1,-1 0 0,1-1 1,0 1-1,0 0 0,-1 0 1,1-1-1,0 1 0,0 0 1,-1-1-1,0-2 16,0 1 1,0-1-1,-1 1 1,1-1-1,1 0 0,-2-4 1,1 1 12,0 1 0,1 0 0,0-1 0,0 1 1,1-1-1,-1 1 0,1-1 0,0 1 0,1 0 1,-1 0-1,1 0 0,2-6 0,0 5 42,0-1 0,0 0 1,1 1-1,-1 0 0,1 0 0,1 1 0,9-9 0,7-2 61,0 1 0,1 1-1,47-20 1,-54 26-216,68-34-3836,-54 27 2628</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2.588"/>
    </inkml:context>
    <inkml:brush xml:id="br0">
      <inkml:brushProperty name="width" value="0.05" units="cm"/>
      <inkml:brushProperty name="height" value="0.05" units="cm"/>
      <inkml:brushProperty name="color" value="#FF0066"/>
    </inkml:brush>
  </inkml:definitions>
  <inkml:trace contextRef="#ctx0" brushRef="#br0">190 22 16331,'-2'-2'276,"-1"-1"0,0 1 0,1 0-1,-1 1 1,0-1 0,0 0 0,0 1-1,-1 0 1,1-1 0,0 1 0,0 0-1,-1 1 1,1-1 0,-1 1 0,1-1-1,0 1 1,-1 0 0,1 0 0,-1 1-1,1-1 1,-5 2 0,3 0-143,0 0-1,0 0 1,0 0-1,1 1 1,-1 0 0,1 0-1,-1 0 1,1 0-1,0 1 1,0 0 0,1-1-1,-1 1 1,-3 6 0,1-2 13,0 1 0,0 0 0,1 0 1,1 0-1,-1 1 0,1-1 0,1 1 1,0 0-1,0 0 0,1 0 0,-2 15 1,4-24-135,0 0 1,0 0 0,0 0-1,0 0 1,0 0 0,0 0 0,0 0-1,0 0 1,1 1 0,-1-1-1,0 0 1,0 0 0,1 0 0,-1 0-1,1 0 1,-1 0 0,1-1-1,0 1 1,-1 0 0,1 0-1,0 0 1,-1 0 0,1-1 0,0 1-1,0 0 1,0-1 0,0 1-1,0 0 1,-1-1 0,1 1 0,0-1-1,0 0 1,1 1 0,-1-1-1,0 0 1,0 0 0,0 1 0,0-1-1,0 0 1,0 0 0,0 0-1,0 0 1,0 0 0,0-1 0,2 1-1,0-1-17,1 0 1,0 0-1,-1 0 0,0-1 0,1 0 1,-1 1-1,0-1 0,1 0 0,-1 0 1,0-1-1,-1 1 0,5-4 0,0-4-10,0 0-1,-1 0 0,0-1 1,-1 1-1,0-1 0,5-19 1,2-2 66,-12 32-32,0-1 0,1 0 1,-1 1-1,1-1 0,-1 0 0,1 1 1,-1-1-1,1 0 0,0 1 1,-1-1-1,1 1 0,0-1 0,-1 1 1,1 0-1,0-1 0,0 1 1,-1 0-1,1-1 0,0 1 0,0 0 1,0 0-1,0 0 0,-1 0 1,1 0-1,1 0 0,24 2 344,-18 0-300,15 1-513,1-1 1,27-1 0,-42-1-281,0-1 0,0-1-1,0 0 1,-1 0 0,1 0 0,0-1 0,-1-1 0,16-7 0,7-10-692</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2.897"/>
    </inkml:context>
    <inkml:brush xml:id="br0">
      <inkml:brushProperty name="width" value="0.05" units="cm"/>
      <inkml:brushProperty name="height" value="0.05" units="cm"/>
      <inkml:brushProperty name="color" value="#FF0066"/>
    </inkml:brush>
  </inkml:definitions>
  <inkml:trace contextRef="#ctx0" brushRef="#br0">185 49 14803,'-2'-4'506,"0"0"-1,-1 0 1,0 0 0,0 1-1,0-1 1,0 1-1,-1-1 1,0 1 0,-7-5-1,9 7-280,0 0-1,0 0 0,-1 0 1,1 0-1,0 1 1,-1-1-1,1 1 0,0-1 1,-1 1-1,1 0 0,0 0 1,-1 0-1,1 0 1,-1 0-1,1 1 0,0-1 1,-1 1-1,1-1 1,0 1-1,0 0 0,-1 0 1,-1 1-1,-1 2-19,0-1-1,0 1 1,0 0 0,0 1 0,0-1-1,1 1 1,0 0 0,0 0 0,0 0-1,1 1 1,0-1 0,0 1-1,-3 8 1,-1 2 97,2 1 0,0 0 0,-5 27 0,9-30-211,-1 0 0,2 0 1,0 0-1,0 0 0,1 0 0,1 0 0,1 0 0,0 0 0,6 18 1,2-5-173,0 0 1,2 0 0,22 33 0,-29-51-380,-1 0 1,0 0-1,-1 0 0,0 1 1,3 12-1,-7-21 312,1 0 0,-1-1 0,0 1 0,0 0-1,0-1 1,0 1 0,0 0 0,0-1 0,0 1 0,0 0 0,0-1-1,0 1 1,0 0 0,-1-1 0,1 1 0,0 0 0,0-1 0,-1 1-1,1-1 1,0 1 0,-1 0 0,1-1 0,-1 1 0,1-1 0,-1 1-1,1-1 1,-1 1 0,1-1 0,-1 0 0,1 1 0,-1-1 0,1 0-1,-1 1 1,0-1 0,1 0 0,-1 0 0,0 1 0,1-1 0,-1 0-1,0 0 1,1 0 0,-1 0 0,0 0 0,1 0 0,-1 0 0,0 0 0,1 0-1,-2 0 1,-14-5-1452</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3.054"/>
    </inkml:context>
    <inkml:brush xml:id="br0">
      <inkml:brushProperty name="width" value="0.05" units="cm"/>
      <inkml:brushProperty name="height" value="0.05" units="cm"/>
      <inkml:brushProperty name="color" value="#FF0066"/>
    </inkml:brush>
  </inkml:definitions>
  <inkml:trace contextRef="#ctx0" brushRef="#br0">40 131 14603,'-19'15'1793,"6"-1"1791,6-2-847,12-3-1001,10-4-311,17-12-865,7-7-256,8-12-768,3-3-585,2-6-1071,0-3-513,12 2 1337</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3.335"/>
    </inkml:context>
    <inkml:brush xml:id="br0">
      <inkml:brushProperty name="width" value="0.05" units="cm"/>
      <inkml:brushProperty name="height" value="0.05" units="cm"/>
      <inkml:brushProperty name="color" value="#FF0066"/>
    </inkml:brush>
  </inkml:definitions>
  <inkml:trace contextRef="#ctx0" brushRef="#br0">154 0 13307,'-8'3'928,"0"1"0,0 0 0,0 0 0,1 1 1,0 0-1,0 0 0,0 1 0,1-1 0,-6 8 0,4-4-297,0 0 1,1 1-1,0 0 0,1 0 1,0 0-1,-5 13 0,6-10-443,1 1-1,0-1 1,1 0 0,0 1-1,1 0 1,0 23 0,3-17-67,0 1 1,1 0-1,10 36 1,5 0-116,3-2 0,31 62 1,-40-92 20,15 26-1984,-27-60-5575,1-4 5812</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3.557"/>
    </inkml:context>
    <inkml:brush xml:id="br0">
      <inkml:brushProperty name="width" value="0.05" units="cm"/>
      <inkml:brushProperty name="height" value="0.05" units="cm"/>
      <inkml:brushProperty name="color" value="#FF0066"/>
    </inkml:brush>
  </inkml:definitions>
  <inkml:trace contextRef="#ctx0" brushRef="#br0">0 115 14147,'13'-12'881,"0"0"1,1 1-1,1 0 1,-1 1-1,2 0 0,-1 2 1,1 0-1,1 0 1,-1 2-1,29-8 0,-39 13-639,0 0 0,0 0 0,0 0 1,1 1-1,8 0 0,-13 0-160,0 0 1,0 1 0,1-1 0,-1 1 0,0-1 0,0 1-1,0 0 1,0 0 0,0 0 0,0 0 0,0 0-1,-1 0 1,1 1 0,0-1 0,0 1 0,-1-1 0,1 1-1,-1-1 1,2 4 0,-1-2 49,0 1 0,0 0 0,0 0 0,-1 0 0,0 0 0,1 0 0,-2 0 0,1 0 0,0 9 0,-1 2 212,-2 23 0,1-29-260,0 1 0,0-1 0,1 1 0,0 0-1,4 15 1,-4-24-95,0 0 0,0 1 0,0-1 0,1 0 0,-1 0 0,1 0 0,-1-1 0,1 1 0,-1 0 0,1 0 0,-1 0 0,1 0-1,0 0 1,1 1 0,-2-2-41,1 0 1,-1 0-1,0 0 0,1 1 0,-1-1 0,1 0 1,-1 0-1,0 0 0,1 0 0,-1 0 0,1 0 0,-1 0 1,1 0-1,-1 0 0,0 0 0,1 0 0,-1 0 1,1-1-1,-1 1 0,0 0 0,1 0 0,-1 0 0,0 0 1,1-1-1,-1 1 0,3-2-399,-1 0 0,0 0 0,0 0 0,0-1-1,0 1 1,-1-1 0,1 1 0,1-4 0,7-16-2396,-1 1 913</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3.725"/>
    </inkml:context>
    <inkml:brush xml:id="br0">
      <inkml:brushProperty name="width" value="0.05" units="cm"/>
      <inkml:brushProperty name="height" value="0.05" units="cm"/>
      <inkml:brushProperty name="color" value="#FF0066"/>
    </inkml:brush>
  </inkml:definitions>
  <inkml:trace contextRef="#ctx0" brushRef="#br0">12 11 16019,'-7'0'1209,"2"1"1511,12-1-2712,3-3-440,4 1-864,2 2 2424,-2-7-1160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4.289"/>
    </inkml:context>
    <inkml:brush xml:id="br0">
      <inkml:brushProperty name="width" value="0.05" units="cm"/>
      <inkml:brushProperty name="height" value="0.05" units="cm"/>
      <inkml:brushProperty name="color" value="#FF0066"/>
    </inkml:brush>
  </inkml:definitions>
  <inkml:trace contextRef="#ctx0" brushRef="#br0">1 157 11731,'5'12'1386,"0"0"0,0 1 1,-1 0-1,-1 0 1,0 0-1,-1 1 0,1 14 1,-1-8-130,0-1 0,8 24-1,-10-43-1232,0 0-1,0 1 0,0-1 0,0 0 0,0 1 1,0-1-1,0 0 0,0 1 0,0-1 0,0 0 1,1 1-1,-1-1 0,0 0 0,0 1 0,0-1 1,0 0-1,1 1 0,-1-1 0,0 0 0,0 0 1,1 1-1,-1-1 0,0 0 0,1 0 1,-1 0-1,0 1 0,0-1 0,1 0 0,-1 0 1,0 0-1,1 0 0,-1 0 0,0 0 0,1 0 1,-1 0-1,1 0 0,-1 0 0,0 0 0,1 0 1,-1 0-1,1 0-9,0-1 1,-1 1-1,1-1 1,0 0 0,-1 1-1,1-1 1,-1 0-1,1 1 1,-1-1-1,0 0 1,1 0 0,-1 1-1,0-1 1,1 0-1,-1 0 1,0 0-1,0-1 1,11-72 6,-6 40-158,9-41 1,12-4-310,-25 77 430,-1 0-1,1 1 0,0-1 1,0 0-1,0 0 0,0 1 1,0-1-1,3-2 0,-4 4 17,0 0-1,0 0 0,0 0 0,1 0 0,-1 0 0,0 0 1,0 0-1,0 0 0,1 0 0,-1 0 0,0-1 0,0 1 0,0 0 1,0 0-1,1 0 0,-1 0 0,0 0 0,0 0 0,0 0 1,1 1-1,-1-1 0,0 0 0,0 0 0,0 0 0,1 0 0,-1 0 1,0 0-1,0 0 0,0 0 0,0 0 0,1 0 0,-1 1 0,0-1 1,0 0-1,0 0 0,0 0 0,0 0 0,0 1 0,1-1 1,-1 0-1,0 0 0,0 0 0,0 1 0,1 3 24,1 0-1,-1 0 1,0 0-1,0 0 1,0 9-1,0 14 137,0-7 44,4 24 1,-4-39-157,-1-1 0,1 1 0,1-1 0,-1 0 0,1 0-1,-1 0 1,1 0 0,1 0 0,-1 0 0,0 0 0,5 4 0,-6-6-30,1-1 0,-1 0 1,1 1-1,-1-1 0,1 0 1,-1 0-1,1 0 0,0 0 0,0-1 1,-1 1-1,1 0 0,0-1 1,0 1-1,0-1 0,0 0 1,-1 1-1,1-1 0,0 0 1,0 0-1,0 0 0,0-1 0,0 1 1,0 0-1,-1-1 0,1 1 1,0-1-1,0 0 0,0 1 1,-1-1-1,1 0 0,0 0 1,-1 0-1,1 0 0,-1 0 0,3-3 1,2-2-32,0 0 1,0 0 0,-1-1-1,0 1 1,0-1 0,7-14-1,4-12-103,-2 0-1,-2-1 1,9-37 0,-21 70 113,6-17 143,-1 15 88,0 10 66,-4-3-243,35 76 659,-32-71-688,1-1 0,0 0 1,0-1-1,1 1 0,0-1 1,0 0-1,11 9 0,-15-14-131,1-1 1,-1 1-1,0-1 1,1 0-1,-1 0 1,1 1-1,-1-2 1,1 1-1,0 0 0,-1-1 1,1 1-1,0-1 1,-1 0-1,1 1 1,4-2-1,-5 1 36,0 0 0,0-1 0,0 1 0,0-1 0,0 0 1,-1 1-1,1-1 0,0 0 0,0 0 0,-1 0 0,1 0 0,-1-1 0,1 1 0,-1 0 0,1-1 1,-1 1-1,0 0 0,1-1 0,-1 0 0,0 1 0,0-1 0,1-3 0,6-25-136</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0.992"/>
    </inkml:context>
    <inkml:brush xml:id="br0">
      <inkml:brushProperty name="width" value="0.05" units="cm"/>
      <inkml:brushProperty name="height" value="0.05" units="cm"/>
      <inkml:brushProperty name="color" value="#008C3A"/>
    </inkml:brush>
  </inkml:definitions>
  <inkml:trace contextRef="#ctx0" brushRef="#br0">53 138 11450,'15'27'1546,"-2"1"0,-1 0 0,-1 1 0,10 41-1,17 123 2057,-31-148-3046,8 59 84,-25-129-507,5 9-111,-56-189-346,14-4-379,44 189 672,0-1 1,1 1-1,2-1 0,2-36 1,-1 53 47,0 1 1,0 0-1,0-1 1,0 1-1,0 0 1,1 0-1,-1 0 1,1 0-1,0 0 1,0 0 0,0 0-1,0 1 1,1-1-1,-1 1 1,1-1-1,-1 1 1,1 0-1,0 0 1,0 0-1,0 1 1,0-1 0,0 1-1,0-1 1,1 1-1,-1 0 1,0 0-1,1 0 1,6 0-1,-6 1 65,1-1 0,-1 1 0,1 0 0,0 0 0,-1 1 0,1-1-1,-1 1 1,1 0 0,-1 0 0,0 1 0,1-1 0,-1 1 0,0 0-1,0 0 1,0 1 0,0-1 0,0 1 0,-1-1 0,1 1 0,-1 1 0,4 3-1,-5-5-38,-1 0 0,1 0 0,-1 1 0,0-1 0,0 0 0,0 1 0,0-1 0,0 1 0,0-1 0,-1 1 0,1 0 0,-1-1 0,0 1 0,0 4-1,-1-2 3,1-1 0,-1 0 0,0 1 0,0-1 0,-1 0 0,0 0 0,1 0 0,-4 5-1,-2 2 18,-1 0 0,0-1 0,-1 0 0,-18 17 0,18-19-116,0 0 0,0-1 0,0-1 0,-20 11-1,25-15-122,1-1-1,-1 1 1,0-1-1,0 1 1,0-1-1,0-1 1,0 1-1,0 0 1,0-1-1,0 0 1,-1 0-1,1 0 1,0-1-1,0 1 1,0-1-1,0 0 0,-4-1 1,6 1-88,0 0 1,0 0-1,0 0 0,0-1 1,0 1-1,1 0 1,-3-3-1,4 4 160,-1-1 0,1 1 0,-1-1 0,1 1 0,-1-1 0,1 0 0,-1 1 0,1-1 0,0 0 0,-1 1 0,1-1 0,0 0 0,-1 0 0,1 1 0,0-1 0,0 0 0,0 0 0,0 1 0,0-1 0,0 0 0,0 0 0,0 0 0,1-1-8,-1 1-1,1 0 1,0 0-1,0 0 1,0 0-1,-1 0 1,1 0 0,0 0-1,0 0 1,0 1-1,2-2 1</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4.426"/>
    </inkml:context>
    <inkml:brush xml:id="br0">
      <inkml:brushProperty name="width" value="0.05" units="cm"/>
      <inkml:brushProperty name="height" value="0.05" units="cm"/>
      <inkml:brushProperty name="color" value="#FF0066"/>
    </inkml:brush>
  </inkml:definitions>
  <inkml:trace contextRef="#ctx0" brushRef="#br0">26 4 20692,'-15'22'1425,"4"-2"1255,24-14-2240,7-6-568,6-10-864,2-9-1200,-4-4 1207</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4.907"/>
    </inkml:context>
    <inkml:brush xml:id="br0">
      <inkml:brushProperty name="width" value="0.05" units="cm"/>
      <inkml:brushProperty name="height" value="0.05" units="cm"/>
      <inkml:brushProperty name="color" value="#FF0066"/>
    </inkml:brush>
  </inkml:definitions>
  <inkml:trace contextRef="#ctx0" brushRef="#br0">13 0 13275,'-1'2'640,"0"-1"0,-1 1 0,1 0 0,0-1 0,0 1 0,0 0 0,1 0 0,-1 0 0,0 0 0,1 0 0,-1 0 0,1 3 0,-2 27 1025,2-24-808,2 13-112,1-1-1,0 1 0,1-1 1,2 0-1,12 31 0,4 19 30,16 97-251,-28-96-3328,-6-90-4410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5.090"/>
    </inkml:context>
    <inkml:brush xml:id="br0">
      <inkml:brushProperty name="width" value="0.05" units="cm"/>
      <inkml:brushProperty name="height" value="0.05" units="cm"/>
      <inkml:brushProperty name="color" value="#FF0066"/>
    </inkml:brush>
  </inkml:definitions>
  <inkml:trace contextRef="#ctx0" brushRef="#br0">0 104 15915,'7'0'2225,"4"-2"1992,4 1-1169,6-5-1247,0 0-577,5-5-888,-4-1-128,-1 2-296,2-1-392,-4 1-1064,0-1-449,5-1-1271,2 0 1567</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5.415"/>
    </inkml:context>
    <inkml:brush xml:id="br0">
      <inkml:brushProperty name="width" value="0.05" units="cm"/>
      <inkml:brushProperty name="height" value="0.05" units="cm"/>
      <inkml:brushProperty name="color" value="#FF0066"/>
    </inkml:brush>
  </inkml:definitions>
  <inkml:trace contextRef="#ctx0" brushRef="#br0">2 61 16163,'-1'6'790,"1"0"-1,-1-1 1,1 1-1,1 0 1,-1 0-1,1 0 1,0-1-1,0 1 1,2 6-1,-2-10-658,0 0 0,0 0 0,1 0 0,-1 0 0,0 0 0,1 0 0,-1 0 0,1-1 0,0 1 0,0 0 0,-1-1 0,1 1 0,0-1 0,0 0 0,0 0 0,1 0 0,-1 0 0,0 0 0,0 0 0,1 0 0,-1-1 0,0 1 0,1-1 0,3 1 0,1-1-96,0-1 1,0 1 0,0-1 0,1 0 0,-1 0-1,0-1 1,-1 0 0,1-1 0,0 1 0,-1-1-1,1 0 1,-1-1 0,0 0 0,0 0 0,8-7 0,9-9-149,-1 0 1,26-32-1,-41 43 128,-6 8-13,0 0 0,0 0 0,0-1 0,1 1 0,-1 0 0,0 0 0,0 0 0,1 0 0,-1 0 0,1 0 0,-1 1 0,1-1 0,-1 0 0,1 1 0,-1-1 0,1 1 0,2-1 0,-2 2 12,0-1-1,0 0 1,1 1 0,-1 0-1,0-1 1,0 1 0,0 0-1,0 0 1,0 0 0,0 0-1,0 1 1,3 2 0,8 6 215,-1 1 1,0 0-1,0 1 0,-1 0 1,-1 1-1,0 1 1,0-1-1,10 23 1,-15-25-192,1 0 0,-2 1 0,1 0 0,-2 0 0,0 0-1,0 0 1,-1 1 0,0-1 0,-1 1 0,-1-1 0,-2 23 0,1-27-432,-1 0-1,-1 0 0,1 0 1,-1-1-1,0 1 1,-9 13-1,11-19 233,0-1 44,1 0 0,-1 1 0,0-1 0,0 0 0,1 0-1,-1 0 1,0 1 0,0-1 0,-1 0 0,1 0 0,0 0 0,-2 1 0,0-2-36,1 1 0,-1 0 1,0-1-1,0 0 1,0 0-1,1 0 1,-7 0-1</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6.110"/>
    </inkml:context>
    <inkml:brush xml:id="br0">
      <inkml:brushProperty name="width" value="0.05" units="cm"/>
      <inkml:brushProperty name="height" value="0.05" units="cm"/>
      <inkml:brushProperty name="color" value="#FF0066"/>
    </inkml:brush>
  </inkml:definitions>
  <inkml:trace contextRef="#ctx0" brushRef="#br0">0 151 11835,'5'-7'7103,"10"0"-4276,-9 5-1747,40-19 2038,106-45 1045,-117 53-3894,1 1 0,50-9 0,-84 21-289,0-1 0,1 1 0,-1 0-1,1-1 1,-1 1 0,1 0 0,-1 1-1,1-1 1,-1 0 0,4 1 0,-6 0-17,1-1 1,-1 0 0,0 0 0,1 0-1,-1 1 1,0-1 0,1 0 0,-1 0-1,0 1 1,0-1 0,1 0 0,-1 1-1,0-1 1,0 0 0,1 1 0,-1-1-1,0 1 1,0-1 0,0 0 0,0 1-1,0-1 1,0 1 0,0 1-130,0-1 0,0 1 1,0-1-1,0 0 0,-1 1 0,1-1 1,0 0-1,-1 1 0,-1 1 0,-13 22-5191,4-11-1927,6-8 4165</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6.314"/>
    </inkml:context>
    <inkml:brush xml:id="br0">
      <inkml:brushProperty name="width" value="0.05" units="cm"/>
      <inkml:brushProperty name="height" value="0.05" units="cm"/>
      <inkml:brushProperty name="color" value="#FF0066"/>
    </inkml:brush>
  </inkml:definitions>
  <inkml:trace contextRef="#ctx0" brushRef="#br0">0 144 17052,'0'9'1744,"7"-5"1449,9-6-545,15-14-119,9-1-393,3-4-807,4 2-393,-11 7-712,1 2-208,-9 3-528,-1 3-401,-6-3-2047,2-3 471,-10-21 1017</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7.231"/>
    </inkml:context>
    <inkml:brush xml:id="br0">
      <inkml:brushProperty name="width" value="0.05" units="cm"/>
      <inkml:brushProperty name="height" value="0.05" units="cm"/>
      <inkml:brushProperty name="color" value="#FF0066"/>
    </inkml:brush>
  </inkml:definitions>
  <inkml:trace contextRef="#ctx0" brushRef="#br0">1 792 14947,'41'-66'2990,"36"-80"0,-74 141-2902,23-46 744,43-91 979,-55 108-1412,-1 0 1,10-46-1,-20 66-351,0 0 1,-2-1-1,1 1 0,-2 0 1,0 0-1,-2-15 0,1 22-56,0-1-1,-1 1 1,0-1-1,0 1 0,-1 0 1,1 0-1,-1 0 1,-1 0-1,0 0 0,0 1 1,0 0-1,-9-10 1,12 14 2,-1 0 0,1 1 0,-1-1 0,0 1 0,0-1 0,0 1 0,0 0 0,0 0 1,0 0-1,0 0 0,0 0 0,0 0 0,-1 0 0,1 1 0,0-1 0,-1 1 0,-2 0 0,3 0 9,-1 0-1,1 1 0,-1-1 0,1 1 0,-1 0 0,1 0 0,-1 0 1,1 0-1,0 0 0,-1 1 0,1-1 0,0 1 0,0-1 0,0 1 1,-3 3-1,-6 8 136,0-1 1,1 2 0,1-1-1,0 2 1,1-1-1,-7 18 1,1 2 598,-17 62 0,24-69-352,1 0-1,1 1 0,-1 46 1,6-70-343,0 0-1,0 0 1,0 0 0,1 0 0,0 0 0,-1 0-1,2 0 1,-1-1 0,0 1 0,1 0-1,0 0 1,0-1 0,0 1 0,4 5 0,-4-7-28,0 0 0,0 0 0,1-1 0,-1 1 0,1 0 1,-1-1-1,1 0 0,-1 1 0,1-1 0,0 0 0,0 0 1,-1-1-1,1 1 0,0-1 0,0 1 0,0-1 0,0 0 1,0 0-1,0 0 0,5-1 0,3-1-4,1-1 0,0 0 0,-1 0 0,1-1-1,-1-1 1,0 0 0,10-7 0,8-5-21,33-27 0,-44 29-28,1 0 0,-2-2 0,0 0 0,-1 0 0,-1-2 0,20-29 0,-34 46 11,0 0 0,0 0-1,0 0 1,0 0 0,0 0 0,0 0 0,-1 0-1,1 0 1,-1 0 0,0 0 0,1-3 0,-1 5 18,0 0 1,0 0 0,0-1 0,0 1 0,-1 0 0,1 0 0,0 0 0,0 0 0,0 0 0,0-1 0,0 1 0,0 0 0,0 0 0,0 0 0,0 0 0,0 0 0,0 0 0,-1-1-1,1 1 1,0 0 0,0 0 0,0 0 0,0 0 0,0 0 0,0 0 0,-1 0 0,1 0 0,0 0 0,0 0 0,0 0 0,0 0 0,0 0 0,-1-1 0,1 1 0,0 0-1,0 0 1,0 0 0,0 1 0,-1-1 0,1 0 0,0 0 0,0 0 0,-13 9-414,11-6 381,-1 0 0,0 0 0,1 0 0,-1 1 0,1 0 0,0-1-1,0 1 1,1 0 0,-1 0 0,1 0 0,0 0 0,0 0 0,0 0 0,0 0 0,1 0 0,0 0 0,0 0-1,0 5 1,0-6 37,1 0 0,-1-1 0,1 1 0,0 0-1,0 0 1,0 0 0,0-1 0,0 1 0,1 0-1,-1-1 1,1 0 0,0 1 0,0-1 0,-1 0-1,2 0 1,-1 0 0,0 0 0,0 0 0,1 0-1,-1 0 1,0-1 0,1 1 0,0-1 0,-1 0-1,1 0 1,4 1 0,0 0 3,0-1-1,0 0 1,0-1-1,0 1 1,0-1 0,0-1-1,0 1 1,0-1-1,0 0 1,11-4 0,-8 2 8,0-1-1,-1 0 1,0 0 0,0-1 0,0 0 0,14-11 0,-21 14-2,1 1 0,-1-1-1,0 0 1,-1 0 0,1 0 0,0 0 0,0-1 0,-1 1 0,0 0 0,1-1 0,-1 1 0,0-1 0,1-3 0,-1 4 1,-1 0-1,0 0 1,0 0-1,0 1 0,0-1 1,-1 0-1,1 0 1,0 0-1,-1 1 1,1-1-1,-1 0 0,1 0 1,-1 1-1,0-1 1,0 0-1,0 1 1,0-1-1,0 1 1,0-1-1,0 1 0,-2-2 1,-5-4 36,1 0 1,-1 1-1,-1-1 1,1 1-1,-1 1 0,-14-7 1,-60-19-333,37 15-1472,39 12-2310,15 6 1868,5 6 857</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7.716"/>
    </inkml:context>
    <inkml:brush xml:id="br0">
      <inkml:brushProperty name="width" value="0.05" units="cm"/>
      <inkml:brushProperty name="height" value="0.05" units="cm"/>
      <inkml:brushProperty name="color" value="#FF0066"/>
    </inkml:brush>
  </inkml:definitions>
  <inkml:trace contextRef="#ctx0" brushRef="#br0">0 184 13875,'1'-1'313,"0"0"1,0 1-1,0-1 1,-1 0-1,1 1 0,0-1 1,0 1-1,0-1 1,0 1-1,0-1 0,1 1 1,-1 0-1,0 0 1,2-1-1,-3 1-155,1 0 0,-1 0-1,0 1 1,1-1 0,-1 0-1,0 0 1,1 0 0,-1 1 0,0-1-1,0 0 1,1 0 0,-1 1 0,0-1-1,0 0 1,1 0 0,-1 1 0,0-1-1,0 0 1,0 1 0,1-1-1,-1 0 1,0 1 0,0-1 0,0 0-1,0 1 1,0-1 0,0 0 0,0 1-1,0 3 335,0 0-1,0 0 1,0 0-1,-1 0 1,1 0-1,-3 7 1,0-3-155,-2 8 414,-4 25 0,9-36-693,-1-1 0,1 1 0,0-1 0,0 1 0,0-1 0,1 0 1,-1 1-1,1-1 0,0 1 0,3 6 0,-4-9-63,1-1 1,-1 0-1,1 1 1,0-1-1,-1 0 0,1 0 1,0 0-1,0 0 1,-1 0-1,1 0 0,0 0 1,0 0-1,0 0 1,0 0-1,1 0 0,-1-1 1,0 1-1,0 0 1,0-1-1,1 1 0,-1-1 1,0 0-1,0 1 1,1-1-1,-1 0 0,0 1 1,1-1-1,-1 0 1,0 0-1,1 0 1,-1 0-1,0-1 0,1 1 1,-1 0-1,0-1 1,2 1-1,0-2-39,1 1 0,-1-1 1,0 0-1,0 0 0,0 0 0,-1 0 1,1 0-1,0-1 0,-1 1 0,1-1 1,-1 0-1,4-5 0,2-8-207,9-20 0,-13 25 117,1-1-1,1 1 0,0 0 1,11-14-1,-16 25 134,-1 0 1,1 0-1,0 0 0,-1 0 1,1 1-1,0-1 0,-1 0 0,1 0 1,0 1-1,-1-1 0,1 1 1,-1-1-1,1 0 0,0 1 0,-1-1 1,1 1-1,-1-1 0,1 1 1,-1-1-1,1 2 0,1 0 3,2 1 12,0-1 0,0 0-1,0 0 1,0 0 0,0-1 0,0 1 0,1-1 0,-1 0 0,0 0 0,1 0 0,-1-1-1,1 1 1,-1-1 0,1-1 0,-1 1 0,1 0 0,-1-1 0,1 0 0,-1 0 0,8-3-1,0 0 54,0-1 0,0-1 0,0 0 0,0-1 0,18-13 0,-26 17-49,-2 1 9,0 1 0,1-1 0,-1 0 0,0 1 0,0-1 0,0 0 0,0 0 0,0-1 0,0 1 0,0 0 0,-1-1 0,1 1 0,-1-1 1,0 1-1,0-1 0,2-5 0,-3 7-13,0 1 1,0-1 0,0 0-1,0 1 1,-1-1 0,1 0-1,0 1 1,0-1 0,0 1-1,-1-1 1,1 0 0,0 1-1,-1-1 1,1 1 0,0-1-1,-1 1 1,1-1 0,-1 1-1,1-1 1,-1 1-1,1-1 1,-1 1 0,0-1-1,1 1 1,-2-1 0,-19-7 141,6 3-70,10 1-146,1 1 1,0 0 0,-1-1 0,2 0 0,-1 0-1,0 0 1,1 0 0,0-1 0,-3-4 0,-4-8-2167,-7-19 1,17 35 2131,0 1 0,0 0 0,-1 0 0,1 0 1,0 0-1,0 0 0,0 0 0,0-1 0,0 1 0,0 0 0,0 0 0,0 0 0,0 0 0,0 0 1,0-1-1,0 1 0,-1 0 0,1 0 0,0 0 0,0 0 0,0-1 0,0 1 0,1 0 0,-1 0 0,0 0 1,0 0-1,0-1 0,0 1 0,0 0 0,0 0 0,0 0 0,0 0 0,0 0 0,0-1 0,0 1 0,0 0 1,0 0-1,1 0 0,-1 0 0,0 0 0,0 0 0,0 0 0,0-1 0,0 1 0,1 0 0,-1 0 0,0 0 1,0 0-1,0 0 0,0 0 0,0 0 0,1 0 0,8-1-1362</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8.248"/>
    </inkml:context>
    <inkml:brush xml:id="br0">
      <inkml:brushProperty name="width" value="0.05" units="cm"/>
      <inkml:brushProperty name="height" value="0.05" units="cm"/>
      <inkml:brushProperty name="color" value="#FF0066"/>
    </inkml:brush>
  </inkml:definitions>
  <inkml:trace contextRef="#ctx0" brushRef="#br0">87 387 15787,'4'0'624,"0"-1"0,0 0-1,-1 0 1,1 0 0,-1-1-1,1 1 1,-1-1 0,1 0-1,4-3 1,-7 4-454,0 0 0,0-1 0,0 1 0,0 0 0,0 0 0,0-1 0,-1 1 0,1-1 0,0 1 0,-1 0-1,0-1 1,1 1 0,-1-1 0,0 0 0,1 1 0,-1-1 0,0 1 0,0-1 0,0 1 0,-1-1 0,1 1 0,0-1 0,0 1 0,-1-1 0,1 1-1,-2-3 1,0-3-93,-1 1 0,0 0-1,0 0 1,0 0 0,-1 0-1,0 1 1,0-1 0,0 1 0,-1 0-1,1 0 1,-1 1 0,-1-1-1,1 1 1,-1 0 0,1 0-1,-1 1 1,-10-5 0,15 8-80,-1-1 0,1 1 0,0 0 0,-1-1 1,1 1-1,0 0 0,-1 0 0,1 0 0,0 0 0,-1 0 1,1 0-1,0 0 0,-1 1 0,1-1 0,0 0 1,-1 1-1,1-1 0,0 1 0,-1 0 0,1-1 1,0 1-1,0 0 0,0 0 0,0-1 0,0 1 0,0 0 1,0 0-1,0 0 0,0 0 0,0 0 0,0 1 1,1-1-1,-1 0 0,0 0 0,0 3 0,0-1-1,0-1-1,1 1 1,-1-1-1,1 1 1,-1 0-1,1 0 1,0-1-1,0 1 1,0 0-1,0-1 1,1 1-1,-1 0 1,1-1-1,-1 1 1,1 0-1,0-1 0,2 5 1,0-3 5,-1-1 0,1 1 0,0 0 1,0-1-1,0 0 0,0 0 0,1 0 0,-1 0 0,1-1 0,0 1 1,0-1-1,0 0 0,0 0 0,7 2 0,-8-3-1,0 0 0,0 0 0,1-1-1,-1 1 1,0-1 0,1 0 0,-1 0 0,1 0-1,-1 0 1,0-1 0,1 1 0,-1-1 0,0 0-1,0 0 1,1 0 0,-1 0 0,0-1 0,0 1-1,5-4 1,-2-1 6,0 1 0,0-1 0,0 0 0,-1-1 0,6-8 0,17-19 20,-19 26 31,20-14 0,-7 6 105,-5 4-7,0 1 1,0 0 0,25-11-1,58-19 496,-97 40-579,-1 0-1,0 0 0,1 0 1,-1 0-1,0-1 1,0 1-1,0-1 0,0 0 1,-1 1-1,1-1 1,0 0-1,-1 0 0,1 0 1,1-4-1,-2 5-47,0-1 0,-1 1 0,1 0 0,-1-1 0,0 1 0,1 0 0,-1-1-1,0 1 1,0 0 0,0-1 0,0 1 0,0-1 0,0 1 0,0-1 0,0 1 0,-1 0 0,1-1 0,0 1-1,-1 0 1,1-1 0,-1 1 0,0 0 0,1 0 0,-1-1 0,0 1 0,0 0 0,-1-1 0,-29-27-1085,25 24-287,0 0 0,-1 1 0,-8-4-1,6 5-511</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8.702"/>
    </inkml:context>
    <inkml:brush xml:id="br0">
      <inkml:brushProperty name="width" value="0.05" units="cm"/>
      <inkml:brushProperty name="height" value="0.05" units="cm"/>
      <inkml:brushProperty name="color" value="#FF0066"/>
    </inkml:brush>
  </inkml:definitions>
  <inkml:trace contextRef="#ctx0" brushRef="#br0">5 0 12195,'-4'2'3642,"4"-2"-3512,-1 1 0,1-1 0,0 0 0,0 0 0,0 0 0,0 0 0,0 1 0,0-1 0,0 0 0,0 0 0,0 0 0,0 0 1,0 1-1,0-1 0,0 0 0,0 0 0,0 0 0,0 0 0,0 1 0,1 0 1041,-1-1-1041,8 12 2243,-6-10-1712,5 9 95,1 0 0,-1 0 0,-1 1 0,0 0 0,-1 1 0,0-1 1,-1 1-1,5 24 0,-7-20-735,0 1 0,-1-1 0,-1 1 0,0 0 0,-1-1 0,-5 23 0,-4 30-3715,10-64-214,4-8 1805,7-7 271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1.332"/>
    </inkml:context>
    <inkml:brush xml:id="br0">
      <inkml:brushProperty name="width" value="0.05" units="cm"/>
      <inkml:brushProperty name="height" value="0.05" units="cm"/>
      <inkml:brushProperty name="color" value="#008C3A"/>
    </inkml:brush>
  </inkml:definitions>
  <inkml:trace contextRef="#ctx0" brushRef="#br0">1 4 12715,'6'0'157,"-2"0"100,0-1-1,0 2 0,0-1 0,0 0 0,6 2 0,-10-1-179,1-1-1,0 0 0,0 1 0,0-1 1,0 1-1,-1-1 0,1 1 0,0-1 1,0 1-1,-1 0 0,1-1 1,-1 1-1,1 0 0,0-1 0,-1 1 1,1 0-1,-1 0 0,0 0 0,1 0 1,-1-1-1,0 1 0,1 0 1,-1 0-1,0 0 0,0 0 0,0 0 1,0 2-1,0 34 2270,-1-25-1670,1 0-1,1 19 0,0-28-583,-1 0 1,1 0 0,0 1 0,0-1 0,0 0-1,0 0 1,1 0 0,-1 0 0,1 0-1,0-1 1,-1 1 0,1 0 0,5 4-1,-6-6-28,1 0-1,0 0 1,0 0-1,0 0 1,0 0-1,0 0 0,0 0 1,0-1-1,0 1 1,0-1-1,1 1 1,-1-1-1,0 0 1,0 0-1,0 0 0,0 0 1,5-1-1,3-1 258,0 0 0,14-5 0,-21 6-241,6-2 133,0-1 1,0 0-1,-1 0 1,1 0-1,10-9 0,-17 12-172,0 0 0,0-1-1,0 1 1,0-1 0,-1 1-1,1-1 1,0 0 0,-1 0-1,0 0 1,1 0-1,-1 0 1,0 0 0,0 0-1,0 0 1,0 0 0,0 0-1,-1-1 1,1 1 0,-1 0-1,1 0 1,-1-1 0,0 1-1,0 0 1,0-1 0,0 1-1,-1 0 1,1-1-1,-1-2 1,1 4-31,-1 0 0,0 0 0,1 0 0,-1 0 0,1 1 0,-1-1 0,0 0 0,0 0 0,0 0 0,0 0 0,1 1 0,-1-1 0,0 0 0,0 1 0,0-1 0,0 1 0,-2-1 0,-19-6 26,16 6-31,-78-20-1316,0 1-4296,62 13 4145</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9.058"/>
    </inkml:context>
    <inkml:brush xml:id="br0">
      <inkml:brushProperty name="width" value="0.05" units="cm"/>
      <inkml:brushProperty name="height" value="0.05" units="cm"/>
      <inkml:brushProperty name="color" value="#FF0066"/>
    </inkml:brush>
  </inkml:definitions>
  <inkml:trace contextRef="#ctx0" brushRef="#br0">259 0 12427,'1'0'160,"0"1"0,0-1 0,0 0 0,0 0 0,0 1 1,-1-1-1,1 1 0,0-1 0,0 1 0,-1-1 0,1 1 0,0-1 1,0 1-1,-1 0 0,1-1 0,-1 1 0,1 0 0,-1-1 0,1 1 1,-1 0-1,1 0 0,-1 0 0,0-1 0,1 1 0,-1 0 0,0 0 1,0 0-1,1 0 0,-1 1 0,3 31 2585,-4-27-2438,1 0-1,-1 1 1,0-1 0,0 0-1,-1 0 1,0 0-1,0 0 1,0-1 0,-5 10-1,1-6-46,0 0 0,0 0 0,-1 0 0,-14 13 0,-4 1-37,-1-2 1,-43 25 0,65-43-177,-84 52 213,88-55-257,0 0-1,0 0 1,0 0-1,0 0 1,0 0-1,0 0 1,-1 0-1,1 0 1,0 0-1,0 0 1,0 0-1,0 0 1,0 0-1,0 0 1,0 1-1,0-1 1,0 0-1,0 0 1,-1 0-1,1 0 1,0 0-1,0 0 1,0 0-1,0 0 1,0 0-1,0 0 1,0 0-1,0 1 1,0-1-1,0 0 1,0 0-1,0 0 1,0 0-1,0 0 1,0 0-1,0 0 1,0 0-1,0 1 0,0-1 1,0 0-1,0 0 1,0 0-1,0 0 1,0 0-1,0 0 1,0 0-1,0 0 1,0 1-1,0-1 1,7 1 86,10-3 96,21-2 185,1 2 0,43 3 0,12 0-465,-88-1-301,1-1 0,-1 1 1,0-2-1,1 1 0,-1-1 0,0 0 1,0 0-1,0-1 0,0 1 0,6-5 1,6-1 1279,5 2-672</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9.304"/>
    </inkml:context>
    <inkml:brush xml:id="br0">
      <inkml:brushProperty name="width" value="0.05" units="cm"/>
      <inkml:brushProperty name="height" value="0.05" units="cm"/>
      <inkml:brushProperty name="color" value="#FF0066"/>
    </inkml:brush>
  </inkml:definitions>
  <inkml:trace contextRef="#ctx0" brushRef="#br0">4 1 16428,'0'5'2032,"0"5"1353,0 8-1345,0 6-352,-2 7-863,2 0-265,-2 2-336,2-3-112,0-6-80,6-3-144,-1-11-392,-2-3-416,2-7-633,-1-4-127,-4-8-657,0-2 105,-7-3 1296</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9:59.568"/>
    </inkml:context>
    <inkml:brush xml:id="br0">
      <inkml:brushProperty name="width" value="0.05" units="cm"/>
      <inkml:brushProperty name="height" value="0.05" units="cm"/>
      <inkml:brushProperty name="color" value="#FF0066"/>
    </inkml:brush>
  </inkml:definitions>
  <inkml:trace contextRef="#ctx0" brushRef="#br0">0 1 10682,'6'4'900,"0"-1"0,0 1-1,0-1 1,0 0 0,1 0 0,-1 0-1,1-1 1,0 0 0,12 2-1,16 5 740,-7 2-642,-2 1 1,0 1 0,0 1-1,29 22 1,-51-33-900,-1-1 0,0 1 0,0 0 0,0 0 1,0 0-1,0 0 0,-1 0 0,1 0 1,-1 1-1,0 0 0,0-1 0,2 7 0,-3-7-59,0 0-1,-1 0 0,1 0 0,-1 0 0,0-1 0,0 1 0,0 0 0,0 0 0,-1 0 0,1 0 0,-1 0 0,1 0 1,-1 0-1,0-1 0,0 1 0,-1 0 0,1-1 0,-2 4 0,-7 7-114,0-1 0,0 1 0,-1-2 1,-1 0-1,0 0 0,0-1 0,-1 0 0,-27 14 0,-5-4-4033,39-15 2600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15.959"/>
    </inkml:context>
    <inkml:brush xml:id="br0">
      <inkml:brushProperty name="width" value="0.05" units="cm"/>
      <inkml:brushProperty name="height" value="0.05" units="cm"/>
      <inkml:brushProperty name="color" value="#FF0066"/>
    </inkml:brush>
  </inkml:definitions>
  <inkml:trace contextRef="#ctx0" brushRef="#br0">34 39 10250,'-33'32'6515,"33"-32"-6470,7-2 850,12-5 49,-9 2-476,0 2 1,0-1-1,0 1 0,0 1 0,11-2 0,-20 4-413,0 0 0,0 0-1,0 1 1,0-1 0,1 0 0,-1 0-1,0 1 1,0-1 0,0 0 0,0 1 0,0-1-1,0 1 1,-1-1 0,1 1 0,0 0 0,0-1-1,0 1 1,0 0 0,-1-1 0,1 1 0,0 0-1,1 2 1,10 8 447,-8-8-418,1-1 1,0 0-1,-1-1 1,1 1-1,0-1 1,0 0-1,0 0 1,0 0-1,0-1 1,8 0-1,10-1 185,24-5 0,-27 4-107,155-30 765,-104 18-725,96-9-1,-157 22-184,0 1 0,-1 1 0,1-1 0,17 5 0,-23-5-245,-1 1 0,0 0-1,1 0 1,-1 1 0,0-1 0,0 1 0,0 0-1,0-1 1,0 1 0,0 1 0,-1-1 0,1 0 0,-1 1-1,1-1 1,-1 1 0,2 3 0,-4-1-3292,-1-3 2747,-2 8-547</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16.240"/>
    </inkml:context>
    <inkml:brush xml:id="br0">
      <inkml:brushProperty name="width" value="0.05" units="cm"/>
      <inkml:brushProperty name="height" value="0.05" units="cm"/>
      <inkml:brushProperty name="color" value="#FF0066"/>
    </inkml:brush>
  </inkml:definitions>
  <inkml:trace contextRef="#ctx0" brushRef="#br0">0 1 12427,'0'10'1280,"7"4"944,7 2 17,15-1-25,6 1-415,13-2-393,3-2-112,4 0-335,-3-2-201,5 1-400,-1-3-128,-3-6-416,3-5-632,-15-3 512</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17.964"/>
    </inkml:context>
    <inkml:brush xml:id="br0">
      <inkml:brushProperty name="width" value="0.05" units="cm"/>
      <inkml:brushProperty name="height" value="0.05" units="cm"/>
      <inkml:brushProperty name="color" value="#FF0066"/>
    </inkml:brush>
  </inkml:definitions>
  <inkml:trace contextRef="#ctx0" brushRef="#br0">831 2588 10442,'136'-2'1515,"-18"0"-727,120 13 1,-12 22-721,41 4 119,-211-32 82,0-3 0,101-9 0,-83-4 222,-2-3 0,1-4-1,71-27 1,199-98 1659,23-47-101,-9-15-784,-178 100-910,166-87-13,-314 173-337,48-37 1,-65 43-6,1 0-1,-1-1 1,-1 0-1,20-30 1,-17 18 4,-2 0 0,-1-1 0,-1 0 1,-1-1-1,-2-1 0,9-42 0,-6 9 14,-4-2 1,2-64-1,-9 64-1,-13-127 0,5 149-15,-1 0 0,-2 0 0,-29-76 1,29 95 8,-1 0 1,-1 1 0,-1 1 0,-1 0 0,-1 1 0,-21-22 0,15 20 34,-1 2 0,-1 0 0,-1 1 0,-48-27 0,8 11 131,-1 4 0,-99-34 0,-147-20 143,169 59-309,-1 7 0,-1 5 0,0 7 0,0 6 0,-151 19 0,-273 63-203,390-43 87,-201 71 0,299-81 98,2 4 1,0 4-1,3 3 1,1 3-1,2 3 1,-79 67-1,80-51 14,4 2 0,2 4-1,3 3 1,3 2 0,4 2-1,2 3 1,-48 96 0,78-126-4,2 0 0,2 1 0,2 1 1,3 1-1,-11 60 0,20-75-1,2 0-1,1 0 1,1 0-1,2 1 1,2-1-1,1 0 1,2-1 0,15 53-1,-10-50 4,3 0-1,1-2 1,1 0-1,2 0 1,2-2-1,1 0 1,1-2 0,2 0-1,1-1 1,2-2-1,38 33 1,-39-40 2,2-2 0,0-1 0,0-2 0,2 0 0,0-2 0,41 13 0,-12-10-3,1-2 1,95 12-1,-42-17-170,0-4 0,141-11 0,16-19-29</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1.979"/>
    </inkml:context>
    <inkml:brush xml:id="br0">
      <inkml:brushProperty name="width" value="0.05" units="cm"/>
      <inkml:brushProperty name="height" value="0.05" units="cm"/>
      <inkml:brushProperty name="color" value="#FF0066"/>
    </inkml:brush>
  </inkml:definitions>
  <inkml:trace contextRef="#ctx0" brushRef="#br0">1 186 6865,'0'2'283,"0"-1"0,0 0-1,0 0 1,0 0-1,0 0 1,1 1 0,-1-1-1,0 0 1,1 0-1,-1 0 1,1 0 0,-1 0-1,1 0 1,0 0-1,-1 0 1,1 0-1,0 0 1,0 0 0,-1-1-1,1 1 1,0 0-1,0 0 1,0-1 0,0 1-1,0 0 1,0-1-1,0 1 1,0-1 0,1 0-1,-1 1 1,0-1-1,0 0 1,0 0 0,0 0-1,1 1 1,-1-1-1,0 0 1,1-1-1,-1 3-16,0 0 0,0-1 0,0 1 0,0 0 0,-1 0 0,1 0 0,-1 0 0,1 2 0,-1 3-81,0-1 0,0 1 0,-2 8 0,1 21 50,1-34-229,0 0 1,0-1-1,0 1 0,1 0 0,-1 0 0,1 0 0,0 0 0,-1 0 0,1-1 1,0 1-1,0 0 0,0 0 0,0-1 0,2 3 0,-2-3 13,0 0 0,1-1 0,-1 1 0,0 0-1,0 0 1,0-1 0,0 1 0,1-1 0,-1 1-1,0-1 1,1 0 0,-1 0 0,0 1 0,0-1 0,1 0-1,-1 0 1,1 0 0,-1 0 0,0 0 0,0-1-1,1 1 1,-1 0 0,0-1 0,1 1 0,-1 0 0,0-1-1,0 0 1,0 1 0,2-2 0,5-3 164,-1 0 1,0 0-1,10-10 1,-9 7-5,76-63-82,94-105 1,-136 127-433</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2.730"/>
    </inkml:context>
    <inkml:brush xml:id="br0">
      <inkml:brushProperty name="width" value="0.05" units="cm"/>
      <inkml:brushProperty name="height" value="0.05" units="cm"/>
      <inkml:brushProperty name="color" value="#FF0066"/>
    </inkml:brush>
  </inkml:definitions>
  <inkml:trace contextRef="#ctx0" brushRef="#br0">1 267 13235,'12'6'3386,"-10"-6"-3162,0 1 0,0 0 0,0-1 0,-1 1 0,1 0 0,0 0 0,0 1 0,0-1 0,-1 0 0,1 1 0,-1-1 0,1 1 0,-1-1 0,1 1 0,-1-1 0,0 1 0,0 0 0,0 0 0,0 0 0,0 0 0,0 0 0,0 3 0,1 1-139,-1-1-47,0 0 0,1 0 0,0 0 1,0-1-1,3 7 0,-4-10-36,0 0 0,0 0 0,-1 0 0,1 1 0,0-1 0,1-1 0,-1 1 0,0 0 0,0 0 0,0 0 1,0 0-1,1-1 0,-1 1 0,0-1 0,1 1 0,-1-1 0,0 1 0,1-1 0,-1 0 0,1 0 0,-1 0 0,1 0 0,-1 0 0,2 0 0,2 0 1,-1-1 0,1 0 0,-1 0-1,1-1 1,-1 1 0,0-1 0,1 0 0,-1 0 0,0-1 0,0 1-1,4-5 1,7-5-19,19-21 0,-28 27-6,77-89-793,-55 60-442,2 1 1,1 2-1,41-34 1,-33 39 78</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3.134"/>
    </inkml:context>
    <inkml:brush xml:id="br0">
      <inkml:brushProperty name="width" value="0.05" units="cm"/>
      <inkml:brushProperty name="height" value="0.05" units="cm"/>
      <inkml:brushProperty name="color" value="#FF0066"/>
    </inkml:brush>
  </inkml:definitions>
  <inkml:trace contextRef="#ctx0" brushRef="#br0">15 326 12339,'-1'2'262,"-1"0"0,1 0 0,-1 0 0,1 1 0,0-1 0,-1 0 0,1 1 0,1-1 0,-1 1 0,0-1 0,0 1 0,1 0 0,0-1 0,-1 1 0,1 0 0,0-1 0,0 1 0,1-1 0,-1 1 0,0 0 0,1-1 0,1 6 0,-1-6-67,0 0-1,0 0 0,-1 0 0,1 0 1,0 0-1,1 0 0,-1-1 0,0 1 1,1 0-1,-1-1 0,1 1 0,-1 0 1,1-1-1,0 0 0,-1 1 0,1-1 1,0 0-1,0 0 0,0 0 0,0 0 0,0 0 1,0-1-1,0 1 0,0-1 0,0 1 1,1-1-1,-1 0 0,4 0 0,11-2 264,1 0 0,0-2-1,-1 0 1,1-1-1,20-9 1,-8 1-352,-1-1 1,29-19-1,-20 8-818,-1-3-1,-2 0 0,-1-3 1,-1-1-1,55-70 1,-24 15-839</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4.044"/>
    </inkml:context>
    <inkml:brush xml:id="br0">
      <inkml:brushProperty name="width" value="0.05" units="cm"/>
      <inkml:brushProperty name="height" value="0.05" units="cm"/>
      <inkml:brushProperty name="color" value="#FF0066"/>
    </inkml:brush>
  </inkml:definitions>
  <inkml:trace contextRef="#ctx0" brushRef="#br0">0 35 7834,'93'51'16839,"-88"-49"-16630,0-1 0,1 1 0,-1-1 0,1 1 0,0-2 0,-1 1 0,1-1 0,0 1 0,-1-2 0,1 1-1,0-1 1,0 1 0,-1-2 0,7-1 0,3-1-225,-1-1 0,1-1 0,-2 0 0,17-10 0,34-20-763,-32 20 445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1.631"/>
    </inkml:context>
    <inkml:brush xml:id="br0">
      <inkml:brushProperty name="width" value="0.05" units="cm"/>
      <inkml:brushProperty name="height" value="0.05" units="cm"/>
      <inkml:brushProperty name="color" value="#008C3A"/>
    </inkml:brush>
  </inkml:definitions>
  <inkml:trace contextRef="#ctx0" brushRef="#br0">0 11 14603,'1'-1'131,"-1"1"-1,0-1 1,1 0-1,-1 1 0,0-1 1,1 1-1,-1-1 1,1 1-1,-1-1 1,1 1-1,-1-1 1,1 1-1,-1-1 1,1 1-1,0 0 1,-1-1-1,1 1 0,-1 0 1,1 0-1,0-1 1,-1 1-1,1 0 1,0 0-1,0 0 1,-1 0-1,1 0 1,0 0-1,-1 0 1,1 0-1,0 0 0,-1 0 1,1 0-1,0 1 1,-1-1-1,1 0 1,0 0-1,-1 1 1,1-1-1,0 1 1,2 2 264,0 0 0,-1 0 0,1 0 0,-1 0 0,0 0 0,2 6 0,-3-7-374,38 81 2402,3 8-1048,-25-63-1533,2-1 0,0-1 1,2-1-1,30 29 0,-49-51-235,-2-3 198,1 0 0,-1 1 0,0-1-1,1 1 1,-1-1 0,1 0 0,-1 1 0,1-1 0,-1 0 0,1 1 0,-1-1 0,1 0 0,-1 0-1,1 1 1,0-1 0,-1 0 0,1 0 0,-1 0 0,2 0 0,11 0-1355</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6.763"/>
    </inkml:context>
    <inkml:brush xml:id="br0">
      <inkml:brushProperty name="width" value="0.05" units="cm"/>
      <inkml:brushProperty name="height" value="0.05" units="cm"/>
      <inkml:brushProperty name="color" value="#FF0066"/>
    </inkml:brush>
  </inkml:definitions>
  <inkml:trace contextRef="#ctx0" brushRef="#br0">592 109 10514,'5'-9'1069,"0"0"0,1 1-1,7-8 1,-7 9-600,0 0-1,-1-1 1,0 1-1,6-12 1,-11 18-421,0 1 0,1-1-1,-1 1 1,0-1 0,1 1 0,-1-1 0,0 0 0,0 1 0,0-1 0,0 1 0,1-1 0,-1 0 0,0 1 0,0-1-1,0 1 1,0-1 0,0 0 0,-1 1 0,1-1 0,0 1 0,0-1 0,0 0 0,0 1 0,-1-1 0,1 1 0,-1-2 0,1 2-13,-1 0 0,0-1 1,0 1-1,1 0 0,-1 0 1,0-1-1,0 1 0,1 0 1,-1 0-1,0 0 1,0 0-1,0 0 0,1 0 1,-1 0-1,0 1 0,0-1 1,-1 0-1,-4 2 61,-1 1 0,1-1 0,-12 7-1,-264 167 119,232-142-253,-45 35-20,83-59 53,1 0 0,0 1 0,0 1 0,2 0 0,-15 21 1,9-5 41,1 1 0,1 0 0,2 1 0,1 1 0,1 0 0,1 0 0,2 0 0,1 1 0,2 0 0,1 0 0,2 0 0,0 0 0,3 0 0,0 0 0,10 35 0,6 15 133,4 10-115,9 99 0,-7 94-47,1 8 394,-22-252-292,-3-1 0,-1 1 0,-9 70 0,-1-44-77,-8 56 145,15-94 300,1 1 0,3 33 1,0-58-361,-1-1 0,0 1 0,1-1 1,0 1-1,0-1 0,0 0 0,1 0 1,0 1-1,-1-1 0,1 0 0,1 0 1,-1 0-1,0-1 0,1 1 0,0-1 1,0 1-1,0-1 0,0 0 1,1 0-1,-1 0 0,1-1 0,0 1 1,0-1-1,0 0 0,0 0 0,0 0 1,8 2-1,-2 0-52,1-1 0,0-1 0,-1 0 0,1 0 0,0-1-1,0 0 1,12-1 0,-16-1-243,0 0 1,0 0-1,0-1 0,0 0 0,0 0 0,-1 0 1,1-1-1,-1 0 0,1 0 0,-1-1 0,0 1 0,9-9 1,-1-1-744,15-19 0,18-24-443</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7.496"/>
    </inkml:context>
    <inkml:brush xml:id="br0">
      <inkml:brushProperty name="width" value="0.05" units="cm"/>
      <inkml:brushProperty name="height" value="0.05" units="cm"/>
      <inkml:brushProperty name="color" value="#FF0066"/>
    </inkml:brush>
  </inkml:definitions>
  <inkml:trace contextRef="#ctx0" brushRef="#br0">88 0 13427,'-2'0'192,"0"0"0,0 0 1,0 1-1,0-1 0,0 0 1,0 1-1,0-1 0,0 1 0,0-1 1,0 1-1,0 0 0,0 0 0,0 0 1,0 0-1,1 0 0,-1 1 1,0-1-1,1 0 0,-1 1 0,1-1 1,0 1-1,-1 0 0,1-1 0,0 1 1,-1 3-1,-4 6 34,0 0 0,1 0 0,-4 13 0,7-18-36,-1 3 25,0 1-1,1-1 0,0 1 1,0-1-1,1 1 1,1 18-1,0-22-63,0 0 0,1 0 0,0 0 0,0 0 0,1 0 1,0-1-1,0 1 0,0 0 0,0-1 0,1 0 0,0 1 0,5 6 0,-6-10-97,-1 0 0,1 0 0,0 0 0,0-1 0,0 1 0,0 0 0,0-1-1,1 0 1,-1 1 0,0-1 0,1 0 0,-1 0 0,1 0 0,-1 0 0,6 0 0,-4-1-32,-1 0 0,1 0-1,0 0 1,0 0 0,0-1 0,-1 0 0,1 1-1,0-2 1,-1 1 0,4-2 0,3-1-236,-1-1 0,0-1 0,-1 0 0,0 0 0,0 0 1,0-1-1,8-9 0,10-16-1680,0-1 543</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7.948"/>
    </inkml:context>
    <inkml:brush xml:id="br0">
      <inkml:brushProperty name="width" value="0.05" units="cm"/>
      <inkml:brushProperty name="height" value="0.05" units="cm"/>
      <inkml:brushProperty name="color" value="#FF0066"/>
    </inkml:brush>
  </inkml:definitions>
  <inkml:trace contextRef="#ctx0" brushRef="#br0">13 259 15579,'59'87'5003,"40"71"-606,-65-88-4201,-31-63-176,-6-10-4,-8-14-20,-30-64-608,-45-125-1,70 165 406,2-1 0,2-1-1,-11-70 1,22 110 226,1 1 0,0-1 0,0 0 1,0 0-1,0 1 0,0-1 0,1 0 0,0-5 0,-1 8-7,1 0-1,-1-1 0,0 1 0,0 0 0,0 0 0,0-1 0,1 1 0,-1 0 1,0 0-1,0-1 0,1 1 0,-1 0 0,0 0 0,0 0 0,1 0 0,-1-1 1,0 1-1,0 0 0,1 0 0,-1 0 0,0 0 0,1 0 0,-1 0 0,0 0 1,1 0-1,-1 0 0,0 0 0,1 0 0,0 0 23,1 1 0,-1-1 1,0 0-1,0 1 0,1 0 0,-1-1 0,0 1 0,0 0 0,0 0 1,2 1-1,53 52 1106,-33-31-685,27 22 1,68 40 232,-51-39-489,59 56-1,-121-98-311,-1 0-1,0 0 1,0 1-1,-1-1 1,5 7-1,-8-11 67,0 0 0,0 0 0,0 0-1,1 1 1,-1-1 0,0 0 0,0 0 0,0 1 0,0-1 0,0 0 0,1 0-1,-1 1 1,0-1 0,0 0 0,0 0 0,0 1 0,0-1 0,0 0-1,0 0 1,0 1 0,0-1 0,0 0 0,0 1 0,0-1 0,0 0-1,0 0 1,0 1 0,0-1 0,-1 0 0,1 0 0,0 1 0,0-1 0,0 0-1,0 0 1,0 1 0,-1-1 0,1 0 0,0 0 0,0 0 0,0 0-1,-1 1 1,1-1 0,0 0 0,-1 0 70,0 0-1,0 0 1,0 0-1,1 1 1,-1-2 0,0 1-1,0 0 1,0 0-1,1 0 1,-1 0 0,0 0-1,0-1 1,-1 0-1,-12-8-50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8.165"/>
    </inkml:context>
    <inkml:brush xml:id="br0">
      <inkml:brushProperty name="width" value="0.05" units="cm"/>
      <inkml:brushProperty name="height" value="0.05" units="cm"/>
      <inkml:brushProperty name="color" value="#FF0066"/>
    </inkml:brush>
  </inkml:definitions>
  <inkml:trace contextRef="#ctx0" brushRef="#br0">1 161 14531,'5'-1'1536,"6"-10"609,2-4-57,8-4-847,3-2-505,2 5-384,-1 2-120,-4 2-384,-1 0-312,-8 0-1241,-5 0-87,-15-4 760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8.743"/>
    </inkml:context>
    <inkml:brush xml:id="br0">
      <inkml:brushProperty name="width" value="0.05" units="cm"/>
      <inkml:brushProperty name="height" value="0.05" units="cm"/>
      <inkml:brushProperty name="color" value="#FF0066"/>
    </inkml:brush>
  </inkml:definitions>
  <inkml:trace contextRef="#ctx0" brushRef="#br0">19 361 13387,'3'8'1153,"1"0"-1,0 0 1,6 8 0,4 9 326,4 6-897,44 57-1,-84-120-788,2-1 1,1-1-1,1-1 0,2 0 0,-22-73 0,38 107 223,0 1-1,0-1 1,0 1 0,-1-1 0,1 1-1,0-1 1,0 1 0,0-1 0,0 1-1,0-1 1,0 1 0,0-1 0,0 1 0,0-1-1,0 1 1,0-1 0,1 1 0,-1-1-1,0 0 1,7 2 254,10 12 98,-14-12-320,2 4 21,2 1 23,1 0-1,0-1 1,0 0-1,0 0 1,9 4-1,-14-8-82,0 0 1,0 0-1,0-1 0,0 1 0,0-1 0,0 0 1,0 0-1,0 0 0,-1 0 0,1 0 0,0 0 0,0-1 1,0 1-1,0-1 0,0 0 0,0 0 0,-1 0 1,1 0-1,0-1 0,4-2 0,-4 2-4,0-1 0,-1 1 0,1 0 0,0-1 0,-1 0 0,0 1 1,0-1-1,1 0 0,-2 0 0,1-1 0,0 1 0,-1 0 0,1 0 0,-1-1 0,0 1 0,0-1 0,0 1 0,-1-1 0,1-4 0,0-6 10,-1-1-1,-1 0 1,-3-21-1,2 23-3,-4-24 112,-18-60 0,20 85 295,3 14 348,8 23 323,0-8-725,1-1 1,1 0-1,19 27 1,41 41 344,-60-73-709,1 0-1,1-1 1,0 0-1,0-1 1,1 0 0,18 10-1,-29-18-86,0 0 0,0-1 0,0 0 0,0 1 0,0-1 0,-1 1 0,1-1 1,0 0-1,0 0 0,0 0 0,0 1 0,0-1 0,0 0 0,0 0 0,0 0 0,0 0 0,0-1 0,0 1 0,0 0 0,0 0 0,0 0 0,0-1 0,0 1 0,0-1 0,-1 1 0,1-1 0,0 1 0,0-1 0,0 0 0,1-1-171,0-1 1,-1 1-1,1-1 0,-1 0 0,0 1 1,0-1-1,0 0 0,1-5 0,7-25-697</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29.146"/>
    </inkml:context>
    <inkml:brush xml:id="br0">
      <inkml:brushProperty name="width" value="0.05" units="cm"/>
      <inkml:brushProperty name="height" value="0.05" units="cm"/>
      <inkml:brushProperty name="color" value="#FF0066"/>
    </inkml:brush>
  </inkml:definitions>
  <inkml:trace contextRef="#ctx0" brushRef="#br0">7 388 15043,'8'20'3250,"16"30"1,16 16-81,-17-28-2521,11 12-243,2-1-1,58 61 1,-87-105-1137,-4-9 245,-3-10-306,-2 5 362,-1 0 1,0 0 0,0 0 0,-1 0 0,-8-14 0,-29-42-976,28 46 1088,-24-35-326,3 7 486,3-1 0,-41-85 0,68 124 240,1-1 0,0 1-1,0-1 1,0 0 0,2 0 0,-1 0-1,0-17 1,3 20 39,-1 1-1,1-1 1,0 1-1,1 0 1,0 0-1,0-1 1,0 1-1,0 0 1,1 1-1,0-1 1,0 0-1,1 1 1,4-6-1,3-2 270,2 1-1,-1 0 1,1 1 0,1 0-1,0 1 1,1 0-1,0 1 1,0 1 0,1 1-1,-1 0 1,2 1-1,-1 0 1,1 2 0,0 0-1,0 0 1,0 2-1,33-1 1,-44 3-288,0 1 1,-1-1-1,1 1 1,0 0-1,0 1 0,-1-1 1,1 1-1,-1 0 0,1 1 1,-1-1-1,0 1 1,7 6-1,-8-6-68,0 1 1,0 0-1,0 0 1,-1 0-1,0 0 0,0 0 1,0 1-1,-1 0 1,1-1-1,-1 1 1,0 0-1,0 0 0,-1 0 1,2 8-1,-1-1-53,-1 0 0,-1 1 0,1-1-1,-2 0 1,0 0 0,0 1 0,-6 19-1,0-5-388,-1-1 0,-17 36 0,-14 12-1038,-4-12 474</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2.993"/>
    </inkml:context>
    <inkml:brush xml:id="br0">
      <inkml:brushProperty name="width" value="0.05" units="cm"/>
      <inkml:brushProperty name="height" value="0.05" units="cm"/>
      <inkml:brushProperty name="color" value="#FF0066"/>
    </inkml:brush>
  </inkml:definitions>
  <inkml:trace contextRef="#ctx0" brushRef="#br0">9 45 11658,'-8'-2'3331,"9"-4"-1131,0 5-1961,0 0-1,0 0 1,0 0 0,0-1 0,0 1-1,1 1 1,-1-1 0,3-2-1,5 1 83,1-1-1,-1 1 0,1 0 0,-1 1 0,1 0 0,0 1 1,-1 0-1,14 2 0,6-2 159,215-11 931,-226 9-1400,-7 0-6,1 1 0,-1 0 0,1 1 0,0 0-1,11 3 1,-22-3-3,0 0-1,1 1 1,-1-1 0,0 1-1,1 0 1,-1-1-1,0 1 1,0 0 0,0 0-1,0 0 1,0 0-1,1-1 1,-2 2-1,1-1 1,0 0 0,0 0-1,0 0 1,0 0-1,-1 0 1,1 1 0,-1-1-1,1 0 1,-1 1-1,1-1 1,-1 0 0,0 1-1,1-1 1,-1 1-1,0-1 1,0 3 0,0 5 0,-1 0 1,0 0 0,-3 16-1,2-13 0,-6 30 12,3 0 0,0 65 0,5-88-9,2 0-1,0 1 1,1-1-1,1 0 0,1-1 1,0 1-1,1-1 1,10 18-1,37 56 2,-1-1 36,-45-77-5,-1 1 1,0-1-1,-1 1 1,5 26-1,-8-28 45,0 0 0,-1 0 0,0 1-1,-1-1 1,-1 0 0,0 0 0,-5 24-1,4-30 3,-1 0 0,1 0 0,-1 0 0,0-1-1,0 1 1,-1-1 0,0 0 0,0 0 0,-1 0-1,1 0 1,-1-1 0,0 0 0,-1 0 0,1 0 0,-12 6-1,3-3 162,-1 0 0,-1-1 0,1-1-1,-32 8 1,-67 9 553,88-19-686,7-1-73,-6 2-185,-34 1 0,56-6 10,-10-1-784,13 1 851,-1 0 0,1-1 0,0 1 0,-1 0 0,1 0 0,0-1 0,0 1 0,-1 0 0,1-1 1,0 1-1,0 0 0,0-1 0,-1 1 0,1 0 0,0-1 0,0 1 0,0 0 0,0-1 0,0 1 0,0-1 0,0 1 0,0 0 0,0-1 1,0 1-1,0-1 0,0 1 0,0 0 0,0-1 0,0 1 0,0 0 0,0-1 0,0 1 0,0-1 0,1 1 0,9-25-1502</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3.590"/>
    </inkml:context>
    <inkml:brush xml:id="br0">
      <inkml:brushProperty name="width" value="0.05" units="cm"/>
      <inkml:brushProperty name="height" value="0.05" units="cm"/>
      <inkml:brushProperty name="color" value="#FF0066"/>
    </inkml:brush>
  </inkml:definitions>
  <inkml:trace contextRef="#ctx0" brushRef="#br0">1 86 8914,'24'-74'7982,"-24"74"-7801,1-1 0,-1 0 0,0 0 1,0 0-1,1 0 0,-1 1 0,1-1 0,-1 0 1,1 0-1,-1 1 0,1-1 0,-1 0 1,1 1-1,0-1 0,0 0 0,0 1-67,-1 1-1,1-1 1,-1 1-1,1-1 0,-1 1 1,0-1-1,1 1 1,-1-1-1,1 1 0,-1-1 1,0 1-1,1-1 0,-1 1 1,0-1-1,0 1 1,0 0-1,1-1 0,-1 1 1,0 0-1,0-1 1,0 1-1,0-1 0,0 1 1,0 0-1,7 38 834,3-1 0,1 0 0,1-1 0,35 71 0,-24-70-795,-10-17-114,-2 1 0,14 30 0,-24-48-204,1 1 0,-1-1-1,0 1 1,0-1-1,-1 1 1,1 0 0,-1-1-1,0 1 1,0-1 0,-1 1-1,-1 8 1,2-13 48,0 1 0,0 0 0,-1-1 0,1 1 0,0 0 0,0-1 1,-1 1-1,1-1 0,0 1 0,-1 0 0,1-1 0,-1 1 0,1-1 0,-1 1 0,1-1 1,-1 0-1,1 1 0,-1-1 0,1 1 0,-1-1 0,1 0 0,-1 0 0,-1 1 0,1-1-83,0 0 0,0 0 0,0 0 0,0 0 0,0 0-1,0 0 1,0 0 0,0 0 0,0-1 0,0 1-1,0 0 1,0-1 0,0 1 0,0-1 0,0 1-1,0-1 1,0 0 0,-15-13-1195</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3.899"/>
    </inkml:context>
    <inkml:brush xml:id="br0">
      <inkml:brushProperty name="width" value="0.05" units="cm"/>
      <inkml:brushProperty name="height" value="0.05" units="cm"/>
      <inkml:brushProperty name="color" value="#FF0066"/>
    </inkml:brush>
  </inkml:definitions>
  <inkml:trace contextRef="#ctx0" brushRef="#br0">0 112 10210,'1'-2'337,"-1"-1"1,0 1-1,1 0 0,0 0 1,0 0-1,0 0 0,0 0 1,0 0-1,0 0 0,0 1 0,0-1 1,1 0-1,-1 0 0,1 1 1,-1-1-1,1 1 0,0-1 1,-1 1-1,1 0 0,3-2 0,6-3 136,1-1 0,15-4-1,-17 6 28,12-4 43,0 0-1,1 2 1,26-6 0,-42 11-427,1 1 0,0 0 0,0 0 0,-1 1 0,1 0 1,0 0-1,0 1 0,-1 0 0,1 0 0,0 1 0,-1 0 0,1 0 0,10 5 1,-15-5-96,0 0 0,0 0 0,0 0 0,0 1 0,0-1 0,0 1 0,-1 0 1,1 0-1,-1 0 0,0 0 0,0 0 0,0 0 0,0 1 0,-1-1 0,1 1 1,-1-1-1,0 1 0,0-1 0,0 1 0,0 0 0,-1 0 0,1-1 0,-1 1 0,0 0 1,0 0-1,0-1 0,-2 6 0,0 1-5,0 0 1,0 0 0,-1 0-1,-1-1 1,0 1-1,0-1 1,-1 0-1,-11 16 1,5-10 22,-1 0 0,-1-1 1,-25 22-1,29-29-148,0 0-1,-1 0 1,0-1 0,0-1-1,0 1 1,-1-2 0,-13 6-1,23-10-79,-1 0 0,1 1 0,0-1 0,0 0 0,-1 1 0,1-1 0,0 0 0,-1 0 0,1 0 0,0 0 0,-1 0 0,1 0-1,0-1 1,0 1 0,-1 0 0,-1-1 0,5-5-991</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4.194"/>
    </inkml:context>
    <inkml:brush xml:id="br0">
      <inkml:brushProperty name="width" value="0.05" units="cm"/>
      <inkml:brushProperty name="height" value="0.05" units="cm"/>
      <inkml:brushProperty name="color" value="#FF0066"/>
    </inkml:brush>
  </inkml:definitions>
  <inkml:trace contextRef="#ctx0" brushRef="#br0">167 0 13219,'-10'16'6176,"-2"4"-5001,-35 39 782,30-39-1322,1 1 0,-25 40 0,38-54-543,-1 0 0,1 1 0,0-1 0,1 0 0,-1 1 0,2-1 0,-1 1 0,1 0 0,0 0 0,1 0 0,-1-1 0,2 1 0,1 14 0,-1-18-82,0-1 0,0 1 0,0-1 0,0 0-1,1 1 1,-1-1 0,1 0 0,0 0 0,0 0 0,0 0-1,0 0 1,1 0 0,3 3 0,-1-2 4,0-1-1,-1 1 1,1-1 0,0-1-1,0 1 1,1-1 0,-1 0-1,6 2 1,0-1-72,0-1 0,1 0 0,-1-1 0,0 0 1,1-1-1,-1 0 0,0-1 0,15-3 0,-16 2-468,-1 0-1,1-1 1,-1-1-1,0 0 1,0 0 0,-1 0-1,1-1 1,-1-1-1,0 1 1,10-11 0,11-11-1164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2.820"/>
    </inkml:context>
    <inkml:brush xml:id="br0">
      <inkml:brushProperty name="width" value="0.05" units="cm"/>
      <inkml:brushProperty name="height" value="0.05" units="cm"/>
      <inkml:brushProperty name="color" value="#FF0066"/>
    </inkml:brush>
  </inkml:definitions>
  <inkml:trace contextRef="#ctx0" brushRef="#br0">117 0 15147,'-3'19'1401,"-6"3"695,2 20-536,-3 4-247,2 17-489,-1 5-272,-8 3-304,9 5-72,-11-12-480,7-4-672,-3-26 608</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2.085"/>
    </inkml:context>
    <inkml:brush xml:id="br0">
      <inkml:brushProperty name="width" value="0.05" units="cm"/>
      <inkml:brushProperty name="height" value="0.05" units="cm"/>
      <inkml:brushProperty name="color" value="#008C3A"/>
    </inkml:brush>
  </inkml:definitions>
  <inkml:trace contextRef="#ctx0" brushRef="#br0">131 62 11482,'6'-31'5301,"-6"30"-4943,1-1 1,-1 0 0,0 0 0,0 0 0,0 0 0,-1 0-1,1 1 1,0-1 0,-1 0 0,1 0 0,-1 0-1,1 1 1,-3-4 0,3 5-314,0 0 1,0-1-1,0 1 0,-1 0 1,1 0-1,0 0 0,0 0 1,-1-1-1,1 1 0,0 0 1,-1 0-1,1 0 0,0 0 0,0 0 1,-1 0-1,1 0 0,0 0 1,-1 0-1,1 0 0,0 0 1,-1 0-1,1 0 0,0 0 1,0 0-1,-1 0 0,1 0 1,0 0-1,-1 0 0,1 1 1,0-1-1,0 0 0,-1 0 1,1 0-1,0 0 0,0 1 1,-1-1-1,-8 9 513,9-9-547,-11 14 204,1 0 0,0 1 1,1 1-1,0 0 0,-8 23 0,3 0-53,-11 47 0,24-81-154,-5 22 33,6-25-38,0 0 1,0-1-1,0 1 1,0 0-1,0-1 1,0 1-1,1 0 1,-1-1-1,0 1 0,1 0 1,-1-1-1,1 1 1,1 1-1,-2-2-2,1-1 0,-1 1 0,0-1 0,1 0-1,-1 1 1,1-1 0,-1 1 0,1-1 0,-1 0 0,1 1 0,-1-1-1,1 0 1,-1 0 0,1 1 0,-1-1 0,1 0 0,0 0 0,-1 0-1,1 0 1,-1 0 0,1 0 0,0 0 0,-1 0 0,2 0 0,0 0 2,0 0 0,0-1 0,0 0 0,0 1 0,-1-1 1,1 0-1,3-1 0,0-2 6,1 0 0,-1 0 0,8-8 0,-4 1 11,13-19 1,-16 21-13,0 1 0,0 0 0,1 0 0,13-13 0,-18 20 28,0 0-1,-1-1 1,1 1-1,0 0 1,0 0-1,0 0 0,1 0 1,-1 1-1,0-1 1,0 1-1,0-1 1,1 1-1,-1 0 1,0 0-1,3 0 1,2 0 285,-1 1 1,1 1-1,10 2 1,-10-1-190,1-1 0,-1-1 1,10 1-1,-4-1-796,0-2 0,23-2 0,-35 3 466,-1 0 0,1 0 0,-1 0 0,1-1 1,0 1-1,-1 0 0,1 0 0,-1 0 0,1-1 0,0 1 0,-1 0 0,1-1 1,-1 1-1,1 0 0,-1-1 0,1 1 0,-1-1 0,0 1 0,1-1 0,-1 1 0,1-1 1,-1 1-1,0-1 0,0 1 0,1-1 0,-1 1 0,0-1 0,0 1 0,1-1 1,-1 0-1,0 1 0,0-1 0,0 0 0,0 1 0,0-1 0,0-1 0,0-13-1411</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4.646"/>
    </inkml:context>
    <inkml:brush xml:id="br0">
      <inkml:brushProperty name="width" value="0.05" units="cm"/>
      <inkml:brushProperty name="height" value="0.05" units="cm"/>
      <inkml:brushProperty name="color" value="#FF0066"/>
    </inkml:brush>
  </inkml:definitions>
  <inkml:trace contextRef="#ctx0" brushRef="#br0">24 155 14635,'7'22'1569,"1"0"1,0 0-1,2 0 0,0-1 0,22 31 0,17 37-459,-37-63-1036,22 52-160,-69-144-4005,17 36 3076,18 29 1001,-77-147-2832,62 117 2746,3-1-1,-17-62 1,27 88 158,1 0 106,-1 0 0,1 1-1,0-12 1,1 16-92,0-1 1,0 1-1,0-1 0,0 1 0,1-1 1,-1 1-1,0-1 0,1 1 1,-1-1-1,1 1 0,0 0 0,-1-1 1,1 1-1,0 0 0,0-1 1,0 1-1,0 0 0,0 0 0,0 0 1,2-1-1,5-3 306,1 1 0,0 1 1,0-1-1,0 2 0,0-1 0,1 1 0,15-1 0,-12 0-17,51-5 1315,-56 8-1435,1 0 1,-1 0-1,0 0 1,1 1-1,10 3 1,-17-4-210,0 0 0,-1 1 0,1-1 0,0 1 0,-1-1 0,1 1 0,-1 0 0,1 0 0,-1 0 0,1 0 0,-1 0 0,0 0 0,1 0 0,-1 0 0,0 0 0,0 0 0,0 1 0,0-1 0,0 1 0,0-1 0,0 1 0,0-1 0,-1 1 0,1-1 0,-1 1 0,1-1 0,-1 1 0,1 0 0,-1 0 0,0-1 0,0 1 0,0 0 0,0-1 0,0 4 0,-2 2 27,0 0-1,0 1 0,0-1 0,-1 0 1,0-1-1,-7 12 0,-10 14-171,-1 0 0,-1-2 0,-50 52 0,47-56-1615,14-9 706</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6.287"/>
    </inkml:context>
    <inkml:brush xml:id="br0">
      <inkml:brushProperty name="width" value="0.05" units="cm"/>
      <inkml:brushProperty name="height" value="0.05" units="cm"/>
      <inkml:brushProperty name="color" value="#FF0066"/>
    </inkml:brush>
  </inkml:definitions>
  <inkml:trace contextRef="#ctx0" brushRef="#br0">79 0 16067,'-14'9'1145,"-2"10"503,-1 9-192,3 18-439,0 6-217,11 12-200,3 4-32,12-4-144,12-2-88,8-10-160,4-8-64,11-15-280,5-8-264,1-12-720,3-9-865,-13-14 1081</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6.539"/>
    </inkml:context>
    <inkml:brush xml:id="br0">
      <inkml:brushProperty name="width" value="0.05" units="cm"/>
      <inkml:brushProperty name="height" value="0.05" units="cm"/>
      <inkml:brushProperty name="color" value="#FF0066"/>
    </inkml:brush>
  </inkml:definitions>
  <inkml:trace contextRef="#ctx0" brushRef="#br0">1 181 16131,'7'-2'1297,"6"-7"711,12-3-191,8-2-521,0-3-496,5 0-576,-5-3-80,-6 0-472,1-1-344,-11 0-1241,-3 4-431,4 6 1152</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6.737"/>
    </inkml:context>
    <inkml:brush xml:id="br0">
      <inkml:brushProperty name="width" value="0.05" units="cm"/>
      <inkml:brushProperty name="height" value="0.05" units="cm"/>
      <inkml:brushProperty name="color" value="#FF0066"/>
    </inkml:brush>
  </inkml:definitions>
  <inkml:trace contextRef="#ctx0" brushRef="#br0">0 0 13299,'0'33'1872,"2"2"1273,12-1-1209,3 1-191,6-7-873,4-2-304,3-9-344,-1-3-64,-1-2-544,-4-7-552,2-5-785,-2-7 745</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7.095"/>
    </inkml:context>
    <inkml:brush xml:id="br0">
      <inkml:brushProperty name="width" value="0.05" units="cm"/>
      <inkml:brushProperty name="height" value="0.05" units="cm"/>
      <inkml:brushProperty name="color" value="#FF0066"/>
    </inkml:brush>
  </inkml:definitions>
  <inkml:trace contextRef="#ctx0" brushRef="#br0">1 281 12115,'2'0'1021,"1"1"1,0 0 0,-1 0-1,1 0 1,0 0 0,4 3-1,12 12 2754,-9-6-2761,13 22 1,-3-4 7,-11-19-906,0 0 0,0 0 1,1-1-1,0 0 0,0-1 0,14 8 0,-17-11-89,1 0 0,-1-1 0,1 1 0,0-2 0,1 1 0,-1-1 0,0 0 0,1-1 0,-1 0 0,10 0 0,-15-1-25,0 0 1,0 0-1,-1-1 1,1 0-1,0 1 1,-1-1 0,1 0-1,0 0 1,-1 0-1,0 0 1,1-1-1,-1 1 1,0-1-1,1 1 1,2-4-1,-2 1 1,0 1 0,0-1 0,-1 1 0,0-1 0,0 0-1,0 0 1,0 0 0,0 0 0,1-4 0,0-8 6,0 0-1,-1 0 1,0 0 0,-1-19 0,-1-5 9,-6-57 0,4 82-2,-1 0-1,0 1 0,-1-1 1,0 1-1,-1-1 0,-1 2 1,-8-16-1,12 27-55,1-1 1,-1 1 0,1 0-1,-1 0 1,0 0 0,0 0-1,0 0 1,0 0-1,0 1 1,0-1 0,-1 1-1,1 0 1,0-1-1,-5-1 1,-4-2-1773,22 3-3217,6-4 3455</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7.813"/>
    </inkml:context>
    <inkml:brush xml:id="br0">
      <inkml:brushProperty name="width" value="0.05" units="cm"/>
      <inkml:brushProperty name="height" value="0.05" units="cm"/>
      <inkml:brushProperty name="color" value="#FF0066"/>
    </inkml:brush>
  </inkml:definitions>
  <inkml:trace contextRef="#ctx0" brushRef="#br0">125 301 12299,'0'0'95,"-1"-1"1,1 1 0,-1 0-1,1 0 1,-1-1-1,1 1 1,-1 0 0,0 0-1,1 0 1,-1 0 0,1 0-1,-1 0 1,1 0 0,-1 0-1,0 0 1,1 0-1,-1 0 1,1 0 0,-1 0-1,1 0 1,-1 0 0,0 1-1,1-1 1,-1 0 0,1 0-1,-1 1 1,1-1 0,-1 0-1,1 1 1,0-1-1,-1 0 1,0 1 0,-15 16 1395,15-16-1319,-8 11 242,1 0-1,0 1 0,0 0 0,1 1 1,1 0-1,1 0 0,0 0 0,0 0 1,1 1-1,1 0 0,1 0 0,0 0 1,1 0-1,1 15 0,0-27-397,0-1 1,0 1-1,0-1 1,1 1-1,-1-1 0,1 0 1,0 1-1,0-1 1,0 0-1,0 0 0,0 0 1,0 0-1,1 0 0,-1 0 1,2 2-1,-1-3-15,-1 1 0,1-1 1,-1 0-1,1-1 0,0 1 0,-1 0 0,1 0 0,0-1 0,0 1 0,-1-1 0,1 1 0,0-1 1,0 0-1,0 0 0,-1 0 0,1 0 0,0 0 0,0 0 0,0 0 0,2-1 0,2-1-88,0 0-1,0 0 0,0-1 1,0 1-1,0-1 1,-1-1-1,1 1 0,-1-1 1,0 0-1,0 0 0,0 0 1,7-10-1,-4 5-231,0-2 1,-1 1-1,0-1 0,-1 0 1,9-19-1,-11 17 130,0-1 0,0 0 0,-1 0-1,-1 0 1,0 0 0,-1 0 0,-1 0 0,0 0 0,-1-1-1,0 1 1,-2 0 0,1 0 0,-1 0 0,-8-18 0,2 7 168,-2 0 1,-1 1-1,-1 0 1,0 1-1,-2 1 1,-30-35-1,42 54 141,1 0 0,-2-1-1,1 1 1,0 1 0,0-1-1,-1 0 1,0 1 0,1 0 0,-7-3-1,9 5-45,0-1-1,-1 1 1,1 0-1,0 0 1,0 0-1,0-1 0,0 1 1,0 1-1,0-1 1,-1 0-1,1 0 1,0 0-1,0 0 1,0 1-1,0-1 1,0 1-1,0-1 1,0 0-1,0 1 1,0 0-1,0-1 1,0 1-1,0 0 1,0-1-1,0 1 0,1 0 1,-1 0-1,0 0 1,1 0-1,-1 0 1,0 0-1,1 0 1,-1 0-1,1 0 1,-1 0-1,1 0 1,0 0-1,-1 1 1,0 4 143,-1 0 0,1 0 0,0 1 0,0-1 0,1 0 0,-1 0-1,2 1 1,-1-1 0,1 0 0,1 8 0,3 7 414,12 33 0,-6-24-311,1 0-1,1-1 1,34 51-1,-38-66-301,1 0-1,1-1 1,0-1 0,1 0 0,0 0-1,1-1 1,0-1 0,1 0 0,17 10-1,-27-18-102,1 1-1,0-1 0,0 0 0,1-1 0,-1 1 0,0-1 0,0 0 1,1 0-1,-1-1 0,1 1 0,-1-1 0,10-2 0,-11 2-204,0-1 1,0-1-1,0 1 0,0 0 0,0-1 1,0 0-1,-1 0 0,1 0 0,-1 0 1,1-1-1,-1 0 0,0 1 0,0-1 0,0 0 1,0 0-1,-1-1 0,5-5 0,11-27-1230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8.219"/>
    </inkml:context>
    <inkml:brush xml:id="br0">
      <inkml:brushProperty name="width" value="0.05" units="cm"/>
      <inkml:brushProperty name="height" value="0.05" units="cm"/>
      <inkml:brushProperty name="color" value="#FF0066"/>
    </inkml:brush>
  </inkml:definitions>
  <inkml:trace contextRef="#ctx0" brushRef="#br0">23 363 11875,'-4'8'930,"1"0"1,-1 0-1,2 0 1,-1 0 0,1 1-1,0 0 1,1-1 0,0 1-1,0 15 1,1-20-681,1 0 1,-1 0-1,1 0 1,0 0-1,0-1 0,0 1 1,1 0-1,-1 0 1,1-1-1,2 5 0,-2-5-177,0-1-1,0 0 1,0 0-1,0 0 1,0 0 0,0 0-1,0-1 1,1 1-1,-1-1 1,1 1-1,-1-1 1,1 0-1,-1 0 1,1 0-1,5 1 1,-4-1-34,1-1 1,-1 0-1,0 1 0,0-1 1,1-1-1,-1 1 0,0-1 0,1 1 1,-1-1-1,0-1 0,0 1 1,0-1-1,0 1 0,0-1 1,0 0-1,0 0 0,-1-1 0,1 1 1,-1-1-1,0 0 0,4-3 1,-3 2-27,-1 0-1,1 0 1,-1 0 0,0-1 0,0 1 0,-1-1 0,1 0-1,-1 0 1,0 0 0,0 0 0,-1 0 0,1 0 0,-1 0-1,0-1 1,-1 1 0,1-9 0,-3 0 45,-1-9 25,3 22-67,0 0 1,0 0-1,0 0 0,0 0 1,1 0-1,-1 0 1,0 0-1,0 0 0,1 0 1,-1 0-1,1 0 0,-1 0 1,1 0-1,-1 1 0,1-1 1,-1 0-1,1 0 0,0 1 1,0-2-1,21-11 533,0 0 0,0 2 0,1 0-1,37-11 1,-29 11-36,25-6 550,-51 17-838,-5 2-140,-8 2-38,4-4-63,0 0 1,0 0-1,1-1 0,-1 1 1,0-1-1,0 0 0,0 0 0,1-1 1,-1 1-1,1-1 0,-1 0 1,1 0-1,0 0 0,-1 0 1,-3-4-1,-2-2-322,0 0 0,0-1 0,-11-16 0,11 14-444,1-1 1,0 0-1,1-1 0,0 1 1,1-1-1,1-1 0,0 1 1,-5-21-1,8 17-123,-1-25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38.407"/>
    </inkml:context>
    <inkml:brush xml:id="br0">
      <inkml:brushProperty name="width" value="0.05" units="cm"/>
      <inkml:brushProperty name="height" value="0.05" units="cm"/>
      <inkml:brushProperty name="color" value="#FF0066"/>
    </inkml:brush>
  </inkml:definitions>
  <inkml:trace contextRef="#ctx0" brushRef="#br0">0 0 18620,'104'33'2272,"-2"4"921,-12 11-136,-10 11-409,-26 17-1135,-16 13-457,-19 8-792,-14 0-136,-20 0-128,-13-2-184,-17 4-1080,-12-9 384,-26-19 151</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40.430"/>
    </inkml:context>
    <inkml:brush xml:id="br0">
      <inkml:brushProperty name="width" value="0.05" units="cm"/>
      <inkml:brushProperty name="height" value="0.05" units="cm"/>
      <inkml:brushProperty name="color" value="#FF0066"/>
    </inkml:brush>
  </inkml:definitions>
  <inkml:trace contextRef="#ctx0" brushRef="#br0">1 545 11290,'1'-4'724,"1"0"-1,-1 0 0,0 0 1,-1 0-1,1-7 0,-1 9-243,0-1 1,1 1-1,-1-1 0,0 0 0,1 1 0,-1-1 0,1 1 0,0-1 0,0 1 0,0 0 0,0-1 0,0 1 0,1 0 0,1-3 1,-2 5-436,-1 0 1,0-1-1,0 1 1,1 0-1,-1 0 1,0 0-1,0 0 1,1 0-1,-1 0 0,0 0 1,1 0-1,-1 0 1,0 0-1,1 0 1,-1 0-1,0 0 1,0 0-1,1 0 1,-1 0-1,0 0 1,1 0-1,-1 0 1,0 1-1,0-1 1,1 0-1,-1 0 1,0 0-1,0 0 1,0 1-1,1-1 1,-1 0-1,0 0 1,0 1-1,0-1 1,1 0-1,-1 0 1,0 1-1,0-1 1,0 1-1,7 12 405,-6-11-366,3 8 46,-1 2 0,0-1-1,0 0 1,-1 1 0,0-1-1,-1 1 1,-1 17 0,-1-3 22,-2 0 1,-6 32-1,7-49-94,1-5-7,0-1-1,0 1 0,0 0 0,1-1 1,0 1-1,-1 0 0,1 0 0,1 0 1,-1-1-1,2 7 0,-2-9-33,0 0 0,0-1 0,1 1 0,-1-1 0,0 1 0,1-1 0,-1 1 0,0-1 0,1 1 0,-1-1-1,1 1 1,-1-1 0,1 1 0,-1-1 0,1 0 0,-1 1 0,1-1 0,-1 0 0,1 1 0,-1-1 0,1 0 0,0 0 0,-1 0 0,1 1 0,-1-1 0,1 0 0,0 0-1,-1 0 1,1 0 0,-1 0 0,1 0 0,0 0 0,0-1 0,23-8 404,-22 9-396,24-14 326,-1-2 0,36-28 0,-49 35-277,149-127 373,-9-14 53,32-29-600,-134 134-787,98-66 1,-40 47 114</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44.144"/>
    </inkml:context>
    <inkml:brush xml:id="br0">
      <inkml:brushProperty name="width" value="0.05" units="cm"/>
      <inkml:brushProperty name="height" value="0.05" units="cm"/>
      <inkml:brushProperty name="color" value="#FF0066"/>
    </inkml:brush>
  </inkml:definitions>
  <inkml:trace contextRef="#ctx0" brushRef="#br0">39 461 6577,'10'-9'5307,"-8"8"-4830,0-1 0,0 1 0,0 0 0,-1-1 0,1 0 0,0 1 0,-1-1 0,1 0 0,-1 0 0,0 0 0,0 0 0,0 0 0,0 0 0,1-8 6909,-7 25-5861,-5 21-277,-7 32-665,6-30-479,2 1 0,-6 66 0,15-73 158,0-22-133,0 1 1,-2 17-1,1-23-117,0-1-1,1 1 0,0-1 0,0 1 0,0 0 0,0-1 0,2 6 0,-2-9-6,0 0 0,0 0-1,1 0 1,-1 0 0,0 0 0,1 0-1,-1-1 1,1 1 0,-1 0 0,1 0-1,-1 0 1,1-1 0,0 1-1,-1 0 1,1-1 0,0 1 0,-1-1-1,1 1 1,0-1 0,0 1 0,0-1-1,0 1 1,-1-1 0,1 0-1,0 1 1,0-1 0,0 0 0,0 0-1,0 0 1,0 0 0,0 0 0,0 0-1,0 0 1,0 0 0,-1 0-1,1 0 1,0 0 0,0-1 0,0 1-1,0 0 1,0-1 0,1 1 0,4-3 82,1-1 0,-1 1 0,0-1 0,0 0 0,0-1 0,-1 1 0,1-1 0,-1 0 0,6-8 0,7-5 11,262-229 558,12 20-72,-274 213-584,139-101 0,-115 87 0,84-40 0,-58 42 0,-65 24-30,0 0 0,-1 0 1,1 0-1,-1 0 0,1 0 0,-1-1 0,0 1 0,0-1 1,0 1-1,2-5 0,5-4-784,-6 9-64,1-2-631,-12-15-5412</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2.376"/>
    </inkml:context>
    <inkml:brush xml:id="br0">
      <inkml:brushProperty name="width" value="0.05" units="cm"/>
      <inkml:brushProperty name="height" value="0.05" units="cm"/>
      <inkml:brushProperty name="color" value="#008C3A"/>
    </inkml:brush>
  </inkml:definitions>
  <inkml:trace contextRef="#ctx0" brushRef="#br0">0 65 12275,'7'2'827,"0"0"1,0 0 0,0 1 0,-1 0 0,1 0-1,-1 1 1,0-1 0,0 1 0,0 1-1,9 8 1,-6-4 131,0 0 0,0 1 0,-1 1 0,14 21 0,-20-27-867,1 1 0,-1-1 1,0 1-1,0-1 0,0 1 1,-1 0-1,1-1 0,-2 1 0,1 0 1,0 7-1,-1-13-91,0 0 1,0 0-1,0 1 0,0-1 1,-1 0-1,1 0 1,0 0-1,0 0 0,0 0 1,0 1-1,0-1 0,0 0 1,0 0-1,0 0 1,0 0-1,0 0 0,0 0 1,-1 1-1,1-1 1,0 0-1,0 0 0,0 0 1,0 0-1,0 0 0,0 0 1,-1 0-1,1 0 1,0 0-1,0 0 0,0 0 1,0 0-1,0 0 1,-1 0-1,1 0 0,0 0 1,0 0-1,0 0 0,0 0 1,-1 0-1,1 0 1,0 0-1,0 0 0,0 0 1,0 0-1,0 0 1,-1 0-1,1 0 0,0 0 1,0 0-1,0 0 0,0-1 1,0 1-1,0 0 1,0 0-1,-1 0 0,1 0 1,0 0-1,0 0 1,0 0-1,0-1 0,0 1 1,0 0-1,0 0 0,0 0 1,-8-9 31,6 4-31,1 0 0,-1 0 0,1 0 1,0 0-1,1 0 0,-1 0 1,1 0-1,0 0 0,1 0 0,-1 0 1,1 0-1,0 0 0,0 0 1,0 1-1,1-1 0,0 0 0,0 0 1,0 1-1,0-1 0,5-5 1,2-3-38,0 1 0,0 0 0,1 0 0,1 1 0,18-14 0,-21 19-494,0 0 0,0 0-1,1 1 1,-1 0 0,1 1-1,0 0 1,11-3 0,1 3-711</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1.644"/>
    </inkml:context>
    <inkml:brush xml:id="br0">
      <inkml:brushProperty name="width" value="0.05" units="cm"/>
      <inkml:brushProperty name="height" value="0.05" units="cm"/>
      <inkml:brushProperty name="color" value="#FF0066"/>
    </inkml:brush>
  </inkml:definitions>
  <inkml:trace contextRef="#ctx0" brushRef="#br0">87 108 10178,'6'-88'6738,"-4"69"-1943,-7 32-2601,-42 246 2715,32-169-4166,13-74-649,-8 39 272,3 0 1,-1 89-1,9-125-347,1 0 0,0-1 0,2 1-1,8 29 1,-7-36-68,-1 0 1,2-1-1,-1 0 0,2 0 1,-1 0-1,1-1 0,17 19 0,-17-23-207,0 1 0,1-1 0,0 0 0,0 0 0,0-1 0,1-1 0,-1 1 0,1-1 0,0 0 0,1-1 0,-1 0 0,0-1 0,1 0 0,0 0 0,-1-1 0,1-1 0,0 1 0,0-1-1,11-2 1,-6-1-178,-1 0-1,27-10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2.566"/>
    </inkml:context>
    <inkml:brush xml:id="br0">
      <inkml:brushProperty name="width" value="0.05" units="cm"/>
      <inkml:brushProperty name="height" value="0.05" units="cm"/>
      <inkml:brushProperty name="color" value="#FF0066"/>
    </inkml:brush>
  </inkml:definitions>
  <inkml:trace contextRef="#ctx0" brushRef="#br0">60 225 9010,'-1'-1'227,"0"-1"-1,0 1 1,-1 0-1,1 0 1,0 0 0,0-1-1,1 1 1,-1 0 0,0-1-1,0 1 1,1-1 0,-1 1-1,1-1 1,-1 1-1,1-1 1,0 1 0,-1-1-1,1 0 1,0 1 0,0-1-1,0 1 1,0-1 0,0 0-1,1 1 1,-1-1-1,0 1 1,1-1 0,-1 1-1,1-1 1,0 1 0,-1-1-1,1 1 1,0-1 0,0 1-1,1-2 1,4-4 490,1 1 0,0 0 0,0 0 0,0 0 0,10-5 0,-4 2-85,19-15 725,1 1 0,1 2-1,60-27 1,-81 44-1316,-9 6-167,-5 0 76,-1-1 0,1 1 1,0 0-1,-1 0 0,1 0 0,-1-1 0,1 1 0,-3 1 0,-258 270-1827,254-265 1879,3-2 16,0-1 0,0 1 0,0 0 0,0 0 0,1 0 1,0 1-1,0 0 0,-2 7 0,6-14-2,0 1 0,0 0 1,-1 0-1,1-1 0,0 1 0,0 0 0,0 0 0,1 0 1,-1-1-1,0 1 0,0 0 0,0 0 0,1-1 0,-1 1 1,0 0-1,1 0 0,-1-1 0,0 1 0,1 0 0,-1-1 1,1 1-1,-1-1 0,1 1 0,-1 0 0,2 0 0,18 10 413,-13-7-290,4 2-64,-1 0 1,1 2-1,-1-1 0,-1 1 0,0 0 0,0 1 0,0 0 0,-1 1 0,-1-1 1,0 2-1,0-1 0,0 1 0,8 21 0,-8-14-29,0 2 0,-2-1 0,0 1 0,-1 0 0,-1 0-1,-1 0 1,-1 38 0,-2-36 115,0 23 209,1-41-306,0 0 1,0-1-1,1 1 1,-1-1 0,1 1-1,0-1 1,0 1-1,1-1 1,1 4-1,-2-6-33,0 0 0,-1 0 0,1 0 0,0 0-1,0 0 1,0 0 0,0-1 0,0 1-1,0 0 1,0-1 0,0 1 0,0-1 0,1 1-1,-1-1 1,0 0 0,0 1 0,0-1-1,1 0 1,-1 0 0,0 0 0,0 0 0,2 0-1,2 0 36,0-1 0,0 0-1,0 0 1,5-1 0,14-7 83,-1 0 0,45-26 0,41-33-242,-105 66 81,10-7-574,0 0 0,-1-1 0,0-1 0,-1 0 0,0-1 0,13-15 0,-7 4-2022,0 3 1013</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2.893"/>
    </inkml:context>
    <inkml:brush xml:id="br0">
      <inkml:brushProperty name="width" value="0.05" units="cm"/>
      <inkml:brushProperty name="height" value="0.05" units="cm"/>
      <inkml:brushProperty name="color" value="#FF0066"/>
    </inkml:brush>
  </inkml:definitions>
  <inkml:trace contextRef="#ctx0" brushRef="#br0">0 1 18052,'5'2'649,"-1"-1"0,0 1-1,1 0 1,-1 1 0,0-1 0,0 1 0,0 0 0,-1 0 0,1 0-1,-1 0 1,0 1 0,1-1 0,3 7 0,1 2 4,-1 0 0,0 0 1,7 20-1,-9-18-475,0-1-1,-2 1 1,0 0-1,3 27 1,-4 59 50,-2-39-150,0-57-75,0 0-1,1-1 1,-1 1 0,1 0 0,-1-1 0,1 1 0,0 0 0,3 5 0,-3-8-2,-1 0 1,1-1-1,-1 1 0,1 0 1,0-1-1,-1 1 0,1 0 1,0-1-1,0 1 1,-1-1-1,1 1 0,0-1 1,0 0-1,0 1 1,-1-1-1,1 0 0,0 1 1,0-1-1,0 0 0,0 0 1,0 0-1,0 0 1,0 0-1,0 0 0,0 0 1,-1 0-1,1 0 0,0-1 1,0 1-1,0 0 1,0 0-1,0-1 0,0 1 1,-1-1-1,1 1 1,0-1-1,0 1 0,0-1 1,13-8 19,-2-1 1,1 0-1,-1 0 1,-1-2 0,0 1-1,10-14 1,1 0-32,-14 17-71,59-71-755,-58 67-152,-1 0 0,0 0 1,-1 0-1,0-1 1,4-15-1,-5 7-1756,-4-2 1003</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3.327"/>
    </inkml:context>
    <inkml:brush xml:id="br0">
      <inkml:brushProperty name="width" value="0.05" units="cm"/>
      <inkml:brushProperty name="height" value="0.05" units="cm"/>
      <inkml:brushProperty name="color" value="#FF0066"/>
    </inkml:brush>
  </inkml:definitions>
  <inkml:trace contextRef="#ctx0" brushRef="#br0">4 151 14011,'-1'0'80,"1"0"0,0 0-1,0 0 1,0 0 0,0-1 0,0 1 0,-1 0 0,1 0-1,0 0 1,0 0 0,0 0 0,0 0 0,0 0-1,0 0 1,0-1 0,0 1 0,-1 0 0,1 0 0,0 0-1,0 0 1,0 0 0,0-1 0,0 1 0,0 0-1,0 0 1,0 0 0,0 0 0,0-1 0,0 1 0,0 0-1,0 0 1,0 0 0,0 0 0,0 0 0,0-1 0,0 1-1,0 0 1,0 0 0,0 0 0,0 0 0,1 0-1,-1-1 1,7-6 1544,15-5-632,-19 10-675,124-73 2599,-60 34-2068,-66 40-835,0 0 0,0 0 0,0 0 0,1 1 0,-1-1 0,0 0 0,1 1 0,-1 0 0,0-1 1,1 1-1,-1 0 0,3-1 0,-4 2-8,1-1-1,-1 0 1,1 1 0,-1-1 0,1 1-1,-1-1 1,1 1 0,-1-1 0,0 1-1,1-1 1,-1 1 0,0-1 0,0 1 0,1 0-1,-1-1 1,0 1 0,0-1 0,0 1-1,1 0 1,-1-1 0,0 1 0,0 0-1,0-1 1,0 1 0,0-1 0,-1 2 0,1 3 16,1-1 1,-1 1-1,1 0 1,-1 0-1,1-1 1,1 1 0,-1-1-1,1 1 1,0-1-1,0 0 1,0 1-1,0-1 1,1 0 0,-1 0-1,1-1 1,7 8-1,78 64 642,-24-21-148,-36-30-155,-1 2 1,-1 1-1,28 39 0,-46-55-202,-1 0 0,0 1-1,-1 0 1,0 0-1,-1 0 1,0 1 0,-1-1-1,0 1 1,-1 0-1,-1 1 1,0-1-1,0 23 1,-2-22-67,-2-1 0,1 1 0,-2-1 0,1 1 0,-2-1 0,0 0 0,-1 0 0,0 0 0,0-1 0,-2 0 0,1 0 0,-2 0 0,1-1 0,-2 0 0,1-1 0,-2 1 0,-13 10 0,18-16-111,0-1-1,-1-1 1,0 1 0,0-1 0,-12 4 0,17-6-89,-1-1 1,1 1-1,-1 0 0,1-1 1,-1 0-1,0 1 1,1-1-1,-1 0 0,0 0 1,1 0-1,-1 0 1,0 0-1,1 0 1,-1 0-1,1-1 0,-1 1 1,0-1-1,1 1 1,-1-1-1,1 1 0,-1-1 1,1 0-1,-1 0 1,1 0-1,0 0 0,0 0 1,-1 0-1,0-1 1,2 1-43,-1 1 0,1-1 0,-1 0 0,1 1 0,0-1 1,0 0-1,-1 0 0,1 1 0,0-1 0,0 0 0,0 1 0,0-1 1,0 0-1,0 0 0,0 1 0,0-1 0,0-1 0,8-11-1641</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3.715"/>
    </inkml:context>
    <inkml:brush xml:id="br0">
      <inkml:brushProperty name="width" value="0.05" units="cm"/>
      <inkml:brushProperty name="height" value="0.05" units="cm"/>
      <inkml:brushProperty name="color" value="#FF0066"/>
    </inkml:brush>
  </inkml:definitions>
  <inkml:trace contextRef="#ctx0" brushRef="#br0">11 1 16139,'-5'7'1721,"-1"10"1976,6 11-1385,6 13-431,2 8-201,8 13-656,1 4-240,1 7-312,-1 1-136,-1-12-192,1-6-24,-2-11-200,3-7-152,-3-8-592,-3-6-440,-6-12-824,-6 0-1905</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4.117"/>
    </inkml:context>
    <inkml:brush xml:id="br0">
      <inkml:brushProperty name="width" value="0.05" units="cm"/>
      <inkml:brushProperty name="height" value="0.05" units="cm"/>
      <inkml:brushProperty name="color" value="#FF0066"/>
    </inkml:brush>
  </inkml:definitions>
  <inkml:trace contextRef="#ctx0" brushRef="#br0">0 340 16484,'106'-63'5436,"-19"11"-2377,-26 18-1349,119-46 0,-174 78-1652,-1 0-1,1 0 0,-1 1 0,1 0 1,-1 0-1,1 0 0,11 1 0,-15 0-52,-1 0 0,1 1 0,0-1-1,0 1 1,0-1 0,-1 1 0,1 0-1,0 0 1,0 0 0,-1 0 0,1 0 0,-1 0-1,1 0 1,-1 0 0,1 1 0,-1-1-1,0 0 1,0 1 0,0-1 0,0 1 0,0 0-1,0-1 1,0 1 0,0 0 0,0-1-1,0 4 1,3 9 5,-1-4 1,0-1 0,0 1 0,1-1 0,8 14 0,-10-21-10,-1 0 1,1 1-1,0-1 1,0 0-1,-1-1 0,1 1 1,1 0-1,-1 0 1,0-1-1,0 1 1,1-1-1,-1 0 0,0 0 1,1 0-1,-1 0 1,1 0-1,0 0 1,-1-1-1,1 1 0,0-1 1,4 0-1,1-1 27,0 0 0,0 0-1,0-1 1,-1-1 0,1 1 0,-1-1 0,1 0-1,-1-1 1,0 0 0,-1 0 0,1 0-1,-1-1 1,1 0 0,-1 0 0,8-10-1,-12 13-12,-1-1 0,1 1-1,0 0 1,-1-1 0,0 1 0,0 0-1,0-1 1,0 1 0,0-1 0,0 0-1,-1 1 1,1-1 0,-1 0-1,1 1 1,-1-1 0,0-4 0,-1 3-8,0 1 0,0 0 0,0 1 1,0-1-1,0 0 0,-1 0 0,1 0 0,-1 1 1,1-1-1,-1 1 0,0-1 0,0 1 1,0-1-1,-4-2 0,-7-5 0,1 1-1,-1-1 1,-1 2 0,0 0-1,-27-11 1,30 15-121,1 0 0,-1 1 0,0 0 0,0 1 0,0 0 0,0 1 0,0 0 0,0 1 0,-13 1 0,19 0-112,-1 0 0,1 0 0,-1 1 0,-5 1 0,10-2 108,0-1 0,0 0 0,1 1 0,-1-1 0,0 0 0,0 1-1,0-1 1,0 1 0,1-1 0,-1 1 0,0-1 0,0 1 0,1 0 0,-1-1 0,1 1 0,-1 0 0,0 0 0,1-1 0,-1 1 0,1 0 0,0 0 0,-1 0 0,1 0 0,0-1 0,-1 1 0,1 0 0,0 0 0,0 0 0,0 0 0,0 2 0,0-3 46,0 0 0,0 1 0,0-1 0,0 0 0,0 1 0,1-1 0,-1 0 0,0 0 0,0 1 0,0-1 0,0 0 0,1 1 0,-1-1 0,0 0 0,0 0 0,1 0 0,-1 1 0,0-1 0,1 0 0,-1 0 0,0 0 0,1 0 0,-1 0 0,0 1 0,1-1 0,-1 0 0,0 0 0,1 0 0,-1 0 0,0 0 0,1 0 0,-1 0 1,0 0-1,1 0 0,25-8-1481</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4.402"/>
    </inkml:context>
    <inkml:brush xml:id="br0">
      <inkml:brushProperty name="width" value="0.05" units="cm"/>
      <inkml:brushProperty name="height" value="0.05" units="cm"/>
      <inkml:brushProperty name="color" value="#FF0066"/>
    </inkml:brush>
  </inkml:definitions>
  <inkml:trace contextRef="#ctx0" brushRef="#br0">6 4 18276,'-5'-4'1592,"5"8"993,3 13-265,13 23-279,3 8-457,9 10-520,-1 2-224,8-6-399,0-4-105,-4-6-216,-3-6-24,-6-5-224,-3-7-216,-9-6-593,-1-2-647,-9-6-1585,-3 7 2169,-23 3-72</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4.575"/>
    </inkml:context>
    <inkml:brush xml:id="br0">
      <inkml:brushProperty name="width" value="0.05" units="cm"/>
      <inkml:brushProperty name="height" value="0.05" units="cm"/>
      <inkml:brushProperty name="color" value="#FF0066"/>
    </inkml:brush>
  </inkml:definitions>
  <inkml:trace contextRef="#ctx0" brushRef="#br0">1 234 20876,'41'-22'1697,"10"-8"839,2-4-295,1-3-857,-5 1-592,-15 8-872,-4 6-432,-11 8-1160,-5 3-505,-4 18-4808,-1 9 4208</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4.916"/>
    </inkml:context>
    <inkml:brush xml:id="br0">
      <inkml:brushProperty name="width" value="0.05" units="cm"/>
      <inkml:brushProperty name="height" value="0.05" units="cm"/>
      <inkml:brushProperty name="color" value="#FF0066"/>
    </inkml:brush>
  </inkml:definitions>
  <inkml:trace contextRef="#ctx0" brushRef="#br0">1 25 13091,'2'2'463,"0"-1"0,0 1 0,0-1 1,0 1-1,0-1 0,0 0 0,0 0 1,1 0-1,-1 0 0,1 0 0,-1-1 0,0 1 1,1-1-1,-1 1 0,5-1 0,-1 0 182,-1-1-1,1 0 1,-1-1-1,1 1 1,9-5-1,6-3 749,19-7 200,-37 15-1545,0 0 0,-1 0 0,1 1 0,0-1 0,0 1 0,0 0 0,-1 0 0,1 0 0,0 0 0,0 0 0,4 2 0,-5-2-45,-1 1-1,0 0 0,0-1 0,0 1 0,0 0 1,0 0-1,0 0 0,0 0 0,0 0 0,0 0 1,0 0-1,0 0 0,0 0 0,-1 0 1,1 0-1,0 1 0,-1-1 0,1 0 0,-1 0 1,0 1-1,1-1 0,-1 1 0,0-1 0,0 3 1,1 3-1,-1 0 1,0 1-1,-2 9 1,2-14-1,-6 29-14,-1-1 0,-2 0 0,-19 48 0,16-49 304,1 1-1,2 0 1,-9 52 0,17-80-188,1 0 1,0 0-1,-1 0 0,1 0 0,1 0 0,-1 0 1,0 0-1,1 0 0,-1 0 0,1-1 0,2 6 1,-2-6-63,0-1 1,0 0 0,0 0 0,0 0 0,0 0 0,0 0 0,0 0 0,1 0-1,-1 0 1,0 0 0,1-1 0,-1 1 0,0 0 0,1-1 0,-1 1-1,1-1 1,-1 0 0,1 1 0,-1-1 0,1 0 0,-1 0 0,1 0 0,2 0-1,5-1-4,0 0 0,0-1 0,0 1 0,0-2 0,0 1 0,-1-2-1,1 1 1,-1-1 0,11-6 0,10-8-629,30-24-1,-30 18-513,24-16-2436,-10 16 1599</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5.475"/>
    </inkml:context>
    <inkml:brush xml:id="br0">
      <inkml:brushProperty name="width" value="0.05" units="cm"/>
      <inkml:brushProperty name="height" value="0.05" units="cm"/>
      <inkml:brushProperty name="color" value="#FF0066"/>
    </inkml:brush>
  </inkml:definitions>
  <inkml:trace contextRef="#ctx0" brushRef="#br0">266 1 13715,'-16'6'603,"1"0"1,0 1-1,0 1 1,1 1-1,0 0 1,1 0-1,0 1 0,0 1 1,-12 14-1,11-10-211,2 0-1,0 0 0,0 2 0,2-1 1,0 1-1,1 1 0,-8 22 1,13-30-253,1 0 1,0 0-1,1 0 1,0 0-1,0 19 1,1-28-127,1 1-1,1 0 0,-1 0 1,0-1-1,0 1 1,0 0-1,1-1 1,-1 1-1,1 0 1,0-1-1,-1 1 1,1-1-1,0 1 1,0-1-1,0 1 0,0-1 1,0 0-1,0 1 1,0-1-1,0 0 1,1 0-1,-1 0 1,0 0-1,1 0 1,-1 0-1,1 0 1,-1 0-1,1-1 0,0 1 1,-1-1-1,4 2 1,4-1 24,0 0 1,0 0-1,0-1 1,18-2-1,-16 2-8,117-13 145,-74 6-143,-1 2 0,90 4 0,-136 2-29,0 0 0,0 0 0,0 0 0,0 1 1,11 4-1,-16-5-4,0 0 1,-1 0 0,1 0 0,0 0-1,-1 0 1,1 0 0,-1 0-1,1 1 1,-1-1 0,0 0-1,1 1 1,-1 0 0,0-1-1,0 1 1,0-1 0,0 1-1,0 0 1,-1 0 0,1-1-1,0 1 1,-1 0 0,1 0-1,-1 0 1,0 0 0,1 3-1,-2 0-5,1-1 0,-1 0 0,0 1 0,0-1 0,-1 0 0,1 0 0,-1 0 0,0 0-1,0 0 1,0 0 0,-1-1 0,-3 5 0,0 1-4,-1-1 0,-1 0 0,0-1 0,-8 7 1,0-2-62,0-1 1,-1-2 0,0 1 0,-1-2 0,1 0-1,-2-1 1,-36 9 0,50-15-130,-1 0-1,1-1 1,0 1 0,0-1-1,0 0 1,-8-1-1,12 1 115,0-1-1,0 1 0,0 0 1,0 0-1,-1-1 1,1 1-1,0-1 0,0 1 1,0-1-1,0 1 0,0-1 1,0 1-1,0-1 1,1 0-1,-1 0 0,0 1 1,0-1-1,0 0 0,1 0 1,-1 0-1,0 0 1,1 0-1,-1 0 0,1 0 1,-1 0-1,1 0 1,0 0-1,-1 0 0,1-1 1,0 1-1,0 0 0,0 0 1,0-1-1,2-13-732</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02.515"/>
    </inkml:context>
    <inkml:brush xml:id="br0">
      <inkml:brushProperty name="width" value="0.05" units="cm"/>
      <inkml:brushProperty name="height" value="0.05" units="cm"/>
      <inkml:brushProperty name="color" value="#008C3A"/>
    </inkml:brush>
  </inkml:definitions>
  <inkml:trace contextRef="#ctx0" brushRef="#br0">52 0 24157,'2'17'2065,"-8"3"991,-7-1-1984,-4-5-1192,0-23-168</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6.062"/>
    </inkml:context>
    <inkml:brush xml:id="br0">
      <inkml:brushProperty name="width" value="0.05" units="cm"/>
      <inkml:brushProperty name="height" value="0.05" units="cm"/>
      <inkml:brushProperty name="color" value="#FF0066"/>
    </inkml:brush>
  </inkml:definitions>
  <inkml:trace contextRef="#ctx0" brushRef="#br0">143 665 15883,'2'-2'225,"4"-3"878,-1 1 1,0-1-1,5-7 1,-10 12-1037,0 0 1,0 0 0,0 0-1,0 0 1,0-1 0,0 1 0,1 0-1,-1 0 1,0 0 0,0 0-1,0 0 1,0 0 0,0 0-1,0 0 1,0-1 0,0 1-1,0 0 1,0 0 0,0 0-1,0 0 1,0 0 0,0 0-1,0-1 1,0 1 0,0 0 0,0 0-1,0 0 1,0 0 0,0 0-1,0-1 1,0 1 0,0 0-1,0 0 1,0 0 0,0 0-1,0 0 1,0 0 0,0-1-1,0 1 1,0 0 0,0 0 0,0 0-1,-1 0 1,-6 1 1319,-7 8-391,2 1-721,0 0-1,1 1 1,0 1 0,1 0-1,-12 18 1,7-7-270,1 1 0,-13 31 0,24-48-2,1 0 1,-1 1-1,1-1 0,0 1 1,0 9-1,2-16-4,-1-1 0,1 1-1,0-1 1,0 1 0,0 0 0,0-1 0,0 1-1,0 0 1,0-1 0,0 1 0,0-1 0,0 1 0,0 0-1,1-1 1,-1 1 0,0-1 0,0 1 0,1 0-1,-1-1 1,0 1 0,1-1 0,-1 1 0,0-1 0,1 1-1,-1-1 1,1 1 0,0 0 0,0-1-9,0 0 0,0 0 0,0 0 0,0 0 0,-1 0 0,1 0 0,0-1 1,0 1-1,0 0 0,0 0 0,0-1 0,0 1 0,-1 0 0,1-1 0,0 1 0,1-2 0,5-2-113,-1-1 0,0 0-1,8-9 1,17-21-829,-1-1 0,-3-1-1,33-56 1,-57 87 832,0 0-53,0 0 0,1 1-1,7-10 1,-11 15 163,1-1 0,-1 0 0,0 1-1,1-1 1,-1 1 0,1-1 0,0 1 0,-1-1-1,1 1 1,-1-1 0,1 1 0,0-1 0,0 1-1,-1 0 1,1-1 0,0 1 0,-1 0 0,1 0 0,0 0-1,0-1 1,-1 1 0,1 0 0,0 0 0,0 0-1,0 0 1,-1 0 0,1 0 0,0 1 0,0-1-1,-1 0 1,1 0 0,0 1 0,0-1 0,-1 0 0,1 1-1,0-1 1,-1 0 0,1 1 0,0-1 0,0 2-1,23 26 48,-18-21 27,1 1-1,11 10 1,-15-15-38,0-1 0,0 0 0,0 0 0,1 0-1,-1 0 1,1-1 0,0 1 0,-1-1 0,1 0 0,5 1-1,-4-1 14,1-1-1,-1 0 1,1 0-1,-1 0 1,1-1-1,-1 1 1,1-1-1,-1-1 1,0 1-1,1-1 1,-1 0-1,0 0 1,0-1-1,0 1 1,0-1-1,-1 0 1,1 0-1,-1-1 1,0 1-1,7-8 1,3-4 11,-1-2 1,0 1 0,-1-1-1,11-22 1,-17 29 14,-1-1 1,0-1-1,-1 1 0,0-1 1,-1 0-1,0 0 0,0 0 1,-2 0-1,1 0 0,-2 0 1,0 0-1,0-1 1,-1 1-1,0 0 0,-5-20 1,-5-13 230,-1 1 0,-1 1 0,-3 0 1,-2 1-1,-33-59 0,30 73 331,21 28-613,0-1 1,-1 1-1,1 0 0,0 0 1,0-1-1,0 1 0,0 0 0,-1 0 1,1-1-1,0 1 0,0 0 1,0 0-1,-1 0 0,1-1 0,0 1 1,0 0-1,-1 0 0,1 0 1,0 0-1,0 0 0,-1 0 0,1-1 1,0 1-1,-1 0 0,1 0 1,0 0-1,0 0 0,-1 0 0,1 0 1,0 0-1,-1 0 0,1 0 1,0 0-1,-1 0 0,1 1 0,0-1 1,0 0-1,-1 0 0,1 0 1,0 0-1,0 0 0,-1 1 0,1-1 1,0 0-1,0 0 0,0 0 1,-1 0-1,1 1 0,0-1 0,0 0 1,0 0-1,-1 1 0,-1 17 445,4 33 26,2 0-1,19 86 0,-19-120-400,4 21 128,18 55 0,-18-72-170,0-1 0,2 0 0,0-1-1,15 22 1,-10-20-197,1 0-1,2-1 1,0 0-1,31 25 1,-47-44-21,15 11-1224,-16-12 1277,-1 0-1,0 1 1,1-1 0,-1 0-1,0 0 1,1 0-1,-1 1 1,1-1 0,-1 0-1,0 0 1,1 0 0,-1 0-1,1 0 1,-1 0 0,0 0-1,1 0 1,-1 0 0,1 0-1,-1 0 1,0 0 0,1 0-1,-1-1 1,1 1 0,-1 0-1,0 0 1,1 0 0,-1-1-1,1 1 1,-1 0 0,0 0-1,1-1 1,-1 1 0,0 0-1,0 0 1,1-1 0,-1 1-1,0 0 1,0-1 0,1 0-1,2-7-1922</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6.249"/>
    </inkml:context>
    <inkml:brush xml:id="br0">
      <inkml:brushProperty name="width" value="0.05" units="cm"/>
      <inkml:brushProperty name="height" value="0.05" units="cm"/>
      <inkml:brushProperty name="color" value="#FF0066"/>
    </inkml:brush>
  </inkml:definitions>
  <inkml:trace contextRef="#ctx0" brushRef="#br0">6 116 14763,'-6'5'5185,"25"-5"-3312,4-7-145,8-6-760,5-1-336,4-5-1136,5 1-336,-7-1-1384,-6-1-433,2 9 1473</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6.826"/>
    </inkml:context>
    <inkml:brush xml:id="br0">
      <inkml:brushProperty name="width" value="0.05" units="cm"/>
      <inkml:brushProperty name="height" value="0.05" units="cm"/>
      <inkml:brushProperty name="color" value="#FF0066"/>
    </inkml:brush>
  </inkml:definitions>
  <inkml:trace contextRef="#ctx0" brushRef="#br0">0 515 15387,'0'4'808,"1"-1"0,-1 0 0,1 0 0,-1 0 0,1 0 0,0 0 0,0 0 0,2 3 0,-1-1-188,1-1-1,0 1 1,0-1 0,5 6-1,-3-5-411,0 0 0,0 0-1,1-1 1,-1 1 0,1-1-1,13 6 1,-15-8-183,1 0-1,-1 0 0,1-1 1,-1 0-1,1 0 1,0 0-1,0 0 1,0-1-1,0 0 1,-1 0-1,1 0 0,7-1 1,-9 0-23,0 0 0,0 0 0,0 0-1,0 0 1,0 0 0,-1-1 0,1 1 0,-1-1 0,1 0 0,-1 0 0,1 1 0,-1-2-1,0 1 1,0 0 0,0 0 0,0-1 0,0 1 0,-1-1 0,1 0 0,1-4 0,7-20 16,-1-1 1,7-42-1,-1 3-47,-9 54 10,-6 13 19,0 0-1,0 0 0,0 0 1,0 0-1,0 0 1,0 0-1,0 0 0,1 0 1,-1 0-1,0 0 1,0 0-1,0 0 0,0 0 1,0 0-1,0 0 0,0-1 1,1 1-1,-1 0 1,0 0-1,0 1 0,0-1 1,0 0-1,0 0 1,0 0-1,0 0 0,1 0 1,-1 0-1,0 0 0,0 0 1,0 0-1,0 0 1,0 0-1,0 0 0,0 0 1,0 0-1,0 0 1,1 0-1,-1 0 0,0 1 1,0-1-1,0 0 1,0 0-1,0 0 0,0 0 1,0 0-1,0 0 0,0 0 1,0 1-1,1 1-4,0 1 0,0 0 0,-1-1-1,1 1 1,-1 0 0,1 3 0,-1-2 4,1 8-2,0 0 0,0-1 0,1 1 0,1-1 0,5 18 1,-7-27 1,0 0 1,0 0 0,0 0 0,0 0 0,0 0 0,0 0-1,1-1 1,-1 1 0,1 0 0,-1-1 0,1 1 0,0-1 0,-1 1-1,1-1 1,0 0 0,0 0 0,0 0 0,0 0 0,0 0-1,0 0 1,1-1 0,-1 1 0,0-1 0,0 1 0,0-1 0,1 0-1,-1 0 1,0 0 0,0 0 0,0 0 0,1 0 0,-1-1-1,0 1 1,0-1 0,0 1 0,4-3 0,1 0-4,1 0-1,-1 0 1,1-1 0,-1 0-1,-1-1 1,1 1 0,0-1 0,10-12-1,2-3-29,21-31 0,10-12 5,-47 61 32,-1-1 1,1 1 0,0-1-1,0 1 1,1 0-1,-1 0 1,0 0-1,1 1 1,-1-1 0,1 1-1,5-2 1,-8 3 4,1 0 0,-1-1 1,0 1-1,0 0 1,1 0-1,-1 0 0,0 1 1,0-1-1,1 0 0,-1 0 1,0 1-1,0-1 1,0 0-1,1 1 0,-1-1 1,0 1-1,0 0 0,0-1 1,0 1-1,0 0 1,0 0-1,0 0 0,0-1 1,0 1-1,-1 0 0,1 0 1,0 0-1,0 0 1,-1 1-1,1-1 0,-1 0 1,1 0-1,-1 0 0,1 0 1,-1 1-1,0-1 0,0 0 1,1 2-1,2 52 1259,8-100-1081,1 1 0,22-49 0,-5 15-280,-23 59-977,1 0 1,1 1-1,19-32 0,-14 34-1460,7 6 956</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7.345"/>
    </inkml:context>
    <inkml:brush xml:id="br0">
      <inkml:brushProperty name="width" value="0.05" units="cm"/>
      <inkml:brushProperty name="height" value="0.05" units="cm"/>
      <inkml:brushProperty name="color" value="#FF0066"/>
    </inkml:brush>
  </inkml:definitions>
  <inkml:trace contextRef="#ctx0" brushRef="#br0">115 662 16756,'-5'4'1265,"0"0"1,0 0-1,-1-1 1,-6 4 0,6-4-897,0 1 0,1-1 0,-1 1 0,-5 6 0,6-6-292,1 1 1,-1 0-1,1 0 0,1 0 0,-1 1 0,1 0 0,0-1 0,0 1 0,0 0 1,1 0-1,0 0 0,0 1 0,1-1 0,0 0 0,0 1 0,0-1 1,1 9-1,0-14-75,0 0 0,0 0 0,0 0 0,0 1 0,1-1 0,-1 0 1,0 0-1,1 0 0,-1 0 0,0 0 0,1 0 0,0 0 0,-1 0 0,1-1 1,-1 1-1,1 0 0,0 0 0,1 1 0,-1-2 0,-1 1 0,1-1-1,0 0 1,0 0 0,0 1 0,-1-1 0,1 0 0,0 0-1,0 0 1,0 0 0,0 0 0,0 0 0,-1 0-1,1 0 1,0 0 0,0 0 0,0-1 0,1 1-1,2-2 2,1 0 0,0-1-1,-1 1 1,1-1 0,-1 0-1,5-5 1,28-24-161,-16 12-181,1 2 0,27-18 0,-39 30 145,-1 0-1,0-1 1,12-11-1,-17 14 135,0-1 0,0 0 0,0 0-1,-1 0 1,0 0 0,0 0-1,0-1 1,2-6 0,0-8 142,-1 1 1,0 0-1,-1-1 0,-1 0 1,-1-21-1,-1 18 47,2-49 433,-4 1 0,-3 0 1,-27-136-1,25 177 67,5 21 476,0 13-748,2 15-86,6 19 130,1-1 0,2 0 0,24 64 0,57 104 338,-58-137-551,15 33-1364,-46-98 982,3 10-1361,-3-13 1497,-1 0-1,0 1 1,0-1 0,0 1 0,0-1 0,0 0-1,0 1 1,0-1 0,0 0 0,0 1 0,0-1 0,-1 0-1,1 1 1,0-1 0,0 0 0,0 1 0,0-1-1,0 0 1,-1 1 0,1-1 0,0 0 0,0 1 0,-1-1-1,1 0 1,0 0 0,0 1 0,-1-1 0,0 0-1,-6 5-427</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7.509"/>
    </inkml:context>
    <inkml:brush xml:id="br0">
      <inkml:brushProperty name="width" value="0.05" units="cm"/>
      <inkml:brushProperty name="height" value="0.05" units="cm"/>
      <inkml:brushProperty name="color" value="#FF0066"/>
    </inkml:brush>
  </inkml:definitions>
  <inkml:trace contextRef="#ctx0" brushRef="#br0">0 21 16155,'21'-2'1161,"7"-1"423,6-2-736,-1 0-144,-3 1-840,-6 2-504,-5 2-928,-2 0-385,4 4 65,-2-2 768</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7.724"/>
    </inkml:context>
    <inkml:brush xml:id="br0">
      <inkml:brushProperty name="width" value="0.05" units="cm"/>
      <inkml:brushProperty name="height" value="0.05" units="cm"/>
      <inkml:brushProperty name="color" value="#FF0066"/>
    </inkml:brush>
  </inkml:definitions>
  <inkml:trace contextRef="#ctx0" brushRef="#br0">0 114 9146,'11'-6'1763,"-1"0"0,15-12 0,-22 15-1241,-1 1 0,1-1 0,-1 1 0,1-1 0,-1 0 0,0 0 0,0 0 0,0 0 0,0 0 0,0 0 0,-1-1 0,2-5 0,-2 8-413,-1 0 0,0 0 0,0 0 0,0 0 0,0 0 0,0 0 0,-1 0 0,1-1 0,0 1 0,0 0 0,-1 0 0,1 0 0,0 0 0,-1 0 0,1 0 0,-1 0 0,0 1 0,1-1 0,-1 0 0,0 0 0,1 0 0,-1 1 0,0-1 0,0 0 0,0 0 0,-1 0 0,-1-1 115,-1 0 0,1 0 0,-1 1-1,1-1 1,-8-1 0,11 3-210,-1-1-1,1 1 1,0 0 0,0 0 0,-1 0-1,1 0 1,0 0 0,0 0 0,-1 0-1,1 0 1,0 0 0,-1 0 0,1 0 0,0 0-1,0 0 1,-1 0 0,1 0 0,0 0-1,-1 0 1,1 0 0,0 0 0,0 0-1,-1 1 1,1-1 0,0 0 0,0 0 0,-1 0-1,1 0 1,0 1 0,0-1 0,0 0-1,-1 0 1,1 0 0,0 1 0,0-1-1,0 0 1,0 0 0,-1 1 0,1-1 0,0 0-1,0 0 1,0 1 0,0-1 0,0 0-1,0 1 1,0-1 0,3 17 224,3-5-199,1 1-1,0-1 1,1 0 0,1 0-1,-1-1 1,2 0-1,-1-1 1,2 0-1,-1-1 1,16 11-1,-24-18-113,0-1-1,1 1 1,-1-1-1,0 0 1,1 0-1,0 0 0,-1 0 1,1 0-1,0-1 1,-1 1-1,1-1 1,0 0-1,-1 0 1,1 0-1,0 0 0,0 0 1,-1 0-1,1-1 1,0 0-1,-1 1 1,4-2-1,-1 0-231,-1-1 0,0 1-1,1-1 1,-1 0 0,0 0-1,0 0 1,-1-1 0,1 0 0,-1 1-1,6-8 1,17-27-1231</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0:57.989"/>
    </inkml:context>
    <inkml:brush xml:id="br0">
      <inkml:brushProperty name="width" value="0.05" units="cm"/>
      <inkml:brushProperty name="height" value="0.05" units="cm"/>
      <inkml:brushProperty name="color" value="#FF0066"/>
    </inkml:brush>
  </inkml:definitions>
  <inkml:trace contextRef="#ctx0" brushRef="#br0">0 1 14851,'241'138'7072,"-201"-119"-5715,96 49 2659,-104-50-2968,-1 1 1,34 28-1,-51-35-772,0 0 0,-1 1 0,0 1 0,-2 0-1,1 0 1,9 17 0,-15-19-234,1 1 1,-1-1-1,-1 1 0,-1 1 0,0-1 0,0 0 0,-1 1 0,2 27 0,-5-21-39,0-1 0,-2 1 0,0-1-1,-1 0 1,-6 22 0,-35 92-92,41-125 76,-90 232-3053,89-232 2610,-9 20-1633,13-27 1833,-1 1 1,0-1 0,0 0-1,0 1 1,1-1 0,-1 0-1,0 0 1,0 0-1,-1 0 1,1 0 0,0 0-1,0 0 1,-2 0 0,3-1 157,0 0 0,0 0 0,-1 0 1,1 0-1,0 0 0,0 0 1,-1 0-1,1 0 0,0-1 0,0 1 1,0 0-1,-1 0 0,1 0 0,0 0 1,0-1-1,0 1 0,-1 0 1,1 0-1,0 0 0,0-1 0,0 1 1,0 0-1,0 0 0,0-1 0,-1 1 1,1 0-1,0 0 0,0-1 0,0 1 1,0 0-1,0 0 0,0-1 1,0 1-1,0 0 0,0 0 0,0-1 1,0 1-1,0 0 0,0 0 0,0-1 1,1 1-1,-1 0 0,1-16-3145,12-34-4096,-6 28 5365</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1:00.978"/>
    </inkml:context>
    <inkml:brush xml:id="br0">
      <inkml:brushProperty name="width" value="0.05" units="cm"/>
      <inkml:brushProperty name="height" value="0.05" units="cm"/>
      <inkml:brushProperty name="color" value="#FF0066"/>
    </inkml:brush>
  </inkml:definitions>
  <inkml:trace contextRef="#ctx0" brushRef="#br0">264 289 26598,'22'262'912,"-22"-256"-897,-2 98 6,1-92-135,0 1-1,-2-1 1,1 1-1,-1-1 1,-10 23-1,13-34 63,-1 0 0,1 0 0,0-1 1,-1 1-1,1 0 0,0 0 0,-1 0 0,1-1 0,-1 1 0,1 0 1,-1-1-1,0 1 0,1 0 0,-1-1 0,0 1 0,1-1 0,-1 1 1,0-1-1,0 1 0,1-1 0,-1 0 0,0 1 0,0-1 0,0 0 1,0 0-1,1 1 0,-1-1 0,0 0 0,0 0 0,0 0 0,0 0 1,0 0-1,0 0 0,0 0 0,1-1 0,-1 1 0,0 0 0,0 0 0,0-1 1,0 1-1,1 0 0,-1-1 0,0 1 0,0-1 0,1 1 0,-1-1 1,0 1-1,1-1 0,-1 0 0,0 1 0,0-2 0,-5-5-533,0 0-1,0 0 1,-10-17 0,11 16 346,-128-206-2671,131 212 2910,-4-8 251,0-1-1,0 0 1,-8-22 0,13 30-93,0 0 1,0 0-1,0 0 1,1 0 0,0-1-1,-1 1 1,1 0-1,0 0 1,0 0 0,1-1-1,-1 1 1,1 0-1,0 0 1,0 0-1,0 0 1,0 0 0,0 0-1,0 0 1,1 0-1,3-4 1,-1 3 95,0 0 0,0 0 0,1 0-1,0 1 1,-1-1 0,1 1 0,1 0 0,-1 1 0,0-1 0,1 1 0,-1 0-1,1 1 1,10-3 0,7 0 424,0 1 1,27 1-1,-23 1-491,0 2 0,0 1 0,0 2 0,-1 0 0,1 2 0,-1 1 0,0 1 0,-1 1-1,0 1 1,0 1 0,45 29 0,-61-34-260,0 1-1,0 1 0,0 0 0,-1 0 1,0 0-1,10 15 0,-17-20-29,1 0-1,0 0 0,-1 0 0,1 0 1,-1 0-1,0 1 0,0-1 0,0 1 1,0-1-1,-1 1 0,1 4 1,-2-5-43,1-1 1,0 1 0,-1 0-1,0 0 1,1-1 0,-1 1 0,0-1-1,0 1 1,-1-1 0,1 1 0,0-1-1,-1 0 1,0 0 0,1 1 0,-1-1-1,-3 3 1,-4 2-499,-1 0 0,1 0 0,-1-1 0,0 0 1,-16 6-1,-58 19-2856,28-17 1716,-1-2 0,-68 5 1,2 0 1948,108-14 467,-1 0 0,1 1 1,-17 7-1,6 3 5507,102-72-1127,171-147-1061,-178 147-3560,282-270-55,-259 238-489</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2:17.642"/>
    </inkml:context>
    <inkml:brush xml:id="br0">
      <inkml:brushProperty name="width" value="0.05" units="cm"/>
      <inkml:brushProperty name="height" value="0.05" units="cm"/>
      <inkml:brushProperty name="color" value="#FF0066"/>
    </inkml:brush>
  </inkml:definitions>
  <inkml:trace contextRef="#ctx0" brushRef="#br0">238 66 7210,'0'-1'305,"1"-21"2306,-1 21-2402,0 0 0,0 0 0,0 0 0,0 0 0,0 0 0,1 0 0,-1 0 0,0 0 0,1 0 0,-1 0 0,1 0-1,-1 0 1,1 0 0,-1 0 0,1 0 0,0 0 0,0 0 0,8-1 4004,8 2-2911,0 0-889,25-5 101,100-6 151,47 22-22,17-1-563,100-7-68,-159 1 1,-10 2 12,-68-1 100,98-6 0,-104-5-85,130-8 16,-141 13-62,89 9 0,-104-4 14,0-2 0,65-3 0,-89 1-2,-19 4 8,-22 6 16,23-8-26,-38 9 121,0-2 0,-1-1-1,-52 1 1,57-5-31,-130 8 306,62-5-224,-124 23 0,190-22-165,-277 53 14,-3-27-1,-181-42 724,253-3-380,247 11-364,-8 0 16,1-1 0,-1 0-1,0-1 1,1 0 0,-18-6 0,26 8-20,0 0 1,0 0 0,1-1 0,-1 1 0,0-1-1,1 1 1,-1 0 0,0-1 0,1 0 0,-1 1-1,0-1 1,1 1 0,-1-1 0,1 0 0,-1 1-1,1-1 1,0 0 0,-1 0 0,1 0-1,0 1 0,0-1 1,0 1-1,0 0 1,0-1-1,0 1 0,0-1 1,0 1-1,0-1 1,1 1-1,-1-1 0,0 1 1,0 0-1,0-1 1,1 1-1,-1-1 0,0 1 1,1 0-1,-1-1 1,0 1-1,1 0 0,0-1 1,2-1-2,0 0-1,1 0 1,-1 0-1,1 0 1,0 0 0,4 0-1,46-12-16,1 3 0,81-7 0,-119 16 16,585-28-385,-282 21 21,-200-1 408,144-31 1,-198 29 295,84-18 2453,-148 30-2801,11-2 255,-12 2-291,-1 0 1,0 0-1,1 0 1,-1 0-1,0 0 1,1 0-1,-1 0 1,0 0 0,0 0-1,1 1 1,-1-1-1,0 0 1,0 0-1,1 0 1,-1 0-1,0 0 1,0 1-1,1-1 1,-1 0 0,0 0-1,0 1 1,1-1-1,-1 0 1,0 0-1,0 1 1,0-1-1,0 0 1,0 0 0,1 1-1,-1-1 1,0 0-1,0 1 1,0-1-1,0 0 1,0 0-1,0 1 1,0 0 0,0 5-636</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2:24.662"/>
    </inkml:context>
    <inkml:brush xml:id="br0">
      <inkml:brushProperty name="width" value="0.05" units="cm"/>
      <inkml:brushProperty name="height" value="0.05" units="cm"/>
      <inkml:brushProperty name="color" value="#FF0066"/>
    </inkml:brush>
  </inkml:definitions>
  <inkml:trace contextRef="#ctx0" brushRef="#br0">480 1062 8954,'-1'0'100,"1"0"0,0 0 0,0 0 0,0-1 0,-1 1 0,1 0 0,0 0 1,0-1-1,0 1 0,0 0 0,0 0 0,-1-1 0,1 1 0,0 0 0,0-1 0,0 1 0,0 0 0,0 0 1,0-1-1,0 1 0,0 0 0,0-1 0,0 1 0,0 0 0,0 0 0,0-1 0,0 1 0,0 0 0,0-1 0,0 1 1,1 0-1,-1 0 0,0-1 0,0 1 0,0 0 0,0 0 0,1-1 0,-1 1 0,6-13 1581,-1 6-1071,2-5 375,1 1 0,1 0 0,15-16 0,-21 24-917,0 1 0,0 0 0,0-1 0,0 1 0,0 0 0,0 1 0,1-1 0,-1 0 0,1 1 0,-1 0 0,1 0 0,-1 0 0,1 0 0,0 1 0,0-1 0,-1 1 0,1 0 0,5 0 0,8 4-37,0-1 0,0 2-1,25 10 1,15 4 16,8-3 152,1-3 0,93 5 0,136-8 540,-90-5-558,103 13-107,299 3-36,-524-22-26,115-7 14,-160 5-2,1-3 0,0-1 0,39-13 0,-46 10 3,87-31 34,-104 35-59,-1-1 0,0-1 1,0 0-1,-1-1 0,22-18 0,-4-4 11,-2 0-1,-2-2 1,-1-1-1,29-49 1,-48 71-8,0 0 1,-1-1-1,0 1 1,-2-1-1,1 0 1,-1-1-1,-1 1 1,-1-1-1,3-25 1,-5 30 3,-1 0 0,1 0 0,-2 1 0,1-1 0,-1 1 0,0-1 0,-1 1 1,0 0-1,0-1 0,-1 2 0,0-1 0,0 0 0,-1 1 0,0 0 0,0 0 0,-10-10 0,0 3-1,0 1 0,-1 0 0,-1 1 0,0 1 0,0 0 0,-20-7 0,-119-43 52,43 18-41,36 13-32,-105-27 0,-86 1-16,-201 14 37,323 35-5,-8-3 43,-264-9 121,323 20-169,0 5 1,1 4-1,0 4 0,1 4 0,0 4 0,2 4 0,1 4 0,1 4 0,-93 50 1,157-71 23,1 0 0,0 1 1,1 2-1,-28 24 0,44-34-3,1 1 1,0-1-1,0 1 0,0 1 0,1-1 1,0 1-1,0 0 0,1 0 0,0 1 1,0-1-1,1 1 0,0 0 0,1 0 1,0 0-1,0 0 0,0 17 0,2-13-14,1 0-1,1 0 0,0 0 0,6 18 1,19 52 17,-26-80-20,8 22 116,1 0 1,1-1 0,2-1-1,0 0 1,1-1 0,2 0 0,0-1-1,1-1 1,1-1 0,1 0-1,39 29 1,-33-30 39,1-3 0,1 0 0,0-1 0,1-2 0,1-1-1,0-1 1,0-1 0,1-2 0,48 6 0,-13-7 142,0-2 1,1-4-1,94-11 1,74-29 259,-3-18-322,-110 26-288,-88 24-769,-1 1 1,1 2-1,0 1 0,44 1 1,-27 4-741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0.494"/>
    </inkml:context>
    <inkml:brush xml:id="br0">
      <inkml:brushProperty name="width" value="0.05" units="cm"/>
      <inkml:brushProperty name="height" value="0.05" units="cm"/>
      <inkml:brushProperty name="color" value="#008C3A"/>
    </inkml:brush>
  </inkml:definitions>
  <inkml:trace contextRef="#ctx0" brushRef="#br0">57 88 3913,'-4'-9'1189,"1"1"0,-1 0 0,-10-14 0,8 12 1657,-2 0 0,-10-10 1,24 31 813,-1-2-3305,-2-4-168,20 30 717,-2 2 0,-1 1 0,23 64 1,16 113 301,16 51-131,-73-261-1134,2 7 176,11 22 0,-15-32-211,1 0 0,0 0 0,0 0 0,1 0 1,-1 0-1,0-1 0,1 1 0,-1-1 0,1 1 0,-1-1 0,1 1 0,0-1 0,0 0 0,-1 0 0,1 1 1,0-1-1,0-1 0,4 3 0,-6-3 6,1 0 0,-1 0 1,0 0-1,0 0 0,0 0 1,1 0-1,-1 0 0,0 0 1,0 0-1,0 0 0,1 0 1,-1 0-1,0 0 0,0 0 1,0-1-1,1 1 0,-1 0 1,0 0-1,0 0 0,0 0 1,0 0-1,1 0 0,-1 0 1,0 0-1,0-1 0,0 1 1,0 0-1,0 0 0,0 0 1,1 0-1,-1-1 0,0 1 1,0 0-1,0 0 0,0 0 1,0 0-1,0-1 0,0 1 1,0 0-1,0 0 0,0 0 1,0-1-1,0 1 0,0 0 1,-2-9-2387,-4-1 862</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18.975"/>
    </inkml:context>
    <inkml:brush xml:id="br0">
      <inkml:brushProperty name="width" value="0.05" units="cm"/>
      <inkml:brushProperty name="height" value="0.05" units="cm"/>
      <inkml:brushProperty name="color" value="#FF0066"/>
    </inkml:brush>
  </inkml:definitions>
  <inkml:trace contextRef="#ctx0" brushRef="#br0">0 7 14347,'1'-1'168,"0"1"0,0-1 0,0 0 0,0 1 0,1-1 0,-1 1 0,0-1-1,0 1 1,0-1 0,0 1 0,0 0 0,1 0 0,-1-1 0,0 1 0,0 0 0,0 0 0,1 0 0,-1 1 0,0-1-1,0 0 1,1 0 0,-1 0 0,0 1 0,2 0 0,4 2 155,0 0 1,14 9-1,1 0 318,11 0-296,2-2-1,-1-1 0,49 6 0,109 3-5,-128-14-164,614 70 1791,-588-63-1710,1-4 0,0-4 0,168-15 0,-238 9-201,440-34 1907,-437 37-1768,-1-2 1,1 0-1,-1-2 1,1 0-1,-1-2 0,0 0 1,-1-2-1,0 0 1,31-17-1,-51 23-189,1 1-1,0 0 1,1-1-1,-1 1 1,0 0-1,0 0 1,0 1-1,1-1 1,-1 1 0,0-1-1,1 1 1,-1 0-1,0 0 1,6 1-1,-9 0-24,1-1 0,-1 0 0,0 0 0,0 0 0,1 0 0,-1 1 0,0-1 0,0 0 0,0 0 0,1 1 0,-1-1 0,0 0 0,0 1 0,0-1 0,0 0 0,1 0 0,-1 1 0,0-1 0,0 0 0,0 1 0,0-1 0,0 0 0,0 1 0,0-1 0,0 0 0,0 1 0,0-1 1,0 1-1,-2 10-1143,2-10 853,-1 12-2784,1-13 2971,0 0 0,0 1 0,0-1 0,0 0 0,0 1-1,0-1 1,0 0 0,0 1 0,0-1 0,1 0 0,-1 1 0,0-1 0,0 0 0,0 0-1,0 1 1,1-1 0,-1 0 0,0 0 0,0 1 0,1-1 0,-1 0 0,0 0 0,1 1-1,-1-1 1,0 0 0,1 0 0,-1 0 0,0 0 0,0 0 0,1 0 0,-1 0 0,1 1-1,-1-1 1,0 0 0,1 0 0,10-2-1065</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19.209"/>
    </inkml:context>
    <inkml:brush xml:id="br0">
      <inkml:brushProperty name="width" value="0.05" units="cm"/>
      <inkml:brushProperty name="height" value="0.05" units="cm"/>
      <inkml:brushProperty name="color" value="#FF0066"/>
    </inkml:brush>
  </inkml:definitions>
  <inkml:trace contextRef="#ctx0" brushRef="#br0">1 1 11114,'2'0'1017,"11"0"1111,6 0-208,13 3 41,2 4-177,-1 5-471,-3 2-137,-8 5-192,-4 4-112,-12 4-256,-4 4-16,-16 1-183,-5 1-97,-7-6-144,-3 1-16,1-7-496,2-6-505,26-2 505</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0.163"/>
    </inkml:context>
    <inkml:brush xml:id="br0">
      <inkml:brushProperty name="width" value="0.05" units="cm"/>
      <inkml:brushProperty name="height" value="0.05" units="cm"/>
      <inkml:brushProperty name="color" value="#FF0066"/>
    </inkml:brush>
  </inkml:definitions>
  <inkml:trace contextRef="#ctx0" brushRef="#br0">2 1 13387,'-1'20'1744,"1"6"489,14 7-1,3 2-87,9 3-729,2 2-216,-6 0-328,-1 0-215,-7-1-385,-4 1-88,-10-3-128,-2-1 8,-6-7-296,-3-1-385,-1-9-807,2-8-1000,3-13-1193,5-5 1865</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0.412"/>
    </inkml:context>
    <inkml:brush xml:id="br0">
      <inkml:brushProperty name="width" value="0.05" units="cm"/>
      <inkml:brushProperty name="height" value="0.05" units="cm"/>
      <inkml:brushProperty name="color" value="#FF0066"/>
    </inkml:brush>
  </inkml:definitions>
  <inkml:trace contextRef="#ctx0" brushRef="#br0">1 42 13043,'12'-7'1321,"1"1"0,0-1 0,1 2 1,-1 0-1,17-4 0,-23 8-986,-1 0 1,1 1-1,-1-1 0,1 1 1,-1 1-1,1-1 0,-1 1 0,0 0 1,1 0-1,-1 1 0,0 0 1,0 0-1,11 6 0,2 3 56,-1 1 1,0 1-1,-1 1 0,18 18 0,-15-13-48,42 30 0,-49-41-312,-1-1-1,1 0 1,0-1 0,22 8-1,-34-14-90,0 1-1,0-1 0,0 0 0,0 1 0,0-1 1,0 0-1,0 0 0,0 1 0,0-1 0,0 0 1,0 0-1,1 0 0,-1 0 0,0-1 0,0 1 0,0 0 1,0 0-1,0-1 0,0 1 0,0 0 0,0-1 1,0 1-1,0-1 0,0 1 0,0-1 0,0 0 1,0 1-1,-1-1 0,1 0 0,0 0 0,0 0 1,-1 1-1,1-1 0,0 0 0,-1 0 0,1 0 0,0-2 1,0-1-437,0-1 0,0 1 0,-1-1 0,0 1 0,1-1 0,-2 1 0,1-1 1,-1-7-1,-8-29-1152</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0.694"/>
    </inkml:context>
    <inkml:brush xml:id="br0">
      <inkml:brushProperty name="width" value="0.05" units="cm"/>
      <inkml:brushProperty name="height" value="0.05" units="cm"/>
      <inkml:brushProperty name="color" value="#FF0066"/>
    </inkml:brush>
  </inkml:definitions>
  <inkml:trace contextRef="#ctx0" brushRef="#br0">0 1 17884,'15'9'2146,"0"0"0,21 18 1,-22-14-1481,0 1 1,-1 0 0,0 1 0,11 18 0,-8-9-386,0 1 0,-2 1 0,-1 1 0,-1-1 0,-2 2 0,0 0 0,7 41 0,-9-24-211,4 24 78,-9-60-295,-1 0 0,1 0 0,1-1 0,-1 1 0,6 8 0,-9-16 26,1-1 1,-1 1-1,1 0 1,-1 0-1,1-1 1,0 1-1,-1 0 0,1-1 1,-1 1-1,1-1 1,0 1-1,0 0 1,-1-1-1,1 0 0,0 1 1,0-1-1,0 1 1,0-1-1,-1 0 1,1 0-1,0 1 0,0-1 1,0 0-1,0 0 1,0 0-1,0 0 1,0 0-1,-1 0 0,1 0 1,0-1-1,0 1 1,0 0-1,1-1 1,1 0-903,1-1 1,-1 0 0,0 0-1,0 0 1,1-1 0,3-3-1,10-11-2127</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1.277"/>
    </inkml:context>
    <inkml:brush xml:id="br0">
      <inkml:brushProperty name="width" value="0.05" units="cm"/>
      <inkml:brushProperty name="height" value="0.05" units="cm"/>
      <inkml:brushProperty name="color" value="#FF0066"/>
    </inkml:brush>
  </inkml:definitions>
  <inkml:trace contextRef="#ctx0" brushRef="#br0">149 616 15355,'-3'1'601,"0"-1"0,0 1 0,1-1 0,-1 1 0,0 0 0,0 0 0,1 0 0,-1 0 0,1 1 0,-1-1 0,-2 3 0,-27 23 783,24-20-870,-5 4-19,-21 25 0,31-32-468,1-1 0,-1 1 0,1-1 0,-1 1 0,1 0 0,0 0 0,1 0 0,-1 0 0,1 0 0,-1 1 0,1-1 0,1 0 0,-1 6 1,0-10-29,1 1 1,0 0 0,0-1 0,0 1 0,0 0 0,0-1 0,0 1 0,0 0 0,0-1 0,0 1 0,0 0 0,1-1 0,-1 1-1,0 0 1,0-1 0,1 1 0,-1 0 0,0-1 0,1 1 0,-1-1 0,0 1 0,1-1 0,-1 1 0,1-1 0,-1 1 0,1-1 0,-1 1-1,1-1 1,0 0 0,-1 1 0,1-1 0,-1 0 0,1 1 0,0-1 0,-1 0 0,1 0 0,0 0 0,-1 0 0,1 1 0,0-1 0,-1 0-1,1 0 1,0 0 0,0-1 0,-1 1 0,1 0 0,0 0 0,-1 0 0,2-1 0,2 0-20,-1 0 1,0-1-1,1 0 0,-1 1 1,0-1-1,0 0 1,0-1-1,4-2 0,17-26-322,0-1-136,-22 30 421,0 0 0,0 0-1,0 0 1,0 0 0,0 0-1,0 1 1,1-1 0,-1 1-1,1 0 1,4-2 0,-5 3 39,1-1 1,-1 1-1,1 0 1,-1 0-1,0 1 1,1-1-1,-1 0 1,1 1 0,-1 0-1,0-1 1,1 1-1,-1 0 1,0 0-1,0 0 1,0 1 0,0-1-1,0 0 1,0 1-1,0-1 1,2 3-1,0-1 24,0 0 0,0 0-1,0 0 1,6 2 0,-8-4-6,-1-1 0,1 1 1,0-1-1,0 0 0,0 1 1,-1-1-1,1 0 1,0 0-1,0 0 0,0 0 1,0 0-1,0-1 0,-1 1 1,1 0-1,3-2 0,-1 0 1,0 0-1,0 0 0,-1-1 1,1 1-1,0-1 0,-1 0 0,0 0 1,1 0-1,-1 0 0,-1-1 1,5-5-1,1-4-2,14-28 0,-11 17 5,-2-1 0,-1 0 0,-1 0 0,-1-1 0,-1 0 0,-1 0 0,-1-1 0,-2-43 0,-2 35-29,-3-1 0,0 1 0,-3 0 0,0 0 0,-24-61 0,26 83 64,0 1 0,0 0 0,-2 0 0,-8-12-1,14 23-14,1 0-1,0 1 0,-1-1 0,1 0 1,-1 1-1,0-1 0,1 1 0,-1-1 0,0 1 1,1-1-1,-1 1 0,0-1 0,1 1 1,-1 0-1,0-1 0,0 1 0,0 0 0,0 0-3,1 0 0,-1 0 0,1 0 0,0 0 0,-1 0 1,1 0-1,0 0 0,-1 1 0,1-1 0,0 0 0,-1 0 0,1 1 0,0-1 0,0 0 0,-1 0 0,1 1 0,0-1 0,0 0 0,-1 0 0,1 1 0,0-1 0,0 0 0,0 1 0,-1 0 0,0 3 97,0-1-1,0 1 1,0 0 0,1 0-1,-1 4 1,0 57 1250,9 90-1,-8-150-1315,5 38 453,1 0 0,13 46 0,-12-62-431,2-1 1,1 0-1,0 0 0,20 32 1,-27-54-184,-1 1 0,1-1 0,1 0 0,-1 0 0,0 0 0,5 3 1,-8-6 59,0-1 1,0 0-1,1 0 1,-1 0 0,0 0-1,0 1 1,0-1 0,1 0-1,-1 0 1,0 0-1,0 0 1,0 0 0,1 0-1,-1 0 1,0 0 0,0 1-1,1-1 1,-1 0-1,0 0 1,0 0 0,1 0-1,-1 0 1,0 0 0,0-1-1,1 1 1,-1 0-1,0 0 1,0 0 0,1 0-1,-1 0 1,0 0 0,0 0-1,0 0 1,1-1-1,2-8-1553,-4-12-1140,-5-7-249,-3-2 1070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1.482"/>
    </inkml:context>
    <inkml:brush xml:id="br0">
      <inkml:brushProperty name="width" value="0.05" units="cm"/>
      <inkml:brushProperty name="height" value="0.05" units="cm"/>
      <inkml:brushProperty name="color" value="#FF0066"/>
    </inkml:brush>
  </inkml:definitions>
  <inkml:trace contextRef="#ctx0" brushRef="#br0">0 11 13715,'19'-1'2176,"4"-3"713,3 1-184,5 1-353,3 5-1064,-2 4-303,-5 5-353,-2 2-152,-10 5-320,-3 6-80,-6-1-8,-5-2-152,1-4-496,-2-6-536,3-21-4058,-1-5 3770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1.654"/>
    </inkml:context>
    <inkml:brush xml:id="br0">
      <inkml:brushProperty name="width" value="0.05" units="cm"/>
      <inkml:brushProperty name="height" value="0.05" units="cm"/>
      <inkml:brushProperty name="color" value="#FF0066"/>
    </inkml:brush>
  </inkml:definitions>
  <inkml:trace contextRef="#ctx0" brushRef="#br0">11 59 13187,'-10'5'8098,"16"-11"-6522,7-3-632,0-3-1320,3 0-440,-2 5-1353,-2 0 1873,-9-4-336</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2.125"/>
    </inkml:context>
    <inkml:brush xml:id="br0">
      <inkml:brushProperty name="width" value="0.05" units="cm"/>
      <inkml:brushProperty name="height" value="0.05" units="cm"/>
      <inkml:brushProperty name="color" value="#FF0066"/>
    </inkml:brush>
  </inkml:definitions>
  <inkml:trace contextRef="#ctx0" brushRef="#br0">1 223 12155,'3'8'1050,"1"0"1,0 0-1,0-1 1,1 1-1,0-1 1,0 0-1,1 0 1,0-1-1,0 0 1,10 8-1,-5-5-244,-7-5-530,1-1 0,0 1 1,0 0-1,11 4 0,-15-7-278,1 0 0,-1-1 1,1 0-1,0 1 0,-1-1 0,1 0 0,0 0 0,-1 1 0,1-1 0,0-1 0,0 1 0,-1 0 1,1 0-1,0-1 0,-1 1 0,1-1 0,-1 1 0,1-1 0,0 0 0,-1 1 0,1-1 0,1-1 1,107-83-484,-98 74 479,1-1 0,-2-1 0,0 0 0,-1 0 0,0-1 0,9-17 0,-17 26-3,0 1 0,0-1 1,-1 1-1,1-1 0,-1 0 0,0 0 1,-1 0-1,1 0 0,-1 0 1,0 0-1,0 0 0,0 1 1,-1-1-1,-2-9 0,2 11 24,0-1 1,0 0-1,-1 1 0,1-1 1,-1 0-1,0 1 0,0 0 1,0 0-1,-1-1 0,1 1 0,-1 1 1,1-1-1,-1 0 0,0 1 1,0-1-1,-1 1 0,1 0 0,-7-3 1,10 4 2,-1 1-1,0-1 1,1 1 0,-1 0 0,0-1 0,1 1-1,-1 0 1,0 0 0,1 0 0,-1-1 0,0 1-1,0 0 1,1 0 0,-1 0 0,0 0 0,0 0-1,1 0 1,-1 0 0,0 1 0,1-1 0,-1 0 0,0 0-1,0 1 1,1-1 0,-1 0 0,0 0 0,1 1-1,-1-1 1,1 1 0,-1-1 0,1 1 0,-1-1-1,0 1 1,1-1 0,0 1 0,-1-1 0,1 1-1,-1 0 1,1-1 0,0 1 0,-1 0 0,1-1-1,0 1 1,0 0 0,-1 0 0,1-1 0,0 1-1,0 0 1,0-1 0,0 1 0,0 0 0,0 0 0,0 5 124,0 0 1,1 0-1,-1 0 1,1 0-1,2 8 1,1-1 80,0 1-1,1-1 1,1 0 0,0-1 0,0 1 0,2-1-1,-1 0 1,1-1 0,19 20 0,-20-24-146,-1-1 0,1-1 0,1 1 0,-1-1 0,1 0 0,0-1 0,0 0 0,0 0 0,0-1 0,1 0 0,0 0 0,-1-1 0,1 0 0,0 0 0,0-1 0,15 0 0,-11-2-95,0-1 0,0 1 1,0-2-1,0 0 0,0-1 1,-1 0-1,1-1 0,-1 0 1,0-1-1,-1 0 0,13-9 1,12-11-1314,64-61 1,-97 84 1249,88-83-1214</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26.492"/>
    </inkml:context>
    <inkml:brush xml:id="br0">
      <inkml:brushProperty name="width" value="0.05" units="cm"/>
      <inkml:brushProperty name="height" value="0.05" units="cm"/>
      <inkml:brushProperty name="color" value="#FF0066"/>
    </inkml:brush>
  </inkml:definitions>
  <inkml:trace contextRef="#ctx0" brushRef="#br0">459 1022 9402,'25'-1'3885,"-14"0"-3678,0 0 1,-1-1 0,0 0-1,1-1 1,12-5-1,33-18 857,30-13 1298,-85 39-2322,0 0-1,1 0 0,-1 0 0,0 0 0,0 0 0,1 0 0,-1 0 1,0 0-1,1 0 0,-1 1 0,0-1 0,0 0 0,1 1 0,-1-1 0,0 1 1,0 0-1,0-1 0,0 1 0,0 0 0,2 1 0,8 5 49,-1-3 11,-1-1 0,1-1 0,0 1-1,0-1 1,16 0 0,52-1 600,1-1-383,7 11-227,-43-5-62,50 0 1,-59-6 5,116-4 294,-126 1-178,0-1-1,45-15 0,46-23 50,-63 21-180,-31 14-17,0 1 1,1 2-1,-1 0 1,1 0-1,0 2 1,0 1-1,30 2 1,-30-1-2,1-1 0,-1-1 0,0 0 0,1-2 0,-1-1 0,29-10 0,-23 4 9,-1-1 0,0 0 0,-1-2 0,33-24 0,-56 37-9,10-8-1,-1 0-1,0-1 1,17-17-1,-26 24 10,0-1 0,0 1 0,-1-1 0,1 0 0,-1 0-1,0 0 1,0 0 0,-1 0 0,1-1 0,-1 1 0,0 0 0,0-1 0,0 1-1,-1-1 1,1 1 0,-2-8 0,-2-18 282,-2 1 0,-1-1 0,-13-37 0,16 60-186,0-1 0,0 1 0,-1-1 0,0 1 0,0 0 0,-1 1 0,0-1 0,-7-7 0,-6-5 210,-27-19 0,7 5-32,26 22-245,-123-104 117,117 103-150,0 0 1,-1 0-1,0 2 1,-1 1 0,0 0-1,-24-6 1,-155-24 14,115 25-16,-41-6 97,-145-5-1,223 23-80,-167-1 648,179 5-533,0 1 0,0 2 0,1 1 0,-38 13 0,35-7-33,0 3 0,2 0 0,0 3 0,1 1-1,1 1 1,0 2 0,2 1 0,1 1 0,-30 31 0,-119 126-48,161-163-38,0 1 0,1 1 0,2 0-1,-24 39 1,35-51-9,0 0-1,0 1 1,0-1-1,1 1 0,1 0 1,-1 0-1,1 0 1,1 0-1,0 0 1,0 1-1,1-1 0,0 0 1,1 1-1,0-1 1,0 0-1,4 12 1,-2-10 11,1-1 0,0 0 0,1 0 0,0 0 0,1-1 0,0 0 0,0 0 0,10 11 0,-4-8 33,0-1 1,1 0 0,0-1-1,27 16 1,-2-6 148,2-1 1,1-3-1,53 15 1,-11-7 385,1-3 1,169 17-1,-232-36-496,-1-2-1,0 0 0,1-1 1,-1-2-1,31-6 0,-41 6-364,1 0-1,-1-1 0,0 0 0,-1-1 0,11-5 1,-13 5-588,-1 1 0,0-1 0,0 0 1,-1 0-1,1-1 0,-1 0 1,8-12-1,-4 4-797,8-22 1,-17 36 1636</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0.745"/>
    </inkml:context>
    <inkml:brush xml:id="br0">
      <inkml:brushProperty name="width" value="0.05" units="cm"/>
      <inkml:brushProperty name="height" value="0.05" units="cm"/>
      <inkml:brushProperty name="color" value="#008C3A"/>
    </inkml:brush>
  </inkml:definitions>
  <inkml:trace contextRef="#ctx0" brushRef="#br0">1 405 15091,'10'-10'1817,"2"-2"639,3-1-511,4-1-449,6 1-792,4-3-80,3-1-272,-3-1-112,-3-1-112,-1-1-72,-5-2-16,4 0-32,-5-5-560,-4-2-256,-1-5-1080,-8-5-457,-1-2-527,-5 2 1247</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5.431"/>
    </inkml:context>
    <inkml:brush xml:id="br0">
      <inkml:brushProperty name="width" value="0.05" units="cm"/>
      <inkml:brushProperty name="height" value="0.05" units="cm"/>
      <inkml:brushProperty name="color" value="#FF0066"/>
    </inkml:brush>
  </inkml:definitions>
  <inkml:trace contextRef="#ctx0" brushRef="#br0">50 543 8786,'-4'0'446,"1"0"-1,0 1 1,-1-1 0,1 1-1,-1 0 1,1 0 0,0 0 0,-1 0-1,1 0 1,0 1 0,0 0-1,0-1 1,-3 4 0,31-20 2004,-13 7-2206,-1 1 1,1 0 0,0 1 0,19-6 0,-4 1 87,60-23 1099,121-30 0,98-2-300,-137 30-1002,-125 24-96,76-32 1,-53 14-63,87-52 1,-142 74-100,-1 0 0,12-10-1,-20 15-13,0 0-1,0 1 0,-1-2 1,1 1-1,-1 0 0,1-1 1,-1 1-1,0-1 0,0 1 1,-1-1-1,3-5 0,-4 7 19,0 1 0,0-1 0,0 1-1,-1-1 1,1 1 0,0-1 0,0 1 0,-1 0-1,1-1 1,-1 1 0,1-1 0,-1 1 0,0 0-1,1 0 1,-1-1 0,0 1 0,0 0 0,0 0-1,0 0 1,0 0 0,0 0 0,0 0-1,0 0 1,0 0 0,-1 0 0,1 1 0,0-1-1,-1 0 1,-1 0 0,-31-9-1046</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5.635"/>
    </inkml:context>
    <inkml:brush xml:id="br0">
      <inkml:brushProperty name="width" value="0.05" units="cm"/>
      <inkml:brushProperty name="height" value="0.05" units="cm"/>
      <inkml:brushProperty name="color" value="#FF0066"/>
    </inkml:brush>
  </inkml:definitions>
  <inkml:trace contextRef="#ctx0" brushRef="#br0">1 25 10402,'5'-9'1016,"3"2"697,8 0 23,15 5-31,6 2-41,15 4 168,3 6-71,-12 8-457,-6 4-248,-23 11-568,-14 5-224,-25 9-160,-8 3-8,-10 0-216,-2-6-480,14-13-1496,12-3 1280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6.480"/>
    </inkml:context>
    <inkml:brush xml:id="br0">
      <inkml:brushProperty name="width" value="0.05" units="cm"/>
      <inkml:brushProperty name="height" value="0.05" units="cm"/>
      <inkml:brushProperty name="color" value="#FF0066"/>
    </inkml:brush>
  </inkml:definitions>
  <inkml:trace contextRef="#ctx0" brushRef="#br0">176 32 10386,'0'-2'429,"0"-1"0,0 0-1,-1 0 1,1 0 0,-1 0 0,0-4-1,0 7-352,1-1 0,0 1 0,0-1 0,-1 1 0,1 0 0,0-1 0,-1 1 0,1-1 0,0 1 0,-1 0 0,1-1 0,0 1 0,-1 0 0,1-1 0,-1 1 0,1 0 0,-1-1 0,1 1 0,-1 0 0,1 0 0,-1 0 0,1 0 0,-1 0 0,1-1 0,-1 1 0,0 0 0,1 0 0,-1 0 0,1 0 0,-1 0 0,1 1 1,-1-1-1,1 0 0,-1 0 0,1 0 0,-1 0 0,1 1 0,-1-1 0,1 0 0,-1 0 0,1 1 0,-1-1 0,1 0 0,-1 1 0,-5 3 179,1 0 1,-1 0 0,1 0-1,0 1 1,-8 9 0,-21 31 331,33-43-559,-14 20 334,-23 43 0,34-57-308,0 0 0,1 1 0,0-1 0,0 0 0,1 1-1,1-1 1,-1 1 0,1 0 0,0 14 0,2-20-43,-1 0-1,1 0 0,0 0 0,-1 1 1,1-1-1,1 0 0,-1-1 0,0 1 1,1 0-1,-1 0 0,1 0 0,0-1 0,0 1 1,0-1-1,0 0 0,1 1 0,-1-1 1,1 0-1,-1 0 0,1-1 0,0 1 1,-1 0-1,1-1 0,0 0 0,0 1 1,0-1-1,4 0 0,5 3 34,0-2 1,1 0-1,-1 0 0,0-2 0,22 0 0,6-2 188,-22 0 8,0 1 0,28 2 1,-44-1-196,1 1 1,-1-1 0,1 1 0,-1-1 0,1 1 0,-1 0 0,0 0-1,1 0 1,3 2 0,-5-2-24,-1 0 0,1-1 1,0 1-1,-1 0 0,1 0 0,-1-1 0,1 1 0,-1 0 1,1 0-1,-1 0 0,1 0 0,-1-1 0,0 1 0,0 0 1,1 0-1,-1 0 0,0 0 0,0 0 0,0 0 0,0 0 1,0 0-1,0 0 0,0 0 0,0 0 0,-1 0 0,1 0 1,0-1-1,-1 1 0,1 0 0,-1 1 0,-2 4 76,0 0 0,0-1 0,0 1 0,-1-1 0,0 0 0,-5 6 0,-32 27 285,30-28-306,-2 3-89,-2-1 1,1 0 0,-1-1-1,-1 0 1,0-2-1,0 0 1,-1 0 0,-19 5-1,31-12-163,1-1 0,-1 0 0,0 0 0,0 0 0,-7 0-1,11-1 73,0 0-1,0 0 0,0 0 1,0-1-1,0 1 0,-1 0 1,1 0-1,0-1 0,0 1 1,0 0-1,0-1 0,0 1 1,0-1-1,0 0 0,0 1 1,0-1-1,1 0 0,-1 1 1,0-1-1,0 0 0,0 0 1,1 0-1,-1 0 0,0 0 1,1 0-1,-1 0 0,1 0 1,-1 0-1,0-2 0,1 1-7,0 0-1,0 0 0,0 0 1,-1 0-1,2 0 0,-1 0 1,0 0-1,0 0 1,1-2-1,8-21-888</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7.060"/>
    </inkml:context>
    <inkml:brush xml:id="br0">
      <inkml:brushProperty name="width" value="0.05" units="cm"/>
      <inkml:brushProperty name="height" value="0.05" units="cm"/>
      <inkml:brushProperty name="color" value="#FF0066"/>
    </inkml:brush>
  </inkml:definitions>
  <inkml:trace contextRef="#ctx0" brushRef="#br0">0 142 11490,'4'13'1321,"1"1"-1,0-1 0,1 0 1,1 0-1,13 20 0,48 52 2281,-42-53-3508,-20-23-33,-5-7-50,0 0 0,0-1 0,0 1-1,0 0 1,0-1 0,0 1 0,1-1 0,2 3-1,-4-4-8,0 0-1,0 0 0,1 0 0,-1-1 1,0 1-1,0 0 0,0 0 1,0 0-1,1 0 0,-1 0 0,0 0 1,0 0-1,0-1 0,0 1 1,0 0-1,1 0 0,-1 0 0,0 0 1,0-1-1,0 1 0,0 0 0,0 0 1,0 0-1,0-1 0,0 1 1,0 0-1,0 0 0,0 0 0,0-1 1,0 1-1,0 0 0,0 0 1,0 0-1,0-1 0,0 1 0,0 0 1,-1-11 3,-9-56-78,5 38-24,-2-30-1,7 50 85,0 1-1,0-1 1,1 1 0,0-1 0,0 1 0,1-1 0,0 1-1,4-9 1,-5 14 31,1-1 0,0 0 0,0 1 0,1-1 0,-1 1 0,1 0 0,0 0 0,-1 0 1,1 0-1,1 0 0,-1 0 0,0 1 0,1 0 0,-1 0 0,1 0 0,0 0 0,-1 0 0,1 1 0,0-1 0,0 1 0,6-1 0,-6 2 63,-1-1 0,1 1 1,0 0-1,-1 0 0,1 0 0,-1 1 1,1-1-1,-1 1 0,0 0 0,1 0 0,-1 0 1,1 0-1,-1 1 0,0-1 0,0 1 1,0 0-1,0 0 0,0 0 0,0 0 0,-1 0 1,1 1-1,-1-1 0,1 1 0,-1 0 1,2 4-1,2 3 89,-1 2 0,-1-1 1,0 0-1,-1 1 1,0 0-1,0 0 0,-1 0 1,0 17-1,-2-10-109,0-19-59,0 1 0,0-1 0,0 1 0,0-1 0,0 0 0,0 1 0,0-1 0,0 0 0,0 1 1,0-1-1,0 1 0,0-1 0,-1 0 0,1 1 0,0-1 0,0 0 0,0 1 0,0-1 1,0 0-1,-1 1 0,1-1 0,0 0 0,0 0 0,-1 1 0,1-1 0,0 0 0,-1 0 0,1 1 1,0-1-1,0 0 0,-1 0 0,1 0 0,0 1 0,-1-1 0,1 0 0,-1 0 0,1 0 0,0 0 1,-1 0-1,1 0 0,0 0 0,-1 0 0,0 0 0,0-1 0,0 0 0,1 0 0,-1 0-1,0 0 1,0 0 0,0 0 0,1 0 0,-1 0-1,0 0 1,1 0 0,-1-1 0,1 1 0,0 0-1,-1 0 1,1-1 0,0-1 0,-4-24 5,3 23-7,-1-16-6,0 0 0,2 0 0,1-20 0,-1 33 1,1 1 1,0 0-1,0 1 0,1-1 1,0 0-1,0 0 1,0 1-1,1-1 0,-1 1 1,1-1-1,1 1 1,-1 0-1,1 0 0,5-5 1,-8 8 3,1 1 0,0-1 0,0 1 1,-1-1-1,1 1 0,0 0 0,0 0 0,1 0 1,-1 0-1,0 0 0,0 0 0,0 0 0,1 1 1,-1-1-1,0 1 0,0 0 0,1 0 0,-1 0 1,1 0-1,-1 0 0,3 1 0,-2-1 3,0 1-1,0 1 1,0-1-1,0 0 1,0 1-1,-1 0 1,1-1-1,0 1 0,-1 0 1,1 1-1,-1-1 1,0 0-1,0 0 1,0 1-1,2 2 1,7 15 6,12 15-8,-22-33 2,0 0 1,0-1-1,0 0 1,1 1-1,-1-1 1,1 0-1,-1 1 1,1-1-1,0 0 0,-1 0 1,1 0-1,0 0 1,0-1-1,0 1 1,0 0-1,3 0 0,-4-1-45,1 0-1,0-1 1,0 1-1,-1 0 1,1-1 0,0 1-1,-1-1 1,1 0-1,0 1 1,-1-1-1,1 0 1,-1 0-1,1 0 1,-1 0-1,1 0 1,0-2-1,23-24-2308,-12 12 767,6-4 1556,3 2-268</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7.765"/>
    </inkml:context>
    <inkml:brush xml:id="br0">
      <inkml:brushProperty name="width" value="0.05" units="cm"/>
      <inkml:brushProperty name="height" value="0.05" units="cm"/>
      <inkml:brushProperty name="color" value="#FF0066"/>
    </inkml:brush>
  </inkml:definitions>
  <inkml:trace contextRef="#ctx0" brushRef="#br0">154 577 13363,'-16'13'1380,"0"2"1,0 0 0,2 1-1,-20 26 1,26-30-962,0-1 1,1 1-1,1 0 1,0 1-1,1 0 1,0 0-1,1 0 1,-3 14-1,6-23-369,1 0-1,0 0 1,-1 0-1,2 0 1,-1 0-1,0 0 1,1 0-1,0 0 0,0 0 1,0 0-1,0 0 1,4 7-1,-4-10-46,0 1 0,-1-1 0,1 0 0,0 0 0,0 0 0,0 0-1,0 0 1,0 0 0,0 0 0,0 0 0,1-1 0,-1 1 0,0 0-1,0 0 1,1-1 0,-1 1 0,0-1 0,1 0 0,-1 1 0,0-1-1,1 0 1,-1 0 0,1 1 0,-1-1 0,1 0 0,-1-1 0,0 1-1,1 0 1,-1 0 0,1-1 0,-1 1 0,0 0 0,1-1 0,-1 0-1,0 1 1,0-1 0,1 0 0,-1 1 0,1-2 0,4-2-6,0-1 1,0 1-1,-1-1 1,1 0-1,-1 0 1,5-8-1,26-39-318,-9 13-298,-18 26 319,-6 7 117,1 1 0,0 1 0,0-1 0,6-6 0,-14 17 148,1 1 0,0-1 0,0 0 0,-3 11 0,6-17 40,0 1 0,-1-1 0,1 1 0,0-1 1,0 1-1,0-1 0,0 1 0,0 0 0,0-1 0,0 1 0,0-1 0,0 1 0,0-1 0,0 1 0,0-1 0,0 1 0,1-1 0,-1 1 0,0-1 0,0 1 0,1-1 0,-1 1 0,0-1 0,0 0 0,1 1 0,-1-1 0,0 1 0,1-1 0,-1 0 0,1 1 0,-1-1 0,1 0 0,-1 0 0,0 1 0,1-1 0,-1 0 0,1 0 0,-1 0 0,1 1 0,0-1 0,1 0 7,-1 0-1,1 0 1,0 0 0,-1 0 0,1 0 0,-1 0 0,1 0-1,0-1 1,-1 1 0,1-1 0,-1 1 0,1-1-1,1 0 1,3-3 4,0-1 0,0 0 1,0 1-1,-1-2 0,10-9 0,21-34 13,-26 33-15,-1-1 1,-1 0-1,0-1 1,-1 1 0,-1-1-1,-1-1 1,0 1-1,3-34 1,-6 26 11,0 0-1,-2 0 1,-1-1 0,-2 1-1,-8-44 1,10 65-23,0 1-1,-1-1 1,0 0-1,1 1 1,-2-1-1,1 1 1,0-1-1,-1 1 1,0 0-1,-3-4 1,5 7 2,0 0 0,-1 0 0,1 0 0,0 0 1,0 0-1,-1 0 0,1 0 0,-1 1 0,1-1 0,0 0 0,-1 1 0,1-1 0,-1 1 0,0 0 0,1-1 1,-1 1-1,1 0 0,-1 0 0,0 0 0,1 0 0,-1 0 0,1 1 0,-1-1 0,1 0 0,-1 1 1,1-1-1,-1 1 0,1-1 0,-1 1 0,1 0 0,-1 0 0,1-1 0,-2 3 0,-2 1 32,1 0 0,0 0-1,0 0 1,1 0 0,-1 1-1,1 0 1,0 0 0,0 0-1,0 0 1,1 0 0,0 1 0,0-1-1,0 0 1,-1 11 0,0 0 58,0 0 1,2 0-1,0 0 1,1 20 0,1-24-30,0 0 1,1 0 0,1 1 0,0-1 0,0 0-1,1-1 1,1 1 0,0-1 0,0 0 0,13 19-1,-13-24-42,-1 0 1,1-1-1,0 1 0,0-1 0,1 0 0,-1 0 0,1-1 0,0 0 1,0 0-1,1 0 0,-1-1 0,1 0 0,0 0 0,0-1 0,0 1 1,0-2-1,0 1 0,0-1 0,11 1 0,-8-2-11,-1-1-1,1 1 0,-1-2 1,0 1-1,0-1 0,1-1 1,-1 0-1,-1 0 0,1-1 1,0 0-1,-1 0 0,0-1 1,0 0-1,0 0 0,-1-1 1,1 0-1,-2 0 0,1-1 1,-1 0-1,9-12 1,-4 3 0,-1 0 1,0 0 0,-1-1 0,-1-1 0,-1 0-1,0 0 1,-1 0 0,-1-1 0,3-21 0,-4 12-2,-2-1 0,0-47 0,-3 57-9,-1 0 0,-1 1 1,-1-1-1,0 1 0,-8-20 1,10 30-4,-1 1 1,-1 0 0,1 0-1,-9-11 1,11 17-1,0 0 1,0-1-1,0 1 0,0 0 0,0 0 1,0-1-1,-1 1 0,1 0 0,0 0 1,-1 0-1,1 0 0,-1 1 0,1-1 1,-1 0-1,1 1 0,-1-1 0,0 1 1,1-1-1,-1 1 0,0 0 0,1 0 1,-1 0-1,0 0 0,0 0 0,1 0 1,-1 0-1,0 0 0,-2 1 0,0 1 17,0 0 0,0 1-1,1-1 1,-1 0 0,1 1-1,-1 0 1,1 0 0,0 0-1,0 0 1,0 1 0,1-1-1,-1 1 1,-3 7 0,-2 4 144,1 1 1,-7 20 0,9-19-31,0 0 0,1 1 0,1-1 0,1 0 0,1 1 0,0 0 0,1-1 0,1 1 0,0 0 0,6 22 0,-5-28-127,2 1 0,-1-1 0,2 0 0,0 0 0,0-1 0,1 1 0,0-1 0,1 0 0,0-1 0,1 1 0,0-2 0,1 1 0,0-1-1,19 15 1,-8-12-580,1 0-1,0-2 1,0 0 0,1-1-1,23 5 1,-29-8-40,32 11-692</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8.837"/>
    </inkml:context>
    <inkml:brush xml:id="br0">
      <inkml:brushProperty name="width" value="0.05" units="cm"/>
      <inkml:brushProperty name="height" value="0.05" units="cm"/>
      <inkml:brushProperty name="color" value="#FF0066"/>
    </inkml:brush>
  </inkml:definitions>
  <inkml:trace contextRef="#ctx0" brushRef="#br0">13 651 11050,'0'0'229,"-1"0"0,1 0 0,-1 0-1,0 0 1,1 0 0,-1 0-1,1 0 1,-1 0 0,0 0 0,1 0-1,-1 0 1,1 0 0,-1 0 0,0 0-1,1 0 1,-1 1 0,1-1-1,-1 0 1,0 1 0,1-1-112,0 0 1,0 1-1,0-1 1,-1 0-1,1 1 0,0-1 1,0 0-1,0 1 1,0-1-1,0 0 0,0 1 1,0-1-1,1 0 1,-1 1-1,0-1 0,0 0 1,0 1-1,0-1 1,0 0-1,0 1 0,1-1 1,-1 0-1,0 0 1,1 1-1,21 24 2716,-13-16-2016,1 3-398,0 0-1,-1 1 1,-1 0-1,0 0 1,-1 1-1,0 0 1,-1 0-1,-1 1 0,6 24 1,-2-4-344,-10-47-110,0 0 1,2-13 0,-1 15-1,1-29-226,2-1 0,8-42 1,-9 69 200,1 1 0,0 0-1,1 0 1,0 0 0,1 0 0,1 0 0,0 1 0,0 0 0,1 0 0,13-15 0,-16 22 80,0 0-1,1 0 0,-1 0 0,1 1 0,-1 0 1,1 0-1,0 0 0,0 1 0,1 0 1,-1-1-1,0 2 0,1-1 0,-1 1 0,1 0 1,5-1-1,-7 2 32,1 0 1,-1 0-1,0 0 1,1 1-1,-1 0 1,0 0-1,0 0 1,0 0-1,0 0 0,0 1 1,0 0-1,0 0 1,0 0-1,0 0 1,-1 1-1,1-1 1,-1 1-1,0 0 1,0 0-1,3 4 1,-2-2-3,0 0 1,-1 0 0,0 0-1,0 0 1,0 1-1,-1-1 1,0 1 0,2 7-1,-1 3 49,3 27 0,-3-11-50,-4-50-51,0 1-1,1 0 0,4-34 1,16-53-113,-15 85 92,0-1 0,2 1 0,0 1 0,1-1 0,18-30 0,-26 48 23,0 1 0,0 0 1,0-1-1,0 1 1,1 0-1,-1-1 0,0 1 1,0 0-1,0 0 0,1-1 1,-1 1-1,0 0 1,0 0-1,1-1 0,-1 1 1,0 0-1,0 0 0,1-1 1,-1 1-1,0 0 1,1 0-1,-1 0 0,0 0 1,1 0-1,-1 0 0,0 0 1,1-1-1,-1 1 1,0 0-1,1 0 0,-1 0 1,1 0-1,-1 0 0,0 1 1,1-1-1,-1 0 1,0 0-1,1 0 0,-1 0 1,0 0-1,1 0 0,-1 1 1,0-1-1,1 0 1,-1 0-1,0 0 0,0 1 1,1-1-1,-1 0 0,0 0 1,0 1-1,1-1 1,7 20-33,-6-15 29,-2-5 4,2 8 0,2 0-1,-1 0 0,1 0 1,6 10-1,-8-16 2,-1 0-1,1 0 1,0 0 0,0 0 0,0 0 0,0 0 0,0-1-1,1 1 1,-1-1 0,0 0 0,1 1 0,-1-1-1,1 0 1,-1 0 0,1-1 0,0 1 0,-1-1 0,5 1-1,-1 0 6,-1-1 0,1 0-1,0-1 1,0 1-1,0-1 1,-1 0 0,1 0-1,0-1 1,-1 0 0,1 0-1,7-4 1,-4 1 29,-1 0-1,0-1 1,-1 0 0,1 0-1,-1-1 1,8-10 0,2-5 193,0-1 1,-2 0-1,21-46 1,25-64 552,-61 133-781,0 0 1,0 0-1,0-1 1,0 1-1,0 0 0,0 0 1,0 0-1,0 0 0,0 0 1,0 0-1,0 0 0,0 0 1,0 0-1,0 0 1,0 0-1,0 0 0,0 0 1,0 0-1,0 0 0,0-1 1,0 1-1,0 0 0,0 0 1,0 0-1,0 0 1,0 0-1,1 0 0,-1 0 1,0 0-1,0 0 0,0 0 1,0 0-1,0 0 0,0 0 1,0 0-1,0 0 1,0 0-1,0 0 0,0 0 1,0 0-1,0 0 0,0 0 1,1 0-1,-1 0 0,0 0 1,0 0-1,0 0 1,0 0-1,0 0 0,0 0 1,0 0-1,0 0 0,0 0 1,0 0-1,0 1 0,0-1 1,0 0-1,0 0 1,0 0-1,0 0 0,0 0 1,1 0-1,1 8 15,2 19 0,-1-8-5,-2-14-9,1 0 0,-1 0 0,1 0 0,0 0 0,1 0 0,-1-1 0,1 1 0,0-1 0,0 1 0,0-1 0,1 0 0,-1 0 1,1-1-1,0 1 0,7 4 0,-7-6-1,-1 0 0,0 0 1,1 0-1,0-1 0,-1 0 1,1 1-1,0-1 0,0-1 0,0 1 1,-1-1-1,1 1 0,0-1 1,0 0-1,0 0 0,0-1 1,0 1-1,0-1 0,-1 0 1,1 0-1,0 0 0,0-1 1,3-1-1,-2 0 7,0 1 0,-1-1 1,1 0-1,-1-1 0,0 1 0,0-1 1,0 1-1,0-1 0,-1-1 0,1 1 1,-1 0-1,0-1 0,3-6 0,-5 9-2,0 0 0,0 0 0,0-1 0,-1 1 0,1-1 0,-1 1 0,1 0 0,-1-1-1,0 1 1,0-1 0,0 1 0,0-1 0,-1 1 0,1-1 0,-1 1 0,1 0 0,-1-1 0,0 1 0,0 0 0,0-1-1,0 1 1,0 0 0,0 0 0,-1 0 0,1 0 0,-1 0 0,1 0 0,-1 0 0,0 1 0,0-1 0,-3-2 0,-9-5-196,-1 0 1,0 2-1,-1-1 1,0 2-1,0 0 1,0 1-1,-1 0 1,0 1 0,-33-2-1,22 7-2031,43-8-6708,8 0 6218</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9.084"/>
    </inkml:context>
    <inkml:brush xml:id="br0">
      <inkml:brushProperty name="width" value="0.05" units="cm"/>
      <inkml:brushProperty name="height" value="0.05" units="cm"/>
      <inkml:brushProperty name="color" value="#FF0066"/>
    </inkml:brush>
  </inkml:definitions>
  <inkml:trace contextRef="#ctx0" brushRef="#br0">0 0 14547,'0'6'5961,"6"6"-3208,-1 7-337,4 10-991,1 6-313,2 3-288,0 2-136,2-4-304,-2 1-112,-1-5-159,-3-4-105,3-4-577,1-6-319,3-13-1960,10-7 127,-1-6 1281</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39.193"/>
    </inkml:context>
    <inkml:brush xml:id="br0">
      <inkml:brushProperty name="width" value="0.05" units="cm"/>
      <inkml:brushProperty name="height" value="0.05" units="cm"/>
      <inkml:brushProperty name="color" value="#FF0066"/>
    </inkml:brush>
  </inkml:definitions>
  <inkml:trace contextRef="#ctx0" brushRef="#br0">103 0 21581,'-15'10'2224,"-6"-3"809,3 4-561,-2-11-1792,8 0-344,-4-14-344</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1.900"/>
    </inkml:context>
    <inkml:brush xml:id="br0">
      <inkml:brushProperty name="width" value="0.05" units="cm"/>
      <inkml:brushProperty name="height" value="0.05" units="cm"/>
      <inkml:brushProperty name="color" value="#FF0066"/>
    </inkml:brush>
  </inkml:definitions>
  <inkml:trace contextRef="#ctx0" brushRef="#br0">30 9 11474,'-1'-9'1714,"-2"11"-184,-2 15 181,-4 50 1418,4-41-2085,2-1 1,0 1 0,2 0 0,4 45-1,3-27-659,3-1 0,21 62 0,-30-103-400,6 14-12,0-1 0,12 22 0,-16-34-111,-1 0 0,1 0-1,0-1 1,0 1 0,0 0 0,0-1 0,0 1 0,1-1 0,-1 0 0,1 0 0,-1 0 0,1 0 0,0 0 0,0 0 0,0-1 0,0 0-1,0 1 1,0-1 0,5 1 0,-7-2-8,1 0 0,-1 0 1,0 0-1,1 0 0,-1 0 0,1 0 0,-1-1 0,0 1 0,1 0 0,-1-1 0,0 1 1,1-1-1,-1 1 0,0-1 0,0 0 0,0 0 0,1 1 0,-1-1 0,0 0 0,0 0 1,0 0-1,0 0 0,-1 0 0,1 0 0,0 0 0,0-1 0,0-1 0,16-23-1283</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2.166"/>
    </inkml:context>
    <inkml:brush xml:id="br0">
      <inkml:brushProperty name="width" value="0.05" units="cm"/>
      <inkml:brushProperty name="height" value="0.05" units="cm"/>
      <inkml:brushProperty name="color" value="#FF0066"/>
    </inkml:brush>
  </inkml:definitions>
  <inkml:trace contextRef="#ctx0" brushRef="#br0">0 1 13395,'0'1'1240,"2"5"817,1 4-105,3 6-192,1 6-327,5 8-465,-2 2-168,-1 10-312,-2 0-208,-4 3-192,2-5-48,0-6-8,-1-4-48,-4-13-496,0-5-248,2-22-3025,-2-9 2857</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1.256"/>
    </inkml:context>
    <inkml:brush xml:id="br0">
      <inkml:brushProperty name="width" value="0.05" units="cm"/>
      <inkml:brushProperty name="height" value="0.05" units="cm"/>
      <inkml:brushProperty name="color" value="#008C3A"/>
    </inkml:brush>
  </inkml:definitions>
  <inkml:trace contextRef="#ctx0" brushRef="#br0">12 21 10586,'-7'-14'3667,"3"8"5,8 15-1634,67 146 2141,12 22-1826,-59-132-1788,-3 2 0,28 84 0,76 270 191,-119-379-735,-5-18-41,0 0 1,0 1-1,0-1 0,0 0 1,1-1-1,0 1 0,0 0 1,4 7-1,-6-11-11,1 0-1,-1 0 1,0 1 0,0-1-1,0 0 1,1 0-1,-1 0 1,0 1-1,0-1 1,0 0 0,1 0-1,-1 0 1,0 0-1,0 0 1,1 1 0,-1-1-1,0 0 1,1 0-1,-1 0 1,0 0-1,0 0 1,1 0 0,-1 0-1,0 0 1,1 0-1,-1 0 1,0 0 0,0 0-1,1 0 1,-1 0-1,0 0 1,1-1 0,4-8-1761,-3-16-2311,-2 23 3609,2-19-1950,3-5 1023</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2.415"/>
    </inkml:context>
    <inkml:brush xml:id="br0">
      <inkml:brushProperty name="width" value="0.05" units="cm"/>
      <inkml:brushProperty name="height" value="0.05" units="cm"/>
      <inkml:brushProperty name="color" value="#FF0066"/>
    </inkml:brush>
  </inkml:definitions>
  <inkml:trace contextRef="#ctx0" brushRef="#br0">0 192 12611,'31'-8'1088,"2"-8"832,5-3 25,9-7 39,0 0-351,-4 0-641,-1 0-256,-16 11-376,-9-1-176,-7 7-232,-1 6-120,-2 1-328,-4 2-184,-4 7-745,-10 0-375,-1 2 4617,2 10-2769</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2.683"/>
    </inkml:context>
    <inkml:brush xml:id="br0">
      <inkml:brushProperty name="width" value="0.05" units="cm"/>
      <inkml:brushProperty name="height" value="0.05" units="cm"/>
      <inkml:brushProperty name="color" value="#FF0066"/>
    </inkml:brush>
  </inkml:definitions>
  <inkml:trace contextRef="#ctx0" brushRef="#br0">1 54 10146,'13'-9'1008,"5"1"729,-3-1 63,3 2-71,-8 2-345,2 1-544,-1 3-280,1-1-392,2 0-72,-4 2-184,2-1-160,-3-3-648,-1 4-256,-1-2 2304,4 4-1344</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2.931"/>
    </inkml:context>
    <inkml:brush xml:id="br0">
      <inkml:brushProperty name="width" value="0.05" units="cm"/>
      <inkml:brushProperty name="height" value="0.05" units="cm"/>
      <inkml:brushProperty name="color" value="#FF0066"/>
    </inkml:brush>
  </inkml:definitions>
  <inkml:trace contextRef="#ctx0" brushRef="#br0">1 167 14195,'7'-4'1456,"3"-6"793,4-2-1,5-5-703,4-1-521,-3 4-640,1 2-184,0 5-152,-2 2-112,2 2-424,0-3-264,1-2-961,1-4-239,1-7 1952,5 0-720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3.183"/>
    </inkml:context>
    <inkml:brush xml:id="br0">
      <inkml:brushProperty name="width" value="0.05" units="cm"/>
      <inkml:brushProperty name="height" value="0.05" units="cm"/>
      <inkml:brushProperty name="color" value="#FF0066"/>
    </inkml:brush>
  </inkml:definitions>
  <inkml:trace contextRef="#ctx0" brushRef="#br0">1 30 11482,'33'-9'953,"7"0"1039,5-1 225,10 8 151,4 6-79,-7 18-673,-2 11-312,-24 14-424,-15 2-215,-18 6-257,-14 0-64,-12 3-216,-3 2-16,-8 1-240,6-2-672,14-14 111,8-17 145</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4.731"/>
    </inkml:context>
    <inkml:brush xml:id="br0">
      <inkml:brushProperty name="width" value="0.05" units="cm"/>
      <inkml:brushProperty name="height" value="0.05" units="cm"/>
      <inkml:brushProperty name="color" value="#FF0066"/>
    </inkml:brush>
  </inkml:definitions>
  <inkml:trace contextRef="#ctx0" brushRef="#br0">23 15 6097,'7'-8'2077,"1"1"3218,-8 8-5134,1-1 0,-1 1 0,1-1 0,-1 1 0,1-1 0,-1 1 0,0 0 0,1-1 0,-1 1-1,0-1 1,0 1 0,1 0 0,-1-1 0,0 1 0,0 0 0,0-1 0,0 1 0,0 0 0,0 1 0,0-2-98,0 0 0,0 0 0,0 1 0,0-1 0,0 0 0,0 1 0,0-1 0,0 0 0,0 1 0,0-1 0,0 0 0,0 0 0,0 1 0,0-1 0,0 0 0,0 1 0,1-1 0,-1 0 0,0 0 0,0 1 0,0-1 0,0 0 0,1 0 0,-1 1 0,0-1 0,0 0 1,1 0-1,-1 0 0,0 1 0,0-1 0,1 0 0,-1 0 0,0 0 0,1 0 0,-1 0 0,0 0 0,0 1 0,1-1 0,-1 0 0,0 0 0,1 0 0,-1 0 0,0 0 0,1 0 0,-1 0 0,0 0 0,0-1 0,1 1 0,-1 0 0,0 0 0,1 0 0,-1 0 0,0 0 0,0 0 1,1-1-1,-1 1 0,10-2 1659,-24 20-605,9-10-1030,0 0 1,1 0 0,0 1-1,0 0 1,1 0 0,0 0 0,-3 16-1,-5 70 427,10-81-400,-2 23 527,3 67-1,1-91-450,1 0 0,0 0-1,0-1 1,1 1-1,1-1 1,0 1-1,1-1 1,12 22 0,-11-26-88,0-1 0,1 0 0,0 0 0,0 0 1,0 0-1,1-1 0,0-1 0,0 1 0,0-1 1,1-1-1,0 1 0,17 5 0,-2-2-4,1-2 0,0 0 0,43 4 0,-8-8-1705,-33-2 903</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6.695"/>
    </inkml:context>
    <inkml:brush xml:id="br0">
      <inkml:brushProperty name="width" value="0.05" units="cm"/>
      <inkml:brushProperty name="height" value="0.05" units="cm"/>
      <inkml:brushProperty name="color" value="#FF0066"/>
    </inkml:brush>
  </inkml:definitions>
  <inkml:trace contextRef="#ctx0" brushRef="#br0">224 77 6209,'2'-3'528,"0"0"0,-1 0-1,1 0 1,-1 0 0,0 0-1,0 0 1,0-1 0,0 1-1,-1 0 1,1 0-1,-1-1 1,0-4 0,2-18 3745,-2 25-4240,0 1-1,0 0 1,0 0-1,0 0 0,0 0 1,0-1-1,0 1 1,0 0-1,0 0 1,0 0-1,0 0 1,-1-1-1,1 1 1,0 0-1,0 0 0,0 0 1,0 0-1,0 0 1,0 0-1,-1-1 1,1 1-1,0 0 1,0 0-1,0 0 1,0 0-1,0 0 0,-1 0 1,1 0-1,0 0 1,0 0-1,0 0 1,-1 0-1,1 0 1,0 0-1,0 0 1,0 0-1,0 0 1,-1 0-1,-8 3 514,0 0 1,0 0-1,0 1 1,-11 7-1,11-6-399,-2 1-110,1 1-1,0-1 0,0 2 0,0-1 1,1 1-1,1 1 0,-1-1 1,1 1-1,1 1 0,0 0 0,0 0 1,1 0-1,-9 18 0,10-14-32,4-13 1,-1 1-1,1 0 0,0 0 1,0 0-1,1 0 0,-1 0 1,0 0-1,1 0 0,-1 0 0,1 0 1,0 1-1,0-1 0,0 0 1,0 0-1,0 0 0,0 0 1,0 0-1,1 1 0,-1-1 1,2 3-1,3 5 10,-3-7-11,0 1 0,0 0 0,0-1 0,0 0 1,1 1-1,-1-1 0,1 0 0,0 0 0,0 0 1,0-1-1,5 4 0,-4-4-1,0 0 0,-1 0-1,1-1 1,0 1 0,0-1-1,0 0 1,0-1 0,0 1 0,6 0-1,39-4 36,-41 2 30,0 0-1,0 0 1,0 1-1,-1 0 0,1 0 1,0 1-1,0 0 1,12 4-1,-14-2 23,0 0 0,0 0-1,0 0 1,-1 1 0,1 0-1,-1 0 1,8 9 0,-11-12-37,-1 1 1,1 0 0,-1-1-1,0 1 1,0 0 0,0 0 0,0 0-1,0 0 1,0 0 0,0 0-1,-1 0 1,1 3 0,-1-4-2,0 1 0,0-1 0,0 0 1,0 0-1,0 1 0,-1-1 0,1 0 0,-1 0 1,1 1-1,0-1 0,-1 0 0,0 0 1,1 0-1,-1 0 0,0 0 0,0 0 0,1 0 1,-1 0-1,0 0 0,0 0 0,0 0 1,-2 1-1,-15 10 132,-1-1 0,-28 12 0,3 0-143,1-1-15,-44 28-11,84-48-87,0 0 0,-1 0 0,1 0-1,0-1 1,-1 1 0,-3 0 0,6-2 25,1 0 1,-1 0-1,1 1 0,-1-1 0,1 0 1,-1 0-1,1 0 0,-1 0 0,0 0 1,1-1-1,-1 1 0,1 0 0,-1 0 1,1 0-1,-1 0 0,1-1 0,-1 1 1,1 0-1,-1-1 0,0 1-16,1-1 0,-1 0 1,1 1-1,0-1 0,-1 0 0,1 1 0,0-1 1,0 0-1,-1 1 0,1-1 0,0 0 0,0 0 0,0 1 1,0-1-1,0 0 0,0 0 0,0 1 0,0-1 0,0 0 1,1-5-421,0 0 1,1 0 0,-1 0 0,1 0-1,0 0 1,0 1 0,1-1 0,-1 1-1,1-1 1,4-4 0,10-10-737</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3:57.289"/>
    </inkml:context>
    <inkml:brush xml:id="br0">
      <inkml:brushProperty name="width" value="0.05" units="cm"/>
      <inkml:brushProperty name="height" value="0.05" units="cm"/>
      <inkml:brushProperty name="color" value="#FF0066"/>
    </inkml:brush>
  </inkml:definitions>
  <inkml:trace contextRef="#ctx0" brushRef="#br0">1 8 9002,'1'-1'4484,"11"-2"-2217,-3 2-1811,0-1 1,-1 2-1,1-1 1,0 1-1,0 0 1,0 1-1,0 0 1,0 1-1,-1 0 1,11 3-1,12 6 343,40 20-1,-68-30-740,18 9 167,0 1-1,-1 1 1,-1 0 0,22 19 0,-33-24-138,1 0-1,-1 1 1,-1 1 0,0-1-1,0 1 1,-1 0 0,0 1-1,0 0 1,-1 0 0,7 19 0,-8-16 54,0 1 1,-2 0-1,1 0 1,-2 0-1,0 0 1,0 0-1,-1 1 1,-1-1 0,0 0-1,-1 0 1,-1 0-1,0 0 1,-1-1-1,-1 1 1,0-1-1,0 0 1,-1 0 0,-1-1-1,0 1 1,-15 18-1,-14 7 494,-59 49 0,44-42-100,43-38-390,0 1 0,0-2 0,0 1 0,-1-1 0,0-1 0,-1 1 0,-10 3 0,19-8-135,1-1-1,0 0 1,-1 0 0,1 0 0,-1 0-1,1 1 1,-1-1 0,1 0 0,-1 0-1,1 0 1,-1 0 0,1 0 0,-1 0 0,1 0-1,-1 0 1,1-1 0,-1 1 0,1 0-1,-1 0 1,0-7-106,1 6-24,1 0 0,-1 0 0,1 0 0,-1 0-1,1 0 1,-1 0 0,1 0 0,0 0 0,-1 0 0,1 0 0,0 1-1,0-1 1,0 0 0,0 1 0,1-2 0,8 0 112,1 2-351</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8.224"/>
    </inkml:context>
    <inkml:brush xml:id="br0">
      <inkml:brushProperty name="width" value="0.05" units="cm"/>
      <inkml:brushProperty name="height" value="0.05" units="cm"/>
      <inkml:brushProperty name="color" value="#FF0066"/>
    </inkml:brush>
  </inkml:definitions>
  <inkml:trace contextRef="#ctx0" brushRef="#br0">452 1018 9410,'5'-7'2698,"23"-10"272,-27 17-2875,-1-1 0,1 1 0,0-1 1,-1 1-1,1 0 0,0-1 0,0 1 0,-1 0 0,1 0 0,0 0 0,0-1 0,-1 1 1,1 0-1,0 0 0,0 0 0,0 0 0,-1 0 0,1 0 0,0 1 0,0-1 0,0 0 1,-1 0-1,1 0 0,0 1 0,0-1 0,-1 0 0,1 1 0,0-1 0,-1 1 1,1-1-1,0 1 0,-1-1 0,1 1 0,-1-1 0,1 1 0,0 1 0,0 0 36,0 0-1,1 0 0,-1 0 0,1 0 1,-1 0-1,1 0 0,0 0 0,0-1 1,0 1-1,0-1 0,0 1 0,0-1 0,0 0 1,0 1-1,4 0 0,5 2 121,-1-1 1,14 3-1,-19-5-164,27 4 337,0-1 0,64 0 0,66-13 326,-78 3-433,345-12-7,-386 17-309,0-2 1,0-1 0,0-3 0,-1-1 0,0-2 0,74-29 0,-78 22 52,0-2 1,44-30 0,-60 35 24,-1-2 0,-1-1 0,-1 0 0,33-39 0,-46 49-57,-1 0 1,-1 0-1,1 0 1,-1 0-1,0-1 1,-1 0-1,0 0 1,0 0-1,-1 0 1,1 0-1,-2 0 1,1-1-1,-1 1 1,-1-1-1,0 1 1,0-1-1,0 1 1,-1-1-1,-1 1 1,1-1-1,-1 1 1,-1 0-1,-5-13 1,0 2 13,-1 0 1,-1 0 0,-1 2-1,-1-1 1,0 1-1,-2 1 1,1 0 0,-2 1-1,0 1 1,-17-13-1,-11-1-35,0 3-1,-1 1 0,-67-24 0,90 39 14,-135-71 33,30 15-38,97 53-16,-1 1-1,-1 1 1,0 2 0,-1 1 0,-40-4-1,12 8 2,-92 6-1,68 0 28,57-2-26,1 1 1,0 1-1,0 1 0,0 1 0,0 2 1,1 0-1,0 2 0,-47 24 0,10-2-17,-124 72-4,131-67 19,-32 22 12,74-48-5,1 1 1,0 0-1,1 0 1,-16 22-1,11-9-2,1 1-1,1 0 0,-12 30 0,-25 84-6,41-109 7,3-12 7,2 0 0,0 1 1,1-1-1,0 1 0,0 29 0,4-42 21,0 1 0,0 0 0,1 0-1,0 0 1,0 0 0,1-1 0,0 1 0,0-1-1,1 1 1,-1-1 0,1 0 0,1 0 0,-1 0-1,1 0 1,0-1 0,1 1 0,-1-1-1,8 7 1,0-3 138,0 0 0,1-1-1,0 0 1,0-1 0,1 0 0,0-1-1,21 6 1,1-3 467,70 10-1,-41-13-66,0-3-1,86-7 0,131-27 149,-229 22-2256,-1-3 1,64-22-1,-77 20 319</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9.843"/>
    </inkml:context>
    <inkml:brush xml:id="br0">
      <inkml:brushProperty name="width" value="0.05" units="cm"/>
      <inkml:brushProperty name="height" value="0.05" units="cm"/>
      <inkml:brushProperty name="color" value="#FF0066"/>
    </inkml:brush>
  </inkml:definitions>
  <inkml:trace contextRef="#ctx0" brushRef="#br0">127 84 9426,'4'-9'823,"0"4"-41,-1-1-1,-1 0 0,1 0 1,-1 0-1,0 0 0,0 0 1,-1 0-1,0-1 0,1-6 1,-2 13-728,0-1 1,0 1-1,0 0 1,0-1 0,0 1-1,0 0 1,0 0 0,0-1-1,0 1 1,0 0-1,0-1 1,0 1 0,0 0-1,-1 0 1,1-1 0,0 1-1,0 0 1,0 0-1,0-1 1,-1 1 0,1 0-1,0 0 1,0 0 0,0-1-1,-1 1 1,1 0-1,0 0 1,0 0 0,-1 0-1,1-1 1,0 1 0,-1 0-1,-10 2 820,8 0-750,0 0 0,0 0-1,0 0 1,0 0-1,-3 4 1,-9 11 90,0 0 0,2 1 1,0 0-1,1 1 0,1 1 1,1 0-1,-10 27 1,19-43-184,-1 0 0,1 1 0,0-1 0,0 1 0,1-1 0,-1 1 0,1 0 0,0-1 1,0 1-1,2 5 0,-2-8-25,1 0 1,-1 0-1,1-1 1,0 1 0,-1 0-1,1-1 1,0 1-1,0-1 1,0 1 0,1-1-1,-1 1 1,0-1-1,1 0 1,-1 1 0,0-1-1,1 0 1,-1 0-1,1 0 1,0 0 0,-1-1-1,1 1 1,0 0-1,0-1 1,-1 1 0,1-1-1,3 1 1,4 0 4,0 0-1,0-1 1,0 0 0,-1-1 0,1 0-1,0 0 1,0-1 0,9-3 0,68-27-335,-78 29 235,12-5-1069,34-21 1,-29 10 188</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0.305"/>
    </inkml:context>
    <inkml:brush xml:id="br0">
      <inkml:brushProperty name="width" value="0.05" units="cm"/>
      <inkml:brushProperty name="height" value="0.05" units="cm"/>
      <inkml:brushProperty name="color" value="#FF0066"/>
    </inkml:brush>
  </inkml:definitions>
  <inkml:trace contextRef="#ctx0" brushRef="#br0">0 0 14219,'1'1'2890,"7"7"-2257,-2 1 0,1-1 1,-1 1-1,-1 0 0,0 0 0,0 1 0,-1 0 1,6 17-1,0 10 6,6 40 0,-13-61-312,9 64 309,-9-50-463,2 0 0,1-1 0,16 49 1,-21-75-170,0 0 1,0-1 0,1 1 0,-1 0-1,1-1 1,0 1 0,0-1 0,0 0-1,0 1 1,0-1 0,1 0 0,-1 0-1,0 0 1,5 2 0,-5-4-4,-1 1 0,1-1 1,-1 1-1,0-1 0,1 0 0,-1 1 1,1-1-1,-1 0 0,1 0 0,-1 0 0,1-1 1,-1 1-1,0 0 0,1 0 0,-1-1 1,1 1-1,-1-1 0,0 1 0,1-1 1,-1 1-1,0-1 0,0 0 0,1 0 0,-1 0 1,0 0-1,0 0 0,0 0 0,0 0 1,0 0-1,0 0 0,0 0 0,1-3 1,5-8-13,0 0 1,-1-1 0,-1 0 0,0-1 0,4-15 0,-3 8-134,11-24 0,-15 41 118,1-2-17,0-1 0,1 1 1,0-1-1,6-7 0,-9 13 41,0-1 0,0 1 0,0 0 0,1 0 1,-1 0-1,0 0 0,1 0 0,-1 0 0,1 0 1,-1 0-1,1 1 0,-1-1 0,1 1 0,-1-1 0,1 1 1,-1-1-1,1 1 0,0 0 0,-1 0 0,1 0 1,0 0-1,-1 0 0,1 0 0,0 0 0,2 1 0,1 1 19,0 0 0,1 1 0,-2-1 0,1 1 0,0 0 0,0 0 0,-1 1 0,0-1 0,1 1 0,3 5 0,7 8 132,14 23 0,-21-28-115,-4-8-181,9 16-77,-9-9-3347,6-26-347</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1.773"/>
    </inkml:context>
    <inkml:brush xml:id="br0">
      <inkml:brushProperty name="width" value="0.05" units="cm"/>
      <inkml:brushProperty name="height" value="0.05" units="cm"/>
      <inkml:brushProperty name="color" value="#008C3A"/>
    </inkml:brush>
  </inkml:definitions>
  <inkml:trace contextRef="#ctx0" brushRef="#br0">3 1 12147,'0'1'504,"-1"1"-1,1 0 1,-1-1 0,1 1 0,0 0 0,-1 0 0,1-1 0,0 1 0,0 0 0,0 0 0,1-1-1,-1 1 1,1 3 0,9 23 1498,-6-18-1110,43 127 3134,41 99-1870,8 2-919,-67-167-676,6 16-168,-32-77-442,0 1-1,-1-1 1,0 1-1,-1-1 0,0 1 1,-1 15-1,-3-8-891,2-17 832,1 0-1,0-1 1,0 1 0,0-1-1,-1 1 1,1-1-1,0 1 1,0-1-1,-1 1 1,1-1 0,0 1-1,-1-1 1,1 1-1,-1-1 1,1 1-1,-1-1 1,1 0-1,-1 1 1,1-1 0,-1 0-1,1 0 1,-1 1-1,1-1 1,-1 0-1,-1 0 1,2 0-51,-1 0 0,1 0-1,-1 0 1,0 0 0,1-1 0,-1 1 0,1 0 0,-1-1 0,1 1-1,-1 0 1,1-1 0,-1 1 0,1-1 0,-1 1 0,1 0-1,0-1 1,-1 1 0,1-1 0,0 0 0,-1 1 0,1-1 0,0 1-1,0-1 1,-1 0 0,-4-17-2219,5 16 1969,-4-17-1088</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0.679"/>
    </inkml:context>
    <inkml:brush xml:id="br0">
      <inkml:brushProperty name="width" value="0.05" units="cm"/>
      <inkml:brushProperty name="height" value="0.05" units="cm"/>
      <inkml:brushProperty name="color" value="#FF0066"/>
    </inkml:brush>
  </inkml:definitions>
  <inkml:trace contextRef="#ctx0" brushRef="#br0">0 202 14259,'18'-11'1662,"-1"0"0,29-25 0,-39 29-1467,0 1 0,-1-1 0,0-1 0,0 1 0,-1-1 0,1 0 0,-2 0 0,6-12 0,-9 18-190,0 0-1,0 0 0,-1 0 0,1-1 0,-1 1 0,1 0 0,-1 0 0,0-1 0,0 1 0,0 0 0,0 0 0,0 0 0,0-1 0,-1 1 0,1 0 1,-1 0-1,1 0 0,-1 0 0,-2-4 0,2 4-4,-1 1 0,1-1 0,0 1 0,-1 0 0,1-1 0,-1 1 0,1 0 0,-1 0 0,0 0 0,1 0 0,-1 1 1,0-1-1,0 0 0,1 1 0,-1-1 0,0 1 0,0 0 0,0-1 0,0 1 0,0 0 0,0 0 0,1 0 0,-4 1 0,2 0 8,0-1-1,0 1 0,0 0 1,0 0-1,1 0 1,-1 0-1,0 0 0,1 1 1,-1-1-1,1 1 1,-1 0-1,1-1 0,0 1 1,-1 0-1,1 1 1,0-1-1,1 0 0,-1 0 1,0 1-1,1-1 1,-1 1-1,1 0 1,0-1-1,0 1 0,0 0 1,0 0-1,-1 5 1,0 2 114,1 0 1,-1 0 0,2 0 0,-1 0-1,2 0 1,-1 0 0,3 11 0,-2-16-83,1 1 1,-1 0-1,1 0 0,1-1 1,-1 1-1,1-1 1,0 1-1,0-1 0,1 0 1,-1-1-1,1 1 1,0 0-1,0-1 0,1 0 1,6 5-1,-8-7-83,0 1 1,1-1-1,0 0 0,-1 0 1,1 0-1,0-1 0,0 1 0,0-1 1,0 0-1,0 0 0,0 0 1,1-1-1,-1 0 0,0 1 0,0-1 1,0-1-1,0 1 0,1-1 1,-1 1-1,0-1 0,0 0 0,7-4 1,-7 3-277,0-1 0,0 1 0,0-1 0,-1 0 0,1 0 0,-1-1 0,0 1 0,0-1 0,3-5 0,13-17-840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1.416"/>
    </inkml:context>
    <inkml:brush xml:id="br0">
      <inkml:brushProperty name="width" value="0.05" units="cm"/>
      <inkml:brushProperty name="height" value="0.05" units="cm"/>
      <inkml:brushProperty name="color" value="#FF0066"/>
    </inkml:brush>
  </inkml:definitions>
  <inkml:trace contextRef="#ctx0" brushRef="#br0">4 172 12875,'-1'4'515,"0"0"0,1 0 0,-1 0 0,1 0 0,-1 0 0,1 0 0,0 1 0,1-1 0,-1 0 0,1 0 0,0 0 0,0 0-1,3 7 1,2 4 141,1-1 0,12 19-1,4 6-2,-10-10-373,-11-29-248,-1-5-14,1-12 3,-2 12-11,1-9-4,1-1 1,0 1-1,1 0 0,1-1 0,8-21 1,-10 32 12,-1 0 1,1 0 0,0 0 0,0 0 0,1 1-1,-1-1 1,1 1 0,0-1 0,0 1-1,0 0 1,0 0 0,0 1 0,1-1-1,0 0 1,-1 1 0,1 0 0,0 0-1,0 0 1,0 1 0,0-1 0,0 1 0,0 0-1,8-1 1,-9 2 25,-1-1-1,1 1 0,-1 1 1,1-1-1,-1 0 1,1 1-1,-1-1 1,1 1-1,-1 0 1,1 0-1,-1 0 1,0 0-1,1 0 1,-1 0-1,0 1 0,0-1 1,0 1-1,0-1 1,0 1-1,0 0 1,-1 0-1,1 0 1,0 0-1,-1 0 1,0 0-1,1 0 1,1 5-1,-1-1 8,1 0-1,-1 1 1,-1-1-1,1 1 1,-1 0-1,0-1 1,-1 1-1,1 0 1,-2 9-1,0-6-16,2-14 26,3-11-25,4-11-25,2 1 0,1 1 0,1 0 0,17-26 0,-11 24-29,-16 24 15,-1 0 0,1 1 0,-1-1 1,1 1-1,0-1 0,-1 1 0,1 0 0,0-1 1,0 1-1,0 0 0,4-1 0,-5 3 2,0-1 0,0 1 0,0 0-1,0 0 1,0 0 0,0 0 0,0 0-1,0 0 1,0 0 0,-1 0 0,1 0 0,0 1-1,-1-1 1,1 0 0,0 2 0,1 2-1,4 3-7,0 0 1,0 0-1,0 0 0,1 0 1,0-1-1,12 8 1,-19-14 8,1-1 1,0 1-1,-1-1 0,1 1 1,0-1-1,0 0 0,-1 0 1,1 1-1,0-1 1,0 0-1,0 0 0,-1 0 1,1 0-1,0 0 1,0 0-1,-1 0 0,1 0 1,0 0-1,0 0 0,0 0 1,-1-1-1,2 1 1,0-1 0,0 0 0,-1 0 0,1 0 1,-1 0-1,1-1 0,-1 1 1,1 0-1,-1-1 0,2-1 0,1-3 12,0 0 0,-1 0-1,6-13 1,31-74 151,-39 92-163,7-14 26,-4 12-24,-1 11-13,-2-2 19,1 0-1,0 1 1,0-1 0,0 0-1,1 0 1,0 0 0,0-1-1,0 1 1,1-1 0,0 0-1,0 1 1,0-2 0,6 6-1,-7-7-80,0 0 0,0-1 0,0 0 1,1 0-1,-1 0 0,0 0 0,1 0 0,0-1 0,-1 1 0,1-1 0,0 0 0,0 0 0,0 0 0,-1-1 0,1 0 0,0 1 0,0-1 0,0-1 0,0 1 0,0 0 0,0-1 0,6-2 0,-7 2-214,-1 0 0,0 0-1,0 0 1,0-1 0,0 1-1,0-1 1,-1 1 0,1-1-1,0 0 1,-1 0 0,1 0-1,-1 0 1,2-3 0,8-14-1080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1.571"/>
    </inkml:context>
    <inkml:brush xml:id="br0">
      <inkml:brushProperty name="width" value="0.05" units="cm"/>
      <inkml:brushProperty name="height" value="0.05" units="cm"/>
      <inkml:brushProperty name="color" value="#FF0066"/>
    </inkml:brush>
  </inkml:definitions>
  <inkml:trace contextRef="#ctx0" brushRef="#br0">16 21 14371,'-9'6'1000,"2"-3"401,7-1-337,11-4-240,2-1-352,10-4-976,0-2-368,9-1 448</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2.478"/>
    </inkml:context>
    <inkml:brush xml:id="br0">
      <inkml:brushProperty name="width" value="0.05" units="cm"/>
      <inkml:brushProperty name="height" value="0.05" units="cm"/>
      <inkml:brushProperty name="color" value="#FF0066"/>
    </inkml:brush>
  </inkml:definitions>
  <inkml:trace contextRef="#ctx0" brushRef="#br0">118 463 14251,'-8'4'935,"0"1"0,0 0 0,1 1 0,-1-1 0,1 1-1,-10 12 1,10-10-619,2-1-1,-1 1 1,1 0 0,0 0-1,1 0 1,-1 0-1,2 1 1,-1 0-1,1 0 1,-3 17 0,6-24-284,-1 0 0,1 0 1,0 0-1,0 0 1,0 0-1,0-1 1,0 1-1,0 0 0,0 0 1,1 0-1,-1 0 1,1 0-1,-1 0 1,1 0-1,0 0 1,0-1-1,0 1 0,0 0 1,0 0-1,0-1 1,0 1-1,3 2 1,-1-3-19,0 1 1,0 0-1,0 0 1,0-1-1,0 0 1,1 0-1,-1 0 1,0 0-1,1 0 1,-1 0-1,0-1 1,6 0-1,1 0-9,0 0-1,0-1 0,0 0 0,0-1 0,0 0 0,-1-1 0,1 0 0,-1 0 1,15-8-1,-2-1-357,0-1 0,32-26 0,-42 30-320,-1-2 1,-1 1-1,18-23 0,22-41-3157,-41 60 3257,5-11 698,-7 7 5513,-7 38-3584,-1-1-1941,-1 0 0,-7 30 0,2-14-88,30-106-1226,-23 72 1193,0-1-1,0 0 0,-1 0 1,1 0-1,0 0 0,0 0 0,0 0 1,0 0-1,0 0 0,0 0 1,0 0-1,0 0 0,0 0 1,0 0-1,-1 0 0,1 0 0,0 0 1,0 0-1,0 0 0,0 0 1,0 0-1,0 0 0,0 0 0,0 0 1,0 0-1,-1 0 0,1 0 1,0 0-1,0 0 0,0 0 0,0 0 1,0 0-1,0 0 0,0 0 1,0-1-1,0 1 0,0 0 0,0 0 1,-1 0-1,1 0 0,0 0 1,0 0-1,0 0 0,0 0 0,0 0 1,0 0-1,0 0 0,0-1 1,0 1-1,0 0 0,0 0 0,0 0 1,0 0-1,0 0 0,0 0 1,0 0-1,0 0 0,0 0 0,0-1 1,0 1-1,0 0 0,0 0 1,0 0-1,0 0 0,0 0 0,0 0 1,-12 8-106,-11 13 154,23-21-40,0 0 0,-1 1 0,1-1 0,0 0 0,0 0 0,0 1 0,0-1 0,0 0 0,0 0 0,0 1 0,0-1 0,0 0 0,0 0 0,0 0 0,0 1 0,0-1 0,0 0 0,0 0 0,0 1 0,1-1 0,-1 0 0,0 0 0,0 1 0,0-1 0,0 0 0,0 0 0,0 0 0,1 0 0,-1 1 0,0-1 0,0 0 0,0 0 0,0 0 0,1 0 0,-1 1 0,0-1 0,0 0 0,1 0 0,-1 0 0,0 0 0,0 0 0,0 0 0,1 0 0,12 5 1,-11-4-1,23 9 15,-17-6-17,1-1 0,0 0 0,10 3 0,-17-6 2,1 1-1,-1-1 1,0 0-1,0 1 1,0-1 0,0 0-1,0-1 1,0 1-1,0 0 1,0 0 0,0-1-1,0 0 1,0 1-1,0-1 1,0 0 0,0 0-1,0 0 1,-1 0-1,4-2 1,0-2 0,-1 0 0,1 0 1,-1-1-1,0 1 0,0-1 0,0 0 1,4-12-1,16-48 6,-22 57-6,9-25 6,-3-1 0,8-58 0,-14 75-4,-1 1-1,-1-1 1,-1 0-1,0 0 1,-1 0 0,-1 1-1,-6-21 1,7 30 7,-1 0 0,0 1 0,-1-1 0,-5-9 0,8 15 9,0 1 0,0 0 1,1 0-1,-1-1 0,0 1 0,0 0 1,0 0-1,0 0 0,0 0 1,0 0-1,-1 0 0,1 0 0,0 1 1,0-1-1,-1 0 0,1 1 0,0-1 1,-1 1-1,1-1 0,-1 1 1,1-1-1,-1 1 0,1 0 0,-1 0 1,1 0-1,0 0 0,-1 0 0,1 0 1,-1 0-1,1 1 0,-1-1 1,-2 1-1,2 1 52,-1-1 1,1 1-1,0 0 1,-1-1-1,1 1 1,0 0-1,0 0 1,0 1-1,1-1 0,-1 0 1,-1 4-1,-2 2 232,1 0-1,-5 15 1,4-7-33,1 1 0,0 0 0,1 0 1,1 0-1,1 0 0,0 1 1,2-1-1,0 0 0,0 1 1,7 22-1,-6-27-258,1-1-1,1 1 1,0-1-1,1 0 1,0 0 0,1-1-1,1 0 1,-1 0 0,2 0-1,-1-1 1,2 0 0,-1 0-1,1-1 1,17 14 0,-20-19-312,1 0 0,0 0 0,0 0 0,0-1 0,0 0 1,1 0-1,-1-1 0,1 0 0,0 0 0,-1-1 1,1 0-1,0 0 0,0-1 0,0 0 0,15-2 0,-18 1-16,0-1 0,1 1 0,-1-1 0,9-6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3.020"/>
    </inkml:context>
    <inkml:brush xml:id="br0">
      <inkml:brushProperty name="width" value="0.05" units="cm"/>
      <inkml:brushProperty name="height" value="0.05" units="cm"/>
      <inkml:brushProperty name="color" value="#FF0066"/>
    </inkml:brush>
  </inkml:definitions>
  <inkml:trace contextRef="#ctx0" brushRef="#br0">227 49 12187,'0'-5'469,"0"1"0,0 0 1,-1-1-1,1 1 0,-3-8 1,3 11-364,-1 0-1,1 1 1,0-1 0,-1 0 0,1 0 0,-1 0-1,1 1 1,-1-1 0,1 0 0,-1 1 0,0-1 0,1 0-1,-1 1 1,0-1 0,1 1 0,-1-1 0,0 1-1,0 0 1,1-1 0,-1 1 0,0-1 0,0 1-1,0 0 1,0 0 0,0 0 0,1 0 0,-1-1 0,0 1-1,0 0 1,0 0 0,0 1 0,0-1 0,0 0-1,1 0 1,-3 1 0,-3 1 244,0 0-1,0 0 1,0 1-1,0 0 1,1 0 0,-1 1-1,1-1 1,-7 7 0,-39 39 1370,50-48-1679,-10 11 276,1 0 1,0 0-1,0 1 1,1 1-1,1-1 0,-10 23 1,16-31-256,0 1 0,1-1 0,-1 1 1,1-1-1,0 1 0,1 0 0,-1-1 0,1 1 1,1 8-1,-1-10-46,1 0 0,0 0 0,0 0 0,1 0 0,-1 0 1,1 0-1,0 0 0,0-1 0,0 1 0,1-1 0,-1 1 0,1-1 0,-1 0 1,6 4-1,-2-2-12,0 0 1,0-1-1,1 0 1,0 0-1,0 0 1,0-1-1,0 0 1,1 0-1,-1-1 1,1 0-1,0-1 0,-1 1 1,1-1-1,0-1 1,0 1-1,0-2 1,0 1-1,-1-1 1,9-1-1,0-1-191,-1-1 1,1-1-1,-1 0 0,0-1 0,-1 0 0,1-1 0,-1-1 0,19-14 0,-15 9-767,-1-1-1,0-1 0,-2-1 1,0 0-1,0-1 0,14-24 1,2-5-733</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3.411"/>
    </inkml:context>
    <inkml:brush xml:id="br0">
      <inkml:brushProperty name="width" value="0.05" units="cm"/>
      <inkml:brushProperty name="height" value="0.05" units="cm"/>
      <inkml:brushProperty name="color" value="#FF0066"/>
    </inkml:brush>
  </inkml:definitions>
  <inkml:trace contextRef="#ctx0" brushRef="#br0">1 1 13987,'6'63'5211,"5"79"432,-11-120-5209,5 85 752,-3-91-1129,0 0-1,1 0 0,1 0 0,8 22 0,-11-36-55,0 1 0,0 0 1,0-1-1,1 1 0,-1-1 1,1 1-1,0-1 1,0 0-1,-1 0 0,2 0 1,-1 0-1,0 0 0,5 3 1,-6-5-2,0 1 1,0-1 0,0 1 0,0-1-1,0 0 1,0 0 0,0 0 0,0 1-1,0-1 1,0 0 0,0 0 0,0 0-1,0-1 1,0 1 0,0 0-1,2-1 1,-1 0 1,0 0 0,-1 0 0,1 0 0,0 0 0,-1 0 0,1 0 0,-1-1 0,1 1 0,-1 0 0,0-1-1,2-2 1,9-15-2,-1-1-1,10-21 1,14-28-52,-30 61 46,0 0 0,1 1 0,0 0-1,0 0 1,0 0 0,11-7 0,-16 13 6,-1 0 0,1 1 0,0-1 0,0 0-1,0 1 1,0-1 0,0 1 0,0-1 0,0 1-1,0-1 1,0 1 0,0-1 0,0 1 0,0 0 0,0 0-1,0 0 1,0 0 0,0 0 0,0 0 0,0 0-1,0 0 1,0 0 0,0 0 0,0 0 0,0 1-1,2 0 1,0 1 5,-1 0-1,0 0 1,1 0 0,-1 0-1,0 1 1,0-1-1,-1 1 1,3 4-1,0-1 15,0 0 0,1 0-1,-1-1 1,1 0 0,0 0-1,1 0 1,-1-1 0,1 1-1,0-1 1,0-1 0,11 6-1,-14-7-151,0-1 0,1 0 0,0 0-1,-1 0 1,1 0 0,0 0 0,-1-1-1,1 0 1,0 0 0,0 0 0,-1 0-1,1 0 1,0-1 0,-1 1 0,1-1-1,0 0 1,-1 0 0,1-1 0,-1 1-1,1-1 1,-1 0 0,0 0 0,6-4-1,0-2-1339,0-1 0,12-14 0,1-5 38</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4.219"/>
    </inkml:context>
    <inkml:brush xml:id="br0">
      <inkml:brushProperty name="width" value="0.05" units="cm"/>
      <inkml:brushProperty name="height" value="0.05" units="cm"/>
      <inkml:brushProperty name="color" value="#FF0066"/>
    </inkml:brush>
  </inkml:definitions>
  <inkml:trace contextRef="#ctx0" brushRef="#br0">116 335 14123,'-6'7'905,"-17"19"2431,-23 33 0,41-51-3102,-1 0 1,1 1-1,1 0 1,0 0-1,0 0 1,1 0-1,0 1 1,-3 17-1,6-26-229,-1 0 0,1 1-1,0-1 1,0 1 0,0-1-1,0 1 1,0-1-1,0 1 1,1-1 0,-1 0-1,0 1 1,1-1 0,-1 0-1,1 1 1,-1-1-1,1 0 1,0 1 0,0-1-1,-1 0 1,1 0-1,0 0 1,0 0 0,0 0-1,0 0 1,0 0 0,0 0-1,1 0 1,-1 0-1,0 0 1,0-1 0,1 1-1,-1-1 1,0 1 0,1-1-1,-1 1 1,1-1-1,-1 0 1,0 0 0,1 1-1,-1-1 1,1 0 0,-1 0-1,1-1 1,-1 1-1,0 0 1,1 0 0,-1-1-1,1 1 1,-1-1 0,0 1-1,1-1 1,-1 1-1,0-1 1,0 0 0,1 0-1,-1 0 1,0 1 0,0-1-1,1-2 1,6-5 33,0-1-1,0-1 1,-1 1 0,0-1-1,6-14 1,15-21 245,-13 26 128,0 0 1,30-28-1,-44 46-384,0 0 1,0 1-1,0-1 0,-1 0 1,1 1-1,0-1 1,0 1-1,0-1 0,0 1 1,0-1-1,0 1 1,0 0-1,0 0 1,2-1-1,-3 1-15,0 0-1,1 0 1,-1 0 0,1 1 0,-1-1-1,1 0 1,-1 0 0,1 0 0,-1 0-1,0 1 1,1-1 0,-1 0 0,0 0-1,1 1 1,-1-1 0,1 0 0,-1 1 0,0-1-1,0 0 1,1 1 0,-1-1 0,0 1-1,2 3 23,-1-1 0,0 1 0,0 0 0,0-1-1,0 1 1,-1 4 0,1 0-15,1 2 23,-1-3-9,-1 0 1,2 0 0,-1 0-1,1 0 1,0 0 0,1-1-1,6 13 1,-9-18-32,0 0 0,1-1 1,-1 1-1,0-1 0,1 1 0,-1-1 0,1 1 0,-1-1 0,1 1 1,-1-1-1,1 1 0,0-1 0,-1 0 0,1 1 0,-1-1 1,1 0-1,0 1 0,-1-1 0,1 0 0,0 0 0,-1 0 0,1 0 1,0 0-1,0 0 0,-1 0 0,1 0 0,0 0 0,-1 0 0,1 0 1,0 0-1,-1 0 0,1 0 0,0-1 0,-1 1 0,1 0 1,0-1-1,-1 1 0,1 0 0,-1-1 0,1 1 0,-1-1 0,1 1 1,-1-1-1,1 1 0,-1-1 0,1 0 0,4-4 5,-1 0 0,0-1 0,-1 1 0,4-7 0,-4 7-4,30-59-176,-21 38-597,25-39 0,-31 57 438,0 1 0,0-1 0,0 1 0,1 0-1,0 1 1,0-1 0,1 2 0,15-10-1,-18 13 112,1 0-1,-1 0 1,1 0-1,0 1 1,-1 0-1,1 0 1,0 1-1,0-1 1,9 2-1,-7-1 237,0 0 0,1-1-1,11-2 1,-13 2 340,-1 0 1,1 1-1,0 0 0,8 0 0,12 0 85,-13-2-267,-1 1 116,0 0-1,25 2 0,-35-1-242,0 0 0,0 0 1,0 1-1,-1 0 0,1-1 0,0 1 0,0 0 1,-1 0-1,1 0 0,-1 1 0,1-1 0,-1 1 1,1-1-1,-1 1 0,0 0 0,0 0 1,0 0-1,0 0 0,3 4 0,-2 0 0,-1 0 0,1 1 0,-1 0 0,0-1-1,0 1 1,-1 0 0,0 0 0,0 0 0,-1 0 0,-1 13-1,-1 4 58,-9 42 0,5-37-22,2-15 36,-3 26 1,7-40-116,0 0-1,0 0 1,0 0 0,0 0 0,0 0 0,0 0 0,0 0 0,0 0-1,0 0 1,1 0 0,-1 0 0,0 0 0,0 0 0,0 0-1,0 0 1,0 0 0,0 0 0,0 0 0,0 0 0,0 0-1,0 0 1,1 0 0,-1 0 0,0 0 0,0 0 0,0 0-1,0 0 1,0 0 0,0 0 0,0 0 0,0 0 0,0 0 0,0 0-1,0 0 1,1 0 0,-1 0 0,0 0 0,0 0 0,0 0-1,0 0 1,0 0 0,0 1 0,0-1 0,0 0 0,0 0-1,0 0 1,0 0 0,0 0 0,0 0 0,0 0 0,0 0-1,0 0 1,0 0 0,0 1 0,0-1 0,0 0 0,0 0 0,0 0-1,0 0 1,0 0 0,0 0 0,0 0 0,0 0 0,0 0-1,0 1 1,5-8 37,3-9-11,-2 1-1,0-1 1,6-23 0,-3 7-12,92-305 266,-95 323 46,-6 23 178,-1 6-312,0 44 90,10 93 0,-5-124-755,1 1 0,1-1 0,1 0 0,2-1-1,16 36 1,3-9-617</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3.857"/>
    </inkml:context>
    <inkml:brush xml:id="br0">
      <inkml:brushProperty name="width" value="0.05" units="cm"/>
      <inkml:brushProperty name="height" value="0.05" units="cm"/>
      <inkml:brushProperty name="color" value="#FF0066"/>
    </inkml:brush>
  </inkml:definitions>
  <inkml:trace contextRef="#ctx0" brushRef="#br0">117 38 11426,'0'-3'136,"1"-21"4414,-1 23-4419,0 1 0,0-1 0,0 1 0,0-1 0,0 1 0,0 0 1,0-1-1,0 1 0,-1-1 0,1 1 0,0 0 0,0-1 0,0 1 0,-1 0 0,1-1 0,0 1 1,0 0-1,-1-1 0,1 1 0,0 0 0,-1 0 0,1-1 0,0 1 0,-1 0 0,1 0 1,-1 0-1,1-1 0,0 1 0,-1 0 0,1 0 0,-1 0 0,1 0 0,0 0 0,-1 0 0,1 0 1,-1 0-1,1 0 0,-1 0 0,1 0 0,0 0 0,-1 0 0,1 0 0,-1 0 0,1 0 1,0 1-1,-1-1 0,1 0 0,-1 0 0,1 0 0,-1 1 0,-3 1 233,0 1 0,1-1-1,-1 1 1,1 0 0,-1 0-1,1 0 1,0 1 0,0-1-1,-4 7 1,-2 4 191,-10 21 1,12-19-439,1 0 0,1 0 0,0 0 0,1 1 0,1 0 0,0 0 0,2-1 0,0 1 0,0 1 0,3 16 0,1-3-65,2 0 1,1 0 0,1-1-1,18 48 1,-21-68-87,0 0 0,1-1 0,0 1 0,0-1 0,1 0 0,0 0 0,1 0 0,10 9 0,-14-15-111,1 1 0,-1-2 0,1 1 0,0 0 0,0-1 0,0 0 0,1 0-1,-1 0 1,0 0 0,1-1 0,-1 1 0,1-1 0,-1 0 0,1-1-1,0 1 1,-1-1 0,1 0 0,0 0 0,0 0 0,-1-1 0,7-1-1,-5 0-285,1 0 0,-1-1-1,0 1 1,0-1-1,0-1 1,-1 1-1,1-1 1,-1 0 0,0 0-1,0-1 1,5-5-1,25-33-1264</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4.108"/>
    </inkml:context>
    <inkml:brush xml:id="br0">
      <inkml:brushProperty name="width" value="0.05" units="cm"/>
      <inkml:brushProperty name="height" value="0.05" units="cm"/>
      <inkml:brushProperty name="color" value="#FF0066"/>
    </inkml:brush>
  </inkml:definitions>
  <inkml:trace contextRef="#ctx0" brushRef="#br0">0 1 17228,'11'24'1504,"-3"2"977,3 3-329,4 4-432,-4 2-343,1 1-585,2 1-216,-2-4-344,-2-2-104,-1-7-64,-1-3-72,-4-9-472,-2-10-328,1-4-833,-1-10-375,-2-12-809,0-6 4746,3-1-1833</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4.308"/>
    </inkml:context>
    <inkml:brush xml:id="br0">
      <inkml:brushProperty name="width" value="0.05" units="cm"/>
      <inkml:brushProperty name="height" value="0.05" units="cm"/>
      <inkml:brushProperty name="color" value="#FF0066"/>
    </inkml:brush>
  </inkml:definitions>
  <inkml:trace contextRef="#ctx0" brushRef="#br0">1 274 16379,'14'-10'1537,"13"-9"1095,8-7-223,19-9-505,3-5-295,2-1-617,-4 1-288,-15 10-384,-9 6-168,-17 15-512,-9 9-272,-13 12-960,-10 7-425,-4 7-807,-4 0-257,7 11 1793</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2.319"/>
    </inkml:context>
    <inkml:brush xml:id="br0">
      <inkml:brushProperty name="width" value="0.05" units="cm"/>
      <inkml:brushProperty name="height" value="0.05" units="cm"/>
      <inkml:brushProperty name="color" value="#008C3A"/>
    </inkml:brush>
  </inkml:definitions>
  <inkml:trace contextRef="#ctx0" brushRef="#br0">13 211 10714,'0'-9'1671,"-2"-1"0,1 0 0,-5-15 0,2 13-113,4 11-1461,0-1-1,0 1 1,0 0-1,0-1 0,1 1 1,-1 0-1,0-1 1,0 1-1,1 0 1,-1-1-1,1 1 1,-1 0-1,1-1 1,0 1-1,-1 0 1,1 0-1,0 0 1,1-1-1,19-21 342,-17 20-335,15-15 222,35-26-1,-48 40-253,-1 0-1,1 1 1,1-1-1,-1 1 1,0 1-1,1-1 0,0 1 1,-1 0-1,1 0 1,0 1-1,11-1 1,-12 2 30,1 1 0,0 0 0,0 0 1,-1 1-1,1 0 0,0 0 0,-1 0 0,0 1 0,0 0 1,0 0-1,0 1 0,10 7 0,-9-5 16,0 0-1,0 1 0,0 0 1,-1 0-1,0 0 1,0 1-1,-1 0 1,7 13-1,-9-14-54,0 0 0,-1 1-1,0-1 1,0 1 0,-1 0 0,0 0 0,0-1-1,-1 1 1,-1 13 0,0-7 61,-1 0 1,-1 0-1,0 0 1,-8 20-1,7-25-17,0 0 1,-1 0-1,0 0 0,0-1 1,-1 1-1,-1-1 1,1-1-1,-15 13 0,2-3 358,-1-2 1,-31 18-1,28-21-150,19-11-306,-1 1 0,1 1 0,-1-1 0,1 1 0,0-1 0,-4 5 1,32-39-8050,-12 13 5350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4.544"/>
    </inkml:context>
    <inkml:brush xml:id="br0">
      <inkml:brushProperty name="width" value="0.05" units="cm"/>
      <inkml:brushProperty name="height" value="0.05" units="cm"/>
      <inkml:brushProperty name="color" value="#FF0066"/>
    </inkml:brush>
  </inkml:definitions>
  <inkml:trace contextRef="#ctx0" brushRef="#br0">1 132 13083,'12'-8'1824,"3"-5"1865,15-6-1689,-3-3-271,8 1-577,-4 4-296,-5 3-600,-1 5-136,-8 4-184,-2 2-352,-4 3-752,-4 0-800,-4 1-145,2 6 841</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4.778"/>
    </inkml:context>
    <inkml:brush xml:id="br0">
      <inkml:brushProperty name="width" value="0.05" units="cm"/>
      <inkml:brushProperty name="height" value="0.05" units="cm"/>
      <inkml:brushProperty name="color" value="#FF0066"/>
    </inkml:brush>
  </inkml:definitions>
  <inkml:trace contextRef="#ctx0" brushRef="#br0">1 409 18140,'0'9'1456,"10"-9"873,4-9-425,26-12-600,3-10-343,13-9-529,3-3-160,-9 0-168,0 1-72,-5 6-288,0-1-320,-12 4-937,-3 1-695,-13 4 2496,-10 5-1024</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5"/>
    </inkml:context>
    <inkml:brush xml:id="br0">
      <inkml:brushProperty name="width" value="0.05" units="cm"/>
      <inkml:brushProperty name="height" value="0.05" units="cm"/>
      <inkml:brushProperty name="color" value="#FF0066"/>
    </inkml:brush>
  </inkml:definitions>
  <inkml:trace contextRef="#ctx0" brushRef="#br0">1 1 17028,'48'28'1328,"2"8"1008,2 12-319,5 15-41,-5-1-191,-8 7-433,-17 1-136,-21 4-272,-13 11-191,-26 14-329,-11 5-96,-14-2-304,0-14-384,3-20-2217,6-16 1713</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2.313"/>
    </inkml:context>
    <inkml:brush xml:id="br0">
      <inkml:brushProperty name="width" value="0.05" units="cm"/>
      <inkml:brushProperty name="height" value="0.05" units="cm"/>
      <inkml:brushProperty name="color" value="#FF0066"/>
    </inkml:brush>
  </inkml:definitions>
  <inkml:trace contextRef="#ctx0" brushRef="#br0">59 4 11610,'0'0'16,"-1"-1"400,0 1 0,-1-1-1,1 1 1,0-1 0,-1 1-1,1 0 1,-1-1 0,1 1 0,-1 0-1,1 0 1,-1 0 0,-1 0 0,1 7 1320,6 7-1270,1 2-75,-1 0-1,-1 1 0,0-1 0,-1 1 0,0 0 1,-2 21-1,-30 271 1944,5-90-1136,20-152-713,6 87 1,7-78-24,27 111 0,-17-107-257,6 88 0,-18-61-141,-5-58 105,3 1 0,1-1-1,13 49 1,-8-61-23,-1 0 0,-2 0 1,4 70-1,-11-103-146,0 0 1,0 0-1,-1 0 0,0 0 0,0-1 1,0 1-1,0 0 0,0 0 0,-1 0 0,0-1 1,-3 6-1,5-8-40,0-1 1,-1 0 0,1 1-1,0-1 1,0 0-1,0 0 1,-1 1-1,1-1 1,0 0-1,0 1 1,-1-1-1,1 0 1,0 0 0,0 0-1,-1 1 1,1-1-1,0 0 1,-1 0-1,1 0 1,0 0-1,-1 0 1,1 0-1,0 0 1,-1 0 0,1 0-1,0 1 1,-1-1-1,0-1 1,-6-6-1286,-3-20-2194,9 23 2232,-5-24-2151,7 13 2386</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2.486"/>
    </inkml:context>
    <inkml:brush xml:id="br0">
      <inkml:brushProperty name="width" value="0.05" units="cm"/>
      <inkml:brushProperty name="height" value="0.05" units="cm"/>
      <inkml:brushProperty name="color" value="#FF0066"/>
    </inkml:brush>
  </inkml:definitions>
  <inkml:trace contextRef="#ctx0" brushRef="#br0">22 48 12019,'-6'27'1656,"-1"1"1032,0 3-359,6 2 31,6-5-423,4 0-249,8-6-311,-2-6-233,6-9-368,-3-6-192,8-11-320,3-6-72,2-13-112,2-7-264,-2-15-1000,1-4-384,-3-16 639</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3.231"/>
    </inkml:context>
    <inkml:brush xml:id="br0">
      <inkml:brushProperty name="width" value="0.05" units="cm"/>
      <inkml:brushProperty name="height" value="0.05" units="cm"/>
      <inkml:brushProperty name="color" value="#FF0066"/>
    </inkml:brush>
  </inkml:definitions>
  <inkml:trace contextRef="#ctx0" brushRef="#br0">107 342 15939,'4'49'4043,"12"23"-2271,-5-25-967,-1 1-268,-4-13-191,1 0 0,2-1 1,16 39-1,-20-65-279,-3-12-14,-3-19 18,-10-22-29,-2 1-1,-31-74 1,30 84-47,-12-29-17,-32-85-72,49 121 75,2 0 0,1-1 0,-5-45 0,10 63 18,1 0 1,0-1-1,0 1 1,3-13-1,-3 20 14,1 1 0,-1 0 0,1 0-1,-1 0 1,1 0 0,0 0 0,0 0 0,0 0-1,0 0 1,0 0 0,0 1 0,1-1 0,-1 0-1,1 1 1,-1-1 0,1 1 0,-1-1 0,1 1-1,0 0 1,0-1 0,0 1 0,0 0-1,0 0 1,0 1 0,0-1 0,3-1 0,1 2 68,0-1 1,1 1 0,-1 0 0,1 1 0,-1-1-1,1 1 1,-1 0 0,0 1 0,0 0-1,0 0 1,0 0 0,0 1 0,0-1-1,9 7 1,3 2 117,-1 2-1,0 0 1,17 17-1,34 39 125,-3 3 0,100 143-1,-156-203-478,-6-9-25,0 1 0,0 0 0,0-1 0,-1 1 0,0 0 1,0 0-1,0 1 0,0-1 0,0 0 0,-1 1 0,1 5 0,-2-10 141,0 0-1,0 0 1,0 0 0,0 0-1,0 0 1,1 1-1,-1-1 1,0 0 0,0 0-1,0 0 1,0 0-1,-1 0 1,1 1 0,0-1-1,0 0 1,0 0-1,0 0 1,0 0 0,0 0-1,0 0 1,0 1-1,0-1 1,0 0 0,0 0-1,0 0 1,0 0-1,0 0 1,-1 0 0,1 0-1,0 0 1,0 0-1,0 1 1,0-1-1,0 0 1,0 0 0,0 0-1,-1 0 1,1 0-1,0 0 1,0 0 0,0 0-1,0 0 1,0 0-1,0 0 1,-1 0 0,1 0-1,0 0 1,0 0-1,0 0 1,0 0 0,0 0-1,-1 0 1,1 0-1,0 0 1,0 0 0,0 0-1,0 0 1,0-1-1,0 1 1,0 0 0,-1 0-1,1 0 1,-7-6-1710,0-6 109</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3.416"/>
    </inkml:context>
    <inkml:brush xml:id="br0">
      <inkml:brushProperty name="width" value="0.05" units="cm"/>
      <inkml:brushProperty name="height" value="0.05" units="cm"/>
      <inkml:brushProperty name="color" value="#FF0066"/>
    </inkml:brush>
  </inkml:definitions>
  <inkml:trace contextRef="#ctx0" brushRef="#br0">1 251 15195,'3'-1'1417,"4"-8"951,7-5-111,9-7-465,-1-3-640,9 1-888,6-1-112,3 2-56,3-1-48,-3 1-648,-7-1-488,1-3 3048,3 7-2032</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3.851"/>
    </inkml:context>
    <inkml:brush xml:id="br0">
      <inkml:brushProperty name="width" value="0.05" units="cm"/>
      <inkml:brushProperty name="height" value="0.05" units="cm"/>
      <inkml:brushProperty name="color" value="#FF0066"/>
    </inkml:brush>
  </inkml:definitions>
  <inkml:trace contextRef="#ctx0" brushRef="#br0">56 554 14571,'-13'31'1070,"1"-4"685,-9 31-1,19-50-1477,0 0 0,0 0 1,1 1-1,0-1 1,0 0-1,1 0 0,0 1 1,2 12-1,-2-18-237,1 0 0,0 0 0,-1 0 0,1 0 0,0 0 0,1-1 1,-1 1-1,0 0 0,1-1 0,-1 1 0,1-1 0,0 1 0,0-1 0,0 0 0,0 0 0,0 0 0,3 2 0,-1-2-8,-1 0 0,0-1 0,0 0 0,0 0-1,1 0 1,-1 0 0,1 0 0,-1 0-1,1-1 1,-1 0 0,1 0 0,5 0 0,1-1-10,0-1 0,0 0 0,0-1 0,-1 0 0,1 0 1,-1-1-1,0-1 0,0 1 0,10-8 0,-5 2-23,0-1 0,-1 0-1,0-1 1,-1-1-1,0 0 1,-1 0 0,-1-1-1,0 0 1,-1-1 0,-1 0-1,0-1 1,7-18-1,-8 13-25,-1-1-1,0 0 0,-2-1 0,-1 1 0,0-1 1,-2 0-1,0 1 0,-5-43 0,0 36-56,-1 0 1,-2 1-1,-19-54 0,19 66 41,0-1 1,-1 1-1,-1 1 1,-1-1-1,0 1 0,-1 1 1,-18-20-1,25 30 53,0 1 0,0-1 0,0 1 1,-1 0-1,1 0 0,-1 0 0,1 1 0,-6-3 0,8 5 23,1-1 0,0 1 0,-1 0-1,1-1 1,0 1 0,-1 0 0,1 0-1,-1 0 1,1 0 0,0 0 0,-1 1-1,1-1 1,0 0 0,-1 1 0,1-1-1,0 0 1,-1 1 0,1 0 0,0-1-1,0 1 1,0 0 0,0-1 0,-1 1-1,1 0 1,0 0 0,0 0 0,1 0-1,-1 0 1,0 0 0,0 1 0,0-1-1,1 0 1,-1 0 0,0 2 0,-2 3 163,1 0 0,0 0 0,0 1 0,1-1 0,0 0 1,0 1-1,0 0 0,1-1 0,0 1 0,0-1 0,1 1 1,1 8-1,0-3 77,1 0 1,0 0-1,1 0 1,1 0 0,9 17-1,0-6-56,2-2 0,1 1-1,0-2 1,37 33 0,8 9 15,7 23-2392,-56-68 1400,-18-37-6599</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4.178"/>
    </inkml:context>
    <inkml:brush xml:id="br0">
      <inkml:brushProperty name="width" value="0.05" units="cm"/>
      <inkml:brushProperty name="height" value="0.05" units="cm"/>
      <inkml:brushProperty name="color" value="#FF0066"/>
    </inkml:brush>
  </inkml:definitions>
  <inkml:trace contextRef="#ctx0" brushRef="#br0">1 206 9602,'15'-17'3778,"28"-24"-1,23-8-416,-30 27-2418,72-32-1,-99 50-896,0 0 0,1 0 0,-1 1 0,1 1 0,13-3 0,-20 5-39,0 0-1,0 0 1,0 0 0,0 0-1,0 0 1,0 1 0,-1-1 0,1 1-1,0 0 1,0 0 0,0 0-1,0 0 1,-1 1 0,1-1-1,0 1 1,-1-1 0,0 1-1,1 0 1,-1 0 0,0 0 0,0 0-1,3 4 1,4 8 282,14 23 0,5 11 521,-24-43-732,-1-1 0,1 0 1,0 1-1,0-1 0,0-1 0,0 1 0,6 3 1,-9-6-87,-1-1 1,1 1 0,0-1 0,0 1 0,-1-1-1,1 1 1,0-1 0,0 0 0,-1 1 0,1-1 0,0 0-1,0 1 1,0-1 0,0 0 0,0 0 0,-1 0-1,1 0 1,0 0 0,0 0 0,0 0 0,0 0-1,0-1 1,-1 1 0,1 0 0,0 0 0,0-1-1,0 1 1,-1 0 0,1-1 0,0 1 0,0-1 0,-1 1-1,1-1 1,0 1 0,-1-1 0,1 0 0,-1 1-1,1-1 1,-1 0 0,1 1 0,-1-1 0,1 0-1,-1 0 1,0 1 0,1-1 0,-1 0 0,1-1-1,0-4-378,1 0-1,-1-1 0,0 1 0,0-12 0,-1 18 373,1-26 909,-1 3-602</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4.317"/>
    </inkml:context>
    <inkml:brush xml:id="br0">
      <inkml:brushProperty name="width" value="0.05" units="cm"/>
      <inkml:brushProperty name="height" value="0.05" units="cm"/>
      <inkml:brushProperty name="color" value="#FF0066"/>
    </inkml:brush>
  </inkml:definitions>
  <inkml:trace contextRef="#ctx0" brushRef="#br0">0 51 16035,'0'3'1273,"7"-3"303,4 0-248,10-7-752,1-3-576,8-2-1288,-3-2-456,6 4 640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2.494"/>
    </inkml:context>
    <inkml:brush xml:id="br0">
      <inkml:brushProperty name="width" value="0.05" units="cm"/>
      <inkml:brushProperty name="height" value="0.05" units="cm"/>
      <inkml:brushProperty name="color" value="#008C3A"/>
    </inkml:brush>
  </inkml:definitions>
  <inkml:trace contextRef="#ctx0" brushRef="#br0">7 22 22701,'-3'12'1288,"1"-3"176,1-6-847,1-6-1650,6-11-1431,8-15 1264</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4.816"/>
    </inkml:context>
    <inkml:brush xml:id="br0">
      <inkml:brushProperty name="width" value="0.05" units="cm"/>
      <inkml:brushProperty name="height" value="0.05" units="cm"/>
      <inkml:brushProperty name="color" value="#FF0066"/>
    </inkml:brush>
  </inkml:definitions>
  <inkml:trace contextRef="#ctx0" brushRef="#br0">1 391 13355,'10'14'1392,"1"0"-1,1-1 1,0-1 0,24 20 0,-32-29-1138,0 0 0,0-1 1,0 1-1,1-1 0,-1 0 1,1 0-1,-1 0 0,1-1 1,0 1-1,-1-1 1,1 0-1,0-1 0,0 1 1,0-1-1,0 0 0,0 0 1,0 0-1,0-1 0,0 0 1,-1 0-1,8-2 1,-10 2-221,0 0 1,0 0 0,0 0 0,0 0-1,0 0 1,-1 0 0,1-1 0,0 1 0,-1 0-1,1-1 1,-1 0 0,1 1 0,-1-1-1,0 0 1,0 1 0,0-1 0,1-3 0,0 2-10,-1-1 0,0 0 0,0 0 0,-1 0 0,1 0 0,-1 0 0,0 1 0,0-9 0,-3-3-23,0-1 1,-1 1 0,-9-25 0,11 32 13,-29-74-260,27 71 50,4 11 192,0 0 0,0 0 0,0 0 1,0 0-1,0 0 0,0 0 1,0 0-1,0 0 0,0 0 1,0 0-1,0 0 0,0 0 0,0 0 1,0 1-1,0-1 0,0 0 1,0 0-1,0 0 0,0 0 1,-1 0-1,1 0 0,0 0 0,0 0 1,0 0-1,0 0 0,0 0 1,0 0-1,0 0 0,0 0 0,0 0 1,0 0-1,0 0 0,0 0 1,0 0-1,0 0 0,0 0 1,0 0-1,0 0 0,0 0 0,0 0 1,0 0-1,0 0 0,0 0 1,-1 0-1,1 0 0,0 0 1,0 0-1,0 0 0,0 0 0,0 0 1,0 0-1,0 0 0,0 0 1,0 0-1,0 0 0,0 0 1,0 0-1,0-1 0,0 1 0,0 0 1,0 0-1,0 0 0,0 0 1,0 2-7,0-1 1,0 0 0,0 1-1,1-1 1,-1 0 0,0 1 0,1-1-1,-1 0 1,1 1 0,0 1-1,2 1 5,0-1 0,0 1 0,1-1 0,-1 1 0,1-1-1,-1 0 1,1 0 0,0-1 0,0 1 0,0-1 0,0 0-1,1 0 1,-1 0 0,1-1 0,-1 0 0,1 1 0,-1-1 0,1-1-1,9 1 1,-2 0 3,1-1 0,-1 0-1,0-1 1,1-1 0,-1 0-1,18-5 1,-19 3 2,0-1-1,0 1 1,-1-2 0,0 1-1,0-2 1,0 1 0,9-9-1,-12 9 3,0 0-1,-1-1 0,1 0 1,-2 0-1,1 0 0,-1-1 1,0 0-1,0 0 0,4-11 1,-7 14-2,-1 1 1,0-1-1,0 1 1,0-1 0,-1 1-1,1-1 1,-1 0 0,0 1-1,0-1 1,-1 1 0,0-1-1,0 0 1,0 1-1,-2-7 1,-1 2 1,0 0 0,0 0 0,-1 1 0,0-1 1,-10-11-1,14 19-4,0-1 0,0 1 1,-1 0-1,1-1 0,0 1 1,-1 0-1,1 0 1,-1 0-1,1 0 0,-1 0 1,1 0-1,-1 1 1,-1-2-1,2 2 0,0 0 0,0 0 0,0 0 0,0 0 0,1 0 0,-1 1 0,0-1 0,0 0 0,0 0 0,1 1 0,-1-1 0,0 0 0,1 1 0,-1-1 0,0 1 0,1-1 0,-1 1 0,0-1 0,1 1 0,-1-1 0,1 1 0,-1 0 0,1-1 0,-1 1 0,1 0 0,-1 0 0,1-1 0,0 1 0,-1 0 0,1 0 0,0-1 0,0 1 0,-1 2 0,-2 6 52,0 1 1,1 0-1,0 0 1,0 0-1,1 0 0,0 0 1,1 1-1,0-1 1,1 0-1,0 0 0,1 0 1,0 0-1,0 0 1,1 0-1,0 0 1,1-1-1,0 1 0,0-1 1,1 0-1,0-1 1,1 1-1,0-1 0,0 0 1,1 0-1,0-1 1,1 0-1,-1 0 0,1 0 1,14 8-1,-10-9-174,-1 0 0,1 0-1,0-1 1,0-1 0,0 0-1,1 0 1,0-1 0,-1-1-1,1 0 1,22 0 0,-23-3-463,-1 1 0,0-2 0,0 0 0,0 0 1,0-1-1,-1 0 0,21-9 0,5-6-810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5.295"/>
    </inkml:context>
    <inkml:brush xml:id="br0">
      <inkml:brushProperty name="width" value="0.05" units="cm"/>
      <inkml:brushProperty name="height" value="0.05" units="cm"/>
      <inkml:brushProperty name="color" value="#FF0066"/>
    </inkml:brush>
  </inkml:definitions>
  <inkml:trace contextRef="#ctx0" brushRef="#br0">183 0 15059,'-9'4'447,"1"-1"-1,-1 1 0,1 1 1,0 0-1,0 0 1,0 0-1,1 1 0,0 1 1,0-1-1,0 1 1,1 0-1,-9 13 0,3-2-112,0 0 0,2 1 0,0 0 0,-10 30-1,18-42-254,-1 0 0,1 0 0,1 0 0,-3 13 0,4-18-73,0 0 1,0 0-1,0-1 0,1 1 1,-1 0-1,0 0 1,1-1-1,-1 1 0,1 0 1,-1-1-1,1 1 1,0 0-1,0-1 1,0 1-1,0-1 0,0 1 1,0-1-1,0 0 1,0 1-1,0-1 1,1 0-1,-1 0 0,1 0 1,2 2-1,2 0 13,0 0 1,1 0-1,0-1 0,0 0 0,0 0 1,0-1-1,9 2 0,54 0 289,-42-3-144,-15 1-95,3-1 37,0 0 1,0 1 0,0 1 0,0 1-1,24 7 1,-38-9-99,0-1 0,0 1-1,0 0 1,0 0 0,-1 0-1,1 0 1,0 1-1,0-1 1,-1 0 0,1 1-1,-1-1 1,1 1 0,-1 0-1,1-1 1,-1 1 0,0 0-1,0 0 1,0 0 0,1 3-1,-1-3 0,-1 1 0,0-1-1,0 1 1,1 0-1,-2-1 1,1 1-1,0-1 1,0 1 0,-1-1-1,1 1 1,-1-1-1,0 1 1,0-1 0,-1 3-1,-2 2 6,0 0-1,-1 0 1,1 0 0,-1-1-1,-1 1 1,1-1-1,-1-1 1,0 1 0,-8 5-1,5-6-50,0 1 0,-1-2 1,1 1-1,-1-1 0,0-1 0,0 0 0,0 0 0,-15 1 0,18-3-317,1 0 1,-1 0-1,0-1 0,1 0 1,-1-1-1,0 0 0,1 0 1,-1 0-1,1-1 0,-1 0 1,1 0-1,0 0 0,-1-1 1,-5-4-1,-6-7-1008</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5.482"/>
    </inkml:context>
    <inkml:brush xml:id="br0">
      <inkml:brushProperty name="width" value="0.05" units="cm"/>
      <inkml:brushProperty name="height" value="0.05" units="cm"/>
      <inkml:brushProperty name="color" value="#FF0066"/>
    </inkml:brush>
  </inkml:definitions>
  <inkml:trace contextRef="#ctx0" brushRef="#br0">1 1 15331,'10'38'1497,"-1"-4"751,-1-1-215,4-5-617,2-5-656,5-9-544,2-4-64,-3-10-808,-5-7-936,5-16 911</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5.636"/>
    </inkml:context>
    <inkml:brush xml:id="br0">
      <inkml:brushProperty name="width" value="0.05" units="cm"/>
      <inkml:brushProperty name="height" value="0.05" units="cm"/>
      <inkml:brushProperty name="color" value="#FF0066"/>
    </inkml:brush>
  </inkml:definitions>
  <inkml:trace contextRef="#ctx0" brushRef="#br0">27 84 11274,'-16'2'1241,"6"-2"2383,11-5-2551,13-7-265,2-7-584,15-6 288,2 1-448</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5.838"/>
    </inkml:context>
    <inkml:brush xml:id="br0">
      <inkml:brushProperty name="width" value="0.05" units="cm"/>
      <inkml:brushProperty name="height" value="0.05" units="cm"/>
      <inkml:brushProperty name="color" value="#FF0066"/>
    </inkml:brush>
  </inkml:definitions>
  <inkml:trace contextRef="#ctx0" brushRef="#br0">1 1 14203,'10'34'1568,"6"6"1497,3 0-440,1 3-345,3 1-472,-2-1-791,1 2-201,-1 2-344,-2-4-152,-2-3-184,-1-5-72,-6-11-520,-1-5-424,-2-40-5041</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6.320"/>
    </inkml:context>
    <inkml:brush xml:id="br0">
      <inkml:brushProperty name="width" value="0.05" units="cm"/>
      <inkml:brushProperty name="height" value="0.05" units="cm"/>
      <inkml:brushProperty name="color" value="#FF0066"/>
    </inkml:brush>
  </inkml:definitions>
  <inkml:trace contextRef="#ctx0" brushRef="#br0">0 633 13995,'0'2'329,"0"-1"0,0 0 0,0 1 0,0-1 0,1 0 0,-1 1 0,0-1 0,1 0 0,-1 1 0,0-1 0,1 0 0,0 1 0,-1-1-1,1 0 1,0 0 0,-1 0 0,1 0 0,0 0 0,0 0 0,2 2 0,-2-2-111,1 0 0,0-1 0,-1 1 0,1 0 0,0-1 0,-1 1-1,1-1 1,0 0 0,0 1 0,-1-1 0,1 0 0,0 0 0,3-1 0,3 0-25,0 0 1,-1-1-1,1-1 1,-1 1-1,1-1 1,7-4-1,7-5-677,0-1 0,0-1 0,-2 0 0,0-2 1,0 0-1,26-31 0,-41 41 224,0-2 1,0 1 0,-1 0-1,0-1 1,-1 0 0,0 0-1,0 0 1,-1 0 0,1-1-1,-2 1 1,1-1-1,-2 1 1,1-1 0,-1 1-1,0-1 1,0 0 0,-1 1-1,-3-10 1,4 16 294,0 0 0,-1 0 0,1 0 0,-1 0 1,1 0-1,-1 0 0,0 0 0,0 0 0,0 0 0,0 0 0,-1 0 1,1 1-1,0-1 0,-3-2 0,3 3 33,0 1 0,0-1-1,0 1 1,0-1 0,0 1 0,-1-1 0,1 1-1,0 0 1,0-1 0,-1 1 0,1 0-1,0 0 1,0 0 0,-1 0 0,1 0 0,0 0-1,0 1 1,-1-1 0,1 0 0,0 1 0,0-1-1,0 0 1,-1 1 0,0 0 0,-3 2 158,0 0 0,1 0 1,-1 0-1,1 1 0,0-1 1,0 1-1,0 0 1,0 0-1,1 0 0,-1 1 1,1-1-1,0 1 0,1 0 1,-1 0-1,1 0 0,0 0 1,0 0-1,1 1 0,-1-1 1,1 0-1,0 1 0,0 5 1,1-6-121,-1 1 0,1-1 0,0 0 0,1 0 0,-1 0 0,1 1 0,0-1 0,0 0 0,1 0 0,-1 0 0,1 0 0,0-1 0,1 1 0,-1 0 0,1-1 0,0 1 0,0-1 0,0 0 1,0 0-1,1 0 0,0-1 0,0 1 0,5 3 0,-1-3-19,1 0 0,-1 0 0,1 0 1,0-1-1,0-1 0,0 0 0,0 0 0,0 0 1,0-1-1,1-1 0,17 0 0,-19-1 9,0 0 1,0 0-1,0 0 0,0-1 0,-1 0 1,1-1-1,-1 0 0,1 0 0,-1-1 0,0 1 1,0-2-1,-1 1 0,1-1 0,6-6 1,-4 1 11,0 0-1,-1-1 1,0 0 0,-1 0 0,-1-1 0,10-21 0,22-79 178,-29 82-246,29-116-385,-19 48-3419,-18 96 3595,-1 0-72,0 0 0,1-1 0,-1 1 0,1 0 0,0 0 0,0 0 0,1-3 0,-1 3 99,1 1 1,-1-1 0,1 1 0,0-1 0,0 1 0,0-1 0,0 1 0,2-1 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36.445"/>
    </inkml:context>
    <inkml:brush xml:id="br0">
      <inkml:brushProperty name="width" value="0.05" units="cm"/>
      <inkml:brushProperty name="height" value="0.05" units="cm"/>
      <inkml:brushProperty name="color" value="#FF0066"/>
    </inkml:brush>
  </inkml:definitions>
  <inkml:trace contextRef="#ctx0" brushRef="#br0">4 25 15883,'-4'-24'264</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41.056"/>
    </inkml:context>
    <inkml:brush xml:id="br0">
      <inkml:brushProperty name="width" value="0.05" units="cm"/>
      <inkml:brushProperty name="height" value="0.05" units="cm"/>
      <inkml:brushProperty name="color" value="#FF0066"/>
    </inkml:brush>
  </inkml:definitions>
  <inkml:trace contextRef="#ctx0" brushRef="#br0">1463 1 6785,'-77'49'1549,"2"3"-1,3 4 0,-77 76 1,129-112-1219,0 1 0,2 2 0,-27 40 0,40-56-235,1 1 0,0 0 0,-6 16 0,10-23-88,0 0 1,-1 0-1,1 1 0,0-1 1,0 0-1,0 0 0,0 0 1,0 0-1,0 0 0,0 0 1,0 1-1,0-1 0,0 0 1,1 0-1,-1 0 0,0 0 1,1 0-1,-1 0 0,1 0 1,-1 0-1,1 0 0,0 0 1,0 1-1,0-1-3,1 0 0,-1-1 0,0 1 0,0-1 0,1 1 0,-1 0 0,0-1 0,1 0 0,-1 1 0,0-1 0,1 0 0,-1 0 0,0 0 0,1 0 0,-1 0 0,1 0 0,-1 0 0,3-1 0,5-1 5,-1 0-1,1-1 1,0 0-1,13-8 1,39-24 16,-54 31-22,344-228 53,-203 131 93,-128 87-101,-7 5 17,0-1 0,1 2 0,0 0-1,1 0 1,0 2 0,18-7 0,-31 12-53,-1 1 0,1 0 1,0-1-1,-1 1 0,1 0 1,-1 0-1,1-1 1,-1 1-1,1 0 0,0 1 1,-1-1-1,1 0 0,-1 0 1,1 1-1,-1-1 0,1 1 1,-1-1-1,3 2 0,-3-1-5,0 0 0,-1 0 0,1 0 0,0-1-1,-1 1 1,1 0 0,-1 0 0,0 0 0,1 0-1,-1 0 1,0 0 0,1 0 0,-1 1 0,0-1-1,0 0 1,0 0 0,0 0 0,0 0-1,0 0 1,0 2 0,-3 7 9,1-1 0,-1 1 0,-1-1 0,1 0 0,-8 12 0,-81 136 21,22-40-14,-105 219 372,168-321-345,-3 4 70,1-1 0,1 2 0,1-1-1,-8 32 1,15-49-110,0-1-1,-1 1 1,1-1-1,0 1 1,0-1-1,0 1 1,0-1-1,0 1 1,0 0-1,0-1 1,1 1-1,-1-1 1,1 1-1,-1-1 1,1 1-1,-1-1 1,1 0-1,0 1 0,-1-1 1,1 0-1,0 1 1,0-1-1,0 0 1,0 0-1,0 0 1,1 0-1,-1 0 1,0 0-1,0 0 1,1 0-1,-1-1 1,0 1-1,1 0 1,-1-1-1,1 1 1,-1-1-1,3 1 1,3 0-2,-1-1 1,0 0-1,1 0 1,-1 0-1,0-1 0,1 0 1,8-2-1,22-9 3,0-1-1,-1-2 0,40-22 0,-35 16-3,8-3 0,-7 2 13,1 2 1,54-17-1,-87 34-4,0 0 0,0 1 0,0 0 0,20 0 0,-28 2-12,0 0-1,0 0 1,1 0-1,-1 0 0,0 0 1,0 1-1,0-1 1,0 1-1,0 0 1,0-1-1,0 1 1,0 0-1,0 0 1,0 0-1,0 1 1,0-1-1,-1 0 1,1 1-1,0-1 1,-1 1-1,1-1 1,-1 1-1,0 0 1,1 0-1,-1 0 1,0-1-1,0 1 1,0 0-1,0 3 1,0-1-1,0 1 0,-1-1 0,1 0 0,-1 1 0,0-1 0,0 0 0,-1 1 0,1-1 1,-1 0-1,-2 7 0,-2 3 4,0 1 0,-9 15 1,-161 259 11,72-131-30,-33 76 8,100-164 6,32-61 0,0-1 0,1 1 0,1-1 0,-1 1 0,-1 11 0,4-20-3,0 1 1,0 0-1,0-1 0,0 1 1,0 0-1,0 0 0,0-1 0,0 1 1,0 0-1,0 0 0,0-1 0,0 1 1,0 0-1,1 0 0,-1-1 1,0 1-1,0 0 0,1-1 0,-1 1 1,1-1-1,-1 1 0,0 0 0,1-1 1,-1 1-1,1-1 0,-1 1 0,1-1 1,0 1-1,-1-1 0,1 1 1,0-1-1,-1 0 0,1 1 0,0-1 1,-1 0-1,2 1 0,1-1 0,0 0 0,0 0 0,0 0 0,0-1 1,-1 1-1,1-1 0,0 0 0,0 1 0,3-3 0,29-13-8,-1-1 0,51-35 0,161-130-258,-15-17 113,-212 182 202,23-21 559,90-63-1,-125 97-488,0 0-1,0 1 1,0-1-1,0 2 1,0-1-1,10-2 1,-15 5-85,-1 0 1,0 0-1,1-1 1,-1 1-1,0 0 1,1 0-1,-1 0 0,1 1 1,-1-1-1,0 0 1,1 0-1,-1 1 1,0-1-1,1 1 1,1 0-1,-3 0-19,1-1 0,0 1 0,-1-1 0,1 1 0,-1 0 0,1 0 0,0-1 0,-1 1-1,0 0 1,1 0 0,-1 0 0,1-1 0,-1 1 0,0 0 0,0 0 0,1 0 0,-1 1 0,0 5 13,0-1 0,-1 0-1,1 0 1,-1 0 0,-3 10 0,3-13-18,-11 34 8,-1 1-1,-2-2 0,-36 64 1,-194 279-28,89-150-3,23 8 21,125-221-7,0-1-2,1 1 1,-6 22 0,11-34-1,1 1 0,0-1 0,1 0 0,-1 1 0,1-1 1,0 1-1,0-1 0,0 1 0,1-1 0,-1 0 1,1 1-1,0-1 0,3 8 0,-3-9 0,0-1 1,1 0-1,-1 0 1,1 1-1,-1-1 0,1 0 1,0 0-1,-1 0 0,1-1 1,0 1-1,0 0 0,1-1 1,-1 1-1,0-1 0,0 0 1,1 0-1,-1 0 0,1 0 1,-1 0-1,5 1 0,2-1-3,0 0-1,1 0 0,-1-1 1,15-1-1,8-3 2,1 0 0,0-2 0,48-16 0,93-43-54,-115 40 172,2 3 1,92-21-1,-145 41-72,1 1 1,-1 0-1,1 0 0,-1 1 1,1 0-1,0 0 0,-1 1 0,1 0 1,8 3-1,-14-3-26,0 0-1,0 0 1,0 1 0,-1-1 0,1 1 0,0 0-1,-1 0 1,1-1 0,-1 2 0,0-1-1,0 0 1,1 0 0,-1 1 0,-1-1 0,1 1-1,0 0 1,-1-1 0,1 1 0,-1 0 0,0 0-1,0 0 1,0 0 0,0 0 0,-1 0-1,1 0 1,-1 0 0,0 0 0,1 0 0,-2 4-1,1 5-5,-1 0-1,-1 0 0,0 0 1,-1 0-1,-7 21 0,-3 1-9,-18 31-1,-137 228 15,-20-6-26,163-250 4,-84 122-22,-64 101-19,157-235 48,6-11 5,0 1 0,1 0 0,1 0-1,1 1 1,0 0 0,-5 20-1,12-34-4,-1-1 0,1 1 0,-1-1 0,1 1 0,0-1 0,0 1 0,0 0 0,0-1 0,0 1 0,0-1 0,0 1 0,1-1 0,-1 1 0,0-1 0,1 1 0,0-1 0,-1 1 0,2 1 0,-2-3 0,1 1-1,0 0 1,0-1 0,0 1 0,0 0 0,0-1 0,-1 1-1,1-1 1,0 1 0,0-1 0,0 0 0,0 1 0,0-1 0,1 0-1,-1 0 1,0 0 0,0 0 0,0 0 0,0 0 0,1 0-1,6-1-1,-1-1 0,1 0 0,-1 0 0,0-1 0,1 0 0,11-6 0,3-4-2,-1-1 1,-1-1-1,-1 0 1,34-34-1,64-85 11,-64 70 12,-23 33 6,-25 28-10,-6 8 1,-14 22 14,-28 35-5,-90 99-1,-74 44-35,199-198 10,-281 246-186,271-239 165,-1 0 0,0-1 1,0-1-1,-29 13 1,42-22 7,0-1 0,0 0 0,0 0 0,0-1-1,0 0 1,0 0 0,0 0 0,-1 0 0,1-1 0,0 0 0,0-1 0,-1 1 0,1-1 0,0-1 0,0 1 0,0-1 0,0 0 0,0 0 0,0 0 0,-8-6 0,4 1-21,1-1 0,0 1 0,0-2 0,1 1 0,0-1 0,0 0 0,-9-15 0,-41-78-137,53 92 161,-124-277-353,98 211 276,25 62 80,0 0-1,-1 0 1,-1 0-1,0 1 1,-1 0 0,-16-17-1,21 26 8,0-1-1,-1 1 1,1 1-1,-1-1 1,0 1-1,0 0 1,-1 0-1,1 0 1,-1 1 0,1-1-1,-1 1 1,0 1-1,1-1 1,-1 1-1,0 0 1,0 0-1,0 1 1,0 0 0,-11 1-1,6 1 3,0 0-1,0 1 0,0 0 1,0 0-1,1 1 1,-1 1-1,-11 7 1,-66 48 46,60-40-11,0 0 29,-97 65 358,109-76-332,0-1 0,0 0 0,-1-1 0,0-1 0,0 0 0,-23 3 0,35-8-65,0 0 0,0-1-1,-1 1 1,1-1 0,0-1-1,0 1 1,0-1 0,0 1-1,0-1 1,0-1 0,0 1-1,0-1 1,0 0 0,0 0-1,1 0 1,-1-1 0,1 0-1,-6-4 1,4 2 11,1-1-1,0 0 1,0 0-1,0 0 1,1-1 0,-1 0-1,2 0 1,-1 0-1,1 0 1,0 0 0,-3-13-1,-7-35 143,-9-76 0,17 86-77,-2 0 0,-3 0 0,-20-60 0,28 98-90,-1 1 1,0-1 0,-1 1 0,0-1-1,0 1 1,-5-7 0,7 11-13,0 1 1,1-1-1,-1 0 1,0 1-1,0-1 1,0 1-1,0 0 1,0 0-1,-1 0 1,1 0-1,0 0 1,-1 0-1,1 0 1,0 1-1,-1-1 0,1 1 1,-1 0-1,1-1 1,0 1-1,-1 0 1,1 1-1,-4-1 1,2 1-4,0 0 1,0 0 0,0 0-1,1 1 1,-1-1 0,0 1-1,1 0 1,-1 0 0,1 0-1,-1 1 1,1-1 0,0 1-1,0-1 1,0 1-1,0 0 1,1 1 0,-1-1-1,1 0 1,0 1 0,-3 6-1,4-10-36,1 1 0,0 0-1,-1 0 1,1 0-1,0 0 1,0 0 0,0-1-1,0 1 1,-1 0-1,2 0 1,-1 0 0,0 0-1,0 0 1,0 0-1,0-1 1,0 1 0,1 0-1,-1 0 1,0 0-1,1 0 1,-1-1 0,0 1-1,1 0 1,-1 0-1,1-1 1,0 1 0,-1 0-1,1-1 1,0 1-1,-1-1 1,1 1 0,0 0-1,-1-1 1,1 0-1,0 1 1,0-1 0,0 1-1,-1-1 1,1 0-1,2 1 1,2 0-322,1 0 0,0-1 0,0 1 0,0-1 0,8-1 1,40-4-1050</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41.460"/>
    </inkml:context>
    <inkml:brush xml:id="br0">
      <inkml:brushProperty name="width" value="0.05" units="cm"/>
      <inkml:brushProperty name="height" value="0.05" units="cm"/>
      <inkml:brushProperty name="color" value="#FF0066"/>
    </inkml:brush>
  </inkml:definitions>
  <inkml:trace contextRef="#ctx0" brushRef="#br0">35 141 11090,'-5'-8'1111,"0"-1"0,0 1 0,1-1 0,0-1 0,-6-18 0,10 26-914,-1 0 0,1-1 0,-1 1 0,1 0 0,0-1 0,0 1-1,0 0 1,0-1 0,1 1 0,-1 0 0,0-1 0,1 1 0,0 0 0,-1 0 0,1 0 0,0-1 0,0 1-1,0 0 1,1 0 0,-1 0 0,0 0 0,1 1 0,0-1 0,-1 0 0,1 1 0,0-1 0,-1 1 0,1-1-1,0 1 1,0 0 0,3-2 0,-3 3-135,1-1 0,-1 0 0,0 0 0,1 1 0,-1 0 0,1-1 0,-1 1 0,1 0 0,-1 0 0,1 0 0,-1 0 0,1 1 0,-1-1 0,1 1 0,-1 0 0,0-1 0,1 1 0,-1 0 0,0 0 0,0 1 0,1-1 0,-1 0 0,0 1 0,0-1 0,3 4 0,1 1-25,0 0 0,-1 0-1,0 0 1,0 1-1,0-1 1,5 12 0,-3-2-18,0 1 0,-1 0 0,-1 0 1,5 35-1,-1-4-558,-7-40 292,-2-7 109,0 1-1,0 0 1,0-1-1,1 1 1,-1-1-1,1 1 1,-1 0-1,1-1 1,-1 1-1,1-1 1,0 0-1,0 1 1,0-1-1,0 1 1,0-1-1,0 0 0,0 0 1,0 0-1,0 0 1,2 1-1,-3-1 62,1-1 0,-1 0-1,1 0 1,-1 0 0,0 0-1,1 0 1,-1 0 0,1 0-1,-1 0 1,0 0 0,1 0-1,-1 0 1,1 0 0,-1 0-1,0 0 1,1 0 0,-1 0-1,0 0 1,1-1-1,-1 1 1,1 0 0,-1 0-1,0 0 1,1-1 0,-1 1-1,0 0 1,0 0 0,1-1-1,-1 1 1,15-22-1430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41.693"/>
    </inkml:context>
    <inkml:brush xml:id="br0">
      <inkml:brushProperty name="width" value="0.05" units="cm"/>
      <inkml:brushProperty name="height" value="0.05" units="cm"/>
      <inkml:brushProperty name="color" value="#FF0066"/>
    </inkml:brush>
  </inkml:definitions>
  <inkml:trace contextRef="#ctx0" brushRef="#br0">0 418 16043,'14'-19'1529,"14"-10"1159,1-9-63,20-14-513,3-5-415,-2 1-801,2 4-288,-16 11-448,-1 6-72,-11 14-216,-5 6-240,-7 13-832,-3 2-449,-7 10-1327,-2 6-169,7-2 1713</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02.879"/>
    </inkml:context>
    <inkml:brush xml:id="br0">
      <inkml:brushProperty name="width" value="0.05" units="cm"/>
      <inkml:brushProperty name="height" value="0.05" units="cm"/>
      <inkml:brushProperty name="color" value="#008C3A"/>
    </inkml:brush>
  </inkml:definitions>
  <inkml:trace contextRef="#ctx0" brushRef="#br0">0 1115 15091,'105'-116'7067,"49"-59"-3662,230-228 843,-315 333-3665,12-12 35,120-115 392,-187 185-997,0 0 1,1 2-1,0-1 1,19-8 0,-32 17-85,1 1 1,-1 0-1,1 0 1,0 0 0,-1 1-1,1-1 1,0 1 0,3-1-1,-5 1 28,0 0 0,0 0 0,1 1 0,-1-1-1,0 0 1,0 0 0,0 1 0,0-1-1,0 0 1,-1 1 0,1-1 0,0 1 0,0 0-1,0-1 1,0 1 0,0 0 0,-1-1 0,1 1-1,0 0 1,-1 0 0,1 0 0,0 1 0,8 13-486</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41.893"/>
    </inkml:context>
    <inkml:brush xml:id="br0">
      <inkml:brushProperty name="width" value="0.05" units="cm"/>
      <inkml:brushProperty name="height" value="0.05" units="cm"/>
      <inkml:brushProperty name="color" value="#FF0066"/>
    </inkml:brush>
  </inkml:definitions>
  <inkml:trace contextRef="#ctx0" brushRef="#br0">2 141 13315,'-2'14'1224,"2"-6"1233,11-4-465,4-13 281,10-5-217,8-6-576,3-8-311,2 4-713,-8-2-216,-3 7-128,-2 3-112,-10 9-800,-3 4-529,-7 18-3168</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42.050"/>
    </inkml:context>
    <inkml:brush xml:id="br0">
      <inkml:brushProperty name="width" value="0.05" units="cm"/>
      <inkml:brushProperty name="height" value="0.05" units="cm"/>
      <inkml:brushProperty name="color" value="#FF0066"/>
    </inkml:brush>
  </inkml:definitions>
  <inkml:trace contextRef="#ctx0" brushRef="#br0">1 158 16692,'7'17'1504,"8"-10"1369,9-7-497,8-10-368,2-7-455,6-6-801,0-5-288,-9-5-992,2-3-1144,-12 1 1015</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48.109"/>
    </inkml:context>
    <inkml:brush xml:id="br0">
      <inkml:brushProperty name="width" value="0.05" units="cm"/>
      <inkml:brushProperty name="height" value="0.05" units="cm"/>
      <inkml:brushProperty name="color" value="#FF0066"/>
    </inkml:brush>
  </inkml:definitions>
  <inkml:trace contextRef="#ctx0" brushRef="#br0">223 779 4265,'-3'4'1304,"0"0"-1,0 1 1,0-1 0,-2 6 0,2-4-618,0 0 1,0 0-1,-1-1 1,-6 8-1,15-22 2919,-4 7-3308,0-1 0,0 1 1,1-1-1,0 1 0,-1-1 0,1 1 1,3-3-1,-4 4-259,-1 1-1,1-1 1,0 1 0,0 0-1,-1-1 1,1 1 0,0 0 0,0 0-1,-1 0 1,1-1 0,0 1-1,0 0 1,0 0 0,-1 0 0,1 0-1,0 0 1,0 0 0,0 0-1,-1 1 1,1-1 0,0 0 0,0 0-1,0 1 1,-1-1 0,1 0-1,0 1 1,-1-1 0,1 1 0,0-1-1,-1 1 1,1-1 0,0 1-1,-1-1 1,1 1 0,0 1 0,14 18 702,-13-18-667,-1 0 0,0 1 1,1-1-1,0 0 1,-1 0-1,1 0 1,0 0-1,0-1 0,0 1 1,0 0-1,0-1 1,1 1-1,-1-1 1,0 0-1,1 0 0,-1 0 1,1 0-1,4 1 1,2-2 83,0 0 0,0 0 1,0-1-1,-1-1 1,1 1-1,0-2 0,0 1 1,-1-1-1,14-6 0,30-9 386,-39 16-423,1-1 0,-1 2 1,1 0-1,25 1 0,53 12 208,-17-1-241,-58-10-52,0-1 0,0-1 0,0 0 0,-1-2 0,1 0-1,-1 0 1,19-8 0,-13 6 133,0 2 1,0 0-1,1 1 0,-1 1 1,29 3-1,-26-1-132,-1-1 0,1-1 0,41-6 0,23-21-50,-67 20 23,0 1 0,0 1 0,38-6 0,-60 12-8,96-12 203,-82 9-144,0 0-1,-1-1 1,1 0 0,21-11-1,7-5 53,81-25-1,-116 43-102,0-1 0,0 0 0,0-1 1,-1 0-1,1 0 0,-1 0 0,0-1 0,6-5 1,-2 0 7,-1 0 0,0-1 0,10-16 0,-16 24-16,-1-1 0,0 0 1,-1 0-1,1 0 0,-1 0 0,0 0 1,0 0-1,0 0 0,0 0 1,-1-1-1,0 1 0,1 0 1,-2 0-1,1-1 0,0 1 1,-1 0-1,0 0 0,0 0 1,0 0-1,-1 0 0,1 0 0,-1 0 1,0 0-1,-3-5 0,-2-3 3,-2 1-1,1 0 1,-1 0-1,0 0 1,-1 1-1,-13-10 1,-53-35 22,0 1 12,45 29-43,-34-21 0,51 37 5,-1 1 0,0 1 1,0 0-1,-1 1 1,-18-6-1,5 4 8,-47-22 0,56 21-12,-1 0-1,0 2 1,-1 0 0,-34-5 0,12 9 10,-1 2 0,1 2 1,-64 9-1,22-1-7,74-7-1,-1-1 0,1-1 1,-1 0-1,1-1 0,-1 0 0,1-1 1,-1 0-1,1-1 0,0 0 1,-19-9-1,24 9-1,-7-4 7,-28-10 0,37 16-2,-1-1 0,1 1 0,0 0 0,0 1 1,-1-1-1,1 1 0,0 0 0,-1 1 0,-7 1 1,3 0 4,0 1 0,0 1 1,0-1-1,0 2 0,0 0 1,-14 9-1,-50 43 26,51-38-32,-35 24 0,-85 30 28,68-37-18,69-33-10,0 0-1,0 0 1,1 1-1,-1 0 1,1 0-1,0 1 1,0 0-1,1-1 1,-1 1-1,1 1 1,-5 7-1,5-5 3,1-1-1,-1 1 1,2 0 0,-1-1-1,1 1 1,0 0-1,0 1 1,1-1 0,0 9-1,0 9 64,1 1 0,1-1 0,1 0 0,11 52 0,-10-66 5,0-1 0,1 1-1,1-1 1,0 0 0,0 0 0,1-1-1,0 0 1,1 0 0,0 0 0,1 0-1,0-1 1,1-1 0,10 10 0,-5-8 47,1-1 0,-1 0 0,1-1 0,1-1 0,0 0 0,29 8 0,1-4-3,56 7 0,-73-14-603,0 0 1,1-3 0,0 0 0,37-5-1,-3-10-484</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52.948"/>
    </inkml:context>
    <inkml:brush xml:id="br0">
      <inkml:brushProperty name="width" value="0.05" units="cm"/>
      <inkml:brushProperty name="height" value="0.05" units="cm"/>
      <inkml:brushProperty name="color" value="#FF0066"/>
    </inkml:brush>
  </inkml:definitions>
  <inkml:trace contextRef="#ctx0" brushRef="#br0">524 1058 9778,'-1'-2'253,"0"0"-1,0 1 1,0-1 0,1 0-1,-1 0 1,1 0-1,-1 0 1,1 0 0,0 1-1,-1-1 1,1 0-1,0 0 1,0 0 0,1-3-1,0 4-149,-1 0-1,0 0 1,1 0-1,-1 0 1,1 1-1,0-1 1,-1 0 0,1 0-1,0 1 1,-1-1-1,1 0 1,0 1-1,0-1 1,0 1-1,-1-1 1,1 1-1,0-1 1,0 1 0,0-1-1,0 1 1,0 0-1,0 0 1,0 0-1,0-1 1,0 1-1,0 0 1,0 0-1,0 0 1,1 1 0,11-1 534,1 2 0,-1 0 1,18 5-1,-16-3-245,33 3-1,14-6-42,0-3-1,66-10 0,34-2-240,-28 11-52,1 5 0,218 33 0,-124-5-18,-167-26 70,106-7 0,54-9 730,-150 12-289,76 11-1,74 27-22,-120-18-494,-64-14 25,0-2 1,1-2-1,57-3 1,-36-4 258,88-20 1,-102 15-120,1 2 1,0 1 0,91 1-1,-129 7-196,96-1 13,-92 0-12,0-2-1,0 0 0,0-1 0,0 0 0,23-9 0,82-46 17,34-13 12,-135 65-34,1 1 0,0 1 0,28-2 0,27 4 16,-56 2-8,1 0-1,-1-1 0,0-1 1,19-4-1,-32 5 3,-1 0-1,1 0 0,-1 0 1,0 0-1,0-1 1,1 0-1,-1 0 0,0 0 1,0 0-1,-1 0 1,1 0-1,0-1 1,2-3-1,-3 4 2,-1-1 1,0 1 0,1 0-1,-1-1 1,0 1-1,0-1 1,-1 1-1,1-1 1,0 0-1,-1 1 1,0-1-1,1 0 1,-1 1-1,0-1 1,0 0-1,-1 0 1,1 1-1,-1-4 1,-6-30 4,3 14 5,-10-31-1,2 14-18,7 19-3,-2 1 1,0-1-1,-1 1 0,-1 0 0,-20-31 1,17 35 6,-1 1 1,0 0 0,0 1 0,-2 1 0,1 0 0,-2 1 0,-22-13 0,-122-53 23,154 75-26,-52-20-9,0 4 0,-92-17 1,126 30 2,-23-5-2,-119-29 17,158 37-8,-166-43 28,139 38-64,0 2 0,0 1 1,-38 1-1,-94 15-189,110-6 124,-2-2-1,-63-4 0,8-12 106,-78-3 0,96 16-16,-301-10 31,264 0-14,-105-9-13,170 8 7,0-3 0,-96-32 0,139 38-5,-1 2 0,0 0 0,0 2 0,0 1 0,0 1 0,0 1 0,-1 2 1,-32 5-1,-20 9-44,-103 34 0,25-5 60,136-40 11,0-1 0,0-1 0,0 0 0,-1-2 0,1 0 1,-1-2-1,1 0 0,-38-8 0,48 7-21,0 0 0,0 0 0,0 1 0,0 0 0,0 1 0,-11 2 0,14-1-7,1 0 1,0 1 0,0 0 0,0 0 0,0 1 0,0 0 0,1 0 0,-1 0 0,1 1 0,-8 6-1,-15 13-11,1 0 0,-44 51 0,58-58 33,2 0-1,0 1 1,0 0-1,2 1 1,0 1-1,-11 30 1,19-42-4,0 0 1,1 1-1,0-1 1,0 0-1,1 1 1,0-1-1,0 1 1,0-1-1,1 1 1,1-1-1,2 12 1,5 7 102,20 44 0,-25-60-102,12 22 66,0 0-1,2-1 0,2-1 1,0-1-1,2-1 1,42 42-1,-47-54-48,2 0-1,-1-1 1,2-1 0,0 0-1,1-2 1,0-1-1,1 0 1,0-1 0,0-2-1,44 11 1,-31-14-322,0-1 0,0-2 0,1-1 0,-1-2 0,0-1 0,54-11 0,6-7-586</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6:03.419"/>
    </inkml:context>
    <inkml:brush xml:id="br0">
      <inkml:brushProperty name="width" value="0.05" units="cm"/>
      <inkml:brushProperty name="height" value="0.05" units="cm"/>
      <inkml:brushProperty name="color" value="#FF0066"/>
    </inkml:brush>
  </inkml:definitions>
  <inkml:trace contextRef="#ctx0" brushRef="#br0">438 141 8154,'-8'0'646,"1"1"1,-1-1-1,0 2 1,0-1 0,1 1-1,-1 0 1,-10 5-1,-2 3 569,-25 16 0,23-12-682,0 0-123,0 1 0,2 1 0,0 1 1,0 1-1,2 1 0,-23 29 0,27-27-299,1 0 0,0 0 0,2 1 0,0 1 0,2 0 0,0 0 0,-6 31 0,8-22-11,1 1-1,1 0 1,3 0-1,1 65 1,6-60 109,2-1 1,1 0 0,22 63-1,-16-57 25,78 270 197,-81-276-424,1 0 0,30 61 0,-29-73-1,1-1-1,1 0 1,1-1-1,28 31 1,-32-42 29,0-1-1,0-1 1,1 0-1,0-1 0,1 0 1,0-1-1,21 9 1,-7-6 87,1-1 1,0-1-1,31 4 1,-57-12-106,99 16 895,-83-16-638,0 0 0,-1-1-1,31-3 1,-29-1-192,-1 0 0,1-1 1,-1-1-1,34-17 0,68-44 284,-114 62-301,0 0 0,0 0 0,-1-1 0,0 0 0,0 0 0,0-1 0,-1 0 0,6-10 0,33-65 168,-25 43-224,41-92 209,-51 105 7,-1 0-1,0-1 1,3-34 0,-10 54-207,28-230 658,-26 182-433,-3 0 0,-2-1 0,-3 1-1,-22-101 1,23 136-202,-2-10 99,-1 1-1,-17-46 0,11 46-115,-1-1-1,-1 2 1,-1-1 0,-2 2 0,-1 1 0,0 0 0,-41-40-1,40 48-18,-158-139 21,170 152-26,0-1 0,0 1 1,0 0-1,-1 0 0,0 1 0,1 0 0,-2 1 1,-11-3-1,8 3 7,1 2 1,0 0-1,0 0 0,0 1 1,-1 0-1,-11 3 0,-56 2 183,-6 0 2,76-3-186,0 0 1,0 1-1,0-1 1,0 2-1,1 0 1,-13 6-1,10-3-10,0 1 0,1 1-1,0 0 1,0 0 0,1 1-1,-9 11 1,-1 3-42,-26 44 0,42-62-105,1 0 1,-1 0 0,1 0 0,1 1 0,-4 9 0,6-13-120,-1 0-1,1-1 1,0 1 0,0 0 0,0 0 0,0 0 0,0 0-1,1 0 1,-1-1 0,1 1 0,0 0 0,0 0-1,0-1 1,0 1 0,2 4 0,12 15-1456</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6:07.642"/>
    </inkml:context>
    <inkml:brush xml:id="br0">
      <inkml:brushProperty name="width" value="0.05" units="cm"/>
      <inkml:brushProperty name="height" value="0.05" units="cm"/>
      <inkml:brushProperty name="color" value="#FF0066"/>
    </inkml:brush>
  </inkml:definitions>
  <inkml:trace contextRef="#ctx0" brushRef="#br0">743 112 7202,'-106'-11'4227,"88"10"-3617,9 0-22,0-1 0,0 0 0,-17-6 1,16 4-36,0 1-1,-14-3 1,20 5-478,0 1 0,1 0 0,-1 0 0,0 0 0,1 0 0,-1 0 0,1 1-1,-1 0 1,0 0 0,-6 2 0,-11 7 213,1 0 1,-1 2-1,2 0 0,0 2 0,0 0 0,1 1 1,1 0-1,1 2 0,-25 30 0,27-29 18,1 0 1,1 0-1,1 1 0,-10 24 0,-118 341 1059,124-323-1168,1 2 1,4-1 0,2 2-1,4-1 1,2 1 0,2-1-1,16 111 1,13-52-148,-1-4-24,-19-41 7,-1 125-1,-8-121 9,15 110 0,10-59-3,-10-54-10,7 90-1,-17 114 10,-4-118-19,0-125-13,2 0 1,2 0 0,2 0-1,1-1 1,21 60-1,-24-86 26,0 0 0,0-1-1,1 1 1,1-1 0,0-1-1,1 1 1,-1-1 0,2 0-1,0-1 1,0 0 0,0 0-1,1-1 1,19 12 0,19 9 158,1-1 0,64 26 0,-88-44-129,1-2 0,0 0 0,1-2 1,-1 0-1,1-2 0,48 1 0,-28-6 186,0-3-1,-1-2 1,1-1 0,-1-3 0,-1-2 0,70-27-1,-64 21-96,1 2 0,1 3 0,81-11 0,-95 18-113,0-2-1,0-2 0,-1-1 0,59-27 0,182-94 72,-235 110-73,58-32-35,-90 46 30,0 0-1,-1-1 0,0-1 0,0 0 1,18-22-1,-11 7 84,-1-1 1,22-45-1,20-61-75,-38 81-55,-12 28 16,-2 1 1,0-2-1,-1 1 0,4-48 1,-4-100 2,-5 109-1,-1 55 0,2-77 2,-13-121 0,4 149 41,-30-189 90,26 189-106,-2 1 0,-29-71 1,-2 22-20,-16-38 42,-4-88 28,46 153-77,10 51-2,0 1 0,-1 0 0,-2 0-1,-20-35 1,10 26 12,-2 1-1,-36-41 0,42 55-4,-247-270 339,205 226-248,-20-18-16,62 66-54,-1 0-1,-36-24 0,25 23-10,0 2 0,-1 0 0,-45-13-1,-97-18 2,120 33-7,11 2-6,-1 3 1,0 0-1,-1 3 0,1 2 1,-1 1-1,-47 6 0,27 4-44,-99 26-1,-57 33-248,215-67 176,-27 8-469,30-8 452,0-1 0,0 0 0,0 1 0,0-1 0,0 0 0,0 0 0,0 0 0,0 0 0,0 0 0,0 0 0,0 0 0,0-1 0,0 1 0,0 0 0,0 0 0,0-1 0,0 1 0,0-1 1,0 1-1,0-1 0,0 1 0,0-1 0,-1-1 0,2 2 39,0 0 0,-1-1 0,1 1 0,0 0 0,0-1 0,0 1 0,0 0 0,0 0 0,0-1 0,0 1 0,0 0 0,0 0 0,0-1 0,0 1 0,1 0 0,-1-1 0,0 1 1,0 0-1,0 0 0,0-1 0,0 1 0,0 0 0,1 0 0,-1-1 0,0 1 0,0 0 0,0 0 0,1 0 0,-1 0 0,0-1 0,0 1 0,1 0 0,-1 0 0,0 0 0,0 0 0,1 0 1,-1 0-1,0-1 0,0 1 0,1 0 0,13-4-2172,7 2 277</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6:09.55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8 134 9058,'-3'37'2283,"1"0"1,2 0 0,7 56-1,-3-48-1495,-1 30 24,-11 114 0,0 38-270,8-215-509,0-10-25,0 0 1,0 0-1,0 0 0,0 1 1,0-1-1,1 0 0,-1 0 1,1 0-1,-1 0 0,1 1 1,0-1-1,1 3 0,0-4 22,0-4-1,13-38 47,12-56 1,3-49-2,-20 98-48,25-188 14,-32 184-56,-1 0 0,-9-82 1,5 112 13,1 9 5,-1 0-1,0-1 1,-7-21-1,9 35-3,0-1 1,-1 0-1,1 0 0,0 1 0,0-1 0,-1 0 1,1 1-1,0-1 0,-1 0 0,1 1 0,-1-1 0,1 1 1,-1-1-1,1 1 0,-1-1 0,0 1 0,1-1 1,-2 0-1,2 1 0,0 0 0,-1 0 0,1 0 0,-1 0 1,1 0-1,0 0 0,-1 0 0,1 0 0,-1 0 1,1 1-1,0-1 0,-1 0 0,1 0 0,0 0 0,-1 0 1,1 1-1,0-1 0,-1 0 0,1 0 0,0 1 1,-1-1-1,1 0 0,0 1 0,-1-1 0,-1 3 2,1-1-1,-1 1 1,1 0-1,-1-1 1,1 1-1,0 0 1,-2 4-1,1 4 9,1-1-1,0 0 0,0 1 0,1-1 0,0 0 1,0 1-1,1-1 0,3 12 0,2 0-118,0 0 0,15 35 0,-20-55 16,0 1-1,0-1 1,0 1-1,1-1 1,-1 1-1,1-1 1,-1 0-1,4 4 1,-3-5 37,1 1 0,-1-1 1,1 0-1,-1 0 0,1 0 0,0 0 1,-1 0-1,5 0 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6:10.91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120 37 10962,'-19'-37'5668,"19"38"-5620,-10 12 399,-3 9-162,1 0 1,0 1-1,2 0 1,1 1-1,1 0 0,1 0 1,1 1-1,2 0 1,0 0-1,-1 49 0,5-67-244,0-1 0,0 1 0,0-1-1,1 0 1,0 1 0,1-1-1,-1 0 1,1 0 0,0 0 0,0 0-1,1 0 1,4 7 0,-6-12-41,0 0 0,0 0 0,0-1 0,0 1 0,0 0 0,0 0 0,0 0 0,0-1 0,0 1 0,0-1 0,1 1 0,-1-1 0,0 1 0,0-1 0,1 0 0,-1 1 0,0-1 0,1 0 0,-1 0 0,0 0 0,1 0 0,-1 0 0,0 0 0,0-1 0,1 1 0,-1 0 0,0-1 0,1 1 0,-1 0 0,1-2 0,5-1-2,0-1-1,0 0 1,12-9-1,-17 12 2,13-11-26,0 1 1,0-2-1,-2 0 0,1-1 1,-2 0-1,0-1 0,-1-1 1,0 0-1,-1 0 0,14-33 1,-21 40 23,0 0 1,0 1-1,-1-1 1,1-11-1,-3 17 5,1 0 0,-1 0 0,0 0 0,0 0 0,0 0 0,0 0-1,-1 0 1,1 0 0,-1 0 0,0 1 0,1-1 0,-2 0-1,1 0 1,0 0 0,-3-4 0,3 6-2,0 1 1,1-1-1,-1 0 1,0 1-1,0-1 0,0 0 1,0 1-1,0-1 0,0 1 1,0 0-1,0-1 1,0 1-1,0 0 0,0-1 1,0 1-1,0 0 0,0 0 1,0 0-1,-1 0 1,1 0-1,0 0 0,0 0 1,0 0-1,0 1 0,-2 0 1,-1 0-2,0 1 1,0 0 0,-1 0-1,-5 4 1,0 2 0,1-1-1,0 1 1,1 0 0,-1 1 0,2 0-1,-1 0 1,-11 20 0,6-6 48,1 1 0,-14 36-1,20-42 20,0 0-1,1 0 1,1 0 0,0 0-1,2 1 1,0-1-1,1 1 1,2 22-1,-1-39-57,0 0-1,0 0 1,0-1 0,1 1-1,-1 0 1,0-1 0,1 1-1,0 0 1,-1-1 0,1 1-1,0 0 1,0-1 0,0 1-1,0-1 1,0 0-1,0 1 1,0-1 0,1 0-1,-1 0 1,2 2 0,-1-2 4,0-1 1,-1 1 0,1-1 0,0 1 0,0-1 0,0 0 0,-1 0 0,1 0-1,0 0 1,0 0 0,0 0 0,0 0 0,-1 0 0,1-1 0,0 1-1,2-2 1,5-1 51,0-1-1,0-1 0,0 0 0,-1 0 1,13-11-1,5-5 110,44-50 0,16-32 1,0 0 422,-86 103-589,6-7 103,0 1-1,0 0 1,12-9 0,-16 14-89,-1 0-1,1 0 1,-1 1-1,1-1 1,0 0 0,0 0-1,-1 1 1,1-1-1,0 1 1,2-1 0,-3 1-16,0 0 0,0 0-1,0 1 1,0-1 0,0 0 0,0 0 0,0 0 0,-1 1 0,1-1 0,0 1 0,0-1 0,0 0 0,-1 1 0,1-1 0,0 1 0,0 0 0,-1-1 0,1 1 0,-1-1 0,1 1 0,0 0 0,0 1 0,2 5 15,1 0-1,-1 0 1,0 0 0,-1 1-1,3 9 1,7 21 127,-9-31-88,0 0 0,0-1 0,1 1-1,0-1 1,1 0 0,8 10 0,-11-14-17,0 0-1,0-1 1,0 1-1,1 0 1,-1-1-1,1 1 1,-1-1-1,1 0 1,-1 0-1,1 0 1,-1 0-1,1 0 1,0-1 0,0 1-1,-1-1 1,1 0-1,0 1 1,0-1-1,0-1 1,5 0-1,0 0-139,-1-1-1,1-1 0,0 0 1,8-4-1,-13 6 29,0-1 0,0 1 0,0-1 0,0 0 0,0 0 0,-1 0 0,1-1 0,-1 1 0,1-1 0,-1 1 0,4-7 0,-6 8 64,1 0 0,-1 0 0,0 0 0,0 0 0,0 0 1,1-1-1,-1 1 0,0 0 0,0 0 0,-1 0 0,1-2 0</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6:41.62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475 1 8578,'-3'1'290,"0"1"0,-1-1 0,1 1 1,0 0-1,0 0 0,0 0 0,-5 5 581,2 0-581,2-1-37,1-1 0,0 1 1,0 0-1,-5 12 0,-45 149 1393,24-70-1057,8-23 139,-19 129-1,8 80-181,12-88-581,-28 98 75,42-265-40,-41 295 7,45-289-6,1 0 0,2-1 1,1 1-1,11 60 0,-3-36-11,-6-32 5,1 0 0,1-1 0,11 32 0,-15-53 10,0 0 1,0 0 0,0 0 0,0 0-1,1-1 1,-1 1 0,7 5-1,-8-7 1,2 0 0,-1-1-1,0 1 1,0-1-1,0 0 1,1 0-1,-1 0 1,0 0 0,1 0-1,-1 0 1,1 0-1,0-1 1,-1 1-1,5-1 1,14 0 25,-1 0 0,0-2 0,0 0 0,0-2 0,0 0 0,0-1 0,-1-1 0,0-1 0,0 0 0,32-19 0,-43 21 0,0-1-1,0-1 1,-1 0-1,1 0 1,-1 0-1,-1-1 1,1 0-1,-1 0 0,8-16 1,2-6 280,17-51 1,-17 41-113,22-61-114,-4 0 0,-4-3-1,30-208 1,-44 122-22,-11-190-1,-6 344-24,-2 1 0,-1-1 0,-2 1 0,-1 0 0,-2 1-1,-1 0 1,-2 0 0,-1 1 0,-2 1 0,-29-48 0,29 56 13,-6-11-11,-36-46 1,54 77-31,0 1 0,0 0 0,0 0 1,0 0-1,-1 1 0,1-1 0,-1 1 1,1 0-1,-1 0 0,0 0 0,0 0 1,0 1-1,0-1 0,0 1 0,0 0 0,0 0 1,-1 1-1,1-1 0,0 1 0,0 0 1,-1 0-1,1 1 0,0-1 0,0 1 1,-1 0-1,1 0 0,-5 2 0,1 0 23,-1 1-1,1 0 0,0 1 1,0 0-1,0 0 0,1 0 1,-1 1-1,1 0 0,1 1 1,-1-1-1,-8 14 0,-27 39 69,2 3 0,3 1-1,3 2 1,-44 120-1,50-106-62,4 0 1,-24 149-1,5 515-23,46-627 8,-1-104-19,0 0 0,0 1 0,1-1 0,0 0-1,1 0 1,1 0 0,6 12 0,-9-20-1,1 0 0,-1 0 0,1 0-1,0-1 1,0 1 0,1-1 0,-1 0 0,1 0 0,-1 0-1,1 0 1,0-1 0,0 1 0,0-1 0,6 2-1,-3-2 0,0 0 0,0 0 0,0-1 0,0 0 0,1 0 0,-1-1 0,0 0-1,12-1 1,-2-1 1,0-2-1,0 0 0,-1-1 0,1 0 1,-1-2-1,-1 0 0,17-9 1,-18 7 10,0-1 1,0 0 0,-1-1 0,0 0 0,-1-1-1,-1-1 1,0 0 0,-1 0 0,0-1 0,-1 0-1,13-27 1,-2-5 195,-2-1 0,20-81 0,-10 15 55,15-129 1,-36 178-131,-3 0 1,-2 0-1,-12-105 1,1 109-92,-2 1-1,-4 0 1,-1 1 0,-29-65 0,12 45-35,-47-82 0,74 149-2,-1 0 0,0 0 0,-1 1 0,-1 0 0,-18-17-1,23 23 15,0 1-1,-1 0 1,1 0-1,-1 0 1,0 1-1,0 0 1,0 0-1,0 0 1,0 0 0,0 1-1,-1 0 1,1 0-1,0 0 1,-1 1-1,1 0 1,-10 1-1,4 0 39,1 1 0,-1 0 0,1 1 0,0 0 0,0 1 0,0 0 0,0 1-1,1 0 1,0 0 0,-9 8 0,-8 7-109,-44 44-1,41-35-438,17-19-388,5-39-1833</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6:43.92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149 106 5393,'-3'-2'287,"0"1"1,0-1-1,0 0 0,0 0 1,0 0-1,0-1 0,-2-2 288,2 3-288,1-1 0,0 0 1,0 0-1,0 0 0,0 0 0,0 0 1,1-1-1,-1 1 0,1 0 1,0-1-1,0 1 0,0-1 0,0 0 1,0-5-1,-3-24 1085,3 41-981,0-1-1,0 0 1,-3 9-1,1-4-217,-18 72 327,-8 40-70,-2 116 183,28-187-380,3-1 1,9 86-1,3-54-84,16 192-31,-38 42-109,2 33 9,21-128-3,-4-152-15,36 132 1,-24-119-1,-12-44-3,3 0 0,30 73 1,-36-100 54,1 0-1,0-1 1,0 1 0,2-2-1,-1 1 1,1-1 0,1 0-1,0-1 1,1 0 0,0-1 0,0 0-1,14 8 1,-17-13 24,0 0-1,0-1 1,1 0-1,-1 0 1,1-1 0,0 0-1,0 0 1,0-1-1,0-1 1,0 1 0,0-1-1,0-1 1,0 1-1,-1-2 1,1 1 0,0-1-1,0 0 1,9-5-1,-4 1-49,1 0-1,-1-2 0,0 1 1,0-2-1,-1 0 0,0-1 1,-1 0-1,0-1 0,14-16 1,3-9-20,-1-1 1,27-48 0,37-86 11,-62 111-8,-3-1 0,-2-1 0,-4-1-1,-1-1 1,-4 0 0,-3-2 0,-2 1 0,3-132-1,-15 106-20,-5 0 0,-3 1 1,-4 0-1,-27-98 0,26 148 37,0 1 0,-3 0 0,-1 1 0,-2 0 1,-1 2-1,-2 0 0,-31-35 0,5 2 57,-43-79-1,-46-67-72,135 211-11,0 1-1,-1-1 1,1 0 0,-1 1 0,0 0 0,0-1 0,0 2 0,0-1-1,-1 0 1,-6-2 0,9 4 1,0 1-1,0-1 1,0 1-1,-1-1 1,1 1 0,0 0-1,0-1 1,-1 1-1,1 1 1,0-1-1,-1 0 1,1 0-1,0 1 1,0 0 0,-1-1-1,1 1 1,0 0-1,0 0 1,0 0-1,0 0 1,0 0 0,0 1-1,0-1 1,1 0-1,-3 3 1,-2 3-1,0 0 1,0 0-1,0 0 1,1 1-1,1 0 1,-1 0-1,1 0 1,-6 17-1,1 6-1,-6 39-1,7-28 5,-71 269-2,-21 107-16,92-364 21,2 1 1,2 95 0,23 109 0,-12-189-7,54 402-15,-39-380 16,-18-78 0,1-1 0,0-1 0,1 1 0,12 19 0,-16-28 5,0-1-1,1 0 1,-1 1-1,1-1 1,0 0 0,-1 0-1,1-1 1,1 1-1,-1-1 1,0 1-1,1-1 1,-1 0-1,1 0 1,-1 0-1,1-1 1,0 1-1,0-1 1,0 0-1,0 0 1,0-1-1,0 1 1,0-1-1,0 0 1,0 0-1,8-1 1,-2-1 26,0 0 1,0-1 0,-1 0-1,18-9 1,35-23 83,-48 26-100,109-68 70,54-31-18,-128 81-39,49-38 0,-83 53 1,0 0 0,-1-1 0,0-1 0,-1 0 0,-1-1 0,21-32 0,-18 19 74,-1 0 0,-2-1 1,-1-1-1,-1 0 0,-1 0 0,-2-1 1,-1 0-1,-1 0 0,0-41 1,-5 14 10,-2 0 1,-3 0 0,-2 1 0,-17-68 0,-70-257-58,75 308-83,-3 1-1,-64-138 1,68 174 14,-2 1 1,-2 1-1,-2 1 1,-1 0 0,-1 2-1,-1 1 1,-36-30-1,-9 4 5,-86-53 0,155 108 6,-4-2-2,-1-1 0,1 1 0,-1 0 0,-10-3 0,17 6 1,-1 0 0,0 1 1,0-1-1,0 1 0,0 0 0,0 0 1,0-1-1,0 1 0,0 0 1,0 1-1,1-1 0,-1 0 1,0 1-1,0-1 0,0 1 1,0-1-1,0 1 0,1 0 0,-1 0 1,0 0-1,1 0 0,-1 0 1,0 0-1,1 0 0,-2 2 1,-5 7-7,0 2 1,1-1-1,0 1 1,1 0 0,1 0-1,-1 0 1,-2 15 0,2-11 2,-27 72-16,-55 163-28,75-204 44,2 0 0,1 2 0,-3 71 0,13-51 50,2 1 0,3-1-1,21 100 1,67 199 583,-79-319-514,38 121 315,-38-132-287,1-1-1,29 50 1,-37-75-109,1-1 0,0 1 0,0-2 1,1 1-1,1-1 0,-1-1 0,22 16 0,-23-19-94,2 0 1,-1-1 0,0 0-1,1-1 1,0 0-1,0-1 1,0 0-1,0 0 1,1-1 0,17 1-1,-15-3-230,1 0 1,-1-1-1,0 0 0,0-1 1,16-5-1,68-25-725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4.587"/>
    </inkml:context>
    <inkml:brush xml:id="br0">
      <inkml:brushProperty name="width" value="0.05" units="cm"/>
      <inkml:brushProperty name="height" value="0.05" units="cm"/>
      <inkml:brushProperty name="color" value="#FF0066"/>
    </inkml:brush>
  </inkml:definitions>
  <inkml:trace contextRef="#ctx0" brushRef="#br0">1 269 8298,'0'-9'1302,"0"7"-890,-1 0 0,1 0-1,0 0 1,0-1 0,0 1 0,1 0 0,-1 0 0,0 0 0,1 0-1,-1 0 1,1 0 0,1-3 0,-2 5-360,0 0 0,1 0 0,-1 0 1,0 0-1,0-1 0,1 1 0,-1 0 1,0 0-1,0 0 0,1 0 0,-1 0 0,0 0 1,0 0-1,1 0 0,-1 0 0,0 0 0,1 0 1,-1 0-1,0 0 0,0 0 0,1 0 0,-1 0 1,0 0-1,0 0 0,1 0 0,-1 1 0,0-1 1,0 0-1,1 0 0,-1 0 0,0 0 0,0 0 1,0 1-1,1-1 0,-1 0 0,0 0 0,0 1 1,0-1-1,0 0 0,1 0 0,-1 0 0,0 1 1,0-1-1,0 0 0,0 1 0,0-1 0,0 0 1,0 0-1,0 1 0,6 13 735,2 20 543,6 66 0,-10-61-752,10 43 0,-13-77-530,0 0-1,1 0 0,0 0 0,0 0 0,0 0 0,4 5 0,-6-9-41,1-1 0,-1 1 0,1 0 1,-1-1-1,1 1 0,0 0 0,0-1 0,-1 1 0,1-1 0,0 1 0,0-1 0,0 1 0,-1-1 0,1 1 0,0-1 1,0 0-1,1 1 0,0-1-4,-1-1 0,0 1 0,0 0 0,0 0 0,0 0 0,0-1 0,0 1 0,0-1 0,0 1 0,0-1 1,0 1-1,0-1 0,0 0 0,0 1 0,0-1 0,0 0 0,0 0 0,0-1 0,5-4-2,-2-1 0,1 1-1,-1-1 1,0 0 0,0 0 0,-1 0 0,4-11-1,14-59-335,-14 46 35,-5 24 225,1-8-184,1 0-1,1 1 1,0 0-1,0 0 1,14-22-1,-19 35 247,0 0-1,1 1 1,-1-1-1,1 0 1,-1 0-1,1 1 1,0-1-1,-1 0 1,1 1-1,0-1 1,-1 0-1,1 1 1,0-1-1,0 1 1,-1-1-1,1 1 1,0-1-1,0 1 1,0 0-1,0 0 1,0-1-1,0 1 1,0 0 0,-1 0-1,1 0 1,0 0-1,0 0 1,0 0-1,0 0 1,0 0-1,0 0 1,0 1-1,0-1 1,1 0-1,1 3 3,1-1-1,-1 1 1,0-1-1,0 1 1,0 0-1,4 6 1,-5-6 12,0-1 0,0 1 0,0-1 0,0 0 0,1 0 1,-1 0-1,1 0 0,0 0 0,-1 0 0,5 2 0,-5-4 5,-1 0 0,1 0-1,-1 1 1,1-1 0,0 0 0,-1-1 0,1 1-1,0 0 1,-1 0 0,1-1 0,-1 1 0,1-1-1,-1 1 1,1-1 0,-1 0 0,1 1 0,1-2-1,0-1 19,1 1-1,-1-1 0,0 0 0,0 0 1,0 0-1,3-6 0,2-3 114,-1 0 0,11-25-1,-14 27-48,-1 1 0,1-1 0,-2 0-1,1 0 1,-1-1 0,1-17-1,-3 24-72,0-1 0,-1 1 0,1-1 0,-1 1-1,0-1 1,0 1 0,0 0 0,0-1-1,-1 1 1,0 0 0,0 0 0,0 0-1,0 0 1,-1 0 0,0 1 0,1-1-1,-7-5 1,-25-19-2470,27 23 870,1 6 520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12.609"/>
    </inkml:context>
    <inkml:brush xml:id="br0">
      <inkml:brushProperty name="width" value="0.05" units="cm"/>
      <inkml:brushProperty name="height" value="0.05" units="cm"/>
      <inkml:brushProperty name="color" value="#008C3A"/>
    </inkml:brush>
  </inkml:definitions>
  <inkml:trace contextRef="#ctx0" brushRef="#br0">184 985 9922,'0'-3'159,"-6"-19"2592,6 21-2712,0 1 1,0 0 0,0 0-1,0 0 1,0-1 0,0 1-1,0 0 1,0 0 0,-1 0-1,1 0 1,0-1 0,0 1-1,0 0 1,0 0 0,0 0-1,-1 0 1,1 0 0,0 0-1,0 0 1,0-1 0,0 1-1,-1 0 1,1 0 0,0 0-1,0 0 1,0 0-1,-1 0 1,1 0 0,0 0-1,0 0 1,-1 0 0,-6 10 193,-2 8-128,0 1 1,2 0 0,0 0-1,1 1 1,1 0 0,1 0 0,-2 26-1,-27 175 1576,12-106-1368,-10 219-17,19-162-161,10-152-104,-11 221 186,13-203-206,2 0-1,2 0 0,1 0 1,14 50-1,15 32 357,26 171-1,-8 53-270,25-4-77,-1-134 280,-28-83-170,-46-118-128,46 119 6,-37-101-19,0 0 1,2-1 0,18 25 0,20 18-23,92 135 1,-93-113 26,70 111-89,-98-166-19,1-2 0,2-1 0,0-1-1,31 26 1,-28-32-95,0-1-1,61 32 1,69 22-27,-46-23 240,-19-4-12,79 36 22,-150-76-1,2-1 0,-1-1 0,1-1 0,0 0 0,0-2 0,0-1 0,0-1 0,1-1 0,-1-1 0,43-8 0,-40 3 0,-1 0 1,0-2-1,-1-1 0,0-1 0,0-1 1,-1-1-1,-1-1 0,0-1 0,31-26 0,30-38 60,-57 52-25,0 1 0,52-37 0,102-50-170,47-30 67,-196 120 198,131-92 857,-153 105-992,0 0 0,-1-1-1,1 0 1,-2-1-1,0 0 1,0 0 0,-1-1-1,9-19 1,2-12 5,15-53 0,-13 36-2,85-229 72,-75 208 184,14-15 628,-26 61-317,14-41 0,-11 12-389,-3 0 0,-2-1 0,9-89 0,-19 113 203,1 1-1,22-69 0,-20 71-230,-2-1-1,-1 1 0,1-55 0,-1 2 35,28-182-86,-31 238-67,-2-58 0,-2 43-19,9-36-6,-1-2 38,-7 54 126,-2 1 0,-1 0 0,-2 0 0,-12-41 0,-8-63 21,20 101-173,-1 0 0,-2 0 0,-16-46 0,20 72-21,-1 1-1,0 0 1,0-1 0,-1 2-1,-10-12 1,-39-38-27,2 2-1,-36-67 31,34 43 11,37 53-18,2-1 0,-24-53 1,29 58 2,4 10 12,0 0 0,-1 1 0,0 0 1,-20-21-1,-45-38 138,38 39-135,-42-40 132,-88-108 0,149 161-129,-1 1-1,-1 0 1,0 2-1,-35-25 1,11 14 10,-60-29 0,-20-18-28,79 46-6,5 6 0,-2 2 0,-44-16 0,35 16 1,-45-27 0,-24-33-2,6 3-2,95 67 2,-1 1 0,0 1 0,0 0 0,-33-9-1,35 14 0,0 1 0,0 0-1,-24 1 1,-17-2 6,-17-6-3,14 1-2,-116 0 0,144 10-2,0 1 1,1 2-1,0 2 1,0 0-1,0 2 1,-50 23-1,48-18-2,-25 12 12,-63 19 1,110-42-11,1 0 0,0 0 0,0 1 0,0 1 0,0-1 0,0 2 0,1-1 0,0 1 0,0 1 0,1 0 0,-15 14 0,3 5 3,0 1 1,2 1 0,-26 51-1,0-6 6,28-49-11,-17 34 0,9-2 2,-19 73-1,14-38 9,22-73-9,-19 68-408,25-84 378,-2 23-744,3-24 699,0-1 1,0 1-1,0 0 1,0-1-1,0 1 0,0 0 1,0 0-1,1-1 1,-1 1-1,0-1 1,0 1-1,1 0 0,-1-1 1,0 1-1,1 0 1,-1-1-1,1 1 1,-1-1-1,1 1 1,-1-1-1,1 1 0,-1-1 1,1 0-1,-1 1 1,1-1-1,0 0 1,-1 1-1,1-1 0,1 1 1,16-2-1290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08.995"/>
    </inkml:context>
    <inkml:brush xml:id="br0">
      <inkml:brushProperty name="width" value="0.05" units="cm"/>
      <inkml:brushProperty name="height" value="0.05" units="cm"/>
      <inkml:brushProperty name="color" value="#FF0066"/>
    </inkml:brush>
  </inkml:definitions>
  <inkml:trace contextRef="#ctx0" brushRef="#br0">82 1 9738,'-6'1'1137,"-33"9"2424,37-9-3504,0-1 1,1 1-1,-1 0 0,0-1 0,1 1 1,-1 0-1,1 0 0,-1 1 0,1-1 0,-1 0 1,1 0-1,0 1 0,0-1 0,-1 1 0,1-1 1,0 1-1,-1 2 0,-7 27 1803,9-31-1850,0 0-1,0 0 0,0 1 0,0-1 0,0 0 0,0 0 0,0 0 0,0 0 1,0 0-1,0 0 0,-1 0 0,1 0 0,0 0 0,0 0 0,0 0 1,0 1-1,0-1 0,0 0 0,0 0 0,0 0 0,0 0 0,0 0 1,1 0-1,-1 0 0,0 0 0,0 0 0,0 0 0,0 0 0,0 1 0,0-1 1,0 0-1,0 0 0,0 0 0,0 0 0,0 0 0,0 0 0,0 0 1,0 0-1,0 0 0,0 0 0,0 0 0,0 0 0,1 0 0,-1 0 1,0 0-1,0 0 0,0 0 0,0 0 0,0 0 0,0 0 0,6-1-7,5-6-631,18-13-1534,3 4 1372</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13.741"/>
    </inkml:context>
    <inkml:brush xml:id="br0">
      <inkml:brushProperty name="width" value="0.05" units="cm"/>
      <inkml:brushProperty name="height" value="0.05" units="cm"/>
      <inkml:brushProperty name="color" value="#FF0066"/>
    </inkml:brush>
  </inkml:definitions>
  <inkml:trace contextRef="#ctx0" brushRef="#br0">1123 1413 9490,'-6'-5'391,"0"0"0,1-1 0,0 1 0,0-1-1,0 0 1,1-1 0,0 1 0,-3-9 0,5 11-150,0-1 0,0 1 1,1-1-1,0 0 0,0 0 0,0 1 0,1-1 1,-1 0-1,1 0 0,1 0 0,-1 1 1,0-1-1,1 0 0,1-5 0,-1 9-208,-1 1 0,0-1-1,0 1 1,0 0 0,0-1 0,0 1 0,1-1-1,-1 1 1,0-1 0,0 1 0,0 0-1,1-1 1,-1 1 0,0 0 0,1-1-1,-1 1 1,0 0 0,1-1 0,-1 1-1,1 0 1,-1 0 0,0-1 0,1 1-1,-1 0 1,1 0 0,-1 0 0,1 0-1,-1 0 1,1-1 0,0 1 0,0 1 32,1-1 0,-1 0 0,0 0 1,1 1-1,-1-1 0,0 1 1,1-1-1,-1 1 0,0 0 1,2 1-1,24 22 767,-27-24-827,2 2 40,14 16 450,1-1-1,20 16 0,-30-28-376,1 0-1,0 0 1,0 0 0,0-1 0,0 0-1,1-1 1,-1 0 0,18 3 0,1-2 101,-1-2 0,1-1 1,-1-1-1,1-1 1,-1-1-1,38-9 0,154-48 526,-154 38-642,-1-3-1,117-64 1,-146 68-90,-1-2 1,-2-1-1,0-1 1,-1-2 0,-2 0-1,38-46 1,-57 59 12,0 1 0,-1-1-1,0 0 1,-1-1 0,0 0 0,-1 0 0,-1 0 0,0-1 0,5-28-1,-8 23 28,0 1 0,-1-1 0,-2 1-1,0-1 1,-1 1 0,0-1-1,-8-25 1,-3 0 91,-3 0 1,-1 2-1,-2 0 0,-2 0 0,-33-48 1,32 59-80,0 1 0,-2 1 0,-2 1 0,-50-45 0,57 58-51,0 1 1,0 2-1,-2 0 0,0 1 0,0 1 0,-1 0 1,0 2-1,-45-12 0,25 13-10,0 2 1,0 2-1,-50 1 0,-127 14-1,211-10-3,-166 14 10,-146 9 1,221-21-9,-76 4 5,119-2-8,-60 13 0,94-13-5,1 0-1,0 2 1,1 0-1,0 1 1,0 2-1,0 0 1,-30 21 0,35-19 1,0 0 1,1 1-1,0 1 1,1 0 0,0 1-1,2 0 1,0 1 0,-17 31-1,11-12 2,2 2 0,1 0 0,2 1 0,2 0 0,1 0 0,3 1 0,0 0 1,3 0-1,1 1 0,2-1 0,1 1 0,13 67 0,-7-60 79,3-1 0,2 0 0,1-1 0,25 55 0,-29-82 15,0 0 1,1 0-1,1-1 1,1-1-1,0 0 1,1 0-1,0-1 1,2-1-1,0 0 1,0-1-1,1-1 1,28 17-1,-19-17 71,0-1 0,1-1 0,0-2 0,0 0 0,1-2 0,0 0-1,0-2 1,1-2 0,50 0 0,-16-5 132,-1-3 0,0-2 0,76-21 1,277-111 530,-131 23-1128,-206 85-337,9-6-571,-10 4 371</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15.783"/>
    </inkml:context>
    <inkml:brush xml:id="br0">
      <inkml:brushProperty name="width" value="0.05" units="cm"/>
      <inkml:brushProperty name="height" value="0.05" units="cm"/>
      <inkml:brushProperty name="color" value="#FF0066"/>
    </inkml:brush>
  </inkml:definitions>
  <inkml:trace contextRef="#ctx0" brushRef="#br0">200 1199 9170,'-8'-4'197,"-1"0"-1,1 1 1,-1 0-1,0 0 1,0 1 0,0 1-1,0-1 1,0 1 0,-16 1-1,-27-5 1185,49 4-1202,0 1-1,0-1 0,0 0 0,0 0 0,0 0 1,0-1-1,1 1 0,-1-1 0,0 1 0,1-1 1,-5-3-1,7 4-103,-1 1 1,1-1-1,-1 0 1,1 1-1,-1-1 1,1 0-1,0 1 1,-1-1 0,1 0-1,0 0 1,-1 1-1,1-1 1,0 0-1,0 0 1,0 0-1,0 1 1,0-1-1,0 0 1,0-1 0,0 0 7,1 1 0,-1 0 0,1-1 1,0 1-1,-1 0 0,1-1 0,0 1 1,0 0-1,0 0 0,0 0 1,0-1-1,0 1 0,0 0 0,2-1 1,13-8 417,-1 0 0,1 1 0,1 1 0,19-7 0,-11 5-88,616-233 4226,15 45-3178,496-144 422,-1002 293-1313,213-65 924,3 24-287,-366 90-1206,119-17 215,-107 16-208,0 1-1,-1 0 0,1 0 0,0 2 0,-1-1 0,1 1 1,18 6-1,-26-6-50,-1-1 1,1 1-1,0 0 1,-1 0-1,0 0 0,1 1 1,-1-1-1,0 1 1,0 0-1,-1-1 1,1 1-1,3 5 0,-6-8-19,0 0-1,0 0 0,0 1 1,0-1-1,1 0 0,-1 0 1,0 0-1,0 0 0,0 1 0,0-1 1,1 0-1,-1 0 0,0 0 1,0 0-1,0 0 0,0 0 1,1 0-1,-1 0 0,0 0 1,0 0-1,1 1 0,-1-1 0,0 0 1,0 0-1,0 0 0,1 0 1,-1 0-1,0 0 0,0-1 1,0 1-1,1 0 0,-1 0 1,0 0-1,0 0 0,0 0 0,1 0 1,-1 0-1,0 0 0,0 0 1,0-1-1,1 1 0,-1 0 1,0 0-1,0 0 0,0 0 1,0-1-1,0 1 0,1 0 0,-1 0 1,0 0-1,0 0 0,0-1 1,0 1-1,0 0 0,0-1 1,6-11-2216,-6 11 2033,6-19-1634</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16.699"/>
    </inkml:context>
    <inkml:brush xml:id="br0">
      <inkml:brushProperty name="width" value="0.05" units="cm"/>
      <inkml:brushProperty name="height" value="0.05" units="cm"/>
      <inkml:brushProperty name="color" value="#FF0066"/>
    </inkml:brush>
  </inkml:definitions>
  <inkml:trace contextRef="#ctx0" brushRef="#br0">4 1 14619,'0'1'299,"1"1"0,-1 0-1,1 0 1,-1 0 0,0 0-1,0 1 1,0-1 0,0 0-1,0 0 1,0 0 0,0 0-1,-1 0 1,0 3 0,-1 6 496,0 32 504,2-1 0,2 1 0,10 63 0,42 124 609,22 15-1111,-71-230-951,10 21 1,-19-38-1520,-3-7 967,0-4 62,-1-1 1,2 0-1,0-1 1,0 1 0,2-1-1,-5-26 1,8 37 619,0-1 0,1 0 0,0 0 0,0 1 0,1-1 1,-1 0-1,1 1 0,0-1 0,0 0 0,1 1 0,-1-1 0,1 1 0,0-1 0,0 1 0,0 0 0,1 0 1,0 0-1,0 0 0,0 1 0,0-1 0,0 1 0,1-1 0,-1 1 0,1 0 0,0 1 0,6-5 1,4 0 224,0 1 1,0 0 0,0 1 0,1 0 0,17-3 0,-2 3 639,48-4 0,-60 8-471,0 1 0,0 1 0,22 3 0,-35-3-309,1 0 0,-1 0 0,0 0 1,0 1-1,0 0 0,0 0 0,-1 0 1,1 0-1,0 1 0,-1 0 0,0 0 1,1 0-1,-1 0 0,-1 1 0,6 5 1,-8-7-47,0 0 0,0 0 0,0 0 1,0 0-1,0 0 0,0 0 0,-1 0 1,1 0-1,-1 1 0,0-1 0,1 0 1,-1 0-1,0 0 0,0 1 0,-1-1 0,1 0 1,0 0-1,-1 1 0,1-1 0,-1 0 1,-1 3-1,-2 3 28,1-1 1,-2 0-1,1 1 0,-7 7 1,-28 32 109,-79 76 1,96-102-355,-1-1 1,-41 26 0,62-45 39,0 1 0,0-1 0,0 0 0,0 0 0,0-1 0,0 1 0,-1 0 0,1-1 0,0 1 0,0-1-1,-1 0 1,1 1 0,-4-2 0,5 1 52,0 0 0,1 0 0,-1 0-1,1 0 1,-1-1 0,1 1 0,-1 0 0,1-1-1,-1 1 1,1 0 0,-1-1 0,1 1 0,-1 0 0,1-1-1,-1 1 1,1-1 0,0 1 0,-1-1 0,1 1-1,-1-2 1,1 1-56,-1 0 0,1-1 0,0 1 1,0 0-1,-1-1 0,1 1 0,0 0 0,0-1 0,0 1 0,1-1 0,-1 1 0,1-2 0,10-25-1196</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17.029"/>
    </inkml:context>
    <inkml:brush xml:id="br0">
      <inkml:brushProperty name="width" value="0.05" units="cm"/>
      <inkml:brushProperty name="height" value="0.05" units="cm"/>
      <inkml:brushProperty name="color" value="#FF0066"/>
    </inkml:brush>
  </inkml:definitions>
  <inkml:trace contextRef="#ctx0" brushRef="#br0">167 0 12411,'-21'15'1896,"1"1"1,-33 33 0,43-39-1498,1 1 1,1 0 0,0 0-1,0 1 1,1 0-1,-9 21 1,15-30-330,0 0 1,-1 0-1,2 1 0,-1-1 1,0 0-1,1 1 0,-1-1 1,1 0-1,0 1 0,0-1 1,1 0-1,-1 1 0,2 5 1,-1-6-20,0-1 0,0 1 0,1-1 0,-1 0 0,0 1 0,1-1 0,0 0 0,-1 0 0,1 0 0,0 0 0,0-1 0,0 1 0,0 0 0,1-1 0,-1 0 0,0 1 0,1-1 0,2 1 0,3 1 32,0-1 1,1 0 0,-1 0-1,0-1 1,1 0 0,0 0-1,-1-1 1,1 0 0,15-3-1,-17 2-68,0 0-1,1 0 1,-1-1-1,0-1 1,0 1-1,0-1 1,-1 0-1,1 0 1,-1-1-1,1 0 1,8-8-1,-12 10-8,-1 0-1,0-1 0,0 1 0,0-1 1,0 0-1,0 1 0,-1-1 0,1 0 1,-1 0-1,0 0 0,0 0 0,0 0 1,0 0-1,0 0 0,-1 0 0,1-1 1,-1 1-1,0 0 0,0 0 0,0 0 1,0-1-1,-1 1 0,0-3 0,-1 1-53,1 1 0,-1 0 0,0-1-1,0 1 1,0 0 0,-1 0-1,1 0 1,-1 1 0,0-1-1,0 1 1,0-1 0,0 1 0,-1 0-1,0 0 1,-6-3 0,2 1-282,0 1 1,-1 1 0,1 0-1,-1 0 1,1 1 0,-1 0-1,-13-1 1,-65-1-3334,63 5 2764</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17.654"/>
    </inkml:context>
    <inkml:brush xml:id="br0">
      <inkml:brushProperty name="width" value="0.05" units="cm"/>
      <inkml:brushProperty name="height" value="0.05" units="cm"/>
      <inkml:brushProperty name="color" value="#FF0066"/>
    </inkml:brush>
  </inkml:definitions>
  <inkml:trace contextRef="#ctx0" brushRef="#br0">24 61 12187,'-1'1'278,"-1"0"1,1-1 0,-1 1 0,1 0-1,-1 0 1,1 0 0,0 0 0,0 0-1,0 1 1,-1-1 0,1 0 0,0 0-1,0 1 1,1-1 0,-1 1 0,0-1 0,0 1-1,1-1 1,-1 1 0,1-1 0,-1 1-1,1 0 1,0-1 0,0 1 0,-1 2-1,1 6 676,0 1 0,1-1-1,1 12 1,0-8-479,0 5 220,8 30 1,-9-42-639,1-1-1,0 1 1,1-1 0,0 0 0,0 0 0,0 0 0,1 0 0,5 6 0,-8-10-50,0-1 1,0 0 0,0 0-1,0 0 1,1 0-1,-1 0 1,0 0 0,0 0-1,1 0 1,-1 0-1,1-1 1,-1 1 0,1 0-1,-1-1 1,1 1-1,0-1 1,-1 0 0,1 0-1,-1 1 1,1-1-1,0 0 1,-1 0 0,1 0-1,-1-1 1,1 1-1,0 0 1,-1-1-1,1 1 1,-1-1 0,1 1-1,-1-1 1,1 0-1,-1 1 1,1-1 0,-1 0-1,0 0 1,2-1-1,3-4 30,0 1-1,0-1 0,-1 0 0,0-1 0,0 1 0,5-9 0,1-3 85,25-29-1,-30 41-22,-1 0 1,1 1 0,0 0-1,0 0 1,0 0 0,1 0-1,14-6 1,-18 10-29,0 0 1,0 1 0,0-1-1,0 1 1,0 0-1,0-1 1,0 1-1,0 1 1,0-1-1,0 0 1,0 1 0,0 0-1,0 0 1,0 0-1,0 0 1,0 0-1,0 0 1,-1 1-1,1-1 1,0 1 0,-1 0-1,3 2 1,-1 0-8,1-1-1,-1 1 1,0 0 0,0 1 0,-1-1 0,1 1-1,-1-1 1,0 1 0,0 0 0,-1 0 0,3 6-1,-4-7-49,8 18 26,-9-21-38,1-1 0,-1 0 0,0 1 0,0-1 0,1 0 0,-1 1 0,0-1 0,1 0 0,-1 0 0,0 1 0,1-1 0,-1 0 0,0 0 0,1 0 0,-1 0 0,0 1 0,1-1 0,-1 0 0,1 0 0,0 0 0,-1 0 1,1 0 0,0-1 0,-1 1-1,1 0 1,-1 0 0,1-1 0,-1 1 0,1 0-1,-1-1 1,1 1 0,-1 0 0,1-1 0,-1 1-1,1-1 1,-1 1 0,1-1 0,0 0 0,39-51-90,91-88 0,-126 135 76,25-22-7,-29 26 17,1 0-1,-1 0 0,0 0 0,1 0 0,-1 1 0,0-1 1,1 0-1,-1 1 0,1-1 0,-1 1 0,1-1 1,-1 1-1,1 0 0,-1-1 0,1 1 0,0 0 1,-1 0-1,1 0 0,-1 0 0,3 1 0,-3 0-2,0 0 1,0 0-1,0 0 0,0 0 0,0 1 0,-1-1 1,1 0-1,0 0 0,-1 0 0,1 1 0,-1-1 1,1 0-1,-1 1 0,0-1 0,0 0 0,1 1 1,-1-1-1,0 3 0,1 5-12,1-2 23,0 0 1,1-1-1,-1 1 0,2-1 0,-1 0 0,0 0 1,1 0-1,0 0 0,1-1 0,-1 1 0,9 6 0,-11-10-110,0 0 1,0 0-1,1 0 0,-1-1 0,0 1 0,1-1 0,-1 0 0,1 0 0,-1 0 0,1 0 0,0 0 0,-1 0 0,1-1 0,0 1 0,0-1 0,0 0 0,-1 0 0,1 0 0,0 0 0,0 0 0,-1 0 0,1-1 0,0 0 0,0 1 0,-1-1 0,1 0 0,-1 0 0,1 0 0,-1-1 0,1 1 1,3-4-1,6-5-1425,0-1 0,-1 0 0,11-14 0,-16 17 1014,23-25-840</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18.074"/>
    </inkml:context>
    <inkml:brush xml:id="br0">
      <inkml:brushProperty name="width" value="0.05" units="cm"/>
      <inkml:brushProperty name="height" value="0.05" units="cm"/>
      <inkml:brushProperty name="color" value="#FF0066"/>
    </inkml:brush>
  </inkml:definitions>
  <inkml:trace contextRef="#ctx0" brushRef="#br0">176 300 9266,'1'-2'437,"-1"0"0,1 0 0,-1-1 0,1 1 0,-1 0 0,0 0 0,0 0 0,0 0 0,0 0 0,0-4 0,-1 5-319,1 1 1,0-1 0,-1 0-1,1 1 1,-1-1-1,1 1 1,-1-1-1,1 1 1,-1-1-1,0 1 1,1 0 0,-1-1-1,1 1 1,-1-1-1,0 1 1,0 0-1,1 0 1,-1-1 0,0 1-1,1 0 1,-1 0-1,0 0 1,0 0-1,1 0 1,-1 0 0,0 0-1,1 0 1,-1 0-1,0 0 1,0 1-1,1-1 1,-1 0-1,0 0 1,0 1 0,-7 1 171,0 1 0,0-1 0,0 2 0,1-1 0,-1 1 0,1 0 0,0 1 0,0 0 0,1 0 0,-1 0 0,-8 10 0,8-8-161,1 1 0,0-1 0,0 1 0,1 0 1,0 0-1,0 1 0,1-1 0,0 1 0,-4 16 0,6-19-95,1 0 0,1 0 1,-1 0-1,1-1 0,0 1 0,0 0 0,1 0 0,1 6 0,-2-9-29,1 0 1,0 0-1,0 0 0,0-1 0,0 1 1,0 0-1,1 0 0,-1-1 0,1 1 1,0-1-1,0 0 0,0 1 0,0-1 1,0 0-1,0 0 0,1 0 0,2 2 1,-3-3-7,0-1 1,-1 1 0,1-1 0,0 1-1,0-1 1,0 1 0,0-1 0,0 0-1,-1 0 1,1 0 0,0 0 0,0 0-1,0 0 1,0-1 0,0 1 0,0-1-1,-1 1 1,1-1 0,0 0 0,0 0-1,-1 1 1,1-1 0,-1 0 0,1-1-1,2-1 1,5-4 5,-1-1 0,0 0 0,8-11 0,-10 13 2,6-8 10,-1-1-1,-1 0 1,0 0 0,0-1 0,7-19 0,-12 22-5,0 0-1,-1-1 1,-1 1 0,0-1 0,-1 1 0,0-1 0,-1-22 0,-1 14 11,-2 0 1,-1 0-1,0 1 1,-2-1-1,0 1 1,-1 0-1,-15-31 1,21 49 11,-1 1 1,0 0-1,-1 1 1,1-1-1,0 0 1,-1 0-1,1 0 1,0 1 0,-1-1-1,0 1 1,0-1-1,1 1 1,-3-2-1,3 3-6,0 0 0,0 0 0,0-1 0,1 1 0,-1 0 0,0 0 0,0 0 0,0 0 0,0 0 0,1 1 0,-1-1 0,0 0 0,0 0 0,0 0 0,0 1 0,1-1 0,-1 0 0,0 1 0,0-1 0,1 1 1,-1-1-1,0 1 0,1-1 0,-1 1 0,1-1 0,-1 1 0,0 0 0,1-1 0,-1 1 0,1 0 0,0-1 0,-1 3 0,-4 4 143,1 1 1,0 1-1,1-1 1,0 0-1,1 1 1,-1-1-1,1 1 0,1 0 1,0 0-1,0 14 1,1-8 32,1 0-1,0 0 1,1-1 0,1 1 0,8 25 0,-3-19-14,1-1-1,1 0 1,22 33 0,45 52 69,-73-100-255,2 3-50,0 0 0,1-1 1,0 0-1,13 11 0,-19-17-60,1 0 0,0 1 1,0-1-1,0 0 0,0 0 0,0 0 0,0 0 0,1-1 0,-1 1 0,0-1 0,0 1 0,0-1 0,1 0 1,-1 0-1,0 1 0,1-2 0,-1 1 0,0 0 0,0 0 0,1-1 0,-1 1 0,0-1 0,0 0 0,0 0 1,3-1-1,27-20-2428,14-11 909</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0.741"/>
    </inkml:context>
    <inkml:brush xml:id="br0">
      <inkml:brushProperty name="width" value="0.05" units="cm"/>
      <inkml:brushProperty name="height" value="0.05" units="cm"/>
      <inkml:brushProperty name="color" value="#FF0066"/>
    </inkml:brush>
  </inkml:definitions>
  <inkml:trace contextRef="#ctx0" brushRef="#br0">216 598 10714,'9'-14'896,"-5"8"-140,0 0 1,0 0-1,0 0 0,-1-1 0,0 1 0,-1-1 1,1 0-1,1-8 0,-4 14-717,0 1 0,0 0 0,0 0 0,0 0 0,0-1 0,0 1 0,0 0 0,0 0 1,0 0-1,0-1 0,0 1 0,0 0 0,0 0 0,0 0 0,0-1 0,0 1 0,0 0 0,0 0 0,-1 0 0,1-1 0,0 1 0,0 0 0,0 0 1,0 0-1,0 0 0,0-1 0,-1 1 0,1 0 0,0 0 0,0 0 0,0 0 0,0 0 0,-1 0 0,1 0 0,0 0 0,0-1 0,-1 1 0,-9 3 584,-11 12-69,-25 25 222,1 2 1,-62 75-1,103-113-743,1 1-1,0-1 0,0 1 0,1 0 0,-3 6 0,4-11-30,1 1 0,0 0 1,-1 0-1,1-1 0,0 1 0,0 0 0,0 0 0,0 0 0,0-1 0,0 1 0,0 0 0,0 0 0,0 0 0,0-1 0,0 1 0,0 0 0,0 0 0,1 0 0,-1-1 1,0 1-1,1 0 0,-1-1 0,0 1 0,1 0 0,-1-1 0,1 1 0,-1 0 0,1-1 0,-1 1 0,1-1 0,0 1 0,-1-1 0,1 1 0,0-1 0,-1 1 0,1-1 1,0 0-1,0 1 0,-1-1 0,3 0 0,4 2-8,0-1 0,1 1 0,-1-2 0,1 1 1,-1-1-1,1-1 0,7 0 0,3-2-96,33-9 0,-28 4-27,36-19-1,-7 3 36,-48 23 95,0-1 1,0 1 0,0 0 0,0 0 0,0 0-1,0 0 1,0 1 0,0-1 0,0 1 0,1 0 0,-1 0-1,0 1 1,0-1 0,0 1 0,7 2 0,-6 0 6,0-1 1,-1 1-1,0 0 1,1 0-1,-1 0 1,0 0-1,-1 1 1,1 0-1,-1 0 1,1 0 0,-1 0-1,3 5 1,2 5 99,0 1 1,-1 0-1,-1 0 1,0 0-1,-1 1 1,0-1 0,-2 1-1,0 1 1,0-1-1,-2 0 1,0 24-1,-1-22-79,-1-1 0,-1 0 0,-1 0 0,0 0 0,-2 0 0,1 0 0,-2-1 0,0 1 0,-1-2 0,-15 25 0,18-33-25,-2 0 0,1 0 1,-1 0-1,0-1 0,-1 0 0,1 0 0,-13 8 0,16-13-4,1 1 1,-1-1-1,0 0 0,0 1 0,0-1 1,0-1-1,0 1 0,0 0 0,0-1 1,-6 1-1,7-1-1,0 0 0,0-1 0,0 1 1,0 0-1,0-1 0,0 0 0,0 1 0,1-1 1,-1 0-1,0 0 0,0 0 0,1 0 0,-1-1 0,0 1 1,1 0-1,-1-1 0,1 1 0,-2-2 0,0-2-2,-1 0 0,1-1 0,0 1 0,1-1 0,0 1 0,-1-1 0,2 0 0,-1 0 0,1 0 0,0 0 0,0 0 0,0 0 0,1-9 0,0-4-11,2-1-1,7-37 1,-1 23-44,1 0-1,24-53 1,39-62-145,-24 54 149,129-322 251,-169 392-164,8-41 0,-14 58-18,-1-1 0,0 1 0,-1 0 0,0-1 0,-1 1-1,1 0 1,-1-1 0,-4-12 0,4 18 10,0 0-1,0 0 0,0 1 1,0-1-1,0 0 0,-1 1 0,1-1 1,-1 1-1,0-1 0,1 1 1,-1 0-1,0 0 0,-1-1 1,1 2-1,0-1 0,0 0 1,-1 0-1,1 1 0,-1-1 1,0 1-1,1 0 0,-1 0 0,0 0 1,0 0-1,0 0 0,0 1 1,0-1-1,0 1 0,1 0 1,-1 0-1,0 0 0,0 0 1,0 0-1,0 1 0,0-1 1,-3 2-1,1-1 37,0 1 0,0 0 0,0 0 0,0 0 0,0 0 0,0 1 0,1 0 0,-1 0 0,1 0 0,0 1 0,0-1 0,0 1 0,0 0 0,1 0 0,-1 0-1,1 1 1,0-1 0,1 1 0,-4 7 0,2 0 19,1 1-1,0 0 1,1-1-1,1 1 0,0 0 1,0 1-1,1-1 0,4 25 1,0-15-36,0 0-1,2-1 1,1 1 0,11 24 0,-8-25 3,0 0 1,2-2-1,1 1 1,0-1-1,18 18 1,-20-25-29,0-1 0,1-1 0,1 0 0,-1-1 1,2 0-1,0-1 0,0-1 0,19 9 0,-28-15-15,0 0-1,-1 0 0,1-1 1,0 0-1,0 0 0,0 0 1,0 0-1,0-1 0,0 0 0,0 0 1,0 0-1,0-1 0,0 1 1,0-1-1,0-1 0,0 1 1,0-1-1,-1 1 0,1-1 1,0-1-1,-1 1 0,0-1 1,1 0-1,-1 0 0,0 0 0,-1 0 1,1 0-1,-1-1 0,1 0 1,4-7-1,0-2 8,-1 0 0,0 0 1,-1-1-1,0 0 0,5-23 0,-3 5 2,4-49-1,-13 94-10,0-1 1,0 1-1,3 21 0,-2-30-2,1 0 1,0-1-1,0 1 0,0 0 1,0-1-1,0 1 1,1-1-1,-1 1 0,1-1 1,0 0-1,0 0 0,0 0 1,1 0-1,-1 0 1,1 0-1,-1 0 0,1-1 1,6 4-1,-7-4 0,0-1 0,1 0 0,-1 0 0,0 0 0,1 0 1,-1-1-1,1 1 0,-1-1 0,1 1 0,0-1 0,-1 0 0,1 0 0,-1 0 0,1 0 0,0-1 0,-1 1 0,1-1 1,-1 1-1,1-1 0,-1 0 0,0 0 0,5-2 0,-3 0 0,1 0 1,-1 0-1,0 0 1,0-1-1,0 1 1,0-1-1,-1 0 0,1 0 1,-1 0-1,3-7 1,7-13 3,13-37 0,10-19-15,-33 75 10,-1 1 0,1 0 0,1 0 0,-1 0 0,0 0 0,7-5 0,-10 9 1,1-1 0,0 0 0,-1 1 0,1-1 0,0 1 0,-1-1 0,1 1 0,0-1-1,0 1 1,-1 0 0,1-1 0,0 1 0,0 0 0,0 0 0,0-1 0,0 1 0,-1 0-1,1 0 1,0 0 0,0 0 0,0 0 0,0 0 0,0 0 0,-1 1 0,1-1-1,0 0 1,0 0 0,0 1 0,0-1 0,-1 0 0,1 1 0,0-1 0,0 1 0,-1-1-1,1 1 1,0-1 0,-1 1 0,1 0 0,-1-1 0,1 1 0,-1 0 0,1-1 0,-1 1-1,1 0 1,-1 0 0,1 1 0,16 41 5,-14-32-7,0-1 0,1 0 1,1 0-1,6 11 0,-7-16-78,0 0 0,0 0 1,0 0-1,0 0 0,1-1 0,0 0 0,0 0 0,0 0 1,8 4-1,-10-6-107,0-1 0,0 1-1,0-1 1,0 0 0,1 0 0,-1-1 0,0 1 0,0-1 0,0 1 0,1-1 0,-1 0-1,0 0 1,1-1 0,-1 1 0,0-1 0,0 1 0,0-1 0,1 0 0,-1 0 0,4-2-1,1-2-892,1-1 0,-1 0 0,0 0-1,0 0 1,9-11 0,11-15-1166</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1.493"/>
    </inkml:context>
    <inkml:brush xml:id="br0">
      <inkml:brushProperty name="width" value="0.05" units="cm"/>
      <inkml:brushProperty name="height" value="0.05" units="cm"/>
      <inkml:brushProperty name="color" value="#FF0066"/>
    </inkml:brush>
  </inkml:definitions>
  <inkml:trace contextRef="#ctx0" brushRef="#br0">78 435 13763,'-11'11'2666,"1"-2"-1510,1 1-1,0-1 0,0 2 1,-10 15-1,17-23-1120,1-1-1,0 0 0,0 0 1,0 1-1,0-1 0,0 1 1,0-1-1,1 1 0,-1-1 1,1 1-1,-1 0 1,1-1-1,0 1 0,0-1 1,0 1-1,1 0 0,-1-1 1,0 1-1,1-1 0,0 1 1,0-1-1,0 1 0,0-1 1,0 0-1,0 1 1,0-1-1,1 0 0,-1 0 1,3 3-1,-2-3-27,1 0 0,-1 1 0,1-1-1,0 0 1,-1 0 0,1 0 0,0 0 0,0-1 0,0 1 0,1-1-1,-1 0 1,0 0 0,0 0 0,7 1 0,-4-2-3,-1 0 0,1 0 1,0 0-1,0-1 0,-1 0 1,1 0-1,0 0 0,6-3 0,2-2 3,1 0-1,-1-1 0,-1-1 0,1 0 0,19-16 1,-15 9 29,25-26 1,-38 36 4,-1 0-1,0 0 1,0 0 0,0-1 0,-1 0-1,1 0 1,-1 0 0,-1 0 0,1 0-1,1-9 1,-4 15-27,1-1 0,-1 1 0,0-1 0,0 1 0,0-1 0,0 1 0,0-1 0,0 1 0,0-1-1,0 1 1,0-1 0,0 1 0,0-1 0,0 1 0,0 0 0,0-1 0,-1 1 0,1-1 0,0 1 0,0-1 0,0 1 0,-1 0 0,1-1 0,0 1-1,-1-1 1,1 1 0,0 0 0,-1-1 0,0 1 7,0-1 0,0 1 0,0 0 0,1 0 0,-1 0-1,0 0 1,0 0 0,0 0 0,0 0 0,0 0 0,1 0 0,-1 0-1,0 1 1,-1 0 0,-3 1 100,0 0 0,0 0 0,-9 7-1,12-8-68,0 1 0,-1 0-1,1 0 1,0 0 0,0 0-1,0 0 1,1 0 0,-1 0-1,0 1 1,1-1-1,0 1 1,-1-1 0,1 1-1,0 0 1,0-1 0,0 6-1,0-6-38,1 0 0,1-1-1,-1 1 1,0 0-1,0 0 1,1-1 0,-1 1-1,1 0 1,-1-1 0,1 1-1,0 0 1,0-1-1,-1 1 1,1-1 0,0 0-1,0 1 1,1-1 0,-1 1-1,0-1 1,0 0 0,1 0-1,-1 0 1,1 0-1,-1 0 1,1 0 0,-1 0-1,1-1 1,2 2 0,2 0 11,0 0 0,0 0 0,0-1 0,1 0 0,-1 0 0,0 0 0,1-1 0,-1 0 0,1 0 0,-1-1 0,0 0 0,1 0 0,-1 0 0,0-1 0,12-4 0,-3 0 92,-1-1-1,1 0 1,-2-1-1,1-1 1,15-13-1,-22 16 11,0 0 0,0-1-1,0 0 1,-1 0 0,-1 0-1,1-1 1,7-15 0,-11 20-95,-1 1 0,0-1 0,0 1 1,-1-1-1,1 0 0,-1 1 0,1-1 0,-1 0 1,0 0-1,0 1 0,0-1 0,0 0 0,-1-3 1,0 4-26,1 0 0,-1 0 0,0 0 0,0 0 0,0 0 0,-1 0 0,1 0 0,0 0 0,-1 1 0,1-1 0,-1 0 0,0 1 0,1 0 0,-1-1 0,0 1 0,0 0 0,0 0 0,-4-2 0,2 1-7,-1 1 0,0-1 0,1 1 1,-1 0-1,0 1 0,0-1 0,-7 1 1,10 0-2,0 0 0,0 0 1,0 0-1,0 1 0,0-1 0,0 1 1,0-1-1,0 1 0,1 0 0,-3 1 1,3-2 0,0 1 0,1-1 0,-1 1 1,0-1-1,1 1 0,-1 0 0,1 0 0,-1-1 1,0 1-1,1 0 0,0 0 0,-1 0 1,1-1-1,-1 1 0,1 0 0,0 0 1,0 0-1,-1 0 0,1 0 0,0 0 0,0 0 1,0 1-1,0 0-1,1 0 1,-1 0 0,1 0-1,-1 0 1,1 0 0,0 0-1,0 0 1,0 0 0,0 0-1,0 0 1,0 0-1,0 0 1,1-1 0,-1 1-1,1 0 1,2 2 0,3 1-7,0 1 1,14 7 0,-9-7 2,1 0 1,0 0 0,0-1-1,0-1 1,1 0 0,18 3 0,83 2 225,-77-7 28,-30-1-185,4-1 59,-12 0-121,0 0 0,1 0-1,-1 0 1,0-1 0,1 1-1,-1 0 1,0 0 0,0 0-1,1-1 1,-1 1 0,0 0-1,0 0 1,0-1 0,0 1-1,1 0 1,-1 0 0,0-1-1,0 1 1,0 0 0,0-1-1,0 1 1,0 0-1,0 0 1,1-1 0,-1 1-1,0 0 1,0-1 0,0 1-1,0 0 1,-1-1 0,1 1-1,0 0 1,0-1 0,-1-70 27,0 11-36,1 58 7,-5-130-38,6 103 24,0 0-1,9-42 1,-10 69 13,0 0 1,1 0-1,-1 0 0,1 1 0,-1-1 1,1 0-1,0 0 0,0 0 1,0 1-1,1-3 0,-2 4 1,0 0 0,1 0 0,-1 0-1,0-1 1,0 1 0,1 0 0,-1 0 0,0 0 0,0 0-1,1 0 1,-1 0 0,0 0 0,0 0 0,1 0 0,-1 0-1,0 0 1,0 0 0,1 0 0,-1 0 0,0 0 0,0 1-1,1-1 1,-1 0 0,0 0 0,0 0 0,0 0 0,1 0-1,-1 0 1,0 1 0,0-1 0,0 0 0,0 0 0,1 0 0,-1 1-1,0-1 1,0 0 0,0 0 0,0 0 0,0 1 0,0-1-1,1 1 1,2 6 8,0 0 0,0 0 0,3 13 0,22 93 233,-16-58-143,3 0-1,23 57 1,-35-105-474,0-1 0,1 0 0,0 1-1,0-1 1,0-1 0,0 1 0,1-1 0,0 1 0,7 4 0,20 10-1290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1.226"/>
    </inkml:context>
    <inkml:brush xml:id="br0">
      <inkml:brushProperty name="width" value="0.05" units="cm"/>
      <inkml:brushProperty name="height" value="0.05" units="cm"/>
      <inkml:brushProperty name="color" value="#FF0066"/>
    </inkml:brush>
  </inkml:definitions>
  <inkml:trace contextRef="#ctx0" brushRef="#br0">105 66 10410,'16'-65'6016,"-29"97"-2045,-24 45 1,-5 12-3533,36-74-258,1 0 0,0 1 0,1-1-1,-2 20 1,4-13-72,1 1 1,1-1-1,2 1 0,0-1 0,1 1 0,1-1 0,1 0 1,1-1-1,1 1 0,1-1 0,0 0 0,2-1 0,1 0 1,20 30-1,-20-37-103,-1 0-1,2-1 1,0 0 0,0-1 0,1-1-1,0 0 1,1 0 0,0-2 0,30 15-1,-29-17-641,1-1 0,0 0-1,-1-1 1,1-1 0,1 0-1,17 0 1,1-2-736</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17.134"/>
    </inkml:context>
    <inkml:brush xml:id="br0">
      <inkml:brushProperty name="width" value="0.05" units="cm"/>
      <inkml:brushProperty name="height" value="0.05" units="cm"/>
      <inkml:brushProperty name="color" value="#008C3A"/>
    </inkml:brush>
  </inkml:definitions>
  <inkml:trace contextRef="#ctx0" brushRef="#br0">81 1496 8818,'-7'-2'896,"0"-1"-1,-1 0 1,-9-6 0,-3-1 1728,19 10-2460,0 0 1,1 0 0,-1 0 0,0 0 0,0 0 0,0 0 0,0 0 0,1 0 0,-1 0 0,0 0 0,0 0 0,0 0 0,0 1 0,1-1 0,-1 0 0,0 1 0,0-1 0,1 0-1,-2 2 1,2-2-98,-1 0 0,1 0-1,0 0 1,0 0 0,-1 0-1,1 0 1,0 1 0,0-1-1,0 0 1,-1 0-1,1 0 1,0 0 0,0 1-1,0-1 1,0 0 0,0 0-1,-1 0 1,1 1 0,0-1-1,0 0 1,0 0 0,0 1-1,0-1 1,0 0-1,0 0 1,0 1 0,0-1-1,0 0 1,0 0 0,0 1-1,0-1 1,0 0 0,0 0-1,0 1 1,0-1 0,0 0-1,0 0 1,0 1 0,0-1-1,0 0 1,1 0-1,-1 1 1,0-1 0,0 0-1,0 0 1,0 0 0,1 1-1,-1-1 1,0 0 0,0 0-1,0 0 1,1 0 0,-1 0-1,0 1 1,0-1-1,1 0 1,0 0 49,1 0 1,-1-1-1,1 1 0,-1 0 0,1-1 1,-1 1-1,1-1 0,-1 0 0,0 1 0,1-1 1,-1 0-1,0 0 0,1 0 0,-1 0 1,0 0-1,2-2 0,1-1 195,47-36 913,100-72 265,76-23-846,71-48-82,-178 96-316,48-32 109,-161 114-338,513-359 1116,-320 226-646,-146 106-235,109-46-1,-147 72-216,7-3 74,38-21-1,-59 30-110,-1-1 0,1 0 0,-1 0 0,1 1 0,-1-1 0,0 0 0,1 0 0,-1-1 0,0 1-1,0 0 1,0 0 0,0-1 0,0 1 0,0 0 0,0-1 0,-1 1 0,1-1 0,0 1 0,-1-1 0,1 1 0,-1-1-1,1 0 1,-1 1 0,0-1 0,0 1 0,0-1 0,0 0 0,0 1 0,0-1 0,0 0 0,-1 1 0,1-1-1,0 0 1,-1 1 0,1-1 0,-1 1 0,0-1 0,-1-1 0,0 0-221,0 0 0,0 0 0,-1 0 0,1 0 0,-1 0 0,0 1 0,0-1 0,0 1 0,0 0 1,0 0-1,-1 0 0,1 0 0,-1 0 0,1 1 0,-5-2 0,3 2-450,-1 0-1,0 1 1,1-1 0,-1 1 0,0 0-1,1 0 1,-1 1 0,0 0 0,-9 3-1,-2 1-1931,-28 14-1,31-13 1717,55-19 1841,-9-1 793,40-10 0,-56 20-863,1 0 0,-1 1 0,1 1 0,25-1 0,-40 3-756,1 0 1,0 0 0,-1 0-1,1 0 1,-1 1 0,1-1-1,-1 1 1,1 0 0,-1 0-1,1 0 1,-1 0 0,0 0-1,1 0 1,-1 0 0,0 1-1,0-1 1,0 1 0,0 0-1,0-1 1,0 1 0,-1 0-1,1 0 1,1 3 0,0 1-22,-1-1 1,0 1-1,-1-1 1,0 1-1,1 0 1,-2-1-1,1 1 1,-1 0-1,0 8 1,-1 6-31,0 1 0,-2-1 0,-9 37 1,-5 0-2015,-4-2-4278,8-27 3058</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1.757"/>
    </inkml:context>
    <inkml:brush xml:id="br0">
      <inkml:brushProperty name="width" value="0.05" units="cm"/>
      <inkml:brushProperty name="height" value="0.05" units="cm"/>
      <inkml:brushProperty name="color" value="#FF0066"/>
    </inkml:brush>
  </inkml:definitions>
  <inkml:trace contextRef="#ctx0" brushRef="#br0">11 5 10298,'-1'0'186,"1"0"0,0-1 0,0 1 0,-1 0-1,1-1 1,0 1 0,0 0 0,-1 0 0,1-1 0,0 1-1,-1 0 1,1 0 0,0 0 0,-1 0 0,1-1 0,-1 1-1,1 0 1,0 0 0,-1 0 0,1 0 0,0 0-1,-2 0 1,0 7 2060,6 15 201,8 20-217,-2-6-1021,0 0 1,6 59 0,-14-72-1207,-1 1 0,-2-1 0,0 1 0,-5 27 0,3-43-1296,0-15-862,-1-17-496,4-3 1239</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1.992"/>
    </inkml:context>
    <inkml:brush xml:id="br0">
      <inkml:brushProperty name="width" value="0.05" units="cm"/>
      <inkml:brushProperty name="height" value="0.05" units="cm"/>
      <inkml:brushProperty name="color" value="#FF0066"/>
    </inkml:brush>
  </inkml:definitions>
  <inkml:trace contextRef="#ctx0" brushRef="#br0">0 120 10786,'18'-5'1137,"-1"-6"1575,2-1-415,9-3-113,-6-3-119,11 5-753,-2-3-288,-3 4-424,0 5-200,-11 2-272,-1 5-80,-4 1-296,-3 1-248,-1-2-560,3-2-312,-4-1-761,8 0-1200</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2.257"/>
    </inkml:context>
    <inkml:brush xml:id="br0">
      <inkml:brushProperty name="width" value="0.05" units="cm"/>
      <inkml:brushProperty name="height" value="0.05" units="cm"/>
      <inkml:brushProperty name="color" value="#FF0066"/>
    </inkml:brush>
  </inkml:definitions>
  <inkml:trace contextRef="#ctx0" brushRef="#br0">0 94 12059,'7'2'1096,"5"0"840,7-2-79,6-4-377,8-3-208,3-3-440,0-4-159,-3 2-273,-7-4-120,-7 4-264,-3 2-176,-9 1-825,3 6-1343</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2.647"/>
    </inkml:context>
    <inkml:brush xml:id="br0">
      <inkml:brushProperty name="width" value="0.05" units="cm"/>
      <inkml:brushProperty name="height" value="0.05" units="cm"/>
      <inkml:brushProperty name="color" value="#FF0066"/>
    </inkml:brush>
  </inkml:definitions>
  <inkml:trace contextRef="#ctx0" brushRef="#br0">9 115 8394,'-1'0'433,"0"1"1,1 0-1,-1-1 1,0 1 0,1 0-1,-1 0 1,1-1-1,-1 1 1,1 0-1,0 0 1,-1 0-1,1 0 1,0 0 0,-1 0-1,1-1 1,0 1-1,0 0 1,0 0-1,0 0 1,0 0-1,0 1 1,0 0-203,1-1-1,-1 0 1,1 0 0,-1 0-1,1 1 1,0-1 0,-1 0-1,1 0 1,0 0 0,0 0-1,0 0 1,0 0 0,1 1 0,1 0-140,0 0 1,-1 0 0,1 0 0,0-1 0,0 1 0,0-1 0,1 0 0,-1 0 0,0 0 0,0 0 0,4 0 0,-1-1-37,0-1 1,0 1 0,0-1-1,0-1 1,0 1-1,0-1 1,0 0 0,0 0-1,-1-1 1,8-4 0,5-4-151,26-21 1,55-54-5032,-77 68 4008</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3.179"/>
    </inkml:context>
    <inkml:brush xml:id="br0">
      <inkml:brushProperty name="width" value="0.05" units="cm"/>
      <inkml:brushProperty name="height" value="0.05" units="cm"/>
      <inkml:brushProperty name="color" value="#FF0066"/>
    </inkml:brush>
  </inkml:definitions>
  <inkml:trace contextRef="#ctx0" brushRef="#br0">220 21 10578,'0'-1'127,"0"0"-1,-1 0 0,1 0 1,0 0-1,-1 0 1,1 0-1,-1 0 1,1 0-1,-1 0 0,0 0 1,1 1-1,-1-1 1,0 0-1,0 0 0,0 0 1,1 1-1,-1-1 1,0 0-1,0 1 0,0-1 1,0 1-1,0-1 1,0 1-1,0 0 1,0-1-1,0 1 0,0 0 1,-1 0-1,1 0 1,0-1-1,0 1 0,0 0 1,0 0-1,0 1 1,0-1-1,0 0 0,0 0 1,-1 1-1,1-1 1,-1 1-1,-3 0 129,0 1 1,0 0-1,0 0 0,0 1 1,1-1-1,-1 1 0,-4 3 1,4-2-61,-102 84 2877,104-84-3020,-1-1 1,1 1-1,0 0 0,0 0 0,0 0 1,-3 5-1,6-9-48,-1 1-1,1 0 1,-1 0 0,1-1 0,0 1 0,0 0 0,-1 0-1,1 0 1,0 0 0,0 0 0,0-1 0,0 1-1,0 0 1,0 0 0,0 0 0,0 0 0,0 0-1,0 0 1,0-1 0,1 1 0,-1 0 0,0 0-1,1 0 1,-1 0 0,0-1 0,1 1 0,-1 0-1,1 0 1,-1-1 0,1 1 0,0 0 0,-1-1-1,1 1 1,0-1 0,-1 1 0,1-1 0,0 1-1,0-1 1,-1 1 0,1-1 0,1 1 0,14 4 6,0-1 1,0 0 0,31 4-1,-26-6-11,0 2 1,21 7-1,-36-10 32,0 1 1,-1 1-1,0-1 0,1 1 1,-1 0-1,0 0 1,0 0-1,-1 1 1,1-1-1,-1 1 1,8 9-1,-10-9 27,0-1 1,0 1-1,0 0 1,0-1-1,-1 1 1,1 0-1,-1 0 0,0 0 1,0 0-1,-1 1 1,1-1-1,-1 0 1,0 0-1,0 0 0,0 0 1,-1 0-1,0 1 1,1-1-1,-1 0 1,-1 0-1,1 0 0,0-1 1,-1 1-1,0 0 1,0 0-1,0-1 1,-1 1-1,1-1 0,-1 0 1,1 0-1,-1 0 1,0 0-1,0 0 1,-1 0-1,1-1 0,-4 3 1,4-4-27,0 0 0,0-1 1,0 1-1,0 0 0,0-1 1,0 0-1,0 1 0,0-1 1,0 0-1,0-1 0,1 1 1,-1 0-1,0-1 0,0 0 0,0 0 1,-4-1-1,-6-4-219,0 0 0,-15-9 0,9 4-725,-18-10-339,34 21 1679</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03.516"/>
    </inkml:context>
    <inkml:brush xml:id="br0">
      <inkml:brushProperty name="width" value="0.05" units="cm"/>
      <inkml:brushProperty name="height" value="0.05" units="cm"/>
      <inkml:brushProperty name="color" value="#FF0066"/>
    </inkml:brush>
  </inkml:definitions>
  <inkml:trace contextRef="#ctx0" brushRef="#br0">3 1 11410,'8'7'466,"-1"1"-1,0 1 1,0-1-1,-1 1 1,0 0-1,6 14 1,22 60 2409,-15-35-1576,19 38 869,-17-39-530,-1 0 0,21 79 1,-37-110-1445,-1-1 0,-1 1 0,-1 0 0,0 0 0,0 0 0,-2-1 0,0 1 0,-1 0 0,-1 0 1,0-1-1,-1 1 0,-10 24 0,8-25-372,-1-1 1,0 0 0,-1 0 0,-1-1-1,0 0 1,-1-1 0,0 0 0,-1 0-1,-1-1 1,0 0 0,0-1-1,-1-1 1,-22 14 0,21-17-368,-23 6 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5.373"/>
    </inkml:context>
    <inkml:brush xml:id="br0">
      <inkml:brushProperty name="width" value="0.05" units="cm"/>
      <inkml:brushProperty name="height" value="0.05" units="cm"/>
      <inkml:brushProperty name="color" value="#FF0066"/>
    </inkml:brush>
  </inkml:definitions>
  <inkml:trace contextRef="#ctx0" brushRef="#br0">135 0 14571,'-3'2'699,"1"0"0,-1 0 0,1 0 0,0 1 0,0-1 0,0 1 0,-3 4 0,-1 2 21,-9 11 84,1 0 0,0 1-1,2 1 1,-16 35 0,23-42-562,0-1 0,1 1 1,1 0-1,0 0 0,1 0 0,0 0 0,2 0 1,1 27-1,1-25-138,1 0-1,1 0 1,1 0 0,0 0 0,1-1 0,12 24 0,-6-17-106,2-1 1,0 0 0,29 34-1,-35-48-180,-1 1 0,2-2 0,-1 1 0,1-1 0,0 0 0,16 8 0,-18-12-176,0 1 1,0-2-1,0 1 1,1-1-1,-1 0 0,1 0 1,0-1-1,-1 0 1,1-1-1,11 0 0,29-4-1185</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5.639"/>
    </inkml:context>
    <inkml:brush xml:id="br0">
      <inkml:brushProperty name="width" value="0.05" units="cm"/>
      <inkml:brushProperty name="height" value="0.05" units="cm"/>
      <inkml:brushProperty name="color" value="#FF0066"/>
    </inkml:brush>
  </inkml:definitions>
  <inkml:trace contextRef="#ctx0" brushRef="#br0">0 0 16524,'7'11'1704,"-5"4"960,3 11-847,-3 2-129,-1 5-624,5 2-271,-1-2-321,-2-1-96,4 3-208,0-2-64,-3-7-32,1-2-96,0-12-544,-2-6-408,-1-10-729,2-5-615,3-11-633,1-3 1561</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5.857"/>
    </inkml:context>
    <inkml:brush xml:id="br0">
      <inkml:brushProperty name="width" value="0.05" units="cm"/>
      <inkml:brushProperty name="height" value="0.05" units="cm"/>
      <inkml:brushProperty name="color" value="#FF0066"/>
    </inkml:brush>
  </inkml:definitions>
  <inkml:trace contextRef="#ctx0" brushRef="#br0">0 223 15275,'17'-18'1793,"8"-2"895,6-8-311,9-3-129,-2-2-751,-2 0-457,-5 9-568,-1 3-168,-9 12-272,-1 4-8,-6 7-216,-5 3-192,0 5-584,-1 1-369,-4-1-887,3-3-337,-4 2 1409</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6.171"/>
    </inkml:context>
    <inkml:brush xml:id="br0">
      <inkml:brushProperty name="width" value="0.05" units="cm"/>
      <inkml:brushProperty name="height" value="0.05" units="cm"/>
      <inkml:brushProperty name="color" value="#FF0066"/>
    </inkml:brush>
  </inkml:definitions>
  <inkml:trace contextRef="#ctx0" brushRef="#br0">11 88 10546,'-1'1'231,"0"0"-1,0 0 1,0 0-1,0 0 1,0 1 0,0-1-1,1 0 1,-1 0-1,0 1 1,0 1-1,1-3-71,0 1 0,0-1-1,0 1 1,0-1-1,0 0 1,0 1 0,0-1-1,0 1 1,0-1-1,0 1 1,0-1 0,0 1-1,0-1 1,0 1 0,1-1-1,-1 0 1,0 1-1,0-1 1,0 1 0,1-1-1,0 1 1,0 0 18,0-1 1,0 1-1,0 0 1,0-1 0,0 0-1,0 1 1,1-1-1,-1 0 1,0 1-1,0-1 1,1 0-1,-1 0 1,0 0-1,0 0 1,1 0-1,-1 0 1,0-1-1,0 1 1,0 0-1,1 0 1,-1-1 0,2 0-1,12-6 362,1-1 0,-1 0 0,0-1 0,13-11 0,26-15-191,-46 30-374,-3 2-135,0 0 0,1 0-1,-1 1 1,0-1 0,1 1 0,0 0 0,-1 1 0,1-1 0,8 0 0,-13 2 41,-1 0 1,1 0-1,-1 0 1,1 0-1,-1 0 0,0 0 1,1 0-1,-1 0 1,1 0-1,-1 1 1,1-1-1,-1 0 1,0 0-1,1 0 1,-1 0-1,1 1 1,-1-1-1,0 0 0,1 0 1,-1 1-1,0-1 1,1 0-1,-1 1 1,0-1-1,1 0 1,-1 1-1,0-1 1,0 1-1,0-1 0,1 0 1,-1 1-1,0 0 1,0 11-1225</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18.005"/>
    </inkml:context>
    <inkml:brush xml:id="br0">
      <inkml:brushProperty name="width" value="0.05" units="cm"/>
      <inkml:brushProperty name="height" value="0.05" units="cm"/>
      <inkml:brushProperty name="color" value="#008C3A"/>
    </inkml:brush>
  </inkml:definitions>
  <inkml:trace contextRef="#ctx0" brushRef="#br0">100 69 12707,'0'-1'190,"0"0"1,0 0-1,0 0 1,0 0-1,0 1 1,0-1-1,0 0 1,-1 0-1,1 0 1,0 1-1,0-1 1,-1 0-1,1 0 1,-1 1-1,1-1 1,-1 0-1,1 1 1,-1-1-1,1 0 0,-1 1 1,1-1-1,-1 1 1,0-1-1,0 1 1,0-1-1,0 1-39,0 0-1,-1 1 0,1-1 1,0 0-1,0 1 0,0-1 0,0 1 1,0 0-1,0-1 0,0 1 0,0 0 1,0-1-1,0 1 0,0 0 1,0 0-1,0 0 0,0 1 0,-6 7 61,0 0 0,1 0-1,0 1 1,0 0-1,1 0 1,0 0-1,1 0 1,0 1 0,1 0-1,-3 17 1,1 3 369,1 0 0,1 49 0,3-72-513,0 0 0,1 1-1,0-1 1,0 0 0,1 0 0,0 0-1,0 0 1,1 0 0,0-1 0,5 10-1,-5-12-47,0-1-1,0 0 1,0 0-1,1 0 1,-1-1-1,1 1 1,0-1-1,0 0 1,0 0-1,1 0 1,-1 0-1,1-1 1,-1 0-1,1 0 1,0 0-1,0-1 1,8 2-1,1 0 4,0-1-1,0-1 1,0-1 0,-1 0-1,1-1 1,0 0 0,0-1-1,-1 0 1,1-1-1,-1-1 1,19-7 0,-21 6 7,1-1-1,-1 1 1,0-2 0,-1 0 0,1 0 0,-1-1 0,-1 0 0,1 0-1,-1-1 1,-1-1 0,0 1 0,12-19 0,-14 16 6,0 1-1,0-1 1,-1 0 0,0 0 0,-1 0 0,-1-1-1,3-15 1,-5 21-28,-1 1 0,1 0 0,-1-1-1,-1 1 1,1-1 0,-1 1 0,0-1-1,0 1 1,-1 0 0,0-1 0,0 1-1,0 0 1,-1 0 0,0 1 0,0-1 0,-6-6-1,5 6 8,-1 0 0,0 0 0,-1 1 0,1 0 0,-1 0 0,0 0 0,0 1 0,-1 0 0,1 0 0,-1 1 0,0 0 0,-9-3 0,4 3 54,-1 0 1,1 1 0,0 0 0,-1 1 0,1 1-1,-20 1 1,-11 4 51,24-2-50,-25 1-1,40-4-198,-1 0 0,0 0-1,0 0 1,1-1 0,-1 0 0,1 0-1,-1 0 1,0-1 0,1 1-1,-6-4 1,9 4-22,0 1 0,0 0 0,1-1 0,-1 1 0,0-1 0,0 1 0,1-1 0,-1 1 0,0-1 0,1 1 0,-1-1 0,0 0 0,1 1 0,-1-1 0,1 0 0,-1 0 0,1 1 0,0-1 0,-1 0 0,1 0 0,0 0 0,-1 0 0,1 1 0,0-1 0,0 0 0,0 0 0,0 0 0,0 0 0,0 0 0,0 0 0,0 1 0,0-1 0,0 0 0,1 0 0,-1 0 0,0 0 0,0 0 0,1 1 0,-1-1 0,1 0 0,-1 0 0,1 0 0,16-18-1416</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6.420"/>
    </inkml:context>
    <inkml:brush xml:id="br0">
      <inkml:brushProperty name="width" value="0.05" units="cm"/>
      <inkml:brushProperty name="height" value="0.05" units="cm"/>
      <inkml:brushProperty name="color" value="#FF0066"/>
    </inkml:brush>
  </inkml:definitions>
  <inkml:trace contextRef="#ctx0" brushRef="#br0">1 218 13971,'1'14'6005,"11"-23"-1393,-9 6-4915,84-66 3359,50-23-3694,-52 39-2603,-78 47 3560</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6.717"/>
    </inkml:context>
    <inkml:brush xml:id="br0">
      <inkml:brushProperty name="width" value="0.05" units="cm"/>
      <inkml:brushProperty name="height" value="0.05" units="cm"/>
      <inkml:brushProperty name="color" value="#FF0066"/>
    </inkml:brush>
  </inkml:definitions>
  <inkml:trace contextRef="#ctx0" brushRef="#br0">1 39 13443,'0'-5'889,"1"1"0,0 0 1,0 0-1,3-8 0,-4 12-775,0-1-1,1 1 1,-1-1 0,0 1-1,0-1 1,1 1 0,-1-1-1,0 1 1,0 0 0,1-1-1,-1 1 1,0-1 0,1 1-1,-1 0 1,1-1 0,-1 1-1,0 0 1,1 0 0,-1-1-1,1 1 1,-1 0 0,1 0-1,-1-1 1,1 1 0,-1 0-1,1 0 1,-1 0 0,1 0-1,-1 0 1,1 0 0,-1 0-1,1 0 1,-1 0 0,1 0-1,-1 0 1,1 0 0,-1 0-1,1 1 1,-1-1 0,1 0-1,-1 0 1,1 0 0,-1 1-1,1-1 1,-1 0 0,0 1-1,1-1 1,-1 0 0,1 1-1,-1-1 1,0 1 0,1-1-1,-1 0 1,0 1 0,1 0 0,3 5 250,1 0 1,-1 0 0,-1 0-1,1 0 1,-1 1 0,2 7-1,14 44 740,23 111 219,-41-166-1326,2 11-66,11 22 0,-14-35 11,0-1 0,0 0 0,0 1 0,0-1 0,0 0 0,1 1 0,-1-1 0,0 1 0,0-1 0,1 0 0,-1 1 0,0-1 0,0 0 0,1 0 0,-1 1 0,0-1 0,1 0 0,-1 0 0,0 1 0,1-1 0,0 0 1,4-5-1676,1-22-1341,-3 17 2648,6-11-602</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7.014"/>
    </inkml:context>
    <inkml:brush xml:id="br0">
      <inkml:brushProperty name="width" value="0.05" units="cm"/>
      <inkml:brushProperty name="height" value="0.05" units="cm"/>
      <inkml:brushProperty name="color" value="#FF0066"/>
    </inkml:brush>
  </inkml:definitions>
  <inkml:trace contextRef="#ctx0" brushRef="#br0">1 39 15179,'18'-8'1176,"0"1"-1,1 1 1,0 1 0,0 1-1,32-3 1,-45 6-930,1 1 0,0 0 1,0 0-1,-1 1 0,1 0 0,0 0 1,-1 0-1,1 1 0,-1 0 0,0 1 1,0-1-1,1 1 0,-2 0 0,1 1 1,0-1-1,-1 1 0,1 0 0,-1 1 1,8 9-1,-10-11-193,0 1-1,-1 0 1,1 0 0,-1 0 0,0 0 0,-1 1-1,1-1 1,-1 0 0,1 1 0,-1-1 0,-1 1-1,1-1 1,-1 1 0,0 0 0,0-1 0,0 1-1,0 0 1,-1-1 0,0 1 0,0-1 0,-1 5-1,-3 5-6,0 0-1,-1-1 0,0 0 1,-1 0-1,-12 16 0,5-8-23,-2-1 0,0-1 0,-29 27 0,42-43-80,0 0-1,-1-1 0,1 0 0,-1 1 0,0-2 0,0 1 0,1 0 0,-1-1 0,0 1 1,0-1-1,-1 0 0,-4 0 0,7-1-78,1 0 1,0 0-1,-1 0 1,1 0-1,-1 0 1,1 0-1,-1-1 0,1 1 1,0 0-1,-1-1 1,1 1-1,-1-1 1,1 0-1,0 1 1,0-1-1,-1 0 0,1 0 1,0 0-1,0 0 1,0 0-1,0 0 1,0 0-1,0 0 1,0 0-1,1-1 1,-1 1-1,0 0 0,1-1 1,-1 1-1,1 0 1,-1-1-1,1 1 1,-1 0-1,1-1 1,0 1-1,0-1 0,0-1 1,0 2-56,-1-1 0,1 0-1,0 1 1,0-1 0,0 0 0,1 1 0,-1-1 0,0 0 0,1 1-1,-1-1 1,1 0 0,0-1 0,2-1-128,0 0 0,0 0 1,0 1-1,7-7 0</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7.388"/>
    </inkml:context>
    <inkml:brush xml:id="br0">
      <inkml:brushProperty name="width" value="0.05" units="cm"/>
      <inkml:brushProperty name="height" value="0.05" units="cm"/>
      <inkml:brushProperty name="color" value="#FF0066"/>
    </inkml:brush>
  </inkml:definitions>
  <inkml:trace contextRef="#ctx0" brushRef="#br0">34 1 11554,'10'3'981,"0"1"0,-1 0-1,1 0 1,-1 1 0,1 1-1,-2-1 1,1 2 0,-1-1-1,15 15 1,-6-3-86,-1 0 1,0 2-1,14 23 1,-17-21-646,-2 0 1,0 0-1,-1 1 1,-1 0 0,-1 1-1,-2 0 1,0 0-1,-1 0 1,-2 1 0,0 0-1,-2 0 1,0 0-1,-2-1 1,-1 1 0,-1 0-1,-1 0 1,-1-1-1,-1 0 1,-1 0 0,-16 36-1,-4-5-631,-2-1 1,-2-2-1,-68 86 0,92-130-537,0 0-1,-15 14 1,17-19 556,1 0-1,-1-1 1,1 1 0,-10 2-1,14-5 349</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19.992"/>
    </inkml:context>
    <inkml:brush xml:id="br0">
      <inkml:brushProperty name="width" value="0.05" units="cm"/>
      <inkml:brushProperty name="height" value="0.05" units="cm"/>
      <inkml:brushProperty name="color" value="#FF0066"/>
    </inkml:brush>
  </inkml:definitions>
  <inkml:trace contextRef="#ctx0" brushRef="#br0">45 46 6633,'-44'-4'10951,"49"-11"-8452,-2 9-1725,1 1 0,-1 0-1,10-6 1577,-16 20-1513,-5 13-134,6-16-346,0-2-126,0 1 0,1 0-1,0 0 1,0 0 0,0 0 0,0 0 0,1 7-1,0-9-132,0-1 0,1 0-1,-1 1 1,1-1 0,0 1 0,-1-1-1,1 0 1,0 0 0,1 1-1,-1-1 1,0 0 0,1 0-1,-1 0 1,1 0 0,-1-1-1,1 1 1,3 2 0,-1 0-5,0 0 0,1 1 0,-2-1 0,1 1 0,0 0 0,-1 0 0,0 0 0,0 1 0,-1-1 0,1 1 0,-1-1 1,2 10-1,0 5 130,-1 0 0,1 30 0,-4-35-122,1 0 0,0 0 0,2 0 0,0 0 1,6 21-1,-8-35-100,-1 0 0,0 0 0,1 0 0,-1 0 1,0 0-1,1-1 0,0 1 0,-1 0 0,1 0 0,-1 0 1,1 0-1,0 0 0,0-1 0,-1 1 0,1 0 1,0-1-1,0 1 0,0 0 0,0-1 0,0 1 0,0-1 1,0 0-1,0 1 0,0-1 0,0 0 0,0 1 1,0-1-1,0 0 0,0 0 0,0 0 0,0 0 0,0 0 1,0 0-1,0 0 0,0 0 0,2-1 0,-2 0-23,1 1-1,-1-1 1,1 0-1,-1 0 0,1 0 1,-1 0-1,0 0 1,1-1-1,-1 1 0,0 0 1,0 0-1,0-1 1,0 1-1,0-1 0,0 1 1,0-1-1,0 1 1,-1-1-1,1 0 1,0-2-1,2-18-564,2-6 198</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24.749"/>
    </inkml:context>
    <inkml:brush xml:id="br0">
      <inkml:brushProperty name="width" value="0.05" units="cm"/>
      <inkml:brushProperty name="height" value="0.05" units="cm"/>
      <inkml:brushProperty name="color" value="#FF0066"/>
    </inkml:brush>
  </inkml:definitions>
  <inkml:trace contextRef="#ctx0" brushRef="#br0">198 128 13147,'1'-9'245,"5"-44"1706,-6 49-1710,0 0 0,0-1 0,0 1 0,-1 0-1,1 0 1,-1 0 0,0 0 0,0 0-1,-1 0 1,-1-4 0,2 7-159,1 0 1,-1 0-1,0 0 1,0 0-1,0 0 1,1 0 0,-1 0-1,0 0 1,0 0-1,0 0 1,0 0-1,-1 1 1,1-1-1,0 0 1,0 1-1,0-1 1,-1 1-1,1 0 1,-2-1-1,1 1 13,-1 0 0,1 0-1,0 0 1,0 0 0,-1 0-1,1 0 1,0 1 0,0 0-1,-1-1 1,-2 2 0,-2 2 141,1-1 1,-1 1 0,1 0-1,-1 1 1,-9 9-1,7-6 39,0 1 0,1 1 0,1 0 0,0 0 0,0 0 0,1 1 0,0 0 0,-7 18 0,7-11-2,1-1 0,1 1 1,1 0-1,0 0 0,0 22 0,3 9 193,3 1-1,2-1 0,16 67 0,-19-102-394,7 31 272,24 75 1,-28-106-342,1-1-1,0 0 1,0 0 0,2-1 0,-1 0 0,2 0 0,-1-1 0,2 0-1,19 18 1,-20-20-1545,-16-9-2914,-4-1 2109,1 0 542</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24.998"/>
    </inkml:context>
    <inkml:brush xml:id="br0">
      <inkml:brushProperty name="width" value="0.05" units="cm"/>
      <inkml:brushProperty name="height" value="0.05" units="cm"/>
      <inkml:brushProperty name="color" value="#FF0066"/>
    </inkml:brush>
  </inkml:definitions>
  <inkml:trace contextRef="#ctx0" brushRef="#br0">0 177 16019,'4'0'1265,"3"-5"791,5 0-279,14-5-177,0-4-392,14-4-456,5 1-232,1-4-296,1 2-16,-2 5-504,-5-1-432,-7 4-1112,-2-1-673,-5-3 1273</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25.924"/>
    </inkml:context>
    <inkml:brush xml:id="br0">
      <inkml:brushProperty name="width" value="0.05" units="cm"/>
      <inkml:brushProperty name="height" value="0.05" units="cm"/>
      <inkml:brushProperty name="color" value="#FF0066"/>
    </inkml:brush>
  </inkml:definitions>
  <inkml:trace contextRef="#ctx0" brushRef="#br0">161 410 14003,'-41'34'6636,"5"-6"-4439,23-16-1580,1-1-11,0 0-1,-14 19 1,23-28-537,1 1 1,0 0-1,0 0 1,0 0-1,1 0 1,-1 0-1,1 0 1,0 1-1,0-1 1,0 0-1,0 1 1,0-1-1,1 1 0,-1-1 1,1 1-1,0-1 1,1 5-1,-1-6-58,1 0-1,-1 0 0,1 0 0,-1 0 1,1 0-1,0 0 0,0 0 0,0 0 0,0 0 1,0 0-1,0-1 0,1 1 0,-1-1 1,1 1-1,-1-1 0,1 1 0,-1-1 1,4 2-1,-2-1-13,0-1 1,-1 0-1,1 0 1,0-1 0,0 1-1,0 0 1,-1-1-1,1 0 1,0 0-1,0 0 1,0 0 0,4-1-1,-2 1-24,-1-1 0,1 0-1,-1 0 1,1-1 0,-1 1 0,0-1 0,0 0-1,0 0 1,0-1 0,0 1 0,0-1-1,0 0 1,-1 0 0,1 0 0,-1 0 0,5-7-1,-6 7 22,0-1 0,-1 1-1,1 0 1,-1-1 0,0 1-1,0-1 1,0 1 0,0-1-1,-1 1 1,0-1 0,1 0 0,-1 1-1,-1-1 1,1-5 0,-1 9 6,1 0 0,0 0 0,0 0 0,0-1 0,0 1 0,0 0 0,-1 0 1,1 0-1,0-1 0,0 1 0,0 0 0,0 0 0,-1 0 0,1 0 0,0 0 0,0-1 1,-1 1-1,1 0 0,0 0 0,0 0 0,0 0 0,-1 0 0,1 0 0,0 0 0,0 0 1,-1 0-1,1 0 0,0 0 0,0 0 0,-1 0 0,1 0 0,0 0 0,0 0 1,-1 0-1,1 0 0,0 0 0,0 1 0,0-1 0,-1 0 0,1 0 0,0 0 0,0 0 1,0 0-1,-1 1 0,1-1 0,0 0 0,0 0 0,0 0 0,-1 1 0,-7 9 4,7-9-2,0 1 0,0-1 0,1 1 0,-1-1 0,0 1 0,1 0 0,-1-1 0,1 1 0,-1 0 0,1-1 0,0 1 0,-1 0 0,1 0 0,1 2 1,-1-3-1,0 0 1,1 0-1,-1 0 1,1 0 0,-1 0-1,1 0 1,-1-1 0,1 1-1,0 0 1,-1 0-1,1-1 1,0 1 0,0 0-1,-1-1 1,1 1-1,0-1 1,0 1 0,0-1-1,0 1 1,0-1 0,0 0-1,0 1 1,0-1-1,0 0 1,0 0 0,0 0-1,1 0 1,4 1 3,-1 0 1,1-1-1,-1 0 0,1 0 0,-1-1 1,1 1-1,-1-1 0,0 0 1,1-1-1,-1 1 0,0-1 1,0 0-1,0-1 0,0 1 1,0-1-1,0 0 0,-1 0 0,1 0 1,-1-1-1,6-6 0,4-6-4,0-1-1,-1 0 0,-1-1 0,9-20 0,8-9 21,-29 46-16,1 0 0,0-1 0,0 1 0,0 0 0,0-1 0,0 1 0,0 0 0,0 0 0,0 0 0,1 0 0,-1 0 1,0 0-1,1 0 0,-1 0 0,0 0 0,1 1 0,-1-1 0,1 1 0,-1-1 0,1 1 0,0 0 0,-1-1 0,1 1 0,-1 0 0,1 0 0,0 0 0,-1 0 0,1 0 0,-1 0 0,1 1 0,0-1 0,-1 1 0,1-1 0,-1 1 1,1-1-1,1 2 0,1 0 27,-1 1 1,0 0-1,1-1 1,-1 1-1,0 0 1,-1 0 0,1 1-1,0-1 1,-1 1-1,0-1 1,0 1 0,3 6-1,-2-1-1,0-1 1,-1 1-1,0 0 0,-1 0 1,1 0-1,-2 0 0,0 16 1,0-19-25,-1 0 0,1 0 1,-1 0-1,-1 0 0,1 0 1,-1 0-1,0 0 0,-1 0 1,1-1-1,-1 1 0,0-1 1,-5 7-1,6-11-5,1 1 0,-1-1 0,1 1 0,-1-1 1,0 0-1,1 0 0,-1 0 0,0 0 0,0 0 0,0 0 1,0 0-1,0-1 0,0 1 0,0-1 0,0 1 0,0-1 1,0 0-1,0 0 0,0 1 0,0-2 0,0 1 0,0 0 0,0 0 1,-1-1-1,1 1 0,0-1 0,0 0 0,1 1 0,-1-1 1,0 0-1,0 0 0,0 0 0,-2-2 0,2 1-14,1 1 1,-1 0-1,1 0 0,0-1 0,-1 1 0,1 0 0,0-1 1,0 1-1,0-1 0,0 0 0,0 1 0,0-1 1,0 0-1,1 0 0,-1 1 0,1-1 0,-1 0 0,1 0 1,0 0-1,0 0 0,-1 0 0,1 0 0,1 1 0,-1-1 1,0 0-1,0 0 0,1 0 0,-1 0 0,1 0 1,-1 1-1,1-1 0,0 0 0,0 1 0,0-1 0,0 0 1,0 1-1,0-1 0,1-1 0,4-2-61,-1-1 1,1 1-1,0 0 0,0 0 0,13-7 0,39-17-166,-6 3 98,-39 19 129,-1-1-1,-1 0 1,1-1 0,17-18 0,-23 21 13,-1-1-1,0 1 1,0-1-1,0 0 1,-1-1-1,0 1 1,0-1 0,-1 0-1,3-12 1,-1-3 1,-1 0 1,-1-1 0,-1 0 0,-2 0 0,0 1 0,-1-1 0,-1 0-1,-10-40 1,10 58 10,1 0 0,-1 0 0,-4-8 0,-5 0 148,10 13-147,1 1 0,0 0 1,-1 0-1,1-1 0,-1 1 1,1 0-1,-1 0 0,0-1 0,1 1 1,-1 0-1,1 0 0,-1 0 1,1 0-1,-1 0 0,1 0 1,-1 0-1,0 0 0,1 0 1,-1 0-1,1 0 0,-1 0 0,1 0 1,-1 1-1,0-1 0,0 1 12,0-1 0,1 1 0,-1-1-1,0 1 1,1 0 0,-1-1 0,0 1-1,1 0 1,-1 0 0,1-1-1,-1 1 1,1 0 0,0 0 0,-1 0-1,1 0 1,0 0 0,-1 0 0,1 0-1,0-1 1,0 1 0,0 2 0,0 23 325,0-23-298,4 25 313,1 0 0,1 0-1,19 49 1,-10-29-105,5 6-74,35 69 1,-55-123-189,11 31-179,-11-31 152,0-1-1,0 1 1,-1 0-1,1 0 1,0 0-1,0 0 1,0 0-1,0 0 1,0 0-1,0 0 1,0 0-1,0 0 1,-1 0-1,1 0 1,0 0-1,0 0 1,0 0-1,0 0 1,0 0-1,0 0 1,-1 0-1,1 0 1,0 0-1,0 0 1,0 0-1,0 0 1,0 0 0,0 0-1,0 1 1,0-1-1,-1 0 1,1 0-1,0 0 1,0 0-1,0 0 1,0 0-1,0 0 1,0 0-1,0 0 1,0 0-1,0 1 1,0-1-1,0 0 1,0 0-1,0 0 1,0 0-1,0 0 1,0 0-1,0 0 1,0 1-1,0-1 1,0 0-1,0 0 1,0 0-1,0 0 1,0 0-1,0 0 1,0 0-1,0 1 1,-4-4-759,1-1 1,0 1 0,0-1 0,0 1-1,-3-6 1,-6-15-811</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26.126"/>
    </inkml:context>
    <inkml:brush xml:id="br0">
      <inkml:brushProperty name="width" value="0.05" units="cm"/>
      <inkml:brushProperty name="height" value="0.05" units="cm"/>
      <inkml:brushProperty name="color" value="#FF0066"/>
    </inkml:brush>
  </inkml:definitions>
  <inkml:trace contextRef="#ctx0" brushRef="#br0">2 129 12739,'-2'2'1592,"9"-4"2281,9-8-1057,13-8-167,2-4-184,-3-2-905,-2 3-504,-7 5-608,-2 8-144,-3 2-536,-3 3-384,-4 3-1016,-2 0-505,0 2 2137,0 3-768</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26.720"/>
    </inkml:context>
    <inkml:brush xml:id="br0">
      <inkml:brushProperty name="width" value="0.05" units="cm"/>
      <inkml:brushProperty name="height" value="0.05" units="cm"/>
      <inkml:brushProperty name="color" value="#FF0066"/>
    </inkml:brush>
  </inkml:definitions>
  <inkml:trace contextRef="#ctx0" brushRef="#br0">53 288 13531,'8'-10'639,"6"-5"1907,19-31 0,-30 42-2207,-1 0 0,1-1 0,-1 1 1,0-1-1,0 0 0,-1 0 0,1 1 0,-1-1 1,0 0-1,-1 0 0,1 0 0,-1-8 1,0 12-296,0-1 0,0 1 0,0 0 1,-1 0-1,1-1 0,0 1 0,-1 0 0,1 0 0,-1 0 1,1-1-1,-1 1 0,1 0 0,-1 0 0,0 0 1,0 0-1,0 0 0,1 0 0,-1 0 0,0 1 1,0-1-1,0 0 0,0 0 0,0 1 0,-1-1 1,1 0-1,0 1 0,0-1 0,0 1 0,0 0 1,-1-1-1,1 1 0,0 0 0,0 0 0,-1 0 1,1-1-1,0 1 0,-3 1 0,0-1 16,0 1-1,0 0 0,0 0 1,1 0-1,-1 0 1,0 0-1,0 1 1,1 0-1,-1 0 0,1 0 1,-5 4-1,4-3-19,0 0 1,0 1-1,1 0 0,0-1 0,-1 1 1,1 1-1,1-1 0,-1 0 0,1 1 0,-1-1 1,1 1-1,1 0 0,-1 0 0,1 0 0,0 0 1,-1 7-1,1-8-24,1 0 0,0 0 0,1 1 0,-1-1 0,1 0 0,0 0 1,0 0-1,0 0 0,0 0 0,1 0 0,-1 0 0,1 0 0,0-1 0,1 1 0,-1-1 0,0 1 0,1-1 1,0 0-1,0 0 0,5 5 0,-5-6-13,1 1 1,0 0 0,0-1-1,0 1 1,0-1 0,0 0-1,0-1 1,0 1 0,9 1-1,-12-2-2,1-1 0,0 0 0,-1 0 0,1 0 0,0 0-1,-1 0 1,1-1 0,0 1 0,-1 0 0,1-1 0,0 1 0,-1-1 0,1 0-1,-1 1 1,1-1 0,-1 0 0,1 0 0,-1 0 0,1 0 0,-1 0 0,0 0-1,0-1 1,0 1 0,0 0 0,0-1 0,0 1 0,0 0 0,0-1 0,1-2-1,14-30 19,13-26-1,-25 54-16,0 0 0,0 0 0,0 1 0,0-1 0,1 1 0,0 0 0,7-5-1,-11 10 3,-1-1 0,1 0 0,0 1 0,0-1 0,-1 1 0,1-1 0,0 1 0,0-1 0,0 1 0,0 0 0,0-1-1,0 1 1,0 0 0,0 0 0,0 0 0,-1-1 0,1 1 0,0 0 0,0 0 0,0 1 0,0-1 0,0 0 0,0 0 0,0 0-1,0 1 1,0-1 0,0 0 0,0 1 0,0-1 0,-1 1 0,1-1 0,0 1 0,0-1 0,0 1 0,-1 0 0,1-1-1,0 1 1,-1 0 0,2 1 0,1 3 31,0 1-1,0 0 1,0 0-1,-1 0 1,2 7 0,2 4 21,-4-13-44,0 0 1,1 1-1,-1-1 1,1 0-1,0 0 1,0 0-1,6 5 1,-8-8 5,0 0 0,0 0 0,0 0 1,0 0-1,1 0 0,-1 0 1,0-1-1,1 1 0,-1-1 0,0 1 1,1-1-1,-1 1 0,1-1 0,-1 0 1,1 1-1,-1-1 0,1 0 0,-1 0 1,1 0-1,-1 0 0,0-1 1,1 1-1,-1 0 0,1-1 0,-1 1 1,1 0-1,-1-1 0,0 0 0,2 0 1,1-2 98,0 0 1,0 0 0,0-1 0,0 1-1,0-1 1,-1 0 0,5-6-1,18-34 653,2-1-105,-17 32-406,1 1 0,0 1 0,1 0 0,21-14 0,-14 10-1733,20-19 0,-17 12 280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19.161"/>
    </inkml:context>
    <inkml:brush xml:id="br0">
      <inkml:brushProperty name="width" value="0.05" units="cm"/>
      <inkml:brushProperty name="height" value="0.05" units="cm"/>
      <inkml:brushProperty name="color" value="#008C3A"/>
    </inkml:brush>
  </inkml:definitions>
  <inkml:trace contextRef="#ctx0" brushRef="#br0">23 104 12459,'-6'10'1433,"0"0"0,-4 11 0,10-21-1408,0 0-1,0 0 1,0 0-1,0 1 1,0-1-1,0 0 1,0 0 0,0 0-1,0 0 1,0 0-1,0 0 1,0 0-1,0 0 1,0 0-1,0 0 1,0 0-1,0 1 1,0-1-1,-1 0 1,1 0-1,0 0 1,0 0-1,0 0 1,0 0 0,0 0-1,1 0 1,-1 0-1,0 1 1,0-1-1,0 0 1,0 0-1,0 0 1,0 0-1,0 0 1,0 0-1,0 0 1,0 0-1,0 0 1,0 0 0,0 0-1,0 1 1,0-1-1,0 0 1,0 0-1,0 0 1,0 0-1,1 0 1,-1 0-1,0 0 1,0 0-1,0 0 1,0 0-1,0 0 1,0 0 0,0 0-1,0 0 1,1 0-1,3-3 607,35-56 1392,-13 20-1044,-18 25-637,-6 9-197,1 1 0,-1 0 0,1 0 0,0 1 0,0-1-1,5-4 1,-8 8-127,1 0 0,-1-1 1,0 1-1,1 0 0,-1 0 0,1 0 0,-1 0 0,1-1 0,-1 1 0,0 0 0,1 0 0,-1 0 1,1 0-1,-1 0 0,1 0 0,-1 0 0,1 1 0,-1-1 0,0 0 0,1 0 0,-1 0 1,1 0-1,-1 0 0,1 1 0,-1-1 0,0 0 0,1 0 0,-1 1 0,0-1 0,1 0 0,-1 1 1,0-1-1,1 0 0,-1 1 0,0-1 0,0 0 0,1 1 0,-1-1 0,0 1 0,0 0 0,11 22 299,-8-16-211,4 6-6,-1-1 0,-1 2 0,0-1 1,-1 1-1,0-1 0,-1 1 1,0 0-1,-1 0 0,0 20 0,-4-5 203,-7 42 0,5-41-161,-2 43 0,6-56-146,1-9 67,-1 1 1,0-1 0,0 0-1,-1 0 1,0 1 0,-1-1-1,1 0 1,-2 0-1,-2 8 1,4-15-61,0 1 1,-1-1-1,1 0 0,0 0 0,0 0 1,-1 0-1,1 0 0,-1 0 0,1 0 0,-1 0 1,1-1-1,-3 2 0,3-2-4,-1 0 0,1 0 0,0 1-1,0-1 1,0 1 0,0-1 0,0 1 0,0-1-1,0 1 1,0 0 0,0 0 0,0-1 0,0 1-1,0 0 1,1 0 0,-1 0 0,0 0 0,0 0-1,1 0 1,-1 0 0,1 0 0,-1 0-1,1 0 1,-1 2 0,2-2-6,-1-1 9,0 0-1,1 0 0,-1 0 0,0 0 0,1 0 0,-1 0 0,0-1 0,1 1 1,-1 0-1,0 0 0,1 0 0,-1 0 0,0 0 0,1 0 0,-1-1 0,0 1 1,0 0-1,1 0 0,-1-1 0,0 1 0,0 0 0,1 0 0,-1-1 0,0 1 0,0 0 1,0 0-1,0-1 0,1 1 0,-1 0 0,0-1 0,0 1 0,0 0 0,0-1 1,0 1-1,0 0 0,0-1 0,0 1 0,0 0 0,0-1 0,0 1 0,0 0 1,0-1-1,0 1 0,0-1 8,2-11 115,0 0 0,1 0-1,1 0 1,-1 1 0,7-12-1,31-55 761,-32 61-744,19-29 247,-25 42-324,0 0 0,1 0 0,-1 0 0,1 0 0,0 1 0,0-1 0,8-5 0,-10 9-34,0 0 0,0-1 0,0 1 0,0 0 1,0 0-1,0 0 0,0 0 0,1 0 0,-1 1 0,0-1 1,0 0-1,-1 1 0,1 0 0,0-1 0,0 1 0,0 0 1,2 2-1,15 3 210,5-2-154,0-1 0,0-2 0,32-2 0,-55 1-161,1 0-1,-1 0 1,0 0 0,0 0-1,0-1 1,1 1 0,-1-1-1,0 1 1,0-1 0,0 1-1,0-1 1,0 1 0,0-1 0,0 0-1,0 0 1,0 0 0,0 1-1,0-1 1,-1 0 0,1 0-1,0 0 1,0 0 0,-1 0-1,1-1 1,-1 1 0,1 0 0,-1 0-1,0 0 1,1 0 0,-1-1-1,0 1 1,0 0 0,0-2-1,1 1-477,-1-1-1,0 0 0,-1 1 0,1-1 1,0 1-1,-1-1 0,1 1 0,-1-1 1,0 1-1,0-1 0,0 1 0,0-1 1,0 1-1,-1 0 0,-2-3 0,-11-9-2070</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0.979"/>
    </inkml:context>
    <inkml:brush xml:id="br0">
      <inkml:brushProperty name="width" value="0.05" units="cm"/>
      <inkml:brushProperty name="height" value="0.05" units="cm"/>
      <inkml:brushProperty name="color" value="#FF0066"/>
    </inkml:brush>
  </inkml:definitions>
  <inkml:trace contextRef="#ctx0" brushRef="#br0">198 4 8746,'0'0'201,"-1"-1"0,1 1 0,-1 0 0,0-1 0,1 1 0,-1 0 0,0-1 0,0 1 0,1 0 1,-1 0-1,0 0 0,1 0 0,-1 0 0,0 0 0,0 0 0,1 0 0,-1 0 0,0 0 0,0 0 0,1 0 0,-1 0 0,0 0 0,1 1 0,-1-1 0,-1 1 1,-19 11 795,16-8-619,-20 11 308,1 1 0,1 2 0,1 0 1,-26 26-1,47-43-656,0 0 0,0 0 0,0 1 1,0-1-1,1 0 0,-1 0 0,0 0 0,0 1 0,1-1 0,-1 0 0,1 1 1,-1-1-1,1 1 0,0-1 0,-1 1 0,1-1 0,0 1 0,0 1 0,1-2-20,-1 0-1,0 0 0,1 0 0,0 0 0,-1 0 0,1 0 0,-1 0 0,1 0 1,0-1-1,0 1 0,0 0 0,-1-1 0,1 1 0,0 0 0,0-1 0,0 1 0,0-1 1,0 1-1,0-1 0,0 0 0,0 1 0,0-1 0,0 0 0,0 0 0,2 1 1,11 1 78,27 0 0,-29-2 43,0 1 1,0 0-1,0 1 1,12 3-1,-10-1 237,0 1 1,-1 1-1,25 15 0,35 28 577,-34-21-514,-34-25-358,0 1 36,1 0 0,0 0 1,-1 1-1,7 6 0,-11-10-78,0 0-1,-1 0 0,1 0 0,0 0 0,-1 0 0,1 0 0,0 0 1,-1 0-1,1 0 0,-1 0 0,0 0 0,1 1 0,-1-1 0,0 0 1,0 0-1,1 0 0,-1 1 0,0-1 0,0 0 0,-1 0 0,1 1 1,0-1-1,0 0 0,0 0 0,-1 0 0,1 0 0,-1 1 0,1-1 1,-1 0-1,1 0 0,-2 1 0,-2 3 112,0-1 0,0 0 0,-1 0 0,1 0-1,-1 0 1,0-1 0,0 0 0,0 0 0,-6 3 0,-55 18 556,51-19-620,-135 43-1684,144-45 894</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1.857"/>
    </inkml:context>
    <inkml:brush xml:id="br0">
      <inkml:brushProperty name="width" value="0.05" units="cm"/>
      <inkml:brushProperty name="height" value="0.05" units="cm"/>
      <inkml:brushProperty name="color" value="#FF0066"/>
    </inkml:brush>
  </inkml:definitions>
  <inkml:trace contextRef="#ctx0" brushRef="#br0">20 115 11578,'-11'-2'1182,"3"0"3392,18-1-2076,16-3-1313,7-2-285,1 1 1,0 2 0,49-2 0,-30 10-458,93 19 1,-2 0-156,-82-17-57,1-4 0,-1-2 0,1-2 0,-1-4 0,107-25-1,-139 25-149,78-16 21,-93 20-93,-1 2-1,1 0 0,0 1 0,0 1 0,20 2 1,-28-2-76,1 0 0,0 0 0,11-1 0,-18 0-61,1 0 0,-1 0 1,0-1-1,1 1 0,-1 0 0,0-1 0,1 1 0,-1-1 1,0 1-1,0-1 0,1 0 0,0 0 0,-1 0-22,-1 1 1,1-1-1,-1 1 0,0-1 0,0 1 1,1-1-1,-1 1 0,0-1 0,0 0 0,0 1 1,1-1-1,-1 1 0,0-1 0,0 0 1,0 1-1,0-1 0,0 1 0,0-1 0,0 0 1,0 1-1,-1-1 0,1 1 0,0-1 1,0 1-1,0-1 0,-1 0 0,1 1 0,0-1 1,-1 0-1,-15-20-4030,11 9 2941</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2.199"/>
    </inkml:context>
    <inkml:brush xml:id="br0">
      <inkml:brushProperty name="width" value="0.05" units="cm"/>
      <inkml:brushProperty name="height" value="0.05" units="cm"/>
      <inkml:brushProperty name="color" value="#FF0066"/>
    </inkml:brush>
  </inkml:definitions>
  <inkml:trace contextRef="#ctx0" brushRef="#br0">1 1 10882,'4'2'857,"0"0"0,1 0 0,-1 0 0,1-1 0,-1 0 0,1 0 0,0 0-1,5 1 1,18 3 1035,9 7-69,38 18 1,-58-22-1480,0 1 0,0 1 0,-1 0-1,18 15 1,-29-21-268,0 0 0,-1 1-1,1 0 1,-1 0 0,0 0 0,0 0-1,5 12 1,-7-15-58,-1 0-1,0 1 1,-1-1 0,1 1 0,0 0-1,-1-1 1,1 1 0,-1 0 0,0-1-1,0 1 1,0 0 0,0-1-1,-1 1 1,1 0 0,-1-1 0,0 1-1,1-1 1,-1 1 0,0-1 0,0 1-1,-1-1 1,0 3 0,-4 2 5,1 0 1,-1-1 0,0 1-1,0-1 1,-1-1-1,-10 8 1,-47 27 37,63-39-67,-62 32-25,53-28-341,0-1-1,0-1 1,0 0 0,-20 3-1,28-6 122,0 0-1,0 0 1,1 0-1,-1-1 1,0 1-1,0-1 1,1 1-1,-1-1 1,1 0-1,-1 1 1,0-1-1,1 0 1,-1 0-1,1 0 0,0 0 1,-1 0-1,1-1 1,0 1-1,0 0 1,-1 0-1,1-1 1,0 1-1,0-1 1,1 1-1,-1-1 1,0 0-1,-1-3 1,2 5 176,0-1 1,0 1 0,0-1 0,0 1 0,0-1 0,0 1 0,1-1 0,-1 1 0,0-1 0,0 1 0,0-1 0,0 1 0,1-1 0,-1 1 0,0-1 0,1 0 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2.388"/>
    </inkml:context>
    <inkml:brush xml:id="br0">
      <inkml:brushProperty name="width" value="0.05" units="cm"/>
      <inkml:brushProperty name="height" value="0.05" units="cm"/>
      <inkml:brushProperty name="color" value="#FF0066"/>
    </inkml:brush>
  </inkml:definitions>
  <inkml:trace contextRef="#ctx0" brushRef="#br0">0 1 14011,'4'10'1728,"3"8"665,1 8-361,4 5-311,1 2-889,0 0-280,5-2-216,-4-2-360,1-6-1496,10 1 1168</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3.105"/>
    </inkml:context>
    <inkml:brush xml:id="br0">
      <inkml:brushProperty name="width" value="0.05" units="cm"/>
      <inkml:brushProperty name="height" value="0.05" units="cm"/>
      <inkml:brushProperty name="color" value="#FF0066"/>
    </inkml:brush>
  </inkml:definitions>
  <inkml:trace contextRef="#ctx0" brushRef="#br0">1 1 10322,'2'7'5536,"24"71"2143,6-2-4412,-15-36-2412,-1 0 0,14 54 0,-29-87-864,1 0 1,-1 1 0,0 0-1,-1-1 1,0 1-1,0-1 1,0 1-1,-1 0 1,0-1-1,-1 1 1,0-1 0,0 0-1,0 1 1,-1-1-1,0 0 1,0 0-1,-1-1 1,0 1-1,0-1 1,-1 0 0,0 0-1,0 0 1,0-1-1,0 1 1,-1-1-1,-10 6 1,14-10-412,0 1 0,0-1 0,0 0 0,0 0 0,-1 0 0,1 0 0,-4 0 0,6-1 306,-1 0 0,1 0 1,0 0-1,-1 0 0,1 0 1,0 0-1,-1 0 0,1 0 1,-1 0-1,1 0 0,0 0 1,-1 0-1,1 0 0,0 0 1,-1-1-1,1 1 0,0 0 1,-1 0-1,1 0 0,0-1 1,-1 1-1,1 0 0,0 0 1,0-1-1,-1 1 0,1 0 1,0 0-1,0-1 0,0 1 1,-1 0-1,1-1 0,0 1 1,0 0-1,0-1 1,0 1-1,0-1 0,0 1 1,0 0-1,-1-1 0,1 1 1,0 0-1,0-1 0,1 1 1,-1-1-1,0 1 0,0 0 1,0-1-1,0 1 0,0 0 1,0-1-1,0 1 0,1 0 1,-1-1-1,6-11-1389</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3.434"/>
    </inkml:context>
    <inkml:brush xml:id="br0">
      <inkml:brushProperty name="width" value="0.05" units="cm"/>
      <inkml:brushProperty name="height" value="0.05" units="cm"/>
      <inkml:brushProperty name="color" value="#FF0066"/>
    </inkml:brush>
  </inkml:definitions>
  <inkml:trace contextRef="#ctx0" brushRef="#br0">0 172 11498,'14'-16'1168,"2"0"-1,-1 2 0,2 0 0,0 0 0,20-11 0,-13 11-103,1 1-1,28-10 0,-40 18-630,1 1 1,0 0-1,0 1 1,1 0-1,24 0 1,-35 2-347,0 1-1,1 0 1,-1 1 0,0-1 0,0 1-1,1 0 1,-1 0 0,0 0 0,0 0-1,0 1 1,0 0 0,0 0 0,0 0-1,-1 0 1,1 1 0,-1-1 0,1 1-1,4 5 1,-4-3-21,-1 0-1,1 0 1,-1 1-1,0-1 1,-1 1-1,1 0 0,-1 0 1,0 0-1,-1 0 1,1 0-1,0 11 1,-1-7 31,0-1 1,-1 1 0,0-1 0,0 0 0,-1 1-1,0-1 1,-4 14 0,2-16-31,1-1 0,-1 1 1,0 0-1,0-1 0,-1 0 0,0 0 1,0 0-1,-1 0 0,0-1 0,-8 8 0,-7 3-52,-1 0-1,0-2 0,-1-1 1,-35 16-1,12-7-235,9 1 648,13-3-338</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6.460"/>
    </inkml:context>
    <inkml:brush xml:id="br0">
      <inkml:brushProperty name="width" value="0.05" units="cm"/>
      <inkml:brushProperty name="height" value="0.05" units="cm"/>
      <inkml:brushProperty name="color" value="#FF0066"/>
    </inkml:brush>
  </inkml:definitions>
  <inkml:trace contextRef="#ctx0" brushRef="#br0">102 80 10122,'10'-11'980,"-5"7"2,-1-1 0,1 0 0,-1 0 0,0 0 1,-1 0-1,1-1 0,-1 0 0,0 1 0,3-10 0,-6 14-934,0 1 0,0 0 0,0 0 0,0 0 0,0-1 0,0 1 0,0 0 0,0 0 0,0-1 0,0 1 0,0 0 0,0 0 0,0-1 0,0 1-1,0 0 1,0 0 0,-1-1 0,1 1 0,0 0 0,0 0 0,0 0 0,0 0 0,0-1 0,-1 1 0,1 0 0,0 0 0,0 0 0,0 0 0,-1-1 0,1 1 0,0 0 0,0 0 0,-1 0 0,1 0 0,0 0 0,0 0-1,-1 0 1,1 0 0,0 0 0,0 0 0,-1 0 0,1 0 0,0 0 0,0 0 0,0 0 0,-1 0 0,1 0 0,0 0 0,0 0 0,-1 0 0,1 0 0,0 1 0,-1-1 0,-14 5 391,3 2-329,1 0 0,-17 15 0,2-2-107,20-16 0,1 0 0,-1 0 0,1 0 0,1 1 0,-1 0 0,0 0 0,-4 8 0,8-11-2,0-1 0,0 1 0,1-1 0,-1 0 0,1 1 0,-1 0 0,1-1 0,0 1 0,-1-1 1,1 1-1,0-1 0,0 1 0,0 0 0,0-1 0,1 3 0,-1-2-1,1 0 1,0-1-1,0 1 0,0 0 1,0-1-1,0 1 1,0 0-1,0-1 1,0 0-1,1 1 1,-1-1-1,1 0 0,-1 1 1,1-1-1,-1 0 1,3 1-1,5 2 3,1 0-1,-1-1 1,1 0-1,0 0 1,0-1-1,0 0 1,0-1-1,20 1 0,-17-2 7,0 1 0,0 1-1,-1 0 1,20 6 0,-31-8-3,0 0 1,0 1-1,0-1 1,0 0-1,0 1 1,0-1 0,0 1-1,0-1 1,0 1-1,0 0 1,0-1 0,0 1-1,-1 0 1,1-1-1,0 1 1,-1 0 0,1 0-1,0 0 1,-1 0-1,1 0 1,-1 0-1,1 0 1,-1 0 0,0 0-1,1 0 1,-1 0-1,0 0 1,0 0 0,0 0-1,0 0 1,0 0-1,0 0 1,0 0 0,0 0-1,0 0 1,0 0-1,0 0 1,-1 0-1,1 0 1,-1 0 0,1 0-1,0 0 1,-1 0-1,1 0 1,-2 2 0,-2 2 38,1 0 0,-1-1 0,0 1 1,-1 0-1,1-1 0,-8 5 1,3-2 20,-1 0 0,-1-1-1,1 0 1,-19 7 0,24-11-138,0-1 0,0 1 0,0-1 0,0 0 0,0 0 0,0-1-1,0 1 1,0-1 0,0 0 0,0-1 0,0 1 0,0-1 0,-9-2 0,13 2-171,-1 0 1,0 1-1,0-1 1,1 0-1,-1 0 1,0-1 0,1 1-1,-1 0 1,1 0-1,0-1 1,-1 1-1,1-1 1,0 1 0,0-1-1,0 0 1,0 1-1,0-1 1,0 0-1,1 0 1,-1 0 0,1 1-1,-2-5 1,2-9-1165</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6.724"/>
    </inkml:context>
    <inkml:brush xml:id="br0">
      <inkml:brushProperty name="width" value="0.05" units="cm"/>
      <inkml:brushProperty name="height" value="0.05" units="cm"/>
      <inkml:brushProperty name="color" value="#FF0066"/>
    </inkml:brush>
  </inkml:definitions>
  <inkml:trace contextRef="#ctx0" brushRef="#br0">0 0 11851,'1'0'296,"0"0"0,0 0 0,-1 0 0,1 0 0,0 1 0,0-1 0,0 0 0,-1 0 0,1 1 0,0-1 0,0 0 0,-1 1 0,1-1 0,0 1 0,-1-1 0,1 1 0,-1-1 0,1 1 0,0-1 0,-1 1 0,1 0 0,-1-1 0,1 1 0,-1 0 0,0-1 0,1 3 0,11 21 1349,-11-21-1223,21 55 2253,25 118 1,-18-59-1799,-24-102-928,-1 1 1,-1 0-1,2 29 0,-4-40-1268,1-5 301,3-7-868,3-23-3410,-2 14 3748</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7.048"/>
    </inkml:context>
    <inkml:brush xml:id="br0">
      <inkml:brushProperty name="width" value="0.05" units="cm"/>
      <inkml:brushProperty name="height" value="0.05" units="cm"/>
      <inkml:brushProperty name="color" value="#FF0066"/>
    </inkml:brush>
  </inkml:definitions>
  <inkml:trace contextRef="#ctx0" brushRef="#br0">84 1 8418,'-7'4'910,"1"1"1,0 0-1,0 1 1,0-1-1,0 1 0,1 0 1,0 1-1,-8 11 1,10-13-616,0 1 1,0 0-1,1-1 0,-1 1 1,1 0-1,0 0 0,1 0 1,-1 0-1,1 0 1,1 1-1,-1 9 0,2-12-171,0 0 0,0 0 1,0 0-1,0-1 0,1 1 0,-1 0 0,1-1 0,0 1 0,0-1 0,1 1 0,-1-1 0,1 0 1,-1 0-1,1 0 0,0 0 0,0-1 0,6 5 0,2 0 98,0 0-1,0-1 1,1 0 0,13 5-1,-16-8-102,0 0-1,0 0 1,0-1-1,0 0 0,0-1 1,0 0-1,1-1 1,10 0-1,-17 0-96,-1 0 0,1 0 0,0-1 0,-1 1 0,1-1 0,0 0 0,-1 0 0,1 0 0,-1 0 0,1 0 0,-1 0 0,0-1 0,1 1 0,-1-1 0,0 0 0,0 1 0,0-1 0,0 0 0,0 0 0,-1-1 0,1 1 0,-1 0 0,1 0 0,-1-1 0,0 1 0,0-1 0,0 1 0,0-1 0,0 0 0,0 1 0,0-4 0,-1 3-11,1 0 0,-1 0 0,0 0 0,0-1 0,0 1 0,0 0 0,0 0 0,-1 0 0,0 0 0,1 0 0,-1 0 0,0 0 0,0 0 0,-1 0 0,1 0 0,0 1 0,-1-1 0,-2-2 1,1 1-10,-1 0 1,0 1-1,-1-1 1,1 1-1,0 0 1,-1 1-1,0-1 1,1 1-1,-11-3 1,-4-3-80,-3-1-1690,-43-10 1,47 18-417,6 5 837</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37.566"/>
    </inkml:context>
    <inkml:brush xml:id="br0">
      <inkml:brushProperty name="width" value="0.05" units="cm"/>
      <inkml:brushProperty name="height" value="0.05" units="cm"/>
      <inkml:brushProperty name="color" value="#FF0066"/>
    </inkml:brush>
  </inkml:definitions>
  <inkml:trace contextRef="#ctx0" brushRef="#br0">28 23 13355,'1'3'568,"0"0"1,0 0-1,0 0 1,0 1-1,-1-1 1,0 0-1,0 0 1,0 0-1,0 6 1,-6 29 2150,6-37-2688,-11 41 1752,6-23-1009,-5 35 0,10-48-718,-1 0 1,1 0-1,0 0 0,1 0 1,-1 0-1,1 0 1,1 0-1,-1 0 1,1 0-1,3 6 0,-5-11-51,1 1-1,-1-1 1,1 1-1,0-1 1,0 1-1,0-1 1,0 0-1,0 0 1,0 1-1,0-1 1,0 0-1,0 0 1,1 0-1,-1 0 1,0 0-1,1-1 1,-1 1-1,1 0 0,-1-1 1,4 2-1,-3-2-1,0 0-1,1 0 1,-1 0-1,0 0 0,1 0 1,-1-1-1,0 1 1,0-1-1,1 0 0,-1 1 1,0-1-1,4-2 1,1-2-10,0 1 1,0-1 0,-1 0 0,0 0-1,0-1 1,10-12 0,-7 6-78,11-22 0,7-11-254,-27 45 338,0-1-1,0 1 0,0 0 0,0 0 0,0 0 1,0-1-1,0 1 0,0 0 0,0 0 1,0 0-1,1-1 0,-1 1 0,0 0 0,0 0 1,0 0-1,0 0 0,0 0 0,1-1 0,-1 1 1,0 0-1,0 0 0,0 0 0,1 0 0,-1 0 1,0 0-1,0 0 0,0 0 0,1 0 0,-1 0 1,0 0-1,0-1 0,0 1 0,1 0 1,-1 0-1,0 1 0,0-1 0,1 0 0,-1 0 1,0 0-1,0 0 0,0 0 0,1 0 0,-1 0 1,0 0-1,0 0 0,0 0 0,0 0 0,1 1 1,-1-1-1,0 0 0,0 0 0,0 0 0,1 1 1,5 15-6,-5-12 8,1 2 7,0 1 0,0 0 1,1-1-1,0 1 1,0-1-1,5 7 0,-6-11-3,0 1 1,0-1-1,0 0 0,0 0 0,0-1 0,0 1 0,1 0 1,-1-1-1,1 1 0,-1-1 0,1 0 0,0 0 0,-1 0 1,1 0-1,0 0 0,0-1 0,0 1 0,4 0 0,-3-1 10,1-1-1,-1 1 0,1-1 0,-1 0 1,1 0-1,-1 0 0,0 0 0,1-1 1,-1 0-1,0 0 0,0 0 0,0 0 1,0-1-1,-1 1 0,1-1 0,0 0 1,-1 0-1,0 0 0,3-5 1,-2 4 112,0-1 1,0 0 0,-1 0-1,0-1 1,0 1 0,0 0 0,-1-1-1,1 0 1,-2 0 0,1 0-1,0 0 1,-1 0 0,1-10 0,-2 11-54,-1 0 0,1 1 0,-1-1 0,0 1 0,0-1 0,0 1 0,0-1 0,-1 1 0,0 0 0,0-1 0,0 1 0,0 0 1,-1 0-1,1 1 0,-1-1 0,-7-6 0,6 6-206,0 1 1,-1-1 0,0 1 0,0 0-1,0 0 1,0 1 0,0 0-1,0 0 1,0 0 0,-1 0-1,1 1 1,-1 0 0,-7-1-1,11 2-15,0 0-167,-1-1 0,0 1 1,0 0-1,0-1 1,0 0-1,-2-1 0,3 1 163,1 0-1,-1 0 1,1 0 0,0 0-1,-1 0 1,1-1-1,0 1 1,0-1-1,-2-1 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19.500"/>
    </inkml:context>
    <inkml:brush xml:id="br0">
      <inkml:brushProperty name="width" value="0.05" units="cm"/>
      <inkml:brushProperty name="height" value="0.05" units="cm"/>
      <inkml:brushProperty name="color" value="#008C3A"/>
    </inkml:brush>
  </inkml:definitions>
  <inkml:trace contextRef="#ctx0" brushRef="#br0">75 12 9178,'-1'0'273,"1"1"0,-1-1 0,0 0 0,1 0 0,-1 0 0,1 0 0,-1 1-1,0-1 1,1 0 0,-1 0 0,0 0 0,1 0 0,-1 0 0,0 0 0,1-1 0,-1 1 0,0 0 0,1 0 0,-1 0 0,1-1 0,-1 1 0,1 0 0,-1-1-1,0 1 1,1 0 0,-1-1 0,1 1 0,-1-1 0,1 1 0,-1-1 0,-9-6 2588,9 7-2775,0 0-1,1 0 0,-1 0 0,1 0 0,-1 0 0,0 0 0,1 1 0,-1-1 1,1 0-1,-1 0 0,1 1 0,-1-1 0,1 0 0,-1 1 0,1-1 1,-1 1-1,1-1 0,-1 0 0,1 1 0,0-1 0,-1 1 0,1-1 1,0 1-1,-1-1 0,1 1 0,0 0 0,0-1 0,-1 1 0,1 0 0,-8 20 1062,4 1-486,0 0-1,-1 25 1,1-8-610,1-23-185,2-7-246,0 0 1,0 14 0,1-20 57,0 0-1,0 0 1,1 0 0,-1-1 0,1 1 0,0 0 0,0 0-1,0-1 1,0 1 0,1 0 0,-1-1 0,2 3 0,18 17-1912</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1.977"/>
    </inkml:context>
    <inkml:brush xml:id="br0">
      <inkml:brushProperty name="width" value="0.05" units="cm"/>
      <inkml:brushProperty name="height" value="0.05" units="cm"/>
      <inkml:brushProperty name="color" value="#FF0066"/>
    </inkml:brush>
  </inkml:definitions>
  <inkml:trace contextRef="#ctx0" brushRef="#br0">6 39 10810,'-2'-8'1475,"-1"-17"5165,3 20-2694,5 13-333,7 26-2573,-2 1-1,-1-1 0,6 55 1,-3 107-21,-10-36-1295,2-176-3938,-5-45-2110,-2 30 4281</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4:42.244"/>
    </inkml:context>
    <inkml:brush xml:id="br0">
      <inkml:brushProperty name="width" value="0.05" units="cm"/>
      <inkml:brushProperty name="height" value="0.05" units="cm"/>
      <inkml:brushProperty name="color" value="#FF0066"/>
    </inkml:brush>
  </inkml:definitions>
  <inkml:trace contextRef="#ctx0" brushRef="#br0">1 145 15867,'1'-4'348,"1"0"-1,0 0 0,0 0 1,0 0-1,0 1 0,1-1 1,-1 1-1,1-1 0,0 1 0,0 0 1,0 0-1,1 0 0,4-2 1,4-4 452,1 2 1,20-9 0,-4 4-115,0 1 1,0 1 0,47-8 0,-54 14-406,1 1 1,0 1-1,0 1 0,0 1 1,30 4-1,-47-3-216,0 0 0,1 0-1,-1 1 1,0 0-1,-1 0 1,1 0 0,0 1-1,-1 0 1,1 0 0,-1 1-1,0-1 1,0 1 0,0 0-1,-1 1 1,5 4 0,-6-5-4,-1-1 0,0 0 0,0 1 0,0-1 1,0 1-1,-1-1 0,1 1 0,-1 0 0,0 0 1,0-1-1,-1 1 0,1 0 0,-1 0 1,0 0-1,0 0 0,0 0 0,0 0 0,-1 0 1,1 0-1,-1 0 0,0-1 0,-1 1 0,1 0 1,-3 5-1,-2 3 40,-1-1 1,0-1 0,-1 1-1,0-1 1,0 0-1,-1-1 1,0 0-1,-15 10 1,3-3-52,-1-2 0,0 0-1,-27 12 1,20-14-197,-42 11-1,5-1-2485,62-21 1474,-1 1 0,1 0 1,0 1-1,-6 3 0,-2 5-2368</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18.170"/>
    </inkml:context>
    <inkml:brush xml:id="br0">
      <inkml:brushProperty name="width" value="0.05" units="cm"/>
      <inkml:brushProperty name="height" value="0.05" units="cm"/>
      <inkml:brushProperty name="color" value="#FF0066"/>
    </inkml:brush>
  </inkml:definitions>
  <inkml:trace contextRef="#ctx0" brushRef="#br0">70 171 8130,'-26'-61'2638,"16"41"-685,1-1 1,-11-39-1,20 59-1839,0 1 0,0 0 0,0 0 1,0-1-1,0 1 0,0 0 0,0-1 1,0 1-1,0 0 0,0-1 0,0 1 1,0 0-1,0-1 0,0 1 0,0 0 1,-1 0-1,1-1 0,0 1 1,0 0-1,0-1 0,0 1 0,-1 0 1,1 0-1,0 0 0,0-1 0,-1 1 1,1 0-1,0 0 0,0 0 0,-1-1 1,1 1-1,1 12 1903,8 13-806,1-1 0,16 29 0,-12-26-735,71 124 911,12 24-554,-85-149-710,-1 2 1,-1-1-1,-1 1 1,9 50 0,-12-40-11,-7-38-110,1 0 1,-1 0-1,1 0 1,0 0-1,-1-1 0,1 1 1,-1 0-1,1 0 1,0 0-1,-1 0 0,1-1 1,0 1-1,-1 0 1,1 0-1,0-1 1,-1 1-1,1 0 0,0 0 1,0-1-1,-1 1 1,1 0-1,0-1 0,0 1 1,-1-1-1,-4-10-37,0 1 0,0-1-1,1 0 1,1-1 0,-1 1-1,-1-15 1,1-3-256,-1-40 0,5 53 146,0 0 0,1 0 0,0 0 0,8-29 1,-8 40 115,1 0 1,0 0 0,0 1-1,0-1 1,0 1 0,1-1 0,0 1-1,4-6 1,-5 8 23,1 0 0,-1 0 0,0 0 0,1 0 0,-1 0 0,1 1 1,0-1-1,-1 1 0,1 0 0,0 0 0,0 0 0,0 0 0,0 0 0,0 1 0,4-1 0,-3 0 3,0 1 1,0 0-1,0 1 1,0-1-1,0 1 1,0-1-1,0 1 0,-1 1 1,1-1-1,0 0 1,0 1-1,-1 0 1,1 0-1,-1 0 1,5 3-1,3 4 23,-1 1-1,0 0 1,10 13 0,18 18 118,-34-38-114,0 1 1,0-1 0,0 0-1,1 0 1,-1-1-1,1 1 1,9 3 0,-6-4-15,0-1 0,0 0 0,1 0 0,-1 0 0,0-1 1,0 0-1,0-1 0,0 0 0,1 0 0,-1-1 0,10-3 0,-4 1 4,0-2 0,0 1 0,-1-2 0,0 0 0,18-12 0,-24 13-17,1 0 0,-1 0 1,-1 0-1,1-1 0,-1 0 0,-1 0 0,1-1 1,-1 0-1,0 0 0,-1 0 0,6-14 0,-6 8 0,1-1 0,-2 1 0,0-1 0,-1 1 0,0-1 0,-1-21 0,-5 53-26,4-6 46,1 1 1,0-1-1,0 1 0,1-1 1,7 22-1,-8-29 6,1 0 0,0 0 0,0 0 0,0 0 1,0 0-1,1 0 0,-1-1 0,1 1 0,0-1 0,0 1 0,1-1 1,-1 0-1,0-1 0,1 1 0,0 0 0,0-1 0,0 0 0,7 3 0,-2-2 14,-1-1 0,1-1-1,0 1 1,-1-1 0,1-1-1,0 1 1,0-2 0,11-1-1,73-16 94,-55 8-93,-16 6-36,5-2-91,-1 0-1,1-1 0,43-20 0,-68 26 27,0-1-1,0 1 1,0-1-1,0 0 0,0 0 1,0 0-1,0 0 1,0 0-1,-1 0 1,1 0-1,-1 0 1,0-1-1,0 1 0,0 0 1,0-1-1,0 1 1,0-1-1,0 0 1,-1 1-1,0-1 1,1 0-1,-1 1 0,0-1 1,0 0-1,0 1 1,-1-1-1,1 1 1,-1-1-1,1 0 1,-1 1-1,-1-4 0,2 5 28,0 1-1,-1-1 0,1 0 0,0 0 0,-1 1 0,1-1 0,0 0 1,-1 1-1,1-1 0,-1 0 0,1 1 0,-1-1 0,1 1 0,-1-1 0,1 1 1,-1-1-1,0 1 0,1-1 0,-1 1 0,0-1 0,-1 1 0,2 0-9,-1 0 0,0 0-1,1 0 1,-1 0-1,0 0 1,0 0-1,1 0 1,-1 0 0,0 1-1,1-1 1,-1 0-1,0 0 1,1 1 0,-1-1-1,0 1 1,1-1-1,-1 1 1,0 0-1,-1 1-183,0 0-1,0 1 0,0-1 1,0 1-1,0-1 0,1 1 1,-1 0-1,1-1 0,-2 5 1,3-5-6,-1-1 1,1 0-1,0 1 1,-1-1 0,1 1-1,0-1 1,0 1-1,0-1 1,0 1 0,0-1-1,0 1 1,1-1-1,-1 1 1,0-1 0,1 1-1,-1-1 1,1 0-1,-1 1 1,1-1-1,0 0 1,0 1 0,0-1-1,-1 0 1,1 0-1,0 0 1,0 0 0,1 0-1,-1 0 1,2 2-1,12 2-917</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18.649"/>
    </inkml:context>
    <inkml:brush xml:id="br0">
      <inkml:brushProperty name="width" value="0.05" units="cm"/>
      <inkml:brushProperty name="height" value="0.05" units="cm"/>
      <inkml:brushProperty name="color" value="#FF0066"/>
    </inkml:brush>
  </inkml:definitions>
  <inkml:trace contextRef="#ctx0" brushRef="#br0">132 17 11050,'3'-4'250,"10"-9"10868,-13 13-11050,-1 11 2087,-5 18-713,-3 40-1,6-37-805,-8 35-1,7-50-623,-1 0-1,0-1 1,-1 1-1,-1-1 1,0 0-1,-1-1 0,-1 0 1,-14 19-1,22-32-128,0-1-1,0 0 1,0 0-1,0 0 1,0 0 0,0 0-1,0 0 1,0 0-1,0 0 1,-1 0-1,1-1 1,0 1-1,-1 0 1,1-1 0,-1 1-1,1-1 1,0 0-1,-3 1 1,3-1-50,0-1 1,0 1-1,0-1 1,0 1-1,0-1 1,0 1-1,1-1 1,-1 1-1,0-1 1,0 0-1,1 0 1,-1 1-1,0-1 1,1 0-1,-1 0 1,1 0-1,-1 0 1,1 0-1,-1 1 1,1-1-1,-1 0 1,1 0-1,0 0 1,0 0-1,0 0 1,-1 0-1,1-2 1,-2-24-2564,7-5 1091</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18.854"/>
    </inkml:context>
    <inkml:brush xml:id="br0">
      <inkml:brushProperty name="width" value="0.05" units="cm"/>
      <inkml:brushProperty name="height" value="0.05" units="cm"/>
      <inkml:brushProperty name="color" value="#FF0066"/>
    </inkml:brush>
  </inkml:definitions>
  <inkml:trace contextRef="#ctx0" brushRef="#br0">0 1 12467,'4'5'2168,"3"5"1489,8 2-744,3 1-201,6 0-887,2 0-465,3-3-664,3 0-216,-1 1-320,0-3-80,-3 3-200,-1-1-224,-2-3-608,-1 2-521,-1-9-871,-6-5-425,-2-8-1255,-1 0 2159</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19.168"/>
    </inkml:context>
    <inkml:brush xml:id="br0">
      <inkml:brushProperty name="width" value="0.05" units="cm"/>
      <inkml:brushProperty name="height" value="0.05" units="cm"/>
      <inkml:brushProperty name="color" value="#FF0066"/>
    </inkml:brush>
  </inkml:definitions>
  <inkml:trace contextRef="#ctx0" brushRef="#br0">76 18 15819,'-15'22'1625,"1"-2"856,-12 24 0,22-38-2097,1 1 0,1 0 0,-1 0-1,1 0 1,0 0 0,1 0 0,-1 0-1,1 9 1,1-14-316,0 1-1,0 0 1,0 0-1,0 0 1,1-1-1,-1 1 1,1 0-1,-1-1 1,1 1-1,0 0 1,0-1-1,1 1 1,-1-1-1,0 0 1,1 1-1,0-1 1,3 4-1,-3-4-16,1 0-1,0 0 0,0 0 1,0 0-1,0-1 0,0 1 0,0-1 1,0 0-1,1 0 0,-1 0 1,0 0-1,6 0 0,0 0-20,-1-1-1,0 0 0,1 0 1,-1-1-1,0 0 1,0-1-1,0 0 0,0 0 1,0-1-1,0 1 1,8-6-1,-8 4-20,-1-1-1,0 0 1,0 0-1,-1 0 1,1-1 0,-1 0-1,0-1 1,8-11 0,-11 14 2,0-1 0,0-1 0,0 1 0,-1 0 1,0-1-1,0 1 0,0-1 0,-1 0 1,1 1-1,-1-1 0,-1 0 0,1 0 0,-1-7 1,0 10-6,-1 0 1,1 0-1,-1 0 1,0 1-1,1-1 1,-1 0-1,0 0 1,-1 1-1,1-1 1,0 1-1,-1-1 1,1 1-1,-1-1 1,0 1-1,0 0 1,-3-3-1,1 2-6,0 0 1,0 0-1,-1 0 0,1 1 1,-1 0-1,0 0 0,0 0 0,-8-2 1,1 1-205,1 1 1,-1 1-1,0 0 1,0 0-1,1 2 1,-1-1-1,-16 4 1,-6 4-1429,33-7 1422,-1-1-1,1 1 0,-1-1 0,1 1 0,-1 0 0,1 0 0,-1 0 0,1-1 0,0 1 0,-1 1 0,1-1 0,0 0 0,0 0 1,0 0-1,0 1 0,0-1 0,-1 3 0,2-4 176,0 0 0,0 0 0,0 0 0,0 0 0,0 1 0,-1-1 0,1 0 0,0 0 0,0 0 0,0 0 0,0 1 0,0-1 0,1 0 0,-1 0 0,0 0 0,0 1 0,0-1 0,0 0 0,0 0 0,0 0 0,0 0 0,0 1 1,0-1-1,0 0 0,0 0 0,1 0 0,-1 0 0,0 0 0,0 0 0,0 1 0,0-1 0,0 0 0,1 0 0,-1 0 0,0 0 0,0 0 0,0 0 0,0 0 0,1 0 0,9-1-816</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19.730"/>
    </inkml:context>
    <inkml:brush xml:id="br0">
      <inkml:brushProperty name="width" value="0.05" units="cm"/>
      <inkml:brushProperty name="height" value="0.05" units="cm"/>
      <inkml:brushProperty name="color" value="#FF0066"/>
    </inkml:brush>
  </inkml:definitions>
  <inkml:trace contextRef="#ctx0" brushRef="#br0">335 195 15619,'-20'0'1032,"1"1"0,-1 2 0,0 0 0,1 1 0,-1 0 0,-20 10 0,21-7-575,1 1 0,0 1 0,0 1 0,1 0-1,-30 25 1,43-31-380,0-1 0,0 1 0,0 0 0,0 1 0,1-1-1,-1 1 1,1 0 0,-4 8 0,7-11-59,-1-1 0,1 0 0,-1 0 0,1 1 0,0-1 0,0 0 0,0 1 0,-1-1 0,1 0 0,0 1 0,1-1 0,-1 0 0,0 1 0,0-1 0,1 0 0,0 2 0,0-1-12,-1-1-1,1 0 1,0 1 0,0-1-1,1 0 1,-1 0-1,0 0 1,0 0 0,1 0-1,-1 0 1,0 0 0,1 0-1,-1 0 1,1-1-1,-1 1 1,3 0 0,11 3 1,0-1 0,0-1 0,0 0 0,0-1 0,30-2 0,-4 1 13,-27 0-11,9 0 132,34 5 0,-51-4-76,-1 0 0,1 0 0,-1 0 0,1 1 1,-1 0-1,0 0 0,0 0 0,0 1 0,0 0 0,0 0 0,7 6 1,-11-8-44,0 0 0,0 0 0,0 1 0,0-1 0,0 1 0,-1-1 0,1 1 0,0-1 0,0 1-1,-1-1 1,1 1 0,-1-1 0,0 1 0,1 0 0,-1-1 0,0 1 0,0 0 0,0-1 0,0 1 0,0 0 0,-1-1 0,1 1 0,0 0 0,-1-1 0,1 1 0,-1-1 0,0 1 0,1-1 0,-1 1 0,0-1 0,-2 3 0,-1 2 36,-1 0 0,0 0 1,0 0-1,0-1 0,-12 9 0,8-6-25,0-2 1,-1 1-1,0-1 1,0-1-1,-1 0 1,1 0-1,-1-1 1,0-1-1,-1 1 0,-22 2 1,34-6-36,0 0 0,0 0 1,0 0-1,0 0 0,0 0 0,0 0 0,-1 0 1,1 0-1,0 0 0,0 0 0,0 1 1,0-1-1,0 0 0,0 0 0,0 0 0,0-1 1,-1 1-1,1 0 0,0 0 0,0 0 1,0 0-1,0 0 0,0 0 0,0 0 0,0 0 1,-1 0-1,1 0 0,0 0 0,0 0 0,0 0 1,0 0-1,0 0 0,0 0 0,0 0 1,0-1-1,0 1 0,0 0 0,0 0 0,0 0 1,-1 0-1,1 0 0,0 0 0,0 0 1,0-1-1,5-4-88,13-9-99,-12 10 117,69-51-498,-18 15 441,70-65 0,-115 94 150,-1-2 1,0 0-1,0 0 1,-1-1-1,-1 0 1,-1-1-1,0 0 1,0 0-1,-2-1 1,0 0-1,0 0 1,-2 0-1,0-1 1,-1 1-1,-1-1 1,1-22-1,-3-30 11,0 68-24,0-1-1,0 1 0,0 0 0,0 0 0,-1-1 0,1 1 0,0 0 1,-1 0-1,1 0 0,-1-1 0,1 1 0,-1 0 0,1 0 0,-2-1 1,2 2-3,0-1 0,-1 1 0,1 0 1,0 0-1,0 0 0,0 0 1,-1 0-1,1 0 0,0-1 1,0 1-1,-1 0 0,1 0 1,0 0-1,-1 0 0,1 0 0,0 0 1,0 0-1,-1 0 0,1 0 1,0 0-1,0 0 0,-1 0 1,1 1-1,0-1 0,-1 0 1,-9 9 176,6-2-99,0-1-1,0 1 0,1 0 1,0 0-1,1 0 0,-1 0 0,1 1 1,-2 14-1,2-5 48,1 0 0,1 35 0,1-45-155,-1 1 0,1-1 0,0 0 0,1 0 0,0 1-1,0-1 1,0 0 0,1-1 0,0 1 0,0 0 0,1-1-1,0 0 1,0 0 0,0 0 0,1 0 0,0 0-1,0-1 1,0 0 0,1 0 0,0-1 0,0 1 0,0-1-1,13 6 1,1-3-1044,0-1 1,0 0-1,0-1 0,28 2 0,-9-1-2291,22 4 262</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20.213"/>
    </inkml:context>
    <inkml:brush xml:id="br0">
      <inkml:brushProperty name="width" value="0.05" units="cm"/>
      <inkml:brushProperty name="height" value="0.05" units="cm"/>
      <inkml:brushProperty name="color" value="#FF0066"/>
    </inkml:brush>
  </inkml:definitions>
  <inkml:trace contextRef="#ctx0" brushRef="#br0">5 111 10834,'-1'-13'369,"-1"-4"1303,1-1 0,1-26-1,0 43-1527,0 0 1,0 0-1,0 0 0,0 0 0,1 0 1,-1 0-1,0 0 0,0 0 0,1 0 0,-1 0 1,1 0-1,-1 0 0,1 0 0,-1 0 1,1 0-1,1-1 0,-2 2-67,0 0 0,1 0 0,-1 0 0,0 0 0,1 0 0,-1 0 0,1 0 0,-1 0 0,1 0 0,-1 0 0,0 0 0,1 0 0,-1 0 0,1 0 0,-1 0 0,0 0 0,1 0 0,-1 1 0,0-1 0,1 0 0,-1 0 0,0 1-1,1-1 1,-1 0 0,0 0 0,1 1 0,-1-1 0,0 1 0,5 3 485,-2 1 0,1 0 0,0 1 0,4 9 0,48 112 2994,-26-55-2371,-22-52-920,75 179 1110,-62-141-1474,20 90 1,-26-82-1277,-11-56-300,-3-10 1627,-1 0 0,0 0 0,0 0 0,0 0 0,0 0 0,1 0 0,-1 0 0,0 0 0,0 0-1,0 0 1,0 0 0,1 0 0,-1 0 0,0 0 0,0 0 0,0 0 0,0 0 0,0 0 0,1 0 0,-1-1 0,0 1 0,0 0-1,0 0 1,0 0 0,0 0 0,0 0 0,0 0 0,1-1 0,-1 1 0,0 0 0,0 0 0,0 0 0,0 0 0,0-1 0,7-20-2555,-6 16 2217,9-33-1889,-2-14 923</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20.726"/>
    </inkml:context>
    <inkml:brush xml:id="br0">
      <inkml:brushProperty name="width" value="0.05" units="cm"/>
      <inkml:brushProperty name="height" value="0.05" units="cm"/>
      <inkml:brushProperty name="color" value="#FF0066"/>
    </inkml:brush>
  </inkml:definitions>
  <inkml:trace contextRef="#ctx0" brushRef="#br0">218 106 13539,'10'-26'1244,"-6"15"8,1 0 0,0 0-1,1 0 1,14-19 0,-20 29-1189,0 1 0,0 0 0,0-1 1,0 1-1,0 0 0,1 0 0,-1-1 0,0 1 0,0 0 1,0 0-1,1-1 0,-1 1 0,0 0 0,0 0 1,1-1-1,-1 1 0,0 0 0,1 0 0,-1 0 0,0 0 1,0 0-1,1-1 0,-1 1 0,0 0 0,1 0 1,-1 0-1,1 0 0,-2 10 995,-9 21-42,-56 130 812,31-79-1366,22-50-252,-1-1 0,-1 0 0,-2-1 0,-34 46 0,34-55-85,-14 17-4,30-37-123,1-1 0,0 0-1,-1 1 1,1-1-1,0 0 1,0 1 0,-1-1-1,1 0 1,0 1 0,0-1-1,0 1 1,-1-1-1,1 1 1,0-1 0,0 0-1,0 1 1,0-1-1,0 1 1,0-1 0,0 1-1,0-1 1,0 1-1,0-1 1,0 0 0,0 1-1,0-1 1,1 1 0,-1-1-1,0 1 1,0-1-1,0 0 1,0 1 0,1-1-1,-1 1 1,0-1-1,1 0 1,-1 1 0,0-1-1,1 0 1,-1 0-1,0 1 1,1-1 0,-1 0-1,0 0 1,1 1 0,-1-1-1,1 0 1,-1 0-1,0 0 1,1 0 0,-1 0-1,1 1 1,-1-1-1,1 0 1,-1 0 0,1 0-1,-1 0 1,0 0-1,1 0 1,0-1 0,29-1-151,5-7 18,-1-1-1,39-16 1,-7 1-66,113-35-23,-150 54 227,-22 5 23,-1-1 0,1 1-1,10-5 1,-15 5 4,1 0 1,-1-1-1,1 1 0,-1-1 1,0 0-1,0 1 0,0-1 1,0 0-1,0 0 0,0-1 0,0 1 1,2-3-1,-2 1 29,0 1 0,0-1 0,1 1 1,-1 0-1,1 0 0,0 0 0,0 1 0,0-1 1,0 0-1,1 1 0,3-2 0,-4 3-42,-1 0 0,1 0 0,-1 0 0,1 1 0,-1-1 0,1 1 0,-1 0 0,1-1 0,0 1 0,-1 0 0,1 1 0,-1-1 0,1 0 0,-1 1 0,1 0 0,-1-1 0,1 1 0,3 2 1,21 15-29,-20-13-71,1 1 1,15 7-1,-22-12-32,1 0 0,-1-1 0,0 1 0,1-1-1,-1 1 1,1-1 0,-1 0 0,1 1 0,-1-1-1,1 0 1,-1 0 0,1 0 0,-1 0-1,1 0 1,-1-1 0,1 1 0,-1 0 0,1-1-1,-1 1 1,1-1 0,-1 1 0,3-2 0,0-2-518,0 1 1,0-1 0,-1 1 0,1-1 0,-1 0 0,0-1 0,3-4-1,11-20-1340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20.896"/>
    </inkml:context>
    <inkml:brush xml:id="br0">
      <inkml:brushProperty name="width" value="0.05" units="cm"/>
      <inkml:brushProperty name="height" value="0.05" units="cm"/>
      <inkml:brushProperty name="color" value="#FF0066"/>
    </inkml:brush>
  </inkml:definitions>
  <inkml:trace contextRef="#ctx0" brushRef="#br0">2 96 15675,'-2'-7'1481,"4"-2"695,8-5-1224,2-1-368,6-4-1336,1-1-512,14 8 592</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4.397"/>
    </inkml:context>
    <inkml:brush xml:id="br0">
      <inkml:brushProperty name="width" value="0.05" units="cm"/>
      <inkml:brushProperty name="height" value="0.05" units="cm"/>
      <inkml:brushProperty name="color" value="#008C3A"/>
    </inkml:brush>
  </inkml:definitions>
  <inkml:trace contextRef="#ctx0" brushRef="#br0">18 53 10298,'0'-5'582,"-1"-22"2060,1 26-2408,0-1-1,0 1 1,0 0-1,-1 0 1,1 0 0,0 0-1,-1 0 1,1-1-1,0 1 1,-1 0-1,0 0 1,1 0 0,-1 0-1,1 0 1,-1 0-1,-2-1 1,3 2-159,0 0 1,0 0-1,-1 0 1,1 0-1,0 0 0,0 0 1,-1 0-1,1 0 0,0 0 1,0 0-1,-1 0 1,1 0-1,0 0 0,0 0 1,0 0-1,-1 0 0,1 0 1,0 0-1,0 0 0,-1 0 1,1 1-1,0-1 1,0 0-1,0 0 0,-1 0 1,1 0-1,0 1 0,0-1 1,0 0-1,0 0 1,0 0-1,-1 1 0,1-1 1,0 0-1,0 0 0,0 0 1,0 1-1,0-1 0,0 0 1,0 0-1,0 1 1,0-1-1,0 0 0,0 0 1,0 1-1,0-1 0,0 0 1,0 0-1,0 1 1,0-1-1,0 1 0,1 17 602,34 157 1595,13 33-1085,-37-173-943,1 1-1,3-2 0,31 58 1,-39-81-222,0 1 0,1-1 0,0-1 1,1 0-1,16 16 0,-20-23-136,-1 1 1,0-1-1,1 0 0,0-1 1,0 1-1,0-1 0,0 0 1,0 0-1,0 0 0,0-1 1,0 0-1,1 0 0,-1 0 1,1-1-1,-1 1 0,11-2 1,-7 0-447,0-1 1,0 0-1,0-1 1,-1 0-1,1 0 1,0-1-1,-1 0 1,0 0-1,0-1 0,9-7 1,11-14-829</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21.289"/>
    </inkml:context>
    <inkml:brush xml:id="br0">
      <inkml:brushProperty name="width" value="0.05" units="cm"/>
      <inkml:brushProperty name="height" value="0.05" units="cm"/>
      <inkml:brushProperty name="color" value="#FF0066"/>
    </inkml:brush>
  </inkml:definitions>
  <inkml:trace contextRef="#ctx0" brushRef="#br0">1 77 16572,'6'18'1359,"0"1"0,-2-1 1,0 1-1,-1 0 1,1 30-1,-3-34-811,1 36 800,-1-46-1261,-1-1 0,1 0 0,0 0 1,0 0-1,1 0 0,-1 0 0,1-1 0,0 1 0,3 5 0,-4-8-80,0 0 0,0 0 0,-1 0 0,1 0 0,0 0 0,0-1 0,0 1 0,0 0-1,0-1 1,0 1 0,0-1 0,0 1 0,0-1 0,0 1 0,0-1 0,0 0 0,0 1 0,0-1 0,0 0 0,1 0 0,-1 0-1,0 0 1,0 0 0,0 0 0,0 0 0,0 0 0,1-1 0,-1 1 0,2-1 0,-1 0-4,0 0 1,0 0-1,0 0 0,0-1 1,0 1-1,-1-1 1,1 1-1,0-1 0,-1 0 1,1 1-1,-1-1 1,1 0-1,-1 0 1,2-4-1,1-4 3,0 0 1,-1 0-1,-1 0 0,1 0 1,1-21-1,-2-56 35,-2 76-36,-2-30 13,1 30-1,0 0 0,1 0 0,0 0 1,3-17-1,-3 27-7,1 0 1,-1 0-1,0 0 0,0 1 0,1-1 1,-1 0-1,0 0 0,1 0 1,-1 0-1,1 0 0,-1 0 0,1 0 1,-1 0-1,1 1 0,0-1 1,0 0-1,-1 1 0,1-1 0,0 0 1,0 1-1,0-1 0,1 0 1,-1 1 4,1-1 1,-1 1-1,1 0 1,-1 0 0,1 0-1,-1 0 1,0 0-1,1 0 1,-1 0 0,1 1-1,-1-1 1,1 1-1,2 0 1,4 3 49,1 1 0,-1 0 0,15 11 0,-18-11-57,21 15-11,-12-9-131,0 0 0,1 0-1,25 13 1,-36-22-157,-1-1 1,1 1 0,0-1 0,-1 0 0,1 0 0,0 0-1,0 0 1,0 0 0,0-1 0,0 0 0,0 0-1,0 0 1,0 0 0,0-1 0,0 1 0,-1-1 0,1 0-1,0 0 1,0-1 0,-1 1 0,8-5 0,12-11-2290,8-5 1039</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5:22.126"/>
    </inkml:context>
    <inkml:brush xml:id="br0">
      <inkml:brushProperty name="width" value="0.05" units="cm"/>
      <inkml:brushProperty name="height" value="0.05" units="cm"/>
      <inkml:brushProperty name="color" value="#FF0066"/>
    </inkml:brush>
  </inkml:definitions>
  <inkml:trace contextRef="#ctx0" brushRef="#br0">83 915 18804,'1'-3'6990,"-10"14"-4679,-14 20-1382,15-19-787,0 1 0,1 0 1,0 0-1,1 1 0,-4 14 0,9-25-146,0 1 1,0-1-1,0 1 1,0-1-1,1 1 1,0-1-1,0 1 1,0 0-1,0-1 0,0 1 1,1-1-1,0 1 1,-1-1-1,1 0 1,1 1-1,-1-1 1,0 0-1,1 1 1,-1-1-1,1 0 0,0 0 1,0 0-1,1-1 1,-1 1-1,0 0 1,1-1-1,3 3 1,-5-4-29,1 1 0,-1-1-1,1 0 1,0 0 0,-1 0 0,1 0 0,0-1 0,0 1 0,-1 0 0,1-1 0,0 1 0,0-1 0,0 0-1,0 0 1,0 1 0,0-1 0,0 0 0,0-1 0,2 1 0,-1-1-16,-1 0 1,0 0 0,0 0-1,0 0 1,1 0-1,-1-1 1,0 1-1,-1-1 1,1 1-1,0-1 1,0 0-1,-1 0 1,3-3-1,1-2-66,-1-1 0,0 0 0,0 0 0,0 0 0,-1-1 0,-1 1 0,3-12 0,-2 10-22,-1-1 0,-1 0 0,0 0 0,0 0 0,-1 0 1,-2-14-1,-2 14 89,0 10 39,-1 7 28,5-6-20,-1 1 3,1 0 0,0-1 0,-1 1 0,1 0 0,0 0 0,0 0 1,0 0-1,0 0 0,0 0 0,0 0 0,0 0 0,0 0 0,0 0 0,0 0 0,0 0 0,1 0 0,-1 0 0,0-1 1,1 1-1,-1 0 0,1 0 0,-1 0 0,1 0 0,0 1 0,1-1 1,-1 0 0,1 0 0,-1 0 0,1 0 1,0 0-1,-1-1 0,1 1 0,0 0 0,-1-1 0,1 1 0,0-1 0,2 1 0,2-1 1,0 1-1,-1-1 0,1-1 0,-1 1 0,1-1 1,0 1-1,-1-2 0,8-1 0,-3-2 0,1 0-1,-1 0 1,0-1 0,-1-1 0,1 0-1,-1 0 1,-1-1 0,14-14-1,-1-4 89,30-47-1,-38 51 79,2 1 0,0 0 0,1 1 0,24-22 0,-37 40-130,0-1 1,0 1-1,0 0 1,1 0-1,-1 0 1,1 0-1,0 1 1,0-1-1,-1 1 1,1 0-1,0 0 1,0 1 0,0-1-1,0 1 1,7 0-1,-9 0-23,0 0-1,0 1 0,1-1 1,-1 0-1,0 1 1,0 0-1,0-1 0,0 1 1,0 0-1,-1 0 1,1 0-1,0 1 1,0-1-1,-1 0 0,1 0 1,0 1-1,-1 0 1,1-1-1,-1 1 1,0-1-1,0 1 0,0 0 1,1 0-1,-2 0 1,1 0-1,0 0 0,0 0 1,-1 0-1,1 0 1,0 3-1,0 3-2,-1 0 0,1 0 0,-2 0 0,1 0 0,-1 0-1,0 0 1,-1-1 0,1 1 0,-2 0 0,-2 7 0,-1 0-9,-1 0 1,0-1-1,-19 27 1,17-26-7,9-15-2,0 0 1,0 0 0,0 0 0,0 0 0,0 0 0,0 0 0,1 0 0,-1 0 0,0 0 0,0 0 0,0 0 0,0 0 0,0 0-1,1 0 1,-1 0 0,0 0 0,0 0 0,0 0 0,0 0 0,0 0 0,0 0 0,1 0 0,-1 0 0,0 0 0,0 0 0,0 0-1,0 1 1,0-1 0,0 0 0,0 0 0,1 0 0,-1 0 0,0 0 0,0 0 0,0 0 0,0 0 0,0 1 0,0-1 0,0 0-1,0 0 1,0 0 0,0 0 0,0 0 0,0 1 0,0-1 0,0 0 0,0 0 0,0 0 0,0 0 0,0 0 0,0 1 0,0-1-1,0 0 1,0 0 0,0 0 0,0 0 0,0 0 0,0 0 0,0 1 0,0-1 0,0 0 0,10-5-45,5-5 25,-1-2 0,0 0 1,15-15-1,10-10 2,-15 14 65,-1 0 1,-1-1-1,0-2 1,-2 0 0,-1-1-1,29-56 1,-41 69-11,-1-1 0,-1 0 0,0 0 1,-1 0-1,0-1 0,-1 0 1,-1 1-1,0-1 0,-2 0 0,-1-27 1,-3 24 21,-1 13 104,1 10-58,-1 10 25,4-9-107,0 1 1,0-1-1,1 1 1,0-1-1,0 1 1,0-1-1,0 1 0,1-1 1,0 0-1,1 1 1,-1-1-1,1 0 1,0 1-1,0-1 0,0 0 1,1-1-1,0 1 1,0 0-1,0-1 0,0 1 1,1-1-1,0 0 1,0 0-1,0-1 1,0 1-1,0-1 0,1 0 1,0 0-1,-1 0 1,1-1-1,0 0 0,0 1 1,8 1-1,-3-2 39,0 1 0,0-1-1,0-1 1,0 0 0,0 0-1,0-1 1,1 0 0,-1-1-1,0 0 1,0-1 0,0 0-1,0 0 1,-1-1 0,1-1-1,12-5 1,-4 0 44,-1-1 1,0 0-1,-1-1 0,-1-1 1,1 0-1,-2-1 1,16-17-1,-23 21-159,0 0 0,0 0 0,-1 0 0,0 0 0,0-1 0,-1 0 0,0 0 0,-1-1 0,-1 0 0,1 1 0,-2-1 0,1 0 0,-2 0 0,1 0 0,-1-1 0,-1 1 0,0 0 0,-1 0 0,-3-22 0,0 18-636,0-1 1,-1 1 0,0-1-1,-2 1 1,-13-24-1,-7-15-1024</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4.005"/>
    </inkml:context>
    <inkml:brush xml:id="br0">
      <inkml:brushProperty name="width" value="0.05" units="cm"/>
      <inkml:brushProperty name="height" value="0.05" units="cm"/>
      <inkml:brushProperty name="color" value="#FF0066"/>
    </inkml:brush>
  </inkml:definitions>
  <inkml:trace contextRef="#ctx0" brushRef="#br0">1 2218 7898,'3'-15'518,"2"0"1,-1 0-1,2 0 1,0 1-1,1 0 1,0 0-1,1 0 1,18-23-1,6-2 588,51-48 0,-48 53-530,168-179 2133,-147 148-2130,106-118 720,75-36-47,15 15-386,-129 106-537,730-559 1944,-536 435-2401,-292 203-63,-24 19 216,-1-1 0,0 1 0,0 0 0,1 0 0,-1 0 0,0-1 0,0 1 0,1 0 0,-1 0 0,0-1 0,0 1 0,0 0 1,0-1-1,0 1 0,1 0 0,-1-1 0,0 1 0,0 0 0,0 0 0,0-1 0,0 1 0,0 0 0,0-1 0,0 1 0,0 0 0,0-1 0,0 1 0,0 0 0,0-1 0,0 1 0,-1 0 1,1-1-1,0 1 0,0 0 0,0 0 0,0-1 0,-1 1 0,1 0 0,0-1 0,0 1 0,-1 0 0,-18-12 341</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5.814"/>
    </inkml:context>
    <inkml:brush xml:id="br0">
      <inkml:brushProperty name="width" value="0.05" units="cm"/>
      <inkml:brushProperty name="height" value="0.05" units="cm"/>
      <inkml:brushProperty name="color" value="#FF0066"/>
    </inkml:brush>
  </inkml:definitions>
  <inkml:trace contextRef="#ctx0" brushRef="#br0">150 10 11178,'-1'-2'127,"-1"2"1,1-1-1,0 0 0,-1 0 0,1 0 0,0 0 0,-1 1 0,1-1 0,-1 1 0,1-1 0,-1 1 1,1 0-1,-1-1 0,1 1 0,-1 0 0,0 0 0,1 0 0,-1 0 0,1 0 0,-1 1 0,1-1 0,-1 0 1,1 1-1,-1-1 0,1 1 0,-1 0 0,1-1 0,-1 1 0,1 0 0,0 0 0,0 0 0,-2 1 1,-3 3 129,1 0 1,-1 1 0,1-1 0,1 1 0,-6 8 0,1 1 97,0-1 0,1 1 0,1 1 0,0-1 0,-8 34 0,12-39-213,1 0 1,0 0-1,1 0 1,0 1-1,1-1 1,0 0 0,0 1-1,1-1 1,1 0-1,0 0 1,3 11-1,-4-18-121,0 0 0,0 0 0,1-1-1,-1 1 1,1 0 0,-1 0-1,1-1 1,0 1 0,0-1 0,0 0-1,1 1 1,-1-1 0,0 0 0,1 0-1,-1-1 1,1 1 0,0 0-1,0-1 1,-1 0 0,1 0 0,0 0-1,0 0 1,0 0 0,1 0-1,-1-1 1,0 1 0,0-1 0,0 0-1,4 0 1,4-1-9,0-1 0,0 0-1,0 0 1,-1-1 0,1 0 0,-1-1 0,12-6 0,-3 1-356,0-2 1,-1 0-1,0-1 1,-1 0 0,-1-2-1,0 0 1,-1 0-1,0-2 1,-1 0 0,-1 0-1,0-2 1,-2 1-1,16-31 1,3-24-771</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6.207"/>
    </inkml:context>
    <inkml:brush xml:id="br0">
      <inkml:brushProperty name="width" value="0.05" units="cm"/>
      <inkml:brushProperty name="height" value="0.05" units="cm"/>
      <inkml:brushProperty name="color" value="#FF0066"/>
    </inkml:brush>
  </inkml:definitions>
  <inkml:trace contextRef="#ctx0" brushRef="#br0">59 22 11226,'-3'-3'392,"0"1"-1,1-1 0,-1 1 1,0 0-1,0 0 0,0 0 1,-4-2-1,6 4-274,0 0 0,1 0 0,-1-1 0,0 1 0,0 0 0,1 0 0,-1 0 0,0 0 0,0 0 0,0 0 0,1 0-1,-1 0 1,0 0 0,0 0 0,0 1 0,1-1 0,-1 0 0,0 0 0,0 1 0,1-1 0,-1 0 0,0 1 0,1-1 0,-1 1 0,0-1 0,1 1 0,-1-1 0,1 1 0,-1 0 0,1-1 0,-1 1 0,1 0 0,-1-1 0,1 1-1,0 0 1,-1 0 0,1 0 0,-1 3 117,-1-1 0,1 1-1,0-1 1,1 1 0,-1-1-1,1 1 1,0-1 0,-1 1-1,1 0 1,1-1 0,0 6-1,2 6 370,7 21 1,-4-17-119,7 38 350,-3 1 0,5 91 0,-6-53-642,-7-74-168,2 0 1,6 26-1,-8-42-22,0 0 0,0-1 0,0 1 0,0-1 1,1 1-1,0-1 0,0 0 0,1 0 0,-1 0 0,1 0 0,0-1 0,9 9 0,-12-13-2,0 1 1,1 0-1,-1 0 1,0-1-1,0 1 1,1-1-1,-1 1 0,0-1 1,1 1-1,-1-1 1,0 0-1,1 0 1,-1 0-1,1 0 1,-1 0-1,1 0 0,-1 0 1,0 0-1,1 0 1,-1-1-1,0 1 1,1 0-1,-1-1 1,0 1-1,1-1 0,-1 0 1,0 1-1,0-1 1,0 0-1,1 0 1,-1 0-1,0 0 1,0 0-1,0 0 0,1-2 1,3-3 4,-1-1 0,1 1 0,-1-1 0,6-15 1,6-18 9,17-70 1,-22 66-26,21-48-1,-29 85 10,0-1-1,1 1 0,0 0 1,1 0-1,7-9 0,-10 14 1,-1 1-1,1-1 1,-1 1 0,1 0-1,-1 0 1,1 0 0,-1 0-1,1 0 1,0 0-1,0 0 1,3-1 0,-4 2-1,1 0 1,-1 0-1,0 0 1,0 0 0,1 0-1,-1 0 1,0 0-1,0 1 1,1-1-1,-1 0 1,0 1 0,0-1-1,0 1 1,0-1-1,0 1 1,0 0 0,0-1-1,0 1 1,0 0-1,2 1 1,1 2-30,3 3 52,1 1 1,1-2-1,16 12 0,-21-17-103,-1 1-1,1 0 0,0-1 0,0 0 0,0 0 1,0 0-1,0 0 0,1-1 0,-1 1 1,0-1-1,0 0 0,0 0 0,6-2 0,-3 1-266,-1-1-1,0 0 0,1 0 0,-1 0 0,0-1 0,-1 0 0,1 0 1,0-1-1,-1 1 0,0-1 0,8-8 0,3-8-134</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6.646"/>
    </inkml:context>
    <inkml:brush xml:id="br0">
      <inkml:brushProperty name="width" value="0.05" units="cm"/>
      <inkml:brushProperty name="height" value="0.05" units="cm"/>
      <inkml:brushProperty name="color" value="#FF0066"/>
    </inkml:brush>
  </inkml:definitions>
  <inkml:trace contextRef="#ctx0" brushRef="#br0">79 224 13099,'-5'3'404,"0"0"-1,0 0 1,0 1 0,1 0 0,-1 0-1,1 0 1,0 0 0,0 1 0,1-1-1,-1 1 1,1 0 0,0 0 0,0 0-1,1 1 1,0-1 0,-3 8 0,2-1-150,0 0 0,1 0 0,0 0 0,1 0 1,0 1-1,2 23 0,0-29-227,0 0 1,0 0-1,1 0 0,0 0 1,4 9-1,-5-13-24,0 0 0,1-1 0,-1 1 0,0-1 0,1 1 0,0-1 1,0 0-1,0 0 0,-1 0 0,2 0 0,-1 0 0,0 0 0,0 0 0,1-1 0,4 3 0,-6-3-1,1-1-1,0 0 1,-1 1 0,1-1-1,0 0 1,-1 0-1,1 0 1,0 0-1,-1 0 1,1-1-1,0 1 1,-1 0-1,1-1 1,-1 1-1,1-1 1,0 0 0,-1 1-1,1-1 1,-1 0-1,0 0 1,1 0-1,-1 0 1,2-2-1,3-3 19,0-1 1,0 1-1,6-11 0,-6 9 10,17-29 229,25-48 0,-30 51 510,43-64 0,-60 97-708,0-1 1,0 1-1,0 0 1,0-1-1,1 1 1,-1 0 0,0 0-1,1 0 1,-1 0-1,0 0 1,1 0 0,-1 0-1,3 0 1,-3 1-42,-1 0 0,1 0 0,-1 0 0,1 0 0,0 1 0,-1-1 0,1 0 0,0 0 0,-1 0 0,1 1 0,-1-1 0,1 0 0,-1 1 1,1-1-1,-1 0 0,1 1 0,-1-1 0,1 1 0,-1-1 0,1 1 0,-1-1 0,0 1 0,1-1 0,-1 1 0,0-1 0,0 1 0,1 0 0,-1-1 0,0 1 0,0-1 1,0 1-1,0 0 0,1-1 0,-1 1 0,0 0 0,2 13 183,0-1 0,0 1 0,-1 15 0,-1-18-160,0 1 1,1-1-1,0 0 1,1 0 0,6 18-1,-8-28-43,0 1-1,1-1 0,-1 0 0,1 1 0,-1-1 0,1 0 1,0 0-1,-1 1 0,1-1 0,0 0 0,0 0 0,0 0 1,0 0-1,0 0 0,0 0 0,0 0 0,0-1 0,0 1 1,1 0-1,-1 0 0,0-1 0,0 1 0,1-1 0,-1 1 1,0-1-1,1 0 0,-1 0 0,0 1 0,1-1 0,-1 0 1,1 0-1,-1 0 0,0 0 0,1 0 0,-1-1 0,0 1 1,1 0-1,-1-1 0,0 1 0,1-1 0,-1 1 0,0-1 1,0 0-1,1 1 0,0-2 0,5-3-57,0 0-1,-1 0 1,0 0 0,0-1-1,0 0 1,6-8 0,9-17-1297,-1 0 1,21-46-1,-27 49-251,1 0 0,1 1-1,38-48 1,-31 51 1616</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7.162"/>
    </inkml:context>
    <inkml:brush xml:id="br0">
      <inkml:brushProperty name="width" value="0.05" units="cm"/>
      <inkml:brushProperty name="height" value="0.05" units="cm"/>
      <inkml:brushProperty name="color" value="#FF0066"/>
    </inkml:brush>
  </inkml:definitions>
  <inkml:trace contextRef="#ctx0" brushRef="#br0">0 331 11210,'2'0'362,"0"0"-1,-1-1 0,1 1 1,-1 0-1,1 0 1,-1-1-1,1 1 0,-1-1 1,1 1-1,-1-1 0,0 1 1,1-1-1,-1 0 0,0 0 1,1 0-1,-1 0 0,0 0 1,0 0-1,0 0 0,0 0 1,0 0-1,1-2 1,-2 3-325,0-1 1,0 1 0,0 0-1,0 0 1,0 0 0,0 0 0,0-1-1,0 1 1,0 0 0,0 0 0,0 0-1,0 0 1,0 0 0,0-1 0,0 1-1,0 0 1,-1 0 0,1 0 0,0 0-1,0 0 1,0-1 0,0 1 0,0 0-1,0 0 1,-1 0 0,1 0 0,0 0-1,0 0 1,0 0 0,0 0-1,0 0 1,-1 0 0,1 0 0,0 0-1,0 0 1,0 0 0,0 0 0,-1 0-1,1 0 1,0 0 0,0 0 0,0 0-1,0 0 1,-1 0 0,1 0 0,0 0-1,0 0 1,0 0 0,0 0 0,-1 0-1,1 0 1,-10 2 32,10-2-69,-1 1-1,1-1 1,0 0-1,-1 0 1,1 1-1,-1-1 1,1 0 0,0 0-1,-1 1 1,1-1-1,0 1 1,0-1-1,-1 0 1,1 1 0,0-1-1,0 1 1,-1-1-1,1 1 1,0-1-1,0 0 1,0 1 0,0-1-1,0 1 1,0-1-1,-1 1 1,1-1-1,0 1 1,1-1 0,-1 1-1,0-1 1,0 1-1,0-1 1,0 1-1,0-1 1,0 1 0,1-1-1,-1 1 1,0-1-1,0 0 1,0 1-1,1-1 1,-1 1 0,0-1-1,1 0 1,0 1-1,0 1-2,1 0 0,0-1 1,0 1-1,0-1 0,0 0 0,0 1 0,0-1 0,4 2 0,22 5-270,17 5-891,-36-9 1143,0 1 1,0 0-1,-1 0 0,0 1 0,0 0 0,0 0 0,0 1 0,-1 0 0,0 0 1,-1 0-1,7 10 0,-8-10 96,-1 0-1,0 1 1,0-1 0,0 1 0,-1 0 0,0 0-1,-1 0 1,0 0 0,0 1 0,-1-1 0,0 1 0,0-1-1,-1 13 1,-2-4-44,0 0-1,-2-1 0,0 0 1,0 0-1,-2 0 1,0 0-1,-1-1 0,0 0 1,-1 0-1,-11 15 1,15-26-34,0 1 0,0-1 0,0 0 0,0 0 1,-1-1-1,1 1 0,-9 4 0,11-7 2,0 0 0,0 0 0,0 0 0,-1 0 0,1-1 0,0 1 0,-1-1 0,1 1-1,-3-1 1,4 0 2,-1 0 0,1 0-1,0 0 1,0 0-1,0-1 1,0 1-1,0 0 1,0-1-1,0 1 1,0-1-1,0 1 1,0-1 0,0 1-1,0-1 1,0 0-1,0 1 1,0-1-1,1 0 1,-1 0-1,-1-1 1,2 1 0,-1 0 0,0-1 0,1 1 0,-1 0 0,1-1 0,-1 1 0,1-1 0,0 1 0,-1 0 1,1-1-1,0 1 0,0-1 0,0 1 0,0-1 0,1 1 0,-1-1 0,0 1 0,1 0 0,0-3 0,13-27 9,39-55-4,20-38 3,-42 60 110,24-76 1,-45 108-36,-1 0 1,-1-1-1,-2 0 1,4-54-1,-10 75-65,0-1-1,-2-15 1,1 26-15,1-1 0,-1 0 1,1 0-1,-1 0 0,0 0 0,0 0 0,0 1 0,0-1 1,-1 1-1,1-1 0,-1 1 0,0-1 0,1 1 0,-1 0 1,-3-3-1,4 4 17,1 1-1,-1-1 1,0 1 0,0 0 0,1-1-1,-1 1 1,0 0 0,0 0 0,0-1-1,1 1 1,-1 0 0,0 0 0,0 0-1,0 0 1,0 0 0,1 0 0,-1 0 0,0 0-1,0 0 1,0 1 0,0-1 0,1 0-1,-1 1 1,0-1 0,0 0 0,1 1-1,-1-1 1,0 1 0,1-1 0,-2 2 0,0-1 70,0 1 0,0 0 1,1 0-1,-1 0 1,0 0-1,1 0 1,0 1-1,-2 3 1,0 1 4,1 0 0,0 0 0,1 1 0,-1-1 0,2 1 0,-1-1 0,1 1-1,0-1 1,1 1 0,-1-1 0,1 1 0,1-1 0,0 0 0,0 1 0,0-1 0,1 0 0,0 0 0,4 7 0,-4-8-192,1-1-1,-1 1 1,1-1-1,0 0 1,0 0-1,0 0 1,1-1 0,0 0-1,0 0 1,0 0-1,0 0 1,0-1-1,1 0 1,0 0-1,-1 0 1,1-1 0,0 0-1,1 0 1,-1 0-1,0-1 1,12 1-1,-5-2-187,0-1-1,19-4 0,-32 5 282</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7.977"/>
    </inkml:context>
    <inkml:brush xml:id="br0">
      <inkml:brushProperty name="width" value="0.05" units="cm"/>
      <inkml:brushProperty name="height" value="0.05" units="cm"/>
      <inkml:brushProperty name="color" value="#FF0066"/>
    </inkml:brush>
  </inkml:definitions>
  <inkml:trace contextRef="#ctx0" brushRef="#br0">5 284 13531,'0'1'167,"-1"-1"-1,1 0 1,0 1-1,-1-1 1,1 0 0,0 1-1,-1-1 1,1 1 0,0-1-1,0 0 1,0 1-1,-1-1 1,1 1 0,0-1-1,0 1 1,0-1 0,0 1-1,0-1 1,0 0 0,0 1-1,0-1 1,0 1-1,0-1 1,0 1 0,0-1-1,0 1 1,1 0 0,3 14 1491,-3-13-1485,56 139 2920,-57-140-3087,0 0 1,1 0-1,-1 1 1,1-1-1,0 0 1,-1 0-1,1 0 1,0 0-1,-1 0 0,1 0 1,0 0-1,0-1 1,0 1-1,0 0 1,0 0-1,0-1 1,0 1-1,0-1 1,0 1-1,0-1 0,0 1 1,1-1-1,-1 1 1,0-1-1,0 0 1,0 0-1,1 0 1,-1 0-1,0 0 1,0 0-1,1 0 0,-1 0 1,0 0-1,0 0 1,0-1-1,1 1 1,-1 0-1,0-1 1,0 1-1,0-1 1,0 0-1,1 0 0,3-2 1,-1 0-1,1-1 0,-1 1 0,0-1 0,0 0 0,0 0 0,-1-1 0,4-5 0,56-102 26,9-14-31,-68 120 0,-1 1 0,1 0 0,0 1 0,1-1-1,4-4 1,-8 8-1,0 1 1,0-1-1,-1 0 0,1 1 0,0-1 0,0 1 0,0 0 1,0-1-1,0 1 0,0-1 0,0 1 0,0 0 0,0 0 1,0 0-1,0-1 0,0 1 0,0 0 0,0 0 0,0 1 1,0-1-1,-1 0 0,1 0 0,0 0 0,0 0 0,0 1 1,0-1-1,0 1 0,0-1 0,0 1 0,0-1 1,0 1-1,-1-1 0,1 1 0,0-1 0,0 1 0,-1 0 1,1 0-1,0-1 0,-1 1 0,1 0 0,0 1 0,4 8 54,0 0-1,0 0 0,-1 1 0,0-1 1,-1 1-1,3 16 0,-4-18-43,-2-8-9,0-1-1,0 0 1,0 1 0,0-1-1,0 1 1,0-1 0,0 0-1,0 1 1,0-1 0,0 0-1,1 1 1,-1-1-1,0 1 1,0-1 0,0 0-1,1 1 1,-1-1 0,0 0-1,0 0 1,1 1 0,-1-1-1,0 0 1,1 1 0,-1-1-1,0 0 1,1 0-1,-1 0 1,0 1 0,1-1-1,0 0 2,-1-1 0,1 1 0,0 0 0,-1-1 0,1 1-1,-1 0 1,1-1 0,-1 1 0,0-1 0,1 1 0,-1-1-1,1 1 1,-1-1 0,0 1 0,1-2 0,11-25 42,-7 10-11,1-1 0,2 1 0,8-16 0,-13 28 16,1-1 0,0 1 0,0 0 0,0 0 0,1 0 0,0 0 0,0 1 0,0 0-1,0 0 1,1 0 0,11-5 0,-1 2 115,1 1 1,18-4-1,-22 7-154,0 0 1,0-2 0,0 1-1,20-12 1,-31 15-192,-1 0 0,1 0 0,-1 0 0,0 0 0,1 0 1,-1 0-1,0-1 0,0 1 0,0 0 0,0-1 0,0 1 0,0 0 0,0-1 1,-1 1-1,1-1 0,0 0 0,-1 1 0,1-1 0,-1 1 0,1-3 1,-3-3-1233</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8.151"/>
    </inkml:context>
    <inkml:brush xml:id="br0">
      <inkml:brushProperty name="width" value="0.05" units="cm"/>
      <inkml:brushProperty name="height" value="0.05" units="cm"/>
      <inkml:brushProperty name="color" value="#FF0066"/>
    </inkml:brush>
  </inkml:definitions>
  <inkml:trace contextRef="#ctx0" brushRef="#br0">54 111 18268,'-26'0'992,"7"-5"264,10-2-575,18-7-329,6-5-560,32-10 2456,9-7-1760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8.541"/>
    </inkml:context>
    <inkml:brush xml:id="br0">
      <inkml:brushProperty name="width" value="0.05" units="cm"/>
      <inkml:brushProperty name="height" value="0.05" units="cm"/>
      <inkml:brushProperty name="color" value="#FF0066"/>
    </inkml:brush>
  </inkml:definitions>
  <inkml:trace contextRef="#ctx0" brushRef="#br0">234 1 13027,'-15'3'526,"0"2"0,1 0 0,-1 1-1,1 0 1,1 1 0,-1 1 0,1 0 0,0 1 0,1 0 0,0 1 0,1 0 0,0 1 0,0 0 0,1 1 0,1 0-1,-16 26 1,24-36-488,1-1 1,-1 1-1,0-1 0,0 1 0,1-1 0,-1 1 0,1 0 0,-1-1 0,1 1 0,0 0 0,-1-1 0,1 1 1,0 3-1,1-4-12,-1 1 0,1-1 0,-1 0 1,1 0-1,0 0 0,0 1 0,-1-1 1,1 0-1,0 0 0,0 0 1,0 0-1,0 0 0,0-1 0,0 1 1,0 0-1,1 0 0,-1-1 0,2 2 1,12 5 91,1-1 1,-1-1-1,1 0 1,17 2-1,9 3 88,-33-7-143,56 17 581,-60-18-530,0 1 0,0-1-1,0 1 1,0 0-1,0 0 1,-1 0 0,1 1-1,-1-1 1,6 7-1,-9-8-76,1 0-1,-1 0 0,0 0 0,0 0 1,0 0-1,-1 0 0,1 0 1,0 1-1,-1-1 0,1 0 0,-1 0 1,0 1-1,0-1 0,0 0 0,0 0 1,0 1-1,0-1 0,-1 0 0,1 0 1,-1 0-1,1 1 0,-1-1 0,0 0 1,-2 3-1,-1 2 13,0 0 0,-1 0 0,1 0 0,-2-1 0,-7 9 0,5-8-46,0 1 0,0-1-1,-1-1 1,0 1 0,-16 7 0,22-12-199,-1 0 0,0 0 0,0-1 0,0 1 0,0-1 0,0 0 0,0 0 0,0-1 0,0 1 0,-1-1 0,1 0 1,0 0-1,0 0 0,0-1 0,-1 1 0,1-1 0,-7-2 0,9 2 16,0 0 1,1 0 0,-1 1 0,1-1 0,-1 0-1,1 0 1,-1-1 0,1 1 0,0 0-1,0 0 1,-1-1 0,0-1 0,0 0-41,1 0 1,0 0-1,0 0 0,1 0 1,-1 0-1,0-6 1,1 8 214</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4.852"/>
    </inkml:context>
    <inkml:brush xml:id="br0">
      <inkml:brushProperty name="width" value="0.05" units="cm"/>
      <inkml:brushProperty name="height" value="0.05" units="cm"/>
      <inkml:brushProperty name="color" value="#008C3A"/>
    </inkml:brush>
  </inkml:definitions>
  <inkml:trace contextRef="#ctx0" brushRef="#br0">151 0 14075,'-4'3'272,"0"-1"1,-1 1-1,2-1 1,-1 1-1,0 1 1,1-1-1,-1 0 1,1 1-1,0 0 1,0 0-1,0 0 1,1 0-1,-1 0 1,1 0-1,0 1 0,-1 4 1,-3 6 68,2 0 0,0 1 0,-2 25 0,4-30-216,2 1-1,-1 0 1,2-1-1,-1 1 1,2 0 0,0-1-1,0 1 1,1-1 0,0 0-1,1 0 1,8 17 0,-10-23-95,1 0 1,0 0-1,0 0 1,1-1-1,-1 1 1,1-1-1,0 0 1,0 0-1,1 0 1,-1-1 0,1 1-1,-1-1 1,1 0-1,0 0 1,1-1-1,-1 1 1,0-1-1,1-1 1,-1 1 0,1-1-1,-1 0 1,1 0-1,0 0 1,-1-1-1,9 0 1,-6-1-23,-1 0 1,1-1-1,0 1 1,-1-2-1,0 1 1,1-1-1,-1 0 0,0-1 1,0 1-1,-1-1 1,1-1-1,-1 1 1,0-1-1,0-1 1,0 1-1,-1-1 1,0 1-1,5-8 1,-5 7 42,-1-1 0,0 0 0,0 0 1,0 0-1,-1 0 0,0-1 1,0 1-1,-1-1 0,0 0 1,0 0-1,-1 0 0,0 0 0,-1 0 1,1 0-1,-1 0 0,-1 0 1,-2-12-1,2 14 34,-2 0 0,1 0 0,0 0 0,-1 1 0,0-1 0,-1 1 0,1 0 1,-1 0-1,0 0 0,0 0 0,-1 1 0,1-1 0,-11-6 0,-1 0 34,0 1 1,0 1-1,-23-10 0,25 14-138,1 0-1,-1 1 1,1 1-1,-1 0 0,0 1 1,-1 0-1,1 1 0,0 1 1,0 0-1,0 1 1,0 0-1,-1 1 0,-25 8 1,38-10-150,0 1 0,0 0 0,0 0 1,0-1-1,0 1 0,0 0 0,0 1 1,0-1-1,1 0 0,-1 0 0,0 1 1,-2 2-1,4-4 110,0 1 1,-1-1 0,1 0-1,0 0 1,0 0 0,0 0-1,0 1 1,0-1 0,0 0-1,0 0 1,0 0-1,0 0 1,0 1 0,0-1-1,0 0 1,-1 0 0,1 0-1,0 1 1,1-1 0,-1 0-1,0 0 1,0 0-1,0 1 1,0-1 0,0 0-1,0 0 1,0 0 0,0 0-1,0 1 1,0-1 0,0 0-1,0 0 1,1 1-1,7 5-1253</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9.015"/>
    </inkml:context>
    <inkml:brush xml:id="br0">
      <inkml:brushProperty name="width" value="0.05" units="cm"/>
      <inkml:brushProperty name="height" value="0.05" units="cm"/>
      <inkml:brushProperty name="color" value="#FF0066"/>
    </inkml:brush>
  </inkml:definitions>
  <inkml:trace contextRef="#ctx0" brushRef="#br0">34 1 14155,'-4'0'171,"2"0"196,0 0 1,0 0 0,0 0-1,0 0 1,0 0 0,0 0 0,0 1-1,-4 1 1,6-2-253,-1 1 1,0-1 0,1 1-1,-1-1 1,1 1-1,-1 0 1,1-1-1,-1 1 1,1 0 0,-1 0-1,1-1 1,0 1-1,-1 0 1,1 0-1,0 0 1,0-1-1,0 1 1,0 0 0,0 0-1,-1 0 1,1-1-1,1 1 1,-1 0-1,0 0 1,0 0 0,0 0-1,2 11 342,0-1 0,1 0 0,0 0-1,1-1 1,7 16 0,4 11 274,65 216 2023,-64-187-2334,16 131 1,-31-183-409,-2-9-10,1-1-1,1 1 1,-1-1-1,1 1 1,-1-1-1,1 1 1,1-1-1,-1 1 1,0-1-1,1 0 1,0 0-1,4 7 1,-6-11-2,1 0 0,-1 1 0,0-1 1,0 0-1,1 0 0,-1 0 0,0 1 0,0-1 1,1 0-1,-1 0 0,0 0 0,1 0 0,-1 1 0,0-1 1,1 0-1,-1 0 0,0 0 0,1 0 0,-1 0 0,1 0 1,-1 0-1,0 0 0,1 0 0,-1 0 0,0 0 1,1 0-1,-1 0 0,1 0 0,8-9 12,5-16 13,-14 24-24,23-54-35,13-28-206,1 20-28,-32 55 227,1-1-1,0 2 0,1-1 0,0 1 0,7-7 0,-12 13 38,-1-1 0,0 1 0,1 0 0,-1 0 0,1 0 0,0 0 0,-1 1 0,1-1 0,0 0 0,-1 1 0,1-1 0,0 1 0,0 0 0,0-1 0,-1 1 0,1 0 0,0 0 0,0 0 0,0 0 0,-1 1 0,1-1-1,0 0 1,0 1 0,0-1 0,-1 1 0,1 0 0,0-1 0,2 3 0,2 2 4,0 0-1,0 0 0,0 0 1,-1 1-1,8 10 0,-8-10 5,-1-1-1,1 1 1,0-1-1,8 6 0,-11-9-12,1 0 0,0 0-1,1 0 1,-1-1-1,0 1 1,0-1-1,1 0 1,-1 0-1,1 0 1,-1 0 0,1-1-1,-1 1 1,1-1-1,3 0 1,-3 0-407,0-1 1,-1 0-1,1 0 0,-1 0 1,1 0-1,-1-1 1,0 1-1,6-5 0,21-14-4278,-5 8 3274</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29.827"/>
    </inkml:context>
    <inkml:brush xml:id="br0">
      <inkml:brushProperty name="width" value="0.05" units="cm"/>
      <inkml:brushProperty name="height" value="0.05" units="cm"/>
      <inkml:brushProperty name="color" value="#FF0066"/>
    </inkml:brush>
  </inkml:definitions>
  <inkml:trace contextRef="#ctx0" brushRef="#br0">172 409 12875,'-16'17'2110,"1"0"-1,-13 21 1,-42 81 1820,61-104-3587,1 2-1,1-1 1,1 1-1,-5 20 1,11-36-329,-1 0-1,1 0 1,0 1 0,0-1 0,0 0 0,0 0 0,0 1 0,0-1 0,0 0-1,0 0 1,1 1 0,-1-1 0,0 0 0,1 0 0,-1 0 0,1 2 0,0-2-10,0-1 1,-1 1-1,1-1 1,-1 1 0,1-1-1,0 1 1,-1-1 0,1 1-1,0-1 1,-1 0-1,1 1 1,0-1 0,0 0-1,-1 1 1,1-1 0,0 0-1,0 0 1,1 0-1,1 0-5,-1 0 0,1 0-1,0-1 1,-1 1 0,1-1 0,-1 0-1,1 1 1,-1-1 0,0 0-1,1 0 1,-1-1 0,4-2-1,4-5-160,-1 0-1,-1 0 1,0-1-1,0 0 1,-1 0-1,11-22 1,-10 17-95,1 1 0,1 0 1,12-14-1,-19 23 252,0 1 0,0-1 0,0 1 0,-1-1 0,1 0 0,-1 0 0,-1 0 0,1 0 0,1-8 0,-2 7 9,1 1 1,0 0-1,-1-1 0,2 1 0,-1 0 0,1 0 1,4-8-1,-6 13-4,-1-1-1,1 0 1,-1 1-1,0-1 1,1 1 0,-1-1-1,1 1 1,-1-1 0,1 1-1,0 0 1,-1-1-1,1 1 1,-1 0 0,1-1-1,0 1 1,-1 0 0,1 0-1,0-1 1,-1 1 0,1 0-1,0 0 1,-1 0-1,1 0 1,0 0 0,0 0-1,-1 0 1,1 0 0,0 0-1,-1 0 1,1 1 0,0-1-1,-1 0 1,1 0-1,0 1 1,-1-1 0,1 0-1,-1 1 1,1-1 0,0 1-1,-1-1 1,1 1-1,-1-1 1,1 1 0,-1-1-1,0 1 1,1-1 0,0 2-1,3 3 4,-1 1 0,1 0 0,-1 0 0,3 7 0,-2-5 12,48 86 515,-29-55-271,-17-28-210,-1 0-1,0 0 1,-1 0-1,0 0 1,-1 1-1,0 0 1,-1-1-1,-1 1 1,1 0-1,-2 16 1,0-27-48,0-1 1,0 0 0,0 0-1,0 0 1,0 0-1,0 0 1,0 1-1,0-1 1,0 0-1,0 0 1,0 0 0,0 0-1,0 0 1,0 0-1,0 0 1,0 1-1,0-1 1,-1 0-1,1 0 1,0 0 0,0 0-1,0 0 1,0 0-1,0 0 1,0 0-1,0 0 1,-1 1-1,1-1 1,0 0 0,0 0-1,0 0 1,0 0-1,0 0 1,0 0-1,-1 0 1,1 0-1,0 0 1,0 0 0,0 0-1,0 0 1,0 0-1,-1 0 1,1 0-1,0 0 1,0 0-1,0 0 1,0 0 0,0 0-1,0-1 1,-1 1-1,1 0 1,0 0-1,0 0 1,0 0-1,0 0 1,0 0 0,0 0-1,0 0 1,0 0-1,-1-1 1,1 1-1,0 0 1,0 0-1,0 0 1,0 0 0,0 0-1,0 0 1,0-1-1,0 1 1,-8-10 49,3-3-27,0 0 0,1 0 0,-5-25 0,-3-48-14,12 85-9,-5-42 7,3-1 0,2-46 0,1 74-7,0 1 0,2 0-1,-1 0 1,2 0-1,0 0 1,1 1 0,0-1-1,1 1 1,13-22-1,-14 29-2,0 0 0,0 0 0,1 1 0,0-1 0,1 1 0,12-9 0,-14 11 18,0 2 0,0-1 0,0 0 0,0 1 0,0 0 0,0 0 0,0 1 1,1-1-1,-1 1 0,1 0 0,9 0 0,-13 1 8,0 0 0,0 0 0,-1 0 0,1 0-1,0 1 1,0-1 0,0 0 0,-1 1 0,1-1 0,0 1 0,-1 0 0,1 0 0,0-1 0,-1 1-1,1 0 1,-1 0 0,1 0 0,-1 1 0,0-1 0,0 0 0,1 1 0,-1-1 0,0 0 0,0 1-1,0-1 1,0 1 0,0 0 0,-1-1 0,1 1 0,0 0 0,-1-1 0,1 1 0,-1 0 0,0 0-1,0-1 1,1 1 0,-1 3 0,-1 7 40,1 0 1,-2 0-1,0 0 0,-5 20 0,3-14-90,1-1 32,-2 26 0,4-35-5,1-1 0,1 0 0,-1 0 0,1 0 0,0 1 0,3 8 0,-4-15-1,0 0 0,1 0 0,-1 0 0,0 0 1,1 0-1,-1 0 0,1 0 0,-1 0 0,1-1 1,0 1-1,-1 0 0,1 0 0,0 0 0,0-1 1,-1 1-1,1 0 0,0-1 0,0 1 0,0 0 1,0-1-1,0 1 0,0-1 0,0 0 0,0 1 0,0-1 1,0 0-1,0 1 0,0-1 0,0 0 0,0 0 1,0 0-1,0 0 0,0 0 0,0 0 0,1-1 1,1 0 0,0 0 1,0 0-1,0 0 1,-1 0 0,1-1-1,-1 1 1,1-1 0,-1 0-1,1 0 1,-1 0-1,0 0 1,2-3 0,10-14 12,0-2 1,-2 0 0,0 0 0,16-44 0,-14 31 1,2-2 62,12-46 0,-23 63-7,-1-1 0,0 1 0,-1-1 0,0-24 0,-5 34 71,2 10-140,0 0 0,-1 0 0,1 0 0,0 0-1,0 0 1,0 0 0,0 0 0,0-1 0,0 1 0,-1 0 0,1 0-1,0 0 1,0 0 0,0 0 0,0 0 0,0 0 0,0 1 0,-1-1 0,1 0-1,0 0 1,0 0 0,0 0 0,0 0 0,0 0 0,0 0 0,0 0-1,-1 0 1,1 0 0,0 0 0,0 0 0,0 0 0,0 0 0,0 1-1,0-1 1,0 0 0,0 0 0,0 0 0,0 0 0,0 0 0,-9 17 85,4 3-168,1 1-1,1 0 1,0 0-1,2 0 1,1 32 0,2-30-692,1-1 1,0 1-1,2-1 0,1 0 1,8 22-1,15 23-886</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30.445"/>
    </inkml:context>
    <inkml:brush xml:id="br0">
      <inkml:brushProperty name="width" value="0.05" units="cm"/>
      <inkml:brushProperty name="height" value="0.05" units="cm"/>
      <inkml:brushProperty name="color" value="#FF0066"/>
    </inkml:brush>
  </inkml:definitions>
  <inkml:trace contextRef="#ctx0" brushRef="#br0">310 335 13635,'-1'-3'369,"0"0"0,0 0 1,0 0-1,-1 1 0,1-1 0,-1 0 1,0 0-1,-3-3 0,4 5-213,-1 0 0,1 0-1,0 0 1,-1 0 0,1 0 0,0 0-1,-1 1 1,1-1 0,-1 1 0,1-1-1,-1 1 1,0-1 0,1 1-1,-1 0 1,1 0 0,-1 0 0,0 0-1,1 0 1,-1 0 0,1 0 0,-4 1-1,-2 1 16,0 0 0,-1 1 0,1 0 0,0 0 0,1 1-1,-9 5 1,-40 31 786,43-31-754,5-3-93,-120 98 1133,159-124-1025,-20 8-206,0-1 0,0 0 1,-1-1-1,-1 0 1,-1 0-1,0-1 1,0-1-1,-2 0 0,0 0 1,5-18-1,4-22 9,14-96 1,-19 90-1,-8 48 66,-2 18 22,-3 22 17,-2 33 23,2 0 1,12 112-1,-4-126-37,3 0 0,1-1-1,2 0 1,25 58 0,-28-81-64,2 0 1,0 0-1,25 34 0,-28-46-27,-1 0 1,1 0-1,0-1 1,1 0-1,0 0 0,0-1 1,1-1-1,0 1 1,13 5-1,-18-9 31,0-2 1,0 1-1,0 0 0,0-1 1,0 0-1,0 0 0,1-1 0,-1 0 1,0 1-1,0-2 0,1 1 1,5-1-1,-8 0 1,-1 0 0,1 0 0,0 0 0,-1 0 0,1 0 0,0 0 0,-1-1 0,0 1 0,1-1 0,-1 0 0,0 1 0,0-1 0,0 0 0,0 0 0,0-1 0,0 1 0,0 0 0,-1-1 0,1 1 0,-1-1 0,0 1 0,0-1 0,1-3 0,0-1 13,-1 0 0,0 0 0,-1 0 0,1 0-1,-1 0 1,-1 0 0,1 0 0,-1 0-1,-1 0 1,1 0 0,-1 0 0,0 0 0,-5-10-1,0 2-79,-1-1-1,-1 1 0,0 0 0,-16-19 0,13 19-533,-1 1 0,-1 1 0,1 0 0,-2 1 0,0 0 0,-1 2-1,-16-10 1,1 5-2943,18 5 1237</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31.388"/>
    </inkml:context>
    <inkml:brush xml:id="br0">
      <inkml:brushProperty name="width" value="0.05" units="cm"/>
      <inkml:brushProperty name="height" value="0.05" units="cm"/>
      <inkml:brushProperty name="color" value="#FF0066"/>
    </inkml:brush>
  </inkml:definitions>
  <inkml:trace contextRef="#ctx0" brushRef="#br0">61 563 10850,'7'-5'1455,"0"0"-1,-1 0 0,0-1 1,9-9-1,-4-1-396,0 0 0,10-18 0,-20 32-928,17-28 1075,18-46-1,-32 67-1141,0-1 0,-1 0 0,0 0 0,-1-1 0,0 1-1,-1 0 1,0-1 0,0 1 0,-2-17 0,0 23-62,0 0 1,0 0-1,0 0 1,0-1-1,-1 1 1,1 0-1,-1 0 1,0 1-1,0-1 1,-1 0-1,1 1 1,-1-1-1,0 1 1,0 0-1,0 0 1,-4-4-1,4 5-1,0 0 0,0 1 0,0-1 0,0 1 0,0-1 0,-1 1 0,1 0 0,0 0 0,-1 0 0,1 1 0,0-1 0,-1 1 0,1 0 0,-1 0 0,1 0 0,-1 0 0,1 0 0,-1 1 0,1 0 0,-6 1 0,4 0-2,-1 1-1,0 0 0,1 0 1,0 0-1,0 0 1,0 1-1,0 0 1,1 0-1,-1 0 0,1 1 1,0-1-1,0 1 1,1 0-1,-5 7 1,3-3 1,0 1 0,1 0 1,0 0-1,0 0 0,1 0 1,1 1-1,-2 12 0,3-19 1,1 0 0,-1 0 0,1 0-1,0 0 1,1 0 0,-1 0 0,2 6 0,-1-9 1,-1 0 1,0 1 0,1-1-1,0 0 1,-1 0-1,1 0 1,0 1 0,-1-1-1,1 0 1,0 0 0,0 0-1,0 0 1,0 0-1,0-1 1,0 1 0,0 0-1,0 0 1,0-1 0,1 1-1,-1-1 1,0 1-1,0-1 1,1 1 0,-1-1-1,0 0 1,1 1 0,0-1-1,4 0 19,0 0 1,0-1-1,-1 1 0,1-1 1,0-1-1,-1 1 0,1-1 0,0 0 1,-1 0-1,0-1 0,7-3 0,10-7 121,25-20 0,-43 30-120,21-16 81,57-38 433,-73 51-417,1 0-1,1 1 0,-1 0 0,1 1 0,-1 1 0,18-5 0,-20 8-74,1-1 0,-1 1 0,0 1 0,0 0 0,0 0 0,0 0 0,0 1 0,11 4 0,-7-2-28,0-1-1,15 1 1,-23-3 7,0-1-1,1 0 1,-1 0-1,0-1 1,1 1 0,-1-1-1,0 0 1,1 0-1,-1 0 1,5-3-1,7-4 164,20-14-1,-14 9-60,-22 13-123,0-1 0,0 1-1,0 0 1,-1 0 0,1 0 0,0 0 0,0 0 0,0 0 0,0 0 0,0 0 0,0 0 0,0 0 0,0-1 0,0 1 0,0 0 0,0 0 0,-1 0 0,1 0 0,0 0 0,0 0 0,0-1 0,0 1 0,0 0 0,0 0 0,0 0 0,0 0 0,0 0 0,0 0 0,0-1 0,0 1 0,0 0 0,0 0 0,0 0 0,0 0 0,0 0 0,1 0 0,-1 0 0,0-1 0,0 1-1,0 0 1,0 0 0,0 0 0,0 0 0,0 0 0,0 0 0,0 0 0,0 0 0,1-1 0,3-9 33,7-8-28,1 0 1,1 0-1,0 1 1,1 1-1,24-21 1,-34 34-10,-1 0 0,1 0 0,-1 1 0,1 0 1,0 0-1,0 0 0,6-2 0,-8 3 8,0 1 1,0-1-1,0 1 0,0 0 0,0 0 0,-1 0 0,1 0 1,0 0-1,0 0 0,0 0 0,0 1 0,0-1 1,0 1-1,-1-1 0,1 1 0,0 0 0,0 0 1,-1 0-1,3 1 0,4 5 146,0 0 0,12 13 1,-5-5-13,-15-14-214,1-1-1,-1 1 1,1-1 0,0 1-1,-1-1 1,1 1-1,0-1 1,-1 0-1,1 1 1,0-1-1,-1 0 1,1 1-1,0-1 1,0 0-1,-1 0 1,1 0-1,0 0 1,0 0-1,0 0 1,-1 0-1,1 0 1,0 0-1,0 0 1,-1 0 0,1 0-1,0 0 1,0-1-1,-1 1 1,2-1-1,1 0-1086,-1-1 0,0 0 0,1 0-1,-1 1 1,0-1 0,3-4 0,7-9-1691</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31.808"/>
    </inkml:context>
    <inkml:brush xml:id="br0">
      <inkml:brushProperty name="width" value="0.05" units="cm"/>
      <inkml:brushProperty name="height" value="0.05" units="cm"/>
      <inkml:brushProperty name="color" value="#FF0066"/>
    </inkml:brush>
  </inkml:definitions>
  <inkml:trace contextRef="#ctx0" brushRef="#br0">0 43 16980,'3'-3'847,"4"-4"1205,0 1 1,13-10 0,-19 15-1835,1 0-1,-1 0 1,1 0 0,-1 0 0,1 0-1,0 0 1,-1 1 0,1-1 0,0 0 0,0 1-1,-1 0 1,1-1 0,0 1 0,0 0-1,0 0 1,0 0 0,-1 0 0,1 0 0,0 1-1,3 0 1,-4-1-168,0 1-1,0 0 1,0 0-1,1 0 1,-1 0 0,0 0-1,0 0 1,-1 0-1,1 0 1,0 0-1,0 0 1,0 1 0,-1-1-1,1 0 1,-1 0-1,2 3 1,4 23 93,-5-16-128,-1 0 0,0 0-1,-1 1 1,0-1 0,-1 0 0,0 0 0,-7 20 0,4-17-120,1 1 0,1 0 0,-1 17 1,4-31 67,0 1 0,0-1 0,0 0 1,0 0-1,0 0 0,0 0 1,0 0-1,0 0 0,1 0 0,-1 0 1,0 0-1,1 0 0,0 1 1,-1-1 16,0-1 0,1 0 1,-1 1-1,0-1 1,1 0-1,-1 0 0,0 0 1,1 1-1,-1-1 0,0 0 1,1 0-1,-1 0 1,0 0-1,1 0 0,-1 0 1,0 0-1,1 1 1,-1-1-1,1 0 0,-1 0 1,0 0-1,1-1 0,-1 1 1,0 0-1,1 0 1,3-1-78,-1-1 1,0 1 0,0-1-1,1 0 1,-1 0 0,3-2-1,0-1 62,4-2 3,1 0 0,0 0 0,0 1 0,1 1 0,23-8 0,-32 12 30,0 0-1,0 0 1,0 1 0,0 0-1,1-1 1,-1 1 0,0 0-1,0 0 1,0 1 0,0-1-1,0 1 1,0 0 0,0-1-1,0 1 1,0 1 0,0-1-1,0 0 1,-1 1 0,1-1-1,0 1 1,-1 0 0,1 0-1,-1 0 1,0 0 0,0 0-1,0 0 1,0 1 0,0-1-1,0 1 1,2 4 0,-1-1 9,0 1 1,-1 0-1,0 0 1,0 0 0,0 0-1,-1 1 1,0-1-1,0 0 1,-1 1-1,0-1 1,0 1 0,-1-1-1,0 0 1,-2 11-1,-2 3 26,-1 0-1,-1-1 0,-17 33 1,18-38-26,-17 23 0,21-34-69,-1-1 0,1-1 0,0 1 1,-1 0-1,1 0 0,-1-1 0,0 0 0,0 1 1,0-1-1,0 0 0,-1-1 0,1 1 0,-6 2 1,8-4-25,0 1 0,0-1 0,0 0 0,0 0 0,-1 0 0,1 0 0,0 1 0,0-1 0,0-1 0,0 1 0,0 0 0,0 0 0,0 0 0,-1-1 0,1 1 0,0 0 0,0-1 0,0 1 0,0-1 0,0 1 0,0-1 0,0 1 0,1-1 0,-1 0 0,0 0 0,0 1 0,0-1 0,1 0 0,-1 0 1,0 0-1,1 0 0,-1 0 0,1 0 0,-1 0 0,1 0 0,-1 0 0,1 0 0,0 0 0,-1 0 0,1 0 0,0-2 0,-1-3-400,0-1 0,1 1 1,0-1-1,0 1 0,1 0 1,1-7-1,7-26-1325,9-6 767</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32.929"/>
    </inkml:context>
    <inkml:brush xml:id="br0">
      <inkml:brushProperty name="width" value="0.05" units="cm"/>
      <inkml:brushProperty name="height" value="0.05" units="cm"/>
      <inkml:brushProperty name="color" value="#FF0066"/>
    </inkml:brush>
  </inkml:definitions>
  <inkml:trace contextRef="#ctx0" brushRef="#br0">54 989 13163,'-6'5'1027,"-1"1"1,1 0-1,-11 14 1,15-17-627,0 0 1,0 0-1,0 0 1,1 0 0,-1 1-1,1-1 1,-1 0-1,1 1 1,0-1-1,1 1 1,-2 6-1,2-10-361,0 1-1,0-1 0,1 1 1,-1-1-1,0 0 1,0 1-1,0-1 0,0 1 1,1-1-1,-1 0 0,0 1 1,0-1-1,1 0 0,-1 1 1,0-1-1,1 0 0,-1 0 1,0 1-1,1-1 0,-1 0 1,0 0-1,1 1 0,-1-1 1,1 0-1,-1 0 1,0 0-1,1 0 0,-1 0 1,1 0-1,-1 0 0,0 1 1,1-1-1,-1 0 0,1-1 1,-1 1-1,1 0 0,0 0 1,18-3 126,-16 3-113,13-4-33,-1 0-1,0-1 0,0-1 1,-1 0-1,1 0 0,-1-2 1,14-10-1,-5-1 1,-23 19-21,1 0-1,-1 1 0,1-1 1,0 1-1,-1-1 1,1 1-1,-1-1 1,1 1-1,-1 0 1,0-1-1,1 1 0,-1 0 1,0-1-1,1 1 1,-1 0-1,0-1 1,0 1-1,1 1 0,0-1-3,85 181 48,-69-153 302,-2 1-1,-1 1 1,-2 1-1,-1 0 1,9 42 0,-17-58-194,-1 0 0,-1-1 1,0 1-1,-1 0 1,-4 27-1,2-32-125,0 0 0,-1-1-1,0 1 1,-1-1 0,0 1 0,-1-1 0,0 0 0,-1-1-1,-6 10 1,8-14-21,1-1-1,0 0 1,-1 0-1,0 0 1,0 0 0,0-1-1,0 1 1,0-1-1,-1 0 1,1-1-1,-1 1 1,0-1 0,0 1-1,0-2 1,0 1-1,-1 0 1,1-1-1,0 0 1,0 0 0,-1-1-1,1 0 1,-1 1-1,1-2 1,0 1-1,-1-1 1,1 0 0,0 0-1,-1 0 1,1-1-1,0 1 1,0-1-1,0-1 1,0 1 0,-5-4-1,5 3-1,0 0 0,0 0 0,0-1 0,0 0 0,0 0 0,1 0 0,0-1 0,-1 1 0,2-1 0,-1 0 0,1 0 0,-1 0 0,1-1 0,1 1 0,-1-1 0,1 0 0,0 0 0,0 0 0,1 0 0,0 0 0,0 0 0,0 0 0,0 0 0,1 0 0,0 0 0,1 0 0,0-1 0,1-7 0,7-13-7,1 0-1,0 1 1,22-37 0,3-7-104,-2-12-1458,32-120 0,-55 164 885,18-56-238,-25 85 907,1 0 1,1 0 0,-1 0-1,1 1 1,1-1 0,0 1-1,10-11 1,-15 17 63,1 1 0,0-1 0,0 0 0,0 1 0,0-1 0,0 1 0,1 0 0,-1-1 0,0 1 0,5-1 0,-6 2 13,0 0 0,1 0 1,-1 0-1,0 0 0,1 0 1,-1 0-1,0 0 1,0 0-1,1 0 0,-1 1 1,0-1-1,0 1 0,1-1 1,-1 1-1,0-1 1,0 1-1,0 0 0,0-1 1,0 1-1,0 0 0,0 0 1,1 1-1,5 6 259,0 0-1,0 0 1,-1 0 0,-1 1-1,1 0 1,-1 0-1,-1 0 1,0 1 0,0 0-1,-1 0 1,3 15 0,-3-11-185,-2-1 0,1 1 0,-2 0 0,0 0 0,-1 0 0,0 0 0,-6 27 0,-6 7-62,13-47-76,0-1 0,0 0-1,0 1 1,0-1 0,0 1-1,-1-1 1,1 0 0,0 1 0,0-1-1,0 0 1,-1 1 0,1-1-1,0 0 1,-1 1 0,1-1-1,0 0 1,-1 0 0,1 1-1,0-1 1,-1 0 0,-5-3 7,-2-17 3,1-4-21,1 0 1,2 0 0,-3-25-1,6 35-30,1 0 0,0 0 0,1-1 0,0 1-1,1 0 1,7-24 0,-7 31 28,1 1-1,0 0 1,0-1-1,1 1 1,0 1-1,0-1 1,0 1 0,1-1-1,0 1 1,0 0-1,0 1 1,11-8 0,-13 10 9,-1 0 1,0 1-1,1-1 1,0 1 0,-1 0-1,1 0 1,-1 0-1,1 0 1,0 1 0,0-1-1,0 1 1,-1-1-1,1 1 1,0 0 0,0 0-1,0 1 1,-1-1-1,1 0 1,0 1 0,0 0-1,0-1 1,-1 1 0,1 0-1,-1 0 1,1 1-1,-1-1 1,1 1 0,-1-1-1,0 1 1,1 0-1,-1 0 1,0 0 0,3 4-1,4 6 4,0 0 1,-1 1-1,7 17 0,10 15 9,-25-44-10,0 0 1,1-1-1,-1 1 1,1 0-1,-1 0 1,1-1-1,-1 1 1,1 0-1,-1-1 1,1 1-1,-1-1 1,1 1-1,0-1 0,-1 1 1,1-1-1,0 1 1,-1-1-1,1 0 1,0 1-1,0-1 1,0 0-1,-1 1 1,1-1-1,0 0 1,0 0-1,0 0 1,-1 0-1,1 0 0,0 0 1,0 0-1,0 0 1,0 0-1,-1 0 1,1-1-1,0 1 1,0 0-1,-1-1 1,1 1-1,0 0 1,0-1-1,-1 1 1,1-1-1,0 1 1,-1-1-1,1 1 0,0-1 1,-1 1-1,2-2 1,1-2 8,0-1 0,0 1 1,0-1-1,0 1 0,-1-1 1,3-5-1,1-8 4,-1 0 1,0 0-1,-1 0 0,-1-1 1,-1 1-1,-1-1 0,0 0 1,-2 0-1,0 1 0,0-1 1,-2 1-1,-1-1 0,0 1 1,-11-29-1,8 35-12,7 12-1,-1 0 0,1 0 0,0 1 0,0-1-1,0 0 1,-1 0 0,1 0 0,0 0 0,0 0 0,0 0 0,0 0 0,0 0 0,-1 0 0,1 0-1,0 0 1,0 0 0,0 1 0,0-1 0,0 0 0,-1 0 0,1 0 0,0 0 0,0 0 0,0 0-1,0 1 1,0-1 0,0 0 0,0 0 0,0 0 0,0 0 0,0 1 0,0-1 0,0 0 0,0 0-1,0 0 1,0 0 0,0 1 0,0-1 0,-1 4 0,1-1-1,0 1 1,-1-1-1,2 1 1,0 5 0,0-2 32,0-1 1,1 1-1,0 0 1,1-1 0,0 0-1,0 0 1,7 11-1,-9-14 15,1-1 0,0 0 1,0 0-1,0 1 0,0-1 0,0 0 0,0-1 0,0 1 0,1 0 0,-1-1 0,1 1 0,-1-1 0,1 0 0,0 0 0,0 0 0,-1 0 1,1 0-1,0-1 0,0 1 0,0-1 0,3 0 0,0 0 41,-1-1 0,1 0 1,-1-1-1,1 1 0,-1-1 0,0 0 0,0 0 1,0-1-1,0 1 0,0-1 0,5-4 0,7-7 166,23-22 0,-39 36-249,20-21 49,-2-1-1,0 0 1,-1-1 0,-1-1-1,-1-1 1,-2 0 0,0-1-1,11-30 1,-20 40-59,0 1 0,-1-1 0,-1 1 1,0-1-1,-1 0 0,-1 0 0,-1-17 0,-1 21 4,0 0 0,-1 0 0,0 1 1,-1-1-1,0 1 0,-1 0 0,-1-1 0,1 2 0,-2-1 0,-8-14 1,9 18-137,1 1 1,-2-1-1,1 1 1,-1 0 0,1 1-1,-2-1 1,1 1-1,-1 0 1,1 1 0,-1-1-1,0 1 1,-1 1-1,-9-4 1,9 4-751,-1 1-1,1 0 1,0 1 0,-1 0-1,0 0 1,1 1-1,-17 1 1,-28 5-2402</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7:35.256"/>
    </inkml:context>
    <inkml:brush xml:id="br0">
      <inkml:brushProperty name="width" value="0.05" units="cm"/>
      <inkml:brushProperty name="height" value="0.05" units="cm"/>
      <inkml:brushProperty name="color" value="#FF0066"/>
    </inkml:brush>
  </inkml:definitions>
  <inkml:trace contextRef="#ctx0" brushRef="#br0">0 1102 12067,'72'-2'3262,"12"-3"-1276,147-27-1,81-40-1206,-302 69-755,297-66 779,-252 60-631,-1 3-1,1 2 0,98 6 0,29 19 284,69 6 861,-95-24 144,285-32 0,-366 20-1296,95-11 107,-120 17-194,70 3 0,-85 5-69,1 1 0,-1 1 0,-1 3 0,39 14 0,42 12-22,-95-31 2,1-1 1,0 0-1,37 0 1,-44-5 6,-1 0 0,1 0 0,0-1-1,0-1 1,-1 0 0,1-1 0,-1 0 0,15-8 0,-12 4-6,-1-1-1,0 0 1,0-1 0,-1-1 0,25-24 0,-12 8-439,40-30 0,-61 53 448,0 0 0,-1 0 0,1-1 0,-1 0 0,0 0 0,-1-1 0,1 1 0,-1-1 0,0 0 0,-1 0 0,0 0 0,1 0 0,-2-1 0,1 0 0,-1 1 0,0-1 0,0 0 0,-1 0 0,1-11 0,-2 4 5,0 0 0,0-1 0,-1 1 1,-1 0-1,-1 0 0,0 0 1,-1 1-1,0-1 0,-1 1 1,0 0-1,-1 0 0,-1 0 0,0 1 1,0 0-1,-1 1 0,-1-1 1,0 1-1,-1 1 0,0 0 1,0 0-1,-1 1 0,0 1 1,-1 0-1,-17-10 0,5 6 13,0 1-1,0 1 0,-39-11 1,-80-10 13,128 28-28,-53-14 16,0-4 0,-80-35-1,-17-5 5,-52 6-18,-4 19-5,118 20 2,43 9-5,0 2 1,-1 4-1,1 1 0,-89 13 0,-235 60-9,-7 50-5,88-22 47,278-96-12,0 0 0,-1-2 1,0-1-1,-30-1 0,-28 2-17,72-3 11,0 2 1,1-1-1,-1 2 0,0 0 1,1 0-1,-1 1 1,1 0-1,0 1 0,0 0 1,1 1-1,0 0 0,0 1 1,0 0-1,1 0 1,0 1-1,0 1 0,-10 11 1,4 0-4,1 1 1,1 0-1,0 1 1,2 0-1,0 1 1,-7 24-1,7-12 1,1 1-1,2 1 1,-6 52-1,12-67 19,1 0 0,1 1 0,1-1 0,4 29-1,-3-40 0,1 0-1,0 0 1,0 0-1,1-1 1,1 1 0,0-1-1,0 0 1,1 0-1,0-1 1,10 12-1,-2-5 35,1-1-1,1-1 1,0-1-1,1 0 1,37 21-1,-4-9 191,53 20-1,-61-29-79,0-2-1,1-2 0,1-1 0,-1-3 1,1-1-1,1-3 0,-1-1 1,1-3-1,57-6 0,-30-3 57,86-24 0,69-32-2,-13 4-816,29 3-3548,-138 27 2393</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1.887"/>
    </inkml:context>
    <inkml:brush xml:id="br0">
      <inkml:brushProperty name="width" value="0.05" units="cm"/>
      <inkml:brushProperty name="height" value="0.05" units="cm"/>
      <inkml:brushProperty name="color" value="#008C3A"/>
    </inkml:brush>
  </inkml:definitions>
  <inkml:trace contextRef="#ctx0" brushRef="#br0">49 402 8442,'1'-33'7713,"0"41"-6609,0-1-1,0 0 1,0 0-1,1 0 1,0 0 0,3 7-1,23 49 33,3 7-531,-26-55-494,-1 0 0,0 0 0,-1 1-1,-1-1 1,0 28 0,-2-44-107,0 1 1,0 0-1,0 0 0,0 0 1,0 0-1,0 0 1,0 0-1,0 0 1,0 0-1,0 0 1,0-1-1,0 1 1,0 0-1,-1 0 0,1 0 1,0 0-1,0 0 1,0 0-1,0 0 1,0 0-1,0 0 1,0 0-1,0 0 0,0 0 1,-1 0-1,1 0 1,0 0-1,0 0 1,0 0-1,0 0 1,0 0-1,0 0 1,0 0-1,0 0 0,-1 0 1,1 0-1,0 0 1,0 0-1,0 0 1,0 0-1,0 0 1,0 0-1,0 0 1,0 0-1,-1 0 0,1 0 1,0 0-1,0 0 1,0 0-1,0 0 1,0 1-1,0-1 1,0 0-1,0 0 1,0 0-1,0 0 0,0 0 1,0 0-1,0 0 1,0 0-1,0 0 1,0 1-1,0-1 1,0 0-1,-1 0 1,1 0-1,-6-8 51,-9-18-61,2-1 0,1 0-1,-10-33 1,10 28-77,-1-3-69,2-1 1,1-1-1,2 0 0,-3-40 1,9 59 130,1 0 1,1 1 0,0-1-1,2 1 1,0-1-1,1 1 1,1 0-1,0 0 1,1 0 0,15-32-1,-18 45 43,1 0 0,-1-1-1,1 1 1,0 0 0,0 1-1,0-1 1,1 0 0,0 1 0,-1 0-1,6-3 1,-7 4 9,0 1-1,-1 0 1,1 0-1,0 1 1,0-1-1,0 0 1,1 1 0,-1-1-1,0 1 1,0 0-1,0 0 1,0-1-1,0 1 1,0 1-1,1-1 1,-1 0 0,0 0-1,0 1 1,0 0-1,0-1 1,0 1-1,0 0 1,0 0 0,0 0-1,2 1 1,5 5 258,0 0 0,9 10 0,-11-10-116,1 0-1,0-1 1,12 8-1,-4-4 56,0 0 0,0 1 0,-1 1 0,-1 1 0,20 19 0,-25-21-112,-1 0 0,0 0 0,0 1 0,-1 0 0,0 0 0,-1 1 0,-1-1 0,6 18 0,-3-3 160,-2 1 1,6 41 0,-1-4-79,-6-38-177,-4-25-38,-1 1-1,1 0 1,0-1 0,0 1-1,0-1 1,0 1 0,0-1-1,0 0 1,1 1 0,-1-1-1,1 0 1,3 3 0,-5-5-43,0 0 0,1 1-1,-1-1 1,0 0 0,1 0 0,-1 0 0,0 0 0,1 0 0,-1-1 0,1 1 0,-1 0 0,0 0-1,1 0 1,-1 0 0,0 0 0,1 0 0,-1-1 0,0 1 0,1 0 0,-1 0 0,0 0 0,0-1 0,1 1-1,-1 0 1,0 0 0,0-1 0,1 1 0,-1 0 0,0-1 0,0 1 0,0 0 0,0-1 0,1 1 0,-1 0-1,0-1 1,0 0 0,0 1-79,1-2-246,0 0 0,0 0 0,0 1 1,0-1-1,-1 0 0,1 0 0,-1 0 1,0 0-1,1 0 0,-1 0 0,0 0 1,0 0-1,0 0 0,0 1 0,-1-1 1,1 0-1,0 0 0,-1 0 1,1 0-1,-2-3 0,-3-11-2315,2 0 1728</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2.234"/>
    </inkml:context>
    <inkml:brush xml:id="br0">
      <inkml:brushProperty name="width" value="0.05" units="cm"/>
      <inkml:brushProperty name="height" value="0.05" units="cm"/>
      <inkml:brushProperty name="color" value="#008C3A"/>
    </inkml:brush>
  </inkml:definitions>
  <inkml:trace contextRef="#ctx0" brushRef="#br0">19 124 11819,'-14'7'4230,"14"-7"-4144,0 0 1,0 0 0,-1 0 0,1 0 0,0 1-1,0-1 1,-1 0 0,1 0 0,0 0-1,0 0 1,0 0 0,-1 0 0,1 1 0,0-1-1,0 0 1,0 0 0,0 0 0,-1 1-1,1-1 1,0 0 0,0 0 0,0 1 0,0-1-1,0 0 1,0 0 0,0 1 0,0-1-1,-1 0 1,1 0 0,0 1 0,0-1 0,0 0-1,0 0 1,0 1 0,1-1 0,-1 0-1,0 0 1,0 1 0,0-1 0,0 0 0,0 0-1,0 1 1,0-1 0,0 0 0,0 0-1,1 0 1,-1 1 0,0-1 0,0 0 0,0 0-1,0 0 1,1 0 0,-1 1 0,0-1-1,0 0 1,1 0 0,-1 0 0,0 0 0,2 1 74,-1-1 0,0 1 0,1-1 0,-1 0 0,0 0 0,1 0 0,-1 0 0,1 0 0,-1 0 0,0 0 0,1 0 0,-1 0 0,1 0 0,-1-1 0,3 0 0,22-12 731,-15 8-604,44-21 182,-20 12-1756,52-33-1,-82 43 293,0 1-1,-1-1 0,8-9 1,-9 10 481,6-6-902</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2.966"/>
    </inkml:context>
    <inkml:brush xml:id="br0">
      <inkml:brushProperty name="width" value="0.05" units="cm"/>
      <inkml:brushProperty name="height" value="0.05" units="cm"/>
      <inkml:brushProperty name="color" value="#008C3A"/>
    </inkml:brush>
  </inkml:definitions>
  <inkml:trace contextRef="#ctx0" brushRef="#br0">500 107 9178,'-19'-26'922,"9"12"412,-17-19-1,24 30-1071,0 0-1,-1 0 0,1 0 0,-1 0 0,1 1 0,-1-1 0,0 1 0,0 0 0,-1 0 0,-5-1 0,3 1 5,0 1 0,-1 0-1,1 1 1,0 0 0,0 0-1,0 0 1,-1 1-1,1 0 1,0 0 0,0 1-1,0 0 1,0 0 0,-7 5-1,-2 0 280,0 2 0,1 0 0,0 0 0,-17 16 0,22-16-385,1 0 0,1 0-1,-1 1 1,2 0-1,-1 0 1,1 1 0,-8 17-1,-32 86 349,42-98-408,-48 153 652,47-141-625,1 0 0,2 1 0,0 0 0,3 33 0,2-26-32,2 0 0,1-1 0,15 52 0,-13-63-81,2 1-1,0-2 0,2 1 0,0-1 1,24 34-1,-28-47-1,1-1 0,0 0 0,1 0 0,0 0 0,0-1 0,1-1-1,0 0 1,21 12 0,-15-11 24,1-1-1,0-1 1,1 0-1,-1-2 1,25 5-1,11-4 73,1-2-1,0-2 0,53-7 1,-101 6-102,30-2 18,-10 1 4,48-7 1,-66 6 4,0 0 0,0 0 0,-1-1 0,1 0 0,-1 0 0,0-1 0,0 0 0,0 0 0,0 0 0,7-8 0,-4 2 52,-1 0 0,0 0-1,-1-1 1,0-1 0,0 1-1,-1-1 1,9-24 0,-1-2 187,12-56 0,-21 69-134,-1-1 0,-1 0 0,-1 0-1,-2-1 1,-1 1 0,-1 0 0,-1 0 0,-10-49 0,7 53-106,-2-1 0,0 1 0,-2 0 0,0 0 0,-1 1 0,-2 1 0,0 0 0,-1 0 0,-1 1 0,-18-19 0,14 19 19,-1 2-1,-1 1 0,-1 0 0,0 1 1,-1 1-1,-1 1 0,0 2 1,0 0-1,-43-13 0,33 14-367,-1 2 0,1 2 1,-1 1-1,-1 1 0,1 2 0,-64 4 0,72 3-1339,15 2 514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5.331"/>
    </inkml:context>
    <inkml:brush xml:id="br0">
      <inkml:brushProperty name="width" value="0.05" units="cm"/>
      <inkml:brushProperty name="height" value="0.05" units="cm"/>
      <inkml:brushProperty name="color" value="#008C3A"/>
    </inkml:brush>
  </inkml:definitions>
  <inkml:trace contextRef="#ctx0" brushRef="#br0">4 54 10314,'0'-1'330,"-1"0"0,1 1-1,-1-1 1,1 0 0,0 0-1,-1 0 1,1 0 0,0 0-1,0 0 1,0 0 0,0 1-1,0-1 1,0 0 0,0 0-1,0 0 1,0 0 0,0 0-1,0 0 1,0 0 0,1 0-1,-1 0 1,0 1 0,2-3-1,10-18 2185,-12 20-2450,1 0 0,0 1 0,-1-1-1,1 0 1,-1 0 0,1 1 0,0-1-1,0 1 1,-1-1 0,1 1 0,0-1-1,0 1 1,1-1 0,-1 1-51,-1-1-1,0 1 1,1 0-1,-1 0 1,1 0 0,-1 1-1,0-1 1,1 0-1,-1 0 1,0 0 0,1 0-1,-1 0 1,0 0-1,1 0 1,-1 1 0,0-1-1,0 0 1,1 0 0,-1 0-1,0 1 1,1-1-1,-1 0 1,0 0 0,1 1-1,0 1-9,0 0-1,0 0 0,-1 0 1,1-1-1,0 1 0,-1 0 1,1 0-1,-1 1 0,0-1 1,1 3-1,-1 47 95,-8 59 1,3-60 925,1 57 1,4-106-979,0 0 0,0 0 0,0-1 0,1 1 0,-1 0-1,0-1 1,1 1 0,-1 0 0,1-1 0,-1 1 0,1-1 0,0 1 0,0-1 0,0 1 0,1 1 0,-2-3-27,1 0-1,-1 1 1,0-1 0,1 0-1,-1 0 1,0 0 0,1 1-1,-1-1 1,1 0 0,-1 0-1,0 0 1,1 0 0,-1 0 0,1 0-1,-1 0 1,0 0 0,1 0-1,-1 0 1,1 0 0,-1 0-1,0 0 1,1-1 0,-1 1-1,1 0 1,0-1 12,1 0 1,-1 0-1,1 0 0,-1 0 0,0 0 1,1 0-1,-1-1 0,2-1 0,87-126 511,-83 118-1074,-1 0-1,-1 0 1,0-1 0,-1 0 0,0 0 0,0 0 0,-2 0 0,1-1 0,0-24 0,-1 7-754</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25.925"/>
    </inkml:context>
    <inkml:brush xml:id="br0">
      <inkml:brushProperty name="width" value="0.05" units="cm"/>
      <inkml:brushProperty name="height" value="0.05" units="cm"/>
      <inkml:brushProperty name="color" value="#008C3A"/>
    </inkml:brush>
  </inkml:definitions>
  <inkml:trace contextRef="#ctx0" brushRef="#br0">0 227 11763,'1'0'119,"-1"0"0,1 0 0,-1 0 1,0 0-1,1 0 0,-1 0 1,0 0-1,1 0 0,-1 0 1,1 0-1,-1 0 0,0 0 0,1 0 1,-1 0-1,0 0 0,1 0 1,-1 0-1,0 1 0,1-1 1,-1 0-1,0 0 0,1 0 0,-1 1 1,0-1-1,1 0 0,-1 1 1,0-1-1,0 0 0,1 0 1,-1 1-1,0-1 0,0 0 0,0 1 1,0-1-1,1 1 0,-1-1 1,0 0-1,0 1 0,0-1 1,0 0-1,0 1 0,0-1 0,0 1 1,0-1-1,0 0 0,0 1 1,0-1-1,0 0 0,0 1 1,-3 27 851,1-18-331,2-7-516,-1 3 195,1 1-1,0-1 1,0 0-1,2 13 1,-2-18-256,0-1 0,0 1 0,0 0 0,1 0 0,-1 0 1,0 0-1,0 0 0,1 0 0,-1-1 0,1 1 1,-1 0-1,1 0 0,-1-1 0,1 1 0,0 0 0,-1-1 1,1 1-1,0 0 0,-1-1 0,1 1 0,0-1 0,0 1 1,-1-1-1,1 0 0,0 1 0,0-1 0,0 0 0,0 1 1,0-1-1,-1 0 0,1 0 0,0 0 0,0 0 1,0 0-1,0 0 0,0 0 0,0 0 0,0 0 0,0 0 1,0-1-1,-1 1 0,1 0 0,0 0 0,1-2 0,4 0 228,-1-1 0,0 0 0,0-1-1,0 1 1,7-7 0,-5 4-24,33-29 376,-1-1 0,-2-2 1,47-62-1,-53 53-1504,-6-5 285</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6.343"/>
    </inkml:context>
    <inkml:brush xml:id="br0">
      <inkml:brushProperty name="width" value="0.05" units="cm"/>
      <inkml:brushProperty name="height" value="0.05" units="cm"/>
      <inkml:brushProperty name="color" value="#008C3A"/>
    </inkml:brush>
  </inkml:definitions>
  <inkml:trace contextRef="#ctx0" brushRef="#br0">0 15 9154,'7'-5'7257,"-7"4"-7022,1 1 1,-1-1-1,1 0 1,-1 1-1,1-1 1,0 0-1,-1 1 1,1-1-1,0 1 1,0-1-1,-1 1 1,1-1-1,0 1 1,0-1-1,0 1 1,0 0-1,-1 0 1,1-1-1,1 1 1,-1 2-35,0-1 1,0 1-1,0-1 1,-1 1-1,1 0 1,0 0-1,-1-1 1,0 1-1,1 0 1,-1 0-1,0 3 1,1 2 177,27 125 2042,-14-73-2064,13 119 1,-27-176-347,0 16 84,0-18-93,0 0 0,0 0 0,0 0 0,-1 0 0,1 0 0,0-1 0,0 1 0,0 0 0,0 0 0,0 0-1,0 0 1,-1 0 0,1 0 0,0 0 0,0 0 0,0 0 0,0 0 0,-1-1 0,1 1 0,0 0 0,0 0 0,0 0 0,0 0 0,-1 0 0,1 0 0,0 0 0,0 0 0,0 0 0,0 0 0,-1 0 0,1 1 0,0-1 0,0 0-1,0 0 1,0 0 0,-1 0 0,1 0 0,0 0 0,0 0 0,0 0 0,0 0 0,0 0 0,0 1 0,-1-1 0,1 0 0,0 0 0,0 0 0,0 0 0,0 0 0,0 1 0,0-1 0,0 0 0,0 0 0,0 0 0,0 0 0,0 1-1,0-1 1,0 0 0,0 0 0,0 0 0,0 0 0,0 1 0,0-1 0,0 0 0,-2-2 2,1-1 0,0 0-1,-1 1 1,1-1 0,1 0 0,-1 0 0,0 0-1,1 1 1,-1-1 0,1 0 0,0 0-1,0-5 1,4-35 31,-3 34-36,1 0-1,0 0 0,0 1 1,1-1-1,0 1 0,1-1 1,0 1-1,9-14 1,-5 12-2,1-1 1,0 1-1,1 1 1,-1 0-1,15-10 1,-12 9 10,0 1 1,1 1-1,0 0 0,25-10 1,-35 16-5,1 1-1,0 0 1,-1 0 0,1 0 0,0 1-1,0 0 1,0-1 0,0 1 0,0 0-1,5 1 1,-6 0-1,-1 0-1,1 0 1,-1 0 0,1 0-1,-1 0 1,1 0 0,-1 1-1,0-1 1,0 1-1,0-1 1,0 1 0,0 0-1,0 0 1,0 0 0,0 0-1,2 4 1,-1 0 52,0 1 0,0-1 0,-1 0 0,1 1 0,-2 0 0,1-1 0,-1 1 0,0 0 1,0 0-1,0 0 0,-1 0 0,0-1 0,-1 1 0,0 0 0,0 0 0,-2 8 0,0-2 28,-1 0 0,-1 0 1,0-1-1,0 0 0,-1 0 0,-1 0 0,-11 15 1,12-20-9,1 0 0,-1 0 1,-11 9-1,15-14-62,0-1 0,0 1 0,-1-1 0,1 1-1,0-1 1,-1 0 0,1 0 0,0 0 0,-1 0 0,1 0 0,-1-1 0,0 1 0,1-1-1,-1 0 1,1 1 0,-1-1 0,-2-1 0,-31-8 54,29 7-124,-1 0 0,0 0 0,0 0-1,-14 0 1,20 2-44,1 0 0,0 0 0,0 0-1,-1 1 1,1-1 0,0 1 0,0-1 0,0 1-1,-1-1 1,1 1 0,0 0 0,0-1-1,0 1 1,0 0 0,0 0 0,0 0 0,1 0-1,-1 0 1,0 0 0,0 0 0,1 0 0,-1 0-1,0 0 1,1 0 0,-1 2 0,0-2-39,1 0 1,0 0-1,0 0 0,-1 0 1,1 1-1,0-1 1,0 0-1,0 0 1,0 0-1,0 0 1,0 0-1,0 0 1,0 0-1,1 0 0,-1 0 1,0 0-1,1 0 1,-1 0-1,1 0 1,-1 0-1,1 0 1,-1-1-1,1 1 1,-1 0-1,1 0 0,0 0 1,0-1-1,-1 1 1,1 0-1,0-1 1,0 1-1,0-1 1,1 2-1,20 6-1026</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7.223"/>
    </inkml:context>
    <inkml:brush xml:id="br0">
      <inkml:brushProperty name="width" value="0.05" units="cm"/>
      <inkml:brushProperty name="height" value="0.05" units="cm"/>
      <inkml:brushProperty name="color" value="#008C3A"/>
    </inkml:brush>
  </inkml:definitions>
  <inkml:trace contextRef="#ctx0" brushRef="#br0">1 165 6409,'1'-15'6906,"7"0"-3647,-1 5-2316,1 0-1,1 0 1,-1 1-1,2 0 0,18-14 1,-15 14-735,1 0 0,-1 1-1,1 1 1,1 0 0,0 1 0,-1 0 0,25-5 0,-38 11-201,0 0 0,0 0 0,0-1 0,0 1 0,0 0 0,0 0 0,0 0 0,0 0 0,0 1 0,0-1 0,0 0 0,0 0 0,-1 0 0,1 1 0,0-1 0,0 1 0,0-1-1,0 0 1,0 1 0,-1-1 0,1 1 0,0 0 0,0-1 0,-1 1 0,2 1 0,-1-1 1,0 1 0,0 0 0,0 0-1,0 0 1,0 0 0,-1 0 0,1 0 0,-1 1-1,1-1 1,-1 4 0,0 4 61,0 0 1,0 1 0,-4 15-1,2-16 8,0 0 0,-1 1 0,0-1 0,0 0 0,-1-1 0,-9 17-1,11-23-134,0 0 0,0 0 0,0 0 0,0 0 0,-1-1 0,1 1-1,-1-1 1,1 0 0,-1 0 0,0 0 0,0 0 0,0 0-1,0 0 1,0-1 0,-1 1 0,1-1 0,0 0 0,-1 0-1,1-1 1,-1 1 0,1 0 0,-1-1 0,-5 0 0,7 0-41,1-1 1,0 1-1,0 0 1,0 0-1,0-1 1,0 1 0,0-1-1,0 1 1,0-1-1,0 0 1,0 1-1,0-1 1,0 0-1,0 1 1,0-1 0,1 0-1,-1 0 1,0 0-1,1 0 1,-1 0-1,0 0 1,1 0-1,-1 0 1,1 0 0,0 0-1,-1 0 1,1 0-1,0 0 1,-1-1-1,1 1 1,0 0-1,0 0 1,0 0-1,0 0 1,0 0 0,1-1-1,-1 1 1,0-1-1,8-14-229</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7.828"/>
    </inkml:context>
    <inkml:brush xml:id="br0">
      <inkml:brushProperty name="width" value="0.05" units="cm"/>
      <inkml:brushProperty name="height" value="0.05" units="cm"/>
      <inkml:brushProperty name="color" value="#008C3A"/>
    </inkml:brush>
  </inkml:definitions>
  <inkml:trace contextRef="#ctx0" brushRef="#br0">334 0 12635,'-4'0'229,"0"1"0,0-1 0,1 1 0,-1 0 1,0 0-1,1 0 0,-1 1 0,1-1 0,-1 1 1,1 0-1,0 0 0,0 0 0,-6 4 0,-1 4 240,-1 0-1,-11 15 0,11-13-99,-13 15 153,1 2 0,2 0-1,0 1 1,2 1 0,1 0 0,2 2-1,1 0 1,-17 56 0,21-38-349,1 1 1,3-1 0,2 1-1,2 0 1,6 76-1,-1-108-148,0 0 1,1 0-1,1 0 0,8 24 0,-8-33-4,0 0 0,1-1 0,0 1 0,1-1 0,0-1 0,0 1 0,1-1 0,0 0 0,9 8 0,-6-8 46,1 0 0,-1-1-1,1 0 1,0-1 0,1 0-1,0-1 1,0-1 0,0 1-1,20 4 1,-15-6-9,1-1-1,0 0 1,0-1-1,1-1 1,-1-1-1,22-3 1,-7-1 61,-1-1 0,55-17 0,54-31 408,-110 39-304,1-1 0,-2-1-1,46-33 1,-62 38-110,-1 0-1,0-1 0,-1 0 0,0-1 1,-1 0-1,0-1 0,-2 0 0,1-1 1,7-17-1,-10 16-76,0 1-1,-1-1 1,-1 0-1,-1 0 1,0-1 0,-1 1-1,-1-1 1,-1 0 0,0 0-1,-1 0 1,-1 1-1,0-1 1,-1 0 0,-1 0-1,-1 1 1,0 0 0,-1 0-1,-1 0 1,-1 0-1,0 1 1,-1 0 0,0 0-1,-1 1 1,-1 0 0,0 1-1,-1 0 1,-15-14-1,2 6 21,-1 1-1,-1 1 0,-30-17 0,-85-39 293,105 57-152,-61-21 0,81 34-153,-1 1 1,1 1-1,-1 0 1,1 1-1,-1 0 0,-27 2 1,23 2-256,0 2 1,1-1 0,-29 11-1,42-12-80,0 0 0,1 0 0,-11 6 0,17-7 258,-1-1 0,1 1 0,-1-1-1,1 0 1,-1 1 0,1-1 0,-1 1 0,1 0 0,0-1-1,-1 1 1,1-1 0,0 1 0,-1 0 0,1-1 0,0 1 0,0 0-1,0-1 1,0 1 0,-1 0 0,1-1 0,0 1 0,0 0 0,0 1-1,0-2 35</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19.482"/>
    </inkml:context>
    <inkml:brush xml:id="br0">
      <inkml:brushProperty name="width" value="0.05" units="cm"/>
      <inkml:brushProperty name="height" value="0.05" units="cm"/>
      <inkml:brushProperty name="color" value="#008C3A"/>
    </inkml:brush>
  </inkml:definitions>
  <inkml:trace contextRef="#ctx0" brushRef="#br0">4 71 9386,'0'0'160,"0"0"1,-1 0-1,1 0 0,0 0 0,0-1 1,-1 1-1,1 0 0,0 0 0,0-1 1,0 1-1,0 0 0,-1 0 0,1-1 1,0 1-1,0 0 0,0 0 1,0-1-1,0 1 0,0 0 0,0 0 1,0-1-1,0 1 0,0 0 0,0-1 1,0 1-1,0 0 0,0-1 0,0 1 1,0 0-1,0 0 0,0-1 1,0 1-1,0 0 0,0 0 0,0-1 1,1 1-1,-1 0 0,0 0 0,0-1 1,0 1-1,0 0 0,1 0 0,-1-1 1,0 1-1,0 0 0,1 0 1,-1 0-1,0 0 0,0-1 0,1 1 1,-1 0-1,0 0 0,0 0 0,1 0 1,-1 0-1,0 0 0,1 0 0,-1 0 1,2-1 167,0 1 0,-1 0 0,1-1 0,0 1 0,0 0 0,-1 0 0,1 0 0,0 0 0,2 1 0,18 8 1315,-20-8-1512,1 1 1,0-1 0,-1 0 0,1 0-1,0 0 1,-1 0 0,1-1 0,0 1-1,0-1 1,0 1 0,0-1 0,0 0-1,0 0 1,0-1 0,-1 1 0,7-2-1,28-10 821,-22 6-585,1 1 0,27-6 0,-22 9-136,0 1 1,0 0 0,28 3-1,63 13 415,-69-7-367,74 2 1,-111-10-269,0 0 0,0-1-1,-1 1 1,1-1 0,0 0 0,-1 0 0,1-1 0,-1 0 0,1 0 0,-1 0 0,7-5-1,-12 7-43,1 0-1,-1 0 0,0 0 1,1-1-1,-1 1 0,0 0 1,1 0-1,-1-1 0,0 1 1,0 0-1,1-1 0,-1 1 1,0 0-1,0-1 0,0 1 1,0 0-1,1-1 0,-1 1 1,0 0-1,0-1 0,0 1 1,0-1-1,0 1 0,0 0 1,0-1-1,0 1 0,0 0 1,0-1-1,0 1 0,0-1 1,0 1-1,0 0 0,0-1 0,-1 1 1,-10-11-2630,2 3 224,8 7 2376,1 1 0,0 0-1,0 0 1,0-1 0,-1 1-1,1 0 1,0-1 0,0 1-1,0 0 1,0-1 0,0 1-1,-1 0 1,1-1 0,0 1-1,0 0 1,0-1 0,0 1-1,0 0 1,0-1 0,0 1-1,0 0 1,1-1-1,-1 1 1,0-1 0,0 1-1,0 0 1,1-1 0,11-11-1862</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20.260"/>
    </inkml:context>
    <inkml:brush xml:id="br0">
      <inkml:brushProperty name="width" value="0.05" units="cm"/>
      <inkml:brushProperty name="height" value="0.05" units="cm"/>
      <inkml:brushProperty name="color" value="#008C3A"/>
    </inkml:brush>
  </inkml:definitions>
  <inkml:trace contextRef="#ctx0" brushRef="#br0">247 31 7290,'-2'-5'858,"2"5"-823,0 0 0,0 0 0,0 0 0,-1-1 0,1 1-1,0 0 1,0 0 0,0-1 0,0 1 0,0 0 0,0-1-1,0 1 1,0 0 0,0 0 0,0-1 0,0 1 0,0 0-1,0-1 1,0 1 0,0 0 0,0 0 0,0-1 0,0 1-1,0 0 1,0 0 0,0-1 0,0 1 0,0 0 0,1 0-1,-1-1 1,0 1 0,0 0 0,1-15 9721,-1 15-9654,-15-3 3876,10 4-3855,1-1-1,0 1 0,0 0 0,-1 0 1,1 1-1,0-1 0,0 1 1,0 0-1,0 0 0,1 0 0,-1 0 1,1 1-1,-1-1 0,-3 5 1,-1 0-64,1 0 0,1 1 0,-1 0 0,1 0 0,-5 10 0,-15 25 369,5-8 18,-32 73 1,48-95-375,1 0 0,0 0 0,1 0 0,1 0 0,0 0 0,0 1 0,2-1 0,-1 1-1,2-1 1,1 14 0,0-13 54,1 1 0,1-1-1,0-1 1,0 1 0,1-1 0,1 1-1,8 12 1,-11-20-62,1-1 0,0 0 0,-1 0 1,2 0-1,-1-1 0,0 1 0,1-1 0,0 0 0,0 0 0,0-1 1,0 1-1,1-1 0,0-1 0,-1 1 0,1-1 0,0 0 0,0 0 1,11 2-1,-3-3 100,0 0 1,0-1-1,0 0 1,0-1 0,22-4-1,-3-3 247,37-13 0,-62 18-354,-2 0-32,0 1 1,0 0-1,0 0 0,1 1 0,-1 0 0,0 0 0,12 0 0,-17 1-52,0 1 0,0-1 0,0 1 0,0-1 0,0 1 0,0-1 0,0 1 0,0 0 0,0 0 0,1 1 0,-2-2-45,1 1 0,-1-1 0,0 1 0,1-1 0,-1 1 0,1-1 0,-1 0 0,1 1 0,-1-1 0,1 0 0,-1 1 0,1-1 0,-1 0 0,1 1 0,-1-1 0,1 0 0,-1 0 0,1 0 1,-1 1-1,1-1 0,0 0 0,-1 0 0,1 0 0,-1 0 0,1 0 0,0 0 0,-1 0 0,1 0 0,-1 0 0,1-1 0,0 1 0,-1 0 0,1 0 0,-1 0 0,1-1 0,-1 1 0,1 0 0,-1-1 0,1 1 0,0-1 0,2-2-822,0-1 0,0 1 0,0-1 0,-1 0-1,3-4 1,4-15 1010,-3-9 83</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21.572"/>
    </inkml:context>
    <inkml:brush xml:id="br0">
      <inkml:brushProperty name="width" value="0.05" units="cm"/>
      <inkml:brushProperty name="height" value="0.05" units="cm"/>
      <inkml:brushProperty name="color" value="#008C3A"/>
    </inkml:brush>
  </inkml:definitions>
  <inkml:trace contextRef="#ctx0" brushRef="#br0">404 90 10802,'-1'-2'196,"1"1"0,-1-1-1,0 1 1,0-1 0,0 1 0,0-1-1,0 1 1,0-1 0,0 1-1,0 0 1,0 0 0,-1-1 0,1 1-1,0 0 1,-1 0 0,1 0-1,-3 0 1,1-1 10,0 1-1,0 0 0,0 1 1,0-1-1,-1 1 1,1-1-1,0 1 1,0 0-1,-4 0 1,1 1 21,0 0 0,0 0 1,0 0-1,0 1 1,0 0-1,0 0 0,0 0 1,0 1-1,-8 5 0,0 3 76,1 0 0,0 1 0,1 1 0,-17 22 0,-35 60 427,40-56-140,2 1-1,-28 70 1,41-87-375,2 1 1,1 0-1,1 0 0,1 0 1,0 1-1,1 39 1,5-15-40,8 55 0,-7-86-158,0-1 0,2 1 0,0 0 0,1-1 0,0 0 0,13 22 0,-13-31 4,0 0-1,0 0 1,0-1-1,1 0 0,0 0 1,0-1-1,1 0 1,-1 0-1,2-1 1,-1 0-1,0 0 0,1-1 1,10 4-1,9 2 133,-1-2 0,1 0-1,33 3 1,-6-5-55,1-2 0,79-6-1,-117 1-1,-1 0-1,0-2 0,0 0 0,-1-1 1,1-1-1,-1 0 0,24-12 1,-19 6 161,0-1 0,-1-1 0,0-1 1,31-28-1,-49 40-241,24-21 219,31-38 0,-49 52-196,-2 0 0,1 0 0,-1-1 0,-1 0-1,0 0 1,0 0 0,-1-1 0,5-15 0,-3-4 263,-2 0-1,0 0 1,-2-44 0,-13-90 608,7 137-878,-2 0 1,0 0-1,-2 1 1,-1-1-1,-1 2 1,-2 0-1,0 0 1,-1 1-1,-30-40 1,34 53-34,0 0 1,0 1-1,-1 0 0,0 0 1,-1 1-1,0 1 1,0 0-1,-1 0 0,0 1 1,-18-8-1,11 8 3,-1 1-1,1 0 0,-1 1 1,0 1-1,0 1 1,-32 0-1,8 2 34,-1 2 1,1 2-1,0 2 0,-59 15 0,95-19-479,1 1 0,0 0-1,0 1 1,0 0 0,0 0-1,-11 7 1,18-10 388,-1 1-1,1-1 1,0 0-1,0 1 1,-1-1 0,1 0-1,0 1 1,0-1-1,0 1 1,0-1 0,-1 0-1,1 1 1,0-1-1,0 1 1,0-1-1,0 0 1,0 1 0,0-1-1,0 1 1</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26.785"/>
    </inkml:context>
    <inkml:brush xml:id="br0">
      <inkml:brushProperty name="width" value="0.05" units="cm"/>
      <inkml:brushProperty name="height" value="0.05" units="cm"/>
      <inkml:brushProperty name="color" value="#008C3A"/>
    </inkml:brush>
  </inkml:definitions>
  <inkml:trace contextRef="#ctx0" brushRef="#br0">0 0 9706,'2'4'304,"-2"-1"-56,14 8-424,8-1 160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26.975"/>
    </inkml:context>
    <inkml:brush xml:id="br0">
      <inkml:brushProperty name="width" value="0.05" units="cm"/>
      <inkml:brushProperty name="height" value="0.05" units="cm"/>
      <inkml:brushProperty name="color" value="#008C3A"/>
    </inkml:brush>
  </inkml:definitions>
  <inkml:trace contextRef="#ctx0" brushRef="#br0">44 1 15083,'-14'17'488,"4"6"-48,-9-10-520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53.500"/>
    </inkml:context>
    <inkml:brush xml:id="br0">
      <inkml:brushProperty name="width" value="0.05" units="cm"/>
      <inkml:brushProperty name="height" value="0.05" units="cm"/>
      <inkml:brushProperty name="color" value="#008C3A"/>
    </inkml:brush>
  </inkml:definitions>
  <inkml:trace contextRef="#ctx0" brushRef="#br0">14 0 1576,'0'3'492,"0"0"-1,-1-1 1,0 1-1,0 0 0,0 0 1,-2 3-1,2-4-227,1 0-1,-1-1 1,0 1-1,0 0 1,1 0-1,-1-1 1,1 1-1,-1 0 1,1 0-1,0 0 1,0 0-1,-1 0 1,2 0-1,-1-1 1,0 1-1,0 0 1,1 2-1,0-3-127,0-1 0,0 0-1,1 0 1,-1 0-1,0 0 1,0 0-1,0 0 1,0 0 0,0-1-1,0 1 1,1 0-1,-1-1 1,1 0-1,1 0 121,3 1-50,0-1 0,0 1 0,0 0 1,0 0-1,11 2 0,-10-1-107,-1 0 1,1-1 0,0 0 0,-1 0 0,10-1-1,7-5-452,41-17 0,-45 16-1093,9-4 460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5.736"/>
    </inkml:context>
    <inkml:brush xml:id="br0">
      <inkml:brushProperty name="width" value="0.05" units="cm"/>
      <inkml:brushProperty name="height" value="0.05" units="cm"/>
      <inkml:brushProperty name="color" value="#008C3A"/>
    </inkml:brush>
  </inkml:definitions>
  <inkml:trace contextRef="#ctx0" brushRef="#br0">1 1 13747,'8'1'1197,"0"-1"0,-1 2-1,1-1 1,11 4 0,5 2-186,2-1-594,-1 2-1,0 1 1,0 1 0,-1 1 0,0 1 0,-1 1 0,0 1-1,30 25 1,-26-19-113,21 17 520,76 76-1,-112-100-768,0 0 1,-1 1-1,0 1 1,-1 0-1,-1 0 0,-1 1 1,0 0-1,-1 0 1,0 1-1,6 28 1,-12-39-96,1 1 1,-2 0-1,1 0 0,-1 0 1,0 0-1,-1 8 1,1-13-93,0 0 0,-1 0 0,1 0 1,-1 0-1,0 0 0,0 0 0,0 0 1,0 0-1,0 0 0,0 0 0,0-1 0,0 1 1,-1 0-1,1-1 0,-1 1 0,1-1 1,-1 1-1,0-1 0,1 0 0,-1 0 1,0 0-1,0 0 0,-4 2 0,0-2-853,-1 1 0,0-1 0,-10 2 0,11-3 520,-16 3-844</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23.183"/>
    </inkml:context>
    <inkml:brush xml:id="br0">
      <inkml:brushProperty name="width" value="0.05" units="cm"/>
      <inkml:brushProperty name="height" value="0.05" units="cm"/>
      <inkml:brushProperty name="color" value="#FF0066"/>
    </inkml:brush>
  </inkml:definitions>
  <inkml:trace contextRef="#ctx0" brushRef="#br0">0 152 7386,'5'-17'6749,"-2"11"-3815,-5 8-1208,2-1-1695,0-1 1,0 0 0,-1 0 0,1 1 0,0-1 0,0 1-1,0-1 1,0 0 0,0 1 0,0-1 0,0 0 0,0 1-1,0-1 1,0 0 0,0 1 0,0-1 0,0 0 0,0 1-1,0-1 1,1 0 0,-1 1 0,0-1 0,0 0 0,0 1 0,0-1-1,1 0 1,-1 1 0,0-1 0,0 0 0,1 0 0,-1 1-1,0-1 1,0 0 0,1 0 0,-1 0 0,0 1 0,1-1-1,-1 0 1,13 2 83,-1 0 0,1 0-1,-1-1 1,0-1 0,1 0-1,23-4 1,146-27 289,-47 6-13,96 5 83,1 17-365,107-7-97,-76 3 9,-125 7-10,-107-1 31,1-2 0,-1-1-1,-1-1 1,51-15 0,-67 14 325,-10 3 93,-7 0-29,-11 1-392,0 0 0,1 1 0,-26 2 0,-43 8-43,50-5 21,-237 39-117,114-15 115,-450 35 26,488-54-38,65-4-2,-89 19 0,116-17 0,1 0-1,0 2 1,1 0-1,0 2 1,-37 22-1,35-18 7,17-11 4,1 0-1,0 1 1,-12 9-1,39-19 118,42-10 12,-1 1 0,83-5 0,129 4-7,-170 11-67,583-39 1047,-92 30 2111,-584 14-2953,-6 0-155,-1-1 0,1 0 0,-1 0 0,1 0-1,-1 0 1,1 0 0,5-2 0,-8 2-126,-1 0 0,0 0 0,0 0 1,0 0-1,-1 0 0,1-1 0,0 1 1,0 0-1,0 0 0,0 0 0,0 0 0,0 0 1,0 0-1,0 0 0,0-1 0,0 1 0,0 0 1,0 0-1,0 0 0,0 0 0,0 0 1,0 0-1,-1 0 0,1 0 0,0 0 0,0 0 1,0 0-1,0 0 0,0-1 0,0 1 0,0 0 1,0 0-1,-1 0 0,1 0 0,0 0 1,0 0-1,0 0 0,0 0 0,0 0 0,0 0 1,0 0-1,-1 0 0,1 0 0,0 0 0,0 0 1,0 0-1,0 0 0,0 1 0,-7-3-3788,14 0 2233</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4.442"/>
    </inkml:context>
    <inkml:brush xml:id="br0">
      <inkml:brushProperty name="width" value="0.05" units="cm"/>
      <inkml:brushProperty name="height" value="0.05" units="cm"/>
      <inkml:brushProperty name="color" value="#FF0066"/>
    </inkml:brush>
  </inkml:definitions>
  <inkml:trace contextRef="#ctx0" brushRef="#br0">0 426 8770,'4'-12'1667,"0"19"341,-4-5-1837,1 1 1,0-1-1,0 0 1,0 0-1,0 0 0,0 0 1,3 4-1,-1-5-74,-1 1 0,0 0-1,1 0 1,-1-1 0,1 0-1,0 1 1,0-1 0,-1 0 0,1 0-1,0 0 1,4 0 0,35 3 666,-38-4-661,31 1 585,0-2 0,56-8 0,67-23 591,147-55 288,-28 6-1131,16 15-388,400-38-1,-682 103-46,420-38-4,-2 17 38,-75 17-34,244-8-4,51 11 88,-603 4-55,-1 2 1,0 3-1,50 13 1,-71-13-22,-1 1 0,0 1 0,0 1 0,-1 1 0,-1 1 0,1 1 0,24 20 0,60 62 376,-51-44 175,-39-38-382,2-1 0,0 0 1,0-1-1,1-1 0,34 13 0,-28-13-95,0 2 0,36 23 1,-53-29-64,0 0 0,0 1 0,-1 0 1,0 1-1,0 0 0,-1 0 0,0 0 0,7 13 0,2 7 290,14 41 0,4 8 334,-17-43-447,0 1-1,-3 0 0,10 38 0,-18-53-96,-1 0-1,-1 1 1,-1-1-1,-1 1 0,0-1 1,-2 1-1,-3 25 1,-9 22 188,6-35-129,2 0 1,-3 52 0,8-73-95,-1 0 0,-1 0 0,0 0 1,-7 23-1,-21 42 841,4-9-380,24-60-544,-2 9 138,4-17-141,0 0 1,0 0-1,0 0 0,-1 1 1,1-1-1,0 0 0,0 0 1,0 0-1,0 1 1,0-1-1,0 0 0,0 0 1,-1 0-1,1 1 0,0-1 1,0 0-1,0 0 0,0 0 1,-1 0-1,1 0 1,0 0-1,0 1 0,0-1 1,-1 0-1,1 0 0,0 0 1,0 0-1,-1 0 1,1 0-1,0 0 0,0 0 1,0 0-1,-1 0 0,1 0 1,0 0-1,0 0 0,-1 0 1,1 0-1,0 0 1,0 0-1,0 0 0,-1-1 1,1 1-1,0 0 0,0 0 1,0 0-1,-1 0 0,1 0 1,0 0-1,0-1 1,0 1-1,0 0 0,-1 0 1,1-1-1,-1 0-210,1 0 0,-1 0 0,0 0 0,1-1 1,-1 1-1,1 0 0,0-1 0,-1 1 0,1 0 0,0-1 0,0 1 0,0-1 0,0 1 0,0 0 0,0-3 1,5-21-4437,-1 11 2428,5-4 951</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5.020"/>
    </inkml:context>
    <inkml:brush xml:id="br0">
      <inkml:brushProperty name="width" value="0.05" units="cm"/>
      <inkml:brushProperty name="height" value="0.05" units="cm"/>
      <inkml:brushProperty name="color" value="#FF0066"/>
    </inkml:brush>
  </inkml:definitions>
  <inkml:trace contextRef="#ctx0" brushRef="#br0">61 2 10602,'0'-1'7041,"-1"9"-4849,-8 144 2567,3-89-4038,3-35-425,-2 1 0,-16 48 0,6-23-48,14-48-48,4-13-145,4-9-43,0 3-13,1 1 1,0 1 0,1-1 0,1 2-1,0-1 1,20-16 0,-23 22-1,1 0 1,0 0-1,0 1 1,0-1-1,1 2 1,-1-1-1,1 1 1,0 1-1,0 0 1,0 0-1,15-1 1,-22 3 14,0 0 0,0 0 0,-1-1 1,1 1-1,0-1 0,0 1 0,0-1 0,-1 0 1,1 1-1,0-1 0,-1 0 0,1 0 0,-1 0 1,1 0-1,2-3 0,-4 3-3,1 1-1,-1-1 1,1 0-1,-1 0 1,0 0-1,1 0 1,-1 0-1,0 0 1,1 1-1,-1-1 1,0 0-1,0 0 1,0 0-1,0 0 1,0 0-1,0 0 1,0 0-1,0 0 1,-1 0-1,1 0 1,0 0-1,-1 1 1,1-1-1,0 0 1,-1 0-1,1 0 1,-1 0-1,1 1 1,-1-1-1,1 0 1,-1 0-1,0 1 1,1-1-1,-2 0 0,-1-2 48,0 0 0,0 1 0,0-1-1,-1 1 1,1 0 0,-1-1 0,0 2-1,0-1 1,1 0 0,-1 1-1,-6-2 1,-5 0 26,-28-2 0,-2 0-422,44 4 340,0 1-1,0 0 0,1 0 0,-1 0 1,0-1-1,0 1 0,0-1 1,0 1-1,0-1 0,0 1 0,0-1 1,1 1-1,-1-1 0,0 1 1,0-1-1,1 0 0,-1 0 1,1 1-1,-1-1 0,0 0 0,1 0 1,0 0-1,-1 0 0,1 0 1,-1 0-1,1 1 0,0-1 0,0 0 1,-1 0-1,1 0 0,0 0 1,0-2-1,-1-23 15</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7.341"/>
    </inkml:context>
    <inkml:brush xml:id="br0">
      <inkml:brushProperty name="width" value="0.05" units="cm"/>
      <inkml:brushProperty name="height" value="0.05" units="cm"/>
      <inkml:brushProperty name="color" value="#FF0066"/>
    </inkml:brush>
  </inkml:definitions>
  <inkml:trace contextRef="#ctx0" brushRef="#br0">18 651 10794,'-1'0'338,"0"1"-1,0-1 1,0 0-1,0 1 0,0-1 1,0 0-1,0 1 1,0-1-1,0 0 1,0 0-1,0 0 0,0 0 1,-2 0-1,2-4 2622,8-3-1762,15-9 107,1 2 0,38-19 0,50-14 275,-62 27-929,15-6-32,315-146 804,-324 139-1474,52-43 0,-13 10-648,-90 63 636,14-9-702,31-26 0,-44 34 390,-1-1 1,0 1-1,0-1 1,0 0-1,0 0 1,-1 0-1,0-1 1,0 1-1,0-1 1,-1 0-1,2-7 0,-3 13 263,-1-1-1,0 1 0,0-1 0,0 0 1,0 1-1,0-1 0,1 1 0,-1-1 1,0 1-1,0-1 0,0 0 0,0 1 1,-1-1-1,1 1 0,0-1 0,0 1 1,0-1-1,0 1 0,-1-1 0,1 0 1,0 1-1,0-1 0,-1 1 0,1-1 0,0 1 1,-1-1-1,0 1-2,0-1 0,0 1 0,1 0 0,-1 0 0,0-1 0,0 1-1,0 0 1,0 0 0,1 0 0,-1 0 0,0 0 0,0 0 0,0 0 0,0 0 0,-1 1 0,-5 1-331,0 0 1,0 1 0,-8 4-1,11-5 236,-31 15-505</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7.574"/>
    </inkml:context>
    <inkml:brush xml:id="br0">
      <inkml:brushProperty name="width" value="0.05" units="cm"/>
      <inkml:brushProperty name="height" value="0.05" units="cm"/>
      <inkml:brushProperty name="color" value="#FF0066"/>
    </inkml:brush>
  </inkml:definitions>
  <inkml:trace contextRef="#ctx0" brushRef="#br0">0 96 10066,'4'-4'673,"0"0"0,0 0 0,0 1 1,0-1-1,0 1 0,1 0 0,-1 0 0,9-4 0,43-15 1742,-44 19-1913,12-6 495,1 1 0,1 2 0,50-6 0,-72 11-912,1 1 0,-1 0 0,1 1 0,-1-1 0,1 1 1,-1 0-1,0 0 0,1 0 0,-1 0 0,0 1 0,0 0 0,5 3 0,-6-3-54,0 0-1,0 0 1,-1 0-1,1 1 1,-1-1 0,1 1-1,-1-1 1,0 1-1,0 0 1,0 0-1,-1 0 1,1 0-1,-1 0 1,1 1 0,-1-1-1,1 4 1,-1 3-3,0 0 1,0 0 0,0-1 0,-2 1 0,1 0 0,-1 0 0,0 0-1,-1 0 1,0-1 0,-4 11 0,-1 0-146,-1 0-1,-1 0 1,-18 29 0,25-46-80,0 0 0,0-1 0,0 1 1,0-1-1,0 1 0,0-1 1,-1 0-1,-4 3 0,6-4 47,0 0-1,0-1 0,0 1 1,0-1-1,0 0 0,0 1 1,-1-1-1,1 0 0,0 0 1,0 1-1,0-1 0,0 0 0,-1 0 1,1 0-1,0-1 0,0 1 1,0 0-1,0 0 0,-1-1 1,1 1-1,0 0 0,0-1 1,0 1-1,0-1 0,0 0 1,-1 0-1,-13-14-1061</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7.763"/>
    </inkml:context>
    <inkml:brush xml:id="br0">
      <inkml:brushProperty name="width" value="0.05" units="cm"/>
      <inkml:brushProperty name="height" value="0.05" units="cm"/>
      <inkml:brushProperty name="color" value="#FF0066"/>
    </inkml:brush>
  </inkml:definitions>
  <inkml:trace contextRef="#ctx0" brushRef="#br0">0 0 14739,'16'24'2145,"3"1"1007,-2 2-631,-1 5-417,-6 4-1240,-3 2-423,-5-2-409,1 1-449,-1-8-1623,-4-1 1344</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8.793"/>
    </inkml:context>
    <inkml:brush xml:id="br0">
      <inkml:brushProperty name="width" value="0.05" units="cm"/>
      <inkml:brushProperty name="height" value="0.05" units="cm"/>
      <inkml:brushProperty name="color" value="#FF0066"/>
    </inkml:brush>
  </inkml:definitions>
  <inkml:trace contextRef="#ctx0" brushRef="#br0">1 1 15075,'5'5'5942,"18"36"-3846,17 66-713,7 15-612,-39-105-719,0-1-1,2 0 1,-1 0 0,2-1 0,13 15-1,-4-12-128,-19-17 6,0-1 0,0 1-1,0 0 1,0-1 0,0 1 0,0-1-1,0 1 1,0-1 0,1 1-1,-1-1 1,0 0 0,0 1 0,0-1-1,1 0 1,-1 0 0,0 0-1,3 0 1,-4-1-19,0 1 0,1 0 0,-1 0-1,0-1 1,1 1 0,-1 0 0,0 0 0,0-1 0,1 1-1,-1 0 1,0-1 0,0 1 0,0-1 0,1 1 0,-1 0-1,0-1 1,0 1 0,0 0 0,0-1 0,0 1 0,0-1-1,0 1 1,0 0 0,0-1 0,0 1 0,0-1 0,0 1-1,0 0 1,0-1 0,0 1 0,-1-1 0,1 1 0,0 0-1,0-1 1,0 1 0,0 0 0,-1-1 0,1 1 0,0 0-1,0-1 1,-1 1 0,-10-16-2090,11 16 2145,-15-19-1376</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9.075"/>
    </inkml:context>
    <inkml:brush xml:id="br0">
      <inkml:brushProperty name="width" value="0.05" units="cm"/>
      <inkml:brushProperty name="height" value="0.05" units="cm"/>
      <inkml:brushProperty name="color" value="#FF0066"/>
    </inkml:brush>
  </inkml:definitions>
  <inkml:trace contextRef="#ctx0" brushRef="#br0">1 259 13227,'7'-17'651,"2"0"0,0 1 0,0-1 0,2 2 0,0 0 0,1 0 0,1 1 0,0 0-1,0 1 1,2 0 0,-1 2 0,2 0 0,-1 0 0,1 1 0,1 1 0,24-10 0,-30 15-429,0 0 0,-1 0 0,1 1 0,0 1 0,14-2 0,-22 4-184,1-1-1,-1 1 1,1 0 0,-1 0-1,1 1 1,-1-1-1,1 1 1,-1 0 0,0 0-1,1 0 1,-1 0-1,0 0 1,0 1 0,0 0-1,0-1 1,0 1 0,0 0-1,0 0 1,-1 1-1,5 4 1,-3-1-14,0 0 0,0 0-1,-1 1 1,0-1 0,0 1 0,-1 0-1,1 0 1,-1 0 0,-1 0 0,0 0-1,0 0 1,0 1 0,-1-1 0,0 0 0,0 0-1,-2 9 1,-2 9 12,0-1 1,-2 0-1,-12 32 0,17-53-48,-3 9 32,0-1-1,-11 19 1,14-28-67,0 0-1,0 0 1,0 0 0,-1 0 0,1 0 0,0-1-1,-1 1 1,0 0 0,1-1 0,-1 1 0,0-1-1,0 0 1,0 0 0,0 0 0,0 0-1,0 0 1,0 0 0,0 0 0,0-1 0,0 1-1,-5 0 1,6-1-74,0 0 1,-1 0-1,1-1 0,-1 1 0,1 0 1,-1-1-1,1 1 0,-1-1 0,1 0 1,0 1-1,-1-1 0,1 0 0,0 0 1,0 0-1,0 1 0,0-1 0,-1-1 1,1 1-1,0 0 0,1 0 0,-1 0 0,-1-3 1,-2-2-374,1 0 0,1-1 0,-4-11 0,5 14 380,-12-41-1091</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9.375"/>
    </inkml:context>
    <inkml:brush xml:id="br0">
      <inkml:brushProperty name="width" value="0.05" units="cm"/>
      <inkml:brushProperty name="height" value="0.05" units="cm"/>
      <inkml:brushProperty name="color" value="#FF0066"/>
    </inkml:brush>
  </inkml:definitions>
  <inkml:trace contextRef="#ctx0" brushRef="#br0">0 167 15507,'31'1'2126,"-20"-1"-1182,1 0-1,-1 1 1,1 0-1,-1 1 0,0 0 1,20 8-1,-28-9-895,-1 1 0,1-1 0,-1 1-1,0 0 1,0 0 0,0 0 0,0 1 0,0-1-1,0 0 1,-1 1 0,1-1 0,-1 1 0,1-1 0,-1 1-1,1 4 1,-1-5-45,-1-1 0,1 1 0,-1-1 1,1 1-1,-1-1 0,0 1 0,0 0 0,1-1 0,-1 1 0,0-1 0,-1 1 0,1 0 0,0-1 1,0 1-1,-1-1 0,1 1 0,-1-1 0,1 1 0,-1-1 0,0 1 0,1-1 0,-1 1 0,0-1 1,0 0-1,0 0 0,0 1 0,0-1 0,-2 1 0,3-2-3,-1 1 0,0-1 0,1 0 0,-1 0 0,0 0 0,1 1 0,-1-1 1,1 0-1,-1 0 0,0 0 0,0 0 0,1 0 0,-1 0 0,0 0 0,1 0 0,-1-1 0,1 1 0,-1 0 0,0 0 0,1 0 0,-1-1 0,0 1 1,1 0-1,-1-1 0,1 1 0,-1-1 0,1 1 0,-1 0 0,1-1 0,-1 1 0,1-1 0,-1 1 0,1-1 0,0 0 0,-1 1 0,1-2 0,-13-23-11,12 24 11,0-5-24,-1 1 0,1-1 0,0 1 0,0-1 0,1 0 0,-1 1 0,1-1 0,1 0 0,-1 1 0,1-1 0,0 1 0,0-1 0,0 1 0,1-1 1,3-6-1,3-5-706,0 0-1,1 1 1,15-21 0,-18 28-598,1 1 0,12-13-1,-6 10 11</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9.654"/>
    </inkml:context>
    <inkml:brush xml:id="br0">
      <inkml:brushProperty name="width" value="0.05" units="cm"/>
      <inkml:brushProperty name="height" value="0.05" units="cm"/>
      <inkml:brushProperty name="color" value="#FF0066"/>
    </inkml:brush>
  </inkml:definitions>
  <inkml:trace contextRef="#ctx0" brushRef="#br0">38 103 13571,'21'28'4228,"-14"-17"-2873,1 0 0,0 0 0,1-1 0,16 15 0,-22-23-1269,0 0 0,0 0 0,1 0 0,-1 0 1,0 0-1,1-1 0,-1 1 0,1-1 0,-1 0 0,1 0 0,0 0 0,-1-1 0,1 1 0,0-1 1,0 0-1,-1 0 0,1 0 0,0-1 0,0 1 0,-1-1 0,6-1 0,-4 0-57,0 0-1,-1 0 0,1 0 1,0-1-1,-1 1 0,0-1 1,1 0-1,-1-1 0,0 1 1,0-1-1,-1 0 0,6-7 1,-7 9-24,-1 0-1,0 0 1,1 0 0,-1 0 0,0-1 0,0 1 0,0 0-1,-1-1 1,1 1 0,-1 0 0,1-1 0,-1 1 0,0-1-1,0 1 1,0-1 0,0 1 0,0-1 0,-1 1 0,1-1-1,-1 1 1,1 0 0,-1-1 0,0 1 0,0 0 0,0-1-1,0 1 1,0 0 0,-1 0 0,-2-3 0,-1-1-29,0 1 0,0 0 0,0 0 0,-1 0 0,0 1 0,0 0 0,0 0 0,0 0 0,-1 1 0,1 0 1,-1 0-1,-10-2 0,-4 0-930,0 2 0,-40-3 0,24 4-1173,34 2 1695,2 0 217,0 0 0,0 0 0,0 0 0,0 0 0,0 0 0,0-1 0,0 1 0,0 0 0,0 0-1,0-1 1,0 1 0,0-1 0,0 1 0,1 0 0,-1-1 0,0 0 0,0 1 0,0-1 0,1 1-1,-1-1 1,-1-1 0,-5-15-1444</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6.127"/>
    </inkml:context>
    <inkml:brush xml:id="br0">
      <inkml:brushProperty name="width" value="0.05" units="cm"/>
      <inkml:brushProperty name="height" value="0.05" units="cm"/>
      <inkml:brushProperty name="color" value="#008C3A"/>
    </inkml:brush>
  </inkml:definitions>
  <inkml:trace contextRef="#ctx0" brushRef="#br0">0 1 13179,'2'0'616,"-1"0"0,1 1 0,0-1 0,-1 0 0,1 1 0,-1-1 1,1 1-1,-1 0 0,1 0 0,1 0 0,22 20 1514,-22-19-1711,4 5-32,0 1 1,-1 0 0,1 0-1,-1 0 1,-1 0-1,9 17 1,18 58 576,-22-55-724,13 29 0,-21-54-235,0 1 0,0-1-1,0 0 1,1 0 0,-1 0 0,1 0 0,4 4 0,-7-7-26,1 1 0,-1-1 0,1 0 0,-1 1 0,1-1 0,0 0 0,-1 1-1,1-1 1,0 0 0,-1 0 0,1 0 0,0 1 0,-1-1 0,1 0 0,0 0 0,0 0 0,-1 0 0,1 0 0,1 0-1,-1-1-43,-1 1-1,1-1 0,0 1 1,0-1-1,0 0 1,-1 1-1,1-1 0,0 0 1,-1 1-1,1-1 0,-1 0 1,1 0-1,0 0 0,-1 1 1,0-1-1,1 0 0,-1 0 1,1-2-1,1-5-528,-1 0 0,1 1-1,-2-1 1,1-16 0,-1 11 1446,2-12-640</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39.920"/>
    </inkml:context>
    <inkml:brush xml:id="br0">
      <inkml:brushProperty name="width" value="0.05" units="cm"/>
      <inkml:brushProperty name="height" value="0.05" units="cm"/>
      <inkml:brushProperty name="color" value="#FF0066"/>
    </inkml:brush>
  </inkml:definitions>
  <inkml:trace contextRef="#ctx0" brushRef="#br0">6 0 16524,'-1'1'257,"1"0"1,-1 0-1,1 0 1,-1 0-1,1 1 1,-1-1-1,1 0 1,-1 0-1,1 0 1,0 0-1,0 0 1,0 1-1,0-1 1,0 0-1,0 0 1,0 0-1,0 0 1,0 1-1,0-1 1,1 0-1,-1 0 1,0 0-1,2 2 1,0 2 310,1 0 0,0-1 0,7 10 0,0-1-1,12 26 122,-1 1 0,-2 1-1,15 48 1,-11-29-412,-10-29-328,-3-7-416,0 1-1,-2 0 1,8 40 0,-15-82-5192</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0.105"/>
    </inkml:context>
    <inkml:brush xml:id="br0">
      <inkml:brushProperty name="width" value="0.05" units="cm"/>
      <inkml:brushProperty name="height" value="0.05" units="cm"/>
      <inkml:brushProperty name="color" value="#FF0066"/>
    </inkml:brush>
  </inkml:definitions>
  <inkml:trace contextRef="#ctx0" brushRef="#br0">1 227 10434,'16'-9'1793,"4"-10"3464,8-7-2449,8-5-271,-8-3-361,2 4-1456,-6 2-375,-5 8-593,2 4-585,-7 9-1575,1 2 4040,6 3-1952</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0.648"/>
    </inkml:context>
    <inkml:brush xml:id="br0">
      <inkml:brushProperty name="width" value="0.05" units="cm"/>
      <inkml:brushProperty name="height" value="0.05" units="cm"/>
      <inkml:brushProperty name="color" value="#FF0066"/>
    </inkml:brush>
  </inkml:definitions>
  <inkml:trace contextRef="#ctx0" brushRef="#br0">26 235 12587,'7'-8'1389,"0"-1"1,-1 1 0,0-1-1,6-10 1,-4 4-842,-1 0 0,0-1 0,8-29 0,-14 41-496,0 1-1,-1-1 0,1 0 0,-1 1 0,0-1 1,0-7-1,0 11-47,0-1 1,-1 0-1,1 0 1,0 1 0,0-1-1,0 0 1,-1 0-1,1 1 1,0-1-1,-1 0 1,1 1-1,0-1 1,-1 0 0,1 1-1,-1-1 1,1 1-1,-1-1 1,1 1-1,-1-1 1,0 1-1,1-1 1,-1 1 0,0-1-1,1 1 1,-1 0-1,0-1 1,1 1-1,-1 0 1,0 0-1,0 0 1,1-1 0,-1 1-1,0 0 1,0 0-1,1 0 1,-1 0-1,0 0 1,-1 1-1,0-1 2,1 1 0,-1-1 0,0 1 0,0 0 0,0-1 0,0 1 0,1 0 0,-1 0 0,0 1 0,1-1 0,-1 0 0,1 0 0,-1 1-1,1-1 1,0 1 0,-3 2 0,-15 31 232,19-34-231,-6 12 211,0 1 0,2 0 0,-1 0 1,2 0-1,-4 26 0,6-34-156,1 0-1,-1 0 1,1 0-1,1 0 1,-1 0-1,1 0 1,0 0-1,0 0 1,1-1-1,-1 1 1,1 0-1,1-1 1,-1 1-1,1-1 1,0 0-1,7 10 1,-7-12-52,-1-1 0,1 1 0,0-1 1,0 0-1,0 0 0,0 0 0,1 0 0,-1-1 0,1 1 0,-1-1 0,1 0 1,-1 0-1,1 0 0,0 0 0,-1-1 0,1 0 0,0 1 0,-1-1 1,1 0-1,0-1 0,0 1 0,-1-1 0,1 0 0,0 0 0,-1 0 1,1 0-1,5-3 0,-2 0 3,0 1 1,0-1-1,0 0 0,-1-1 1,1 0-1,-1 0 0,-1 0 1,1 0-1,-1-1 0,0 0 1,0 0-1,5-9 0,-4 2 66,0 0 0,0 0 0,-2 0 0,0-1-1,4-19 1,4-71 610,-10 83-486,-2 19-150,0 1 0,0-1 0,0 1 0,0-1 0,0 1 0,1-1 0,-1 1 0,1 0 0,-1-1 1,1 1-1,-1 0 0,1-1 0,0 1 0,-1 0 0,1-1 0,0 1 0,0 0 0,0 0 0,0 0 0,0 0 0,0 0 0,2-1 1,0 1 21,-1 1 0,0-1 0,0 1 0,0 0 0,0 0 0,1 0 0,-1 0 0,0 0 0,0 0 0,0 0 0,1 1 0,-1-1 0,0 1 0,3 1 0,9 3 215,-1 1 1,13 8 0,23 9 181,-46-22-467,16 6-59,1 0-1,20 3 0,-40-10-18,1 0-1,-1 0 0,1 0 1,-1 0-1,0 1 1,1-1-1,-1 0 0,1 0 1,-1 0-1,0 0 1,1-1-1,-1 1 1,0 0-1,1 0 0,-1 0 1,1 0-1,-1 0 1,0 0-1,1-1 0,-1 1 1,0 0-1,1 0 1,-1-1-1,0 1 1,1 0-1,-1 0 0,0-1 1,0 1-1,1 0 1,-1-1-1,0 1 0,0 0 1,0-1-1,1 1 1,-1 0-1,0-1 0,0 1 1,0-1-1,0 1 1,0-1-1,-1-20-2115,-1 9 2728,2-7-728</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0.836"/>
    </inkml:context>
    <inkml:brush xml:id="br0">
      <inkml:brushProperty name="width" value="0.05" units="cm"/>
      <inkml:brushProperty name="height" value="0.05" units="cm"/>
      <inkml:brushProperty name="color" value="#FF0066"/>
    </inkml:brush>
  </inkml:definitions>
  <inkml:trace contextRef="#ctx0" brushRef="#br0">70 4 14843,'-24'3'2153,"3"3"1359,7-5-1815,4-1-65,10-1-1424,2-3-632,10-1-1120,0 2-569,5 8 985</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1.225"/>
    </inkml:context>
    <inkml:brush xml:id="br0">
      <inkml:brushProperty name="width" value="0.05" units="cm"/>
      <inkml:brushProperty name="height" value="0.05" units="cm"/>
      <inkml:brushProperty name="color" value="#FF0066"/>
    </inkml:brush>
  </inkml:definitions>
  <inkml:trace contextRef="#ctx0" brushRef="#br0">0 0 16219,'30'64'5530,"29"67"-2002,-52-118-3340,-7-13-183,0 0 0,0 1 0,0-1 0,0 0-1,0 0 1,0 0 0,0 0 0,1 0 0,-1 0 0,0 0 0,0 0 0,0 0 0,0 1 0,0-1 0,1 0 0,-1 0-1,0 0 1,0 0 0,0 0 0,0 0 0,1 0 0,-1 0 0,0 0 0,0 0 0,0 0 0,0 0 0,1 0 0,-1 0-1,0 0 1,0 0 0,0 0 0,0-1 0,0 1 0,1 0 0,-1 0 0,0 0 0,0 0 0,1-2 11,0 0 0,0 0-1,0 0 1,0 1 0,0-1 0,-1 0 0,1 0 0,-1-1 0,1-2 0,7-67 58,-6 48-86,6-34 1,-7 56 8,-1 0 0,1 0 0,-1 0 1,1 0-1,0 0 0,0 0 1,0 0-1,0 1 0,0-1 1,2-1-1,-3 2 1,1 0 1,0 1-1,-1-1 1,1 0-1,0 1 0,0-1 1,0 1-1,0 0 0,-1-1 1,1 1-1,0 0 0,0-1 1,0 1-1,0 0 1,0 0-1,1 0 0,1 0 1,0 0 0,-1 1 0,1-1-1,0 1 1,-1 0 0,1 0 0,0 0-1,-1 0 1,1 0 0,-1 1 0,0-1-1,5 4 1,30 30-12,-31-28 7,2 0-1,-1 0 0,1 0 0,16 10 0,-22-16-56,-1-1-1,1 1 0,-1-1 0,1 1 1,0-1-1,-1 1 0,1-1 0,0 0 0,-1 0 1,1 0-1,0 0 0,-1 0 0,1 0 0,0 0 1,-1-1-1,1 1 0,0 0 0,-1-1 1,1 0-1,-1 1 0,1-1 0,2-1 0,0-1-417,1-1 0,-1 1-1,0-1 1,0 0-1,6-7 1,12-17-781</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1.349"/>
    </inkml:context>
    <inkml:brush xml:id="br0">
      <inkml:brushProperty name="width" value="0.05" units="cm"/>
      <inkml:brushProperty name="height" value="0.05" units="cm"/>
      <inkml:brushProperty name="color" value="#FF0066"/>
    </inkml:brush>
  </inkml:definitions>
  <inkml:trace contextRef="#ctx0" brushRef="#br0">52 34 21517,'-12'15'1872,"-5"-6"593,8-6-513,2-20-184,0-26-1264</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2.619"/>
    </inkml:context>
    <inkml:brush xml:id="br0">
      <inkml:brushProperty name="width" value="0.05" units="cm"/>
      <inkml:brushProperty name="height" value="0.05" units="cm"/>
      <inkml:brushProperty name="color" value="#FF0066"/>
    </inkml:brush>
  </inkml:definitions>
  <inkml:trace contextRef="#ctx0" brushRef="#br0">65 0 13123,'-14'23'1648,"0"6"305,0 18 335,2 7-71,7 8-945,0 7-288,7-1-424,3-2-136,17-7-216,2-11-72,8-17-112,4-10-152,4-19-568,5-5-328,9-22-1105,-6-9-327,-3-22 1344</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2.912"/>
    </inkml:context>
    <inkml:brush xml:id="br0">
      <inkml:brushProperty name="width" value="0.05" units="cm"/>
      <inkml:brushProperty name="height" value="0.05" units="cm"/>
      <inkml:brushProperty name="color" value="#FF0066"/>
    </inkml:brush>
  </inkml:definitions>
  <inkml:trace contextRef="#ctx0" brushRef="#br0">42 1 18580,'-6'7'720,"1"1"0,1 0-1,0 0 1,0 1 0,0 0 0,1-1 0,-3 15-1,4-12-314,0 1 0,1 0 0,0 0 0,1 0 0,2 16 0,0-11-285,1 0 0,1 0 0,1 0 0,0-1-1,1 1 1,1-1 0,0-1 0,12 18 0,-9-18-72,1 0 1,1 0-1,0-1 0,1-1 0,20 17 1,77 49-58,-105-76 3,-3-2-15,59 44-291,-56-41 60,0 1 0,0-1 0,-1 1 0,1 0 0,-1 0 0,-1 0 0,1 1 0,-1-1 0,4 8 0,-7-12 129,1-1-1,-1 1 0,0 0 1,0-1-1,1 1 0,-1 0 1,0 0-1,0-1 0,0 1 1,0 0-1,0 0 1,0 0-1,0-1 0,0 1 1,0 0-1,0 0 0,0-1 1,-1 1-1,1 0 0,0-1 1,0 1-1,-1 1 0,0-2 135,1 1-1,-1-1 0,0 0 1,1 1-1,-1-1 1,0 0-1,0 1 0,1-1 1,-1 0-1,0 0 1,1 0-1,-1 0 0,0 0 1,0 1-1,0-1 1,1 0-1,-1-1 0,0 1 1,0 0-1,0 0 0,-19-5 248</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3.054"/>
    </inkml:context>
    <inkml:brush xml:id="br0">
      <inkml:brushProperty name="width" value="0.05" units="cm"/>
      <inkml:brushProperty name="height" value="0.05" units="cm"/>
      <inkml:brushProperty name="color" value="#FF0066"/>
    </inkml:brush>
  </inkml:definitions>
  <inkml:trace contextRef="#ctx0" brushRef="#br0">0 91 15643,'0'-2'1457,"5"-3"647,6-7-31,11-4-753,2-1-432,6 1-440,1 4-152,2 5-696,-5 4-344,-1 3-1289,-4 5-399,-7 7 1240</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3.821"/>
    </inkml:context>
    <inkml:brush xml:id="br0">
      <inkml:brushProperty name="width" value="0.05" units="cm"/>
      <inkml:brushProperty name="height" value="0.05" units="cm"/>
      <inkml:brushProperty name="color" value="#FF0066"/>
    </inkml:brush>
  </inkml:definitions>
  <inkml:trace contextRef="#ctx0" brushRef="#br0">9 184 12515,'-8'1'5681,"18"-9"-3593,6-6-343,6-7-345,6-1-200,3-3-528,0 5-183,0 0-505,-1 3-353,-2 3-919,-4 4-864,-5-1-401,2 8 1025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5.379"/>
    </inkml:context>
    <inkml:brush xml:id="br0">
      <inkml:brushProperty name="width" value="0.05" units="cm"/>
      <inkml:brushProperty name="height" value="0.05" units="cm"/>
      <inkml:brushProperty name="color" value="#FF0066"/>
    </inkml:brush>
  </inkml:definitions>
  <inkml:trace contextRef="#ctx0" brushRef="#br0">0 971 13163,'24'-88'4603,"14"-65"-1403,-38 140-3092,0 13-107,-1-1 0,1 1 0,0 0 0,0 0 0,0 0 0,0 0 1,0 0-1,0-1 0,-1 1 0,1 0 0,0 0 0,0 0 0,0 0 0,0 0 0,-1 0 0,1 0 0,0 0 0,0 0 1,0-1-1,0 1 0,-1 0 0,1 0 0,0 0 0,0 0 0,0 0 0,-1 0 0,1 0 0,0 0 0,0 0 1,0 0-1,0 1 0,-1-1 0,1 0 0,-1 0-2,-1 1 0,1 0 0,0 0 1,0-1-1,0 1 0,0 0 0,0 0 1,0 0-1,0 0 0,0 0 0,0 1 0,-1 1 1,-1 3-5,1 0 0,0 0 0,0 0 0,0 1 0,1-1 0,0 0 0,0 1 0,0-1 0,1 12 0,0-13 3,0 0 0,1 0 0,0 0 0,-1 0 0,2 0 0,-1-1-1,0 1 1,1 0 0,0-1 0,0 1 0,0-1 0,1 0 0,4 6 0,-6-8 3,0-1 1,1 0-1,-1 1 1,1-1-1,-1 0 1,1 0-1,-1 0 1,1 0-1,-1 0 0,1-1 1,0 1-1,0 0 1,-1-1-1,1 0 1,0 1-1,0-1 1,-1 0-1,4 0 1,-2 0-1,-1 0 1,1-1-1,0 1 1,0-1 0,0 0-1,-1 0 1,1 0-1,-1 0 1,1-1 0,4-2-1,1-2 0,-1-1 0,1 0 1,-1 0-1,0-1 0,9-12 0,-5 3-23,1-1 0,-2 0 1,-1 0-1,0-1 0,-1-1 1,-1 0-1,7-31 0,-9 25-6,-1-1 0,-1-1 0,-2 1 0,0 0-1,-5-34 1,4 56 19,-7-37-60,7 40 63,-1 0-1,1-1 1,-1 1-1,0 0 0,0 0 1,0-1-1,0 1 1,-1 0-1,1 0 1,0 0-1,-1 0 1,0 1-1,1-1 1,-3-2-1,3 4 4,1-1 0,-1 1 1,0 0-1,1-1 0,-1 1 0,0 0 0,1 0 1,-1-1-1,0 1 0,0 0 0,1 0 0,-1 0 1,0 0-1,1 0 0,-1 0 0,0 0 0,0 0 0,1 0 1,-1 0-1,0 0 0,1 0 0,-1 0 0,0 1 1,0-1-1,0 1 0,-1 0-1,1 0 1,-1 0-1,1 1 0,0-1 1,0 0-1,0 1 0,-1-1 1,2 1-1,-1-1 0,-1 3 1,-1 3-6,0 0 1,1 0-1,-1 0 1,0 10-1,1-6 7,1 0 0,0 0 0,1 1 0,0-1 0,0 0 0,2 0 0,-1 0 0,1 0 0,1 0 0,0 0-1,0-1 1,9 18 0,-11-25 3,1-1-1,-1 0 0,1 1 0,-1-1 0,1 0 1,0 1-1,0-1 0,0 0 0,0 0 1,0-1-1,0 1 0,0 0 0,1-1 0,-1 1 1,1-1-1,-1 0 0,1 0 0,0 0 0,-1 0 1,1 0-1,0-1 0,0 1 0,-1-1 1,1 0-1,0 1 0,0-1 0,0-1 0,-1 1 1,1 0-1,3-1 0,3-2 2,0 1-1,-1-1 1,1 0-1,-1-1 1,1 0-1,-1-1 1,-1 0-1,1 0 1,-1 0-1,0-1 1,9-9-1,-1 0 4,-1-1 0,-1 0 1,22-35-1,-23 30 0,-1-1 0,-1 0 0,-1-1 0,-1 0 0,0 0 0,5-35 0,-10 41-2,-1-1 0,-1 1 1,0 0-1,-2-1 0,1 1 1,-2 0-1,-1 0 0,0-1 0,-10-28 1,11 39-2,-1 0 1,0 1 0,0-1 0,-1 1-1,0 0 1,-8-10 0,11 15 9,0-1 0,0 1 0,0 0 1,0 0-1,-1 0 0,1 0 0,0 0 0,-1 0 1,1 0-1,0 1 0,-1-1 0,0 0 1,1 1-1,-1-1 0,1 1 0,-1 0 0,1-1 1,-1 1-1,0 0 0,1 0 0,-1 0 0,0 0 1,1 0-1,-1 0 0,1 1 0,-1-1 1,0 0-1,1 1 0,-1 0 0,1-1 0,-1 1 1,1 0-1,-1 0 0,1-1 0,-2 3 0,-3 2 90,0 1-1,0 0 0,1 0 0,0 0 0,0 1 1,0 0-1,1 0 0,0 0 0,-5 12 0,-2 9 314,-10 38 0,17-52-334,1 0-1,0 1 0,1-1 1,1 1-1,0 0 0,1-1 1,0 1-1,4 19 0,-3-27-112,1 1-1,0-1 0,0 0 1,1-1-1,0 1 0,0 0 1,0-1-1,1 0 0,0 1 1,0-1-1,1-1 0,-1 1 1,1-1-1,1 0 0,-1 0 1,1 0-1,-1-1 1,12 7-1,-7-6-293,0-1 0,0 0 0,0 0 0,1-1 0,0 0 0,-1-1 1,13 2-1,34-2-688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6.581"/>
    </inkml:context>
    <inkml:brush xml:id="br0">
      <inkml:brushProperty name="width" value="0.05" units="cm"/>
      <inkml:brushProperty name="height" value="0.05" units="cm"/>
      <inkml:brushProperty name="color" value="#008C3A"/>
    </inkml:brush>
  </inkml:definitions>
  <inkml:trace contextRef="#ctx0" brushRef="#br0">62 1 12347,'-2'-1'217,"0"1"0,0 1 0,0-1 0,0 0 0,0 0 0,0 1 0,0-1 0,0 1 0,0-1 0,0 1 0,0 0 0,0 0 0,1 0 1,-1 0-1,0 0 0,1 0 0,-1 0 0,0 1 0,1-1 0,0 1 0,-1-1 0,1 1 0,0-1 0,0 1 0,0 0 0,0 0 0,0-1 0,0 1 0,0 0 1,1 0-1,-1 0 0,1 0 0,-1 0 0,1 0 0,0 0 0,0 0 0,0 0 0,0 0 0,0 0 0,0 0 0,1 2 0,0 9 224,0 1 0,-1-1 0,0 1 0,-3 15 0,0 9 343,-1 0 60,2-28-688,1 1-1,0-1 1,1 16 0,0-26-151,0 1 0,0-1 0,0 1 1,0-1-1,0 1 0,0-1 0,0 0 0,0 1 0,0-1 1,0 1-1,0-1 0,1 0 0,-1 1 0,0-1 0,0 1 1,0-1-1,1 0 0,-1 1 0,0-1 0,1 0 0,-1 1 1,0-1-1,0 0 0,1 1 0,-1-1 0,1 0 0,-1 0 1,1 0 1,-1 0 0,1 0 0,0 0 1,-1 0-1,1 0 0,-1 0 0,1 0 1,-1-1-1,1 1 0,-1 0 0,1-1 1,-1 1-1,1 0 0,-1 0 0,0-1 1,1 1-1,0-1 0,14-20 147,-5-2-52,1 1-1,1 0 0,1 1 1,1 0-1,31-35 0,-40 52-128,0-1 0,1 1 0,-1 0 0,1 0-1,7-2 1,16-8-3540,-13 8 2122</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4.149"/>
    </inkml:context>
    <inkml:brush xml:id="br0">
      <inkml:brushProperty name="width" value="0.05" units="cm"/>
      <inkml:brushProperty name="height" value="0.05" units="cm"/>
      <inkml:brushProperty name="color" value="#FF0066"/>
    </inkml:brush>
  </inkml:definitions>
  <inkml:trace contextRef="#ctx0" brushRef="#br0">88 1 15667,'-17'23'1808,"3"-5"-689,1 0 0,-14 27 0,24-40-1028,1 1-1,0-1 0,-1 1 0,2 0 0,-1-1 1,1 1-1,0 0 0,0 0 0,1 0 1,-1 0-1,1 0 0,1 0 0,0 10 0,0-14-61,-1 0 0,1 0 0,-1 0 0,1 0 0,-1-1 0,1 1-1,0 0 1,0 0 0,0 0 0,0-1 0,0 1 0,1 0 0,-1-1-1,0 1 1,1-1 0,-1 1 0,1-1 0,0 0 0,-1 0 0,1 0-1,0 0 1,0 0 0,-1 0 0,1 0 0,0 0 0,0-1 0,0 1-1,0-1 1,0 0 0,0 1 0,0-1 0,0 0 0,0 0 0,0 0 0,0 0-1,0-1 1,0 1 0,3-1 0,4-1 4,-1-1-1,0 0 1,1 0 0,-1 0-1,0-1 1,0-1 0,10-6-1,-9 4 32,-1 0 0,1 0 0,10-12 0,-16 16-24,-1 0 0,1 0 0,-1-1 0,1 1 0,-1-1 1,-1 0-1,1 1 0,0-1 0,-1 0 0,0 0 1,1 0-1,-1-5 0,-1 8-24,1-1-1,-1 0 1,0 1 0,0-1 0,-1 1-1,1-1 1,0 0 0,0 1 0,-1-1 0,1 1-1,-1-1 1,0 1 0,1-1 0,-1 1-1,0-1 1,0 1 0,0 0 0,0 0 0,-1-2-1,0 1-7,0 1-1,0-1 1,0 1-1,-1 0 1,1-1-1,0 1 1,-1 0-1,1 0 1,0 1-1,-6-2 1,-2 1-128,0 0 0,0 0 0,0 1 0,-18 3 0,12-1-347,-32 2-2818,43-5 1447,2-3 678</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4.481"/>
    </inkml:context>
    <inkml:brush xml:id="br0">
      <inkml:brushProperty name="width" value="0.05" units="cm"/>
      <inkml:brushProperty name="height" value="0.05" units="cm"/>
      <inkml:brushProperty name="color" value="#FF0066"/>
    </inkml:brush>
  </inkml:definitions>
  <inkml:trace contextRef="#ctx0" brushRef="#br0">85 0 11570,'-29'52'3786,"-8"14"-140,34-59-3329,0 1 0,0-1 0,1 1 0,0 0 1,0 0-1,-1 16 0,3-23-274,0 0 1,0 1-1,0-1 1,0 1-1,0-1 0,0 1 1,0-1-1,0 1 1,0-1-1,1 1 0,-1-1 1,1 1-1,-1-1 1,1 0-1,0 1 1,-1-1-1,1 0 0,0 0 1,0 1-1,0-1 1,0 0-1,0 0 0,0 0 1,0 0-1,0 0 1,0 0-1,0 0 1,1-1-1,-1 1 0,0 0 1,1-1-1,-1 1 1,1-1-1,-1 1 0,0-1 1,1 0-1,-1 1 1,1-1-1,-1 0 1,1 0-1,1 0 0,3-1 39,1 0-1,-1 0 1,0 0-1,0-1 1,0 1-1,0-2 1,0 1-1,7-5 0,-5 3 28,0-1 0,0-1 0,0 0 0,-1 0 0,0 0 0,10-11-1,-15 14-57,1 0 0,-1 0 0,0 0 0,0-1-1,0 1 1,0-1 0,0 1 0,-1-1 0,0 0-1,1 1 1,-2-1 0,1 0 0,0 0 0,-1 0-1,1 0 1,-1 0 0,0 0 0,-1-5-1,0 6-41,0 1-1,0-1 1,0 1-1,0 0 0,-1-1 1,1 1-1,-1 0 1,1 0-1,-1 0 0,0 0 1,0 0-1,0 1 0,0-1 1,0 0-1,0 1 1,0 0-1,-1-1 0,1 1 1,0 0-1,-1 0 1,1 0-1,-5 0 0,-6-3-194,1 2 1,-1 0-1,-14-1 0,8 2-1809,-32 3-1,51-2 1983,0 0 0,-1 0-1,1 0 1,0 0 0,0 0-1,0 0 1,0 0-1,0 0 1,0 0 0,0 0-1,0 0 1,0 0 0,0 0-1,0 0 1,0 0-1,0 0 1,0 0 0,0 0-1,0 0 1,0 0 0,-1 0-1,1 0 1,0 0-1,0 0 1,0 0 0,0 0-1,0 0 1,0 0 0,0 0-1,0 0 1,0 0-1,0 0 1,0 0 0,0 0-1,0 0 1,0 0 0,0 0-1,-1 0 1,1 0-1,0 0 1,0 0 0,0 0-1,0 0 1,0 0 0,0 0-1,0 0 1,0 0-1,0 0 1,0 0 0,0-1-1,0 1 1,0 0 0,0 0-1,0 0 1,0 0 0,0 0-1,0 0 1,0 0-1,0 0 1,0 0 0,0 0-1,0 0 1,0 0 0,0 0-1,0 0 1,0 0-1,0-1 1,1-6-726</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5.043"/>
    </inkml:context>
    <inkml:brush xml:id="br0">
      <inkml:brushProperty name="width" value="0.05" units="cm"/>
      <inkml:brushProperty name="height" value="0.05" units="cm"/>
      <inkml:brushProperty name="color" value="#FF0066"/>
    </inkml:brush>
  </inkml:definitions>
  <inkml:trace contextRef="#ctx0" brushRef="#br0">187 274 8970,'-1'0'212,"1"0"0,-1-1 0,1 1 1,-1-1-1,1 1 0,-1 0 0,1-1 0,-1 1 0,0 0 1,1 0-1,-1-1 0,1 1 0,-1 0 0,0 0 1,1 0-1,-1 0 0,0 0 0,1 0 0,-1 0 0,1 0 1,-1 0-1,0 0 0,1 0 0,-2 1 0,0-1 68,0 1-1,0 0 0,0 0 1,1 0-1,-1 1 0,0-1 1,1 0-1,-2 2 0,-4 5 459,1-1-1,-9 14 0,14-20-629,-6 10 690,0 2 0,-11 24 0,16-31-681,-1 0 0,2 0 0,-1 0 1,1 0-1,0 0 0,0 0 0,1 1 1,-1-1-1,2 6 0,-1-10-99,0 0 0,0-1 0,1 1 1,-1 0-1,0-1 0,1 1 0,0-1 0,-1 1 0,1-1 0,0 1 0,-1-1 0,1 0 0,0 1 0,0-1 0,0 0 1,1 1-1,-1-1 0,0 0 0,0 0 0,0 0 0,1 0 0,-1 0 0,1 0 0,-1-1 0,1 1 0,-1 0 1,1-1-1,-1 1 0,1-1 0,-1 0 0,1 1 0,0-1 0,-1 0 0,1 0 0,0 0 0,-1 0 0,1 0 0,2-1 1,1 0 21,-1 0 1,1 0 0,0 0 0,-1-1 0,1 1 0,-1-1-1,1 0 1,-1-1 0,0 1 0,0-1 0,0 0 0,5-4-1,-5 2-15,1 0 0,-1 0 0,0 0 0,0-1-1,-1 1 1,0-1 0,0 0 0,0 0-1,-1 0 1,3-7 0,-4 8-22,0 0 1,0 1-1,-1-1 1,0 0-1,1 0 0,-2 1 1,1-1-1,0 0 0,-1 1 1,0-1-1,0 0 1,0 1-1,-1-1 0,1 1 1,-3-5-1,-12-18-395,-37-48 1,5 7-654,29 37 645,-45-61-70,51 80 699,13 12-203,-1-1-1,1 1 1,0 0 0,0 0 0,0 0 0,-1 0 0,1 0-1,0 0 1,0 0 0,0 0 0,-1 0 0,1-1 0,0 1-1,0 0 1,-1 0 0,1 0 0,0 0 0,0 0 0,-1 1-1,1-1 1,0 0 0,0 0 0,0 0 0,-1 0 0,1 0-1,0 0 1,0 0 0,0 0 0,-1 0 0,1 1 0,0-1-1,-1 1 61,1 0 0,0 0 0,0 1 0,0-1-1,0 0 1,0 0 0,0 0 0,0 1 0,0-1-1,0 0 1,0 0 0,1 0 0,-1 0 0,0 0 0,1 0-1,-1 1 1,1-1 0,-1 0 0,2 1 0,3 7 252,1 0 1,0-1-1,0 0 0,1 0 1,9 9-1,44 34 782,-21-19-586,-19-13-329,47 38 201,-58-51-444,0 1 0,1-1 0,0-1 0,0 0 0,17 6 0,-26-10-48,1-1 0,-1 0 0,1 1 1,-1-1-1,1 0 0,0 1 0,-1-1 0,1 0 0,-1 0 0,1 0 0,0-1 1,-1 1-1,1 0 0,-1-1 0,3 0 0,-3 1-78,0-1 0,0 0 0,0 1-1,0-1 1,-1 0 0,1 0 0,0 0 0,0 1 0,-1-1 0,1 0 0,0 0-1,-1 0 1,1 0 0,-1 0 0,0 0 0,1 0 0,-1 0 0,0-1-1,1 1 1,-1 0 0,0-2 0,2-16-2184,1-7 891</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45.245"/>
    </inkml:context>
    <inkml:brush xml:id="br0">
      <inkml:brushProperty name="width" value="0.05" units="cm"/>
      <inkml:brushProperty name="height" value="0.05" units="cm"/>
      <inkml:brushProperty name="color" value="#FF0066"/>
    </inkml:brush>
  </inkml:definitions>
  <inkml:trace contextRef="#ctx0" brushRef="#br0">1 1 13723,'26'43'2128,"5"2"841,18-7 264,4-5 63,13-7-831,7 0-369,-13 12-719,-6 4-409,-19 10-608,-13 3-208,-22 6-152,-7 3 0,-24 7-832,-10-2-1865,3-31 1657</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1.431"/>
    </inkml:context>
    <inkml:brush xml:id="br0">
      <inkml:brushProperty name="width" value="0.05" units="cm"/>
      <inkml:brushProperty name="height" value="0.05" units="cm"/>
      <inkml:brushProperty name="color" value="#FF0066"/>
    </inkml:brush>
  </inkml:definitions>
  <inkml:trace contextRef="#ctx0" brushRef="#br0">391 29 9546,'1'-2'463,"1"0"1,0-1-1,0 1 1,0 0-1,0 0 0,1 0 1,-1 1-1,1-1 0,-1 0 1,1 1-1,-1 0 1,1-1-1,0 1 0,-1 0 1,1 0-1,0 1 0,0-1 1,0 1-1,0-1 0,0 1 1,4 0-1,-6 0-364,0 0-1,-1 1 1,1-1-1,0 0 0,-1 0 1,1 1-1,-1-1 1,1 0-1,-1 1 1,1-1-1,-1 0 0,1 1 1,-1-1-1,1 1 1,-1-1-1,1 1 1,-1-1-1,0 1 0,1-1 1,-1 1-1,0 0 1,1-1-1,-1 1 1,0-1-1,0 1 1,0 0-1,1-1 0,-1 1 1,0 0-1,0-1 1,0 1-1,0 0 1,0-1-1,0 1 0,0 0 1,-1 0-1,1 3 102,-1 1 0,0-1 0,0 0 0,-2 7 1,-6 12 71,-1-1 1,-1 0 0,-24 36-1,-53 58 189,-6 10 89,65-75-305,1 0-1,-33 92 1,51-116-284,-2 0 0,-1 0 0,-21 33 0,34-60 3,0 0 0,0 0 0,0 1 0,0-1 0,-1 0 0,1 0 0,0 0 1,0 0-1,0 0 0,0 0 0,0 1 0,0-1 0,0 0 0,-1 0 0,1 0 0,0 0 0,0 0 0,0 0 1,0 0-1,0 0 0,-1 0 0,1 0 0,0 1 0,0-1 0,0 0 0,0 0 0,-1 0 0,1 0 0,0 0 1,0 0-1,0 0 0,0 0 0,-1 0 0,1 0 0,0-1 0,0 1 0,0 0 0,0 0 0,0 0 0,-1 0 1,1 0-1,0 0 0,0 0 0,0 0 0,0 0 0,0 0 0,-1-1 0,1 1 0,-5-12-1635,0-16-1349,1-50-4802,4 51 6003</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1.663"/>
    </inkml:context>
    <inkml:brush xml:id="br0">
      <inkml:brushProperty name="width" value="0.05" units="cm"/>
      <inkml:brushProperty name="height" value="0.05" units="cm"/>
      <inkml:brushProperty name="color" value="#FF0066"/>
    </inkml:brush>
  </inkml:definitions>
  <inkml:trace contextRef="#ctx0" brushRef="#br0">115 1 10346,'-2'1'384,"1"1"0,-1-1 0,1 1 0,0 0 0,-1-1 0,1 1-1,0 0 1,0 0 0,1 0 0,-1-1 0,0 1 0,0 3 0,-1-1 142,-74 195 7012,71-186-7164,1 1 0,0-1 1,1 1-1,1 0 0,0 0 0,1-1 1,1 17-1,0-29-320,0 1-1,0-1 1,0 1-1,0-1 1,1 1-1,-1-1 1,1 1 0,-1-1-1,1 1 1,-1-1-1,1 1 1,0-1 0,0 0-1,0 1 1,0-1-1,0 0 1,0 0-1,0 0 1,0 0 0,0 0-1,3 2 1,-2-3-33,0 1 1,-1-1-1,1 1 1,0-1 0,0 1-1,0-1 1,0 0-1,0 0 1,0 0-1,0 0 1,0-1 0,0 1-1,0 0 1,0-1-1,-1 0 1,1 1-1,3-2 1,16-9-489,0-1-1,0-1 1,-1 0 0,21-19-1,6-5-1372,67-52-2624,-52 37 3043</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2.052"/>
    </inkml:context>
    <inkml:brush xml:id="br0">
      <inkml:brushProperty name="width" value="0.05" units="cm"/>
      <inkml:brushProperty name="height" value="0.05" units="cm"/>
      <inkml:brushProperty name="color" value="#FF0066"/>
    </inkml:brush>
  </inkml:definitions>
  <inkml:trace contextRef="#ctx0" brushRef="#br0">0 0 12331,'1'0'212,"0"0"0,-1 0 1,1 0-1,0 0 1,0 0-1,-1 1 0,1-1 1,0 0-1,0 0 1,-1 1-1,1-1 0,0 0 1,-1 1-1,1-1 1,-1 1-1,1-1 0,0 0 1,-1 1-1,1 0 1,-1-1-1,1 1 0,-1-1 1,1 1-1,-1 0 1,0-1-1,1 2 1,13 24 1756,-8-15-1032,28 42 1736,45 52 0,21 32-1602,-93-125-1273,-2 0 1,0 0 0,0 0 0,-1 1 0,0 0 0,-1 0-1,2 21 1,-3-20-710,2-3-388,0-9-2000,-3-3 3061,-1 1 0,1-1-1,-1 1 1,1-1 0,-1 1 0,0-1-1,1 0 1,-1 1 0,0-1-1,1 0 1,-1 0 0,0 1 0,0-1-1,0 0 1,1 0 0,-1 1-1,0-1 1,0 0 0,0 0 0,0 1-1,-1-1 1,1-1 0,-1-16-1797</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2.302"/>
    </inkml:context>
    <inkml:brush xml:id="br0">
      <inkml:brushProperty name="width" value="0.05" units="cm"/>
      <inkml:brushProperty name="height" value="0.05" units="cm"/>
      <inkml:brushProperty name="color" value="#FF0066"/>
    </inkml:brush>
  </inkml:definitions>
  <inkml:trace contextRef="#ctx0" brushRef="#br0">27 142 7330,'-2'0'358,"1"1"1,0-1 0,-1 0 0,1 0 0,-1 1 0,1-1 0,0 1 0,-1-1 0,1 1 0,0 0 0,-1-1 0,1 1 0,0 0-1,0 0 1,0 0 0,0 0 0,-2 2 0,3-2-123,-1-1 0,1 1 0,0 0 0,0 0-1,-1 0 1,1 0 0,0 0 0,0 0 0,0 0 0,0 0 0,0 0 0,0 0-1,0-1 1,1 1 0,-1 0 0,0 0 0,0 0 0,1 0 0,-1 0 0,1 1-1,2 3 418,1 0 0,-1 0-1,1 0 1,0-1-1,0 1 1,9 6 0,-7-5-420,2 0 1,-1-1-1,1 0 1,-1-1-1,1 1 1,1-1-1,-1-1 1,16 5-1,-19-7-192,0 0 0,0 0 0,0 0 0,0-1 0,1 0 0,-1 0 0,0-1-1,0 1 1,0-1 0,0 0 0,0 0 0,0-1 0,0 0 0,-1 1-1,1-2 1,8-4 0,-8 4 7,0-1-1,-1 1 0,1-1 0,-1 0 1,1-1-1,-1 1 0,-1-1 1,1 0-1,-1 0 0,0 0 0,0 0 1,0 0-1,-1-1 0,1 1 1,-2-1-1,1 0 0,0 0 0,-1 0 1,1-10-1,-2 1-358,0-1-1,-1 1 1,0 0 0,-1 0-1,-1 0 1,-7-22 0,6 27-415</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3.147"/>
    </inkml:context>
    <inkml:brush xml:id="br0">
      <inkml:brushProperty name="width" value="0.05" units="cm"/>
      <inkml:brushProperty name="height" value="0.05" units="cm"/>
      <inkml:brushProperty name="color" value="#FF0066"/>
    </inkml:brush>
  </inkml:definitions>
  <inkml:trace contextRef="#ctx0" brushRef="#br0">1 0 11442,'9'12'1577,"5"14"2472,1 16-2009,2 19-312,-3 6-159,-5 2-681,0-1-232,-4-7-280,3-4-104,-4-9-160,-1-8-24,-1-12-384,-2-11-384,-7-27-3729,4-14 3121</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3.413"/>
    </inkml:context>
    <inkml:brush xml:id="br0">
      <inkml:brushProperty name="width" value="0.05" units="cm"/>
      <inkml:brushProperty name="height" value="0.05" units="cm"/>
      <inkml:brushProperty name="color" value="#FF0066"/>
    </inkml:brush>
  </inkml:definitions>
  <inkml:trace contextRef="#ctx0" brushRef="#br0">1 124 15027,'33'-25'3081,"59"-34"0,-81 53-2694,0 0 0,1 1-1,-1 0 1,1 1 0,0 0-1,1 1 1,-1 1 0,1 0-1,21-1 1,-31 3-343,0 0 0,1 0 0,-1 1 0,0-1 0,0 1 0,0 0 0,0 0 1,0 0-1,0 0 0,0 0 0,0 1 0,0-1 0,3 3 0,-5-2-32,1-1 0,0 1 0,0 0 0,-1 0 1,1 0-1,-1 1 0,0-1 0,1 0 0,-1 0 0,0 1 0,0-1 0,-1 1 0,1-1 0,0 1 1,-1-1-1,0 1 0,1 3 0,-1 2-5,-1 0 0,1 0 0,-1 0 0,-1 0 0,0 0 1,0 0-1,0-1 0,-1 1 0,0-1 0,-6 11 0,-5 6 16,-28 37 0,32-48-51,-38 47 138,44-55-197,-1-1 1,0 1-1,0-1 0,0 1 1,0-2-1,-1 1 1,0 0-1,-9 3 0,15-7 39,-1 1 0,1-1 0,0 0 0,-1 0 0,1 0 0,-1 0 0,1 0-1,0 0 1,-1 0 0,1 0 0,-1 0 0,1 0 0,-1 0 0,1 0 0,0 0-1,-1 0 1,1 0 0,-1 0 0,1 0 0,0 0 0,-1-1 0,1 1 0,-1 0 0,1 0-1,0 0 1,-1-1 0,1 1 0,-1-1 0,-2-11-1218,7-13-996,7-7-77,11-8 880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26.703"/>
    </inkml:context>
    <inkml:brush xml:id="br0">
      <inkml:brushProperty name="width" value="0.05" units="cm"/>
      <inkml:brushProperty name="height" value="0.05" units="cm"/>
      <inkml:brushProperty name="color" value="#008C3A"/>
    </inkml:brush>
  </inkml:definitions>
  <inkml:trace contextRef="#ctx0" brushRef="#br0">14 3 17948,'-2'0'4857,"-1"-2"-4025,-4 2-744,5 8-272</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3.971"/>
    </inkml:context>
    <inkml:brush xml:id="br0">
      <inkml:brushProperty name="width" value="0.05" units="cm"/>
      <inkml:brushProperty name="height" value="0.05" units="cm"/>
      <inkml:brushProperty name="color" value="#FF0066"/>
    </inkml:brush>
  </inkml:definitions>
  <inkml:trace contextRef="#ctx0" brushRef="#br0">1 230 11474,'9'0'907,"0"0"-1,0 1 0,-1 0 0,1 1 0,0 0 0,-1 0 0,1 1 0,-1 0 0,11 6 0,-15-7-637,1 1 0,-1 0 1,0 0-1,0 0 0,0 0 0,0 1 0,-1-1 0,1 1 1,-1 0-1,0 0 0,0 0 0,-1 1 0,1-1 0,-1 1 1,0-1-1,0 1 0,2 8 0,1 29 532,-3-24-516,-1-41-241,-1 10-46,-1-26 24,7-45 0,-4 72-65,0 1 0,0-1 0,1 1 0,1 0 0,0 0 0,0 0 0,1 1 0,9-16 1,-10 22-119,-1 0 1,1-1 0,0 2 0,0-1-1,0 0 1,0 1 0,1-1 0,-1 1-1,1 1 1,0-1 0,0 1 0,0-1-1,7-1 1,7-1-1358,0 1 1,29-3-1,-30 5 382,0-1 1,21-6-1,-19 2 488,24-6 130,-43 13 564,-1 0 0,1 0 0,-1 0-1,1 0 1,-1 0 0,1 0 0,-1 0-1,1 0 1,-1 0 0,1 0 0,-1 0-1,1 0 1,-1 0 0,1 0-1,-1 0 1,1 0 0,-1 0 0,0 1-1,1-1 1,-1 0 0,1 0 0,-1 1-1,1-1 1,-1 0 0,0 0-1,1 1 1,-1-1 0,0 1 0,1-1-1,-1 0 1,1 1 0,-1 1 78,0-1 0,0 0 0,0 0 0,1 0-1,-1 1 1,0-1 0,0 0 0,-1 0 0,1 1 0,0-1 0,0 0 0,-1 2 0,-2 6 721,-1 0-1,-7 13 1,9-19-659,-4 8 390,1 0 0,0 0-1,1 1 1,0 0 0,-4 18 0,8-27-472,0 1 1,-1-1 0,1 0 0,0 0 0,0 1 0,1-1 0,-1 0-1,1 0 1,0 0 0,0 1 0,1 3 0,0-5-59,-1 0 0,0 0 0,0 0 0,1 0-1,-1-1 1,1 1 0,0 0 0,-1-1 0,1 0 0,0 1 0,0-1 0,0 0 0,0 0 0,0 0 0,0 0 0,0 0-1,1 0 1,2 0 0,1 0 39,0 0-1,0-1 1,0 0-1,0 0 1,0 0 0,0 0-1,0-1 1,-1 0-1,1-1 1,7-2-1,0 0 177,-1-1 0,0 0 0,18-11 0,-29 15-249,-1 1 0,1 0 0,-1 0 0,0-1 0,1 1 0,-1 0-1,0 0 1,1-1 0,-1 1 0,0 0 0,0-1 0,1 1 0,-1 0 0,0-1 0,0 1 0,0-1 0,1 1 0,-1-1 0,0 1-1,0 0 1,0-1 0,0 1 0,0-1 0,0 1 0,0-1 0,0 1 0,0 0 0,0-1 0,0 1 0,0-1 0,0 1 0,0-1-1,0 1 1,-1 0 0,1-1 0,0 1 0,0-1 0,0 1 0,-1 0 0,1-1 0,0 1 0,-1 0 0,1-1 0,0 1-1,0 0 1,-1 0 0,1-1 0,-1 1 0,1 0 0,-1-1 0,-25-15 14,19 12 3,-6-5-631,0 0 1,1-1-1,0-1 0,1 0 1,0 0-1,0-1 1,1-1-1,-8-13 0,16 23 161,0-1 0,1 1 0,-1-1 0,1 0-1,-2-5 1,2-16-1338</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4.250"/>
    </inkml:context>
    <inkml:brush xml:id="br0">
      <inkml:brushProperty name="width" value="0.05" units="cm"/>
      <inkml:brushProperty name="height" value="0.05" units="cm"/>
      <inkml:brushProperty name="color" value="#FF0066"/>
    </inkml:brush>
  </inkml:definitions>
  <inkml:trace contextRef="#ctx0" brushRef="#br0">1 85 13587,'0'-18'928,"0"7"923,0-1 0,2-17 0,-2 29-1728,0-1 0,0 1 0,0-1-1,0 0 1,0 1 0,0-1 0,1 1 0,-1-1-1,0 0 1,0 1 0,0-1 0,1 1 0,-1-1-1,0 1 1,0-1 0,1 1 0,-1-1 0,0 1-1,1 0 1,-1-1 0,1 1 0,-1-1 0,1 1-1,-1 0 1,1-1 0,-1 1 0,1 0-1,-1 0 1,1-1 0,-1 1 0,1 0 0,-1 0-1,1 0 1,-1 0 0,1-1 0,0 1 0,-1 0-1,2 0 1,-1 1 3,0-1 0,1 1 0,-1 0-1,0 0 1,0-1 0,0 1 0,1 0-1,-1 0 1,0 0 0,0 0 0,0 0 0,0 0-1,0 0 1,-1 0 0,2 3 0,4 7 45,-1 0 0,0 0 0,0 1-1,-1 0 1,-1 0 0,2 13 0,7 80 241,-7-54-107,1-2 165,15 61 0,-16-91-560,1-1 0,0 0 0,1 0 0,1-1 0,1 0 0,15 22 0,-24-39 31,0 0 1,1 0-1,-1 0 1,0 0-1,0 0 1,0 0-1,0 0 1,0 0-1,0 1 0,0-1 1,0 0-1,1 0 1,-1 0-1,0 0 1,0 0-1,0 0 1,0 1-1,0-1 1,0 0-1,0 0 1,0 0-1,0 0 0,0 0 1,0 1-1,0-1 1,0 0-1,0 0 1,0 0-1,0 0 1,0 0-1,0 0 1,0 1-1,0-1 0,0 0 1,0 0-1,-1 0 1,1 0-1,0 0 1,0 0-1,0 1 1,0-1-1,0 0 1,0 0-1,0 0 1,0 0-1,0 0 0,-1 0 1,1 0-1,0 0 1,0 0-1,0 0 1,0 0-1,0 1 1,-1-1-1,1 0 1,0 0-1,0 0 0,0 0 1,0 0-1,0 0 1,0 0-1,-1 0 1,1 0-1,0 0 1,0 0-1,0-1 1,-10 0-1650,9 1 1479,-15-4-2469,0 2 934</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4.406"/>
    </inkml:context>
    <inkml:brush xml:id="br0">
      <inkml:brushProperty name="width" value="0.05" units="cm"/>
      <inkml:brushProperty name="height" value="0.05" units="cm"/>
      <inkml:brushProperty name="color" value="#FF0066"/>
    </inkml:brush>
  </inkml:definitions>
  <inkml:trace contextRef="#ctx0" brushRef="#br0">6 139 15019,'-5'-5'2041,"7"-4"1783,20-6-1583,11-4-241,3-2-855,1 2-441,-4 2-528,-4 1-272,-5 7-920,-3 1-401,0 8-1071,0 7 1111</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4.875"/>
    </inkml:context>
    <inkml:brush xml:id="br0">
      <inkml:brushProperty name="width" value="0.05" units="cm"/>
      <inkml:brushProperty name="height" value="0.05" units="cm"/>
      <inkml:brushProperty name="color" value="#FF0066"/>
    </inkml:brush>
  </inkml:definitions>
  <inkml:trace contextRef="#ctx0" brushRef="#br0">0 231 11650,'3'0'724,"0"-1"-1,-1 1 0,1-1 0,0 0 0,-1 1 0,1-1 0,0 0 0,-1-1 1,5-1-1,22-18 2342,-14 10-2162,3-1-202,-1-1-1,0-1 0,16-16 1,-28 25-668,-1 0 1,1 0 0,-1-1 0,0 0-1,0 0 1,-1 0 0,0 0 0,0 0-1,0-1 1,-1 1 0,1-1 0,-2 0-1,2-10 1,-2 16-33,-1 0 0,0 0-1,0 0 1,0 0 0,0 0 0,0 0-1,0 0 1,-1 0 0,1 0 0,0 0-1,0 0 1,-1 0 0,1 0 0,-1 0-1,1 1 1,-1-1 0,1 0 0,-1 0-1,1 0 1,-1 0 0,0 0-1,0 0 0,0 1 0,0-1-1,-1 1 1,1 0 0,0-1-1,0 1 1,0 0-1,0 0 1,0-1 0,0 1-1,0 0 1,0 0 0,0 0-1,-1 1 1,1-1-1,0 0 1,0 0 0,0 1-1,0-1 1,0 0 0,-1 1-1,-4 2 0,0 0-1,0 0 0,0 1 0,1 0 1,-1 0-1,1 0 0,0 1 0,-5 5 1,1 0 3,1 0 1,1 0 0,-10 16 0,15-23 0,0 0 0,1 0 0,-1 1 0,1-1 0,0 0 0,0 1 0,0-1 0,1 1 0,-1-1 0,1 1 0,0 0 0,0-1 0,0 1 0,1 5 0,0-7 3,-1 1-1,1-1 1,0 1-1,0-1 1,1 1-1,-1-1 1,0 0-1,1 0 0,0 1 1,-1-1-1,1 0 1,0-1-1,0 1 1,0 0-1,0 0 1,0-1-1,0 1 1,1-1-1,-1 0 1,3 1-1,6 3 26,0-2 0,0 0 0,0 0 0,0-1 0,0 0 0,15 0-1,-18-1-9,1-1-1,0 0 0,-1-1 0,1 0 0,0-1 0,-1 1 0,1-2 1,14-5-1,-19 6-13,-1 1 1,0-1 0,0 0-1,0 0 1,0 0 0,0-1-1,-1 1 1,1-1-1,0 0 1,-1 1 0,0-1-1,0 0 1,0-1 0,0 1-1,0 0 1,1-6-1,-1 4 3,-1 0-1,0-1 0,0 1 1,0-1-1,-1 0 0,0 1 1,0-1-1,0 1 0,-3-12 0,3 16-3,-1-1-1,1 1 0,0-1 0,0 0 0,0 1 0,0-1 0,0 1 1,0-1-1,0 0 0,1 1 0,-1-1 0,0 1 0,1-1 0,-1 1 1,1-1-1,0 1 0,1-3 0,-1 3 1,-1 1-1,1-1 1,0 0 0,0 1 0,0-1-1,0 1 1,0-1 0,0 1-1,0-1 1,0 1 0,0 0 0,0 0-1,0-1 1,0 1 0,0 0-1,0 0 1,0 0 0,0 0-1,0 0 1,0 0 0,0 0 0,0 1-1,0-1 1,0 0 0,0 0-1,2 2 1,7 2 31,0 0-1,0 2 1,14 9-1,-16-10-254,1 0-1,-1 0 1,1 0 0,0-1-1,9 3 1,-17-7 20,0 0-1,0 0 1,0 1 0,0-1-1,0 0 1,1 0 0,-1 0 0,0 0-1,0 0 1,0-1 0,0 1-1,0 0 1,0-1 0,0 1 0,0 0-1,0-1 1,0 1 0,1-1-1,11-7-1220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5.059"/>
    </inkml:context>
    <inkml:brush xml:id="br0">
      <inkml:brushProperty name="width" value="0.05" units="cm"/>
      <inkml:brushProperty name="height" value="0.05" units="cm"/>
      <inkml:brushProperty name="color" value="#FF0066"/>
    </inkml:brush>
  </inkml:definitions>
  <inkml:trace contextRef="#ctx0" brushRef="#br0">7 4 13923,'-7'-1'2665,"14"1"-1969,0 0-120,9 0-656,-1 0-472,13-2 320</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5.341"/>
    </inkml:context>
    <inkml:brush xml:id="br0">
      <inkml:brushProperty name="width" value="0.05" units="cm"/>
      <inkml:brushProperty name="height" value="0.05" units="cm"/>
      <inkml:brushProperty name="color" value="#FF0066"/>
    </inkml:brush>
  </inkml:definitions>
  <inkml:trace contextRef="#ctx0" brushRef="#br0">0 152 9666,'23'53'8181,"-2"0"-3390,-8-18-3196,-13-34-1571,0-1-1,0 1 1,0-1-1,1 1 1,-1-1-1,0 1 1,0-1-1,0 0 1,1 1 0,-1-1-1,0 1 1,0-1-1,1 0 1,-1 1-1,0-1 1,1 0-1,-1 1 1,1-1-1,-1 0 1,0 1-1,1-1 1,-1 0-1,1 0 1,-1 0-1,1 1 1,-1-1 0,1 0-1,0 0 6,0 0 0,-1-1 1,1 1-1,0 0 0,-1-1 0,1 1 0,0-1 0,-1 1 0,1-1 1,-1 1-1,1-1 0,-1 1 0,1-1 0,-1 1 0,1-1 1,0 0-1,3-6 179,0-1 0,5-12 0,-7 15-110,12-26 239,2 1 0,36-54 0,-45 74-250,1 0 1,0 0-1,1 1 1,0 0-1,1 0 0,0 1 1,0 0-1,0 1 0,1 0 1,21-9-1,-29 15-50,0 0 0,0 0 0,0 0-1,0 0 1,1 1 0,-1-1 0,0 1 0,0 0 0,0 0 0,0 0 0,6 1-1,-7-1-22,0 1 1,0 0-1,0 0 0,-1-1 0,1 1 0,0 0 0,0 1 0,-1-1 0,1 0 0,0 0 0,-1 1 0,1-1 0,-1 1 0,0 0 0,1-1 0,-1 1 0,0 0 0,2 3 0,13 34-493,-13-28-196,1-1 0,1 0-1,8 14 1,7 5-643</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5.895"/>
    </inkml:context>
    <inkml:brush xml:id="br0">
      <inkml:brushProperty name="width" value="0.05" units="cm"/>
      <inkml:brushProperty name="height" value="0.05" units="cm"/>
      <inkml:brushProperty name="color" value="#FF0066"/>
    </inkml:brush>
  </inkml:definitions>
  <inkml:trace contextRef="#ctx0" brushRef="#br0">49 1 12363,'-15'14'1960,"1"3"1337,3 14-665,5 4-151,4 12-609,2 5-263,7 8-673,0 3-240,1-4-384,6-2-96,2-12-136,3-4-56,5-11-72,-3-6-232,-4-10-1040,-5-4-393,-20-8-2864</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6.349"/>
    </inkml:context>
    <inkml:brush xml:id="br0">
      <inkml:brushProperty name="width" value="0.05" units="cm"/>
      <inkml:brushProperty name="height" value="0.05" units="cm"/>
      <inkml:brushProperty name="color" value="#FF0066"/>
    </inkml:brush>
  </inkml:definitions>
  <inkml:trace contextRef="#ctx0" brushRef="#br0">12 328 14667,'-1'1'364,"0"-1"0,0 1 0,0 0 0,0 0 0,0 0 0,0 0 1,0 0-1,1 0 0,-1 0 0,0 0 0,0 1 0,3 3 2139,11-4-688,-3-2-1163,0-1-1,0 0 0,0 0 1,18-7-1,39-21 476,-45 20-763,19-10 54,64-25 89,-94 41-503,-1 1 0,1 0-1,0 1 1,0 0 0,0 1 0,0 0-1,22 1 1,-28 1-11,0 0-1,0 0 1,0 1 0,0 0-1,0-1 1,-1 2 0,1-1-1,-1 0 1,1 1 0,-1 0 0,0 0-1,0 0 1,0 1 0,0-1-1,6 9 1,1 3-37,-1 0-1,18 33 1,-20-33 38,-4-3 11,-3-11-4,-1-1-1,0 0 0,0 0 0,0 0 1,0 1-1,0-1 0,0 0 0,0 0 0,0 0 1,0 1-1,0-1 0,0 0 0,0 0 1,0 0-1,0 1 0,0-1 0,0 0 0,0 0 1,0 0-1,0 1 0,0-1 0,0 0 1,0 0-1,0 0 0,0 1 0,0-1 0,0 0 1,0 0-1,-1 0 0,1 1 0,0-1 1,0 0-1,0 0 0,0 0 0,-1 0 0,1 0 1,0 0-1,0 1 0,0-1 0,0 0 1,-1 0-1,1 0 0,0 0 0,0 0 0,0 0 1,-1 0-1,1 0 0,0 0 0,0 0 1,-1 0-1,1 0 0,0 0 0,-1 0 1,0-1-1,0 1 1,0-1-1,0 0 1,0 1-1,0-1 0,0 0 1,0 0-1,1 1 1,-1-1-1,0 0 1,0 0-1,1 0 1,-1 0-1,1 0 1,-1 0-1,1 0 1,-1-2-1,-8-23 22,6 9-37,1 0-1,1 0 1,0 0 0,1 0 0,2-19-1,2 9-127,0 1-1,13-42 0,-14 60 75,0 0 0,0 0 0,0 0 1,1 0-1,1 0 0,5-8 0,-9 15-9,0 0 1,0-1-1,0 1 1,0 0-1,1-1 0,-1 1 1,0 0-1,1 0 1,-1 0-1,1 0 1,-1 0-1,1 0 0,-1 1 1,1-1-1,0 0 1,-1 1-1,1 0 0,0-1 1,-1 1-1,1 0 1,0 0-1,0-1 1,-1 1-1,1 1 0,0-1 1,0 0-1,-1 0 1,1 1-1,0-1 0,-1 1 1,1-1-1,0 1 1,-1 0-1,1 0 1,-1-1-1,4 3 0,7 8-1647,-9-8 1133,-1-1 0,1 0 1,0 0-1,0 1 0,0-2 0,0 1 0,4 1 0,18 5-853</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6.690"/>
    </inkml:context>
    <inkml:brush xml:id="br0">
      <inkml:brushProperty name="width" value="0.05" units="cm"/>
      <inkml:brushProperty name="height" value="0.05" units="cm"/>
      <inkml:brushProperty name="color" value="#FF0066"/>
    </inkml:brush>
  </inkml:definitions>
  <inkml:trace contextRef="#ctx0" brushRef="#br0">137 1 12075,'-12'0'5693,"9"0"-5109,0 0 0,0-1-1,0 2 1,0-1 0,0 0 0,0 1 0,0-1-1,-3 2 1,-1 1-282,0 0 0,1 0-1,-1 0 1,1 1 0,0 0-1,0 1 1,1-1 0,-1 1-1,1 0 1,0 0 0,-7 10-1,10-12-287,0-1-1,0 0 0,1 1 0,0-1 0,-1 1 0,1-1 0,0 1 1,0 0-1,0-1 0,1 1 0,-1 0 0,1 0 0,-1-1 1,1 1-1,0 0 0,0 0 0,0 0 0,0 0 0,1-1 0,-1 1 1,1 0-1,0 0 0,0-1 0,0 1 0,0 0 0,0-1 1,0 1-1,1-1 0,-1 1 0,1-1 0,0 0 0,4 4 0,-5-5-15,0 0-1,0 0 0,0-1 0,0 1 1,0 0-1,0 0 0,0-1 0,1 1 1,-1-1-1,0 1 0,1-1 0,-1 0 1,0 0-1,1 1 0,-1-1 0,0 0 1,1 0-1,-1 0 0,0 0 0,1 0 1,-1-1-1,0 1 0,1 0 0,-1-1 1,0 1-1,0-1 0,1 1 0,-1-1 0,0 1 1,0-1-1,0 0 0,2-1 0,4-3-45,-1-1-1,0 1 0,0-1 0,5-8 0,-7 10 4,8-11-95,-9 11 98,0 0 0,0 0 0,0 0 1,1 1-1,-1-1 0,1 1 0,7-5 1,-11 8 35,1 0 0,-1 0 0,0 0 0,1 0 0,-1 0 0,0 0 0,1 0 0,-1 0 0,0 0 0,1 0 0,-1 0 0,0 0 0,1 0 0,-1 1 0,0-1 0,0 0 0,1 0 0,-1 0 0,0 0 0,1 1 0,-1-1 0,0 0 0,0 0 0,0 1 0,1-1 0,-1 0 0,0 1 0,7 9-463,-5-6 139,-1-3 107,0 0 0,0 0 0,1 0 0,-1 0 1,0-1-1,0 1 0,1 0 0,-1 0 0,1-1 0,-1 1 1,1-1-1,-1 1 0,0-1 0,1 0 0,0 0 1,-1 1-1,1-1 0,-1 0 0,1 0 0,-1 0 0,1-1 1,-1 1-1,2-1 0,17-3-1088</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7.157"/>
    </inkml:context>
    <inkml:brush xml:id="br0">
      <inkml:brushProperty name="width" value="0.05" units="cm"/>
      <inkml:brushProperty name="height" value="0.05" units="cm"/>
      <inkml:brushProperty name="color" value="#FF0066"/>
    </inkml:brush>
  </inkml:definitions>
  <inkml:trace contextRef="#ctx0" brushRef="#br0">230 1 13667,'-12'0'1163,"0"0"0,-1 0 0,1 1 0,0 1 0,0 0 0,-14 4 0,3 1 155,2 2 0,-27 12 1,45-20-1207,-1 1 34,0 1 0,0-1 0,0 0 1,0 1-1,-4 3 0,7-5-136,1 0-1,-1-1 1,0 1 0,1 0 0,-1-1-1,1 1 1,0 0 0,-1-1-1,1 1 1,-1 0 0,1 0 0,0-1-1,0 1 1,-1 0 0,1 0-1,0 0 1,0 0 0,0-1 0,0 1-1,0 0 1,0 0 0,0 0-1,0 0 1,0-1 0,1 1 0,-1 0-1,0 0 1,0 0 0,1-1-1,-1 1 1,1 0 0,-1 0 0,0-1-1,1 1 1,0 1 0,2 0-10,-1 1 0,0-1 0,1 0 0,-1 0 0,1 0 0,0 0 0,-1 0 0,1-1 0,0 1 0,0-1 0,0 1 0,4 0 0,6 1-6,24 3 0,-27-4 6,0-1 0,0 1 0,15 5 0,-10 1 5,0 1 0,0 0 0,-1 1 0,-1 0 1,1 1-1,-2 1 0,20 22 0,-26-27 9,0 1 0,-1 0 1,0 1-1,-1-1 0,0 1 0,0 0 0,-1 0 0,0 0 0,0 0 0,-1 1 1,-1-1-1,1 1 0,-2-1 0,1 1 0,-1-1 0,-1 1 0,1 0 1,-2-1-1,1 1 0,-1-1 0,-1 0 0,0 1 0,0-1 0,-7 12 1,9-19-4,0 1 0,-1-1 1,1 0-1,-1 0 1,0 1-1,0-1 1,0-1-1,0 1 1,0 0-1,0 0 1,0-1-1,-1 1 1,1-1-1,0 0 1,-1 0-1,1 0 1,-1 0-1,0 0 0,1 0 1,-1-1-1,-3 1 1,3-1 33,0 0 1,0 0 0,-1-1-1,1 1 1,0-1 0,0 1-1,0-1 1,0 0-1,0-1 1,0 1 0,0 0-1,1-1 1,-1 1 0,0-1-1,1 0 1,-1 0-1,-3-4 1,2 1 31,-1-1 1,1 0-1,0 0 0,0 0 1,1 0-1,-1 0 0,2-1 1,-1 0-1,1 0 0,0 0 0,0 0 1,0 0-1,1 0 0,1 0 1,-1 0-1,1 0 0,0-1 1,1 1-1,-1 0 0,3-8 0,-1 4-85,1-1 0,0 1-1,1 0 1,0 0-1,1 0 1,0 0-1,1 1 1,0-1-1,0 2 1,1-1-1,13-14 1,28-19-2404,-42 38 1443,0 0-1,1 1 1,0-1-1,0 2 1,0-1-1,9-3 1,15 1-989</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44.317"/>
    </inkml:context>
    <inkml:brush xml:id="br0">
      <inkml:brushProperty name="width" value="0.05" units="cm"/>
      <inkml:brushProperty name="height" value="0.05" units="cm"/>
      <inkml:brushProperty name="color" value="#008C3A"/>
    </inkml:brush>
  </inkml:definitions>
  <inkml:trace contextRef="#ctx0" brushRef="#br0">304 1337 9122,'6'-1'4521,"-3"1"-4185,0 0-1,0 0 0,0 0 0,0 0 0,0 0 0,0 1 0,0 0 0,5 1 1,-7-1-192,1 0 0,0 0-1,-1-1 1,1 1 0,0 0 0,-1-1 0,1 1 0,0-1 0,0 0 0,0 0 0,-1 0 0,1 0 0,0 0 0,0 0 0,0 0 0,0 0 0,-1-1 0,3 0 0,4-2 246,0 0-1,14-7 1,1-1 216,-14 7-484,1 1-1,0 1 1,1 0 0,-1 0 0,0 1 0,0 0 0,15 1-1,6 2 180,35 8 0,-60-10-237,12 3 235,-1-2 1,1 0-1,-1-2 0,1 0 0,18-3 0,6 1-2,1 1-1,47 5 1,46-1 279,-128-3-525,186-16 682,-161 11-563,-1 0-1,1-2 1,55-22 0,148-60 1226,-203 78-1373,0-2-1,-1-1 1,-1-2 0,43-30-1,-28 12 2,82-79-1,-122 109-2,-1 0 0,0-1 1,-1 0-1,1 0 0,-1 0 0,0-1 0,0 1 0,-1-1 0,0 0 0,0 0 0,-1 0 1,0 0-1,0 0 0,-1-1 0,1 1 0,-2 0 0,1-13 0,-1-8 18,1 4-27,-1 0 1,-2 0-1,-5-31 0,6 48-4,-1 1 1,0-1-1,0 1 0,0-1 1,-1 1-1,0 0 0,-1 0 1,1 0-1,-1 1 0,0-1 1,0 1-1,-1 0 0,1 0 1,-1 0-1,-1 1 0,-7-6 1,-8-2 18,-1 1-1,-39-15 1,42 20-13,1-1 0,0-1-1,1-1 1,0 0 0,-23-18-1,5-3-10,17 15-2,0 0 1,0 0-1,-27-13 0,-12 0-5,-90-28-1,83 33 6,-63-32-1,105 43-6,-31-25-1,41 28 6,-1-1 0,-1 1-1,1 1 1,-2 0-1,1 1 1,-24-7 0,12 8 3,-1 1 0,1 1-1,-1 2 1,-46 1 0,-109 18 13,18 0-9,147-17-6,1 1 0,-1 1 0,1 1 0,0 0 0,0 1 0,0 1 0,0 0-1,1 1 1,-1 1 0,-22 14 0,-40 32-7,-89 81-1,161-128 7,0 0-1,0 0 0,1 1 1,0 0-1,0 0 0,0 0 0,1 1 1,-6 13-1,1 4 4,-9 39 0,1-5-4,9-31 4,1 1 1,1 0-1,2 1 1,0-1-1,2 1 0,2 0 1,0 0-1,2-1 1,10 51-1,-9-66 21,1-1-1,1 0 1,0 0-1,1 0 1,0 0 0,16 21-1,-7-13 151,2-1 0,33 32 1,-3-5 137,-26-25-118,2 0 0,0-2 0,34 24-1,-25-24 58,1-2-1,48 20 1,-59-30-186,0-1 1,0-1 0,0 0-1,0-2 1,28 2 0,12-5-59,-45-2-6,-1 1-1,1 0 1,0 2 0,-1 0 0,1 1 0,17 5 0,-33-7-17,0-1 0,0 0-1,0 1 1,0-1 0,0 0 0,0 1-1,1-1 1,-1 0 0,0 0 0,0 0-1,0 0 1,0 0 0,1 0 0,-1-1-1,0 1 1,0 0 0,0-1 0,0 1-1,2-1 1,-2 0-110,0 0 0,0 0 0,1-1 0,-1 1-1,0 0 1,0-1 0,0 1 0,0-1 0,-1 1 0,1-1 0,0 1-1,0-4 1,5-14-2931,-3-5 1072</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8:57.315"/>
    </inkml:context>
    <inkml:brush xml:id="br0">
      <inkml:brushProperty name="width" value="0.05" units="cm"/>
      <inkml:brushProperty name="height" value="0.05" units="cm"/>
      <inkml:brushProperty name="color" value="#FF0066"/>
    </inkml:brush>
  </inkml:definitions>
  <inkml:trace contextRef="#ctx0" brushRef="#br0">32 1 16828,'0'19'2760,"-4"1"2705,-1-2-2272,-5-4-1649,-2-9-751,12-12-2570,8-10 1369</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17.670"/>
    </inkml:context>
    <inkml:brush xml:id="br0">
      <inkml:brushProperty name="width" value="0.05" units="cm"/>
      <inkml:brushProperty name="height" value="0.05" units="cm"/>
      <inkml:brushProperty name="color" value="#FF0066"/>
    </inkml:brush>
  </inkml:definitions>
  <inkml:trace contextRef="#ctx0" brushRef="#br0">1228 0 8866,'1'2'4713,"9"3"-2325,4-4-419,-12-2-1883,-1 1 1,0 0 0,0 0 0,1 0 0,-1 0-1,0 1 1,1-1 0,-1 0 0,0 0 0,1 1-1,-1-1 1,0 1 0,0-1 0,0 1-1,1-1 1,-1 1 0,0 0 0,0 0 0,0 0-1,0-1 1,0 1 0,0 0 0,-1 0 0,1 0-1,0 0 1,0 1 0,0 1 0,6 8 134,-1 1-1,-1-1 1,0 2 0,4 17 0,10 56 183,-16-70-329,12 80 205,-4 0 0,-5 0 0,-3 1 0,-21 189 0,-15-68 90,-64 228 0,57-279-345,-27 100 17,27-117-28,-129 431 5,131-475-18,-4-2-1,-5-1 0,-81 128 1,2-49 31,-5 8 378,82-108-48,-31 48 256,63-107-529,-1 0 0,0 0 0,-26 22 1,-88 59-233,93-75-2078,57-57-3813</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18.762"/>
    </inkml:context>
    <inkml:brush xml:id="br0">
      <inkml:brushProperty name="width" value="0.05" units="cm"/>
      <inkml:brushProperty name="height" value="0.05" units="cm"/>
      <inkml:brushProperty name="color" value="#FF0066"/>
    </inkml:brush>
  </inkml:definitions>
  <inkml:trace contextRef="#ctx0" brushRef="#br0">45 124 8114,'0'-2'299,"0"0"1,1 0-1,-1 0 0,0 0 1,1 0-1,0 0 1,-1 0-1,1 0 1,0 0-1,0 1 1,0-1-1,0 0 0,0 0 1,0 1-1,1-1 1,-1 1-1,1-1 1,-1 1-1,1 0 0,2-3 1,14-14 4295,-26 52-260,-9 23-3211,-37 147 158,51-182-1001,1 1 0,1 27 1,1-50-281,4-4 168,0-8-151,0-1-1,0 1 1,-2-1 0,1 0-1,0-25 1,-1 17-8,5-88-12,-5 59-55,15-88-1,-16 136 59,-1 1 0,0-1 0,1 0 0,-1 1 0,1-1 0,-1 1 1,1 0-1,0-1 0,-1 1 0,1-1 0,0 1 0,0 0 0,0 0 0,0 0 0,0-1 0,1 1 0,-1 0 0,0 0 0,0 0 0,1 1 0,-1-1 1,1 0-1,-1 0 0,0 1 0,1-1 0,1 0 0,3 1 18,-1-1-1,1 1 1,-1 0 0,1 0-1,-1 1 1,7 1 0,-12-2-18,36 7 250,0 2 1,0 1-1,65 29 0,-90-34-201,0 0 0,-1 1 1,0 0-1,0 1 0,0 0 0,-1 1 1,0-1-1,-1 2 0,11 12 1,-16-17-33,0 0 1,0 0-1,0 0 1,-1 1-1,0 0 1,0-1-1,0 1 1,0 0 0,-1 0-1,1 0 1,-1 0-1,-1 0 1,1 0-1,-1 0 1,0 0-1,0 1 1,0-1 0,-1 0-1,0 0 1,0 0-1,0 0 1,0 0-1,-5 9 1,2-7 66,0 0 1,0 0-1,-1-1 0,0 1 1,0-1-1,-1 0 1,0-1-1,0 1 0,0-1 1,-1 0-1,-7 4 1,-2 0 153,-1 0 1,0-1 0,-29 10 0,25-11-88,0-2 0,0 0-1,-1-1 1,0-2 0,0 0-1,-40-2 1,62 0-155,-7 0-5,0-1 0,0 0 0,0 0 0,-8-3 0,13 4-44,1-1 1,0 1-1,-1-1 0,1 0 0,0 1 1,-1-1-1,1 0 0,0 1 0,0-1 1,0 0-1,0 0 0,0 0 0,0 0 1,0 0-1,0-1 0,0 1 1,0 0-1,1 0 0,-1 0 0,0-1 1,1 1-1,-1 0 0,1-1 0,-1 1 1,1-1-1,0 1 0,0 0 1,0-3-1,0 0-270,0 1 1,1-1 0,0 0-1,0 0 1,0 0-1,0 1 1,1-1-1,2-5 1,20-29-2147,-23 35 2336,37-51-1842</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19.824"/>
    </inkml:context>
    <inkml:brush xml:id="br0">
      <inkml:brushProperty name="width" value="0.05" units="cm"/>
      <inkml:brushProperty name="height" value="0.05" units="cm"/>
      <inkml:brushProperty name="color" value="#FF0066"/>
    </inkml:brush>
  </inkml:definitions>
  <inkml:trace contextRef="#ctx0" brushRef="#br0">6 0 14403,'-1'6'658,"-1"-1"0,1 1 0,1 0 0,-1 0 0,1-1 1,0 1-1,0 0 0,1 7 0,3 7 490,5 20 1,-3-15-231,68 284 3379,-54-238-3974,-12-46-767,10 53-1,-23-80-1670,-1-5 1002,-9-15-1454,2-7 822</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0.156"/>
    </inkml:context>
    <inkml:brush xml:id="br0">
      <inkml:brushProperty name="width" value="0.05" units="cm"/>
      <inkml:brushProperty name="height" value="0.05" units="cm"/>
      <inkml:brushProperty name="color" value="#FF0066"/>
    </inkml:brush>
  </inkml:definitions>
  <inkml:trace contextRef="#ctx0" brushRef="#br0">16 295 13011,'0'0'10,"-3"7"585,0-1 0,1 1 0,0-1 1,0 1-1,-1 9 0,3-15-464,0 0-1,0 0 1,0-1 0,0 1 0,0 0-1,0 0 1,0 0 0,0 0 0,0 0-1,1-1 1,-1 1 0,0 0 0,1 0 0,-1 0-1,0-1 1,1 1 0,-1 0 0,1 0-1,0-1 1,-1 1 0,2 0 0,-1 0 8,0 0 0,1-1 1,-1 1-1,1-1 0,-1 0 1,0 0-1,1 1 1,-1-1-1,1 0 0,-1 0 1,1 0-1,-1 0 0,1-1 1,-1 1-1,1 0 1,-1-1-1,0 1 0,2-1 1,18-7 699,-1-1 0,-1 0 0,1-2 0,22-15 0,-7 4-145,84-52 906,142-81-288,-190 123-1217,-62 29-219,1-1 0,0 2 0,0-1 0,0 1 0,12 0 0,-21 2-29,1 0 1,-1 0-1,1 0 1,-1 0-1,1 0 1,0 0-1,-1 1 1,1-1-1,-1 0 0,1 1 1,-1 0-1,1-1 1,-1 1-1,0 0 1,1 0-1,-1-1 1,2 3-1,-2-2-595,1 1-1,0 0 0,-1 0 1,0 0-1,1 0 1,1 5-1,5 8-1114</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0.824"/>
    </inkml:context>
    <inkml:brush xml:id="br0">
      <inkml:brushProperty name="width" value="0.05" units="cm"/>
      <inkml:brushProperty name="height" value="0.05" units="cm"/>
      <inkml:brushProperty name="color" value="#FF0066"/>
    </inkml:brush>
  </inkml:definitions>
  <inkml:trace contextRef="#ctx0" brushRef="#br0">16 94 10866,'-2'4'1632,"0"0"-1,0 0 1,0 1-1,0-1 1,-3 4-1,10-18 3268,-3 7-4639,-1 0-1,0 0 1,1 0 0,0 1-1,0-1 1,0 1 0,0-1-1,0 1 1,0 0 0,0 0-1,4-3 1,-6 5-215,0 1 0,0-1 0,0 0 0,0 1 0,0-1 0,0 0 0,0 0 0,0 1 0,-1-1 0,1 0 0,0 1 0,0-1 0,1 0 0,-1 0 0,0 1 0,0-1 0,0 0 0,0 1 0,0-1 0,0 0 0,0 0 0,0 1 0,1-1 0,-1 0 0,0 1 0,0-1 0,0 0 0,0 0 0,1 0 0,-1 1 0,0-1 0,0 0 0,1 0 0,-1 0 0,0 0 1,0 1-1,1-1 0,0 0 0,13 11-108,-13-9 167,10 5 15,0-1 0,12 7 0,-14-9-10,0 0-1,-1 1 0,14 11 1,-19-14-97,0 1 1,0 0 0,-1 0 0,1 1 0,-1-1 0,1 0 0,-1 1 0,0 0 0,-1-1 0,1 1 0,-1 0-1,3 7 1,-3-6-7,0 1 0,0 0 0,-1-1 0,0 1 0,0 0 0,0-1 0,0 1 0,-1-1 0,0 1 0,0 0 0,0-1 0,-4 8 0,5-12-5,0-1-1,0 0 1,0 1 0,-1-1 0,1 0-1,0 1 1,0-1 0,0 0 0,-1 0 0,1 1-1,0-1 1,0 0 0,-1 0 0,1 1 0,0-1-1,-1 0 1,1 0 0,0 0 0,0 0-1,-1 1 1,1-1 0,0 0 0,-1 0 0,1 0-1,0 0 1,-1 0 0,1 0 0,-1 0 0,1 0-1,0 0 1,-1 0 0,-8-8 11,-2-17 1,6 10-5,0 0-1,2-1 0,0 1 0,-2-27 0,4 32-9,1 0-1,1 0 1,-1 0 0,2 0-1,-1 0 1,1 0 0,1 0-1,5-14 1,-7 22-45,0-1 0,0 0 0,0 1 0,1-1 0,0 1 0,-1-1 0,1 1 0,0 0 0,0 0 0,0 0 0,0 0-1,0 0 1,1 0 0,-1 0 0,1 1 0,-1-1 0,1 1 0,-1 0 0,1 0 0,0 0 0,0 0 0,0 0 0,-1 1 0,1-1 0,0 1 0,0 0 0,0 0 0,0 0 0,0 0 0,0 0-1,5 2 1,-2-1-669,-1 1 0,1-1 0,0 0-1,0 0 1,0-1 0,0 0 0,0 0-1,-1 0 1,1-1 0,0 0 0,0 0-1,8-2 1,23-10-895</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1.242"/>
    </inkml:context>
    <inkml:brush xml:id="br0">
      <inkml:brushProperty name="width" value="0.05" units="cm"/>
      <inkml:brushProperty name="height" value="0.05" units="cm"/>
      <inkml:brushProperty name="color" value="#FF0066"/>
    </inkml:brush>
  </inkml:definitions>
  <inkml:trace contextRef="#ctx0" brushRef="#br0">14 1 14787,'-5'30'5863,"2"-21"-4709,1 0 1,1 1-1,-1-1 1,2 1-1,0 15 0,0-22-1081,1-1-1,-1 1 0,1-1 0,-1 1 1,1-1-1,0 0 0,0 0 0,0 1 1,1-1-1,-1 0 0,0 0 1,1 0-1,0 0 0,-1 0 0,1-1 1,0 1-1,0 0 0,0-1 0,0 1 1,0-1-1,0 0 0,0 0 1,0 1-1,1-2 0,-1 1 0,5 1 1,-3-1-64,-1 0 1,1 0 0,0-1 0,-1 1 0,1-1 0,0 0 0,0 0-1,-1-1 1,1 1 0,0-1 0,-1 0 0,1 1 0,0-2 0,-1 1 0,1 0-1,-1-1 1,0 1 0,0-1 0,1 0 0,4-4 0,3-4-41,-1 0 0,0-1 1,-1 0-1,10-13 1,8-10-36,-26 32 65,0 1 0,1-1 0,-1 1 0,0-1 1,1 1-1,-1 0 0,1 0 0,-1-1 0,1 1 0,0 1 1,-1-1-1,1 0 0,0 0 0,0 0 0,-1 1 1,1-1-1,0 1 0,0 0 0,0-1 0,0 1 0,0 0 1,0 0-1,0 0 0,0 0 0,-1 1 0,1-1 0,0 0 1,0 1-1,0-1 0,0 1 0,-1 0 0,1 0 1,0 0-1,0 0 0,-1 0 0,1 0 0,-1 0 0,3 2 1,19 20 44,-2 2 0,0 0 0,32 51-1,-37-52 62,-6-9 11,-1 0 0,-1 1 0,0 0 0,-1 0 1,-1 1-1,0 0 0,4 25 0,-8-33-59,-1 1 1,0-1-1,0 0 0,-1 1 0,0-1 1,-1 0-1,0 1 0,-1-1 1,0 0-1,0 0 0,-1 0 0,0 0 1,0-1-1,-1 1 0,-8 13 0,9-18-50,0 0 0,0-1 0,0 1-1,0-1 1,-1 1 0,0-1-1,1 0 1,-1 0 0,0-1-1,-1 1 1,1-1 0,0 0 0,-1 0-1,1-1 1,-1 1 0,-9 1-1,7-2 14,1 0 0,-1-1 0,0 0-1,0 0 1,0-1 0,0 0-1,0 0 1,0-1 0,1 1 0,-1-1-1,-7-4 1,7 3-200,1 0-1,-1-1 1,1 0-1,0 0 1,1 0 0,-1 0-1,1-1 1,0 0-1,0 0 1,-8-11-1,10 11-204,0 1 0,1 0 0,0-1-1,0 1 1,0-1 0,0 0 0,1 1 0,0-1-1,0 0 1,0 0 0,1 0 0,-1 0-1,1 0 1,0 0 0,1 0 0,0-7-1,1 5-612,0 0 0,0 1 0,4-10-1,13-20-1510</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1.730"/>
    </inkml:context>
    <inkml:brush xml:id="br0">
      <inkml:brushProperty name="width" value="0.05" units="cm"/>
      <inkml:brushProperty name="height" value="0.05" units="cm"/>
      <inkml:brushProperty name="color" value="#FF0066"/>
    </inkml:brush>
  </inkml:definitions>
  <inkml:trace contextRef="#ctx0" brushRef="#br0">1 99 19476,'8'9'949,"0"1"0,0 0 0,-1 0 0,0 0 0,5 13 0,23 58 960,-18-40-1002,9 18-89,37 95 301,-54-127-1071,-1 0 1,-2 1-1,7 54 0,-12-50-46,-1-32-2,0 0 0,0 0 0,0 0 0,0 0-1,0 0 1,0 1 0,0-1 0,0 0 0,0 0-1,0 0 1,0 0 0,0 0 0,0 0 0,0 0-1,0 0 1,0 0 0,0 0 0,0 0 0,0 0-1,0 0 1,-1 0 0,1 1 0,0-1-1,0 0 1,0 0 0,0 0 0,0 0 0,0 0-1,0 0 1,0 0 0,0 0 0,0 0 0,0 0-1,0 0 1,-1 0 0,1 0 0,0 0 0,0 0-1,0 0 1,0 0 0,0 0 0,0 0 0,0 0-1,0 0 1,0 0 0,0 0 0,0 0-1,-1-1 1,1 1 0,0 0 0,0 0 0,0 0-1,0 0 1,0 0 0,0 0 0,0 0 0,0 0-1,0 0 1,0 0 0,0 0 0,0 0 0,0 0-1,0 0 1,0-1 0,0 1 0,-6-5-44,-3-10-29,1 0 0,0 0 1,-11-31-1,14 33 33,-15-43-26,2-1 0,3-1-1,3 0 1,-6-64-1,17 107 65,-1 0 0,2 0 0,0 0 0,1 0 0,4-26 0,-3 35 9,0 0 1,0 0 0,0 0-1,0 1 1,1-1-1,0 1 1,0 0 0,0 0-1,1 0 1,0 0 0,0 0-1,0 1 1,1-1 0,-1 1-1,1 1 1,10-7 0,-6 4 49,0 2 0,1-1 0,0 1 1,0 1-1,0 0 0,19-4 1,-25 6-15,0 1 1,0-1-1,1 1 1,-1 0-1,0 0 1,0 0 0,1 1-1,-1-1 1,0 1-1,0 0 1,0 0-1,0 1 1,0-1 0,0 1-1,0 0 1,0 0-1,0 0 1,-1 0-1,5 4 1,-6-3-4,0-1 1,0 0-1,0 1 0,-1-1 1,1 1-1,-1-1 0,1 1 1,-1 0-1,0 0 0,0-1 1,0 1-1,-1 0 0,2 5 1,-2-2 11,0 0 0,0-1 0,0 1 0,-1 0 0,0-1 0,-3 11 1,0-2 19,-1-1 0,-1 0 0,-1 0 0,-14 22 0,10-17-28,-15 16 1,21-29-68,0 0 0,0 0 0,0 0 0,-1-1 1,0 0-1,-12 7 0,17-10-59,-1 0-1,0 0 1,0 0 0,0-1-1,0 1 1,0-1 0,0 1-1,0-1 1,0 0 0,0 0 0,0 0-1,0 0 1,0 0 0,0 0-1,0-1 1,0 1 0,1 0-1,-1-1 1,0 0 0,0 1 0,0-1-1,0 0 1,1 0 0,-1 0-1,0 0 1,1 0 0,-1-1 0,1 1-1,-1 0 1,-2-3 0,2 0-256,0 1 1,0 0-1,0 0 1,0-1-1,0 1 1,1-1-1,-1 0 1,1 1-1,0-1 1,0 0-1,0 0 1,1 0-1,0 0 1,-1 0-1,1-4 1,2 0-222,-1 0 1,5-15 0</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2.082"/>
    </inkml:context>
    <inkml:brush xml:id="br0">
      <inkml:brushProperty name="width" value="0.05" units="cm"/>
      <inkml:brushProperty name="height" value="0.05" units="cm"/>
      <inkml:brushProperty name="color" value="#FF0066"/>
    </inkml:brush>
  </inkml:definitions>
  <inkml:trace contextRef="#ctx0" brushRef="#br0">273 1 15835,'-6'-1'823,"-1"1"0,1 0 0,0 1 0,0 0 0,-1 0 0,1 0 0,0 0 0,-7 4 0,-7 3 467,-19 11-1,22-11-647,14-7-530,-65 36 1212,61-33-1261,1 1-1,-1 0 1,1 0-1,0 0 1,0 0-1,1 1 1,-8 10-1,13-15-59,-1 0-1,0 0 1,1-1-1,-1 1 1,1 1-1,-1-1 1,1 0-1,-1 0 1,1 0-1,0 0 0,-1 0 1,1 0-1,0 0 1,0 1-1,0-1 1,0 0-1,0 0 1,0 0-1,0 0 1,0 1-1,1-1 1,-1 0-1,0 0 0,1 0 1,-1 0-1,1 0 1,-1 0-1,1 0 1,-1 0-1,1 0 1,0 0-1,-1 0 1,1 0-1,0 0 1,0-1-1,1 2 0,3 1-1,0 0 0,-1 0-1,1-1 1,1 1-1,-1-1 1,8 2-1,18 3-2,59 7-1,-58-10 160,57 14-1,-85-17-90,-1 0-1,0 0 1,0 1-1,0-1 0,0 1 1,0 0-1,0 0 1,0 0-1,0 0 1,-1 0-1,5 5 1,-6-6-40,-1 0 1,1 0-1,0 0 0,-1 0 1,1 0-1,-1 1 1,1-1-1,-1 0 1,0 0-1,1 1 0,-1-1 1,0 0-1,0 1 1,0-1-1,0 0 1,0 1-1,0-1 0,-1 0 1,1 1-1,0-1 1,-1 0-1,1 0 1,-1 1-1,1-1 0,-1 0 1,1 0-1,-1 0 1,0 0-1,0 0 1,1 0-1,-1 0 0,-2 2 1,-1 1-12,-1-1 1,1 1-1,-1-1 0,0 0 1,0 0-1,0 0 1,0-1-1,0 0 0,-1 0 1,1 0-1,-1-1 1,1 1-1,-1-1 0,-6 0 1,0 0-291,1 0 1,0-1 0,-1-1-1,1 0 1,0 0 0,-13-4-1,19 4-135,1 0 1,-1-1-1,1 0 0,0 1 1,-7-5-1,9 5 162,1 0 0,0 0 1,-1-1-1,1 1 0,0 0 1,0 0-1,0-1 0,-1 1 0,2 0 1,-1-1-1,0 1 0,0-1 0,0 1 1,1-1-1,-1 0 0,1 1 0,-1-3 1,0-12-1650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2.305"/>
    </inkml:context>
    <inkml:brush xml:id="br0">
      <inkml:brushProperty name="width" value="0.05" units="cm"/>
      <inkml:brushProperty name="height" value="0.05" units="cm"/>
      <inkml:brushProperty name="color" value="#FF0066"/>
    </inkml:brush>
  </inkml:definitions>
  <inkml:trace contextRef="#ctx0" brushRef="#br0">1 0 13075,'14'4'2072,"-1"6"2849,3 8-1744,-2 8-849,0-2-167,-2 5-977,0-1-368,-2 1-512,-3 1-120,-5-2-168,-2-6-184,0-3-568,-5-7-352,1-12-1056,-3-5-1041,7-9 1873</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49.154"/>
    </inkml:context>
    <inkml:brush xml:id="br0">
      <inkml:brushProperty name="width" value="0.05" units="cm"/>
      <inkml:brushProperty name="height" value="0.05" units="cm"/>
      <inkml:brushProperty name="color" value="#008C3A"/>
    </inkml:brush>
  </inkml:definitions>
  <inkml:trace contextRef="#ctx0" brushRef="#br0">1 499 10106,'4'-16'7222,"8"-3"-4458,-7 14-2296,-1 0 0,0 0 0,1 0 0,9-6-1,16-10 512,0-1 0,53-51 0,-48 32-828,-2-1 0,29-49-1,-22 30-1029,-29 45-925,-1 0 0,9-20-1,-12 23 417</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2.459"/>
    </inkml:context>
    <inkml:brush xml:id="br0">
      <inkml:brushProperty name="width" value="0.05" units="cm"/>
      <inkml:brushProperty name="height" value="0.05" units="cm"/>
      <inkml:brushProperty name="color" value="#FF0066"/>
    </inkml:brush>
  </inkml:definitions>
  <inkml:trace contextRef="#ctx0" brushRef="#br0">51 1 18980,'-19'15'1456,"3"-1"817,4-2-977,9-5-736,4-5-296,6-2-816,4-4-440,8-6-1497,7-2 1257</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2.800"/>
    </inkml:context>
    <inkml:brush xml:id="br0">
      <inkml:brushProperty name="width" value="0.05" units="cm"/>
      <inkml:brushProperty name="height" value="0.05" units="cm"/>
      <inkml:brushProperty name="color" value="#FF0066"/>
    </inkml:brush>
  </inkml:definitions>
  <inkml:trace contextRef="#ctx0" brushRef="#br0">0 1 14843,'41'132'7533,"7"26"-2969,-45-145-4152,-3-9-257,1 0-1,-1 0 1,1 0 0,1 0 0,-1-1-1,0 1 1,1 0 0,-1-1 0,1 1-1,0-1 1,3 4 0,-5-7-132,1 0-1,-1 1 1,0-1-1,1 0 1,-1 0-1,1 0 1,-1 1 0,0-1-1,1 0 1,-1 0-1,1 0 1,-1 0 0,1 0-1,-1 0 1,0 0-1,1 0 1,-1 0 0,1 0-1,-1 0 1,1 0-1,-1 0 1,1 0 0,-1 0-1,0 0 1,1 0-1,-1 0 1,1-1 0,-1 1-1,0 0 1,1 0-1,-1-1 1,0 1 0,1 0-1,-1 0 1,0-1-1,1 1 1,-1 0 0,0-1-1,1 0 1,12-19 413,-10 15-353,34-68 466,-25 46-487,1 1 1,1 0 0,2 2 0,24-31 0,-38 53-60,0-1 0,0 1-1,1 0 1,-1-1 0,1 1 0,-1 0 0,1 1 0,0-1 0,0 0 0,0 1 0,0 0 0,5-2 0,-6 3 3,0 0 0,0-1 0,0 2 0,0-1 0,0 0 0,0 0 0,0 0 1,0 1-1,0-1 0,0 1 0,0 0 0,0-1 0,-1 1 0,1 0 0,0 0 1,0 0-1,-1 0 0,1 1 0,-1-1 0,1 0 0,-1 1 0,3 2 0,1 3 26,1 0 0,-1 1 0,0 0-1,-1 0 1,0 0 0,0 1 0,-1-1-1,0 1 1,3 14 0,0 13 26,3 41 0,-5-31-171,-2-27-85,4 21-1962,-6-39 2048,0-1 1,0 1 0,0 0-1,1-1 1,-1 1 0,0-1 0,0 1-1,0-1 1,1 0 0,-1 1-1,0-1 1,0 1 0,1-1-1,-1 1 1,0-1 0,1 0 0,-1 1-1,1-1 1,-1 0 0,0 1-1,1-1 1,-1 0 0,1 1-1,0-1-22,0-1-1,0 1 1,0 0-1,0-1 1,0 1-1,0-1 1,0 1-1,0-1 1,0 0-1,0 1 1,-1-1-1,2-1 1,-2 2 131</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25.87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568 1 7738,'-9'0'487,"0"0"1,1 1-1,-1 1 1,0 0 0,0 0-1,1 0 1,-1 1-1,1 0 1,0 1-1,-9 5 1,6-2-268,1 0 1,0 1-1,0 0 0,0 1 1,1 0-1,-12 15 0,-21 33-40,-41 75 1,4-4 393,52-89-380,-56 90 544,73-110-588,1 0-1,0 1 0,1 0 0,1 0 0,-4 25 0,4-4 157,-2 68-1,10 43 36,0-63-217,-1-60-92,3 107 29,-1-111-49,1-1 1,1 0-1,13 38 1,-2-18 131,3-1-1,2 0 1,26 41 0,-10-28 180,66 80 0,-65-91-236,70 78-11,-99-116-70,0 0-1,0-1 0,1 0 1,0-1-1,0 0 0,0 0 0,0-1 1,15 4-1,83 19 151,-80-21-103,154 27 237,-141-28-224,0-2-1,63-2 1,-94-2-60,-1 0-1,0 0 1,0-1 0,0 0-1,0 0 1,-1-1 0,1 0-1,-1 0 1,1-1 0,-1 0-1,0 0 1,11-10 0,-1-1 4,-1-2 0,0 0 0,15-23 0,131-155 61,-157 189-68,8-10 34,-1-1 0,-1 0 0,0-1 0,-2 0-1,0-1 1,-1 0 0,-1 0 0,6-21 0,0-10 62,-2 0-1,5-61 1,-6-105-9,-11 193-12,0 0 1,-1 0 0,-1 0 0,-2 1 0,0-1 0,-1 1-1,-14-31 1,12 35 2,-1 1-1,0 0 1,-2 1-1,0 0 1,0 1-1,-2 0 1,0 0-1,0 2 1,-20-16-1,-2 3-15,-1 3 0,0 0 0,-46-19 0,-122-43-19,193 80-44,-24-9 3,-19-7-14,-105-29 0,149 48 0,1 0 0,-1 1-1,1 1 1,-1-1 0,1 2-1,-1-1 1,1 1 0,-16 4-1,21-4 8,1 0 0,-1 0 0,1 0 0,0 0 0,0 1 0,-1 0 0,1 0 0,0-1 0,1 2 0,-1-1 0,0 0 0,1 1-1,-1-1 1,1 1 0,-1 0 0,1-1 0,0 1 0,1 0 0,-1 1 0,0-1 0,1 0 0,-1 0 0,1 1 0,0-1 0,0 5 0,-11 121-35,4-91 17,5-23 12,-1 0 0,2 0 0,0 1 0,1-1 1,1 0-1,2 24 0,-2-37-68,0 1 0,1-1 0,0 0 0,-1 0 1,1 0-1,0 0 0,0 1 0,0-1 0,0 0 0,1-1 0,-1 1 0,0 0 0,1 0 1,-1 0-1,1-1 0,0 1 0,0-1 0,0 0 0,-1 1 0,5 1 0,-1-1-549,-2-1 312,0-1 0,0 1 0,0-1 0,0 1-1,0-1 1,1 0 0,-1 0 0,0 0 0,0-1 0,0 1 0,0-1-1,4-1 1,2-1-330,1-1-1,-1-1 0,11-6 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0.050"/>
    </inkml:context>
    <inkml:brush xml:id="br0">
      <inkml:brushProperty name="width" value="0.05" units="cm"/>
      <inkml:brushProperty name="height" value="0.05" units="cm"/>
      <inkml:brushProperty name="color" value="#F6630D"/>
    </inkml:brush>
  </inkml:definitions>
  <inkml:trace contextRef="#ctx0" brushRef="#br0">135 848 9906,'-9'-1'212,"-4"1"593,0-1 0,-1 0 0,1-1 0,-15-5 0,28 31 1990,-3 19-2010,-1-1 0,-10 45-1,-5 39 224,16-62-520,2 0-1,12 108 0,37 128 892,-25-165-787,8 49-144,-21-142-372,2 0 0,19 49 0,-21-69-59,1-1 1,1 0-1,0 0 0,2-2 1,24 29-1,90 77 7,-32-33 7,10 27 28,-2-3 3,-75-86-45,56 43 1,-72-63-16,0-1 0,0-1 0,1 0 0,1-1 0,-1 0 0,1-1 0,0-1 0,1 0 0,-1-1 0,1-1 0,0-1-1,-1 0 1,1 0 0,0-2 0,0 0 0,22-3 0,33-5 180,0 4-1,0 3 0,94 11 1,-92 1-58,45 5-40,-103-15-68,0-1-1,0 0 1,-1-1 0,1-1 0,28-7 0,-7-4 152,0-2 1,-1-2 0,41-25 0,5-3 113,7 5 304,133-42 0,-205 76-557,-1 0 0,1-1 0,-1-1 0,-1-1 1,27-19-1,-15 7 13,44-50 0,75-77 559,-87 96-271,45-42 54,-91 82-372,-2 0-1,1-1 1,-2 0-1,0-1 1,0 0-1,-1-1 1,8-20-1,32-114 61,-20 53-61,-21 76-11,9-25 34,-2-1-1,16-91 1,-29 119-28,0-1 1,-1 0-1,-4-28 1,-15-56 30,3 17-27,13 67-8,-24-134 23,21 128-20,-2 0 1,0 1 0,-2 0-1,-12-23 1,-6 0 5,-46-58-1,24 37-6,-218-302 20,241 336-26,-2 2 0,0 2 0,-2 0-1,-2 2 1,0 2 0,-61-37-1,64 45-5,-2 2-1,-62-22 0,-71-11-6,28 9 15,53 13-20,-2 4 0,-159-21 0,-231 20 3,435 24 8,-1 2-1,1 1 1,-56 13 0,67-9-7,0 2 0,1 1 0,1 1 1,-1 1-1,-33 21 0,0 7-4,2 4 0,2 2 1,-103 105-1,149-137 16,0 0 1,1 1-1,1 0 1,1 0-1,0 1 0,1 0 1,0 0-1,1 1 0,1 0 1,1 1-1,1-1 1,0 1-1,-1 19 0,1 8 2,3 1 0,1-1 0,14 90 0,-1-51 50,4 0 0,4-2 0,61 154 0,-71-210-300,1-1 0,1 0-1,2-1 1,0 0-1,2-1 1,0-1 0,2-1-1,0 0 1,2-1-1,0-2 1,39 28 0,25 7-893</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5.305"/>
    </inkml:context>
    <inkml:brush xml:id="br0">
      <inkml:brushProperty name="width" value="0.05" units="cm"/>
      <inkml:brushProperty name="height" value="0.05" units="cm"/>
      <inkml:brushProperty name="color" value="#F6630D"/>
    </inkml:brush>
  </inkml:definitions>
  <inkml:trace contextRef="#ctx0" brushRef="#br0">3461 153 8538,'1'-23'1301,"0"6"1091,5-31 0,-5 43-1900,0 0 0,0 1 0,1-1 0,0 1 0,-1-1 0,2 1 0,-1 0 0,0 0 0,1 0 0,0 0 0,4-5 0,4 2 741,-11 7-1206,0 0 1,0 0-1,1 0 0,-1 0 1,0 0-1,0 0 0,0 0 1,1 0-1,-1 0 0,0 0 1,0 0-1,1 0 0,-1 0 1,0 0-1,0 0 1,0 0-1,1 0 0,-1 0 1,0 1-1,0-1 0,0 0 1,1 0-1,-1 0 0,0 0 1,0 0-1,0 1 0,0-1 1,0 0-1,1 0 0,-1 1 1,0 0 25,1 1 0,-1 0 0,0-1-1,0 1 1,1 0 0,-1-1 0,0 1 0,0 0 0,-1 0 0,1-1 0,0 1 0,-1 2 0,-7 26 72,-1 0 0,-23 49 0,-37 55-62,51-101-32,-289 487 144,-209 340-131,340-559-18,-177 321-39,275-473 8,-249 440 10,177-355 7,-171 286 21,73-116 762,64-147 256,-83 120 566,217-303-1369,-151 233 837,150-221-514,-64 153 0,108-225-696,2 0 0,0 1 1,0 0-1,2 0 0,-4 28 1,6-43 77,1 1 1,0-1-1,0 0 1,0 1 0,0-1-1,0 0 1,0 1 0,0-1-1,0 0 1,0 1-1,0-1 1,0 0 0,0 1-1,0-1 1,0 0-1,0 0 1,0 1 0,0-1-1,1 0 1,-1 1 0,0-1-1,0 0 1,0 0-1,0 1 1,1-1 0,-1 0-1,0 0 1,0 1 0,0-1-1,1 0 1,-1 0-1,0 0 1,1 1 0,-1-1-1,0 0 1,0 0-1,1 0 1,-1 0 0,0 0-1,1 0 1,-1 0 0,0 0-1,1 0 1,-1 1-1,1-1 1,0-1-125,0 1 0,0-1 0,0 1-1,0-1 1,0 0 0,0 1 0,0-1 0,0 0 0,-1 0-1,1 0 1,1-1 0,18-31-1492</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6.132"/>
    </inkml:context>
    <inkml:brush xml:id="br0">
      <inkml:brushProperty name="width" value="0.05" units="cm"/>
      <inkml:brushProperty name="height" value="0.05" units="cm"/>
      <inkml:brushProperty name="color" value="#F6630D"/>
    </inkml:brush>
  </inkml:definitions>
  <inkml:trace contextRef="#ctx0" brushRef="#br0">157 135 11578,'-3'3'483,"1"1"-1,0-1 0,0 0 1,0 1-1,1-1 0,-1 1 0,1-1 1,0 1-1,0 0 0,0 0 0,0-1 1,1 6-1,-4 12 789,-1-5-580,0 0 1,-1-1 0,0 1-1,-10 14 1,10-20-476,0 0-1,0 0 1,-1-1 0,-1 0 0,0 0 0,-13 11 0,3-9 17,17-11-229,1 1-1,-1-1 1,1 0-1,0 0 0,-1 0 1,1 0-1,-1 0 1,1 0-1,-1 1 0,1-1 1,0 0-1,-1 0 1,1-1-1,-1 1 0,1 0 1,-1 0-1,1 0 1,-1 0-1,1 0 1,0 0-1,-1-1 0,1 1 1,-1 0-1,1 0 1,0 0-1,-1-1 0,1 1 1,0 0-1,-1-1 1,1 1-1,0 0 1,-1-1-1,1 1 0,0 0 1,0-1-1,-1 1 1,1-1-1,0 1 0,0 0 1,0-1-1,0 1 1,0-1-1,-1 1 1,1-1-1,0 1 0,0-1 1,0 0-1,1-7 0,-1 0-1,1 0 1,0 0 0,1 0-1,-1 0 1,2 0-1,-1 0 1,6-11 0,0-3-3,3-10-9,1 0 0,1 0-1,2 2 1,1 0 0,23-31-1,-35 55 8,0 0-1,1 1 0,-1 0 0,1 0 1,1 0-1,-1 1 0,1-1 1,6-3-1,-10 7 16,0 0-1,0 0 1,0 1 0,0-1-1,0 0 1,0 1 0,0 0 0,0-1-1,0 1 1,1 0 0,-1 0-1,0 0 1,0 0 0,0 0-1,0 1 1,0-1 0,0 1 0,0-1-1,0 1 1,0 0 0,0 0-1,0-1 1,0 2 0,0-1-1,-1 0 1,1 0 0,0 0 0,-1 1-1,1-1 1,1 3 0,6 7 152,-2 1 0,1-1 0,-1 1 0,-1 0 0,-1 1 0,1 0 0,3 14 0,7 17 168,-7-25-1030,0-1-1,1-1 1,19 24-1,-11-12-511</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6.896"/>
    </inkml:context>
    <inkml:brush xml:id="br0">
      <inkml:brushProperty name="width" value="0.05" units="cm"/>
      <inkml:brushProperty name="height" value="0.05" units="cm"/>
      <inkml:brushProperty name="color" value="#F6630D"/>
    </inkml:brush>
  </inkml:definitions>
  <inkml:trace contextRef="#ctx0" brushRef="#br0">95 408 18708,'-2'27'1059,"1"0"-1,2 0 1,5 36-1,0 10-455,-4 31-161,-3-84-363,-1 0 0,0-1 1,-7 23-1,1-18 29,8-24-105,0 0 0,0 1 1,0-1-1,-1 0 0,1 1 0,0-1 0,0 0 1,0 1-1,0-1 0,-1 0 0,1 0 0,0 1 1,0-1-1,-1 0 0,1 0 0,0 1 0,-1-1 1,1 0-1,0 0 0,0 0 0,-1 1 0,1-1 0,0 0 1,-1 0-1,1 0 0,0 0 0,-1 0 0,1 0 1,-1 0-1,1 0 0,0 0 0,-1 0 0,1 0 1,0 0-1,-1 0 0,1 0 0,0 0 0,-1 0 1,1 0-1,0 0 0,-1-1 0,1 1 0,0 0 1,-1 0-1,1 0 0,0 0 0,-1-1 0,1 1 1,0 0-1,0 0 0,-1-1 0,1 1 0,0 0 1,0-1-1,0 1 0,-1 0 0,1-1 0,0 1 1,0 0-1,0-1 0,0 1 0,0-1 0,-6-10 25,2 0-1,0-1 1,-4-15 0,5 17-20,-10-41 106,3 0 1,1-1-1,3 0 0,2-1 1,3 1-1,2-1 1,2 1-1,2 0 0,3 0 1,2 0-1,2 1 1,23-62-1,-33 109-38,-1 0 1,1 0-1,0 0 1,0 1-1,0-1 0,0 0 1,0 1-1,1 0 1,3-4-1,-5 6-56,0 1 0,0-1 0,1 0 0,-1 1 0,0-1 0,0 1 0,0 0 0,1-1 0,-1 1 0,0 0 0,0 0 0,1 0 0,-1 0 0,0 0 0,1 0 0,-1 0-1,0 0 1,0 0 0,1 1 0,-1-1 0,0 0 0,0 1 0,1-1 0,-1 1 0,0-1 0,0 1 0,0 0 0,0 0 0,0-1 0,0 1 0,2 2 0,6 5 89,0 2 0,0-1 0,-1 1 0,0 0 0,11 19 0,-4-5 41,60 81 422,91 145-210,-152-226-414,-9-17-241,0 1-1,-1 0 0,1 0 0,-1 0 0,-1 1 0,3 10 0,-6-19 198,0 1 0,0-1 0,0 0-1,0 1 1,0-1 0,0 1 0,0-1 0,0 0 0,0 1-1,0-1 1,0 0 0,0 1 0,0-1 0,0 1 0,-1-1-1,1 0 1,0 1 0,0-1 0,0 0 0,-1 0-1,1 1 1,0-1 0,-1 0 0,1 1 0,0-1 0,0 0-1,-1 0 1,1 0 0,0 1 0,-1-1 0,1 0-1,0 0 1,-1 0 0,1 0 0,-1 0 0,1 0 0,0 0-1,-1 1 1,1-1 0,-1 0 0,-21-1-2658,20 1 2544,-32-5-1322</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7.072"/>
    </inkml:context>
    <inkml:brush xml:id="br0">
      <inkml:brushProperty name="width" value="0.05" units="cm"/>
      <inkml:brushProperty name="height" value="0.05" units="cm"/>
      <inkml:brushProperty name="color" value="#F6630D"/>
    </inkml:brush>
  </inkml:definitions>
  <inkml:trace contextRef="#ctx0" brushRef="#br0">1 238 14843,'3'-7'1232,"11"-5"809,7-7-273,12-7-463,1-2-297,8 2-456,1 2-200,0 7-248,3 1 0,-10 4-376,-3 0-312,0 0-1233,0 0-367,10-2 1040</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7.549"/>
    </inkml:context>
    <inkml:brush xml:id="br0">
      <inkml:brushProperty name="width" value="0.05" units="cm"/>
      <inkml:brushProperty name="height" value="0.05" units="cm"/>
      <inkml:brushProperty name="color" value="#F6630D"/>
    </inkml:brush>
  </inkml:definitions>
  <inkml:trace contextRef="#ctx0" brushRef="#br0">107 625 14587,'-2'2'125,"-60"88"4235,55-78-3943,1 1 1,0 0-1,0 0 1,1 1-1,-5 21 1,9-32-355,1 1 0,-1 0 0,1-1 0,0 1 1,0 0-1,0-1 0,0 1 0,1 0 0,0 3 0,0-5-38,-1 0 0,1 0 0,0-1 0,0 1 0,0 0 0,0-1 0,0 1 0,0-1 0,1 1 0,-1-1 0,0 1 0,1-1 0,-1 0 0,1 0 0,-1 1 0,1-1 0,0 0 0,-1-1 0,3 2 0,1 0-7,0-1 1,0 0 0,0 0-1,0 0 1,1 0 0,-1-1 0,0 0-1,0 0 1,1-1 0,-1 1-1,0-1 1,0 0 0,0 0 0,0-1-1,0 0 1,0 0 0,0 0-1,6-4 1,3-2-21,0 0 0,-1-1 0,0-1 0,19-19 0,-17 13 7,-2 0 1,0-1 0,0 0-1,-2 0 1,0-2-1,-1 1 1,-1-1-1,-1-1 1,0 0-1,-2 0 1,0 0-1,5-39 1,-6 20 16,-3-1 1,-1 1 0,-1-1 0,-3 1-1,-14-78 1,12 93-1,-1 0 0,-17-43 1,19 59 48,0-1 1,0 1-1,-1 0 0,0 0 1,0 0-1,-1 1 1,0 0-1,0 0 0,-1 0 1,-11-8-1,16 13-6,0 1-1,0 0 1,0 0-1,0 0 1,0 0-1,0 0 1,0 0-1,-1 0 1,1 1-1,0-1 1,0 1-1,-1 0 1,1-1-1,0 1 1,-5 1-1,5-1-3,0 1 1,1-1-1,-1 1 1,0 0-1,0 0 0,1 0 1,-1 0-1,0 0 0,1 0 1,-1 0-1,1 1 0,0-1 1,-1 1-1,1-1 1,0 1-1,0-1 0,0 1 1,0-1-1,0 1 0,-1 2 1,-1 4 72,0 1 1,1-1 0,0 0-1,0 1 1,1-1 0,0 1 0,1-1-1,-1 1 1,2-1 0,-1 1-1,3 10 1,0-2 51,0-1-1,2 0 1,0 0 0,14 29-1,10 7 73,2-3-1,64 79 1,-85-115-241,54 59 107,-13-16-2278,-65-71-5073,-13-12 4812,11 12 1281,-14-15-41</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7.766"/>
    </inkml:context>
    <inkml:brush xml:id="br0">
      <inkml:brushProperty name="width" value="0.05" units="cm"/>
      <inkml:brushProperty name="height" value="0.05" units="cm"/>
      <inkml:brushProperty name="color" value="#F6630D"/>
    </inkml:brush>
  </inkml:definitions>
  <inkml:trace contextRef="#ctx0" brushRef="#br0">0 192 12091,'3'-5'612,"0"-1"0,0 1 1,0 0-1,1 0 1,0 0-1,0 0 0,0 1 1,0-1-1,8-5 0,4-1 698,29-16 0,-32 19-810,31-16 1437,80-31 0,-118 52-1795,0 1 1,1 0-1,-1 1 1,0 0-1,11-1 1,-15 2-101,0 0 0,1 0 1,-1 0-1,0 1 0,1-1 1,-1 1-1,0-1 0,0 1 1,1 0-1,-1 0 0,0 0 1,0 0-1,0 0 0,0 0 1,0 1-1,0-1 0,0 1 1,1 1-1,1 1 30,-1 1 0,0-1 0,-1 1 0,1-1 1,-1 1-1,0 0 0,0 0 0,0 0 0,-1 0 0,2 7 0,0 10 184,1 26-1,-1-11-55,4 4-231,-5-29-1221,-5-30-1762,0-5 510,7-5 874</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49.405"/>
    </inkml:context>
    <inkml:brush xml:id="br0">
      <inkml:brushProperty name="width" value="0.05" units="cm"/>
      <inkml:brushProperty name="height" value="0.05" units="cm"/>
      <inkml:brushProperty name="color" value="#008C3A"/>
    </inkml:brush>
  </inkml:definitions>
  <inkml:trace contextRef="#ctx0" brushRef="#br0">1 188 11883,'4'-1'361,"0"-1"0,0 1 1,-1-1-1,1 0 1,0 0-1,0 0 1,-1 0-1,1 0 0,-1-1 1,0 0-1,5-4 1,5-5 476,36-30 1906,19-16 287,-58 50-2577,1 1 1,1 0-1,-1 0 1,20-7-1,-30 13-416,1 1-1,0-1 0,0 1 1,0-1-1,-1 1 0,1 0 0,0-1 1,0 1-1,0 0 0,0 0 1,0 0-1,-1 1 0,1-1 1,0 0-1,2 1 0,-3 0-24,1 0 0,-1 0 0,0-1 0,1 1 0,-1 0 0,0 0 0,0 1 0,0-1 0,0 0 0,0 0 0,0 0 0,0 1 0,0-1-1,-1 0 1,1 1 0,0-1 0,-1 1 0,1 2 0,2 6 9,-1-1 0,0 1 0,-1 0-1,0 0 1,-1 15 0,-7 51 106,4-52-380,0 0 1,2 26-1,4-40-794,-3-10 977,0 0 1,0 0-1,1 0 0,-1 0 0,0 0 1,0 0-1,0 0 0,1 0 0,-1 0 1,0 0-1,0 0 0,0 0 1,1 0-1,-1 0 0,0 0 0,0 0 1,0 0-1,0 0 0,1 0 0,-1 0 1,0 0-1,0 0 0,0 0 0,0-1 1,1 1-1,-1 0 0,0 0 0,0 0 1,0 0-1,0-1 0,13-15-3589,-10 11 3612,10-13-1409</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7.923"/>
    </inkml:context>
    <inkml:brush xml:id="br0">
      <inkml:brushProperty name="width" value="0.05" units="cm"/>
      <inkml:brushProperty name="height" value="0.05" units="cm"/>
      <inkml:brushProperty name="color" value="#F6630D"/>
    </inkml:brush>
  </inkml:definitions>
  <inkml:trace contextRef="#ctx0" brushRef="#br0">9 22 14891,'-9'5'2977,"11"-5"-1721,7-2-872,4-3-208,3 0-808,6-1-432,3 3-921,2-2 873</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8.407"/>
    </inkml:context>
    <inkml:brush xml:id="br0">
      <inkml:brushProperty name="width" value="0.05" units="cm"/>
      <inkml:brushProperty name="height" value="0.05" units="cm"/>
      <inkml:brushProperty name="color" value="#F6630D"/>
    </inkml:brush>
  </inkml:definitions>
  <inkml:trace contextRef="#ctx0" brushRef="#br0">0 373 11554,'2'14'1697,"-1"-1"0,2 1-1,3 15 1,-4-25-1298,-1 0 1,1 1 0,-1-1-1,1 0 1,1 0 0,-1 0-1,0 0 1,1-1 0,0 1-1,0-1 1,0 0-1,0 1 1,6 3 0,-9-7-357,1 1 0,0-1 0,-1 1 0,1-1 0,0 1 0,0-1 0,-1 0 0,1 1 0,0-1 0,0 0 1,-1 0-1,1 0 0,0 1 0,0-1 0,0 0 0,0 0 0,-1 0 0,1 0 0,0 0 0,0-1 0,0 1 0,-1 0 0,1 0 0,0-1 1,0 1-1,0-1 0,1 0-17,-1 0-1,0 0 1,0 0 0,0 0 0,0-1 0,0 1 0,0 0 0,0-1-1,0 1 1,0-1 0,-1 1 0,2-3 0,0-5-26,1 0-1,-2-1 1,2-13 0,-3 22 18,4-41-1,-1 7-5,11-55-1,-14 90-11,0-1 0,0 1 0,0 0 0,0 0 0,0 0 0,0 0 0,0 0 0,0-1 0,0 1 0,0 0 0,1 0 0,-1 0 0,0 0 0,0 0 0,0 0 0,0-1 0,0 1 0,0 0 0,0 0 0,1 0 0,-1 0 0,0 0 0,0 0 0,0 0 0,0 0 0,0 0 0,0 0 0,1 0 0,-1 0 0,0 0 0,0 0 0,0 0 0,0 0 0,0 0 0,1 0 0,-1 0 0,0 0 0,0 0 0,0 0-1,0 0 1,1 0 0,-1 0 0,0 0 0,0 0 0,0 0 0,0 0 0,0 0 0,0 0 0,1 0 0,-1 0 0,0 0 0,0 1 0,0-1 0,0 0 0,0 0 0,0 0 0,0 0 0,0 0 0,0 0 0,1 1 0,-1-1 0,0 0 0,0 0 0,0 0 0,0 0 0,0 1 0,6 9-4,-3-5 10,0 0 0,0 0 1,1 0-1,-1-1 0,1 1 1,0-1-1,0 0 0,0 0 0,1 0 1,0-1-1,5 4 0,-7-5 7,0-1 0,0 1-1,0-1 1,0 0 0,1 0-1,-1 0 1,0-1 0,1 1-1,-1-1 1,0 0 0,1 0-1,-1 0 1,1 0 0,-1 0-1,0-1 1,1 1 0,-1-1-1,0 0 1,0 0 0,6-3-1,-1 0 5,-1-1-1,1 0 1,-1 0 0,0 0-1,-1-1 1,1 0 0,-1 0-1,0-1 1,-1 0 0,0 0-1,0 0 1,0 0 0,5-12-1,-5 6-11,1 0 0,-2 0 0,0 0 0,0-1 0,-1 1 1,-1-1-1,1-23 0,-3 31-5,0 0 0,-1 0 0,0 0 0,0 0 0,0 0 0,-1 1 0,0-1 0,0 0 0,0 1 0,-5-9 0,5 11 16,1 1 1,-1 0-1,1 0 0,-1 0 1,0 0-1,1 0 1,-1 0-1,0 0 0,0 1 1,-1-1-1,1 1 1,0-1-1,0 1 0,-1 0 1,1 0-1,-1 0 0,1 0 1,-1 0-1,1 1 1,-1-1-1,0 1 0,1 0 1,-1-1-1,0 1 1,1 0-1,-5 1 0,6-1 7,0 1 0,0-1 0,0 0-1,0 0 1,0 1 0,0-1 0,1 1 0,-1-1-1,0 1 1,0-1 0,0 1 0,1-1 0,-1 1-1,0 0 1,0-1 0,1 1 0,-1 0-1,1 0 1,-1-1 0,1 1 0,-2 2 0,2-1 23,-1 0 0,0 0 0,1 1 0,-1-1 0,1 0 0,0 1 0,0-1 0,0 5 1,1 1 69,0 1 1,1-1-1,0 0 1,5 12-1,-1-4-37,2 0 0,0-1 0,0 0 0,2 0-1,-1-1 1,2 0 0,0-1 0,1 0 0,21 18-1,-29-28-241,-1 0-1,1 0 1,0 0-1,-1-1 0,1 0 1,0 0-1,1 0 1,-1 0-1,0 0 0,0-1 1,1 0-1,-1 0 0,1 0 1,-1-1-1,5 1 1,37-6-998</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9.076"/>
    </inkml:context>
    <inkml:brush xml:id="br0">
      <inkml:brushProperty name="width" value="0.05" units="cm"/>
      <inkml:brushProperty name="height" value="0.05" units="cm"/>
      <inkml:brushProperty name="color" value="#F6630D"/>
    </inkml:brush>
  </inkml:definitions>
  <inkml:trace contextRef="#ctx0" brushRef="#br0">311 24 15251,'0'-1'159,"-1"-1"0,0 0 1,0 1-1,-1-1 0,1 1 0,0 0 0,0-1 0,-1 1 0,1 0 0,-1 0 1,1 0-1,-1 0 0,0 0 0,1 0 0,-1 0 0,0 0 0,1 1 0,-1-1 0,0 1 1,0-1-1,0 1 0,0 0 0,-1 0 0,-2 0 22,0 1-1,1 0 1,-1 1-1,1-1 1,-1 1-1,1 0 1,0 0-1,0 0 1,-4 4-1,-17 9 134,1 2 1,1 1-1,-32 30 0,43-36-175,1 1 1,0 0-1,0 1 1,1 0-1,1 0 1,1 1-1,-11 24 1,18-36-104,0 1-1,-1-1 1,1 1 0,1 0 0,-1 0 0,0-1 0,1 1 0,0 0 0,0 0 0,0 0 0,1 6 0,0-8-25,0 0 0,0 1 1,0-1-1,0 0 0,0 0 0,0 1 1,1-1-1,-1 0 0,1 0 1,-1-1-1,1 1 0,0 0 0,0 0 1,0-1-1,0 1 0,0-1 1,0 0-1,4 2 0,10 4 34,1-2-1,0 0 1,0-1 0,0 0 0,29 1-1,2 2 92,-29-5 55,0 2 0,0 1 1,0 0-1,-1 1 0,26 13 0,-39-16-117,-1-1 0,1 1 1,-1 0-1,0 0 0,0 1 1,0-1-1,-1 1 0,1 0 0,-1 0 1,0 0-1,3 5 0,-4-5-25,-1-1-1,1 1 0,-1 0 1,0-1-1,0 1 1,-1 0-1,1 0 0,-1 0 1,0 0-1,0 0 1,0-1-1,0 1 0,-1 0 1,0 0-1,1 0 0,-4 6 1,2-4-21,-1 1-1,0-1 1,0 0 0,-1-1-1,0 1 1,0 0 0,0-1 0,0 0-1,-1 0 1,0-1 0,0 1-1,0-1 1,-1 0 0,0 0 0,1-1-1,-13 6 1,15-7-48,-1-1 0,0 1 1,1-1-1,-1 0 0,0 0 0,0 0 1,0-1-1,0 1 0,0-1 0,0 0 1,0 0-1,0-1 0,0 1 0,0-1 1,0 0-1,0 0 0,0 0 0,0 0 1,1-1-1,-1 1 0,0-1 0,1 0 1,0 0-1,-1 0 0,1-1 0,0 1 1,0-1-1,0 0 0,-2-3 0,1 1-204,1 1 0,0-1 0,0 0 0,0 0 0,0 0 0,1 0 0,0-1-1,0 1 1,1-1 0,-1 1 0,1-1 0,0 1 0,1-1 0,-1 0 0,1 0-1,0 1 1,1-1 0,-1 0 0,1 1 0,2-8 0,1 0-609,1 0-1,0 0 1,1 0 0,1 1-1,0 0 1,0 0 0,12-14-1,8-8-498</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9.262"/>
    </inkml:context>
    <inkml:brush xml:id="br0">
      <inkml:brushProperty name="width" value="0.05" units="cm"/>
      <inkml:brushProperty name="height" value="0.05" units="cm"/>
      <inkml:brushProperty name="color" value="#F6630D"/>
    </inkml:brush>
  </inkml:definitions>
  <inkml:trace contextRef="#ctx0" brushRef="#br0">1 9 9362,'10'-7'1136,"4"5"881,-5 2-177,3 9-288,-2 7-199,-3 10-289,-2 5-208,4 4-408,0 1-136,1-3-144,1-4-80,-3-15-856,-4-9-408,13-25 568</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9.436"/>
    </inkml:context>
    <inkml:brush xml:id="br0">
      <inkml:brushProperty name="width" value="0.05" units="cm"/>
      <inkml:brushProperty name="height" value="0.05" units="cm"/>
      <inkml:brushProperty name="color" value="#F6630D"/>
    </inkml:brush>
  </inkml:definitions>
  <inkml:trace contextRef="#ctx0" brushRef="#br0">1 214 13371,'1'-14'688,"3"-5"336,6 0-320,2-7-304,2-5-167,0 0-818,3-2-463,6-7 504</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9.698"/>
    </inkml:context>
    <inkml:brush xml:id="br0">
      <inkml:brushProperty name="width" value="0.05" units="cm"/>
      <inkml:brushProperty name="height" value="0.05" units="cm"/>
      <inkml:brushProperty name="color" value="#F6630D"/>
    </inkml:brush>
  </inkml:definitions>
  <inkml:trace contextRef="#ctx0" brushRef="#br0">1 1 13931,'24'49'4764,"25"72"0,-27-63-3307,-3-4-836,-3 0 1,-1 1-1,13 112 1,-14-72-1297,-11-86-731,-1-13-222,0-12-639,-3-9-226,0-1 980</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39.901"/>
    </inkml:context>
    <inkml:brush xml:id="br0">
      <inkml:brushProperty name="width" value="0.05" units="cm"/>
      <inkml:brushProperty name="height" value="0.05" units="cm"/>
      <inkml:brushProperty name="color" value="#F6630D"/>
    </inkml:brush>
  </inkml:definitions>
  <inkml:trace contextRef="#ctx0" brushRef="#br0">0 188 11090,'6'3'2217,"2"-3"2832,18-9-2881,5-3-327,1-9-657,1 4-336,1-2-624,-1-3-152,2 2-504,-2 3-288,-7 3-880,-2 2-649,-5 0-2216,-2-4 2553</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40.229"/>
    </inkml:context>
    <inkml:brush xml:id="br0">
      <inkml:brushProperty name="width" value="0.05" units="cm"/>
      <inkml:brushProperty name="height" value="0.05" units="cm"/>
      <inkml:brushProperty name="color" value="#F6630D"/>
    </inkml:brush>
  </inkml:definitions>
  <inkml:trace contextRef="#ctx0" brushRef="#br0">155 207 12267,'1'0'301,"1"1"0,-1-1 1,1 0-1,-1 0 0,1 0 1,-1 0-1,1 0 0,-1 0 1,0 0-1,1 0 1,-1 0-1,1-1 0,-1 1 1,1-1-1,-1 1 0,0-1 1,1 1-1,-1-1 0,0 0 1,0 0-1,0 1 0,1-1 1,1-2-1,4-3 353,0-1 0,8-10 0,-11 13-226,5-7-15,0 1 1,0-1-1,-1-1 0,-1 1 1,0-2-1,-1 1 1,0-1-1,8-24 0,-14 36-387,0-1-1,1 1 1,-1-1-1,0 1 1,0-1-1,0 1 1,0-1-1,0 1 1,0-1-1,0 1 1,-1 0-1,1-1 1,0 1-1,-1-1 1,0-1-1,0 2-20,0 0-1,1 1 1,-1-1-1,0 0 1,0 1-1,0-1 1,0 1-1,0-1 1,0 1 0,1-1-1,-1 1 1,0-1-1,0 1 1,0 0-1,0 0 1,-1-1-1,1 1 1,0 0 0,0 0-1,0 0 1,0 0-1,0 0 1,0 0-1,-1 1 1,-7 0-4,1 1 0,0 0 0,0 1-1,0 0 1,0 0 0,0 1 0,0 0 0,-7 5 0,-9 7-7,-25 23 0,35-27 8,0 0 0,1 1 0,0 0 0,1 1 0,1 1 0,-18 29 1,27-41-2,0 0 1,1 0-1,0 0 1,-1 0 0,1 0-1,0 0 1,1 1-1,-1-1 1,1 0 0,-1 1-1,1-1 1,0 0-1,0 1 1,1-1-1,-1 0 1,0 1 0,1-1-1,0 0 1,0 0-1,0 1 1,0-1 0,1 0-1,-1 0 1,1 0-1,0-1 1,0 1 0,0 0-1,0-1 1,0 1-1,5 3 1,1 0 13,0 0 0,1 0 0,0-1 0,0 0 0,0-1 0,0 0 0,1-1 0,0 1 0,0-2 0,0 0 0,0 0-1,0 0 1,0-2 0,12 1 0,-6-1-61,1-1-1,0-1 0,-1 0 0,1-1 1,-1-1-1,0-1 0,29-12 1,-38 14-350,0 0 0,0-1 0,0-1 0,-1 1 0,1-1 0,5-5 0,16-19-733</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40.355"/>
    </inkml:context>
    <inkml:brush xml:id="br0">
      <inkml:brushProperty name="width" value="0.05" units="cm"/>
      <inkml:brushProperty name="height" value="0.05" units="cm"/>
      <inkml:brushProperty name="color" value="#F6630D"/>
    </inkml:brush>
  </inkml:definitions>
  <inkml:trace contextRef="#ctx0" brushRef="#br0">73 1 25061,'7'26'2065,"-7"1"1175,-7 1-1983,-8-7-433,-5-21-1776,-18-12 768</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59:58.91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71 0 4817,'-10'17'1400,"0"-1"0,-2-1 0,1 0 0,-16 15 0,27-31-1349,1 1 0,-1 0 0,1 0 0,-1-1 0,1 1 0,0 0 0,-1 0 0,1 0 0,0 0 0,-1 0 0,1 0 0,-1 0 0,1 0 0,0 0 0,-1 0 0,1 0 0,-1 0 0,1 0 0,0 1 0,-1-1 0,1 0 0,-1 0 0,1 1-1,0-1 1,-1 0 0,2 2 204,-1-1-204,-1-1 0,1 1 0,-1-1 0,1 2 0,2 1-52,0 1 0,0-1-1,-1 1 1,4 7 0,1 4 19,-1 1 0,0-1 1,-1 1-1,4 25 1,4 68 6,-8-62-5,-4-38-17,2 22 6,1-1 0,1 0 1,13 39-1,-14-60-5,-1 0 0,2 0 0,-1 0 0,1-1 0,0 1-1,8 8 1,-9-13 1,1 1 0,-1 0-1,1-1 1,0 0 0,1 0-1,-1-1 1,1 1 0,-1-1-1,1 0 1,8 2 0,16 4 49,0-3 0,0 0 0,42 2 0,-31-4 0,41 9 1,-48-4-22,2 0 7,45 5 0,-69-13-29,1 0-1,0-1 1,0-1-1,0 0 1,0 0-1,-1-1 1,17-6-1,-9 2 89,-1-2-1,0 0 1,0-2-1,32-21 1,63-58 515,14-9-23,-113 88-562,1 1 1,0 0-1,1 2 0,0 0 1,0 0-1,34-6 0,-27 10-12,0 1 0,0 1 0,0 1 0,33 5 0,39-1 221,-57-4-187,-1-3 0,0-1-1,0-2 1,-1-2 0,62-20-1,-52 10-24,-11 4 76,0 1 0,1 2 0,46-8 0,-27 8 567,19-3 140,-68 13-780,0 1 0,1 0-1,-1 0 1,0 0 0,0 1 0,0 0 0,0 1 0,8 2-1,0 3-28,1 0 0,-1 1 0,-1 1-1,19 14 1,-19-13-6,0-1 0,0 0 0,1 0 0,26 10-1,3-5 14,-18-6 138,0 1 0,38 19 0,-40-15-65,0 0-1,0-2 1,1 0 0,1-2 0,44 10 0,-7-5-66,17 3-13,-70-16-3,1 0-1,0-1 0,0 0 1,0-1-1,17-2 1,78-28 21,-16 5-1,-74 22-17,1 1-1,-1 0 1,26 1 0,-35 2-1,1 0 0,-1 1 1,0 1-1,1-1 0,-1 1 0,0 0 1,0 1-1,0 0 0,0 0 1,8 5-1,5 5-3,35 29 0,-3-1 4,-36-30 1,1 0 0,21 9 0,-31-17-2,1 0 1,-1 0-1,0-1 1,1 0 0,0-1-1,-1 0 1,1 0-1,13 0 1,-1-2 2,-1 2 0,1 0 0,-1 1 0,0 0 0,1 2 0,31 10 0,-32-7 1,1-2-1,0 0 1,0-1-1,0-1 0,0-1 1,1-1-1,-1 0 1,0-2-1,1 0 1,-1-2-1,0 0 0,0-1 1,29-10-1,124-39 29,-142 44-30,53-24 0,-59 21-1,1 2 0,0 1 0,32-7 0,193-15 14,-221 30-13,-1 3 1,0 0-1,-1 2 0,1 0 0,0 3 1,29 9-1,9 0 20,-45-11-19,0 0 0,0 1-1,23 11 1,-12-4 4,40 12 0,0-1-6,-63-21-3,0 0 0,0-1 1,0 0-1,0 0 0,20 0 0,53-7 16,-10 1-1,-35 5-14,-15 0 13,45-5-1,-60 3-8,0-1 0,-1 1 0,1-2 0,-1 1 0,1-1 0,-1 0 0,0 0 0,0-1 0,11-8 0,-4 1 8,-2-1 0,15-17 0,-16 17 10,0 1 0,22-19 0,-28 27-16,-1 0 0,1 0 1,0 1-1,0-1 0,0 1 1,0 0-1,1 0 1,-1 1-1,0 0 0,1 0 1,-1 0-1,7 0 0,1 1 5,1 1-1,-1 1 1,15 3 0,-12-2 3,25 2 1,-33-5-14,0 0 1,1-1 0,-1 0-1,0 0 1,0-1-1,13-5 1,46-22 8,-17 6 2,-34 16-10,0 2-1,0 0 1,0 1 0,20-3 0,-29 6-1,1 1 0,0 0 1,0 0-1,0 0 0,0 1 0,0 0 1,0 1-1,-1 0 0,1 0 0,14 6 0,-11-1 0,0-1-1,15 12 0,-20-13 0,-1 0 1,1-1-1,1 0 1,-1 0-1,0 0 1,1-1-1,0 0 1,0-1-1,0 1 1,13 2-1,-14-5 1,-1-1-1,1 1 1,-1-1-1,0 0 0,1 0 1,-1-1-1,5-1 0,-4 1 0,0 0 0,-1 0-1,1 1 1,8-1-1,-12 2 2,1 0 0,-1 0-1,0 0 1,1 1 0,-1-1-1,0 1 1,0-1 0,1 1-1,-1 0 1,0 0 0,0 0-1,0 0 1,0 0 0,0 1-1,2 1 1,24 22 0,-14-13-22,22 17 0,-32-27 14,0 1 1,1-1-1,-1 1 0,1-1 1,-1 0-1,1-1 1,0 1-1,0-1 0,0 0 1,6 1-1,-7-2 5,153 2-31,-115-5-45,-30 1 64,0 0 0,1 2 0,-1-1 0,0 2 0,0 0 0,14 2 0,-9 1 4,0-1 1,0 0 0,0-1 0,1-1 0,-1-1 0,1 0-1,29-5 1,-40 4 4,0 0-1,0 1 0,0 1 1,0-1-1,0 1 1,0 0-1,0 1 0,7 1 1,-4 0 9,0-1 1,13 1 0,-20-2-6,1-1 1,-1-1 0,1 1-1,-1 0 1,1-1 0,-1 1 0,1-1-1,-1 0 1,1-1 0,3-1 0,1 0 3,-1 0 0,1 1 0,0 0 0,0 0 0,0 1 0,0 0 1,0 1-1,0-1 0,9 2 0,-5-1 4,0 0 0,-1-1 0,17-3 0,-14 1 7,-1-1-9,-1 2 0,19-3 1,-27 5-2,-1 0 1,1 0 0,-1 0 0,0 1 0,1-1-1,-1 1 1,0 0 0,1-1 0,-1 1 0,0 1-1,0-1 1,0 1 0,0-1 0,3 3 0,18 16 100,-16-13-14,-1-1 1,15 9-1,-18-13-71,0 0 0,-1-1 0,1 1 0,0-1 1,0 0-1,0 0 0,0 0 0,0-1 0,0 1 0,5-1 0,5-1-85,0-1 1,1 0-1,-1-1 0,21-8 0,0 2-1560,-10 3 842</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49.918"/>
    </inkml:context>
    <inkml:brush xml:id="br0">
      <inkml:brushProperty name="width" value="0.05" units="cm"/>
      <inkml:brushProperty name="height" value="0.05" units="cm"/>
      <inkml:brushProperty name="color" value="#008C3A"/>
    </inkml:brush>
  </inkml:definitions>
  <inkml:trace contextRef="#ctx0" brushRef="#br0">1 364 16988,'0'-4'143,"2"-12"3418,-2 15-3463,0 1 0,0 0 0,0-1 1,1 1-1,-1 0 0,0-1 0,0 1 1,1 0-1,-1-1 0,0 1 0,1 0 1,-1 0-1,0 0 0,1-1 0,-1 1 1,0 0-1,1 0 0,-1 0 0,1 0 1,-1 0-1,0-1 0,1 1 0,-1 0 1,1 0-1,-1 0 0,0 0 0,1 0 1,-1 0-1,1 1 0,-1-1 0,0 0 1,1 0-1,-1 0 0,0 0 0,1 0 1,-1 0-1,0 1 0,1-1 0,-1 0 1,1 1-1,151 80 3056,-120-63-2881,0 3-87,-1 0 0,35 34-1,-46-38-159,-15-14-22,-1 0 0,0 0 1,1 0-1,0-1 0,8 4 0,-12-5-2,1 0 1,-1-1-1,0 1 0,1-1 1,-1 0-1,1 1 0,-1-1 0,0 0 1,1 0-1,-1 0 0,1 0 0,-1 0 1,1 0-1,-1-1 0,0 1 0,1 0 1,-1-1-1,1 1 0,-1-1 1,0 1-1,1-1 0,-1 0 0,0 1 1,0-1-1,3-2 0,-2 0 3,0-1-1,0 1 1,0-1-1,0 0 0,0 1 1,-1-1-1,0 0 1,1 0-1,-1 0 1,-1 0-1,1 0 1,-1-1-1,1 1 1,-1 0-1,-1 0 1,1-5-1,-2-1 4,1-1 0,-1 1-1,-1 0 1,0-1 0,-6-12 0,-13-22 288,-48-71 0,49 84 49,11 17-297,1-1 0,1 0 0,0 0 0,1-1-1,1 0 1,1 0 0,0 0 0,2-1-1,-1 1 1,2-1 0,0-19 0,2 37-85,0 0 0,0 0 1,-1-1-1,1 1 0,0 0 0,0-1 1,0 1-1,0 0 0,0 0 1,0-1-1,0 1 0,0 0 0,0 0 1,0-1-1,0 1 0,1 0 0,-1-1 1,0 1-1,0 0 0,0 0 1,0-1-1,0 1 0,0 0 0,0 0 1,1 0-1,-1-1 0,0 1 0,0 0 1,0 0-1,1 0 0,-1-1 1,0 1-1,0 0 0,1 0 0,-1 0 1,0 0-1,0 0 0,1 0 0,-1-1 1,0 1-1,0 0 0,1 0 0,-1 0 1,0 0-1,0 0 0,1 0 1,-1 0-1,1 0 0,13 8-4070,-5-2 1284,5-2 931,3-4 718</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01.72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225 40 10434,'-7'4'83,"-8"7"255,0-1-1,-1-1 1,0 0-1,-17 6 1,29-14-238,0 1 0,1-1 0,-1 0 0,0 0 0,0-1 0,0 1 0,0-1 0,0 1 0,0-1 0,0-1 0,0 1 0,0 0 0,1-1 0,-1 0 0,0 0 0,0 0 0,0 0-1,1-1 1,-1 1 0,1-1 0,-1 0 0,1 0 0,-1-1 0,-4-3 0,6 3 96,-1 1-1,1-1 1,0 0-1,0 0 0,0 0 1,0 0-1,1 0 0,-1 0 1,1-1-1,0 1 1,0 0-1,0-1 0,0 1 1,1-1-1,-1 1 0,1-1 1,0-6-1,0 9-134,0 0-1,0 0 1,1 1-1,-1-1 1,0 0-1,0 0 1,1 1-1,-1-1 1,0 0-1,1 1 1,-1-1-1,0 0 1,1 1-1,1-2 182,-2 1-181,1 1-1,0-1 1,-1 1-1,1-1 1,-1 1-1,1 0 1,0-1-1,0 1 1,-1 0-1,1 0 1,0-1-1,-1 1 1,1 0-1,0 0 1,0 0-1,-1 0 1,1 0-1,0 0 1,0 0-1,0 0 1,5 1 142,1 0 0,-1 1 1,0-1-1,5 3 0,-10-3-182,50 19 711,75 42 0,25 11-405,-109-58-277,1-2-1,0-2 1,1-2-1,0-2 1,63 3-1,223-14 518,-311 3-521,175-9 356,267-8 500,2 38 122,-445-18-986,246 22 660,-212-23-284,0-2 0,0-2 0,56-10 1,-43-2 163,20-4 14,-72 17-534,-1 1 0,0 0 0,0 1 0,24 2 0,-35-2-217,1 1 1,0-1-1,0 1 1,0-1 0,0 1-1,-1-1 1,1 1-1,0 0 1,-1 0-1,4 2 1,-11-10-569</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10.61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645 3680 9634,'-10'-17'1925,"9"15"-1651,0-1 1,1 1 0,-1-1 0,0 0 0,1 1 0,0-1 0,0 0 0,0 0 0,0 1 0,0-5 0,1 3 8,-1-1 0,1 0-1,0 1 1,0-1 0,1 1 0,-1-1 0,1 1 0,5-9 0,-1 4 107,-4 7-260,-1 0 1,1-1-1,0 1 0,-1-1 1,1 1-1,-1-1 0,0 0 0,0 0 1,0 1-1,-1-1 0,1 0 1,0 0-1,-1 0 0,0-6 0,0-27 728,-1 9-336,2 1 1,5-42 0,-4 57-418,0 2-24,0-1-1,0 1 1,-1-1-1,-1 1 1,1-1-1,-2 1 0,1-1 1,-1 1-1,-3-13 1,-8-15 158,-12-71 1,-28-137 641,21 145-878,26 82 12,0 0-1,-2 0 1,0 0 0,-1 1 0,0 0 0,-1 1-1,-1 0 1,-1 0 0,0 1 0,-1 1-1,-20-19 1,23 24 53,1 0-1,0-1 1,1 0 0,-12-20-1,-18-47 496,29 60-433,-15-45 225,19 49-334,0 0 1,-1 0 0,0 0-1,-1 1 1,0 0 0,-1 0 0,-15-19-1,11 19-18,1-1 0,0 0-1,1-1 1,1 1 0,0-2-1,0 1 1,-8-28 0,9 20 1,1-1 0,2 1 0,0-1 0,-1-43 0,-4-72-4,6 117 1,-1 0 0,-1 0 0,-1 1 0,-12-31 0,-32-72-8,43 103 6,2-1-1,0 0 0,1 0 1,-1-25-1,4-50 6,1 57-2,-1 0 0,-7-49 0,4 70-2,-1-9 1,0 0 1,2 0-1,1 0 1,2-38 0,7-12-10,5-69 21,-4 28-25,-5 98 16,1-1-1,1 1 1,13-34 0,15-17 2,-21 49-7,-1 0-1,-2-1 0,12-40 1,-17 47 43,0 1 0,2 0 0,0 0 0,0 1 0,1-1 1,1 1-1,11-15 0,-4 7 23,-10 14-34,1 0-1,-1 0 0,1 0 1,10-8-1,-9 9 156,0 1 0,0 0-1,1 1 1,0 0 0,0 0-1,0 1 1,0 0 0,18-6-1,-26-4 640,-1 7-499,1 7-321,0 0 0,-1 0-1,1 0 1,0 0-1,0 0 1,0 0-1,0 0 1,0 0 0,0 0-1,0 0 1,0 0-1,-1 0 1,1 0 0,0 0-1,0 0 1,0 0-1,0 0 1,0 0 0,0 0-1,0 0 1,0 1-1,-1-1 1,1 0 0,0 0-1,0 0 1,0 0-1,0 0 1,0 0-1,0 0 1,0 0 0,0 0-1,0 0 1,0 0-1,0 0 1,0 1 0,0-1-1,0 0 1,0 0-1,0 0 1,-1 0 0,1 0-1,0 0 1,0 0-1,0 0 1,0 1-1,0-1 1,0 0 0,0 0-1,0 0 1,0 0-1,1 0 1,-6 10-21,2-3-526,0 0 0,1 1 0,-3 11 0</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13.236"/>
    </inkml:context>
    <inkml:brush xml:id="br0">
      <inkml:brushProperty name="width" value="0.05" units="cm"/>
      <inkml:brushProperty name="height" value="0.05" units="cm"/>
      <inkml:brushProperty name="color" value="#FF0066"/>
    </inkml:brush>
  </inkml:definitions>
  <inkml:trace contextRef="#ctx0" brushRef="#br0">2 13 11835,'-2'-11'7751,"4"11"-7458,0-1 1,-1 1 0,1 0 0,0 0 0,0 0 0,-1 0-1,1 0 1,2 1 0,-1-1-173,1 1 0,-1 0 0,0 0 0,0 1 0,0-1 0,0 1 0,0-1 1,-1 1-1,1 0 0,0 0 0,-1 0 0,1 0 0,-1 1 0,0-1 0,0 1 0,0-1 0,0 1 0,0 0 0,-1 0 0,4 5 0,0 6 32,1 0 0,-2 1 0,4 17 0,-6-23-97,13 58 97,23 87-3,-36-149-159,-2-2 39,1-1 1,0 1-1,0-1 0,0 0 1,0 1-1,0-1 0,2 4 1,-2-6-17,0 1 0,-1-1 1,1 1-1,-1-1 0,1 0 1,0 0-1,-1 1 1,1-1-1,0 0 0,-1 0 1,1 0-1,0 1 0,0-1 1,-1 0-1,1 0 0,0 0 1,-1 0-1,1 0 1,0-1-1,-1 1 0,1 0 1,0 0-1,-1 0 0,1-1 1,0 1-1,-1 0 1,1-1-1,0 1 0,-1 0 1,1-1-1,0 0 0,25-14 270,-14 7-202,0 1 0,1 1-1,16-6 1,-6 4 114,0-1 0,34-18 0,-48 22-271,-1-1 0,1 1 0,-1-2 0,0 1 0,-1-1-1,1-1 1,-1 1 0,11-17 0,-16 21-329,-1 0-1,0 0 0,0 0 1,0 1-1,0-1 1,0 0-1,-1-1 0,1 1 1,-1-4-1,2-9-3140,0 10 1989</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14.175"/>
    </inkml:context>
    <inkml:brush xml:id="br0">
      <inkml:brushProperty name="width" value="0.05" units="cm"/>
      <inkml:brushProperty name="height" value="0.05" units="cm"/>
      <inkml:brushProperty name="color" value="#FF0066"/>
    </inkml:brush>
  </inkml:definitions>
  <inkml:trace contextRef="#ctx0" brushRef="#br0">3 377 15763,'-1'1'254,"1"0"-1,0 0 1,-1 0 0,1 0-1,0 0 1,0 0-1,0 0 1,0-1-1,-1 1 1,1 0-1,0 0 1,1 0 0,-1 0-1,0 0 1,0 0-1,0 0 1,0 0-1,1 0 1,-1-1-1,1 1 1,-1 0-1,0 0 1,1 0 0,0 1-1,14 20 334,-13-21-551,0 1 1,-1-1-1,1 1 1,0-1-1,0 1 1,0-1-1,1 0 1,-1 0-1,0 0 1,0 0-1,1 0 1,-1-1-1,0 1 1,1-1-1,-1 1 1,3-1-1,7 1-4,1-1 0,12-2 0,-2 1-21,-21 1-28,0 0 0,-1 0 0,1 0 1,-1 0-1,1 0 0,0 0 0,-1-1 1,1 1-1,-1-1 0,1 1 0,-1-1 0,1 1 1,-1-1-1,1 0 0,-1 0 0,0 0 1,2-1-1,-1 0-6,0-1 1,-1 1-1,0-1 1,1 1-1,-1-1 1,0 0-1,0 1 1,0-1-1,0-3 1,-1 6 27,0-1 1,0 1 0,0-1-1,0 0 1,0 1 0,1-1-1,-1 1 1,0-1-1,0 1 1,1-1 0,-1 1-1,0-1 1,0 1-1,1-1 1,-1 1 0,1-1-1,-1 1 1,0-1-1,1 1 1,-1 0 0,1-1-1,-1 1 1,1 0 0,-1-1-1,1 1 1,-1 0-1,1 0 1,-1-1 0,1 1-1,-1 0 1,1 0-1,0 0 1,-1 0 0,1 0-1,-1 0 1,2 0-1,1 1 92,-1 0-1,1 0 0,-1 0 1,0 0-1,1 1 0,3 2 1,0 0 53,20 15 52,-2 1 0,0 2 0,-1 0 0,-1 1 0,-1 1 0,-1 1 0,-1 1 0,-2 1 0,0 0 0,23 54 0,-36-69-188,1 0 0,-2 0 0,1 0 0,-2 0 0,3 24 0,-4-32-11,-1 0 1,0 1-1,0-1 0,0 0 0,-1 0 0,1 0 0,-1 0 0,0 0 0,-1 0 0,1 0 0,0 0 0,-1 0 0,0 0 0,0-1 0,0 1 1,0-1-1,-1 1 0,0-1 0,1 0 0,-1 0 0,-4 4 0,1-4 2,-1 1 0,1-1 1,0 0-1,-1-1 0,1 1 0,-1-1 0,0 0 1,0-1-1,0 0 0,0 0 0,0-1 0,0 1 1,-11-2-1,14 0-3,0 1 0,0-1 0,0 0 1,0 0-1,0 0 0,0-1 0,0 1 0,1-1 0,-1 0 1,-6-5-1,8 5-2,0 0 1,0 0-1,0 0 0,0 0 1,0-1-1,0 1 1,1-1-1,-1 1 1,1-1-1,-1 0 0,1 0 1,0 1-1,0-1 1,1 0-1,-1 0 1,0-4-1,0-10 2,0 1 1,1-1-1,4-30 1,15-50 2,-3 15-4,13-211 467,-29 270-277,-1 0 1,-2 1-1,0-1 0,-1 1 1,-13-37-1,17 57-185,-2-3 13,-1-6 24,0 0 0,0 0 0,1 0 0,1-1 0,-1-14 0,2 24-37,0 1-1,1 0 1,-1 0-1,0 0 1,0 0-1,1 0 1,-1 0-1,1 1 1,-1-1-1,1 0 1,-1 0-1,1 0 1,0 0-1,-1 0 1,1 1-1,0-1 1,-1 0-1,1 1 1,2-2-1,-1 1 3,1-1 0,-1 1 0,1 0 0,0 0 0,-1 0 0,1 0 0,4 0 0,0 0 2,0 1 0,1-1-1,-1 1 1,15 2 0,-9 1-6,0 1 0,0 0 1,0 1-1,-1 0 0,0 0 0,12 9 1,64 46 11,-79-54 1,0 1 0,-1 0 0,0 0 0,0 1 0,-1 0 0,0 1 0,8 11 0,-14-17 0,1 0 1,-1 0-1,1 0 1,-1 0-1,0 0 1,0 0 0,0 0-1,-1 1 1,1-1-1,-1 0 1,1 0-1,-1 1 1,0-1-1,0 0 1,-1 0-1,1 1 1,-1-1 0,0 0-1,0 0 1,0 0-1,0 0 1,0 0-1,0 0 1,-1 0-1,0 0 1,1 0-1,-1 0 1,-3 2 0,-3 3 50,0 0 0,0-1 0,-1-1 0,-17 12 1,15-11-695,0 0 0,-19 18 0,30-25 503,0 0-1,0 0 1,-1 0-1,1 1 1,0-1-1,0 0 0,0 0 1,0 1-1,-1-1 1,1 0-1,0 0 1,0 0-1,0 1 1,0-1-1,0 0 0,0 1 1,0-1-1,0 0 1,0 0-1,0 1 1,0-1-1,0 0 1,0 0-1,0 1 1,0-1-1,0 0 0,0 0 1,0 1-1,0-1 1,0 0-1,0 0 1,0 1-1,1-1 1,-1 0-1,0 0 0,0 1 1,0-1-1,0 0 1,1 0-1,-1 0 1,0 0-1,0 1 1,0-1-1,1 0 1,-1 0-1,0 0 0,0 0 1,1 0-1,-1 1 1,0-1-1,1 0-48,9 11-1634</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14.595"/>
    </inkml:context>
    <inkml:brush xml:id="br0">
      <inkml:brushProperty name="width" value="0.05" units="cm"/>
      <inkml:brushProperty name="height" value="0.05" units="cm"/>
      <inkml:brushProperty name="color" value="#FF0066"/>
    </inkml:brush>
  </inkml:definitions>
  <inkml:trace contextRef="#ctx0" brushRef="#br0">10 728 11666,'0'0'-202,"-9"0"4976,14-6-3064,31-22 981,-7 8-1537,22-19 83,230-164 2759,-250 183-3661,380-270 3985,-370 256-3938,-29 22-296,0 2 1,1 0-1,0 0 0,1 1 0,0 1 0,0 0 0,18-6 0,-31 13-85,22-4 3,-22 4-12,0 1 1,0 0 0,0 0-1,0 0 1,0 0 0,-1 0-1,1 1 1,0-1 0,0 0-1,0 0 1,0 1-1,0-1 1,-1 0 0,1 1-1,0-1 1,0 1 0,0-1-1,-1 1 1,1-1 0,0 1-1,0 1 1,0-1-27,-1-1 1,1 1-1,-1 0 1,0 0-1,1 0 1,-1 0-1,0 0 1,0 0-1,0 0 1,0 0-1,0 0 1,0 0-1,0 0 1,0 0-1,0 0 1,0 0-1,-1 0 1,1-1-1,0 1 1,-1 0-1,1 0 0,0 0 1,-1 0-1,1 0 1,-1-1-1,0 1 1,1 0-1,-1 0 1,0 0-1,-2 2-175,1-1 0,-1 1 0,1-1 0,-1 1-1,0-1 1,-3 2 0,4-3 139,1-1 1,0 1-1,0-1 0,0 0 1,0 1-1,-1-1 0,1 0 1,0 0-1,0 0 0,-2 0 1,3 0 68</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36.800"/>
    </inkml:context>
    <inkml:brush xml:id="br0">
      <inkml:brushProperty name="width" value="0.05" units="cm"/>
      <inkml:brushProperty name="height" value="0.05" units="cm"/>
      <inkml:brushProperty name="color" value="#F6630D"/>
    </inkml:brush>
  </inkml:definitions>
  <inkml:trace contextRef="#ctx0" brushRef="#br0">178 1183 7634,'-4'11'3449,"4"-11"-3406,0 0 1,0 0 0,0 0 0,0 1 0,0-1-1,0 0 1,0 0 0,0 0 0,0 0-1,0 0 1,0 0 0,1 0 0,-1 0 0,0 0-1,0 0 1,0 0 0,0 0 0,0 0-1,0 0 1,0 0 0,0 1 0,0-1-1,0 0 1,0 0 0,0 0 0,0 0 0,0 0-1,0 0 1,1 0 0,-1 0 0,0 0-1,0 0 1,0 0 0,0 0 0,0 0 0,0 0-1,0 0 1,0 0 0,0 0 0,0 0-1,0 0 1,0 0 0,1 0 0,-1 0-1,0 0 1,0 0 0,0 0 0,0-1 0,0 1-1,0 0 1,0 0 0,0 0 0,0 0-1,0 0 1,0 0 0,0 0 0,0 0-1,0 0 1,17-14 2710,-10 7-2483,-4 4-116,1 1-1,-1-1 1,1 0-1,0 1 1,-1 0-1,1 0 1,0 0-1,0 0 1,0 0-1,1 1 1,-1 0-1,0 0 1,1 0-1,-1 0 1,0 1 0,1 0-1,-1 0 1,1 0-1,-1 0 1,0 1-1,1 0 1,-1 0-1,0 0 1,1 0-1,-1 0 1,0 1-1,0 0 1,5 3-1,-1-1-32,1 0-1,0 0 0,0-1 1,0 0-1,1 0 1,-1-1-1,1-1 1,-1 0-1,1 0 0,-1 0 1,1-1-1,10-2 1,14-2 177,0-2 1,34-10-1,-38 8-14,3 0 299,66-7 1,-82 14-480,-1 0 0,1 2 0,0 0 0,-1 1 0,1 0 0,17 6 1,96 37-8,26 7-78,-138-47-1,1-1 0,0-2 1,0 0-1,0 0 0,0-2 1,31-3-1,-13-5 222,0 0 0,67-27-1,-66 21 11,1 1-1,47-8 1,30 8 155,-30 4-194,-72 7-178,1-2 0,-1 1-1,0-2 1,0 0 0,-1 0-1,1-1 1,24-16-1,0-5 182,42-36-1,-28 20 49,-47 39-180,-1 0 0,0-1 0,0 0 1,0 1-1,-1-1 0,1 0 1,-1-1-1,-1 1 0,1-1 1,-1 1-1,1-1 0,-2 0 0,1 0 1,1-10-1,0-6 161,-1-1 0,-2-37 0,-1 44-235,0-1 0,-2 0 0,0 1 0,0 0 0,-2 0 0,-11-28-1,6 23 7,-1 0-1,0 1 0,-2 1 1,-18-24-1,-7 2 7,-2 0 0,-1 3 0,-57-41 0,50 45-25,-1 1 0,-1 3 1,-2 2-1,-1 2 1,-1 2-1,-85-24 0,85 34-23,-87-11-1,-57 8 38,-94 10-43,247 9 23,-1 1 1,1 3 0,-66 16-1,88-14 7,0 0 0,1 1 0,0 1 0,-30 19 0,-75 61-32,99-68 25,2 1 1,-39 43-1,52-52 6,2 2-1,-1-1 1,2 2 0,0-1 0,1 1-1,-9 25 1,2 10-13,2 1 0,3 0 1,2 1-1,-4 87 0,12-115 27,1-1 0,1 1 1,1 0-1,1-1 0,8 30 1,-8-45 24,0 1 0,0-1 0,1 0 0,1 0 0,0-1 0,0 1 0,1-1 0,0 0 0,0-1 0,1 1 0,0-1 0,1-1 0,-1 1 0,19 11 0,-12-10 35,1-2 0,0 0 0,0-1 0,1 0 0,-1-1 0,1-1 0,0 0 0,19 1 0,134 2 472,-165-7-542,28 0-107,0-1-1,-1-2 1,33-7-1,-54 9 28,0-2 0,0 0-1,-1 0 1,0 0 0,1-1 0,-1-1-1,-1 0 1,1 0 0,-1 0-1,0-1 1,0-1 0,0 1 0,11-14-1,14-24-4953,-17 29 3156</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42.108"/>
    </inkml:context>
    <inkml:brush xml:id="br0">
      <inkml:brushProperty name="width" value="0.05" units="cm"/>
      <inkml:brushProperty name="height" value="0.05" units="cm"/>
      <inkml:brushProperty name="color" value="#F6630D"/>
    </inkml:brush>
  </inkml:definitions>
  <inkml:trace contextRef="#ctx0" brushRef="#br0">6 0 16908,'-6'26'624,"6"-5"8,4-4 104,22-8 3009,3-18-2545</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0.950"/>
    </inkml:context>
    <inkml:brush xml:id="br0">
      <inkml:brushProperty name="width" value="0.05" units="cm"/>
      <inkml:brushProperty name="height" value="0.05" units="cm"/>
      <inkml:brushProperty name="color" value="#FF0066"/>
    </inkml:brush>
  </inkml:definitions>
  <inkml:trace contextRef="#ctx0" brushRef="#br0">4 47 7058,'-1'-2'334,"0"1"1,1-1 0,-1 0 0,1 1-1,0-1 1,-1 0 0,1 0 0,0 1 0,0-1-1,0 0 1,0 0 0,1 1 0,-1-1 0,0 0-1,1 1 1,-1-1 0,1 0 0,0 1 0,-1-1-1,1 1 1,0-1 0,1-1 0,0 3-248,0 1 0,-1-1 0,1 1 0,0-1 0,-1 1 0,1 0 0,0-1 0,-1 1 0,1 0 0,-1 0 0,2 2 0,2-1 65,9 6 20,2 0 0,-1-1 1,1-1-1,0-1 0,0 0 0,1-1 0,-1-1 0,1 0 1,17 0-1,51-3 277,-50-1-112,67 7 0,139 38-108,60 9 1121,-192-37-969,49 6-201,-126-20-172,-1-2-1,1-1 1,55-9-1,92-28 114,55-10 335,-195 43-389,0-2 0,0-2 0,49-17 0,13-9-15,-84 31-51,0 0 0,1 1 0,-1 1 0,20 0 0,1 4 3,-1 3-1,1 0 1,54 17-1,32 4 14,-78-20 55,1-2-1,0-1 1,0-3-1,-1-2 1,88-15-1,-81 9-56,-1 2-1,1 2 0,86 6 1,-110-1-11,0-1 1,0-1 0,0-1-1,-1-2 1,1-1-1,54-16 1,-65 14 8,1 2 1,0 1 0,25-3-1,-34 6-9,0 0 0,0 1-1,-1 1 1,1 0-1,0 0 1,0 1-1,-1 0 1,14 5-1,21 7 3,1-2-1,70 10 0,-52-11-7,-46-7-7,0 0 0,0 1 0,-1 1 1,31 15-1,-44-20 11,0 1 0,0 0 0,1-1 0,-1 1 0,0-1 0,1 0 0,-1 0 1,1-1-1,-1 1 0,1-1 0,-1 1 0,1-1 0,0 0 0,-1 0 0,1-1 0,-1 1 0,1-1 0,-1 0 0,1 0 1,-1 0-1,0 0 0,6-3 0,1-1 62,-1 0 0,1 0 0,0 1 0,1 1 0,-1 0 0,1 0 0,0 1 0,-1 1 0,1 0 0,0 0 0,0 1 0,20 2 0,-4 0 227,-21-2-179,1 0 0,-1 1 0,0 0 0,0 0 0,1 0 0,-1 1 0,0 0 0,0 0 0,0 0 0,7 5 0,-8-4-52,0 0-1,0-1 1,1 1 0,-1-1-1,1 0 1,-1-1 0,1 1-1,-1-1 1,1 0-1,0-1 1,0 1 0,0-1-1,-1 0 1,1-1 0,0 1-1,0-1 1,-1 0 0,1-1-1,0 1 1,-1-1 0,6-3-1,-10 5-120,0 0-1,-1 0 0,1-1 1,-1 1-1,1 0 1,-1-1-1,1 1 1,0-1-1,-1 1 0,1 0 1,-1-1-1,0 1 1,1-1-1,-1 1 0,1-1 1,-1 0-1,0 1 1,1-1-1,-1 1 0,0-1 1,0 0-1,0 1 1,1-1-1,-1 0 0,0 1 1,0-2-1,-1-15-606</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3.173"/>
    </inkml:context>
    <inkml:brush xml:id="br0">
      <inkml:brushProperty name="width" value="0.05" units="cm"/>
      <inkml:brushProperty name="height" value="0.05" units="cm"/>
      <inkml:brushProperty name="color" value="#FF0066"/>
    </inkml:brush>
  </inkml:definitions>
  <inkml:trace contextRef="#ctx0" brushRef="#br0">497 77 7442,'-1'0'155,"1"0"1,-1 0-1,1-1 1,-1 1 0,1 0-1,-1-1 1,1 1 0,-1-1-1,1 1 1,-1 0 0,1-1-1,0 1 1,-1-1-1,1 1 1,0-1 0,-1 1-1,1-1 1,0 1 0,0-1-1,0 0 1,-1 1-1,1-1 1,0 1 0,0-1-1,0 1 1,0-1 0,0 0-1,0 1 1,0-1 0,0 1-1,0-1 1,0 0-1,1 1 1,-1-1 0,4-23 1099,-2 20-892,-1 0-1,1 0 0,0 0 0,1 0 1,-1 0-1,1 0 0,3-3 0,-6 23 1119,-2-6-1033,-1 1 1,-1-1 0,-7 16 0,7-18-367,0 0-1,1 1 1,0-1 0,1 1 0,-3 17-1,-3 27 360,-18 73 0,0-7 35,18-69-366,3-12-23,-18 62 0,5-23-46,14-56-32,-1 1 0,-11 32 0,6-29-6,2 0 1,1 1-1,2 0 0,-5 38 0,7-41 4,-2-1-1,-11 31 1,-4 19 4,7-8 138,2 0 1,3 0-1,-1 88 0,10-131-148,-1 77 7,-1-84-6,-1-1 0,0 1 0,-1-1-1,0 0 1,-7 16 0,1-3 7,1 0 0,2 1 0,0 0 0,2 0 0,-1 34 0,4-51-1,-3 13 7,0 0 1,-2-1-1,-1 0 1,-12 28-1,-30 55 667,38-84-656,11-19 15,-1-1-1,1 0 1,-1 0 0,0 0-1,1 0 1,-1 1-1,0-1 1,0 0 0,0 0-1,0 0 1,0-1-1,0 1 1,0 0 0,0 0-1,0 0 1,0-1-1,-2 1 1,-1 16 176,-8-1 486,12-20-635,1-6 181,-2 9-119,-1 7-33,2-6-91,0 1-60,0 0 1,0-1 0,0 1 0,0 0 0,-1-1 0,1 1 0,0 0 0,0-1-1,-1 1 1,1 0 0,0-1 0,-1 1 0,1-1 0,-1 1 0,1-1 0,-1 1-1,1-1 1,-1 1 0,1-1 0,-1 1 0,1-1 0,-1 1 0,1-1 0,-1 0-1,0 1 1,1-1 0,-1 0 0,0 0 0,1 0 0,-2 1 0,1-6-1673,4-8 538</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3.993"/>
    </inkml:context>
    <inkml:brush xml:id="br0">
      <inkml:brushProperty name="width" value="0.05" units="cm"/>
      <inkml:brushProperty name="height" value="0.05" units="cm"/>
      <inkml:brushProperty name="color" value="#FF0066"/>
    </inkml:brush>
  </inkml:definitions>
  <inkml:trace contextRef="#ctx0" brushRef="#br0">0 61 12139,'2'-1'341,"-1"-1"0,1 1 0,0 0 0,0 0 0,0 0 0,0 0 0,0 0 0,0 0 0,0 0 1,0 1-1,0-1 0,0 1 0,1 0 0,3-1 0,37 4 1909,-35-2-1594,0 0 0,16 0 0,-8-4-544,1-1 0,-1-1 0,0 0 0,0-1 0,20-11 0,-25 12-568,-2 0-456,-2 1-3764,-8 8 3618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50.731"/>
    </inkml:context>
    <inkml:brush xml:id="br0">
      <inkml:brushProperty name="width" value="0.05" units="cm"/>
      <inkml:brushProperty name="height" value="0.05" units="cm"/>
      <inkml:brushProperty name="color" value="#008C3A"/>
    </inkml:brush>
  </inkml:definitions>
  <inkml:trace contextRef="#ctx0" brushRef="#br0">108 654 13747,'-2'-12'4367,"2"12"-4277,0 0 1,0 0-1,0 0 1,-1-1 362,1 1-363,0 0 1,0 0-1,0 0 1,0 0-1,-1 0 1,1 0 0,0 0-1,0-1 1,0 1-1,0 0 1,0 0-1,0 0 1,-1 0-1,1 0 1,0 0-1,0 0 1,0 0-1,0 0 1,0 0 0,-1 0-1,1 0 1,0 0-1,0 0 1,0 0-1,0 1 1,0-1-1,-1 0 1,1 0-1,-15 15 2681,15-15-2772,-9 11 424,0 0 0,0 1 0,1 0 1,1 0-1,0 1 0,1 0 0,0 0 0,-8 27 1,4 14-183,10-49-236,0-1 0,-1 1 1,1-1-1,1 1 1,-1-1-1,1 0 0,-1 1 1,1-1-1,1 0 0,1 6 1,-3-10-5,0 1 1,1 0-1,-1 0 0,1-1 1,-1 1-1,1 0 0,-1-1 1,1 1-1,-1-1 1,1 1-1,-1-1 0,1 1 1,0-1-1,-1 1 0,1-1 1,0 1-1,-1-1 1,1 0-1,0 1 0,-1-1 1,1 0-1,0 0 0,0 0 1,0 1-1,1-1 1,-1-1-2,1 1 0,0 0 0,-1-1 0,1 1 0,0-1 0,-1 1 0,1-1 0,-1 0 0,1 0 0,-1 0 0,3-1 0,2-3-10,0-1 0,-1 1 0,1-1 0,4-7 0,-4 4-14,0-1 0,-1 0 0,0 0-1,0 0 1,-1 0 0,5-22-1,-3 7-250,3-46 0,-8 66 218,-1 2-1,0 4 32,1 16 11,0-14 14,0 0 1,0 0-1,0 1 0,1-1 0,-1 0 1,1 0-1,0 0 0,0 0 0,0-1 0,0 1 1,0 0-1,1-1 0,-1 0 0,1 1 1,0-1-1,-1 0 0,1 0 0,0-1 0,0 1 1,0-1-1,1 1 0,-1-1 0,0 0 0,0 0 1,1 0-1,-1-1 0,7 1 0,-1 0 1,0-1 0,1 0-1,-1-1 1,0 0 0,0-1-1,0 1 1,1-2 0,-2 1-1,12-6 1,-10 4 0,0-1 0,-1 0 0,0-1 0,-1 0 0,1 0 0,-1-1 0,0 0 0,-1 0 0,11-13 0,-9 7 0,0 1 0,-2-1 0,1 0 0,-2 0 0,0-1 0,5-16 0,-3 0 5,-1 0-1,-2-1 0,0 0 1,-3 0-1,-1-61 1,-3 65-2,0 0-1,-2 1 1,-1-1 0,-9-29 0,11 46-3,0 0-1,-1 0 1,-1 0-1,0 1 0,0 0 1,0 0-1,-1 0 1,-1 0-1,1 1 1,-2 0-1,1 1 0,-1-1 1,-11-7-1,17 13 2,-1 0 0,0 1 0,1-1 0,-1 1 0,0-1 0,0 1 0,0 0 0,0 0 0,0 1 0,0-1 0,0 1 0,0-1 0,0 1 0,0 0 0,0 0 0,0 0 0,0 1 0,0-1-1,0 1 1,0-1 0,0 1 0,0 0 0,0 0 0,-5 3 0,5-1 5,-1-1-1,1 1 0,0-1 1,0 1-1,1 0 0,-1 0 1,0 1-1,1-1 0,0 0 1,0 1-1,0-1 0,0 1 1,0 0-1,1 0 0,0-1 1,0 1-1,0 0 0,-1 5 1,1 3 27,0 0 0,1 0 0,0-1 0,1 1 0,0 0 0,1 0 0,0 0 1,1-1-1,0 1 0,1-1 0,7 15 0,-4-12 4,1 0-1,0 0 1,2 0 0,-1-2-1,1 1 1,1-1 0,0 0-1,15 10 1,-14-11 7,1-2 1,1 0-1,0 0 0,0-1 1,1-1-1,0-1 0,0 0 1,16 4-1,-19-7 6,0 0 1,0-2-1,0 1 0,0-1 1,0-1-1,0 0 1,0-1-1,0 0 0,0-1 1,0 0-1,13-5 1,-17 4-30,-1 0 1,0 0 0,0 0 0,-1-1 0,1 0 0,-1 0-1,0-1 1,0 0 0,0 0 0,0 0 0,8-12 0,-11 13-315,-1 0 0,1 0 1,-1 0-1,0 0 0,0 0 1,0-1-1,0 1 1,-1-1-1,0 0 0,0 1 1,0-1-1,0 0 0,-1 1 1,0-1-1,0 0 1,0 0-1,0 0 0,-1 1 1,-1-6-1,1 6-1135</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4.378"/>
    </inkml:context>
    <inkml:brush xml:id="br0">
      <inkml:brushProperty name="width" value="0.05" units="cm"/>
      <inkml:brushProperty name="height" value="0.05" units="cm"/>
      <inkml:brushProperty name="color" value="#FF0066"/>
    </inkml:brush>
  </inkml:definitions>
  <inkml:trace contextRef="#ctx0" brushRef="#br0">0 0 11763,'1'2'3706,"3"3"-2818,-2-4-755,-1 1 1,0-1-1,0 0 1,0 1-1,0-1 1,0 1-1,0-1 1,0 1-1,-1 0 1,1-1-1,0 1 1,-1 0-1,1 3 1,2 26 428,-3-20-267,2 58 924,-2-44-1083,1 0 0,1 0-1,0-1 1,2 1 0,8 24 0,-10-43-1864,-2-6 1726,0 0 1,0 0-1,0 0 1,0 0-1,0 0 1,0 0-1,0 0 1,-1 0-1,1 0 1,0 0-1,0 0 1,0 0-1,0 0 1,0 0-1,0 0 1,0 0-1,-1 0 1,1 0-1,0 0 1,0 0-1,0 0 0,0 0 1,0 0-1,0 0 1,0 0-1,0 0 1,-1 0-1,1 0 1,0 0-1,0 0 1,0 0-1,0 0 1,0 0-1,0 1 1,0-1-1,0 0 1,0 0-1,0 0 1,0 0-1,0 0 1,0 0-1,0 0 1,-1 0-1,1 1 1,0-1-1,0 0 1,0 0-1,0 0 1,0 0-1,0 0 1,0 0-1,0 2 1152</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5.242"/>
    </inkml:context>
    <inkml:brush xml:id="br0">
      <inkml:brushProperty name="width" value="0.05" units="cm"/>
      <inkml:brushProperty name="height" value="0.05" units="cm"/>
      <inkml:brushProperty name="color" value="#FF0066"/>
    </inkml:brush>
  </inkml:definitions>
  <inkml:trace contextRef="#ctx0" brushRef="#br0">127 44 8946,'-3'0'353,"-1"0"-1,1 0 1,0 0 0,0 1 0,0-1-1,0 1 1,-1 0 0,1 0 0,0 0-1,1 1 1,-1-1 0,-3 2 0,2 0-216,1 0 0,-1 0 0,1 1 0,0-1 0,-1 1 0,2 0 0,-5 6 0,1 0 172,1 1-1,0-1 0,1 1 1,0 0-1,-5 20 0,-5 59 270,11-67-589,1-11 149,1-1 1,1 0-1,0 1 0,0-1 0,1 1 1,0-1-1,4 12 0,-4-19-53,0 0-1,1 1 1,-1-1-1,1 0 0,0 0 1,1 0-1,-1-1 1,0 1-1,1 0 1,0-1-1,0 0 0,0 0 1,0 0-1,1 0 1,-1 0-1,1 0 1,0-1-1,0 0 0,0 0 1,7 3-1,14 4 168,0-1 0,1-2 0,0-1 0,0 0-1,28 0 1,-46-5-162,1-1-1,-1 1 1,0-2-1,0 1 1,0-1 0,0 0-1,0-1 1,9-4-1,1-2 219,1 0-1,17-14 1,-29 18-223,0-1 1,0 0 0,-1 0 0,0 0 0,0-1-1,-1 1 1,0-2 0,0 1 0,4-8-1,-3 2 29,0-1 0,0 1-1,-1-1 1,4-22-1,-8 33-93,-1 1-1,0-1 1,0 1-1,0-1 1,0 1 0,0-1-1,0 1 1,-1-1-1,1 1 1,-1-1-1,0 1 1,0-1 0,0 1-1,0 0 1,0-1-1,0 1 1,0 0-1,-3-3 1,-2-2 89,-1 0 0,1 0 0,-14-9-1,1 1-13,-22-26 77,-16-14 59,48 47-170,0 1 1,0 1-1,-1 0 0,-17-9 0,16 11 50,0 0-1,-1 1 1,-20-3-1,22 5-45,-1-1 1,1 0-1,0-1 0,0 0 0,-11-5 1,21 7-65,-1 1 0,0 0 1,1-1-1,-1 1 0,0 0 0,0 0 1,1 0-1,-1 0 0,0 0 1,0 0-1,1 0 0,-1 0 0,0 0 1,0 0-1,1 0 0,-1 0 0,0 0 1,0 1-1,1-1 0,-1 0 1,0 0-1,0 1 0,1-1 0,-1 1 1,0 0-1,-14 15-864,12-11 182,-1 0-758,11-8 520</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6.385"/>
    </inkml:context>
    <inkml:brush xml:id="br0">
      <inkml:brushProperty name="width" value="0.05" units="cm"/>
      <inkml:brushProperty name="height" value="0.05" units="cm"/>
      <inkml:brushProperty name="color" value="#FF0066"/>
    </inkml:brush>
  </inkml:definitions>
  <inkml:trace contextRef="#ctx0" brushRef="#br0">0 75 9306,'7'-74'8290,"-1"131"-5162,-6 22-2513,0-39-525,7 65-1,-2-84-68,-5-21-19,0 1 0,1-1 0,-1 0 0,0 0 0,0 1 0,0-1 0,0 0 0,1 0 0,-1 1 0,0-1 0,0 0 0,1 0 0,-1 0 0,0 1 0,0-1 0,1 0 0,-1 0 0,0 0 0,1 0 0,-1 0 0,0 0 0,1 0 0,-1 0 0,1 0 2,0 0 1,-1 0-1,1 0 1,0-1 0,-1 1-1,1 0 1,-1-1-1,1 1 1,0 0 0,-1-1-1,1 1 1,-1-1-1,1 1 1,-1-1-1,0 1 1,1-1 0,8-12 145,15-25 1,-19 29-98,0 0 1,0 1 0,1 0 0,0 0-1,0 0 1,1 1 0,13-12-1,-19 18-48,1-1-1,0 1 0,0 0 1,0 0-1,0 0 0,0 1 0,0-1 1,0 0-1,0 1 0,0-1 1,0 1-1,0 0 0,0 0 0,0 0 1,0 0-1,3 0 0,1 1-74,0 1 0,-1 0 0,1 0 0,7 3 0,-4-1-171,-9-4 153,0 1-1,1-1 1,-1 0 0,0 0 0,1 0 0,-1 1 0,1-1 0,-1 0 0,0 0 0,1 0-1,-1 0 1,0 0 0,1 0 0,-1 0 0,1 0 0,-1 0 0,0 0 0,1 0 0,-1 0 0,0 0-1,1 0 1,-1 0 0,1-1 0,-1 1 0,0 0 0,1 0 0,-1 0 0,0 0 0,1-1-1,-1 1 1,0 0 0,0 0 0,1-1 0,-1 1 0,0 0 0,0-1 0,1 1 0,-1 0-1,0-1 1,0 1 0,0 0 0,1-1 0,-1 1 0,0-1 0,2-6-820</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6.925"/>
    </inkml:context>
    <inkml:brush xml:id="br0">
      <inkml:brushProperty name="width" value="0.05" units="cm"/>
      <inkml:brushProperty name="height" value="0.05" units="cm"/>
      <inkml:brushProperty name="color" value="#FF0066"/>
    </inkml:brush>
  </inkml:definitions>
  <inkml:trace contextRef="#ctx0" brushRef="#br0">14 2 9058,'-1'1'429,"0"0"0,0 0 0,-1 1 1,1-1-1,0 0 0,0 1 0,1-1 0,-1 1 1,0-1-1,0 1 0,1-1 0,-1 1 0,1 0 0,-1-1 1,1 1-1,0 0 0,0-1 0,0 1 0,0 3 1,0-3-199,1 0 0,-1 0 1,1 0-1,0-1 0,-1 1 0,1 0 1,0 0-1,0 0 0,1-1 1,-1 1-1,0-1 0,0 1 1,1-1-1,2 3 0,-1-2-215,-1 0 0,1 0 0,0 0-1,0-1 1,0 1 0,0-1-1,0 0 1,0 0 0,0 0 0,0 0-1,1 0 1,-1 0 0,0-1 0,0 0-1,1 0 1,-1 0 0,0 0-1,1 0 1,5-2 0,-8 2-39,0 0 0,-1-1 0,1 1 0,0-1 1,0 1-1,-1 0 0,1-1 0,0 1 0,-1-1 0,1 1 0,-1-1 1,1 0-1,0 1 0,-1-1 0,1 0 0,-1 1 0,0-1 0,1 0 1,-1 0-1,0 1 0,1-1 0,-1 0 0,0 0 0,0 1 0,0-1 1,1-1-1,-1-2-25,-1 0 0,1 0-1,0 1 1,-3-8 0,3 9 58,-1 0-1,0 1 0,1-1 1,0 0-1,-1 0 0,1 1 1,0-1-1,0 0 0,0 0 1,0 0-1,0 0 0,0 1 1,1-1-1,-1 0 0,0 0 1,2-2-1,-1 3 11,-1 1-1,1 0 1,-1-1-1,1 1 1,-1 0-1,1 0 1,-1 0-1,1-1 1,0 1-1,-1 0 1,1 0-1,-1 0 1,1 0-1,0 0 1,-1 0-1,1 0 1,-1 0-1,1 0 1,-1 0-1,1 1 1,0-1-1,-1 0 1,1 0-1,-1 0 1,1 1-1,-1-1 1,1 0-1,-1 1 1,1-1-1,-1 0 1,1 1-1,-1-1 1,0 1-1,1-1 1,-1 1-1,0-1 1,1 1-1,15 18 239,-5-3-116,0 0 1,-1 1 0,-1 0-1,0 0 1,-1 1-1,10 37 1,-17-52-108,-1 0 1,0 1-1,0-1 1,0 0 0,0 1-1,-1-1 1,1 1-1,-1-1 1,0 0 0,0 0-1,0 1 1,-1-1 0,1 0-1,-1 0 1,1 0-1,-1 0 1,0-1 0,-3 4-1,-5 6 118,0-1-1,-22 17 0,19-17-136,10-8-46,-1 0-1,1 0 1,0-1-1,-6 3 1,8-4 2,1-1-1,-1 0 1,1 0-1,0 0 1,-1 0-1,1 0 1,-1 1-1,1-1 1,-1 0 0,1 0-1,-1 0 1,1 0-1,-1 0 1,1 0-1,-1 0 1,1-1-1,0 1 1,-1 0-1,1 0 1,-1 0 0,0-1-34,1 1 1,-1-1 0,1 1-1,0-1 1,-1 1 0,1-1-1,0 1 1,0-1-1,-1 1 1,1-1 0,0 0-1,0 1 1,0-1 0,0 1-1,-1-1 1,1 0 0,0 1-1,0-1 1,0 1 0,1-2-1,-1-6-872,1 1 0,1-1-1,-1 0 1,7-14 0,-8 21 842,9-22-1121</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07.315"/>
    </inkml:context>
    <inkml:brush xml:id="br0">
      <inkml:brushProperty name="width" value="0.05" units="cm"/>
      <inkml:brushProperty name="height" value="0.05" units="cm"/>
      <inkml:brushProperty name="color" value="#FF0066"/>
    </inkml:brush>
  </inkml:definitions>
  <inkml:trace contextRef="#ctx0" brushRef="#br0">166 2 11154,'-6'0'704,"0"-1"-1,-1 1 1,1 0 0,0 0-1,-6 1 1,7 0-503,0 0 0,1 1 0,-1-1 1,0 1-1,1 0 0,-1 0 0,1 1 0,0-1 1,0 1-1,-6 5 0,4-3-56,-1 0 57,-1 1-1,2 0 0,-1 0 0,1 1 0,0 0 1,0 0-1,-7 12 0,13-19-186,0 1 0,-1-1 0,1 1 0,0-1 0,0 0 0,-1 1 0,1-1 0,0 1 0,0-1 0,0 1 0,0-1 0,0 1 1,0-1-1,0 1 0,0-1 0,0 1 0,0-1 0,0 1 0,0-1 0,0 1 0,0-1 0,0 1 0,0-1 0,0 1 0,1-1 0,-1 1 0,0-1 0,0 1 0,1-1 0,-1 0 0,0 1 0,1-1 0,-1 0 0,0 1 0,1-1 0,-1 0 0,0 1 0,1-1 0,-1 0 0,1 1 0,-1-1 0,1 0 0,-1 0 0,1 0 1,-1 1-1,1-1 0,-1 0 0,1 0 0,-1 0 0,1 0 0,-1 0 0,1 0 0,-1 0 0,1 0 0,-1 0 0,1-1 0,5 1 4,0 0 0,0-1 1,9-2-1,-13 2 11,4 0 51,0 0-1,0 0 0,0 1 0,0 0 0,1 0 1,-1 0-1,0 1 0,0 0 0,0 0 1,0 1-1,0 0 0,0 0 0,0 0 1,-1 0-1,1 1 0,-1 0 0,1 0 0,-1 1 1,0-1-1,0 1 0,-1 0 0,1 1 1,-1-1-1,4 6 0,-7-9-19,0 0-1,-1 0 1,1 0 0,-1 0 0,1 0-1,-1 0 1,1 0 0,-1 0-1,1 1 1,-1-1 0,0 0-1,0 0 1,0 0 0,0 0-1,0 0 1,0 1 0,0-1-1,0 0 1,0 0 0,0 2-1,-1-1 24,0 0 0,0 0 0,0 0 0,0 0 0,0 0-1,-1 0 1,1 0 0,-1 0 0,-2 2 0,-1 1-40,-1-1 1,1 1-1,-1-2 1,0 1 0,0 0-1,-8 2 1,-19 7-2657,23-13 1473</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17.711"/>
    </inkml:context>
    <inkml:brush xml:id="br0">
      <inkml:brushProperty name="width" value="0.05" units="cm"/>
      <inkml:brushProperty name="height" value="0.05" units="cm"/>
      <inkml:brushProperty name="color" value="#008C3A"/>
    </inkml:brush>
  </inkml:definitions>
  <inkml:trace contextRef="#ctx0" brushRef="#br0">5 274 12555,'0'0'136,"1"0"1,0 0 0,0 1-1,0-1 1,-1 0-1,1 1 1,0-1 0,-1 1-1,1-1 1,0 1 0,-1-1-1,1 1 1,0-1-1,-1 1 1,1-1 0,-1 1-1,1 0 1,-1 0 0,1-1-1,-1 1 1,0 0-1,1 0 1,-1-1 0,0 1-1,1 1 1,4 22 1368,-1 8-573,0 0 0,-3 0 0,0 0 1,-7 52-1,-6-116-483,5-10-481,2-1 0,2 1-1,1-1 1,8-75 0,-5 101 37,2 0 0,0 1 0,1-1 0,0 1 0,1 0 1,11-22-1,-13 33 53,0 0 1,0 0-1,0 0 0,1 0 1,0 1-1,0-1 1,0 1-1,0 0 1,7-5-1,-7 7 41,0 0 1,0 0-1,0 0 1,1 0-1,-1 1 1,0-1-1,1 1 1,-1 0-1,1 1 0,-1-1 1,1 1-1,-1-1 1,8 2-1,-7 0-18,1 0-1,-1 0 0,0 0 0,-1 1 1,1 0-1,0 0 0,0 0 1,-1 0-1,1 1 0,-1 0 1,0-1-1,0 2 0,0-1 0,0 0 1,0 1-1,-1 0 0,4 5 1,6 8 239,-2 1 0,18 37 0,-8-15-21,-11-23-181,2-1 1,14 17-1,-16-21-177,0 1 0,0 0 0,-1 0 0,9 19 0,-18-32-9,0 0 1,0 0 0,0 1-1,0-1 1,1 0-1,-1 0 1,0 0-1,0 1 1,0-1-1,0 0 1,0 0 0,0 1-1,0-1 1,0 0-1,0 0 1,0 1-1,0-1 1,0 0-1,0 0 1,0 1-1,0-1 1,0 0 0,0 0-1,0 1 1,0-1-1,0 0 1,0 0-1,0 0 1,-1 1-1,1-1 1,0 0 0,0 0-1,0 0 1,0 1-1,0-1 1,-1 0-1,1 0 1,0 0-1,0 0 1,0 1 0,-1-1-1,1 0 1,0 0-1,0 0 1,-1 0-1,1 0 1,0 0-1,0 0 1,0 0 0,-1 0-1,1 0 1,0 0-1,0 0 1,-1 0-1,1 0 1,0 0-1,0 0 1,-1 0 0,1 0-1,0 0 1,0 0-1,-1 0 1,1 0-1,-18-6-3234,3-2 1995</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17.961"/>
    </inkml:context>
    <inkml:brush xml:id="br0">
      <inkml:brushProperty name="width" value="0.05" units="cm"/>
      <inkml:brushProperty name="height" value="0.05" units="cm"/>
      <inkml:brushProperty name="color" value="#008C3A"/>
    </inkml:brush>
  </inkml:definitions>
  <inkml:trace contextRef="#ctx0" brushRef="#br0">1 114 13915,'3'0'1212,"0"0"0,1 0 1,-1-1-1,0 0 0,0 1 0,4-3 0,31-17 1260,-19 9-1805,45-17-1796,-7 4-4790,-37 13 7443,0-4-751</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18.479"/>
    </inkml:context>
    <inkml:brush xml:id="br0">
      <inkml:brushProperty name="width" value="0.05" units="cm"/>
      <inkml:brushProperty name="height" value="0.05" units="cm"/>
      <inkml:brushProperty name="color" value="#008C3A"/>
    </inkml:brush>
  </inkml:definitions>
  <inkml:trace contextRef="#ctx0" brushRef="#br0">201 8 13979,'-2'-1'248,"0"0"0,1 1 0,-1-1 0,0 0 0,1 0 0,-1 1 0,0-1 0,0 1 0,0-1 1,1 1-1,-1 0 0,0 0 0,0 0 0,-4 0 0,-27 5 1333,25-2-1430,-1 0 1,1 1-1,0 0 0,0 1 0,0-1 0,1 1 0,0 1 0,-1 0 0,2 0 0,-1 0 0,1 1 0,0-1 0,0 2 0,1-1 0,0 0 0,0 1 0,1 0 0,0 0 0,-5 16 0,9-23-147,-1 1 0,1-1 0,-1 0 0,1 1 0,0-1 0,-1 1 0,1-1 0,0 1 0,0-1 0,0 1 0,0-1 1,0 1-1,1-1 0,-1 1 0,0-1 0,1 0 0,-1 1 0,1-1 0,-1 1 0,1-1 0,0 0 0,0 0 0,-1 1 0,1-1 0,0 0 0,0 0 0,0 0 0,0 0 0,0 0 0,1 0 0,-1 0 0,0 0 0,0-1 0,1 1 0,-1 0 0,0-1 0,2 1 0,6 2 9,-1-1-1,0-1 0,0 0 0,1 0 1,11-1-1,-3 1 41,-11 0 19,-1-1 0,1 1 0,-1 0 0,0 1 0,1 0 0,-1 0 0,0 0 1,0 0-1,0 1 0,0-1 0,-1 1 0,1 1 0,-1-1 0,1 0 0,-1 1 0,-1 0 0,1 0 0,0 0 0,-1 1 0,0-1 0,3 6 0,-2-3 89,-1 0-1,0 1 0,0-1 1,-1 0-1,0 1 1,-1 0-1,1-1 1,-1 1-1,-1 0 1,1 0-1,-1-1 0,-1 1 1,0 0-1,-2 12 1,2-16-120,-1 0 0,0 0 0,0 0 0,0 0 0,0-1 1,0 1-1,-1-1 0,1 1 0,-1-1 0,0 0 0,0 0 0,0 0 1,-1 0-1,1-1 0,-1 1 0,1-1 0,-1 0 0,0 0 1,0 0-1,-5 1 0,-2 1-47,0-1 0,0 0 0,0 0-1,-1-1 1,1-1 0,-17 1 0,25-2-116,1 0-1,0 0 0,0 0 1,0-1-1,0 1 0,-1-1 1,1 1-1,0-1 0,0 0 1,0 1-1,0-1 0,-2-2 1,4 3-61,-1-1 0,0 0-1,0 1 1,1-1 0,-1 0 0,0 0 0,1 0 0,-1 0 0,1 0 0,-1 1 0,1-1 0,0 0 0,-1 0-1,1 0 1,0 0 0,0 0 0,0 0 0,0 0 0,-1 0 0,1 0 0,1 0 0,-1 0 0,0 0 0,0-1-1,0 1 1,0 1 0,1-1 0,0-2 0,5-15-1861,4-8 801</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18.739"/>
    </inkml:context>
    <inkml:brush xml:id="br0">
      <inkml:brushProperty name="width" value="0.05" units="cm"/>
      <inkml:brushProperty name="height" value="0.05" units="cm"/>
      <inkml:brushProperty name="color" value="#008C3A"/>
    </inkml:brush>
  </inkml:definitions>
  <inkml:trace contextRef="#ctx0" brushRef="#br0">1 1 13971,'1'5'9119,"7"19"-7384,-3-11-967,16 47-538,3 0 0,45 82 0,-72-149-3418,0 1 2538,1 0 0,-4-12 0,4-9 485</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19.018"/>
    </inkml:context>
    <inkml:brush xml:id="br0">
      <inkml:brushProperty name="width" value="0.05" units="cm"/>
      <inkml:brushProperty name="height" value="0.05" units="cm"/>
      <inkml:brushProperty name="color" value="#008C3A"/>
    </inkml:brush>
  </inkml:definitions>
  <inkml:trace contextRef="#ctx0" brushRef="#br0">1 94 12899,'37'-35'7191,"-25"26"-5814,19-12 0,-24 17-1227,0 0-1,0 1 0,0-1 0,0 2 0,1-1 0,-1 1 1,1 0-1,-1 1 0,1-1 0,0 2 0,9-1 1,-15 1-128,0 0 0,0 0 0,0 1 0,0-1 1,0 0-1,0 1 0,0 0 0,0-1 0,0 1 0,0 0 1,0 0-1,-1 0 0,1 0 0,0 1 0,0-1 1,-1 0-1,3 3 0,-2-2-13,-1 1 0,1-1 0,0 1-1,-1 0 1,0-1 0,0 1 0,0 0 0,0 0 0,0 0 0,0 0-1,0 3 1,-1 2-9,1-1 0,-1 1 0,-1 0 0,0-1 0,0 1 0,0 0 0,-1-1 0,0 1 0,-3 7 0,1-6 27,-1 1 0,0-1 0,-1 0 0,0 0 0,-10 11 0,12-15-96,0-1 1,-1 1-1,0-1 1,0 0-1,0 0 1,0 0-1,-1-1 1,1 0-1,-1 0 0,-6 2 1,-2-2-776,13-3 773,1 0 0,0 0 0,-1 0 0,1 0 0,-1 0 0,1 0 0,-1 0 0,1 0 0,0 0 0,-1 0 0,1 0 1,-1 0-1,1 0 0,-1-1 0,1 1 0,0 0 0,-1 0 0,1-1 0,0 1 0,-1 0 0,1 0 0,0-1 0,-1 1 0,1 0 1,0-1-1,-1 0 0,1-8-1146</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1.080"/>
    </inkml:context>
    <inkml:brush xml:id="br0">
      <inkml:brushProperty name="width" value="0.05" units="cm"/>
      <inkml:brushProperty name="height" value="0.05" units="cm"/>
      <inkml:brushProperty name="color" value="#008C3A"/>
    </inkml:brush>
  </inkml:definitions>
  <inkml:trace contextRef="#ctx0" brushRef="#br0">1146 133 11162,'-7'-13'1102,"3"6"-483,0 0-1,0 0 0,-1 0 0,-10-11 0,13 16-496,0 1 0,0-1-1,-1 1 1,1 0 0,-1 0-1,1 0 1,-1 0 0,1 0-1,-1 0 1,1 1 0,-1-1-1,0 1 1,1 0 0,-1 0-1,0 0 1,1 0 0,-5 1 0,-2 0 286,0 1 0,1-1 0,-17 7 1,-4 3 127,1 2 1,1 0-1,-45 31 1,56-33-410,2 0 0,0 2 0,0-1 1,1 2-1,0 0 0,2 0 0,-15 23 0,-19 44 484,-37 96-1,81-175-605,-87 165 692,59-116-443,1 1 1,-23 65-1,19-30-92,-60 113 0,77-168-51,2 1 0,2 0 0,-12 56 0,13-50 37,-1 0-1,-18 44 1,10-42-67,6-15-68,1 0 0,2 1 0,-10 40 0,-28 190 4,22-109 0,18-98-10,1 0 1,3 1 0,1-1 0,3 1 0,2-1 0,17 94-1,9 31 44,-16-89 25,-8-65-8,0-1 0,1 0 0,1-1 0,0 1 0,2-1 0,0 0 0,16 25 0,36 58 10,58 82 234,-89-146-252,94 114 285,-105-133-165,1-1-1,0-1 1,2-1-1,0 0 1,33 18 0,30 6 444,-47-23-326,42 25 0,19 28-120,19 12-93,-75-58-10,81 33 0,-98-48-24,-1-1 0,2-1-1,-1-2 1,1 0 0,29 1-1,205-12 495,-71-2-306,-163 8-221,136 4 61,-126-1-59,0 1 0,52 14 1,-59-10-1,-1-2-1,1-1 1,-1-1 0,1-1-1,1-2 1,-1-1 0,0-1-1,31-5 1,37-12-9,70-10-3,-106 22-18,37-6-28,-84 9 33,0 0 0,0-1 0,0 0 0,23-13 0,11-11-430,72-56 1,11-8-785,-83 63 470,85-36-1,32 8-27,-151 52 771,0 0 1,0-1-1,0 0 1,-1-1-1,0-1 0,-1 0 1,0 0-1,13-12 1,10-13 26,36-43 0,-52 55 19,0-2 8,0-1 0,-1-1 0,-1-1 0,-2-1-1,13-29 1,-9 10-31,-2 0 1,15-66-1,13-77 611,-39 157-574,-2 0 0,-1 0 0,-2 0 0,-2-32 0,1 63-53,-22-207 637,17 176-362,-5-14-74,-1 0-1,-19-46 0,25 79-195,-15-36 7,-2 2 1,-2 0-1,-32-46 1,37 62-9,-194-324 136,183 299-152,-46-118-1,-4-11-39,67 161 48,-1 1-1,-1 0 1,-1 1-1,0 1 1,-30-29-1,-26-16-1,-59-61 12,59 37-15,-26-28-117,84 104 77,-1-1 0,-1 2 0,0 0-1,-1 1 1,-27-15 0,-59-20-117,62 30 153,-62-37 0,33 10-29,-3 3 0,-98-41 0,149 75 10,0 1-1,-1 1 1,0 1 0,-34-2-1,36 5 9,-1-1-1,1-1 0,0-1 1,0-1-1,-32-13 0,31 7 26,-38-27-1,-3-1 1,54 34-3,0 0 0,0 1 1,-1 1-1,1 0 0,-13-3 0,0 3-20,-1 1 0,-38 2 0,34 1 21,-34-4 1,46 0-1,-22-6 0,23 5-1,0 1 1,-15-2-1,-3 3 3,-1 1 1,1 1-1,0 2 0,0 1 0,0 1 0,0 2 0,-59 20 1,50-11-16,1 1 1,1 2 0,-62 40-1,-63 43-2398,161-100 2160,-4 4-1722,7-5 1851,0 1 0,0-1-1,1 0 1,-1 1 0,0-1 0,0 0 0,0 0 0,0 0 0,1 1-1,-1-1 1,0 0 0,0 0 0,0 0 0,1 1 0,-1-1 0,0 0-1,0 0 1,1 0 0,-1 0 0,0 0 0,1 0 0,-1 0 0,0 0-1,0 0 1,1 1 0,-1-1 0,0 0 0,0 0 0,1 0 0,0-1-1,16 5-2313</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19.159"/>
    </inkml:context>
    <inkml:brush xml:id="br0">
      <inkml:brushProperty name="width" value="0.05" units="cm"/>
      <inkml:brushProperty name="height" value="0.05" units="cm"/>
      <inkml:brushProperty name="color" value="#008C3A"/>
    </inkml:brush>
  </inkml:definitions>
  <inkml:trace contextRef="#ctx0" brushRef="#br0">112 0 23261,'-21'23'1488,"-3"-4"849,-2 0-1225,7-10-656,3-8-624,11-9-2576,6 2 1799</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21.975"/>
    </inkml:context>
    <inkml:brush xml:id="br0">
      <inkml:brushProperty name="width" value="0.05" units="cm"/>
      <inkml:brushProperty name="height" value="0.05" units="cm"/>
      <inkml:brushProperty name="color" value="#008C3A"/>
    </inkml:brush>
  </inkml:definitions>
  <inkml:trace contextRef="#ctx0" brushRef="#br0">1195 441 7778,'-18'19'1729,"1"1"0,1 0 1,-16 29-1,-35 71 54,44-76-1049,-16 26-233,-3-2 1,-57 73-1,97-139-499,-51 64 45,-61 101-1,-206 469-5,163-317-40,143-294 0,1 2 1,1-1-1,1 2 0,1-1 0,-10 53 0,-25 141 0,-13 83 6,56-287-7,-4 28 1,2 0-1,3 91 1,4-108-2,0 0 1,2 0 0,1 0-1,1 0 1,1-1-1,12 26 1,-15-42-1,1-1 0,0 1 0,1-2-1,0 1 1,0-1 0,1 0 0,10 9 0,68 49 25,-15-12 70,-10 4 35,-40-37 125,1-2 1,31 24 0,-44-38-167,-1-1 0,1 0 0,-1 0 0,2-1-1,-1 0 1,0-1 0,1 0 0,-1-1 0,1 1 0,0-2-1,10 1 1,135-7 306,-62-1-361,23-3-12,-102 7-9,0-2-1,0 1 1,0-2-1,0 1 0,0-2 1,13-7-1,84-61 524,-81 52-376,1 1-1,56-29 1,-49 33 6,-2-2-1,0-2 0,-1-1 1,-1-2-1,-1-1 1,34-34-1,38-38 63,-87 83-177,0 1 0,0 0 0,1 1 0,28-12 0,-37 20-43,-1 1-1,1 0 0,0 1 0,0 0 0,12-1 0,53 1 177,-54 2-37,1 0 0,-1-1 0,27-6 1,-33 3-44,1-1 0,-1 0 0,0-1 0,25-15 0,51-39 152,-36 22-248,-40 29 0,0-1 0,0-1 0,-1-1 0,-1 0 0,0 0 0,-1-2 0,0 1 0,-1-2 0,0 1 0,10-20 1,-2-9 108,-2 0 1,15-56 0,-20 63-63,45-162 108,-42 135-142,7-78 0,-17-77 14,-4 32-73,1 156 22,-2-48-1,-2 63 23,0 0 0,-1-1 1,0 1-1,-11-27 0,-11-12 11,-47-78 0,27 53-15,18 33 1,-2 1-1,-2 2 1,-2 1 0,-2 1 0,-1 2-1,-81-66 1,82 77-13,10 8-15,-43-41 1,61 53 21,1 0 0,-1 0-1,2 0 1,-1-1 0,1 0 0,0 0 0,1 0-1,0-1 1,-5-19 0,4 2-19,1-1-1,1 0 1,1 0 0,3-38-1,18-111-118,-13 136 134,6-32 122,41-133-1,-49 195 53,-1 0-1,0 0 1,-1-1-1,0 1 1,0-22-1,-2 32-154,0 0 0,0 1 0,0-1 0,0 0 0,0 1 0,-1-1 0,1 0 0,0 1 0,0-1 0,-1 1 0,1-1 0,0 0 0,-1 1 0,1-1 0,0 1 0,-1-1 0,1 1 0,-1-1 0,1 1 0,-1-1 0,1 1 0,-1 0 0,0-1 0,1 1 0,-1 0 0,1-1 0,-1 1 0,0 0 0,-1-1-1,-18 2-431,17-1 289,3 0 150,0 0-1,0 0 0,0 0 0,0 0 0,0 0 1,-1 0-1,1 0 0,0 0 0,0 0 0,0 0 1,0 0-1,0 0 0,-1 0 0,1 0 1,0 0-1,0 0 0,0 0 0,0 0 0,0 0 1,0 0-1,-1 0 0,1 0 0,0 0 0,0 0 1,0 0-1,0-1 0,0 1 0,0 0 0,0 0 1,0 0-1,-1 0 0,1 0 0,0 0 0,0 0 1,0-1-1,0 1 0,0 0 0,0 0 0,0 0 1,-5-13 143</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24.260"/>
    </inkml:context>
    <inkml:brush xml:id="br0">
      <inkml:brushProperty name="width" value="0.05" units="cm"/>
      <inkml:brushProperty name="height" value="0.05" units="cm"/>
      <inkml:brushProperty name="color" value="#008C3A"/>
    </inkml:brush>
  </inkml:definitions>
  <inkml:trace contextRef="#ctx0" brushRef="#br0">436 1246 11939,'3'26'5887,"11"13"-4544,-10-26-760,0-2-397,1-1-1,0 1 1,0-1-1,1 0 1,0 0 0,0-1-1,1 0 1,1 0-1,0 0 1,0-1-1,0 0 1,1-1-1,0 0 1,14 8-1,-4-5 2,1-1-1,-1-1 0,1 0 0,0-2 0,1 0 0,32 4 0,-10-5 102,0-2 1,54-2 0,-39-4 115,0-4 0,79-18 0,107-45 659,-178 48-783,95-46-1,-141 58-240,0-1-1,-1-1 0,0-1 0,-1 0 0,-1-2 0,0 0 1,-1 0-1,24-32 0,-22 22-8,-3 0 1,0-1-1,22-55 1,-29 61 37,-1 0 0,-2-1 0,0 0 0,-1-1 0,-1 1-1,0-28 1,-4 20 77,-1 1 0,-2-1-1,-1 0 1,-1 1 0,-12-31-1,-59-132 145,59 153-269,-2 1 1,-44-63 0,47 79-15,0 1-1,-1 0 1,-1 1-1,-1 1 1,-34-24 0,23 21-5,-2 2 1,0 2 0,-1 1-1,0 1 1,-1 2 0,-1 2-1,0 1 1,-1 2-1,0 1 1,0 2 0,0 2-1,-52 1 1,39 3 1,1 3 0,0 2 1,0 2-1,1 2 0,-68 22 0,83-20-9,1 2 0,0 1 0,1 1 0,1 1 0,0 2-1,2 1 1,0 1 0,-37 38 0,16-6-8,-77 109 1,-21 75-23,132-210 37,1 2-1,1-1 1,1 1-1,2 1 1,1 0 0,2 1-1,1-1 1,1 1-1,1 0 1,2 48-1,3-57 21,1 0 0,1 0 0,1 0-1,1 0 1,0-1 0,15 34 0,-12-38 32,0 0 0,2-1 0,-1 0 1,2-1-1,0 0 0,1-1 1,1 0-1,21 19 0,-15-18 50,1 0-1,0-1 1,1-1 0,1-1 0,0-1-1,41 14 1,-31-15 14,0-2 0,0-1-1,1-1 1,48 1 0,-29-6-102,0-3-1,60-9 1,96-30-916,-96 12-458,-19 8 401</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26.055"/>
    </inkml:context>
    <inkml:brush xml:id="br0">
      <inkml:brushProperty name="width" value="0.05" units="cm"/>
      <inkml:brushProperty name="height" value="0.05" units="cm"/>
      <inkml:brushProperty name="color" value="#008C3A"/>
    </inkml:brush>
  </inkml:definitions>
  <inkml:trace contextRef="#ctx0" brushRef="#br0">14 754 11626,'-12'-15'3561,"10"7"-765,3 8-2688,-1 0 0,0 0 1,1 0-1,-1-1 0,1 1 0,-1 0 1,0 0-1,1 0 0,-1 0 1,0 0-1,1 0 0,-1 0 1,1 0-1,-1 0 0,0 0 0,1 0 1,-1 0-1,1 0 0,-1 0 1,0 0-1,1 1 0,-1-1 0,1 0 1,2 1 53,0 1 0,-1-1-1,1 1 1,0-1 0,-1 1 0,1 0 0,-1 0 0,0 0 0,0 0 0,0 1 0,0-1 0,0 0 0,0 1-1,-1 0 1,3 3 0,2 7 205,10 26-1,-15-36-319,65 207 681,-64-205-719,0 0 0,0 0 0,0 0 0,1 0-1,5 8 1,-8-13-8,0 0 1,0 1-1,0-1 0,0 0 0,1 0 0,-1 1 0,0-1 1,0 0-1,0 0 0,1 0 0,-1 1 0,0-1 0,0 0 1,1 0-1,-1 0 0,0 0 0,0 1 0,1-1 0,-1 0 1,0 0-1,0 0 0,1 0 0,-1 0 0,0 0 0,1 0 1,-1 0-1,0 0 0,0 0 0,1 0 0,-1 0 0,0 0 1,1 0-1,-1 0 0,0 0 0,0-1 0,1 1 0,-1 0 1,0 0-1,0 0 0,1 0 0,-1 0 0,0-1 0,0 1 1,1 0-1,-1 0 0,0 0 0,0-1 0,0 1 0,1-1 1,0 0 3,0-1 1,-1 0 0,1 1 0,0-1 0,-1 0-1,1 0 1,-1 0 0,1-2 0,1-24 18,-1 0 0,-4-41 0,0-15-25,4 57-5,1-1 1,11-49-1,-10 65 20,0 0-1,1 0 0,0 1 0,1 0 0,0 0 1,1 0-1,1 0 0,13-18 0,-19 28 0,1 0 0,-1-1 0,0 1 0,1 0-1,-1 0 1,1 0 0,-1 0 0,1 0-1,-1 0 1,1 0 0,-1 1 0,1-1 0,0 0-1,0 1 1,-1 0 0,1-1 0,0 1 0,0 0-1,2 0 1,-1 0 10,0 1-1,1-1 0,-1 1 0,0 0 1,0 0-1,0 0 0,0 1 1,0-1-1,0 1 0,2 1 1,7 6 81,0 1 0,-1 0 0,17 20 0,-26-27-83,7 6 43,0 1-1,0-1 0,1-1 0,0 0 1,1 0-1,-1-1 0,15 7 1,-20-12-54,0 0 0,0 0 0,0 0-1,0-1 1,0 0 0,0 0 0,0 0 0,0-1 0,0 1 0,1-1 0,-1 0 0,0-1 0,0 1 0,0-1 0,1 0-1,-1-1 1,0 1 0,0-1 0,-1 0 0,9-4 0,-6 1-4,0 0-1,0 0 1,-1-1 0,0 1-1,0-2 1,0 1 0,0-1 0,-1 1-1,0-1 1,-1-1 0,0 1-1,0-1 1,0 0 0,-1 0-1,3-9 1,-1-1 3,-1 0-1,0-1 0,-2 0 1,0 1-1,-1-36 0,-1 45-4,0 1 0,-1-1 0,0 0 0,0 0-1,-1 0 1,0 0 0,-1 1 0,0-1 0,0 1-1,-1 0 1,0 0 0,-6-8 0,9 14-3,0 1 0,0-1 0,0 1-1,0 0 1,0-1 0,0 1 0,-1 0 0,1 0 0,-1 0 0,1 0 0,-1 0 0,1 0 0,-1 1 0,1-1 0,-1 0 0,0 1 0,1-1 0,-1 1 0,0 0-1,0 0 1,1-1 0,-1 1 0,0 0 0,0 0 0,1 1 0,-1-1 0,0 0 0,0 0 0,1 1 0,-1-1 0,0 1 0,1 0 0,-1 0 0,1-1 0,-4 3 0,1 0 3,0 0 0,0 1 0,0-1 1,1 1-1,-1 0 0,1 0 1,0 0-1,0 1 0,0-1 1,-4 10-1,5-9 27,0 1-1,0 0 1,1-1 0,-1 1-1,1 0 1,1-1 0,-1 1-1,1 0 1,0 0-1,0 0 1,1 0 0,0-1-1,0 1 1,3 10 0,-3-12-11,1-1 1,-1 1-1,1 0 1,0-1-1,0 1 1,1-1-1,-1 1 1,1-1-1,0 0 1,0 0-1,0 0 1,0-1-1,0 1 1,0-1-1,1 0 1,-1 0-1,1 0 1,0 0-1,0 0 1,-1-1-1,8 2 1,-4-1-13,0-1 0,0 0 0,0 0 0,0-1-1,1 0 1,-1 0 0,0-1 0,0 0 0,0 0 0,0 0 0,0-1 0,0 0 0,6-4 0,-4 2-2,0-1 0,-1 0 0,1 0 0,-1-1 1,-1 0-1,1-1 0,-1 1 0,11-14 0,-8 6 29,0 0-1,-1 0 0,-1-1 1,0 0-1,-1 0 0,0-1 1,-1 0-1,-1 0 0,-1 0 1,4-29-1,-5 28 68,-1-1 0,-2 1-1,1 0 1,-2 0 0,-4-25 0,5 41-92,0-1-1,0 1 1,-1 0 0,1 0-1,-1-1 1,1 1 0,-1 0 0,1 0-1,-1 0 1,0 0 0,0 0-1,1 0 1,-1 0 0,0 0 0,-2-2-1,3 3-4,-1 0 0,0-1-1,1 1 1,-1 0 0,0 0 0,1 0-1,-1 0 1,0-1 0,0 1-1,1 0 1,-1 0 0,0 0-1,0 0 1,1 0 0,-1 1 0,0-1-1,1 0 1,-1 0 0,0 0-1,0 1 1,-3 1 0,1 0-1,0 0 1,0 0-1,0 1 1,0-1 0,0 1-1,1 0 1,-1 0-1,-2 3 1,-2 4 2,1-1 0,0 1 0,1 0 1,0 1-1,0-1 0,1 1 0,0 0 0,1 0 0,-3 17 0,5-22 0,1-1-1,0 1 1,0 0-1,0-1 0,0 1 1,1-1-1,0 1 1,0 0-1,1-1 0,-1 0 1,1 1-1,0-1 0,1 0 1,-1 0-1,1 0 1,0 0-1,0-1 0,1 1 1,-1-1-1,1 0 1,7 6-1,-7-6-5,0-1-1,0 0 1,0 0-1,1-1 1,-1 1-1,1-1 1,0 0-1,0 0 1,7 2 0,-10-4-7,0 0 1,0 1 0,0-1-1,0 0 1,-1 0 0,1 0 0,0 0-1,0-1 1,0 1 0,0-1-1,0 1 1,-1-1 0,1 1-1,0-1 1,0 0 0,-1 0 0,1 0-1,0 0 1,-1 0 0,1 0-1,-1 0 1,0-1 0,1 1-1,-1-1 1,0 1 0,0-1 0,0 1-1,0-1 1,1-2 0,1-1 0,-1-1 0,0 0 0,0 0 0,-1 0 0,0 0 0,0 0 0,0-1 0,-1 1 0,0 0 0,0 0 0,-1 0 0,-1-8 0,1 5 7,0-1-1,1 1 0,0 0 0,2-14 0,-2 23-2,0-1 0,0 1 0,1-1 0,-1 0 0,0 1 0,0-1 1,0 1-1,1-1 0,-1 1 0,0-1 0,1 1 0,-1-1 0,0 1 0,1-1 0,-1 1 0,0-1 0,1 1 1,-1 0-1,1-1 0,-1 1 0,1 0 0,-1-1 0,1 1 0,-1 0 0,1 0 0,0-1 0,1 1 0,-1 0 0,0 0-1,1 0 1,-1 0-1,1 0 1,-1 0-1,0 1 1,1-1-1,-1 0 1,3 2 0,2 0-1,1 2 1,-1-1 0,9 7 0,3 4 28,0 1 0,-1 1 1,-1 1-1,0 0 0,15 24 1,60 101 188,-73-112-178,-2 2 0,-2 0 1,12 34-1,-20-46 1,0 1 0,-1 0 0,-1 1 0,-1-1-1,-1 1 1,-1 23 0,-2-38 7,1 1-1,-1 0 1,-4 14 0,5-21-32,0 1 0,-1-1 0,1 0 0,0 0 0,-1 1 0,1-1 0,-1 0-1,1 0 1,-1 0 0,0 0 0,0 0 0,1 0 0,-1 0 0,0 0 0,0 0 0,0 0 0,0 0 0,0 0 0,0-1 0,0 1 0,0 0 0,-1-1 0,1 1 0,0-1 0,0 1 0,0-1 0,-1 0 0,1 1 0,0-1 0,-1 0 0,1 0 0,0 0 0,-2 0 0,1-1 13,-1 1 1,1-1 0,0 0 0,0 0 0,-1 0 0,1 0 0,0-1 0,0 1 0,0 0 0,1-1 0,-1 1 0,-2-3 0,-20-27 253,10 7-201,1 0 1,1 0 0,1-2 0,2 1 0,0-1-1,2 0 1,0-1 0,2 0 0,-1-30 0,0-37-77,9-121-1,-1 159-69,8-129-5099,-12 148 3335</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28.257"/>
    </inkml:context>
    <inkml:brush xml:id="br0">
      <inkml:brushProperty name="width" value="0.05" units="cm"/>
      <inkml:brushProperty name="height" value="0.05" units="cm"/>
      <inkml:brushProperty name="color" value="#008C3A"/>
    </inkml:brush>
  </inkml:definitions>
  <inkml:trace contextRef="#ctx0" brushRef="#br0">394 1162 13923,'2'-2'447,"0"0"-1,0 0 1,0 0 0,1 0-1,-1 1 1,0-1 0,1 1-1,-1 0 1,1-1 0,-1 1-1,6-1 1,-4 2-382,1-1 0,0 1 0,-1 0 0,1 0 0,0 1 0,7 1 0,0 0-46,148 19 320,-140-20-240,1-1 1,0-1 0,-1-1-1,1 0 1,37-11 0,-32 4 53,0-1 1,-1-1 0,0-1 0,-1-1-1,0-2 1,-1 0 0,32-28 0,-27 18 192,-1-1 1,-1-2-1,-1-1 0,40-61 1,-52 70-100,-2-1 0,-1 1 1,0-2-1,-1 1 1,8-35-1,-14 45-137,-1 0 1,0-1-1,-1 1 0,-1 0 0,1-1 1,-2 1-1,1-1 0,-2 1 1,1 0-1,-2 0 0,1 0 1,-1 0-1,-6-13 0,1 8 10,-1 0-1,-1 0 1,-21-26 0,-41-38 100,8 11-94,14 4 36,29 36 58,-41-43 0,53 63-176,0 1 0,0 1 0,0 0 0,-1 0 0,0 1-1,0 0 1,-1 0 0,0 2 0,-12-5 0,2 3-36,-1 2-1,0 0 1,1 1 0,-1 2-1,0 0 1,0 1 0,0 1-1,0 1 1,0 1-1,1 1 1,-1 1 0,1 1-1,0 1 1,1 1 0,-1 0-1,2 2 1,-1 0 0,1 1-1,1 1 1,0 1 0,-27 25-1,13-5-17,1 2 1,2 0-1,-27 43 0,19-18-6,-39 85 0,62-115 13,1 0-1,1 1 0,2 1 1,2-1-1,-7 40 0,14-58 3,0 0 1,1 0-1,0 0 0,1 0 0,1 0 0,5 23 0,-5-27 6,1 0 0,1 0 0,0 0 0,0-1 1,1 1-1,0-1 0,0 0 0,1-1 0,0 1 0,9 8 0,-5-7 32,0 0-1,0-1 1,1 0-1,1-1 1,-1 0-1,1-1 1,0 0-1,19 6 1,-12-7 53,0 0 1,1-1-1,-1-1 0,1-1 1,22 0-1,5-4 148,-1-2-1,0-2 0,0-2 1,50-16-1,-41 8-130,-1-3 1,0-2-1,-2-2 0,-1-3 0,-1-1 0,-1-3 1,60-48-1,-102 73-901,-1 0 0,1 0 0,0 0 0,11-3 0,-7 2-981</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6.075"/>
    </inkml:context>
    <inkml:brush xml:id="br0">
      <inkml:brushProperty name="width" value="0.05" units="cm"/>
      <inkml:brushProperty name="height" value="0.05" units="cm"/>
      <inkml:brushProperty name="color" value="#008C3A"/>
    </inkml:brush>
  </inkml:definitions>
  <inkml:trace contextRef="#ctx0" brushRef="#br0">64 617 9914,'-2'2'367,"1"-1"1,0 1-1,0 0 0,-1-1 0,1 1 1,0 0-1,0 0 0,0 0 0,1 0 1,-1 0-1,0 0 0,1 0 1,0 0-1,-1 2 0,1-3-244,0-1 1,0 1-1,0-1 0,0 1 0,0-1 1,0 1-1,0-1 0,1 1 0,-1-1 1,0 1-1,0-1 0,0 1 0,1-1 1,-1 1-1,0-1 0,1 1 0,-1-1 1,0 1-1,1-1 0,-1 0 0,1 1 1,0 0-25,0-1 1,0 0-1,0 1 1,0-1-1,0 0 1,0 0-1,0 1 1,0-1-1,0 0 1,0 0 0,0 0-1,0 0 1,0-1-1,0 1 1,0 0-1,1 0 1,2-2 132,0 1 1,-1-1-1,1 1 0,-1-1 1,1 0-1,-1 0 1,0 0-1,0-1 0,0 1 1,0-1-1,0 0 0,-1 0 1,5-5-1,3-7 488,14-27 1,-15 26-414,-1 1-217,0 0-1,-1 0 1,-1 0-1,0-1 1,-1 0-1,-1 0 1,-1-1 0,0 1-1,-1-1 1,-1 0-1,0 1 1,-1-1 0,-1 0-1,-1 1 1,0-1-1,-6-20 1,5 27-85,0 0 0,0 0 0,0 1 0,-2-1 0,1 1 0,-1 0 0,0 0 0,-1 0 0,0 1 0,0 0 1,-1 0-1,0 1 0,-10-9 0,15 15-4,-1-1 0,1 0 0,0 1 0,-1 0 0,1-1 0,-1 1 1,0 0-1,1 0 0,-6 0 0,6 0-2,0 1 0,1 0 0,-1 0 0,1 0 0,-1 1 0,0-1 1,1 0-1,-1 1 0,1-1 0,-1 1 0,1-1 0,-1 1 0,1 0 0,0-1 0,-1 1 0,1 0 0,0 0 0,-1 0 0,1 0 1,-1 2-1,-4 4-6,0 0 0,1 1 1,0 0-1,0 0 1,1 0-1,0 0 1,-3 11-1,2-3 0,0 1 1,1 0-1,-2 17 1,5-22 13,1 0-1,0 0 1,0 0-1,1 0 1,1 0-1,0 0 1,4 14 0,-3-17 17,0-1 0,0 1 0,1-1 0,0 1 0,1-1 0,0 0 0,0-1 0,0 1 0,1-1 0,7 7 0,-10-11-10,0-1 0,1 1 0,-1-1 0,0 1 0,1-1 0,-1 0 0,1 0 0,0-1 0,0 1 0,0-1 0,0 0 0,0 0-1,0 0 1,0 0 0,8 0 0,-7-2-2,1 1-1,-1-1 1,1 0 0,-1 0-1,1-1 1,-1 0-1,0 0 1,0 0-1,0-1 1,8-4 0,-1-1 2,-1-2 0,0 1 0,0-1 0,-1-1 0,0 1 0,-1-2 0,0 0-1,9-15 1,-5 3 1,15-42 0,-19 44-10,1-1 1,16-26-1,-24 45-5,0 1 1,0-1-1,1 1 1,0 0-1,-1 0 1,1 0-1,0 0 1,0 1-1,5-4 0,-7 6 1,0-1 0,0 1-1,1-1 1,-1 1-1,0 0 1,0-1-1,1 1 1,-1 0-1,0 0 1,1 0-1,-1 0 1,0 0-1,0 0 1,1 0-1,-1 1 1,0-1-1,0 0 1,1 1-1,-1-1 1,0 1-1,0-1 1,0 1-1,0-1 1,1 1 0,-1 0-1,0 0 1,0-1-1,-1 1 1,1 0-1,0 0 1,1 1-1,4 7 20,1-1 0,-1 1 0,-1 1 1,0-1-1,0 1 0,5 18 0,-5-15-4,1 0 0,-1 0-1,9 12 1,-14-24-15,1-1-1,-1 1 1,0-1-1,1 1 1,-1-1-1,1 1 1,-1-1-1,1 1 1,-1-1-1,0 0 1,1 1-1,0-1 1,-1 0-1,1 1 1,-1-1-1,1 1 1,0-1-1,-1-1 1,0 1 0,1 0 0,-1 0-1,0 0 1,0 0 0,1 0 0,-1 0-1,0 0 1,0 0 0,0 0-1,1 0 1,-1-1 0,0 1 0,0 0-1,1 0 1,-1 0 0,0-1 0,0 1-1,0 0 1,0 0 0,0 0-1,1-1 1,-1 1 0,0 0 0,0-1-1,6-23 47,-5 16-34,6-16 0,1 2 0,0-1 0,2 1 0,0 1 0,1 0 0,2 0 0,0 1 0,1 1 0,24-26 0,-35 41 25,0 1 1,1 0-1,-1 0 1,1 0-1,0 1 1,0-1-1,0 1 1,0 0-1,0 0 1,0 0 0,0 0-1,1 1 1,6-2-1,-8 3-18,0-1-1,1 1 0,-1 0 0,0 0 1,1 1-1,-1-1 0,0 1 1,0-1-1,1 1 0,-1 0 0,0 0 1,0 1-1,0-1 0,0 1 1,0-1-1,-1 1 0,1 0 1,0 0-1,3 4 0,6 7 4,16 21 1,-21-25-41,0 0 0,0 0 0,1 0 0,0-1 0,18 13 0,-25-20-42,1 0 0,-1 0 0,1 0 0,-1-1 0,1 1 0,0 0 0,-1-1 0,1 1 0,0-1 0,-1 0 0,1 1 0,0-1 0,-1 0 0,1 0 0,0 0 0,0-1 0,-1 1 0,1 0 0,0 0 0,-1-1 0,1 1 0,0-1 0,-1 0 0,1 1 0,-1-1 0,1 0 0,-1 0 0,1 0 0,-1 0 0,3-2 0,0-3-349,1 1 0,0-1 0,-1 1 0,0-1 0,-1 0 0,5-10 0,13-31-210,3-3-185</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6.530"/>
    </inkml:context>
    <inkml:brush xml:id="br0">
      <inkml:brushProperty name="width" value="0.05" units="cm"/>
      <inkml:brushProperty name="height" value="0.05" units="cm"/>
      <inkml:brushProperty name="color" value="#008C3A"/>
    </inkml:brush>
  </inkml:definitions>
  <inkml:trace contextRef="#ctx0" brushRef="#br0">0 0 16724,'2'1'533,"0"1"0,0-1 0,0 1 0,0-1 0,0 1 0,-1 0 0,1-1 0,0 1 0,-1 0 0,0 0 0,1 0 0,1 4 0,10 30 725,-11-31-912,7 30 575,10 61-1,-4 40-239,-13-111-567,4 81 171,-1 6-146,-3-93-131,1 1 0,1-1 0,9 29 0,-12-46-8,9 21-14,-10-23 13,1 0 0,-1 1 1,0-1-1,1 1 0,-1-1 0,0 0 0,1 1 1,-1-1-1,0 0 0,1 1 0,-1-1 0,1 0 0,-1 0 1,0 1-1,1-1 0,-1 0 0,1 0 0,-1 0 1,1 0-1,-1 1 0,1-1 0,-1 0 0,1 0 1,-1 0-1,1 0 0,-1 0 0,1 0 0,-1 0 1,1-1-1,-1 1 0,1 0 0,-1 0 0,1 0 0,-1 0 1,0-1-1,1 1 0,-1 0 0,1 0 0,-1-1 1,0 1-1,1 0 0,-1-1 0,1 0 0,2-1-4,-1-1 0,0 0 0,0 0 0,0 0 0,0 0 0,0-1-1,-1 1 1,3-7 0,7-32-25,-9 32 22,8-35-13,-5 19 18,1 1 0,1-1-1,12-29 1,-18 52 4,1 0 0,0 0-1,-1 0 1,1 1 0,0-1 0,0 0 0,0 1 0,1-1 0,4-3 0,-6 5 3,0 1 0,0-1 0,0 1 0,0-1 0,0 1 0,0-1 1,0 1-1,0 0 0,0 0 0,0-1 0,1 1 0,-1 0 0,0 0 0,0 0 0,0 0 0,0 1 0,0-1 0,0 0 1,0 0-1,1 1 0,-1-1 0,0 0 0,0 1 0,0-1 0,0 1 0,0 0 0,0-1 0,-1 1 0,1 0 0,0-1 0,0 1 1,0 0-1,0 1 0,9 9 150,16 23 0,-18-22-52,1-1 1,13 14 0,-15-18-54,1-1 0,-1 1 0,1-2 0,1 1-1,-1-1 1,18 8 0,-23-12-219,-1 0 1,1 0-1,0 0 0,-1-1 0,1 1 0,0 0 0,0-1 0,0 0 0,-1 0 0,1 0 0,0 0 1,0 0-1,0 0 0,-1-1 0,1 1 0,0-1 0,0 0 0,-1 0 0,1 0 0,-1 0 1,1 0-1,-1-1 0,1 1 0,-1-1 0,0 1 0,1-1 0,-1 0 0,0 0 0,2-2 1,12-20-2239,-2-2 701</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7.398"/>
    </inkml:context>
    <inkml:brush xml:id="br0">
      <inkml:brushProperty name="width" value="0.05" units="cm"/>
      <inkml:brushProperty name="height" value="0.05" units="cm"/>
      <inkml:brushProperty name="color" value="#008C3A"/>
    </inkml:brush>
  </inkml:definitions>
  <inkml:trace contextRef="#ctx0" brushRef="#br0">190 534 13371,'-66'74'7756,"38"-39"-5907,-32 46-1,53-70-1656,1 0 0,-10 22 0,15-30-174,0-1 1,0 1-1,0-1 0,0 1 1,1 0-1,-1-1 0,1 1 1,0 0-1,0 0 1,0-1-1,0 1 0,0 0 1,0-1-1,1 1 0,0 0 1,-1-1-1,1 1 0,0 0 1,2 3-1,-2-5-18,-1 0-1,1-1 1,0 1 0,0 0-1,0 0 1,1 0 0,-1-1-1,0 1 1,0 0 0,0-1-1,0 1 1,1-1 0,-1 1-1,0-1 1,0 0 0,1 0-1,-1 1 1,0-1 0,1 0-1,-1 0 1,0 0 0,1 0-1,-1-1 1,1 1 0,2-1-1,-1 1 1,0-1-1,0 0 1,0 0-1,0 0 1,-1 0-1,1-1 1,0 1-1,3-3 1,5-7 31,0 0 1,0 0 0,-1-1 0,14-23-1,8-8 341,-20 28-144,4-4 475,32-33 1,-48 52-684,1-1-1,0 0 0,-1 1 1,1-1-1,0 1 1,0-1-1,0 1 0,0-1 1,-1 1-1,1 0 0,0-1 1,0 1-1,0 0 0,0-1 1,0 1-1,2 0 1,-3 0-14,1 0 1,-1 1-1,1-1 1,-1 0 0,1 0-1,-1 0 1,1 1-1,-1-1 1,1 0 0,-1 1-1,1-1 1,-1 1 0,0-1-1,1 0 1,-1 1-1,1-1 1,-1 1 0,0-1-1,0 1 1,1 0 0,1 4-4,-1 0 0,1-1 1,-1 1-1,0 0 0,0 6 1,0 1 18,1 0-14,5 23 2,-7-33-10,1 0 0,-1 0 1,1-1-1,0 1 1,-1 0-1,1-1 1,0 1-1,0-1 0,0 1 1,0-1-1,0 1 1,1-1-1,-1 1 1,2 1-1,-2-3 0,-1 0 0,0 0 1,0 0-1,0 0 0,1 0 0,-1 0 0,0 0 0,0 0 0,1 0 1,-1 0-1,0 0 0,0 0 0,0 0 0,1 0 0,-1 0 0,0 0 1,0 0-1,1 0 0,-1 0 0,0 0 0,0 0 0,1 0 0,-1 0 1,0-1-1,0 1 0,0 0 0,0 0 0,1 0 0,-1 0 1,0-1-1,0 1 0,0 0 0,0 0 0,1 0 0,-1 0 0,0-1 1,4-8 7,-4 8-7,5-14 12,-1 0 1,2-21 0,0-1 17,-1 13-15,-2 4-2,2 0 0,0 0 0,0 1-1,16-34 1,-20 52-15,-1 0 0,1-1 0,-1 1 0,1 0 0,0 0 0,-1 0 0,1 0 0,0 0 0,0 0 0,0 0 0,0 1 0,0-1-1,0 0 1,0 0 0,0 1 0,0-1 0,0 0 0,0 1 0,0-1 0,0 1 0,1 0 0,-1-1 0,0 1 0,0 0 0,0 0 0,1 0 0,-1 0 0,0 0 0,0 0 0,1 0 0,-1 0 0,0 0-1,0 0 1,1 1 0,-1-1 0,0 1 0,0-1 0,0 1 0,2 0 0,4 4-9,-1 0 0,1 0 0,-1 0-1,-1 1 1,8 7 0,2 3 0,-12-13-69,0-1-1,0 0 1,0 0 0,0 0-1,0 0 1,0 0 0,1 0 0,-1-1-1,1 0 1,4 2 0,-6-3 7,0 0 0,0 0 0,0 0 0,0 0-1,-1 0 1,1 0 0,0 0 0,0 0 0,0-1 0,0 1 0,0-1 0,0 0 0,-1 1 0,1-1 0,0 0-1,-1 0 1,1 0 0,0 0 0,-1 0 0,1-1 0,1-1 0,2-2-742,0-1 0,-1 0 0,0 0 0,0-1 0,0 1-1,4-11 1,14-46-4516,-6 18 3035,-14 37 2095,34-76-484,-30 73 1681,1 0 0,12-17 0,-18 27-644,0 0 1,0-1 0,0 1-1,0 0 1,1 0 0,-1 0-1,0 0 1,1 0 0,1-1-1,2 3 2193,-3 8-983,-3 28 368,-1-25-1676,2 0 0,0 1 1,0-1-1,3 16 0,-2-25-247,0 1-1,0-1 1,0 1-1,0-1 1,1 0-1,-1 0 1,1 1 0,0-1-1,0 0 1,0-1-1,0 1 1,1 0 0,-1 0-1,1-1 1,-1 0-1,1 1 1,0-1-1,0 0 1,5 2 0,-5-2-7,1-1 0,0 1 0,0-1 0,0 0 1,0 0-1,0 0 0,1 0 0,-1-1 0,0 0 1,0 0-1,0 0 0,1 0 0,-1-1 0,0 1 1,0-1-1,0 0 0,0-1 0,0 1 0,0-1 1,0 1-1,0-1 0,-1 0 0,1 0 0,-1-1 1,7-5-1,-2 1 4,0 0 0,-1-1 0,0 0 0,0-1 0,-1 1 0,0-1 0,0-1 0,-1 1 0,4-11 0,-1 2 104,-2-1 1,0 0-1,-1 1 1,4-36-1,-8 45-34,-1 1-1,0-1 1,0 1-1,-1-1 1,0 0 0,0 1-1,-1-1 1,0 1-1,0 0 1,-1 0-1,0 0 1,-1 0-1,-5-8 1,8 13-58,0 1 0,-1 0 0,0 0 0,1 0 0,-1 0 1,0 0-1,0 1 0,0-1 0,0 0 0,-3-1 0,5 3-11,-1 0 0,1 0 0,-1-1 0,1 1 0,-1 0 0,0 0 0,1 0 0,-1 0 0,1 0 0,-1 0 0,0 0 0,1 0 0,-1 0 0,1 0 0,-1 0 0,1 0 0,-1 0 0,0 1 0,1-1 0,-1 0 0,0 1 3,0 0 1,0 0 0,0 0-1,0-1 1,0 1-1,1 0 1,-1 0-1,0 0 1,0 0 0,1 0-1,-1 1 1,1-1-1,-1 2 1,-2 4-17,1 0 0,0 1 0,1-1-1,-1 1 1,1-1 0,1 1 0,0 0 0,0-1 0,0 1 0,1 0-1,0-1 1,1 1 0,-1-1 0,1 1 0,1-1 0,-1 0 0,1 0-1,1 0 1,-1 0 0,1-1 0,1 1 0,-1-1 0,1 0 0,0 0-1,0-1 1,1 1 0,-1-1 0,1 0 0,0-1 0,11 7 0,-2-3-887,1-1 0,28 8 0,-19-6-140,34 13-402</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8.013"/>
    </inkml:context>
    <inkml:brush xml:id="br0">
      <inkml:brushProperty name="width" value="0.05" units="cm"/>
      <inkml:brushProperty name="height" value="0.05" units="cm"/>
      <inkml:brushProperty name="color" value="#008C3A"/>
    </inkml:brush>
  </inkml:definitions>
  <inkml:trace contextRef="#ctx0" brushRef="#br0">240 0 12563,'-32'23'2035,"2"1"-1,-33 34 1,47-42-1683,1 1 0,1 1 0,1 0 0,0 0 0,-10 23 0,19-35-305,1 1 0,0 0 0,1 0 0,0 0-1,0 0 1,-2 13 0,4-19-37,0 0-1,0 0 0,0 0 1,0 0-1,0 0 0,0 0 1,0-1-1,0 1 0,1 0 1,-1 0-1,0 0 0,1 0 1,-1-1-1,0 1 1,1 0-1,-1 0 0,1-1 1,-1 1-1,1 0 0,0-1 1,-1 1-1,1 0 0,0-1 1,-1 1-1,1-1 1,0 1-1,0-1 0,-1 0 1,1 1-1,0-1 0,1 1 1,1 0 49,1-1 0,0 1 1,-1-1-1,1 0 0,6 0 1,-6 0-13,42-2 505,-19 0-256,0 1 0,0 2 0,-1 0 1,33 7-1,-52-7-254,0 1 0,0 0 0,0 0 0,0 1 0,-1 0 0,1 0 0,-1 0-1,0 1 1,0 0 0,0 0 0,-1 1 0,1 0 0,-1 0 0,0 0 0,0 0 0,-1 1 0,0 0 0,0 0 0,0 0 0,5 11 0,-6-9 25,0-1 0,-1 1 1,0-1-1,0 1 0,0 0 0,-1 0 0,0 0 0,-1-1 1,0 1-1,-1 15 0,0-18-35,0 0 0,-1 0-1,1 0 1,-1 0 0,0 0 0,0 0-1,-1 0 1,1-1 0,-1 1 0,0-1-1,-1 0 1,1 0 0,-1 0 0,1 0 0,-1 0-1,0-1 1,-6 4 0,3-3-96,0 0 1,0 0-1,0-1 1,-1 0-1,1-1 1,-1 0-1,0 0 1,0 0-1,1-1 0,-1 0 1,0-1-1,0 0 1,0 0-1,0-1 1,0 0-1,0 0 1,0 0-1,1-1 1,-11-4-1,16 5-70,1 0 0,-1 1 0,0-1 0,1 0 0,-1 0 0,1 0 0,-1 0 0,1 0 0,0-1 0,-1 1 0,1 0 0,0-1 1,0 1-1,0-1 0,0 1 0,0-1 0,0 1 0,0-1 0,1 0 0,-1 0 0,1 1 0,-1-1 0,1 0 0,-1 0 0,1 1 0,0-1 0,0-2 0,1-2-266,0 1-1,0-1 1,0 1-1,1 0 1,0-1-1,0 1 1,0 0 0,5-7-1,24-37-933</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8.688"/>
    </inkml:context>
    <inkml:brush xml:id="br0">
      <inkml:brushProperty name="width" value="0.05" units="cm"/>
      <inkml:brushProperty name="height" value="0.05" units="cm"/>
      <inkml:brushProperty name="color" value="#008C3A"/>
    </inkml:brush>
  </inkml:definitions>
  <inkml:trace contextRef="#ctx0" brushRef="#br0">0 484 11218,'1'0'264,"0"0"-1,0 0 0,0 0 0,0 0 0,0 0 0,0 0 0,0 1 1,0-1-1,0 0 0,0 1 0,0-1 0,0 1 0,0-1 0,0 1 1,-1-1-1,1 1 0,0 0 0,0-1 0,-1 1 0,1 0 0,0-1 1,-1 1-1,1 0 0,-1 0 0,1 0 0,-1 0 0,1 0 0,-1 0 1,1-1-1,-1 1 0,0 0 0,0 0 0,1 0 0,-1 2 0,0 3 496,0 0-1,0 1 1,0-1-1,-2 10 1,1-13-601,-7 35 1491,5-23-927,-4 30 1,7-44-706,0 0 0,0 0 1,0 0-1,0 0 1,0 0-1,0 0 1,0 1-1,0-1 0,1 0 1,-1 0-1,0 0 1,1 0-1,-1 0 1,1 0-1,-1 0 1,1 0-1,1 1 0,-2-1-11,1-1 0,-1 0-1,1 1 1,0-1-1,-1 0 1,1 1 0,0-1-1,-1 0 1,1 0-1,0 0 1,-1 0 0,1 1-1,0-1 1,0 0-1,-1 0 1,1 0 0,0 0-1,-1-1 1,1 1 0,1 0-1,1-1-3,0 0 0,0 0-1,-1-1 1,1 1 0,0-1-1,0 1 1,-1-1 0,1 0 0,-1 0-1,0 0 1,4-4 0,3-8-124,1 0 1,-2-1 0,0 0 0,-1-1 0,11-32 0,-9 25-287,20-43 1,-25 59 367,1 0 0,0 0-1,0 0 1,0 1 0,1-1 0,0 1 0,0 1 0,0-1 0,12-7 0,-17 13 38,1-1 1,-1 0 0,0 1-1,1 0 1,-1-1 0,1 1 0,-1 0-1,1 0 1,-1-1 0,1 1-1,-1 0 1,1 1 0,2-1 0,22 6-33,-6-1 16,-15-5 19,0 1 0,0-1 0,-1 0-1,1-1 1,0 1 0,0-1 0,-1 0 0,1 0-1,0-1 1,-1 1 0,1-1 0,-1 0 0,0 0-1,1 0 1,-1-1 0,0 0 0,0 1 0,-1-2-1,1 1 1,-1 0 0,1-1 0,4-5 0,-4 2 4,1-1 0,-1 1 0,0-1 0,-1 1 0,1-1 0,-2 0 1,1-1-1,-1 1 0,0 0 0,-1-1 0,0 1 0,0-10 1,-1-5 3,-1-1 0,-1 1 0,-2 0 0,0 0 0,-1 0 0,-12-31 1,17 53-7,0 0 0,-1 0 0,1 0 0,0-1 0,-1 1 0,1 0 0,-1 0 1,0 0-1,1 0 0,-1 0 0,0 0 0,0 0 0,1 0 0,-1 1 0,0-1 0,0 0 1,0 0-1,0 1 0,0-1 0,0 0 0,0 1 0,0-1 0,0 1 0,-1-1 1,1 1-1,0 0 0,-1-1 0,0 2 4,1-1 0,0 1 0,-1-1 0,1 1 1,0 0-1,0-1 0,0 1 0,-1 0 0,1 0 0,0 0 0,0 0 1,0 0-1,0 0 0,1 0 0,-1 0 0,0 0 0,0 0 0,1 1 1,-1-1-1,0 0 0,1 0 0,-1 1 0,0 2 0,-1 4 39,0 1 1,0 0-1,1 0 0,0 0 0,1 0 0,0 0 0,0 0 0,1 0 0,0 1 0,4 13 1,1 1 33,1 0 0,19 39 0,-18-46-21,1 0 0,0 0 0,2-1 0,0-1 0,1 1 0,26 25 0,-37-40-45,0 1 1,1-1 0,-1 0 0,1 0 0,-1 0 0,1 0 0,-1 0 0,1 0 0,0 0 0,-1-1 0,1 1 0,0 0-1,0-1 1,0 0 0,-1 1 0,1-1 0,0 0 0,0 0 0,3 0 0,-4 0-3,1-1 1,0 0-1,0 0 0,-1 1 1,1-1-1,-1 0 0,1 0 1,-1-1-1,1 1 0,-1 0 1,0 0-1,1-1 1,-1 1-1,0-1 0,0 1 1,0-1-1,0 1 0,0-1 1,1-2-1,17-37 93,-7 14-63,1 0 0,1 1-1,26-35 1,-35 55 3,-1 1 0,1 1 0,0-1 0,0 1 0,8-6 0,-12 9-22,1 0 0,-1 1 1,0-1-1,1 0 0,-1 0 0,0 1 1,1-1-1,-1 1 0,1-1 0,-1 1 1,0-1-1,1 1 0,-1 0 0,1 0 1,-1 0-1,1 0 0,0 0 0,-1 0 1,1 0-1,-1 0 0,1 1 0,-1-1 1,0 0-1,1 1 0,-1 0 0,1-1 1,-1 1-1,2 1 0,-1-1 1,-1 1-1,0-1 0,0 1 1,0 0-1,0-1 0,-1 1 1,1 0-1,0-1 1,-1 1-1,1 0 0,-1 0 1,0 0-1,1-1 0,-1 1 1,0 0-1,0 0 0,0 0 1,0 0-1,-1 2 0,-1 5 57,0 1 0,-4 12-1,4-17-50,-5 18-82,-1-1 1,-1-1-1,-1 1 1,-1-2-1,0 1 0,-2-1 1,0-1-1,-24 25 1,31-39-384,1 0 0,-2 0 0,1-1 0,-7 4 0,0 0-513,3 2-205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56.672"/>
    </inkml:context>
    <inkml:brush xml:id="br0">
      <inkml:brushProperty name="width" value="0.05" units="cm"/>
      <inkml:brushProperty name="height" value="0.05" units="cm"/>
      <inkml:brushProperty name="color" value="#008C3A"/>
    </inkml:brush>
  </inkml:definitions>
  <inkml:trace contextRef="#ctx0" brushRef="#br0">853 252 7818,'2'-5'349,"0"1"1,0-1-1,0 0 1,-1 1 0,1-1-1,0-10 1,-2 15-320,0 0 0,0 0 0,0 0 0,0-1 0,0 1 0,0 0 0,0 0 0,0 0 0,0 0 0,0-1 1,0 1-1,0 0 0,0 0 0,0 0 0,0 0 0,0-1 0,0 1 0,0 0 0,0 0 0,0 0 0,-1 0 0,1 0 0,0-1 0,0 1 0,0 0 0,0 0 0,0 0 1,0 0-1,-1 0 0,1 0 0,0 0 0,0 0 0,0-1 0,0 1 0,-1 0 0,1 0 0,0 0 0,-8 3 635,-4 9 304,-20 30 2288,31-40-3031,-1 0 0,1-1-1,-1 1 1,1-1 0,-1 1-1,0-1 1,0 0 0,-2 2 0,-7 4 115,-39 38 864,32-27-645,-39 28-1,-117 81 379,157-114-902,1 2 1,0 0 0,1 0-1,1 2 1,1 0 0,-15 23 0,-57 119-47,41-71 17,8-16-10,-42 121-1,-7 82 5,79-251 2,0 0 1,-2 47 0,4 50 19,3-44-39,-4 36 8,-1 64 12,7-121-3,8 64 0,-1-66-6,3 0 0,32 98 0,4 1 9,12 31 7,-33-123 159,3-2 0,2-1 0,3-1 0,2-2 0,62 72 0,-74-101 147,2 0 1,0-2 0,32 23-1,92 55 224,-124-85-467,0-2 1,1-1-1,0-1 0,1-1 1,1-1-1,0-2 0,0-1 1,1-1-1,0-2 0,36 3 1,-23-8-32,0-1 0,0-2 1,73-15-1,-48 2-21,101-37 0,-72 13-16,-50 20 41,88-26 1,-65 30-6,-8 2 10,61-23 0,-56 12-81,0-2 1,-2-4 0,73-45-1,-88 44-89,-22 16 22,-2-1 1,0-1 0,-1-1 0,30-30-1,-34 23-38,0-1-1,-2-1 0,-1 0 0,25-55 0,-14 26-434,3 1 1,77-100-1,-97 140 574,-1 0 0,-1-1 0,-1 1 0,0-2 0,6-18 0,27-95-3,-27 81-1,-7 21 54,-2 0 0,0 0 0,-2 0 0,-1-1 0,-1-32 0,-13-212 2077,8 222-2002,-9-70-70,9 105-27,0-1 0,-2 1 1,0 1-1,-14-33 0,12 37 224,-1 0-1,-8-10 1,9 13-140,1 0 1,0 0 0,1 0-1,-7-17 1,5 9-66,1-2-19,-1 0 0,-1 1 1,0 0-1,-1 0 1,-1 1-1,-16-21 0,-24-26 106,25 30-93,-47-47 0,7 22 184,-124-87 0,145 111-180,1-1 0,-69-78 0,5 3-49,9 24-159,-126-86 1,117 106-299,12 9 308,69 41 140,-36-15 1,-9-6-23,60 30 6,-2 2 1,1-1-1,-1 2 1,0 0-1,-16-5 1,20 8 2,0 1 0,0 0 0,0 0 0,0 0 0,0 1 1,0 1-1,0-1 0,0 2 0,-10 1 0,-11 4 37,-1-2 0,1-1 0,-1-1 0,-51-3 0,77 0 0,0 1 0,0-1 0,0 1-1,0 0 1,0 1 0,0-1 0,0 1 0,1 0 0,-1 0-1,1 1 1,-1-1 0,1 1 0,0 0 0,-7 6-1,0 1-35,0 0 0,1 1 1,-16 23-1,5-1 8,-28 61 0,20-35-378,26-54-215,1 0 0,-1 1 0,1-1-1,-2 9 1,18-27-639</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9.340"/>
    </inkml:context>
    <inkml:brush xml:id="br0">
      <inkml:brushProperty name="width" value="0.05" units="cm"/>
      <inkml:brushProperty name="height" value="0.05" units="cm"/>
      <inkml:brushProperty name="color" value="#008C3A"/>
    </inkml:brush>
  </inkml:definitions>
  <inkml:trace contextRef="#ctx0" brushRef="#br0">2 13 14411,'-1'-12'2200,"1"12"-2136,0 0 0,0 0 1,0 0-1,0 0 0,0 0 1,0 0-1,0-1 0,0 1 1,0 0-1,1 0 0,-1 0 1,0 0-1,0 0 1,0 0-1,0 0 0,0 0 1,0 0-1,0 0 0,1 0 1,-1 0-1,0 0 0,0 0 1,0 0-1,0 0 0,0 0 1,0 0-1,0 0 1,1 0-1,-1 0 0,0 0 1,0 0-1,0 0 0,0 0 1,0 0-1,0 0 0,0 1 1,0-1-1,1 0 0,-1 0 1,0 0-1,0 0 1,0 0-1,0 0 0,0 0 1,0 0-1,0 1 0,15 19 2918,-8-6-2544,-1 0 0,0 0 1,-1 1-1,-1 0 0,-1 0 0,4 30 0,-2 97 25,-5-115-322,-1 18-51,0-17-59,1-1-1,2 1 1,5 36-1,1-41-16,-8-22-13,0-1-1,0 1 0,0-1 0,1 0 0,-1 1 0,0-1 0,0 1 0,0-1 0,1 1 0,-1-1 0,0 0 1,0 1-1,1-1 0,-1 0 0,0 1 0,1-1 0,-1 0 0,1 1 0,-1-1 0,0 0 0,1 0 0,-1 0 1,1 1-1,-1-1 0,1 0 0,-1 0 0,0 0 0,1 0 0,-1 0 0,1 0 0,-1 0 0,1 0 0,-1 0 0,1 0 1,-1 0-1,1 0 0,-1 0 0,1 0 0,-1 0 0,1 0 0,-1 0 0,0-1 0,1 1 0,-1 0 0,1 0 1,-1-1-1,0 1 0,1 0 0,-1-1 0,1 0 0,5-6 2,0-1-1,-1 0 1,1 0-1,-2-1 1,5-10-1,7-12 3,37-53-2,-44 71-2,1 0 0,1 1 0,0 1 0,15-13 0,-23 21 1,1 0 0,0 1 0,-1-1 0,1 1 0,0 0 0,8-2 0,-11 3 2,1 1 0,-1-1 0,1 1 1,-1 0-1,0 0 0,1 0 0,-1 0 1,0 0-1,1 0 0,-1 0 0,1 0 1,-1 0-1,0 1 0,1-1 0,-1 1 1,0-1-1,0 1 0,1-1 0,-1 1 1,0 0-1,0 0 0,0-1 0,0 1 1,0 0-1,0 0 0,2 2 0,-1 1 13,0 0-1,1 0 1,-1 0-1,-1 1 1,1-1-1,-1 1 1,0-1-1,0 1 1,0 0-1,-1-1 1,1 1-1,-1 0 1,0 0-1,-1 5 1,-1 8 25,0 0 0,-7 24 0,3-19-14,-1-1-1,-1 0 0,-17 36 0,21-50-50,0-1-1,-1 1 0,0-1 0,0 0 1,0-1-1,-1 1 0,0-1 0,-1 0 1,1-1-1,-1 1 0,0-1 1,0 0-1,-11 4 0,17-8-21,1-1 0,-1 0 0,0 1 0,0-1 0,0 0 0,1 1 0,-1-1 0,0 0 0,0 0 0,0 0 0,0 0 0,0 0 0,0 0 0,1 0 0,-1 0 0,0 0 0,0 0 0,0-1 0,0 1 0,-1-1 0,1 1-40,1-1 1,-1 1 0,1-1-1,-1 0 1,1 1-1,-1-1 1,1 0 0,-1 1-1,1-1 1,0 0 0,-1 0-1,1 0 1,0 1 0,0-1-1,-1 0 1,1 0 0,0-1-1,0-4-473,0 0 0,1-1 0,0 1 0,2-10 0,1 3-534,7-21 0,19-27-218</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9.529"/>
    </inkml:context>
    <inkml:brush xml:id="br0">
      <inkml:brushProperty name="width" value="0.05" units="cm"/>
      <inkml:brushProperty name="height" value="0.05" units="cm"/>
      <inkml:brushProperty name="color" value="#008C3A"/>
    </inkml:brush>
  </inkml:definitions>
  <inkml:trace contextRef="#ctx0" brushRef="#br0">1 0 14251,'7'32'2305,"0"-1"1591,-6-2-1335,1 1-313,0-8-1239,-1-1-457,3-9-384,-2-2-168,-2-8-632,1 0-481,-1-14-1519,6-5 1384,1-4 279</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39.667"/>
    </inkml:context>
    <inkml:brush xml:id="br0">
      <inkml:brushProperty name="width" value="0.05" units="cm"/>
      <inkml:brushProperty name="height" value="0.05" units="cm"/>
      <inkml:brushProperty name="color" value="#008C3A"/>
    </inkml:brush>
  </inkml:definitions>
  <inkml:trace contextRef="#ctx0" brushRef="#br0">8 97 13675,'-4'-1'872,"1"-10"392,6-1-551,8-3-129,2-3-752,7 1-529,4-6 417</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40.072"/>
    </inkml:context>
    <inkml:brush xml:id="br0">
      <inkml:brushProperty name="width" value="0.05" units="cm"/>
      <inkml:brushProperty name="height" value="0.05" units="cm"/>
      <inkml:brushProperty name="color" value="#008C3A"/>
    </inkml:brush>
  </inkml:definitions>
  <inkml:trace contextRef="#ctx0" brushRef="#br0">76 241 11875,'2'8'471,"-1"0"466,0 1 0,0-1 0,-1 16-1,0-22-772,0-1-1,-1 0 1,1 1-1,0-1 1,0 1-1,-1-1 1,1 1-1,-1-1 1,1 0-1,-1 1 1,1-1-1,-1 0 1,0 1-1,0-1 1,0 0-1,1 0 1,-1 0-1,-1 0 1,1 0-1,0 0 0,0 0 1,0 0-1,0 0 1,-1 0-1,1-1 1,0 1-1,-1 0 1,1-1-1,-2 1 1,1-1-87,1 0-1,-1 0 1,1 0 0,-1-1 0,1 1-1,-1 0 1,0-1 0,1 1 0,-1-1 0,1 0-1,0 1 1,-1-1 0,1 0 0,0 0 0,-1 0-1,1 0 1,0 0 0,0 0 0,0 0-1,0-1 1,0 1 0,0 0 0,0-1 0,0 1-1,0 0 1,0-4 0,-3-2-2,1 0 1,0 0-1,0 0 0,-1-10 1,3 13-70,0 1 1,1-1 0,-1 0-1,1 0 1,0 1-1,0-1 1,1 0 0,0-6-1,0 9-7,-1 0-1,0-1 1,1 1 0,-1 0-1,1 0 1,0 0-1,-1 0 1,1 0-1,0 0 1,-1 0-1,1 0 1,0 0-1,0 0 1,0 0 0,0 0-1,0 1 1,0-1-1,0 0 1,0 1-1,0-1 1,0 1-1,0-1 1,1 1-1,-1 0 1,0-1 0,0 1-1,1 0 1,-1 0-1,1 0 1,15 0-12,-1 1 1,24 4 0,-21-2 12,31 1 1,-45-3 17,1-2-1,-1 1 1,1-1 0,-1 0 0,1 0 0,-1 0-1,0-1 1,0 1 0,0-1 0,6-3 0,-8 3 61,1-1 0,-1 1 0,0 0 1,0-1-1,0 0 0,0 0 0,0 0 0,0 0 1,-1 0-1,1-1 0,-1 1 0,0-1 0,3-6 1,-4 7 11,0 0 0,-1 0 0,1 1 0,-1-1 0,1 0 1,-1 0-1,0 0 0,0 0 0,0 0 0,0 0 0,-1 1 1,1-1-1,-1 0 0,0 0 0,0 0 0,0 1 0,0-1 1,0 0-1,0 1 0,-3-4 0,0 1-14,1 1 0,-1-1 0,0 1 0,0 0 0,0 1 0,0-1 0,-1 1 0,0-1-1,1 1 1,-1 1 0,-11-5 0,8 4-359,-1 0 1,0 1-1,0 0 0,0 1 0,0 0 0,-14 0 0,19 0-1351,15-3-2963,4-2 1609,6-11 409</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40.666"/>
    </inkml:context>
    <inkml:brush xml:id="br0">
      <inkml:brushProperty name="width" value="0.05" units="cm"/>
      <inkml:brushProperty name="height" value="0.05" units="cm"/>
      <inkml:brushProperty name="color" value="#008C3A"/>
    </inkml:brush>
  </inkml:definitions>
  <inkml:trace contextRef="#ctx0" brushRef="#br0">139 331 13459,'-25'21'6840,"-7"19"-3222,21-24-2608,9-14-932,-38 54 1281,36-48-1288,-1-1 1,1 1 0,1-1 0,-1 1 0,2 0 0,-3 9 0,4-14-68,1 0 1,0-1-1,-1 1 0,1 0 0,0 0 1,1-1-1,-1 1 0,0 0 1,1 0-1,0-1 0,-1 1 0,1 0 1,0-1-1,1 1 0,-1-1 0,0 1 1,1-1-1,-1 0 0,1 0 1,0 1-1,2 1 0,-2-3-17,-1 1 1,1-1-1,-1 0 0,1 0 1,-1-1-1,1 1 0,0 0 0,0 0 1,-1-1-1,1 1 0,0-1 1,0 0-1,0 1 0,-1-1 0,1 0 1,0 0-1,0 0 0,0 0 1,0-1-1,0 1 0,-1 0 0,1-1 1,0 1-1,0-1 0,-1 0 1,1 0-1,0 1 0,-1-1 0,1 0 1,-1 0-1,1 0 0,1-2 1,3-3-79,1 0 0,-2-1 0,1 1 0,-1-1 0,0 0 0,0-1 0,-1 1 0,0-1 0,0 0 0,-1 0 0,4-11 0,-1-3 6,-1 0 0,-1 0 0,2-26-1,-4 20 61,-1 1 1,-2-1-1,-1 1 0,-5-32 0,3 41 23,0-1 1,-2 1-1,0 0 0,0 0 1,-2 1-1,-18-31 0,22 41 23,-1 0 0,-1 1 0,-9-11 0,14 16 8,0-1 0,0 1 1,0 0-1,-1 0 0,1 0 1,0 0-1,0 1 1,0-1-1,-1 0 0,1 0 1,0 1-1,-1-1 0,1 1 1,-1-1-1,1 1 0,-1 0 1,1-1-1,-1 1 1,1 0-1,-1 0 0,1 0 1,-1 0-1,1 0 0,-1 1 1,1-1-1,0 0 0,-1 1 1,-1 0-1,2-1 17,0 1 1,0 0-1,0 0 0,1 0 1,-1 0-1,0 0 0,0 0 1,1 0-1,-1 0 0,0 1 0,1-1 1,-1 0-1,1 0 0,0 1 1,-1-1-1,1 0 0,0 0 0,0 3 1,0 25 435,3-9-418,1-1 1,1 0-1,0-1 0,2 1 1,0-1-1,1 0 0,0 0 1,2-1-1,0-1 0,1 1 1,0-2-1,2 1 0,0-2 1,0 0-1,18 14 0,-27-24-63,1-1 0,0 0-1,0 0 1,0 0-1,1 0 1,7 2 0,-11-4-1,0 0 1,0-1-1,0 1 1,0-1-1,0 0 1,0 0-1,0 0 0,0 0 1,0 0-1,1 0 1,-1 0-1,0-1 1,0 1-1,0-1 1,-1 1-1,1-1 1,0 0-1,0 0 1,0 0-1,0 0 1,2-2-1,0-1 3,0 0 0,-1 0 0,1 0-1,-1-1 1,0 1 0,0-1 0,-1 0 0,1 0 0,1-6 0,2-7-4,6-24 1,-7 5-30,3-8-12,-7 41 34,0 0 0,0 0 1,0 1-1,1-1 1,-1 0-1,1 0 0,4-5 1,-6 9 6,1-1 1,-1 1-1,0-1 0,1 1 1,-1-1-1,0 1 1,1 0-1,-1-1 0,0 1 1,1 0-1,-1-1 1,1 1-1,-1 0 0,1 0 1,-1-1-1,1 1 1,-1 0-1,1 0 0,-1 0 1,1-1-1,-1 1 1,1 0-1,-1 0 0,1 0 1,-1 0-1,1 0 1,-1 0-1,1 0 0,-1 0 1,1 1-1,-1-1 1,1 0-1,-1 0 0,1 0 1,-1 0-1,1 1 1,-1-1-1,1 0 0,-1 1 1,1-1-1,-1 0 1,1 1-1,-1-1 0,0 0 1,1 1-1,-1-1 1,0 1-1,1-1 1,-1 0-1,0 1 0,1 0 1,1 3 4,0 0-1,0 0 1,0 0 0,1 6 0,0-2-50,0 0 0,0 0 0,1-1 0,0 1 0,0-1 0,1 0 0,0 0 0,0 0 0,9 8 0,-14-14-24,0-1 1,1 0-1,-1 0 1,0 1-1,0-1 1,1 0-1,-1 0 1,0 0-1,0 1 1,1-1-1,-1 0 1,0 0-1,1 0 1,-1 0-1,0 0 1,1 0-1,-1 0 1,0 0-1,1 0 1,-1 1-1,0-1 1,1-1-1,-1 1 1,0 0-1,1 0 1,-1 0-1,0 0 1,1 0-1,-1 0 1,0 0-1,1 0 1,-1 0-1,0-1 1,1 1-1,7-11-2752,-7 8 2341,9-15-1228</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40.838"/>
    </inkml:context>
    <inkml:brush xml:id="br0">
      <inkml:brushProperty name="width" value="0.05" units="cm"/>
      <inkml:brushProperty name="height" value="0.05" units="cm"/>
      <inkml:brushProperty name="color" value="#008C3A"/>
    </inkml:brush>
  </inkml:definitions>
  <inkml:trace contextRef="#ctx0" brushRef="#br0">1 0 13947,'0'7'624,"1"-2"-80,-1 0-128,2-3-456,0 0-520,5-2 336</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41.213"/>
    </inkml:context>
    <inkml:brush xml:id="br0">
      <inkml:brushProperty name="width" value="0.05" units="cm"/>
      <inkml:brushProperty name="height" value="0.05" units="cm"/>
      <inkml:brushProperty name="color" value="#008C3A"/>
    </inkml:brush>
  </inkml:definitions>
  <inkml:trace contextRef="#ctx0" brushRef="#br0">1 23 13411,'39'100'7295,"-10"2"-5189,-29-100-2082,1-1 1,-1 1-1,1 0 1,0 0 0,-1-1-1,1 1 1,0-1-1,2 3 1,-3-3-22,1-1 1,-1 0-1,0 0 0,0 0 1,0 0-1,0 1 0,1-1 1,-1 0-1,0 0 0,0 0 1,0 0-1,1 0 0,-1 0 1,0 0-1,0 0 0,0 0 1,1 0-1,-1 0 0,0 0 1,0 0-1,0 0 1,1 0-1,-1 0 0,0 0 1,0 0-1,1 0 0,-1 0 1,0 0-1,6-9 47,-4-2-26,0 0 1,0 0-1,-2 0 1,1-12 0,1-19 17,0 27-24,1 0 0,5-19 0,-7 31 1,0-1-1,0 1 0,0 0 0,1 0 0,-1 0 1,1 0-1,0 0 0,-1 0 0,1 1 1,1-1-1,-1 0 0,0 1 0,0 0 0,1-1 1,0 1-1,5-3 0,-6 4-9,-1 1-1,1-1 1,0 1 0,0 0-1,0 0 1,-1 0 0,1 0 0,0 0-1,0 0 1,0 0 0,0 0-1,-1 1 1,1-1 0,0 1-1,0-1 1,-1 1 0,3 1-1,30 19-580,-30-17 92,1-1-1,0 1 1,0-1-1,0 0 0,8 2 1,-11-4 247,0-1 0,-1 0 0,1 0 0,0 0 0,0 0 0,-1 0 0,1 0 0,0 0 0,0 0 1,-1-1-1,1 1 0,0-1 0,-1 1 0,1-1 0,-1 0 0,1 1 0,2-3 0,-1 1-84,0-1-1,0 1 1,0-1-1,0 1 1,-1-1-1,1 0 1,2-4 0,9-19-446</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41.712"/>
    </inkml:context>
    <inkml:brush xml:id="br0">
      <inkml:brushProperty name="width" value="0.05" units="cm"/>
      <inkml:brushProperty name="height" value="0.05" units="cm"/>
      <inkml:brushProperty name="color" value="#008C3A"/>
    </inkml:brush>
  </inkml:definitions>
  <inkml:trace contextRef="#ctx0" brushRef="#br0">183 8 11202,'0'0'94,"0"0"-1,0-1 1,0 1-1,1 0 1,-1 0-1,0 0 1,0 0-1,0 0 1,0-1-1,0 1 1,0 0-1,0 0 1,0 0-1,1 0 1,-1-1-1,0 1 1,0 0-1,0 0 1,0 0-1,0-1 1,0 1-1,0 0 1,0 0-1,0 0 0,0 0 1,0-1-1,0 1 1,0 0-1,0 0 1,-1 0-1,1-1 1,0 1-1,0 0 1,0 0-1,0 0 1,0 0-1,0 0 1,0-1-1,0 1 1,-1 0-1,1 0 1,0 0-1,0 0 1,0 0-1,-1-1 1,1 1 108,-1 0 0,0 0 0,1 0 0,-1 0-1,0 0 1,1 0 0,-1 1 0,0-1 0,1 0 0,-1 0 0,0 0 0,1 1 0,-1-1 0,1 0 0,-1 1 0,0-1 0,-11 8 798,1 1-1,0 0 1,1 0-1,0 1 1,0 0-1,-14 20 1,4 0 214,-24 45 0,42-69-1104,-12 21 249,14-25-344,-1-1-1,1 0 1,0 1 0,-1-1 0,1 0-1,0 1 1,0-1 0,0 1 0,0-1-1,0 0 1,0 1 0,0-1 0,0 1-1,0-1 1,1 0 0,-1 1 0,2 1 0,-2-2-15,1-1 0,-1 1 1,1-1-1,-1 0 1,1 1-1,0-1 0,-1 0 1,1 1-1,0-1 1,-1 0-1,1 0 0,0 0 1,0 1-1,-1-1 1,1 0-1,0 0 0,-1 0 1,1 0-1,0 0 1,0 0-1,-1-1 0,1 1 1,0 0-1,-1 0 1,1 0-1,0-1 0,-1 1 1,2-1-1,20-10-10,-9 1 8,0 0 0,-1-1 0,-1 0 0,0-1-1,0 0 1,13-22 0,-23 33-1,-1 1-1,1-1 0,-1 0 1,0 1-1,1-1 0,0 1 1,-1-1-1,1 1 0,-1-1 1,1 1-1,-1 0 0,1-1 1,0 1-1,-1 0 1,1-1-1,0 1 0,0 0 1,-1 0-1,1 0 0,0 0 1,-1 0-1,1 0 0,0-1 1,0 2-1,-1-1 0,1 0 1,0 0-1,-1 0 0,1 0 1,0 0-1,0 1 1,-1-1-1,1 0 0,0 1 1,3 1-5,-1 0 0,1 1-1,-1-1 1,0 1 0,3 3 0,-2-2 4,20 20-4,0 2-1,-2 0 1,-1 2 0,-1 0-1,24 45 1,-32-49 9,-1 0-1,-1 1 1,-1 1 0,-1 0 0,-1 0 0,-2 0-1,4 44 1,-8-54 9,-1 1-1,-1-1 1,0 1-1,-8 30 1,7-39 6,0 1 0,-1 0 0,0-1 0,-1 0 1,0 0-1,0 0 0,-1 0 0,0-1 0,0 0 0,-10 11 1,13-16 1,0-1 1,0 1-1,0 0 1,0 0 0,-1-1-1,1 0 1,0 1 0,-1-1-1,1 0 1,-1 0 0,0 0-1,1 0 1,-1-1 0,0 1-1,1-1 1,-1 0 0,0 0-1,0 0 1,1 0-1,-1 0 1,0 0 0,0-1-1,1 1 1,-1-1 0,0 0-1,1 0 1,-1 0 0,1 0-1,-1 0 1,-3-3 0,2 1 13,-1 0 1,1-1-1,0 1 1,0-1 0,0 0-1,1 0 1,-1 0-1,1-1 1,0 1-1,0-1 1,1 0 0,-1 1-1,1-1 1,-2-9-1,2 4-9,0 0 0,1 0 0,0-1 0,1 1 0,0 0 0,0 0 0,2-1 0,-1 1 0,4-11 0,4-13 91,18-43-1,-15 46-21,10-26 19,31-94-1740,-49 134-683,2-1 1,0 1 0,1 0-1,18-31 1,5 7-1262</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1:41.836"/>
    </inkml:context>
    <inkml:brush xml:id="br0">
      <inkml:brushProperty name="width" value="0.05" units="cm"/>
      <inkml:brushProperty name="height" value="0.05" units="cm"/>
      <inkml:brushProperty name="color" value="#008C3A"/>
    </inkml:brush>
  </inkml:definitions>
  <inkml:trace contextRef="#ctx0" brushRef="#br0">1 0 19164,'21'16'2577,"-7"-3"1736,-6 0-1113,-9-6-1199,-6-6-1081,-2-9-1712,19-1-1825,16-15 1497</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18.148"/>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226 306 7754,'6'-39'1509,"-4"27"-349,0 0 1,0-14-1,-2 30-1101,-1 0 0,0 0 0,0 1-1,-1-1 1,1 0 0,-1-1 0,-2 5 0,-2 7-12,-35 104 0,-39 182 0,55-195-34,-20 95 5,35-141-34,-5 84 0,14-114-10,-1-16 6,2 0 0,-1 0 0,2 0 0,0 0 0,0 0-1,2 0 1,4 18 0,-7-30 15,1-1 0,-1 0 0,1 1 0,-1-1 0,1 1 0,-1-1 0,1 0 0,0 0 0,0 1 0,0-1 0,-1 0 0,1 0 0,0 0 0,0 0 0,1 0 0,-1 0 0,0 0 0,0 0 0,0-1 0,1 1 0,-1 0 0,3 0 0,-3-1 1,1 0 0,0 0 0,0-1 1,0 1-1,0-1 0,0 1 0,-1-1 1,1 0-1,0 1 0,-1-1 0,1 0 0,0 0 1,-1 0-1,1 0 0,-1-1 0,1 1 1,-1 0-1,0-1 0,2-1 0,17-21 20,-1-1 0,-1-1-1,17-33 1,-14 25 40,2-5 9,168-305 760,-101 134-369,90-180-77,-94 244-381,-81 138 1,0 1 0,0-1 0,1 1-1,0 1 1,0-1 0,1 1 0,-1 0 0,9-5-1,-14 10 2,-1 1-1,1 0 0,-1-1 0,1 1 0,-1 0 0,1-1 1,-1 1-1,1 0 0,-1 0 0,1 0 0,-1 0 0,1-1 0,-1 1 1,1 0-1,0 0 0,-1 0 0,1 0 0,-1 0 0,1 0 1,-1 1-1,1-1 0,0 0 0,-1 0 0,1 0 0,-1 0 0,1 1 1,-1-1-1,1 0 0,-1 1 0,1-1 0,0 1 0,0 0-1,-1 0 1,1 0-1,-1 0 1,1 0-1,-1 0 0,1 1 1,-1-1-1,0 0 1,0 0-1,0 0 1,1 0-1,-1 0 1,0 2-1,-1 5 0,1 1-1,-1 0 0,0-1 1,-1 1-1,-3 9 1,-17 44 6,11-34 3,-99 334 54,31 9-94,68-303-86,2 1-1,3 0 1,3 0-1,8 96 1,-4-161 107,-1 1-21,0 1 0,1 0 0,0 0 1,0-1-1,0 1 0,1 0 0,0-1 0,0 1 1,0-1-1,1 0 0,4 7 0,-7-11 26,1 0-1,-1-1 0,1 1 1,0 0-1,-1-1 1,1 1-1,0-1 0,-1 1 1,1-1-1,0 1 1,-1-1-1,1 0 0,0 1 1,0-1-1,-1 0 0,1 1 1,0-1-1,0 0 1,0 0-1,0 0 0,-1 0 1,1 0-1,0 0 1,0 0-1,0 0 0,0 0 1,0-1-1,1 1-1,0-2-1,0 1 1,0 0-1,0 0 1,0 0-1,0-1 1,-1 1-1,1-1 1,2-2-1,4-7 2,1-1 0,-1 0 0,-1 0-1,7-16 1,2-2 45,38-59 375,72-89 0,26-39 419,-14-27-245,-22 34-442,-100 183-199,1 0-1,28-33 1,-43 58 38,-1 0 0,1 0 0,0 0 1,0 1-1,0-1 0,-1 1 0,1-1 0,1 1 0,-1 0 0,0 0 0,0-1 0,0 2 0,3-2 0,-4 2 11,-1 0 1,0 0-1,1 0 0,-1 0 1,0 0-1,1 0 0,-1 0 1,1 0-1,-1 0 0,0 1 1,1-1-1,-1 0 1,0 0-1,1 0 0,-1 0 1,0 1-1,1-1 0,-1 0 1,0 0-1,0 1 0,1-1 1,-1 0-1,0 1 1,0-1-1,0 0 0,1 1 1,-1 1-6,1-1 0,-1 1 0,1-1 0,-1 1 0,0 0 0,1-1 0,-1 1 0,0-1 0,0 3 1,-2 17-44,-1 0 0,-1-1 1,0 1-1,-2-1 0,-8 21 0,-2 10-28,-309 1087-250,317-1112 337,6-18-7,-1 0 0,1 0 0,1 0 0,-1 0 1,1 15-1,1-23 1,0 0 0,0 0 1,0 0-1,0 0 1,0-1-1,0 1 0,0 0 1,1 0-1,-1 0 0,0 0 1,0 0-1,0 0 0,0 0 1,0 0-1,0 0 0,1 0 1,-1 0-1,0 0 0,0 0 1,0 0-1,0 0 1,0 0-1,1 0 0,-1 0 1,0 0-1,0 0 0,0 0 1,0 0-1,0 0 0,1 0 1,-1 0-1,0 0 0,0 0 1,0 0-1,0 0 0,0 0 1,0 0-1,0 1 1,1-1-1,-1 0 0,0 0 1,0 0-1,0 0 0,0 0 1,0 0-1,0 0 0,0 1 1,0-1-1,0 0 0,0 0 1,0 0-1,0 0 0,0 0 1,0 1-1,0-1 0,1 0 1,-1 0-1,0 0 1,-1 0-1,1 0 0,0 1 1,0-1-1,0 0 0,0 0 1,0 0-1,0 0 0,0 1 1,7-8-14,-1-1-1,1 1 1,-1-1 0,-1 0 0,0 0 0,0-1 0,6-13-1,71-168-44,-9-14 18,-33 90 17,79-198-6,21 15 46,-115 254-2,3 0 1,54-65 0,-82 107-15,40-42 16,-37 40-14,0 1 0,0-1 1,1 1-1,-1-1 0,1 1 0,-1 0 1,1 0-1,0 0 0,5-1 0,-8 3-1,-1-1-1,1 1 0,0 0 1,0 0-1,-1 0 0,1 0 0,0 0 1,0 0-1,-1 0 0,1 0 1,0 0-1,0 0 0,-1 0 1,1 0-1,0 0 0,0 1 1,-1-1-1,1 0 0,0 1 0,-1-1 1,1 0-1,0 1 0,-1-1 1,1 1-1,-1-1 0,1 1 1,-1-1-1,1 1 0,-1-1 0,2 2 1,-1 1-1,0-1 1,-1 0 0,1 1-1,-1-1 1,1 1 0,-1-1-1,0 1 1,0-1 0,0 6-1,-1 12 11,-2 0-1,0 1 1,-7 20-1,-23 62 23,24-76-25,-152 415 71,135-375-69,-9 31 10,4 2-1,4 1 0,-24 184 1,51-284-21,-1 9-12,-1 1-1,2-1 0,-1 0 1,2 1-1,2 20 0,-3-31 9,0 1-1,0-1 1,0 1-1,1-1 1,-1 0 0,0 1-1,0-1 1,0 1-1,1-1 1,-1 1 0,0-1-1,0 0 1,1 1-1,-1-1 1,0 0-1,1 1 1,-1-1 0,0 0-1,1 0 1,-1 1-1,1-1 1,-1 0 0,0 0-1,1 1 1,-1-1-1,1 0 1,-1 0-1,1 0 1,-1 0 0,1 0-1,0 0 1,0 0-6,0 0 0,0-1 1,0 1-1,0 0 0,1-1 1,-1 1-1,0-1 0,0 0 1,-1 1-1,1-1 0,0 0 1,0 0-1,0 1 0,1-2 1,11-16-81,0 1 1,19-37-1,-21 35 72,202-366-2,95-244 239,-300 610-204,58-130 99,-48 115-80,0 1-1,29-38 0,-41 64-27,0-1 0,14-12 0,-19 19-5,-1 0 1,1 0-1,-1 1 0,1-1 1,0 0-1,0 1 0,0-1 1,-1 1-1,1-1 0,0 1 0,0-1 1,0 1-1,0 0 0,0-1 1,0 1-1,0 0 0,0 0 1,0-1-1,-1 1 0,1 0 1,2 0-1,-2 1 0,0 0-1,0 0 1,-1 0 0,1 0 0,0 0-1,-1 0 1,1 0 0,-1 0-1,1 0 1,-1 0 0,0 0 0,1 0-1,-1 0 1,0 1 0,0-1-1,0 0 1,0 0 0,0 0 0,0 2-1,0 11-16,-1 1-1,-1 0 0,0 0 1,-1 0-1,0-1 0,-8 21 0,5-16-2,-197 527 104,178-484 80,1-5 30,-55 150 487,67-171-590,2 0-1,2 1 1,-6 67 0,12-9-71,2-83-53,1 0 0,1 0 0,0 0 0,0-1 0,8 20 1,-10-29 6,1 0 1,0 0-1,-1 0 1,1 0 0,0 0-1,1 0 1,-1 0-1,0-1 1,0 1 0,1 0-1,-1-1 1,1 1-1,-1-1 1,1 0 0,0 1-1,0-1 1,0 0-1,-1 0 1,1 0-1,0 0 1,0 0 0,4 1-1,-3-2 1,-1-1 0,1 1 1,-1 0-1,0-1 0,1 1 0,-1-1 0,0 0 0,1 0 0,-1 0 0,0 0 0,0 0 0,0 0 1,0 0-1,0-1 0,0 1 0,0-1 0,0 0 0,-1 1 0,1-1 0,-1 0 0,2-2 0,9-13-26,-2-1-1,0 0 0,-2-1 0,1 1 0,5-25 1,86-266-26,-25 71 100,-59 189 18,83-229 434,-74 216-196,2 2 0,48-76 0,-62 116-160,22-25 1,-29 38-94,0 0 0,1 1 0,0 0 1,0 0-1,11-7 0,-17 12-25,1 1 1,-1-1-1,1 0 1,-1 1-1,1-1 1,-1 1-1,1-1 0,0 1 1,-1 0-1,1-1 1,0 1-1,-1 0 1,1 0-1,0 0 1,2 1-1,-3-1-1,0 1 0,0-1 0,0 1 0,0-1 0,0 1-1,0 0 1,0-1 0,0 1 0,0 0 0,0 0 0,0-1-1,-1 1 1,1 0 0,0 0 0,-1 0 0,1 0 0,0 0 0,-1 0-1,0 0 1,1 0 0,-1 0 0,1 0 0,-1 2 0,2 6-3,-2-1 1,1 1 0,-1-1 0,0 1 0,-2 12 0,-12 54-9,-6 2 0,-32 75-1,-43 79 15,15-40 11,-120 427 33,197-604-45,0-8-5,2 1 0,-1-1 0,1 0 0,0 1 0,0 0 0,0 11 0,4-16-31,2-7-18,2-3 6,-1-1 0,-1 0 0,1 0 1,-1-1-1,4-10 0,2-6-26,154-346-394,-4 8 378,-22 76 282,19 19 135,-154 263-322,5-8-1,1 0 1,0 0 0,1 1 0,19-17-1,-30 29-7,0 1 0,1 0 1,-1-1-1,1 1 0,-1 0 0,1-1 0,-1 1 0,1 0 0,-1 0 0,1-1 0,-1 1 0,1 0 0,-1 0 0,1 0 0,0 0 1,-1 0-1,2 0 0,-2 0 0,0 0 0,0 0 1,1 0-1,-1 1 0,0-1 1,1 0-1,-1 0 1,0 0-1,0 1 0,0-1 1,1 0-1,-1 0 0,0 1 1,0-1-1,0 0 0,1 0 1,-1 1-1,0-1 0,0 0 1,0 1-1,0-1 0,0 1 1,1 22-27,-6 12 1,-2 1 1,-14 43 0,-70 186 5,-16 1 101,43-110 48,23-52 16,4 2-1,-35 173 1,69-267-142,0 1-4,1 0-1,0 0 0,1 1 0,0-1 0,1 1 0,2 19 0,-2-31-5,1 0-1,-1 0 0,0 0 1,1 0-1,0 0 0,-1 0 1,1 0-1,0 0 0,0 0 1,0 0-1,0-1 0,0 1 1,0 0-1,1-1 0,-1 1 1,1-1-1,-1 0 0,1 1 1,-1-1-1,1 0 0,0 0 1,2 1-1,-1-1-11,0 0 0,0-1 0,0 0 0,-1 0 0,1 0 0,0 0 0,0 0 0,0 0 0,0-1 0,0 1 0,-1-1 0,1 0 0,0 0 0,0 0 0,-1 0 0,1-1 0,3-1 0,7-5-61,-2 0 0,1-1 1,-1 0-1,0-1 0,-1 0 1,0 0-1,14-20 0,1-6-169,26-51-1,48-124-349,-14-8 304,-18 45 436,10-8 372,-57 140-284,2 1-1,29-41 1,-42 69-161,17-17 0,-24 27-70,0 1-1,1-1 1,-1 1 0,1 0-1,0 0 1,-1 0-1,1 1 1,0-1-1,0 0 1,6-1-1,-9 3 1,1 0-1,-1 0 1,1 0 0,-1 0-1,1 0 1,-1 0-1,1 0 1,-1 0 0,1 0-1,-1 0 1,1 1-1,-1-1 1,0 0 0,1 0-1,-1 0 1,1 1-1,-1-1 1,0 0 0,1 0-1,-1 1 1,0-1-1,1 0 1,-1 1 0,0-1-1,1 1 1,-1-1 0,0 0-1,0 1 1,1-1-1,-1 1 1,0-1 0,0 0-1,0 1 1,0-1-1,1 1 1,-1-1 0,0 1-1,0 0 1,1 6-9,0 0 1,-1 0-1,0 1 1,0-1-1,-1 0 0,1 0 1,-2 1-1,1-1 1,-1 0-1,-4 12 1,0 1 0,-117 346 35,30-106 76,-35 216 199,126-467-290,-2 5 12,1 0-1,0 0 1,1 1 0,0 27 0,2-40-23,0-1 1,0 1 0,0-1 0,1 1 0,-1-1 0,1 0 0,-1 1 0,1-1 0,0 1 0,-1-1 0,1 0 0,0 0 0,1 2 0,-2-3-1,1 1 0,-1-1-1,1 0 1,-1 1 0,1-1 0,-1 0 0,1 0 0,-1 1-1,1-1 1,0 0 0,-1 0 0,1 0 0,-1 0 0,1 0 0,-1 0-1,1 0 1,0 0 0,-1 0 0,1 0 0,-1 0 0,1 0-1,-1 0 1,1 0 0,0 0 0,-1-1 0,1 1 0,-1 0-1,1 0 1,-1-1 0,1 1 0,-1 0 0,1-1 0,0 0 0,7-6-12,-1-1 0,0-1 0,0 0 1,0 0-1,8-17 0,-7 14 10,267-492 127,-161 283 224,115-212 366,-206 393-746,-14 30-6,-9 10 37,0-1 0,0 1 0,0 0 0,0 0 0,0 0 0,1 0 0,-1 0 0,0 0 0,0 0 0,0 0 0,0 0 0,0 0 0,0-1 0,0 1 0,1 0 0,-1 0 0,0 0 0,0 0 0,0 0 0,0 0 0,0 0 0,0 0 0,1 0 0,-1 0 0,0 0 0,0 0 0,0 0 0,0 0 0,0 0 0,1 0 0,-1 0 0,0 0 0,0 1 0,0-1 0,0 0 0,0 0 0,0 0 0,0 0 0,1 0 0,-1 2-6,1 0-1,-1 0 1,0 0-1,0 0 1,0 0-1,0 0 1,0 0-1,0 0 1,-1 2-1,-4 31-52,-2 0-1,-20 57 0,-34 70 22,51-136 33,-239 573 45,212-512-32,22-52-4,-25 64 13,33-78-21,1 0 1,-5 39-1,10-55-17,0 0 0,1 0 0,0 0 1,1 9-1,-1-14 19,0 0 1,0 0-1,0 0 1,0 0-1,0 1 1,0-1-1,0 0 1,0 0 0,0 0-1,0 0 1,0 0-1,0 0 1,0 0-1,0 1 1,0-1-1,0 0 1,0 0-1,0 0 1,0 0 0,1 0-1,-1 0 1,0 0-1,0 0 1,0 1-1,0-1 1,0 0-1,0 0 1,0 0-1,1 0 1,-1 0 0,0 0-1,0 0 1,0 0-1,0 0 1,0 0-1,0 0 1,1 0-1,-1 0 1,0 0-1,0 0 1,7-6-119,1-5 21,1-1-1,-2 0 1,10-19-1,1-3-5,42-79-22,52-137 0,24-125 361,-23 62 374,-82 238-282,83-142 1,-64 145-227,-43 64-95,1-1-1,-1 2 1,1-1 0,16-11-1,-22 18-4,0 0 0,-1 0 0,1 0 0,0 0 0,0 0 0,0 0 0,0 1 0,0-1 0,-1 1 0,1-1 0,0 1 0,0 0 0,0 0 0,0 0 0,0 0 0,0 0 0,3 0-1,-3 1 0,-1 0 0,1-1-1,-1 1 1,1 0-1,-1 0 1,1 0-1,-1 0 1,0 0-1,1 0 1,-1 0-1,0 0 1,0 0 0,0 1-1,0-1 1,0 0-1,0 1 1,0-1-1,0 1 1,0 2-1,2 3-6,-1 1-1,0-1 0,-1 1 0,0 0 0,0 0 0,-1 14 0,-1 4-11,-4 29-1,-64 240-5,46-211 29,14-50 0,-82 323 42,22 5-35,57-257-102,11-86 27,1 0 0,0 0 0,4 24 1,-3-40 36,0 1 0,0-1 1,0 0-1,0 0 0,0 0 1,1 0-1,2 6 0,-3-8 19,-1-1 0,1 1 0,-1 0 0,1-1 0,0 1 0,-1 0 0,1-1-1,0 1 1,0 0 0,-1-1 0,1 1 0,0-1 0,0 0 0,0 1 0,-1-1 0,1 1-1,0-1 1,0 0 0,0 0 0,0 0 0,0 0 0,0 1 0,0-1 0,0 0 0,0-1-1,0 1 1,0 0 0,-1 0 0,1 0 0,2-1 0,1-1-16,0 0 0,-1 0-1,1-1 1,0 0 0,-1 0 0,1 0 0,-1 0 0,0 0-1,4-6 1,29-42-129,-30 42 136,215-366-297,-20-14 653,-140 269 35,-60 119-369,68-130 408,-49 97-285,40-52 0,-56 81-136,1-1 0,-1 1 0,1 0 1,0 1-1,10-8 0,-14 12 5,0-1-1,-1 1 0,1-1 1,0 1-1,0 0 1,0-1-1,0 1 0,-1 0 1,1 0-1,0-1 1,0 1-1,0 0 0,0 0 1,0 0-1,0 0 1,0 0-1,0 0 1,0 0-1,-1 1 0,1-1 1,0 0-1,0 0 1,0 1-1,0-1 0,0 0 1,-1 1-1,1-1 1,0 1-1,0-1 0,-1 1 1,1 0-1,0-1 1,-1 1-1,1 0 0,0-1 1,-1 1-1,1 0 1,-1 0-1,1-1 0,-1 1 1,0 0-1,1 0 1,-1 0-1,0 0 0,0 0 1,1 1-1,2 9-34,-1 0 0,0 1 0,-1-1 0,0 1 0,0-1 0,-1 1 0,-2 14 0,1-16 23,-23 197-109,-16 2 134,14-74 10,-3 37 12,-15 76 127,40-226-73,9-36 9,5-13-78,102-274 71,51-120 69,-37 162 265,-83 180-84,64-86-1,-96 150-293,-2 2-4,0 1 0,1 0 1,0 1-1,21-19 0,-30 29-37,-1 0-1,1 1 0,0-1 1,-1 1-1,1-1 0,0 0 1,-1 1-1,1 0 0,0-1 1,0 1-1,-1-1 1,1 1-1,0 0 0,0 0 1,0-1-1,0 1 0,0 0 1,-1 0-1,1 0 0,0 0 1,0 0-1,0 0 0,1 0 1,-1 1-2,-1 0 0,1 0 1,-1 0-1,1 0 0,-1 0 1,1 0-1,-1 0 0,0 1 1,1-1-1,-1 0 0,0 0 0,0 0 1,0 0-1,0 0 0,0 1 1,0-1-1,0 2 0,-2 15-23,0-1 0,-2 0-1,0 0 1,-9 25-1,8-28 9,-121 332-230,-15 48 893,137-381-589,0 0 41,0-1-1,1 1 1,0 0-1,1 0 1,-1 19-1,3-31-90,0-1-1,0 1 0,0 0 0,1-1 1,-1 1-1,0 0 0,0-1 0,0 1 0,1-1 1,-1 1-1,0-1 0,0 1 0,1 0 1,-1-1-1,0 1 0,1 0 0,0-1-4,-1 0 0,0 0 0,1 0 0,-1 0 0,0 1 0,1-1 0,-1 0 0,0 0 0,1 0 0,-1 0 0,0 0 0,1 0 1,-1 0-1,0 0 0,1 0 0,-1 0 0,0 0 0,0 0 0,1 0 0,-1-1 0,0 1 0,1 0 0,1-1 4,1-1 0,-1 1 0,0-1 1,0 1-1,-1-1 0,1 0 0,0 0 1,1-2-1,20-28 6,-2 0 1,28-59-1,29-84-11,-64 142-1,49-125-10,83-175 120,-116 285-64,-29 45-45,1 1 1,0-1-1,0 1 1,0-1-1,1 1 1,-1 0-1,1 0 0,-1 0 1,1 0-1,-1 1 1,6-3-1,-8 4-2,1 0-1,0-1 1,-1 1-1,1 1 1,-1-1-1,1 0 1,0 0-1,-1 0 1,1 0-1,-1 0 1,1 0-1,-1 1 1,1-1-1,0 0 1,-1 0-1,1 1 1,-1-1-1,0 0 1,1 1-1,-1-1 1,1 1-1,-1-1 1,1 1-1,-1-1 0,0 1 1,1-1-1,-1 1 1,0-1-1,0 1 1,1-1-1,-1 1 1,0-1-1,0 2 1,3 7-24,0 0 1,-1-1 0,0 2-1,-1-1 1,0 0-1,0 0 1,-1 0-1,-2 14 1,2-7-19,-34 371-583,2-54 1335,29-173-41,6-114-499,-3-42-156,1 0-1,0-1 1,0 1-1,0-1 0,0 1 1,0-1-1,1 1 1,2 3-1,-4-6-12,1 0 0,-1-1 0,1 1 0,-1-1 0,1 1 0,-1-1 0,1 0 1,-1 1-1,1-1 0,-1 1 0,1-1 0,0 0 0,-1 0 0,1 1 0,-1-1 0,1 0 0,0 0 0,-1 0 0,1 1 0,0-1 0,-1 0 0,1 0 0,0 0 0,-1 0 1,1 0-1,0-1 0,-1 1 0,2 0 0,-1-1-1,1 1 0,0-1-1,-1 0 1,1 0 0,-1 0 0,0 0 0,1 0 0,-1 0 0,0 0 0,0 0 0,2-3-1,7-10-3,-1 0-1,12-28 1,-6 12 3,46-87 39,80-113 0,-138 226-36,20-26 4,-21 28-9,0 0 0,0 1 1,0-1-1,1 0 0,-1 1 1,0-1-1,1 1 0,-1 0 1,1-1-1,5 0 0,-7 1 0,0 1 0,0 0-1,1 0 1,-1 0 0,0 0-1,0 0 1,1 0-1,-1 0 1,0 0 0,0 1-1,1-1 1,-1 0-1,0 1 1,0-1 0,0 1-1,0-1 1,0 1 0,0-1-1,0 1 1,0 0-1,0 0 1,0 0 0,0-1-1,0 1 1,0 0 0,0 0-1,-1 0 1,1 0-1,0 0 1,-1 0 0,1 1-1,-1-1 1,1 2-1,1 3-12,0 0-1,0 0 0,-1 0 0,0 1 0,1 10 0,-3 16-7,-1 0 0,-1-1 0,-11 47 0,5-31 19,-20 111 1,-26 159 29,49-277-25,-1 62-1,8-93-16,2-8-8,8-14-54,1-9-45,0-1 1,0 0-1,13-42 1,-13 31 27,41-110-124,18-46 466,-48 137 11,43-75-1,-63 122-258,1 0 0,-1 0 0,1 0 0,5-5 0,-9 10 0,1-1 0,-1 1 0,0 0-1,1-1 1,-1 1 0,1 0 0,-1-1 0,1 1 0,-1 0-1,1 0 1,-1 0 0,1-1 0,-1 1 0,1 0 0,-1 0 0,1 0-1,-1 0 1,1 0 0,-1 0 0,2 0 0,-2 0-1,0 0 1,1 1 0,-1-1-1,1 1 1,-1-1-1,1 0 1,-1 1-1,0-1 1,1 1 0,-1-1-1,0 1 1,0-1-1,1 1 1,-1-1-1,0 1 1,0 0 0,0-1-1,0 1 1,0-1-1,1 1 1,-1-1-1,0 1 1,0 0 0,0 9-9,0 0 0,0 0 0,0-1 0,-2 1 0,-2 16 0,-18 50-39,10-39 26,10-29 20,-40 119 136,35-116 31,7-11-159,-1 0 0,1 0 0,0 0 0,0 0 0,0 0 0,-1 0-1,1 0 1,0 0 0,0 0 0,0-1 0,0 1 0,0 0 0,-1 0-1,1 0 1,0 0 0,0-1 0,0 1 0,0 0 0,0 0 0,0 0-1,0 0 1,0-1 0,-1 1 0,1 0 0,0 0 0,0 0 0,0-1-1,0 1 1,0 0 0,0 0 0,0 0 0,0-1 0,0 1 0,0-27 127,0 23-129,37-383 139,34-55-149,-30 205 240,-34 199-125,0-39 0,-6 76-103,-1-1 1,0 0-1,0 1 1,0-1 0,0 0-1,0 1 1,-1-1 0,1 0-1,0 0 1,-1 1 0,1-1-1,-1 1 1,-1-3 0,2 4-5,0 0 1,-1 0 0,1 0-1,-1 0 1,1 0-1,0 0 1,-1 0 0,1 0-1,0 0 1,-1 0-1,1 0 1,-1 0 0,1 0-1,0 0 1,-1 0 0,1 0-1,0 0 1,-1 1-1,1-1 1,0 0 0,-1 0-1,1 0 1,0 1 0,-1-1-1,1 0 1,0 1-1,0-1 1,-1 0 0,1 0-1,0 1 1,0-1 0,0 0-1,0 1 1,-1-1-1,-5 10 0,0 0-1,-7 15 1,13-24 0,-130 292 199,12 10 586,116-298-765,-8 20 106,5-15-69,1-1 0,1 1 0,-1-1 0,2 1 0,-1 0 0,-1 16 1,4-26-58,0 0 1,0 0 0,0 0 0,0 0-1,0 0 1,0 1 0,0-1 0,0 0 0,0 0-1,0 0 1,0 0 0,0 0 0,0 1 0,0-1-1,0 0 1,0 0 0,0 0 0,0 0 0,0 0-1,0 1 1,0-1 0,1 0 0,-1 0-1,0 0 1,0 0 0,0 0 0,0 0 0,0 1-1,0-1 1,0 0 0,0 0 0,0 0 0,1 0-1,-1 0 1,0 0 0,0 0 0,0 0 0,0 0-1,0 0 1,1 0 0,-1 0 0,0 0 0,0 1-1,0-1 1,0 0 0,0 0 0,1 0-1,-1 0 1,0 0 0,0-1 0,0 1 0,0 0-1,0 0 1,1 0 0,-1 0 0,0 0 0,0 0-1,0 0 1,2-1 0,-1 0 1,0 0-1,0 0 0,0 0 0,1 0 1,-1 0-1,0 0 0,0-1 0,-1 1 0,1 0 1,1-2-1,10-21-35,0 0 0,-2-1 0,-1 0 0,7-29 0,18-111-214,-22 90 75,3-148 0,-15 223 173,0-20-43,-2-21 0,1 39 33,1-1-1,-1 0 0,0 1 1,0-1-1,0 1 0,0-1 0,-3-4 1,4 7 7,0 0 0,0-1-1,-1 1 1,1-1 0,0 1 0,0 0 0,-1-1 0,1 1 0,0 0 0,-1 0 0,1-1 0,0 1 0,-1 0 0,1 0 0,0-1 0,-1 1-1,1 0 1,-1 0 0,1 0 0,-1 0 0,1 0 0,0 0 0,-1-1 0,1 1 0,-1 0 0,1 0 0,-1 0 0,1 0 0,-1 1 0,1-1 0,0 0-1,-1 0 1,1 0 0,-1 0 0,1 0 0,0 1 0,-1-1 0,1 0 0,-1 0 0,1 0 0,0 1 0,-1-1 0,1 0 0,0 1 0,-1-1 0,1 0-1,0 1 1,-1 0 0,-7 12-25,0 1 0,0 1-1,1 0 1,-5 16 0,11-27 29,-18 48 82,3 2-1,-10 59 0,-5 116-1241,24-132 651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0:59.438"/>
    </inkml:context>
    <inkml:brush xml:id="br0">
      <inkml:brushProperty name="width" value="0.05" units="cm"/>
      <inkml:brushProperty name="height" value="0.05" units="cm"/>
      <inkml:brushProperty name="color" value="#008C3A"/>
    </inkml:brush>
  </inkml:definitions>
  <inkml:trace contextRef="#ctx0" brushRef="#br0">294 50 10522,'-2'-3'217,"-2"-3"640,0 0 0,0 0 0,-10-11 0,13 16-733,0 0 1,-1 0 0,1 0 0,0 0-1,0 0 1,0 1 0,-1-1-1,1 0 1,0 0 0,-1 1 0,1-1-1,0 1 1,-1 0 0,1-1 0,-1 1-1,1 0 1,-1 0 0,1 0 0,-1 0-1,1 0 1,-1 0 0,1 0-1,-1 0 1,1 0 0,-1 1 0,-1 0-1,-1 1-14,0 0-1,1 1 0,-1-1 0,1 1 0,0 0 1,0 0-1,0 0 0,0 0 0,0 1 0,-4 5 1,-2 7 101,-10 21 1,-10 27-62,3 1 1,3 1-1,2 1 1,4 1 0,2 1-1,4 0 1,3 0-1,0 109 1,9-144-147,2 0 1,1 1 0,1-2 0,15 52 0,-14-67-3,1 1 1,1-1-1,0 0 1,1-1-1,1 1 1,1-2-1,0 0 1,1 0 0,18 17-1,-23-26-1,1 0 1,1 0-1,-1-1 0,1 0 0,0-1 1,0 0-1,1 0 0,0-1 0,0 0 1,0-1-1,0 0 0,0 0 1,1-1-1,-1-1 0,19 1 0,-16-2 24,0-1-1,0-1 0,0 1 0,0-2 0,-1 0 0,1-1 1,-1 0-1,0-1 0,0 0 0,0-1 0,-1 0 1,17-12-1,-11 4 94,-1 0 0,0-1 0,-1-1 0,0 0 1,-1-1-1,-1-1 0,-1 0 0,16-32 0,-7 6 176,-3 0 0,25-88-1,-30 81-49,-2-1 0,7-92 0,-16 106-153,-2 1 0,-2-1 0,-1 0 0,-14-61 0,13 83-29,-1-1-1,0 1 0,-1 1 1,-1-1-1,-1 1 1,0 0-1,-1 0 0,0 1 1,-1 0-1,-1 1 1,0 0-1,-1 1 0,0 0 1,-1 1-1,0 1 1,-1 0-1,0 0 0,-1 1 1,0 1-1,0 1 1,-1 0-1,1 1 0,-2 0 1,-20-3-1,-16-1-764,-72-5 0,122 15 418,-9 0-115,12 0 360,0 0-1,0 0 1,0 0 0,0 0 0,0 0 0,0 0-1,-1 0 1,1 0 0,0 0 0,0 0 0,0 0-1,0 0 1,0 0 0,0 0 0,-1 0-1,1 0 1,0 0 0,0 0 0,0 0 0,0 0-1,0 0 1,0 0 0,0 0 0,0 0 0,-1 0-1,1 0 1,0 1 0,0-1 0,0 0-1,0 0 1,0 0 0,0 0 0,0 0 0,0 0-1,0 0 1,0 1 0,0-1 0,0 0-1,0 0 1,0 0 0,0 0 0,0 0 0,0 0-1,0 1 1,0-1 0,0 0 0,0 0 0,0 0-1,0 0 1,0 0 0,0 0 0,0 0-1,0 1 1,0-1 0,0 0 0,0 0 0,0 0-1,0 0 1,0 0 0,1 0 0,-1 0 0,0 0-1,0 1 1,9 8-1079</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27.837"/>
    </inkml:context>
    <inkml:brush xml:id="br0">
      <inkml:brushProperty name="width" value="0.05" units="cm"/>
      <inkml:brushProperty name="height" value="0.05" units="cm"/>
      <inkml:brushProperty name="color" value="#F6630D"/>
    </inkml:brush>
  </inkml:definitions>
  <inkml:trace contextRef="#ctx0" brushRef="#br0">270 59 10882,'7'-15'1051,"-5"13"-620,-1-1 0,0 1 0,1-1 1,-1 1-1,0-1 0,0 0 0,0 0 0,-1 1 1,1-1-1,-1 0 0,1 0 0,-1-5 0,0 8-344,-1 0 0,1 0 0,0-1 0,0 1 0,-1 0 0,1-1 0,0 1 0,0 0 0,-1 0 0,1 0 0,0-1 0,-1 1 0,1 0 0,0 0 0,-1 0 0,1 0 0,-1 0 0,1 0 0,0 0-1,-1 0 1,1 0 0,0 0 0,-1 0 0,1 0 0,-1 0 0,1 0 0,0 0 0,-1 0 0,1 0 0,0 0 0,-1 1 0,-14 4 979,-4 5-692,0 1 0,0 1 0,1 1 1,0 1-1,-18 19 0,18-15-362,0 1 0,-26 39 0,36-46-9,0 1-1,1 0 1,0 0-1,1 1 0,1 0 1,-5 19-1,9-30-2,1 1 1,-1 0-1,0 0 0,1 0 0,0 0 1,0 0-1,0 0 0,2 5 0,-2-8 1,0 1-1,1-1 0,-1 0 0,1 0 0,0 1 0,-1-1 1,1 0-1,0 0 0,0 0 0,-1 0 0,1 1 0,0-1 0,0-1 1,0 1-1,1 0 0,-1 0 0,0 0 0,0 0 0,0-1 1,1 1-1,-1-1 0,0 1 0,1-1 0,-1 1 0,0-1 1,3 1-1,1-1 2,0 0 1,1 1 0,-1-2-1,0 1 1,0-1-1,0 1 1,0-2 0,8-1-1,40-19 88,-31 13-25,-4 1 4,1 0 73,20-7 0,-35 14-107,1 0 1,-1 0-1,0 0 0,1 0 1,-1 1-1,1 0 0,-1 0 1,1 0-1,-1 0 1,8 2-1,-10-1-15,0 0 0,1 0 1,-1 0-1,0 0 0,-1 1 1,1-1-1,0 1 0,0-1 0,0 1 1,-1 0-1,1-1 0,-1 1 1,0 0-1,1 0 0,-1 0 0,0 0 1,0 0-1,0 0 0,0 1 0,-1-1 1,1 0-1,-1 0 0,1 1 1,-1-1-1,1 4 0,-1 3 59,0-1 0,0 0 0,0 0-1,-1 0 1,0 0 0,-3 10 0,-2-2 16,1 0-1,-2 0 1,0-1 0,-1 0-1,-1-1 1,0 0 0,-1 0-1,-1-1 1,0 0 0,0-1-1,-1 0 1,-1-1 0,0 0-1,-24 15 1,32-23-92,-1 0 0,1 0 0,-1-1 0,0 1 0,1-1 1,-1-1-1,0 1 0,0-1 0,-9 1 0,14-2-16,1 0 0,0 0 0,-1 0 0,1 0-1,-1 0 1,1 0 0,0 0 0,-1 0 0,1 0 0,0 0 0,-1 0 0,1 0 0,-1-1 0,1 1 0,0 0 0,-1 0 0,1 0 0,0-1 0,0 1 0,-1 0 0,1 0-1,0-1 1,-1 1 0,1 0 0,0-1 0,0 1 0,0 0 0,-1-1 0,1 1 0,0 0 0,0-1 0,0 1 0,0 0 0,0-1 0,0 1 0,0 0 0,-1-1 0,1 1-1,0-1 1,0 1 0,1-1 0,3-14-882,0 8 190,0 0 1,0 1 0,1-1 0,0 1 0,0 0 0,0 1 0,1-1 0,11-8 0,20-12-821</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28.256"/>
    </inkml:context>
    <inkml:brush xml:id="br0">
      <inkml:brushProperty name="width" value="0.05" units="cm"/>
      <inkml:brushProperty name="height" value="0.05" units="cm"/>
      <inkml:brushProperty name="color" value="#F6630D"/>
    </inkml:brush>
  </inkml:definitions>
  <inkml:trace contextRef="#ctx0" brushRef="#br0">0 258 12739,'4'0'401,"-1"-1"-1,0 1 1,1-1 0,-1 0 0,0 0 0,0 0 0,0 0-1,0-1 1,0 0 0,0 1 0,0-1 0,0 0-1,-1 0 1,1 0 0,0-1 0,1-2 0,5-5 525,-1 0-1,12-19 1,21-44 1032,-36 62-1760,-1 0-1,0 0 1,0 0-1,3-23 1,-6 33-191,-1-1 0,0 1 0,0-1 0,0 1 0,0-1 0,0 1 0,0-1 0,0 1 0,-1-1 0,1 1 0,0-1 0,-1 1 0,1-1 0,-1 1 1,0 0-1,0-2 0,0 2-6,0 1 0,1-1 0,-1 1 0,0 0 0,1-1 0,-1 1 0,0-1 0,0 1 0,1 0 0,-1 0 1,0-1-1,0 1 0,0 0 0,0 0 0,1 0 0,-1 0 0,0 0 0,0 0 0,0 0 0,1 0 0,-1 1 0,0-1 1,0 0-1,0 0 0,1 1 0,-1-1 0,0 0 0,0 1 0,-1 0 0,-3 2 3,1 0 0,-1 0 0,0 1 0,1 0 0,0 0-1,-1 0 1,2 0 0,-1 1 0,0-1 0,1 1 0,0 0 0,-3 7 0,-3 6 140,1 1 0,-7 23 0,12-32 5,0 1 0,1 0 0,0 0 0,0 1 0,1-1 0,1 0 0,0 1 0,0-1 0,3 14 0,-2-21-92,0 1 1,0 0-1,0-1 1,1 0-1,0 1 0,0-1 1,0 0-1,0 0 1,1 0-1,-1 0 1,1 0-1,0 0 1,0-1-1,1 0 0,-1 1 1,1-1-1,-1 0 1,1-1-1,0 1 1,0-1-1,0 0 1,1 0-1,-1 0 0,9 2 1,-3-1-28,0-2-1,0 0 1,0 0 0,0 0 0,0-2 0,1 1-1,12-3 1,-7 0-198,0 0 0,-1-2 0,29-10 0,-39 12-126,0 0-1,0 1 0,-1-1 0,1-1 1,-1 1-1,1-1 0,-1 0 1,0 0-1,-1 0 0,1 0 0,-1-1 1,1 1-1,-1-1 0,-1 0 0,1 0 1,2-7-1,1-6-1942,-1-1 0,0 1 1,2-28-1,-4 28 116,1-14-146</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28.494"/>
    </inkml:context>
    <inkml:brush xml:id="br0">
      <inkml:brushProperty name="width" value="0.05" units="cm"/>
      <inkml:brushProperty name="height" value="0.05" units="cm"/>
      <inkml:brushProperty name="color" value="#F6630D"/>
    </inkml:brush>
  </inkml:definitions>
  <inkml:trace contextRef="#ctx0" brushRef="#br0">1 81 11522,'71'92'9889,"-28"-32"-7191,-15-20-1812,-37-89 902,7 40-1713,0 0-1,1 0 1,1 0-1,0-1 1,0 1-1,0 0 1,1 0-1,1 0 1,-1 0-1,4-9 1,-3 12-45,1 0 0,0 0 0,0 0 0,0 1 0,0 0 0,1-1 1,0 1-1,0 0 0,1 1 0,-1-1 0,1 1 0,0 0 0,0 0 0,0 0 1,8-3-1,38-17-581,-28 16 295</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29.665"/>
    </inkml:context>
    <inkml:brush xml:id="br0">
      <inkml:brushProperty name="width" value="0.05" units="cm"/>
      <inkml:brushProperty name="height" value="0.05" units="cm"/>
      <inkml:brushProperty name="color" value="#F6630D"/>
    </inkml:brush>
  </inkml:definitions>
  <inkml:trace contextRef="#ctx0" brushRef="#br0">0 6 13243,'1'0'237,"-1"-1"0,1 0 1,-1 1-1,1-1 0,0 1 1,-1 0-1,1-1 0,0 1 0,-1 0 1,1-1-1,0 1 0,0 0 1,-1 0-1,1-1 0,0 1 0,0 0 1,-1 0-1,1 0 0,0 0 1,0 0-1,-1 0 0,1 0 0,1 1 1,0-1 18,0 1 0,0 0 0,0 0 1,-1 0-1,1 0 0,-1 0 0,1 0 0,-1 1 1,3 1-1,2 4 262,-1 0 0,0 0 1,6 10-1,0 5 134,0 0 1,-2 1-1,8 29 1,-11-29-406,2-1 0,0 0 0,2-1 0,13 23 0,4-2-982,-27-42 674,0 0-2,0 0-1,0 0 1,0 0 0,0 0-1,0 0 1,0 0 0,1-1-887,-1 1 886,0 0 1,0 0 0,1 0-1,-1 0 1,0 0 0,0 0-1,0 0 1,0 0 0,0 0-1,0 0 1,0 0-1,0 0 1,0 0 0,1 0-1,-1 0 1,0 0 0,0 0-1,0 0 1,0 0 0,1 1-761,0-15-557</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0.270"/>
    </inkml:context>
    <inkml:brush xml:id="br0">
      <inkml:brushProperty name="width" value="0.05" units="cm"/>
      <inkml:brushProperty name="height" value="0.05" units="cm"/>
      <inkml:brushProperty name="color" value="#F6630D"/>
    </inkml:brush>
  </inkml:definitions>
  <inkml:trace contextRef="#ctx0" brushRef="#br0">0 278 12227,'46'-16'7978,"20"-9"-4435,-59 22-3501,1-1 0,-1 0 0,0-1 0,0 1-1,0-1 1,6-7 0,-10 8-183,1 0 0,-2 0 1,1-1-1,0 1 0,-1-1 0,0 0 0,0 1 0,0-1 1,-1 0-1,1 0 0,-1 0 0,0 0 0,-1 0 0,1-1 0,-2-9 1,1 8 13,0-1 0,-1 1 0,0-1 0,-1 0 0,0 1 0,0 0 0,0 0 0,-1-1 0,0 1 0,-5-7 0,7 12 171,0 0 0,-1 0 0,0 0 0,1 0 0,-1 1 0,0-1 0,-3-2 0,5 4-11,-1 0 1,1-1 0,0 1-1,-1 0 1,1 0-1,-1 0 1,1 0 0,0 0-1,-1 0 1,1-1 0,-1 1-1,1 0 1,-1 0-1,1 0 1,0 0 0,-1 0-1,1 1 1,-1-1-1,1 0 1,0 0 0,-1 0-1,1 0 1,-1 0-1,1 0 1,0 1 0,-1-1-1,1 0 1,0 0-1,-1 1 1,1-1 0,0 0-1,-1 1 1,1-1 0,0 0-1,0 1 1,-1-1-1,1 0 1,0 1 0,0-1-1,-1 0 1,1 1-1,0-1 1,0 1 0,0-1-1,0 0 1,0 1-1,0-1 1,0 1 0,0-1-1,0 1 1,-2 6 281,1 1 1,-1-1-1,2 1 1,-1-1-1,1 1 1,0 0-1,1-1 1,0 1-1,0-1 1,0 1-1,1-1 1,3 8-1,-3-10-229,0 0 0,1 0 0,-1 0 0,1-1 0,0 1 0,0 0 0,1-1 0,-1 0 0,1 0-1,0 0 1,0 0 0,0-1 0,1 0 0,-1 1 0,1-2 0,0 1 0,5 2 0,2-1-127,-1 0 0,1-1 0,0-1 0,0 0 0,0-1 0,0 0 0,0-1 0,0 0 0,24-4 0,-32 3-39,-1 0 1,1 0-1,-1 0 0,1-1 0,-1 0 1,1 0-1,-1 0 0,0 0 0,0 0 1,0-1-1,0 1 0,-1-1 0,1 0 1,-1 0-1,1 0 0,-1 0 0,0 0 1,0 0-1,0 0 0,-1-1 0,3-6 1,2-6 14,-2 0 0,1 0 0,2-25 0,2-16 33,-9 57 37,0-1-1,0 1 0,0 0 1,0 0-1,0 0 0,0 0 0,0-1 1,0 1-1,0 0 0,0 0 0,0 0 1,0 0-1,0 0 0,0-1 0,0 1 1,0 0-1,0 0 0,0 0 0,0 0 1,0 0-1,1 0 0,-1-1 1,0 1-1,0 0 0,0 0 0,0 0 1,0 0-1,0 0 0,1 0 0,-1 0 1,0 0-1,0 0 0,0 0 0,0 0 1,1-1-1,-1 1 0,0 0 0,0 0 1,0 0-1,0 0 0,0 0 1,1 0-1,-1 0 0,0 0 0,0 1 1,0-1-1,0 0 0,1 0 0,-1 0 1,0 0-1,0 0 0,0 0 0,0 0 1,0 0-1,1 0 0,-1 0 1,0 0-1,0 1 0,0-1 0,0 0 1,0 0-1,0 0 0,0 0 0,0 0 1,1 1-1,4 8 260,-1-2-123,0 0 1,0 0-1,1-1 1,0 1-1,0-1 0,1 0 1,0 0-1,0-1 1,0 0-1,0 0 0,12 6 1,4 1-40,0 0 1,32 11-1,-53-23-193,0 1 0,-1-1 0,1 1 0,0-1-1,0 0 1,0 0 0,0 1 0,0-1-1,0 0 1,0 0 0,-1 0 0,1 0 0,0 0-1,0 0 1,1-1 0,-2 1-5,1 0-1,-1 0 1,0 0 0,0-1-1,0 1 1,0 0-1,0 0 1,0-1 0,1 1-1,-1 0 1,0 0 0,0-1-1,0 1 1,0 0-1,0 0 1,0-1 0,0 1-1,0 0 1,0 0 0,0-1-1,0 1 1,0 0-1,-1-1 1,1 1 0,0 0-1,0 0 1,0 0 0,0-1-1,0 1 1,0 0-1,-1-1 1,-1-2-769,0 0 1,0-1-1,-1 1 0,0 0 1,-3-3-1,-12-7-703</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0.423"/>
    </inkml:context>
    <inkml:brush xml:id="br0">
      <inkml:brushProperty name="width" value="0.05" units="cm"/>
      <inkml:brushProperty name="height" value="0.05" units="cm"/>
      <inkml:brushProperty name="color" value="#F6630D"/>
    </inkml:brush>
  </inkml:definitions>
  <inkml:trace contextRef="#ctx0" brushRef="#br0">1 38 15419,'0'-2'1265,"0"-3"599,2 0-560,3-2-688,0 0-408,2 0-968,0 2-488,1 5 576</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0.756"/>
    </inkml:context>
    <inkml:brush xml:id="br0">
      <inkml:brushProperty name="width" value="0.05" units="cm"/>
      <inkml:brushProperty name="height" value="0.05" units="cm"/>
      <inkml:brushProperty name="color" value="#F6630D"/>
    </inkml:brush>
  </inkml:definitions>
  <inkml:trace contextRef="#ctx0" brushRef="#br0">128 1 14091,'-7'1'448,"1"1"-1,0 0 1,0 1-1,0-1 1,0 1-1,1 0 1,-1 1-1,1-1 1,0 1-1,0 0 1,0 1-1,0-1 1,-7 10 0,7-8-283,1 0 0,-1 0 1,1 1-1,0 0 1,1-1-1,0 1 1,0 0-1,0 0 1,1 1-1,0-1 1,-1 11-1,3-16-145,-1-1 1,1 1-1,0 0 1,0-1-1,0 1 0,0-1 1,0 1-1,1 0 1,-1-1-1,0 1 0,1 0 1,-1-1-1,1 1 1,0-1-1,-1 1 0,1-1 1,0 0-1,0 1 1,0-1-1,0 0 0,0 1 1,0-1-1,0 0 1,1 0-1,1 2 0,0-2-17,1 1 0,0-1 0,0 0 0,-1 0 0,1 0-1,0-1 1,0 1 0,0-1 0,6 0 0,105-2 953,-113 2-879,0 0 1,-1 0-1,1 0 1,0 0-1,0 0 0,0 0 1,-1 1-1,1-1 1,0 1-1,0-1 0,-1 1 1,1 0-1,-1-1 1,1 1-1,0 0 0,1 2 1,-2-2-33,0 0 1,0 0-1,-1 0 1,1 0 0,-1 1-1,1-1 1,-1 0-1,1 0 1,-1 0 0,0 1-1,0-1 1,0 0-1,1 0 1,-1 1-1,0-1 1,-1 0 0,1 0-1,0 1 1,0-1-1,0 0 1,-1 0 0,1 1-1,-1-1 1,0 1-1,-3 9-57,-1-1 1,-1 0-1,1-1 0,-2 1 0,1-1 0,-1 0 0,-1-1 0,1 0 0,-2 0 0,1 0 0,-15 9 1,16-15-450</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3.211"/>
    </inkml:context>
    <inkml:brush xml:id="br0">
      <inkml:brushProperty name="width" value="0.05" units="cm"/>
      <inkml:brushProperty name="height" value="0.05" units="cm"/>
      <inkml:brushProperty name="color" value="#F6630D"/>
    </inkml:brush>
  </inkml:definitions>
  <inkml:trace contextRef="#ctx0" brushRef="#br0">47 398 14259,'0'-1'206,"0"0"-1,0 0 1,0 0 0,0 0-1,0 0 1,0 0 0,1 1-1,-1-1 1,0 0 0,0 0-1,1 0 1,-1 0 0,1-1-1,-1 2-91,1 0 0,-1 0 0,0 0 0,0-1 0,0 1 0,1 0 0,-1 0 0,0 0 0,0 0 0,1 0 0,-1 0 0,0 0-1,1 0 1,-1-1 0,0 1 0,0 0 0,1 0 0,-1 0 0,0 0 0,0 0 0,1 0 0,-1 1 0,0-1 0,1 0 0,-1 0 0,0 0 0,0 0-1,1 0 1,1 1 222,0 1 0,0-1 0,0 1-1,0-1 1,0 1 0,-1 0-1,1 0 1,2 3 0,10 16 49,-2 0 0,0 1 1,-1 0-1,-1 1 0,-1 0 0,-2 1 1,0 0-1,-1 0 0,3 32 1,-9-55-376,0 0 0,1 0 0,-1 0 0,0 0 0,0 0 0,0 0 0,0 0 0,0 1 0,0-1 0,0 0 0,-1 0 0,1 0 0,0 0 0,0 0 0,-1 0 0,1 0 0,-1 0 0,1 0 0,-1 0 0,1 0 0,-1 0 0,0-1 0,1 1 0,-1 0 0,0 0 0,0 0 0,0-1 0,0 2 0,-1-2-5,1 0-1,0 0 1,-1 0-1,1 0 1,0 0-1,0 0 1,-1-1-1,1 1 1,0 0 0,0 0-1,-1-1 1,1 1-1,0-1 1,0 1-1,0-1 1,0 0-1,0 0 1,-1 1-1,1-1 1,1 0-1,-1 0 1,0 0 0,0 0-1,-1-1 1,-9-11 4,1 0 0,0 0 0,1-1 0,1-1 0,0 1 0,-10-28 0,6 10-3,2-1-1,-8-44 1,10 33-29,-3-62 0,11 83 10,0-1 0,1 1 0,2-1 0,7-31 0,-8 47 10,0 0 1,1 0-1,0 0 0,0 0 0,1 1 1,0-1-1,9-12 0,-10 17 17,-1 0 0,1 0 0,0 0 0,0 0 0,1 1 0,-1-1 0,0 1 0,1 0 0,0 0 0,-1 0 0,1 0 0,0 1 1,0-1-1,0 1 0,0 0 0,0 0 0,6 0 0,-4 1 64,-1 0 1,1 0-1,-1 1 0,1-1 1,0 1-1,-1 1 1,0-1-1,1 1 1,-1 0-1,0 0 0,0 0 1,0 1-1,0 0 1,0 0-1,-1 0 1,1 0-1,-1 1 1,5 5-1,6 7 246,-2 1 0,0 0-1,17 29 1,-3-3-115,62 76-66,-47-73-2951,-56-43-6182</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3.381"/>
    </inkml:context>
    <inkml:brush xml:id="br0">
      <inkml:brushProperty name="width" value="0.05" units="cm"/>
      <inkml:brushProperty name="height" value="0.05" units="cm"/>
      <inkml:brushProperty name="color" value="#F6630D"/>
    </inkml:brush>
  </inkml:definitions>
  <inkml:trace contextRef="#ctx0" brushRef="#br0">15 218 16756,'-7'7'1584,"0"-1"3377,12-13-3393,4-4-439,5-4-689,1 1-184,1-5-144,3 0-72,2-2-520,1-7-577,4 0-1463,-2-3-465,9-7 1457</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3.769"/>
    </inkml:context>
    <inkml:brush xml:id="br0">
      <inkml:brushProperty name="width" value="0.05" units="cm"/>
      <inkml:brushProperty name="height" value="0.05" units="cm"/>
      <inkml:brushProperty name="color" value="#F6630D"/>
    </inkml:brush>
  </inkml:definitions>
  <inkml:trace contextRef="#ctx0" brushRef="#br0">173 0 13523,'-3'1'1162,"-1"0"-1,1 1 1,-1-1 0,1 1 0,-6 3-1,-26 25 1509,20-16-1720,-40 38 508,49-47-1349,1 1-1,0 1 0,1-1 0,0 1 0,0-1 0,0 1 0,-3 11 0,6-16-89,0 0-1,1 0 1,0 0 0,-1 1-1,1-1 1,0 0-1,0 0 1,0 1-1,0-1 1,1 0 0,-1 0-1,1 0 1,-1 0-1,1 1 1,0-1-1,0 0 1,0 0-1,0 0 1,0 0 0,0-1-1,0 1 1,1 0-1,-1 0 1,1-1-1,-1 1 1,1-1 0,0 1-1,-1-1 1,1 0-1,2 2 1,5 2-3,-1 0 0,1-1 1,0 0-1,0-1 0,14 4 1,-3-2 11,33 2 1,-36-6 71,-1 2 0,0-1 0,20 8 0,-35-10-75,1 0 0,-1 0 0,0 1 0,0-1 0,0 1 0,0-1 0,0 1 0,0-1 0,0 1 0,0 0 0,0 0 0,-1-1 0,1 1 0,0 0 0,0 0-1,-1 0 1,1 0 0,0 0 0,-1 0 0,1 0 0,0 2 0,-1-2 3,0 0 0,0 0 0,0 0-1,0 1 1,0-1 0,-1 0 0,1 0 0,0 0 0,-1 0-1,1 0 1,0 0 0,-1 0 0,0 0 0,1 0-1,-1 0 1,0 0 0,0 1 0,-5 4 65,1-1 0,0 0 0,-1 0 0,-12 7 0,9-6-376,0 0-1,0-1 1,-1 0 0,0 0-1,1-1 1,-2 0-1,1-1 1,0 0 0,-11 1-1,20-4 173,1 0 0,-1 0 0,1 0 0,-1 0 0,1 1 0,-1-1 0,0 0 1,1 0-1,-1 0 0,1 0 0,-1-1 0,1 1 0,-1 0 0,1 0 0,-1 0 0,1 0 0,-1 0 0,1-1 0,-1 1 0,1 0 0,-1-1 0,1 1 0,0 0 0,-1 0 0,1-1 0,-1 1 0,1-1 0,0 1 0,-1 0 0,1-1 0,0 1 0,0-1 0,-1 1 0,1-1 0,0 1 0,0-1 0,0 1 0,-1-1 0,1 1 1,0-1-1,0 1 0,0-1 0,2-16-1722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6.065"/>
    </inkml:context>
    <inkml:brush xml:id="br0">
      <inkml:brushProperty name="width" value="0.05" units="cm"/>
      <inkml:brushProperty name="height" value="0.05" units="cm"/>
      <inkml:brushProperty name="color" value="#FF0066"/>
    </inkml:brush>
  </inkml:definitions>
  <inkml:trace contextRef="#ctx0" brushRef="#br0">0 1 10626,'1'5'919,"1"1"0,-1-1 0,1 1 0,0-1 0,3 5-1,4 6 659,16 21 0,-4-8-223,56 107 1730,-49-83-2831,63 89-1,-115-177-6843,4 11 5261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00.077"/>
    </inkml:context>
    <inkml:brush xml:id="br0">
      <inkml:brushProperty name="width" value="0.05" units="cm"/>
      <inkml:brushProperty name="height" value="0.05" units="cm"/>
      <inkml:brushProperty name="color" value="#008C3A"/>
    </inkml:brush>
  </inkml:definitions>
  <inkml:trace contextRef="#ctx0" brushRef="#br0">253 40 12947,'-4'-1'202,"0"0"0,0 1 0,0 0 0,0 0 0,0 0 0,0 0 0,0 0 0,0 1 0,0 0 0,0 0 0,0 0 0,0 0 0,0 1 0,1-1 0,-1 1 0,1 0 0,-1 0 0,1 0 0,0 0 0,-6 6 0,-1 3 125,1 0 0,0 1 0,0 1 0,2-1 0,-1 1 0,2 0 0,-8 19 0,1 7 135,-14 57 1,8-1-238,4 0 1,4 1-1,4 0 0,4 1 1,4-1-1,20 133 0,-15-193-183,1-1 0,2 0-1,2-1 1,1 0-1,20 41 1,-20-52-22,1 0 1,1-1 0,0-1 0,2 0 0,1 0 0,1-2 0,37 33 0,-47-46-11,-1-1 0,1 1 1,0-1-1,1 0 1,0-1-1,-1 0 1,1-1-1,0 1 1,1-2-1,-1 1 1,0-1-1,1-1 1,0 0-1,-1 0 0,1-1 1,-1 0-1,1 0 1,0-1-1,-1-1 1,1 0-1,-1 0 1,0 0-1,1-1 1,-1-1-1,14-7 1,-1-1 139,-1-1 0,-1-1 1,0 0-1,-1-1 0,-1-2 1,0 0-1,-1 0 1,24-34-1,-23 25 73,-1-1-1,-1-1 1,-1-1 0,-2 0 0,0 0-1,9-40 1,-1-12 476,14-107 0,-29 133-309,-2 0 0,-7-108-1,0 134-350,-2 0-1,-1 0 1,-1 0 0,-1 1-1,-1 0 1,-2 1-1,-1 0 1,-24-40-1,22 45-58,-1 1 0,-1 0 0,-1 1 0,-1 1 0,0 0 0,-1 2 0,-2 0 0,1 1 0,-41-23 0,26 22-373,0 1 0,-2 2 0,1 2 0,-57-12-1,79 21-372,0 0-1,1-1 1,-18-8-1,29 11 617,1 1 0,0-1 0,-1 0 0,1 0 0,0 1 0,0-1-1,-1 0 1,1 0 0,0 0 0,0 0 0,0-1 0,0 1 0,-1-2 0,2 2 52,-1-1 1,1 1-1,0 0 1,0-1-1,0 1 0,0-1 1,0 1-1,0 0 1,0-1-1,1-1 1,0-2-115</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34.203"/>
    </inkml:context>
    <inkml:brush xml:id="br0">
      <inkml:brushProperty name="width" value="0.05" units="cm"/>
      <inkml:brushProperty name="height" value="0.05" units="cm"/>
      <inkml:brushProperty name="color" value="#F6630D"/>
    </inkml:brush>
  </inkml:definitions>
  <inkml:trace contextRef="#ctx0" brushRef="#br0">10 178 13987,'47'140'7302,"-24"-67"-5098,3-1-1,36 72 0,-57-134-2025,1-1 0,0 0-1,0 1 1,12 12-1,-18-22-175,1 0 0,-1 1 0,0-1-1,0 0 1,0 0 0,0 1-1,1-1 1,-1 0 0,0 0-1,0 1 1,0-1 0,1 0-1,-1 0 1,0 0 0,0 0-1,1 1 1,-1-1 0,0 0-1,0 0 1,1 0 0,-1 0 0,0 0-1,1 0 1,-1 0 0,0 0-1,1 0 1,-1 0 0,0 0-1,0 0 1,1 0 0,-1 0-1,0 0 1,1 0 0,-1 0-1,0 0 1,0 0 0,1 0-1,-1 0 1,0-1 0,0 1 0,1 0-1,-1 0 1,0 0 0,0 0-1,1-1 1,-1 1 0,0 0-1,0 0 1,0-1 0,1 1-1,-1 0 1,0 0 0,0-1-1,0 1 1,0 0 0,0 0-1,0-1 1,1-1 1,-1 0-1,1 1 1,-1-1 0,0 0-1,0 0 1,0 1 0,0-1-1,0 0 1,0-2 0,-7-18-54,0-1 0,-1 1 0,-1 1 0,-13-22 0,3 4-125,-117-271-1205,134 305 1375,-1-2-2,1 0-1,-1 0 1,-1-10 0,3 16 8,1-1 1,0 0 0,0 0 0,0 1 0,0-1 0,0 0 0,0 1 0,0-1 0,0 0 0,1 1 0,-1-1 0,1 0 0,-1 1 0,1-1 0,0 0 0,0 1 0,-1-1 0,1 1 0,0 0-1,2-3 1,3 0 36,0 0-1,0 0 0,1 0 0,0 1 0,-1 0 0,1 0 0,0 1 0,0 0 0,9-2 0,7-2 132,14-6 125,-6 1 357,57-12 0,-84 22-583,1 1-1,-1-1 0,0 1 1,0 0-1,0 0 1,0 0-1,0 1 1,0 0-1,1-1 0,3 3 1,-7-3-49,1 1 1,-1 0-1,0 0 1,0-1-1,1 1 1,-1 0-1,0 0 1,0 0-1,0 1 1,0-1-1,0 0 1,0 0-1,0 0 1,0 1-1,-1-1 1,1 0-1,-1 1 1,1-1-1,-1 1 1,1-1-1,-1 1 1,0-1-1,1 1 1,-1-1-1,0 1 1,0-1-1,0 4 1,-2 6 20,0 1 1,0 0 0,-1-1 0,0 1 0,-1-1 0,-5 11 0,4-8-15,-19 44-523,-2-1 1,-2-2 0,-63 92 0,84-137-115,-1 0 0,0-1 0,-16 16 0,19-21 389,-1-1 0,0 1 0,1-1 0,-1 0 0,0 0 0,-7 1 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0.930"/>
    </inkml:context>
    <inkml:brush xml:id="br0">
      <inkml:brushProperty name="width" value="0.05" units="cm"/>
      <inkml:brushProperty name="height" value="0.05" units="cm"/>
      <inkml:brushProperty name="color" value="#F6630D"/>
    </inkml:brush>
  </inkml:definitions>
  <inkml:trace contextRef="#ctx0" brushRef="#br0">547 35 9794,'1'-5'573,"-1"4"-376,0 0 0,0 0 0,1 0 0,-1 0 0,0 0 0,0 0 0,0 0 0,-1 0 0,1 0 0,0 0 0,0 0 0,0 0 0,-1 0 0,1 0 0,-1 0 0,1 0 0,0 0 0,-2-1 0,2 3-84,-1 1 1,1 0 0,0 0 0,0 0-1,0 0 1,0 0 0,0 0 0,0 0-1,1 3 1,0-4-14,0 1 0,0-1-1,0 1 1,-1-1 0,2 0 0,-1 1-1,0-1 1,0 0 0,0 1 0,0-1-1,1 0 1,-1 0 0,1 0 0,-1 0-1,1-1 1,-1 1 0,1 0 0,-1-1-1,1 1 1,0-1 0,-1 1 0,1-1-1,0 0 1,0 1 0,-1-1-1,4 0 1,5 0 279,1-1-1,-1 0 1,14-3-1,-10 2-33,13-2 15,0 2 0,0 1 0,0 2 0,51 6 0,-41-4-279,-1-1-1,45-3 0,-46-1 204,-1 2-1,67 9 0,-52-3 92,1-2 0,90-5 0,-127 1-396,-2-1 33,1 1-3,0-1 1,17 3-1,-25-1 14,0 0 0,-1 0 0,1 0 0,0 0 0,-1 0 0,1 1 0,-1 0-1,1 0 1,-1 0 0,0 0 0,5 4 0,-5-3 7,0-1 0,-1 1 0,1-1 0,0 1 0,0-1 0,1 0 0,-1 0 0,0-1 0,1 1 0,-1-1 0,1 1 0,-1-1 0,1 0 0,-1 0 0,1-1 0,0 1 0,0-1 0,4 0 0,-5 0-19,-1 0 0,0 0 1,0 0-1,1 0 0,-1 1 1,0-1-1,0 1 0,0-1 1,1 1-1,-1 0 1,0 0-1,0 0 0,0 0 1,0 0-1,0 1 0,0-1 1,-1 0-1,4 4 0,-3-2 7,1 1-1,-1-1 1,0 1-1,-1 0 1,1 0-1,-1 0 1,1 0-1,-1 0 1,1 6-1,-1-1 9,1-1-1,0 1 0,1-1 1,0 0-1,0 1 0,1-1 1,0-1-1,9 14 0,-12-18-23,0 0-1,0 0 1,0 0-1,-1 0 0,1 0 1,-1 1-1,0-1 1,0 0-1,0 0 0,0 1 1,0-1-1,-1 0 1,-1 5-1,1-2-2,-19 86-13,6-32 19,8-33-13,-3 14-38,5-18 2,-1 0 0,0 0 0,-2-1 0,0 0 0,-13 26 0,13-32 40,-7 35-1,0-5-4,14-45 8,-31 96-140,26-79 58,1 1 0,1 0 0,-1 24 0,2 17-15,-18 114-1,16-145 112,2-19-10,1 0 0,-6 16 1,-7 16-11,1 1 1,-12 80 0,11-37 76,-1 17 1,13-85-72,-8 194 89,11-201-66,1 0 1,0 0-1,4 12 0,0 2 0,14 53 26,-15-62-45,0-1 1,1 1-1,1-1 0,0 0 1,1 0-1,0-1 1,2 0-1,-1-1 1,16 17-1,0-8 108,0 0 0,1-2 0,55 32 0,-49-32-57,-27-17-30,107 64 309,-23-27-97,-85-39-229,1 1-1,-1-1 1,0 0 0,1-1-1,-1 1 1,1-1-1,-1 1 1,1-1 0,-1-1-1,1 1 1,-1-1-1,0 1 1,1-1 0,6-3-1,5-2 69,1-1 0,21-12 1,-9 4 19,-13 8-81,31-8 0,-29 10-1,26-12 0,-39 15-12,1-1 1,0-1-1,-1 1 0,1-1 1,-1 0-1,0-1 0,0 1 0,4-7 1,18-24 8,-3-1 1,28-54-1,-49 85-9,32-57 7,-18 33-25,-2-1 1,-1-1-1,20-61 1,-2 1-8,-25 72 24,-2 0 0,0 1 1,-2-2-1,2-19 0,5-27-6,51-162 3,-55 207 9,-1-2 0,-1 1 0,-1 0-1,-1-1 1,-1-31 0,9-141 1,-6-67 17,-2 220-48,2 1 0,1 0 0,3 1 0,17-56 0,-12 63 24,2 1 0,1 1 0,31-45 0,-39 63 0,5-5-9,-1 2 0,17-16 0,9-12-12,-20 23 15,0 1 0,2 1 0,29-24 0,71-41 8,-92 68 46,1 0 1,1 2-1,0 1 0,1 2 0,0 1 0,0 1 0,1 2 1,48-6-1,-57 11 128,0 1 1,1 0-1,40 5 0,-50-2-113,0 1 0,0 0-1,-1 1 1,1 0 0,-1 1-1,0 1 1,18 11 0,1 5 58,-2 1 1,54 53 0,8 7 213,-78-71-270,-1 1 0,-1 0 1,0 1-1,-1 0 0,-1 1 1,0 0-1,-1 1 0,0-1 1,7 23-1,3 10-11,22 100 0,-31-97 96,-3 1-1,0 76 0,-1-9 86,-4-94-221,4 27 9,-3 1 1,-7 104-1,-22 8-13,-9 115 12,32-233-117,-1 0-1,-3 1 1,-2-2-1,-18 59 1,0-23 48,-62 170 20,-14-11-157,82-197 108,-2 0 0,-55 79 0,-14 25 13,-40 54-195,100-159 268,19-24-3,0 0 0,-2-2 0,-1 1 0,-33 28 0,7-15 21,-68 38 0,-7-1 125,29-16 16,-36 13-7,-74 44-143,88-31-16,-23 14 3,113-82-4,0 0 0,0-1 0,-1-1 0,0-1 1,0-1-1,-25 4 0,6-4 0,0-2 1,-60-1 0,-88 0-17,144 0 2,0 3 1,-55 13 0,35-2-22,-90 11-1,131-25 16,-1-2 0,0 0 0,1-2-1,-1-1 1,1 0 0,-1-2 0,-33-10 0,-47-24-49,66 22 23,-81-21-1,111 36 30,-85-23-127,82 20 129,1 0 0,0 0 0,1-1 1,-1 0-1,1-1 0,-16-13 0,-24-28-23,-80-100 1,-16-18 94,130 151-87,0-1 0,1-1 0,1 0 0,0-1 0,1-1 0,1 0 0,1 0 0,-12-30 0,-70-173 1,46 120 21,-15-33 16,48 110-6,2-1-1,0-1 0,-10-44 1,10 23-8,-4-59 0,10 57-11,-30-191 31,29 199 2,1 0 0,1-1 0,3 1 0,4-47-1,11-31 101,-1 22 39,-5 15-78,6-106-11,-12 134-65,3 1-1,11-58 1,83-234-20,-59 223 39,-8 38 0,-2 7-14,-23 62-11,0-1 1,1 1 0,1 0 0,0 1-1,13-15 1,11-18 0,0-6-1,41-62-2,-69 109 6,0 0 26,-1 0 1,0-1-1,7-13 0,-6 8-3,2 0 0,-1 1-1,2-1 1,-1 2 0,2-1 0,11-12-1,63-52 369,-57 53-200,-11 7 461,-6 10-774,2 0-7519,-3 1 5860</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1.913"/>
    </inkml:context>
    <inkml:brush xml:id="br0">
      <inkml:brushProperty name="width" value="0.05" units="cm"/>
      <inkml:brushProperty name="height" value="0.05" units="cm"/>
      <inkml:brushProperty name="color" value="#F6630D"/>
    </inkml:brush>
  </inkml:definitions>
  <inkml:trace contextRef="#ctx0" brushRef="#br0">554 21 9522,'-1'-1'154,"1"-1"120,0 0 0,-1 0 0,1 1 0,-1-1 0,0 0 0,0 1 0,1-1 0,-2-1 0,1 3-210,1 0 0,-1-1 0,1 1 0,0 0 0,-1 0 0,1-1 0,-1 1 1,1 0-1,-1 0 0,1 0 0,-1 0 0,1 0 0,0 0 0,-1 0 0,1 0 0,-1 0 0,1 0 0,-1 0 0,1 0 0,-1 0 0,1 0 0,-1 0 0,1 1 0,-1-1 1,1 0-1,0 0 0,-1 0 0,1 1 0,-1-1 0,1 0 0,0 1 0,-1-1 0,1 0 0,0 1 0,-1-1 0,1 0 0,0 1 0,0-1 0,-1 1 0,-2 2 171,1 1-1,-1-1 0,1 0 1,-3 8-1,-4 5 318,-16 21 788,-43 52 0,-38 30-115,-7 8-468,-69 74-2652,171-190 1088</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2.163"/>
    </inkml:context>
    <inkml:brush xml:id="br0">
      <inkml:brushProperty name="width" value="0.05" units="cm"/>
      <inkml:brushProperty name="height" value="0.05" units="cm"/>
      <inkml:brushProperty name="color" value="#F6630D"/>
    </inkml:brush>
  </inkml:definitions>
  <inkml:trace contextRef="#ctx0" brushRef="#br0">441 0 12739,'-21'23'856,"-5"3"392,2 0-88,-9 7-223,-3 5-233,1 7-344,-7 3-112,3 10-192,-3-1-32,0 3-24,8-2-96,8-10-496,5-6-224,7-16-465,9 0 561</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2.381"/>
    </inkml:context>
    <inkml:brush xml:id="br0">
      <inkml:brushProperty name="width" value="0.05" units="cm"/>
      <inkml:brushProperty name="height" value="0.05" units="cm"/>
      <inkml:brushProperty name="color" value="#F6630D"/>
    </inkml:brush>
  </inkml:definitions>
  <inkml:trace contextRef="#ctx0" brushRef="#br0">305 1 11250,'-13'31'561,"-3"4"303,-7 1-160,-6 7-80,-6 6-152,-3 3-264,-2 0-72,6-2-104,4-3 8,10-9-120,2-5-224,10-7 168</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2.587"/>
    </inkml:context>
    <inkml:brush xml:id="br0">
      <inkml:brushProperty name="width" value="0.05" units="cm"/>
      <inkml:brushProperty name="height" value="0.05" units="cm"/>
      <inkml:brushProperty name="color" value="#F6630D"/>
    </inkml:brush>
  </inkml:definitions>
  <inkml:trace contextRef="#ctx0" brushRef="#br0">219 0 10562,'-51'70'720,"6"-8"313,2-3-153,12-9-200,7-5-344,10-12-680,3-7-280,13-14 304</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2.806"/>
    </inkml:context>
    <inkml:brush xml:id="br0">
      <inkml:brushProperty name="width" value="0.05" units="cm"/>
      <inkml:brushProperty name="height" value="0.05" units="cm"/>
      <inkml:brushProperty name="color" value="#F6630D"/>
    </inkml:brush>
  </inkml:definitions>
  <inkml:trace contextRef="#ctx0" brushRef="#br0">252 0 13123,'-33'49'656,"-7"-1"152,7 3-112,-6-5-184,2-1-232,9-7-496,1-6-264,15-12-3425,10-11 2633</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3.007"/>
    </inkml:context>
    <inkml:brush xml:id="br0">
      <inkml:brushProperty name="width" value="0.05" units="cm"/>
      <inkml:brushProperty name="height" value="0.05" units="cm"/>
      <inkml:brushProperty name="color" value="#F6630D"/>
    </inkml:brush>
  </inkml:definitions>
  <inkml:trace contextRef="#ctx0" brushRef="#br0">188 0 15411,'-7'38'1001,"-5"6"295,-5-5-248,-2 3-432,-4-4-312,1 2-352,-3-2-192,3-7-304,5-1-360,3-11-648,5-7 2016,18-3-736</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3.239"/>
    </inkml:context>
    <inkml:brush xml:id="br0">
      <inkml:brushProperty name="width" value="0.05" units="cm"/>
      <inkml:brushProperty name="height" value="0.05" units="cm"/>
      <inkml:brushProperty name="color" value="#F6630D"/>
    </inkml:brush>
  </inkml:definitions>
  <inkml:trace contextRef="#ctx0" brushRef="#br0">300 1 13675,'-9'31'1216,"-8"7"929,-9 4-577,-7 8-408,2 2-376,-7-2-504,7-3-136,-2-7-72,1-4-88,10-10-432,3-2-432,12-15-824,5-6 1856,14-9-536</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3.423"/>
    </inkml:context>
    <inkml:brush xml:id="br0">
      <inkml:brushProperty name="width" value="0.05" units="cm"/>
      <inkml:brushProperty name="height" value="0.05" units="cm"/>
      <inkml:brushProperty name="color" value="#F6630D"/>
    </inkml:brush>
  </inkml:definitions>
  <inkml:trace contextRef="#ctx0" brushRef="#br0">304 0 16187,'-26'23'1273,"-6"4"519,-4 8-1032,-2 5-104,-4-2-576,2 0-144,9-7-304,5-5-136,5-15-784,9-8-440,21-18 951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00.746"/>
    </inkml:context>
    <inkml:brush xml:id="br0">
      <inkml:brushProperty name="width" value="0.05" units="cm"/>
      <inkml:brushProperty name="height" value="0.05" units="cm"/>
      <inkml:brushProperty name="color" value="#008C3A"/>
    </inkml:brush>
  </inkml:definitions>
  <inkml:trace contextRef="#ctx0" brushRef="#br0">333 0 11482,'-5'1'415,"0"0"-1,1 0 0,-1 1 1,1-1-1,-1 1 0,1 0 0,0 0 1,-1 1-1,1-1 0,0 1 0,1 0 1,-1 0-1,-4 4 0,-4 7 576,-1 0 0,-9 16 0,19-26-858,-17 23 343,2 0-1,1 1 1,1 1-1,1 1 0,2 0 1,-12 39-1,-2 45 88,-20 168-1,27-46-389,19-205-163,3 1 1,0 0 0,2-1-1,1 0 1,14 43-1,-14-58-1,2 0 0,0 0 0,0-1 0,2 0 0,0 0 0,0-1 0,1-1 0,1 1 0,1-2 0,0 1 0,0-2 0,1 1 0,1-2 0,-1 0 0,2 0 0,27 13 0,-17-12-3,0-2 0,0 0 0,1-1-1,1-2 1,-1-1 0,1-1 0,27 1 0,-35-4-4,1-1 0,-1-1 1,0-1-1,0-1 0,-1 0 1,1-1-1,0-2 1,-1 1-1,0-2 0,29-15 1,-26 9 28,-1-1 0,-1-1-1,0 0 1,-1-2 0,-1 0 0,0-1 0,-2 0 0,27-41 0,-17 17 265,-2 0 1,-2-2-1,24-71 1,-33 79 24,-2-1 1,-1 0 0,-2 0 0,-1-1 0,-2 1-1,-2-65 1,-3 79-218,-2 0 0,0 1 0,-1-1 0,-1 1 0,-1 0 0,-1 0 0,-1 0-1,-1 1 1,-1 1 0,-1-1 0,-1 2 0,-18-25 0,9 20-89,-1 1 0,-1 2 0,0 0 0,-2 1 1,-1 1-1,0 2 0,-1 0 0,-44-19 0,57 30-41,0 1-1,0 0 1,-1 0 0,1 2 0,-1 0-1,0 0 1,0 2 0,0 0 0,-22 1-1,26 1-205,0 0 0,-1 1 0,1 1 0,0 0 0,1 0 0,-1 1 0,0 1 0,1-1 0,0 2 0,0-1 0,1 2 0,-17 12 0,22-16-48,1 0 0,0-1 0,0 1 1,0 1-1,1-1 0,-1 0 0,1 1 0,0-1 1,-1 1-1,2 0 0,-1-1 0,0 1 0,1 0 0,0 0 1,-2 7-1,3-3-95,0-1 0,1 1 0,2 10 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3.656"/>
    </inkml:context>
    <inkml:brush xml:id="br0">
      <inkml:brushProperty name="width" value="0.05" units="cm"/>
      <inkml:brushProperty name="height" value="0.05" units="cm"/>
      <inkml:brushProperty name="color" value="#F6630D"/>
    </inkml:brush>
  </inkml:definitions>
  <inkml:trace contextRef="#ctx0" brushRef="#br0">198 0 15547,'-12'18'1353,"-5"2"535,-3 10-880,0 5-32,-3 1-696,1 4-239,-4-7-322,0 0-295,7-14-992,6-7 4521,26-24-2553</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3.892"/>
    </inkml:context>
    <inkml:brush xml:id="br0">
      <inkml:brushProperty name="width" value="0.05" units="cm"/>
      <inkml:brushProperty name="height" value="0.05" units="cm"/>
      <inkml:brushProperty name="color" value="#F6630D"/>
    </inkml:brush>
  </inkml:definitions>
  <inkml:trace contextRef="#ctx0" brushRef="#br0">294 0 15667,'-18'30'1329,"-8"1"519,-10 9-864,-6 1-64,-3 1-744,4 0-312,11-8-360,6-4-288,10-11-592,4-4-80,3-9-817</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4.030"/>
    </inkml:context>
    <inkml:brush xml:id="br0">
      <inkml:brushProperty name="width" value="0.05" units="cm"/>
      <inkml:brushProperty name="height" value="0.05" units="cm"/>
      <inkml:brushProperty name="color" value="#F6630D"/>
    </inkml:brush>
  </inkml:definitions>
  <inkml:trace contextRef="#ctx0" brushRef="#br0">91 1 9626,'-23'27'280,"-3"1"280,5 0-2800,1-2 1472</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0:54.426"/>
    </inkml:context>
    <inkml:brush xml:id="br0">
      <inkml:brushProperty name="width" value="0.05" units="cm"/>
      <inkml:brushProperty name="height" value="0.05" units="cm"/>
      <inkml:brushProperty name="color" value="#F6630D"/>
    </inkml:brush>
  </inkml:definitions>
  <inkml:trace contextRef="#ctx0" brushRef="#br0">104 243 14835,'-1'1'22,"-20"22"1291,2 1 0,0 1-1,-24 44 1,65-108-4021,37-50-1,5-6-759,-55 78 2572,1 0 1,-2 0-1,11-33 0,-18 45 919,0 1 1,0-1-1,0 0 0,0 0 0,-1 1 0,0-1 0,0 0 0,-1-8 0,1 12 49,0 1 0,0 0 0,0-1 0,0 1 0,0-1 0,0 1 0,0 0 0,-1-1-1,1 1 1,0 0 0,0-1 0,0 1 0,0 0 0,-1-1 0,1 1 0,0 0 0,0-1 0,-1 1-1,1 0 1,0 0 0,-1-1 0,1 1 0,0 0 0,-1 0 0,1 0 0,0-1 0,-1 1-1,1 0 1,-1 0 0,1 0 0,0 0 0,-1 0 0,1 0 0,-1 0 0,1 0 0,0 0 0,-1 0-1,1 0 1,-1 0 0,1 0 0,0 0 0,-1 0 0,1 0 0,0 0 0,-1 0 0,0 1 0,0 0 228,-1 0 0,0 0 0,1 0 0,-1 0 0,1 1 0,-1-1 0,-1 3 0,-6 8 731,1 0-1,1 0 0,0 1 0,-10 25 1,10-20-755,-1 0 1,-11 17 0,5-16-2450,11-5 1300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1.495"/>
    </inkml:context>
    <inkml:brush xml:id="br0">
      <inkml:brushProperty name="width" value="0.05" units="cm"/>
      <inkml:brushProperty name="height" value="0.05" units="cm"/>
      <inkml:brushProperty name="color" value="#F6630D"/>
    </inkml:brush>
  </inkml:definitions>
  <inkml:trace contextRef="#ctx0" brushRef="#br0">124 47 9482,'0'-2'240,"1"-1"-1,-1 0 1,1 1-1,-1-1 1,1 0-1,0 1 1,1-3 0,0 2 511,-1 1 0,-1-1 0,1 1 0,0-1-1,-1 1 1,1-1 0,-1-2 0,-16 21 2289,-17 20-2439,12-13-333,-29 39 0,50-61-267,-7 12 72,9-11-28,6-3 0,-7 1-43,1-1-1,-1 1 1,1 0-1,0 0 0,-1 0 1,1 1-1,-1-1 1,1 0-1,0 0 1,-1 1-1,1-1 0,-1 1 1,1 0-1,2 1 1,23 14 9,-18-9 48,1-1 78,-1-1 76,0 1 0,0 0 1,-1 1-1,9 7 0,-15-11-135,1 0 1,-1 0-1,0 0 0,0 0 1,0 1-1,0-1 1,0 1-1,-1-1 0,1 1 1,-1 0-1,0-1 0,0 1 1,-1 0-1,1 0 0,-1 4 1,0-5 4,0 1 0,0 0 1,0 0-1,-1-1 0,0 1 0,0 0 1,0-1-1,0 1 0,0-1 0,-1 1 0,0-1 1,0 0-1,1 1 0,-2-1 0,1 0 1,0 0-1,-1-1 0,1 1 0,-1 0 1,0-1-1,0 1 0,0-1 0,-6 3 1,5-3-89,0 0 0,0 0 0,0 0 0,-1-1 1,1 1-1,-1-1 0,1-1 0,-1 1 0,1 0 1,-1-1-1,0 0 0,1 0 0,-1 0 0,1-1 1,-1 0-1,1 0 0,-1 0 0,1 0 0,-7-3 1,8 3-348,1-1 1,-1 0 0,0 1-1,1-1 1,0 0 0,-4-4-1,6 6 303,-1 0 0,1-1 0,0 1-1,-1 0 1,1-1 0,0 1 0,-1 0-1,1-1 1,0 1 0,0-1 0,-1 1-1,1-1 1,0 1 0,0 0 0,0-1 0,0 1-1,-1-1 1,1 1 0,0-1 0,0 1-1,0-1 1,0 1 0,0-1 0,0 1-1,0-1 1,1 1 0,-1-1 0,0 1-1,0 0 1,0-1 0,0 1 0,0-1-1,1 1 1,-1-1 0,0 1 0,1 0 0,-1-1-1,0 1 1,0 0 0,1-1 0,-1 1-1,1 0 1,-1-1 0,0 1 0,1 0-1,-1 0 1,1-1 0,-1 1 0,0 0-1,1 0 1,8-3 539</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2.077"/>
    </inkml:context>
    <inkml:brush xml:id="br0">
      <inkml:brushProperty name="width" value="0.05" units="cm"/>
      <inkml:brushProperty name="height" value="0.05" units="cm"/>
      <inkml:brushProperty name="color" value="#F6630D"/>
    </inkml:brush>
  </inkml:definitions>
  <inkml:trace contextRef="#ctx0" brushRef="#br0">1 82 7746,'0'4'4817,"-1"6"-2111,1-10-2573,1 1 1,-1-1-1,0 1 1,0-1-1,1 1 1,-1-1 0,0 0-1,0 1 1,1-1-1,-1 1 1,0-1-1,1 0 1,-1 1 0,1-1-1,-1 0 1,0 0-1,1 1 1,-1-1-1,1 0 1,-1 0 0,1 0-1,-1 0 1,1 0-1,0 1 1,16-3 1892,-14 1-1725,0 0 0,0-1 0,0 1 0,0 0-1,0-1 1,0 0 0,5-3 0,-5 1-138,0 1-1,0-1 1,0 0-1,0 1 1,0-2 0,-1 1-1,3-5 1,-5 8-163,1 0 0,-1-1 0,1 1 0,-1 0 0,0-1 0,1 1 0,-1-1 0,0 1 0,0 0 0,0-1 0,0 1 0,0-1 0,0 1 0,-1 0 0,1-1 0,0 1 0,-1 0 0,1-1 0,-1 1 0,0 0 0,1 0 0,-1-1 0,0 1 0,1 0 0,-1 0 0,0 0 0,0 0 1,-2-1-1,2 0-38,0 1 0,0 0 0,0 0 1,-1 0-1,1 0 0,-1 1 1,1-1-1,0 0 0,-1 1 1,1-1-1,-1 0 0,0 1 0,1 0 1,-1-1-1,1 1 0,-1 0 1,-2 0-1,3 0 12,0 0 0,0 1 0,-1-1-1,1 1 1,0-1 0,0 1 0,0-1 0,-1 1 0,1 0 0,0 0-1,0-1 1,0 1 0,0 0 0,0 0 0,1 0 0,-1 0 0,-1 1 0,0 2 4,-1 1 1,1-1-1,0 0 0,1 1 1,-1-1-1,1 1 1,-1 0-1,1 0 1,1-1-1,-1 7 1,1-2 106,0 1 0,2 16 0,-1-22-25,-1-1 1,1 1 0,0 0-1,0-1 1,1 0-1,-1 1 1,1-1 0,-1 0-1,1 1 1,3 2-1,-4-5-48,1 0-1,-1 0 0,0 0 1,1 0-1,-1-1 0,1 1 0,-1 0 1,1-1-1,-1 1 0,1-1 0,0 1 1,-1-1-1,1 0 0,0 0 0,-1 0 1,1 0-1,0 0 0,-1 0 1,1 0-1,0-1 0,-1 1 0,1-1 1,-1 1-1,1-1 0,-1 1 0,4-3 1,1 0-404,1 0-1,-1 0 1,0-1 0,9-8 0,3-5-3302,-12 5 2514</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2.418"/>
    </inkml:context>
    <inkml:brush xml:id="br0">
      <inkml:brushProperty name="width" value="0.05" units="cm"/>
      <inkml:brushProperty name="height" value="0.05" units="cm"/>
      <inkml:brushProperty name="color" value="#F6630D"/>
    </inkml:brush>
  </inkml:definitions>
  <inkml:trace contextRef="#ctx0" brushRef="#br0">1 46 12267,'14'22'3432,"19"41"0,-4-10-1552,-18-30-1474,-11-22-395,1 0 0,-1 0 0,1 0 0,-1 0 0,0 0 1,1 0-1,-1 0 0,0 0 0,0 0 0,0 0 0,0 0 0,0 0 0,0 0 0,0 0 0,0 0 0,0 0 0,-1 0 0,1 0 0,-1 2 0,1-3-6,-1 1-1,1-1 1,-1 0 0,1 1 0,0-1-1,-1 0 1,1 0 0,-1 1-1,1-1 1,-1 0 0,1 0 0,-1 0-1,1 0 1,-1 1 0,1-1 0,-1 0-1,1 0 1,-1 0 0,1 0-1,-1 0 1,1 0 0,-1 0 0,1 0-1,-1-1 1,1 1 0,-1 0 0,1 0-1,0 0 1,-1 0 0,1-1-1,-1 1 1,1 0 0,-1-1 0,1 1-1,0 0 1,-1-1 0,1 1-1,-1-1 1,-13-15 154,9 6-115,-1 0 1,2 0 0,-1 0 0,1-1 0,1 0-1,-4-20 1,5 22 28,1 0 1,1 0-1,-1 0 0,1 1 0,1-1 0,0 0 1,0 0-1,1 0 0,3-10 0,-5 18-49,0 0 0,0 0-1,0 0 1,1 0-1,-1 1 1,0-1 0,1 0-1,-1 0 1,1 0 0,-1 0-1,1 1 1,-1-1 0,1 0-1,0 0 1,-1 1 0,1-1-1,0 0 1,0 1 0,-1-1-1,1 1 1,0-1-1,0 1 1,0 0 0,0-1-1,0 1 1,-1 0 0,1-1-1,0 1 1,0 0 0,0 0-1,0 0 1,0 0 0,0 0-1,2 0 1,1 1 1,0 1 0,-1-1 0,1 1 0,0 0 0,-1 0 0,7 5 0,6 3-90,-13-9-134,0 1 0,0-1 1,1 0-1,-1 0 0,0 0 1,1 0-1,5 0 0,-9-1 169,0 0-1,1-1 1,-1 1 0,0 0-1,1 0 1,-1 0 0,0 0 0,1-1-1,-1 1 1,0 0 0,0 0-1,1-1 1,-1 1 0,0 0-1,0-1 1,0 1 0,0 0-1,1-1 1,-1 1 0,0 0-1,0-1 1,0 1 0</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3.232"/>
    </inkml:context>
    <inkml:brush xml:id="br0">
      <inkml:brushProperty name="width" value="0.05" units="cm"/>
      <inkml:brushProperty name="height" value="0.05" units="cm"/>
      <inkml:brushProperty name="color" value="#F6630D"/>
    </inkml:brush>
  </inkml:definitions>
  <inkml:trace contextRef="#ctx0" brushRef="#br0">20 20 6537,'1'0'290,"-1"-1"0,1 1 0,0-1 0,-1 0 0,0 1 0,1-1 0,-1 0 0,1 1 0,-1-1 0,0 0-1,1 1 1,-1-1 0,0 0 0,0 0 0,1 0 0,-1 1 0,0-1 0,0 0 0,0-1 0,0 2-172,-1 0 0,1-1 1,0 1-1,0 0 1,0 0-1,-1-1 1,1 1-1,0 0 0,-1 0 1,1-1-1,0 1 1,0 0-1,-1 0 1,1 0-1,0 0 0,-1-1 1,1 1-1,0 0 1,-1 0-1,1 0 1,0 0-1,-1 0 0,1 0 1,0 0-1,-1 0 1,1 0-1,-1 0 1,1 0-1,0 0 0,-1 0 1,1 0-1,0 0 1,-1 1-1,1-1 1,0 0-1,-1 0 0,1 0 1,0 0-1,0 1 1,-1-1-1,1 0 1,0 0-1,-1 1 0,0-1 27,0 1 0,1 0 0,-1 0 0,0-1 0,0 1 1,0 0-1,1 0 0,-1 0 0,0 0 0,1-1 0,-1 1 0,1 0 0,-1 0 0,1 0 0,-1 1 0,1-1 0,0 0 0,-1 0 0,1 0 0,0 0 0,0 0 0,0 1 0,2 29 1220,-1-21-962,3 11 26,0 0 0,1 0 0,1-1-1,1 0 1,18 35 0,-21-46-377,2 15 96,-5-20-332,-1-1-1,1 0 1,0 1 0,0-1 0,0 0-1,3 5 1,-4-8 91,0 0-1,1 0 1,-1 0 0,0 0-1,0 0 1,0 0 0,0 0-1,1 0 1,-1 0 0,0 0-1,0-1 1,0 1 0,0 0-1,1 0 1,-1 0 0,0 0-1,0 0 1,0 0 0,0-1-1,0 1 1,0 0 0,1 0-1,-1 0 1,0 0-1,0-1 1,0 1 0,0 0-1,0 0 1,0 0 0,0-1-1,0 1 1,0 0 0,0 0-1,0 0 1,0-1 0,0 1-1,0 0 1,0 0 0,0 0-1,0-1 1,0 1 0,2-12-1669,1-12 419</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3.403"/>
    </inkml:context>
    <inkml:brush xml:id="br0">
      <inkml:brushProperty name="width" value="0.05" units="cm"/>
      <inkml:brushProperty name="height" value="0.05" units="cm"/>
      <inkml:brushProperty name="color" value="#F6630D"/>
    </inkml:brush>
  </inkml:definitions>
  <inkml:trace contextRef="#ctx0" brushRef="#br0">1 58 12203,'5'-2'1128,"5"-3"1168,4-4-399,3 1-185,6-3-320,-2 4-679,-1 4-225,-2 3-304,-8 1-48,1 5-264,-5-3-312,-2-3-937,-1-5-439,8-12 840</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3.650"/>
    </inkml:context>
    <inkml:brush xml:id="br0">
      <inkml:brushProperty name="width" value="0.05" units="cm"/>
      <inkml:brushProperty name="height" value="0.05" units="cm"/>
      <inkml:brushProperty name="color" value="#F6630D"/>
    </inkml:brush>
  </inkml:definitions>
  <inkml:trace contextRef="#ctx0" brushRef="#br0">10 1 11194,'-6'10'1265,"3"6"1567,3 4-527,0 6-313,3 2-215,4 5-697,4 0-200,1 3-288,2 2-184,0-1-240,-4-6-48,0-3-256,-1-7-240,-4-11-560,-3-8-376,7-4-865,-4-8-151,5-22 1231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01.326"/>
    </inkml:context>
    <inkml:brush xml:id="br0">
      <inkml:brushProperty name="width" value="0.05" units="cm"/>
      <inkml:brushProperty name="height" value="0.05" units="cm"/>
      <inkml:brushProperty name="color" value="#008C3A"/>
    </inkml:brush>
  </inkml:definitions>
  <inkml:trace contextRef="#ctx0" brushRef="#br0">56 123 9834,'-3'1'354,"0"0"0,1 1 1,-1-1-1,0 1 0,1 0 0,0 0 0,-1 0 0,1 0 0,0 1 0,0-1 1,0 0-1,0 1 0,0 0 0,1-1 0,-1 1 0,1 0 0,0 0 1,-2 5-1,0 5 80,0-1 1,1 1 0,0 17-1,1-19-74,-2 50 499,3-1 0,2 1-1,13 75 1,48 177 922,-36-191-1443,-14-60-237,33 137 107,-34-156-103,2-1 1,30 62-1,-35-86-37,1 0 1,1-1-1,0-1 1,1 1-1,24 24 0,-31-36-35,0 0-1,1-1 1,-1 1 0,1-1-1,0 0 1,0-1-1,1 1 1,-1-1-1,1-1 1,-1 1-1,1-1 1,0 0 0,0-1-1,0 1 1,0-1-1,0-1 1,0 1-1,0-1 1,10-2 0,-9 1 51,0-1 1,0 0 0,0 0 0,0-1 0,0 0 0,-1 0 0,1-1 0,-1 0 0,10-8 0,-7 4 84,0 0-1,-1-1 1,0 0 0,-1-1 0,11-16-1,0-4 255,-2-1 0,-2-1 0,18-51-1,7-30 361,25-125 0,-58 208-705,-3 1 1,0-1-1,-2 1 1,0-1-1,-3 0 0,0 0 1,-2 0-1,-1 1 1,-9-33-1,-2 12-57,-1 0 0,-3 1-1,-2 2 1,-39-66 0,38 77-71,-1 1-1,-2 2 1,-2 0-1,0 2 1,-3 1-1,-32-26 1,48 44-188,0 1 1,-1 1 0,0 1 0,-1 0-1,0 0 1,-1 2 0,1 0-1,-1 1 1,-1 1 0,1 0 0,-1 2-1,0 0 1,-33-2 0,-13 5 333,6-2-91</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3.853"/>
    </inkml:context>
    <inkml:brush xml:id="br0">
      <inkml:brushProperty name="width" value="0.05" units="cm"/>
      <inkml:brushProperty name="height" value="0.05" units="cm"/>
      <inkml:brushProperty name="color" value="#F6630D"/>
    </inkml:brush>
  </inkml:definitions>
  <inkml:trace contextRef="#ctx0" brushRef="#br0">1 1 12835,'0'21'1368,"3"5"1217,1-1-537,-1 5-432,4-1-407,-2 1-609,2-4-192,0-5-224,2-2-56,-1-12-304,3-6-240,-3-9-1193,-1-10-463,-1-15 992</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3.992"/>
    </inkml:context>
    <inkml:brush xml:id="br0">
      <inkml:brushProperty name="width" value="0.05" units="cm"/>
      <inkml:brushProperty name="height" value="0.05" units="cm"/>
      <inkml:brushProperty name="color" value="#F6630D"/>
    </inkml:brush>
  </inkml:definitions>
  <inkml:trace contextRef="#ctx0" brushRef="#br0">6 1 12299,'-2'3'1160,"-1"1"1152,3-2-1679,3-1 15,4-1-960,2 0-209,5 0 225</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4.430"/>
    </inkml:context>
    <inkml:brush xml:id="br0">
      <inkml:brushProperty name="width" value="0.05" units="cm"/>
      <inkml:brushProperty name="height" value="0.05" units="cm"/>
      <inkml:brushProperty name="color" value="#F6630D"/>
    </inkml:brush>
  </inkml:definitions>
  <inkml:trace contextRef="#ctx0" brushRef="#br0">167 0 11739,'-12'3'1410,"0"0"0,0 1 0,0 1 1,-15 7-1,24-10-1317,0-1 1,0 1-1,1 0 0,-1 0 1,1 0-1,-1 0 1,1 0-1,0 1 0,0-1 1,0 1-1,0-1 1,0 1-1,1 0 0,-1 0 1,1 0-1,0 0 0,0 0 1,0 0-1,0 0 1,0 0-1,0 6 0,1-6-61,0 0-1,0 0 0,0 0 1,0 0-1,0-1 0,1 1 1,0 0-1,-1 0 0,1-1 0,2 5 1,-2-5-30,0-1 1,0 1 0,0-1 0,1 1-1,-1-1 1,0 0 0,1 0 0,-1 1-1,1-1 1,-1 0 0,1 0-1,0 0 1,-1-1 0,1 1 0,0 0-1,0-1 1,2 2 0,25 3 23,-23-4 99,1 0-1,-1 0 1,1 1-1,-1-1 0,0 1 1,0 1-1,12 5 0,-17-7-55,0 0 0,0 0-1,0 0 1,0 0-1,0 0 1,0 0 0,0 0-1,0 0 1,0 0-1,-1 1 1,1-1 0,0 0-1,-1 0 1,1 1-1,-1-1 1,1 1 0,-1-1-1,0 0 1,1 2-1,-1 0 29,0 0-1,0 0 1,-1-1-1,1 1 1,-1 0 0,1-1-1,-1 1 1,0-1-1,-2 5 1,-2 2 95,0 0 0,-1 0 0,-1 0 0,-7 8 0,3-4-37,-2 0-1,-13 11 0,19-19-318,1 0 0,-1 0 0,-1-1-1,1 0 1,0 0 0,-11 4 0,16-8-38,0 1 1,0-1 0,0 0 0,1 0 0,-1 0-1,0 1 1,0-2 0,-3 1 0,-13-4-974</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5.293"/>
    </inkml:context>
    <inkml:brush xml:id="br0">
      <inkml:brushProperty name="width" value="0.05" units="cm"/>
      <inkml:brushProperty name="height" value="0.05" units="cm"/>
      <inkml:brushProperty name="color" value="#F6630D"/>
    </inkml:brush>
  </inkml:definitions>
  <inkml:trace contextRef="#ctx0" brushRef="#br0">1 196 13315,'17'101'7298,"-7"-32"-6013,8 51 439,-20-153-1695,1 0 0,2 0 0,5-33-1,2-34-28,-8 84-3,4-80-51,-2 82 47,0 0 0,1 0-1,0 1 1,10-25 0,-13 37 13,0 0 1,1 0-1,-1 0 0,1 0 1,0 0-1,-1 0 1,1 0-1,0 0 1,-1 0-1,1 0 0,0 0 1,0 0-1,0 1 1,1-2-1,-1 2 9,-1-1 1,1 1-1,-1 0 1,1 0-1,-1 0 1,0 0-1,1 0 1,-1 0-1,1 0 1,-1 0-1,1 0 1,-1 1-1,0-1 1,1 0-1,-1 0 0,1 0 1,-1 0-1,0 0 1,1 1-1,-1-1 1,0 0-1,1 0 1,-1 1-1,0-1 1,1 0-1,-1 1 1,3 3 128,0-1 1,-1 1 0,0 0 0,0 0 0,3 7 0,85 196 2487,-85-194-2679,0 0 0,-1-1 0,0 2 0,-1-1-1,-1 0 1,0 1 0,0 21 0,-2-34-121,0 0 1,0 0-1,0 0 0,0 0 1,0 0-1,-1 0 0,1 0 1,0 0-1,-1 0 1,1 0-1,-1 0 0,1 0 1,-1 0-1,0 0 0,1 0 37,-1-1 0,1 0 0,0 0 0,-1 0 0,1 0 0,-1 1 0,1-1-1,0 0 1,-1 0 0,1 0 0,-1 0 0,1 0 0,0 0 0,-1 0 0,1 0 0,-1 0 0,1 0-1,0 0 1,-1 0 0,1-1 0,-1 1 0,1 0 0,0 0 0,-1 0 0,1 0 0,0-1-1,-1 1 1,1 0 0,0 0 0,-1-1 0,1 1 0,0 0 0,-1-1 0,-5-7-1351</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5.513"/>
    </inkml:context>
    <inkml:brush xml:id="br0">
      <inkml:brushProperty name="width" value="0.05" units="cm"/>
      <inkml:brushProperty name="height" value="0.05" units="cm"/>
      <inkml:brushProperty name="color" value="#F6630D"/>
    </inkml:brush>
  </inkml:definitions>
  <inkml:trace contextRef="#ctx0" brushRef="#br0">0 107 16003,'7'-2'1449,"4"-7"943,2-1-47,5-6-697,1 1-368,5 1-664,-3 0-223,3 3-257,-1 3-112,-8 3-344,-3 3-449,-1 4-807,-6 1-808,5 2 1231</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5.903"/>
    </inkml:context>
    <inkml:brush xml:id="br0">
      <inkml:brushProperty name="width" value="0.05" units="cm"/>
      <inkml:brushProperty name="height" value="0.05" units="cm"/>
      <inkml:brushProperty name="color" value="#F6630D"/>
    </inkml:brush>
  </inkml:definitions>
  <inkml:trace contextRef="#ctx0" brushRef="#br0">103 0 9986,'5'0'6008,"-13"5"-3533,-6 7-1461,0 0-1,1 1 0,0 1 0,-18 25 1,31-39-1009,0 1 0,0-1 0,0 0 1,0 0-1,0 0 0,0 0 0,0 0 0,-1 0 1,1 1-1,0-1 0,0 0 0,0 0 0,0 0 1,0 0-1,0 0 0,0 0 0,0 1 1,0-1-1,0 0 0,0 0 0,0 0 0,0 0 1,0 0-1,0 1 0,0-1 0,0 0 0,0 0 1,0 0-1,0 0 0,1 0 0,-1 1 1,0-1-1,0 0 0,0 0 0,0 0 0,0 0 1,0 0-1,0 0 0,0 0 0,0 0 0,1 1 1,-1-1-1,0 0 0,0 0 0,0 0 0,0 0 1,0 0-1,1 0 0,10 2 84,15-4-72,-25 2-14,3-1-1,0 1 1,1 0-1,-1 0 1,0 0 0,1 1-1,-1-1 1,1 1-1,-1 0 1,0 1-1,5 1 1,-8-3 22,0 1-1,1 0 1,-1-1 0,0 1 0,1 0-1,-1 0 1,0 0 0,0 0 0,0 0-1,0 0 1,0 1 0,0-1 0,0 0-1,0 1 1,0-1 0,0 0 0,-1 1-1,1-1 1,-1 1 0,1-1 0,-1 1-1,1-1 1,-1 1 0,0-1 0,0 1-1,0 0 1,0-1 0,0 1 0,0-1-1,0 1 1,-1 1 0,-1 3 133,1 1 1,-2-1-1,1 0 1,-1 0-1,0 0 1,0-1-1,-6 9 1,-2 1 132,-18 18 1,27-31-311,1 0 1,-1-1-1,0 1 1,0-1-1,0 1 0,-1-1 1,1 0-1,0 1 1,0-1-1,-1 0 1,1-1-1,0 1 0,-1 0 1,1-1-1,-1 1 1,-2-1-1,4 0-52,0 0 0,0 0-1,0 0 1,0 0 0,1 0-1,-1-1 1,0 1 0,0 0 0,0-1-1,1 1 1,-1 0 0,0-1 0,0 1-1,1-1 1,-1 1 0,0-1 0,1 1-1,-1-1 1,0-1 0,0 1-132,0-1-1,1 1 1,-1-1 0,0 1 0,1-1 0,-1 0-1,1 1 1,0-1 0,0 0 0,0 1-1,0-1 1,0 0 0,0-2 0,5-19-1098</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46.326"/>
    </inkml:context>
    <inkml:brush xml:id="br0">
      <inkml:brushProperty name="width" value="0.05" units="cm"/>
      <inkml:brushProperty name="height" value="0.05" units="cm"/>
      <inkml:brushProperty name="color" value="#F6630D"/>
    </inkml:brush>
  </inkml:definitions>
  <inkml:trace contextRef="#ctx0" brushRef="#br0">1 130 16644,'13'21'1571,"-6"-8"-101,1-1-1,14 18 1,-15-24-1316,-1 1 1,0 0-1,-1 0 1,0 1 0,0-1-1,-1 1 1,1 0-1,-2 0 1,1 1 0,-1-1-1,0 1 1,-1 0 0,0-1-1,-1 1 1,0 0-1,1 18 1,-6 9-50,4-36-104,1 0-1,-1 1 0,0-1 0,0 0 0,0 0 1,0 0-1,0 0 0,0 1 0,0-1 0,0 0 1,0 0-1,0 0 0,0 0 0,0 0 0,0 1 1,0-1-1,0 0 0,0 0 0,0 0 0,-1 0 1,1 0-1,0 1 0,0-1 0,0 0 0,0 0 1,0 0-1,0 0 0,0 0 0,0 0 0,0 1 1,-1-1-1,1 0 0,0 0 0,0 0 0,0 0 1,0 0-1,0 0 0,-1 0 0,1 0 0,0 0 1,0 0-1,0 0 0,0 0 0,0 0 0,-1 0 1,1 0-1,0 0 0,0 0 0,0 0 0,0 0 1,0 0-1,-1 0 0,1 0 0,0 0 0,0 0 1,0 0-1,0 0 0,0 0 0,-1 0 0,1 0 1,0 0-1,0 0 0,0-1 0,0 1 0,0 0 1,-1 0-1,-3-12-6,0-35-17,4-77 0,1 77-23,-1 28 13,1 1 1,6-33-1,-6 46 35,0 0 0,1 1 1,-1-1-1,1 0 0,0 0 1,0 1-1,0-1 0,1 1 1,0 0-1,0 0 0,0 0 1,0 0-1,0 0 0,1 1 1,5-5-1,-7 7 38,0-1 0,0 1 0,-1 1 0,1-1 0,0 0 0,0 0 0,0 1 0,0-1 0,1 1 0,-1 0 0,0-1 0,0 1 0,0 0 0,0 0 0,0 1 0,0-1 0,0 0 0,0 1 0,0-1 0,1 1 0,-1-1 0,-1 1 0,1 0 0,0 0 0,0 0 0,0 0 0,0 0 0,-1 1 0,1-1 0,0 0 0,2 4 0,-2-3 94,1 1 0,-1 1 0,0-1 0,1 0-1,-1 0 1,-1 1 0,1-1 0,0 1 0,-1-1 0,0 1 0,0 0 0,0 0 0,0 0 0,0-1 0,-1 1 0,0 6 0,-1-2 27,0 0 0,-1 0 0,0 0 0,-1-1 0,0 1 1,-7 14-1,-28 40-85,35-59-212,1 1 1,-1-1-1,0 0 0,0 0 1,0 0-1,0 0 0,0 0 1,-1-1-1,1 1 0,-1-1 0,-7 4 1,7-6 16,0 1-1,0 0 1,0-1 0,0 1 0,-5-2 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2:59.73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2270 72 6657,'-34'-11'4114,"-5"-6"-2057,29 13-1406,7 3-582,1 0 1,-1 0 0,0 1-1,1-1 1,-1 1-1,0 0 1,1 0-1,-1 0 1,0 0-1,0 0 1,1 1-1,-1-1 1,0 1-1,1 0 1,-1-1 0,1 1-1,-1 0 1,1 1-1,-1-1 1,1 0-1,-3 3 1,-6 4-55,0 0-1,1 1 1,-10 11 0,14-14 39,-13 14-32,0 1 1,2 0-1,-20 32 0,25-34-19,-12 20 5,23-36-14,-1 0 0,1 0 0,0 1 0,-1-1 0,2 1 0,-1-1 0,0 1 0,1-1 0,0 8 0,0-10-6,0 0 0,0 1 0,1-1 0,-1 1 0,1-1 0,0 0-1,-1 1 1,1-1 0,0 0 0,0 0 0,-1 0 0,1 1 0,0-1 0,0 0 0,0 0 0,1 0 0,-1-1 0,0 1 0,0 0 0,0 0 0,1-1-1,-1 1 1,0 0 0,1-1 0,-1 1 0,0-1 0,1 0 0,-1 1 0,3-1 0,6 1-6,-1 0-1,1 0 1,12-2 0,-16 1 22,29-4 0,-26 2 5,0 1 0,0 0-1,-1 1 1,12 0 0,-20 0-8,1 0 0,0 0 0,0 0 0,0 0 0,-1 1 0,1-1-1,0 0 1,-1 0 0,1 0 0,0 1 0,-1-1 0,1 0 0,0 1 0,-1-1 0,1 1 0,0-1 0,-1 1-1,1-1 1,-1 1 0,1-1 0,-1 1 0,1 0 0,-1-1 0,0 1 0,1 0 0,-1-1 0,0 1-1,1 0 1,-1-1 0,0 1 0,0 0 0,0 0 0,1-1 0,-1 1 0,0 0 0,0 0 0,0-1-1,0 1 1,0 0 0,-1 0 0,1-1 0,0 1 0,0 0 0,0 0 0,-1 1 0,-1 1-1,1 0 1,-1 1 0,1-1-1,-1 0 1,0 0 0,0 1-1,-5 4 1,-14 10 2,-1-1 0,-1 0 0,0-2 0,-50 24 0,45-25-1,1 1 1,1 1 0,-35 28-1,50-31-13,11-13 10,0 0 1,0 1-1,0-1 1,0 0-1,0 0 0,0 0 1,0 0-1,0 1 1,0-1-1,0 0 1,0 0-1,0 0 0,0 0 1,0 0-1,0 1 1,0-1-1,0 0 1,1 0-1,-1 0 0,0 0 1,0 0-1,0 0 1,0 1-1,0-1 1,0 0-1,0 0 0,1 0 1,-1 0-1,0 0 1,0 0-1,0 0 1,0 0-1,1 0 0,-1 0 1,0 0-1,0 1 1,0-1-1,0 0 1,0 0-1,1 0 0,-1 0 1,0 0-1,0 0 1,0-1-1,4 1-7,0 0 1,-1 0-1,1-1 0,-1 0 0,7-2 0,38-13-11,24-9 173,117-24-1,-180 47-118,0 1 0,0 0 0,0 1-1,13 0 1,-20 1-31,0-1 0,0 0 0,0 1 0,-1-1-1,1 1 1,0-1 0,0 1 0,0 0 0,-1 0 0,1 0-1,2 2 1,-3-2-5,0 0 1,-1-1-1,1 1 0,0 0 1,0 0-1,-1 0 0,1 0 1,-1 1-1,1-1 0,-1 0 1,0 0-1,1 0 0,-1 0 0,0 0 1,0 1-1,0-1 0,0 0 1,0 0-1,0 0 0,0 2 1,-1 4 3,-1 0-1,0 0 1,0-1 0,-1 1 0,1-1 0,-1 1 0,-1-1 0,1 0 0,-1 0 0,-8 9 0,-7 6 16,-26 25 1,40-42-21,0 0 3,-19 18 18,1 1 1,-34 45-1,55-66-18,0 1-1,1 0 1,-1-1-1,1 1 1,0 0-1,0 0 1,0 0 0,0 0-1,0 0 1,1 0-1,-1 4 1,1-6-1,0 0 0,0 1 0,0-1 0,0 0 1,1 0-1,-1 0 0,0 0 0,1 0 0,-1 0 0,1 0 0,-1 0 1,1 0-1,-1 0 0,1 0 0,0 0 0,0 0 0,-1 0 0,1 0 0,0-1 1,0 1-1,0 0 0,0 0 0,0-1 0,0 1 0,0-1 0,0 1 0,0-1 1,0 1-1,0-1 0,0 0 0,0 0 0,1 1 0,0-1 0,8 1 10,0 0 0,1-1 0,-1-1 0,0 1-1,0-1 1,0-1 0,16-4 0,67-26 44,-36 7-29,-56 24-24,0 1-1,0-1 0,0 1 0,0 0 0,1-1 0,-1 1 1,0 0-1,0 0 0,0 0 0,0-1 0,1 1 0,0 4 7,-7 5 0,-7 5-7,0-2 1,0 1-1,-1-2 0,-16 12 1,-63 37 3,66-44-4,-64 39 65,-37 23 209,121-74-264,0 1-1,0-1 1,0 1-1,-5 7 1,10-11-12,0 0 1,-1 1-1,1-1 1,0 1 0,0-1-1,0 1 1,0 0 0,0 0-1,1-1 1,-1 1-1,0 0 1,1 0 0,0 0-1,-1 0 1,1-1 0,0 1-1,0 0 1,0 0 0,0 0-1,0 0 1,0 2-1,1-4 0,-1 1-1,0-1 0,0 1 1,1-1-1,-1 1 0,0-1 1,1 1-1,-1-1 0,1 1 1,-1-1-1,0 0 0,1 1 1,-1-1-1,1 0 0,-1 1 1,1-1-1,-1 0 0,1 0 1,-1 1-1,1-1 1,0 0-1,0 0 0,17 1-22,18-7-38,-36 6 61,7-2-15,2 0-36,-1 0 1,1 1 0,12-2 0,-21 3 49,0 0 0,1 0 1,-1 0-1,0 0 1,0 0-1,0 1 0,0-1 1,0 0-1,0 0 0,1 0 1,-1 0-1,0 0 1,0 0-1,0 0 0,0 0 1,0 0-1,0 0 0,0 0 1,0 0-1,1 0 1,-1 0-1,0 0 0,0 1 1,0-1-1,0 0 1,0 0-1,0 0 0,0 0 1,0 0-1,0 0 0,0 0 1,0 1-1,0-1 1,0 0-1,0 0 0,0 0 1,0 0-1,0 0 0,0 0 1,0 1-1,0-1 1,0 0-1,0 0 0,0 0 1,0 0-1,0 0 0,0 0 1,0 0-1,0 1 1,0-1-1,-3 6-19,-5 2 2,1 0 1,-1-1 0,-11 8-1,-1 2 11,1-1 13,-162 146 277,178-159-255,0 0 0,0 0 0,1 1 0,0-1 0,-4 6 0,6-9-25,0 0 0,-1 1 0,1-1 0,0 1 0,0-1 0,-1 1 0,1-1 1,0 1-1,0-1 0,0 1 0,-1-1 0,1 1 0,0-1 0,0 1 0,0-1 0,0 1 1,0-1-1,0 1 0,0-1 0,0 1 0,0-1 0,0 1 0,1-1 0,-1 1 0,0-1 1,0 1-1,0-1 0,1 1 0,-1-1 0,0 1 0,0-1 0,1 0 0,-1 1 0,0-1 1,1 1-1,-1-1 0,1 0 0,-1 1 0,0-1 0,1 0 0,-1 0 0,1 1 0,-1-1 0,1 0 1,-1 0-1,1 0 0,-1 1 0,1-1 0,-1 0 0,1 0 0,-1 0 0,1 0 0,2 0 9,-1 0-1,0 1 0,1-1 0,-1 1 0,0-1 0,0 1 0,1 0 0,-1 0 0,2 1 0,-3-2-3,0 1 0,-1 0 0,1 0 0,-1-1 0,1 1 0,-1 0 0,1 0-1,-1-1 1,1 1 0,-1 0 0,0 0 0,1 0 0,-1 0 0,0 0-1,0-1 1,0 1 0,0 0 0,0 0 0,0 0 0,0 0 0,0 0-1,0 0 1,0 0 0,0 0 0,0-1 0,-1 1 0,1 0 0,-1 1 0,-2 7 115,-1-1 0,0 0 0,-1 0 0,0 0 0,-11 13 0,2-2-22,-2 3-58,8-13-35,1 1 0,1 0 0,0 0 1,0 0-1,0 1 0,2 0 0,-8 21 1,11-25-9,0 0 0,-1 0 1,0 0-1,-1 0 0,0-1 0,0 1 1,0-1-1,-1 1 0,1-1 1,-2 0-1,1 0 0,-6 5 0,-16 11 13,20-17 16,-1 0 1,1 0 0,1 1-1,-1-1 1,1 1 0,-7 10-1,11-14-27,1-1 0,0 0 0,-1 0 0,1 0 0,0 1-1,0-1 1,0 0 0,0 0 0,0 0 0,0 1 0,0-1-1,0 0 1,1 0 0,-1 0 0,0 1 0,1-1 0,-1 0-1,1 0 1,-1 0 0,1 0 0,-1 0 0,1 0 0,1 1-1,6 17-81,-8-16 66,0 1 0,0 0 1,0 0-1,0-1 0,0 1 0,-1 0 0,0 0 0,0-1 1,0 1-1,0-1 0,0 1 0,-1-1 0,1 1 1,-3 2-1,-4 5 6,0 0 0,-14 16 1,7-11 4,3-1 8,-116 145 135,124-155-137,0-1 1,0 1 0,-1-1 0,-7 6 0,-8 8 7,-76 68-46,81-74 18,-1-1 0,0 0 0,-1-2 0,-29 13 0,39-19 17,0-1-1,0 0 0,0-1 1,-1 0-1,1 0 1,0 0-1,-1-1 0,1 0 1,-8-1-1,-2-2-1,1 0 0,-30-10 0,41 11 7,-1 1-1,0-1 1,0 2 0,0-1-1,0 0 1,0 1 0,0 0 0,0 1-1,-7 0 1,-4 3-64,-29 9 0,32-8 17,0-1 1,-1 0-1,-15 1 0,25-5 42,-1 1-1,1-1 0,-1-1 1,1 1-1,0-1 0,-1 0 0,1 0 1,0 0-1,0-1 0,0 0 0,0 0 1,-7-4-1,3 1 41,1-1 1,0 0-1,0 0 1,0-1-1,-12-14 1,-28-44 654,46 62-668,0 1 0,0-1-1,0 1 1,-1-1 0,1 1 0,-1 0 0,0 0 0,0 0-1,0 1 1,0-1 0,0 1 0,0-1 0,0 1 0,0 0 0,-4-1-1,-7-2-35,12 3 10,0 0 1,-1 0-1,1-1 1,0 1 0,-1 0-1,1-1 1,0 1-1,0-1 1,0 0-1,0 0 1,1 0 0,-1 0-1,0 0 1,1 0-1,-3-5 1,1 0 5,0 0-1,1-1 1,-4-14-1,5 15-1,-1-1 0,-1 0 0,-4-10-1,7 16-2,-1 1-1,1 0 0,-1 0 1,0 0-1,0 0 0,0 0 1,1 0-1,-1 0 0,0 0 1,0 1-1,0-1 0,0 0 1,-1 0-1,1 1 0,0-1 1,0 1-1,0-1 0,-1 1 1,1-1-1,0 1 0,0 0 1,-1 0-1,1 0 0,0-1 1,0 1-1,-3 1 0,-25-7 26,28 6-23,1 0 0,0 0 1,0 0-1,0-1 0,0 1 0,-1 0 1,1 0-1,0 0 0,0-1 0,0 1 1,0 0-1,0 0 0,-1-1 0,1 1 1,0 0-1,0-1 0,0 1 0,0 0 1,0 0-1,0-1 0,0 1 0,0 0 0,0-1 1,0 1-1,0 0 0,0 0 0,0-1 1,0 1-1,1 0 0,-1 0 0,0-1 1,0 1-1,0-1 0,4-7 63,10-10 31,-12 14-91,1 1-1,0-1 0,-1 1 0,4-8 0,-6 11-5,0 0 1,0 0 0,0 0 0,0 0 0,0 0 0,0-1-1,0 1 1,-1 0 0,1 0 0,0 0 0,0 0-1,0 0 1,0 0 0,0 0 0,0-1 0,0 1-1,0 0 1,0 0 0,0 0 0,-1 0 0,1 0-1,0 0 1,0 0 0,0 0 0,0 0 0,0 0 0,0 0-1,0 0 1,-1 0 0,1 0 0,0 0 0,0 0-1,0 0 1,0 0 0,0 0 0,-1 0 0,1 0-1,0 0 1,0 0 0,0 0 0,0 0 0,0 0-1,0 0 1,-1 0 0,1 0 0,0 0 0,0 0 0,0 0-1,0 0 1,0 0 0,0 0 0,0 0 0,0 1-1,-1-1 1,1 0 0,-1 0 0,1 0 0,-1 1 0,1-1 0,-1 0 0,1 0 1,-1 0-1,1 0 0,-1 0 0,1 0 0,-1 0 0,0 0 0,1 0 0,-1 0 0,1 0 0,-1 0 0,1 0 0,-1-1 0,1 1 0,-1 0 0,1 0 0,-1 0 0,1-1 0,-1 1 0,1 0 0,0-1 0,-1 1 0,1 0 1,-1-1-1,1 1 0,0-1 0,-1 1 0,1-1 0,0 1 0,-1 0 0,1-1 0,0 1 0,0-1 0,0 1 0,-1-1 0,1 0 0,0 1 0,0-1 0,0 1 0,0-1 0,0 1 0,0-2 0,1-3 25,-1-1 0,1 0 0,1 1-1,-1-1 1,5-9 0,-3 8-8,-1 0 0,0-1 0,2-6 0,-4 11-16,0 1 1,0 0-1,0 0 1,0-1-1,0 1 1,0 0-1,-1 0 1,1 0-1,-1-1 1,1 1-1,-1 0 1,0 0-1,0 0 1,-1-3-1,-8-10 8,-13-29-1,20 38-12,1-1 0,0 0 1,0 0-1,0 0 0,1-1 0,0 1 0,0-10 0,3-31-14,0 25 2,-2-27-1,-2 14 15,0 2 1,-8-42 0,7 53-2,1-1 0,1 0 0,1 0 0,5-34 0,-1-44-4,-5 95 1,-1 0 0,1-1 1,-1 1-1,-1 0 0,0 0 0,0 0 1,0 1-1,-1-1 0,-7-10 0,-3-6-3,6 10 21,5 6-14,3 8-4,0 0 1,0 0-1,-1 0 0,1 0 1,0 0-1,-1 0 1,1 0-1,-1 0 0,1 0 1,-1 0-1,1-1 0,-1 1 1,1 0-1,-1 0 0,-1 1 1,-17 17-4,9-9 3,4-4 5,0 1 0,0 0 1,1 1-1,0-1 0,0 1 0,1 0 0,0 0 0,0 0 0,1 1 0,0 0 0,1-1 0,-1 1 0,2 0 0,-1 0 0,1 0 0,1 0 0,0 0 1,0 0-1,2 12 0,4 27-8,1-3-3,0 56 0,-10-26 3,1-46 8,1 0-1,1 0 1,7 44 0,-5-65 1,0 0 0,1 0 0,-1 0 0,2 0 0,-1-1 0,1 0 0,6 9 0,5 5-1,18 18 0,-19-24 0,0 1 1,16 27-1,-24-29 6,1 0-1,-2 1 0,0-1 1,5 25-1,-6-23 0,1 1 0,0 0 0,9 17 0,-11-29-4,0-1-1,0 1 1,1-1 0,-1 1-1,1-1 1,0 0 0,0-1-1,1 1 1,-1-1-1,1 1 1,0-1 0,0-1-1,5 3 1,11 4 6,42 12-1,-32-12-4,15 6 0,1-2 0,0-3 0,1-1 0,64 3-1,-99-13 11,-1 1 0,0-2-1,0 1 1,0-2-1,13-3 1,59-24 62,-68 24-67,39-16 6,0-3 1,99-62-1,-121 62-15,-1-1 1,-1-2-1,-2-1 1,32-41-1,-43 49 13,-2-1-1,19-31 1,-27 39-10,-1-1 1,-1 0-1,0 0 0,-1 0 1,5-21-1,7-65-3,6-27 38,-17 102 0,2 0 0,19-46 1,1 19-10,3 1 0,43-57 1,24-38 3,-49 60-25,-4-2 0,-4-2 0,54-176 0,-89 235 20,0 0 0,-3 1 0,0-2 1,-3-40-1,0 59 9,0 14-35,0-1 1,0 1 0,1-1 0,-1 1 0,0-1 0,0 0 0,0 1 0,0-1 0,0 1 0,0-1 0,-1 1 0,1-1 0,0 1-1,0-1 1,0 1 0,0-1 0,-1 1 0,1-1 0,0 1 0,-1-2 0,-1 5-11,0 1 3,-1 0 1,1 0 0,0 0-1,-3 7 1,-3 7-2,-8 17-83,-16 44 0,10-21-70,-26 70-81,20-53 42,-56 111-1,-60 36-219,3 13 292,101-161 48,-80 113 0,89-149-59,-68 64 1,-49 21 20,-39 30 87,39-30 48,135-112-16,0-1 1,-1-1 0,-16 9-1,24-16 2,1 1 0,0-1 0,-1 0-1,0-1 1,1 1 0,-1-1 0,0 0 0,0 0-1,0-1 1,0 0 0,0 0 0,-8-1-1,5-1 16,1 0 0,-1-1 0,1 1 0,-1-2 0,1 1 0,0-1 0,-12-8 0,-1-3 142,-24-23-1,27 22-94,-1 1 0,-24-16 0,11 14-49,-58-21 1,-3-2-14,79 33-2,0-1 0,1 0 0,1 0 0,-18-16 0,22 16 32,0 0-1,0-1 1,1 0-1,1 0 0,-1-1 1,-8-19-1,7 12 133,2 0 1,0-1-1,-6-30 0,5-3 329,2 0 0,1-55 0,4 99-458,8-289 460,12 103-491,13-181 333,-18 210-20,-9 124-292,2 1 0,14-42 0,53-112 58,-32 86 376,-35 84-316,-2 7 216,-9 31-174,-20 84-2887,10-66 1730</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14.12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57 9618,'0'-31'3198,"2"25"-2775,-2 4-334,1 1 0,-1 0-1,1 0 1,-1 0-1,1 1 1,-1-1 0,1 0-1,0 0 1,0-1 88,0 1-88,0 1-1,0-1 1,0 0-1,0 1 1,0-1 0,0 1-1,0-1 1,0 1 0,0-1-1,0 1 1,0 0-1,2-1 1,3 0 82,-1 1 0,1-1 0,0 1-1,-1 0 1,1 1 0,-1-1 0,1 1 0,-1 0 0,1 0 0,7 4-1,5 2 547,30 18-1,-38-19-528,0 0 1,0-1-1,0 0 1,1-1-1,0 0 0,0-1 1,0 0-1,14 2 1,-5-5 6,0-1 0,0-1 1,0-1-1,28-8 1,13-2 62,-25 8-81,0 2 0,-1 2 0,1 1 0,69 10 0,138 43 646,-216-47-806,1 0 1,-1-2-1,1-2 0,0 0 1,0-2-1,0-1 0,42-6 1,-23 2 101,0 2 1,1 3-1,-1 1 1,0 3-1,0 1 1,0 3-1,54 16 1,29 3 54,-109-24-109,1-1 1,0-2 0,-1 0 0,25-3 0,59-15 328,-63 10-12,0 1 0,1 3 0,75 0 1,-56 9-76,-8 0-102,100-4 0,-61-10-3,52-4 144,-118 12-292,1 2-1,-1 0 0,34 7 1,-1 8 49,-47-12-68,0 0 0,0-1 0,0 0 0,0-1 0,1-1 0,16 0 0,-3-4 75,0-1 0,0-2 0,-1-1 0,34-13 0,57-14 385,140-9 254,-245 41-688,1 0 1,0 1 0,17 0 0,-24 1-39,0 1 1,0 0-1,1 0 1,-1 0 0,-1 1-1,1 0 1,0 0-1,0 0 1,6 4-1,-4-1 9,1 0 0,0 0 0,16 5 0,-21-9-22,0 0 1,0 0-1,-1-1 1,1 0-1,0 1 1,0-2-1,0 1 1,0 0-1,-1-1 1,1 1-1,0-1 1,7-3-1,2-1 15,-1-1 0,21-13 0,-26 14-22,0 0 0,1 0-1,0 1 1,0 0-1,0 1 1,0 0 0,1 0-1,-1 1 1,13-2 0,-16 4 1,0 1 1,0 0-1,0 0 0,1 1 1,-1-1-1,-1 1 1,1 0-1,0 1 1,0-1-1,-1 1 0,8 5 1,19 10-26,-27-16-13,0 0 1,1 0-1,-1-1 1,0 0 0,0 0-1,1 0 1,-1 0-1,1-1 1,-1 0 0,0 0-1,1 0 1,-1 0-1,1-1 1,-1 1 0,0-1-1,1 0 1,-1-1-1,0 1 1,0-1 0,5-2-1,3 2-1142</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24.313"/>
    </inkml:context>
    <inkml:brush xml:id="br0">
      <inkml:brushProperty name="width" value="0.05" units="cm"/>
      <inkml:brushProperty name="height" value="0.05" units="cm"/>
      <inkml:brushProperty name="color" value="#FF0066"/>
    </inkml:brush>
  </inkml:definitions>
  <inkml:trace contextRef="#ctx0" brushRef="#br0">212 1284 8874,'2'-5'790,"0"3"-290,-1-1 0,1 0 0,-1 0 0,1 1 0,3-6 0,-4 8-455,-1 0 0,1-1 0,-1 1 0,0 0 0,1-1 0,-1 1 0,1 0 0,-1 0 0,1 0 0,-1-1 0,1 1 0,-1 0 0,1 0 1,-1 0-1,1 0 0,-1 0 0,1 0 0,-1 0 0,1 0 0,-1 0 0,1 0 0,-1 0 0,1 0 0,-1 0 0,1 1 0,-1-1 0,1 0 0,-1 0 0,0 0 0,1 1 0,-1-1 0,1 0 0,-1 1 0,1-1 0,-1 0 0,0 1 0,1-1 0,-1 0 0,0 1 0,1-1 0,-1 1 0,0-1 0,0 1 0,0-1 0,1 1 0,1 2 186,0 0 235,0 0 1,0 0 0,1 0 0,-1-1-1,1 1 1,2 2 0,-4-5-381,-1 1 0,1-1 0,-1 0 0,1 0 0,-1 0 0,1 1 0,-1-1 0,1 0 0,-1 0 0,1 0 1,-1 0-1,1 0 0,-1 0 0,1 0 0,-1 0 0,1 0 0,-1 0 0,1 0 0,-1 0 0,1 0 0,0-1-16,0 1 1,0-1-1,-1 1 0,1-1 0,0 0 0,0 1 0,-1-1 1,1 0-1,-1 1 0,1-1 0,-1 0 0,1 0 1,-1 0-1,1 1 0,0-3 0,8-42 1863,-2 27-1242,0 0 0,12-23 0,-15 34-570,-1-1-1,-1 0 1,1 0-1,-1-1 1,-1 1-1,1 0 1,-1-11-1,4-17 99,-4 32-193,12-81 827,-5 38-214,-5 40-555,-2-1 0,1 1 0,-1-1 1,0 0-1,-1 0 0,1 1 0,-2-1 0,0-10 0,-5-20 72,3-1 1,1-72-1,3 63 102,-1 25-159,1 17-75,-1 1 0,0-1 0,0 0 0,0 0 0,-1 0-1,0 0 1,0 0 0,0 1 0,-1-1 0,-3-7 0,-2-3-12,-8-30 0,11 33-9,0 1 1,0 0 0,-2-1 0,-8-15-1,5 12 9,0-1 0,2 1 0,0-1-1,1-1 1,-6-26 0,-2-5 4,12 44-11,-1 0 0,1 0 0,-1 1 0,0-1 1,-1 1-1,1-1 0,-1 1 0,0 0 0,0 1 0,0-1 0,-8-5 0,6 4 32,-1 0-1,1-1 0,-10-12 1,6-3-3,9 18-27,0 0-1,-1-1 1,1 1 0,-1 0 0,-3-5-1,-1 0 1,-5-5 5,6 10-11,1 0 0,-1 0 0,0 1 0,-6-2 0,9 4-2,-7-9-4,9 9 5,0 0 0,0 1 0,0-1 1,0 0-1,0 0 0,0 1 0,0-1 0,0 0 1,0 0-1,0 1 0,0-1 0,0 0 0,0 0 1,0 1-1,0-1 0,-1 0 0,1 0 0,0 0 1,0 1-1,0-1 0,0 0 0,-1 0 0,1 0 1,0 0-1,0 1 0,0-1 0,-1 0 1,1 0-1,0 0 0,0 0 0,-1 0 0,1 0 1,0 0-1,0 0 0,-1 0 0,1 0 0,0 0 1,0 0-1,-1 0 0,1 0 0,0 0 0,0 0 1,-1 0-1,1 0 0,0 0 0,0 0 0,-1 0 1,1 0-1,0 0 0,0 0 0,0 0 0,-1-1 1,1 1-1,0 0 0,0 0 0,0 0 0,-1 0 1,1-1-1,0 1 0,0 0 0,0 0 0,0 0 1,-1-1-1,1 1 0,0 0 0,0 0 1,0-1-1,-2 23 51,2-22-46,3 30 168,0 0-1,2-1 1,1 1-1,14 42 0,-8-31-9,-5-24-107,-6-14-48,1 0-1,-1 0 1,0 0 0,0 0 0,0 0 0,0 0 0,0 3-1,-3-15 8,-1 0 0,1 1 0,-1-1-1,-5-10 1,-1-2-6,-10-30-13,-35-66 0,46 102 12,7 12-6,-1-1-1,0 1 1,0-1-1,0 1 1,0 0-1,0 0 0,-1 0 1,-4-5-1,7 8-1,0 0 0,0 0 0,0 0 0,0 0 0,-1 0 0,1 0-1,0 0 1,0 0 0,0 0 0,0 0 0,0 0 0,0 0 0,0 0-1,0 0 1,-1 0 0,1 0 0,0 0 0,0 0 0,0 0 0,0 0-1,0 0 1,0 0 0,0 0 0,0 0 0,-1 0 0,1 0 0,0 0-1,0 0 1,0 1 0,0-1 0,0 0 0,0 0 0,0 0 0,0 0-1,0 0 1,0 0 0,0 0 0,0 0 0,0 0 0,0 0 0,0 1-1,-1-1 1,1 0 0,0 0 0,0 0 0,0 0 0,0 0 0,0 0-1,0 0 1,0 0 0,0 1 0,0-1 0,0 0 0,0 0 0,1 0-1,-1 0 1,0 0 0,0 0 0,0 0 0,0 0 0,0 1 0,0 5 3,1-3 2,0 0-1,0 0 1,1 0-1,-1 0 1,0-1 0,1 1-1,0 0 1,-1-1-1,1 0 1,0 1-1,0-1 1,1 0 0,1 2-1,-2-3 2,0 0 1,-1 0-1,1 0 0,0 0 0,-1-1 0,1 1 0,0 0 0,0-1 0,0 0 1,0 1-1,0-1 0,-1 0 0,1 0 0,0 0 0,0 0 0,0 0 1,0-1-1,0 1 0,0-1 0,-1 1 0,1-1 0,2 0 0,1-1 25,0 0 0,0 0 0,0 1 0,0 0 0,0 0 0,0 1 0,0-1 0,0 1 0,0 0 0,1 0 0,-1 1 0,6 1 0,2 1 25,0 1 0,-1 1 0,16 7 0,24 10 59,-39-20-62,-8 0 16,-14 7-23,7-6-43,-1 0-1,0-1 1,1 2 0,0-1 0,0 0-1,-2 4 1,3-5-1,0 0-1,0 0 1,0 0-1,0 0 0,0 0 1,-1 0-1,1-1 1,0 1-1,-1 0 0,0-1 1,1 1-1,-1-1 1,0 0-1,0 1 1,0-1-1,0 0 0,0 0 1,0 0-1,0-1 1,0 1-1,0 0 1,-4 0-1,-32 6 9,27-4 1,0-1 0,-21 2 0,32-4-9,-1 0 0,1 0 0,-1 0 1,1 0-1,0 0 0,-1-1 1,1 1-1,-1 0 0,1 0 0,-1 0 1,1 0-1,0-1 0,-1 1 1,1 0-1,-1 0 0,1-1 0,0 1 1,-1 0-1,1-1 0,0 1 0,-1 0 1,1-1-1,0 1 0,0-1 1,-1 1-1,1 0 0,0-1 0,0 1 1,0-1-1,0 1 0,-1-1 1,1 1-1,0-1 0,0 1 0,0 0 1,0-1-1,0 1 0,0-1 0,0 1 1,0-1-1,0 1 0,1-1 1,-1 1-1,0-1 0,8-21 4,-3 11-2,1 2 1,1-1 0,0 1 0,10-11-1,12-17-394,-28 36 278,0 1 1,-1-1-1,1 1 0,-1-1 1,1 0-1,-1 1 0,1-1 1,-1 0-1,0 1 0,1-1 1,-1 0-1,0 0 1,0 1-1,1-1 0,-1 0 1,0 0-1,0 1 0,0-1 1,0 0-1,0 0 0,0 0 1,0 1-1,0-1 0,0 0 1,0 0-1,-1 1 0,1-1 1,0 0-1,0 0 1,-1 1-1,1-1 0,0 0 1,-1 1-1,1-1 0,-1 0 1,1 1-1,-1-1 0,-1-1 1,-18-11-1800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03.092"/>
    </inkml:context>
    <inkml:brush xml:id="br0">
      <inkml:brushProperty name="width" value="0.05" units="cm"/>
      <inkml:brushProperty name="height" value="0.05" units="cm"/>
      <inkml:brushProperty name="color" value="#008C3A"/>
    </inkml:brush>
  </inkml:definitions>
  <inkml:trace contextRef="#ctx0" brushRef="#br0">18 160 10362,'-1'-11'11281,"2"11"-11130,0 0 0,0 0 0,-1 0 0,1 0 0,0 0 0,0 0 0,-1 0 0,1 0 0,0 0 0,0 0 0,-1 0 0,1-1 0,0 1 0,-1 0 0,1-1 0,0 1 0,-1 0 0,1-1 0,0 1 0,-1-1 0,1 1 0,0-2 0,25-18 560,0 1 0,1 1-1,1 1 1,1 2 0,44-18 0,-59 28-662,1 1 1,0 0-1,25-3 0,-35 7-43,0-1 0,0 1 0,0 1-1,0-1 1,-1 1 0,10 2-1,-11-2-4,-1-1-1,0 1 0,0 0 0,0 1 0,1-1 0,-1 0 1,0 1-1,-1-1 0,1 1 0,0-1 0,0 1 0,-1 0 1,1 0-1,2 3 0,-4-4 0,0-1-1,0 1 1,1-1-1,-1 0 1,0 1-1,0-1 1,0 1-1,0-1 1,0 1-1,1-1 1,-1 1-1,0-1 1,0 1 0,0-1-1,-1 1 1,1-1-1,0 1 1,0-1-1,0 1 1,0-1-1,0 1 1,0-1-1,-1 1 1,1-1 0,0 0-1,0 1 1,-1-1-1,1 1 1,0-1-1,-1 0 1,1 1-1,0-1 1,-1 0-1,1 1 1,-1-1-1,1 0 1,0 0 0,-1 1-1,1-1 1,-1 0-1,1 0 1,-1 0-1,0 1 1,-24 5-44,25-6 44,-30 6-89,0 1 0,-37 14 0,-55 28-61,35-13 143,60-26 69,21-9 179,18-6 123,23-11 289,51-33 0,-20 11-1072,-53 31 203,-1 0-1381,1 1 0,19-8 0,-17 9 858</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25.596"/>
    </inkml:context>
    <inkml:brush xml:id="br0">
      <inkml:brushProperty name="width" value="0.05" units="cm"/>
      <inkml:brushProperty name="height" value="0.05" units="cm"/>
      <inkml:brushProperty name="color" value="#FF0066"/>
    </inkml:brush>
  </inkml:definitions>
  <inkml:trace contextRef="#ctx0" brushRef="#br0">211 152 6009,'-2'-8'1356,"1"0"0,1 0 0,-1-1 0,2-10-1,-1 12-620,1-1-1,-2 1 0,1-1 0,-3-11 0,2 16-523,1 1 1,-1-1-1,0 1 0,0-1 0,-1 1 0,1 0 0,0 0 1,-1 0-1,0-1 0,1 1 0,-1 1 0,0-1 0,0 0 1,0 0-1,0 1 0,0-1 0,-3-1 0,2 1-109,0 1-1,0-1 0,0 1 0,0 0 0,0 0 1,0 0-1,0 1 0,0-1 0,-1 0 1,1 1-1,0 0 0,0 0 0,-1 0 0,1 0 1,0 1-1,0-1 0,0 1 0,0 0 1,-4 1-1,3 0-45,0 0 1,0 0-1,0 1 0,0 0 1,0 0-1,0 0 1,1 0-1,0 0 1,0 1-1,-1-1 0,2 1 1,-5 7-1,-2 6-8,0 0 1,1 0-1,2 1 0,0 0 0,0 1 1,2-1-1,0 1 0,1 0 0,1 0 1,1 0-1,1 0 0,0 0 0,1 0 1,1 1-1,1-2 0,1 1 0,7 21 0,-6-27-39,18 51 32,-20-57-36,1 0 0,-1 0 0,1-1-1,1 1 1,-1-1 0,10 9 0,-12-13-1,1 0-1,0 0 0,0 0 1,0 0-1,0-1 0,0 1 1,0-1-1,1 0 0,-1 0 1,0 0-1,0 0 0,1 0 1,-1-1-1,1 0 0,-1 0 1,1 0-1,-1 0 0,1 0 0,-1-1 1,0 1-1,1-1 0,-1 0 1,0 0-1,5-2 0,3-2 60,0 0-1,0 0 0,-1-1 0,0-1 0,17-14 1,-7 3 98,-2-1 0,0-1 1,-1-1-1,-1 0 0,-1-2 1,-1 1-1,15-35 0,-24 47-53,-1-1-1,0 1 0,0-1 0,-1 0 0,-1 0 0,0 0 0,1-22 0,-3 29-51,0-1 0,0 1 0,-1 0 0,1-1 0,-1 1 0,0 0 0,0 0 0,-1 0 0,1 0 0,-1 0 0,0 0 1,0 0-1,0 0 0,-1 0 0,1 1 0,-1-1 0,0 1 0,0 0 0,0 0 0,0 0 0,-1 0 0,1 1 0,-4-3 0,0 2 7,1 0 0,-1 0 0,0 0 0,1 1 0,-1 0 0,0 1 0,-1-1 0,1 1 0,0 1 0,0-1 0,0 1 0,0 1 0,-1-1 0,-11 4 0,-6 2-144,1 1-1,-42 19 1,50-20-118,-8 5-744,23-11 922,1 0-1,0 0 1,0 0 0,-1 0 0,1 0-1,0 1 1,0-1 0,-1 0 0,1 0-1,0 0 1,0 0 0,0 1 0,-1-1-1,1 0 1,0 0 0,0 0 0,0 1-1,0-1 1,0 0 0,0 0 0,-1 1-1,1-1 1,0 0 0,0 0 0,0 1-1,0-1 1,0 0 0,0 1 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28.592"/>
    </inkml:context>
    <inkml:brush xml:id="br0">
      <inkml:brushProperty name="width" value="0.05" units="cm"/>
      <inkml:brushProperty name="height" value="0.05" units="cm"/>
      <inkml:brushProperty name="color" value="#FF0066"/>
    </inkml:brush>
  </inkml:definitions>
  <inkml:trace contextRef="#ctx0" brushRef="#br0">62 253 6609,'-8'-6'1180,"0"1"0,-1 1 0,1-1-1,-12-3 1,19 8-1103,1 0 1,-1-1-1,1 1 1,-1 0-1,1 0 0,-1-1 1,1 1-1,-1 0 1,1-1-1,0 1 1,-1-1-1,1 1 0,0 0 1,-1-1-1,1 1 1,0-1-1,0 1 0,-1-1 1,1 1-1,0-1 1,0 1-1,0-1 0,-1 1 1,1-1-1,0 1 1,0-1-1,0 1 1,0-1-1,0 0 0,0 1 1,0-1-1,0 1 1,1-1-1,-1 1 0,0-1 1,0 0-1,1 0 28,0-1 0,-1 1 0,1-1 0,0 1 1,0 0-1,0-1 0,0 1 0,0 0 0,0 0 0,0-1 0,2 0 0,2-1 43,0 0 1,0 1-1,0-1 1,1 1-1,-1 1 1,0-1-1,1 1 1,-1 0-1,1 0 1,-1 1-1,7-1 1,10 2 267,33 4 1,-43-4-300,78 9 794,162-4 0,88-38 157,3-18 149,175-1-590,6 36 131,-114-12 574,-321 18-977,17 2 179,0 5 0,0 3 0,180 28-1,-110-2 990,240 5 0,-161-32-497,-244 1-1043,1 0 0,-1 1 1,0 0-1,0 1 0,0 0 0,14 7 1,-19-8-670,0-1 0,0 0 1,-1 0-1,1 0 0,8 0 1,-8-1-692,6 0-657</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29.684"/>
    </inkml:context>
    <inkml:brush xml:id="br0">
      <inkml:brushProperty name="width" value="0.05" units="cm"/>
      <inkml:brushProperty name="height" value="0.05" units="cm"/>
      <inkml:brushProperty name="color" value="#FF0066"/>
    </inkml:brush>
  </inkml:definitions>
  <inkml:trace contextRef="#ctx0" brushRef="#br0">0 21 12123,'1'-1'194,"-1"0"1,1 0-1,0-1 1,-1 1-1,1 0 1,0 0-1,0 0 1,0 0 0,-1 0-1,1 0 1,0 0-1,0 0 1,1 1-1,-1-1 1,0 0-1,0 0 1,0 1-1,0-1 1,1 1 0,-1-1-1,0 1 1,1 0-1,-1-1 1,0 1-1,1 0 1,-1 0-1,0 0 1,2 0-1,7 0 537,-1 0 0,19 4 0,-26-4-608,38 9 1259,60 21 0,-2-1-278,-30-14-403,1-3-1,0-3 1,0-3 0,1-3-1,0-4 1,101-12 0,-98 3 60,-19 1-25,0 3 0,95 2-1,-134 5-664,0 1-1,0 0 0,17 6 0,-26-7-66,-1 1 0,0 0 1,0 0-1,0 1 0,0 0 1,0 0-1,0 0 0,-1 0 1,1 0-1,-1 1 0,4 4 1,1 9-215,-9-17 121,0 1 1,0-1 0,1 1 0,-1-1 0,0 0 0,0 1 0,0-1 0,0 1 0,1-1 0,-1 1 0,0-1 0,0 1-1,0-1 1,0 1 0,0-1 0,0 1 0,-1-1 0,1 1 0,0-1 0,0 1 0,0-1 0,0 1 0,-1-1 0,1 1 0,0-1-1,0 1 1,-1-1 0,1 0 0,0 1 0,-1-1 0,1 0 0,-1 1 0,1-1-37,-1 0-1,1 0 1,-1 0 0,1 1-1,-1-2 1,1 1 0,-1 0-1,1 0 1,-1 0 0,1 0 0,0 0-1,-1 0 1,1 0 0,-1 0-1,1-1 1,-1 1 0,1 0-1,0 0 1,-1-1 0,1 1-1,-1 0 1,1-1 0,-1 0 0,-23-22-1884</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1.824"/>
    </inkml:context>
    <inkml:brush xml:id="br0">
      <inkml:brushProperty name="width" value="0.05" units="cm"/>
      <inkml:brushProperty name="height" value="0.05" units="cm"/>
      <inkml:brushProperty name="color" value="#FF0066"/>
    </inkml:brush>
  </inkml:definitions>
  <inkml:trace contextRef="#ctx0" brushRef="#br0">0 688 12307,'2'-3'691,"0"0"1,0 0 0,1 1 0,-1-1 0,1 1-1,-1-1 1,5-2 0,8-8 1043,29-41 1466,17-16-1255,449-389 1092,-497 448-3029,-6 5-33,-3 3-45,-1 1 0,0-1 0,0 0 0,0 1 0,0-1 0,0-1 0,-1 1 1,1 0-1,-1-1 0,0 1 0,3-8 0,-5 11 11,0-1 0,0 1 0,0 0 1,0-1-1,0 1 0,0 0 0,0 0 0,-1-1 0,1 1 0,0 0 1,0 0-1,0-1 0,0 1 0,-1 0 0,1 0 0,0-1 0,0 1 1,-1 0-1,1 0 0,0 0 0,0 0 0,-1 0 0,1-1 0,0 1 0,-1 0 1,1 0-1,0 0 0,0 0 0,-1 0 0,1 0 0,0 0 0,-1 0 1,1 0-1,0 0 0,-1 0 0,1 0 0,0 0 0,0 0 0,-1 0 0,1 0 1,0 1-1,-1-1 0,1 0 0,0 0 0,-1 0 0,-1 1-321,-3-1 229,0 1 0,0 0-1,0 0 1,0 1 0,0 0-1,0 0 1,-4 2 0,-23 15 455</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2.197"/>
    </inkml:context>
    <inkml:brush xml:id="br0">
      <inkml:brushProperty name="width" value="0.05" units="cm"/>
      <inkml:brushProperty name="height" value="0.05" units="cm"/>
      <inkml:brushProperty name="color" value="#FF0066"/>
    </inkml:brush>
  </inkml:definitions>
  <inkml:trace contextRef="#ctx0" brushRef="#br0">100 0 11234,'-10'16'1243,"0"-1"-1,1 2 0,0-1 0,2 1 1,0 0-1,1 1 0,-5 21 1,-1 15 1312,-6 91 0,17-143-2506,1-1 0,0 1 1,0-1-1,0 1 0,1-1 0,-1 1 1,0-1-1,0 0 0,1 1 1,-1-1-1,1 1 0,-1-1 0,1 0 1,0 1-1,1 0 0,-2-1-17,1 0 1,0-1-1,0 1 0,-1 0 1,1-1-1,0 1 0,0-1 1,0 1-1,0-1 0,0 0 1,0 1-1,0-1 0,0 0 1,0 0-1,0 0 0,0 0 1,1 0-1,5 0 67,-1-1-1,0-1 1,0 1 0,0-1 0,11-4 0,-11 3-74,54-18 263,196-85-2177,-193 73 1057</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2.850"/>
    </inkml:context>
    <inkml:brush xml:id="br0">
      <inkml:brushProperty name="width" value="0.05" units="cm"/>
      <inkml:brushProperty name="height" value="0.05" units="cm"/>
      <inkml:brushProperty name="color" value="#FF0066"/>
    </inkml:brush>
  </inkml:definitions>
  <inkml:trace contextRef="#ctx0" brushRef="#br0">122 16 11666,'0'-1'192,"0"0"0,0 1-1,0-1 1,0 0-1,-1 1 1,1-1 0,0 0-1,-1 1 1,1-1-1,0 0 1,-1 1 0,1-1-1,0 0 1,-1 1-1,1-1 1,-1 1-1,1-1 1,-1 1 0,0-1-1,1 1 1,-1 0-1,1-1 1,-1 1 0,0 0-1,1-1 1,-1 1-1,-1 0 1,1 0 20,-1 0 1,1 0-1,-1 0 1,1 0-1,0 1 1,-1-1-1,1 1 0,0-1 1,-1 1-1,1-1 1,0 1-1,0 0 1,-2 1-1,-2 2 228,-1 1 0,1 0-1,0 0 1,-7 9-1,5-2-210,-1 0-1,2 1 0,0 0 0,0 0 1,1 0-1,1 1 0,0-1 0,1 1 0,1 0 1,0 0-1,0 1 0,2-1 0,0 0 1,2 21-1,-1-32-210,-1-1 1,1 0-1,-1 1 1,1-1-1,0 0 1,0 0 0,0 1-1,0-1 1,0 0-1,1 0 1,-1 0-1,1 0 1,-1-1-1,1 1 1,0 0-1,-1-1 1,1 1-1,4 2 1,-2-3-5,-1 1 1,1-1 0,0 0-1,-1 0 1,1 0-1,0 0 1,0 0 0,0-1-1,0 0 1,6 0-1,5-2-18,0 0 0,0-1-1,0-1 1,25-10 0,-29 10-161,1-1 0,-1-1 1,0 0-1,0 0 1,16-14-1,-21 15-164,-1 0 0,1-1 0,-1 1 0,0-1-1,0 0 1,-1 0 0,0-1 0,0 0 0,-1 1 0,5-13 0,4-32-2078,-3-8 948</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3.083"/>
    </inkml:context>
    <inkml:brush xml:id="br0">
      <inkml:brushProperty name="width" value="0.05" units="cm"/>
      <inkml:brushProperty name="height" value="0.05" units="cm"/>
      <inkml:brushProperty name="color" value="#FF0066"/>
    </inkml:brush>
  </inkml:definitions>
  <inkml:trace contextRef="#ctx0" brushRef="#br0">2 1 13923,'0'1'401,"-1"1"1,1-1 0,0 0-1,0 1 1,0-1-1,0 1 1,0-1-1,0 0 1,1 1-1,-1-1 1,0 1-1,1-1 1,-1 0-1,1 1 1,1 1-1,14 18 1762,-7-10-864,6 8-82,13 16 627,44 74 0,-50-65-1439,14 27-37,-31-63-387,0-1 0,1 1-1,0-1 1,0 0 0,14 13 0,-18-18-121,0-1 1,0 1-1,0-1 0,0 0 1,0 1-1,1-1 1,-1 0-1,0 0 1,1-1-1,-1 1 1,1 0-1,-1-1 1,6 1-1,-6-1-124,-1-1 0,1 1 0,0 0 1,0-1-1,0 1 0,-1-1 0,1 0 0,0 1 0,-1-1 0,1 0 0,0 0 1,-1 0-1,1 0 0,-1 0 0,0-1 0,1 1 0,-1 0 0,0-1 0,0 1 1,2-3-1,14-24-1673</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3.442"/>
    </inkml:context>
    <inkml:brush xml:id="br0">
      <inkml:brushProperty name="width" value="0.05" units="cm"/>
      <inkml:brushProperty name="height" value="0.05" units="cm"/>
      <inkml:brushProperty name="color" value="#FF0066"/>
    </inkml:brush>
  </inkml:definitions>
  <inkml:trace contextRef="#ctx0" brushRef="#br0">1 253 10986,'9'-1'1185,"-1"-1"0,1 0-1,0 0 1,-1 0-1,1-1 1,9-5 0,-9 3-515,1 0 0,-1 0 1,0-1-1,-1-1 0,9-7 0,-11 8-484,1 0-1,-2-1 1,1 0-1,-1 0 0,0 0 1,0 0-1,-1-1 1,0 1-1,0-1 1,-1-1-1,0 1 0,0 0 1,-1-1-1,2-16 1,-3 20-178,-1 0 0,0 0 0,-1 0 0,1-1 0,-3-9 0,3 14-8,0 0 0,-1 0 0,1 0 0,0 0 0,-1 0 1,1 0-1,-1 0 0,1 0 0,-1 1 0,1-1 0,-1 0 0,0 0 0,1 0 0,-1 1 0,0-1 0,1 0 0,-1 1 0,0-1 0,0 0 0,0 1 0,0-1 0,0 1 0,0-1 0,0 1 0,0 0 0,0-1 0,0 1 0,0 0 0,0 0 0,0 0 0,0 0 0,0 0 0,0 0 0,0 0 0,0 0 0,0 0 0,-1 1 0,-4 0 0,1 1-1,0 1 1,0-1-1,0 1 1,1 0 0,-1 0-1,1 0 1,-1 1 0,1-1-1,0 1 1,1 0-1,-1 0 1,-3 6 0,2-4 42,0 1 0,1 0 0,0 1 0,0-1 0,1 1 0,0-1 0,0 1 0,-2 11 0,4-15-1,0 1-1,1-1 1,0 1-1,0 0 0,0-1 1,0 1-1,1 0 1,0-1-1,0 1 0,0-1 1,0 1-1,1-1 1,-1 1-1,1-1 1,0 0-1,1 0 0,-1 0 1,1 0-1,0 0 1,0-1-1,0 1 0,0-1 1,0 0-1,1 0 1,0 0-1,-1 0 1,1-1-1,0 1 0,7 2 1,-4-2-145,0 0 0,1 0 0,-1-1 0,1 0 0,-1-1 0,1 1 1,0-2-1,-1 1 0,1-1 0,0 0 0,0 0 0,-1-1 0,1 0 0,0-1 1,-1 1-1,1-2 0,8-3 0,-7 2-607,0-1 1,0 0-1,-1 0 0,0-1 1,11-10-1,6-11-820</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4.618"/>
    </inkml:context>
    <inkml:brush xml:id="br0">
      <inkml:brushProperty name="width" value="0.05" units="cm"/>
      <inkml:brushProperty name="height" value="0.05" units="cm"/>
      <inkml:brushProperty name="color" value="#FF0066"/>
    </inkml:brush>
  </inkml:definitions>
  <inkml:trace contextRef="#ctx0" brushRef="#br0">85 856 15075,'-3'2'693,"-1"0"-1,1 0 1,0 0-1,0 1 1,0 0-1,0 0 0,0 0 1,0 0-1,1 0 1,-5 7-1,-1 3 858,-9 21-1,13-24-1285,0 1 1,0-1-1,1 1 1,0 0 0,1 0-1,0 11 1,1-18-237,1 1 0,0-1 0,1 0 1,-1 0-1,1 0 0,0 0 0,0 1 0,2 5 1,-2-8-25,0 0 0,1 0 1,-1 0-1,0 0 1,1 0-1,-1 0 1,1 0-1,0 0 0,0 0 1,0-1-1,0 1 1,0-1-1,0 1 0,0-1 1,3 2-1,-3-3-14,0 1-1,-1 0 0,1-1 1,-1 1-1,1-1 0,0 1 1,0-1-1,-1 0 0,1 1 1,0-1-1,0 0 1,-1 0-1,1-1 0,0 1 1,0 0-1,-1-1 0,1 1 1,0-1-1,2 0 0,-2 0-14,0-1 0,-1 1 0,1 0 0,0-1-1,-1 0 1,1 1 0,-1-1 0,1 0 0,-1 0-1,0 0 1,1 0 0,-1 0 0,1-2 0,1-4-29,-1-1 0,1 0 1,-1 1-1,-1-1 0,1 0 0,-1-12 1,-1 7 40,1-29-3,-2 39 20,1 1 0,0-1 1,-1 1-1,0-1 0,0 1 1,0 0-1,0 0 1,-1-1-1,-2-4 0,4 7 6,-1 1 0,1-1 0,0 1 0,-1-1 0,1 1 0,0-1-1,-1 1 1,1-1 0,-1 1 0,1-1 0,0 1 0,-1 0 0,1-1 0,-1 1-1,0 0 1,1-1 0,-1 1 0,1 0 0,-1 0 0,1-1 0,-1 1-1,0 0 1,1 0 0,-1 0 0,1 0 0,-1 0 0,0 0 0,1 0 0,-1 0-1,0 0 1,1 0 0,-1 0 0,1 0 0,-1 0 0,0 1 0,1-1-1,-1 0 1,1 0 0,-1 1 0,1-1 0,-2 1 0,2 0 14,-1 0 1,0 0-1,0 0 1,1 0-1,-1 0 1,0 0-1,1 0 1,-1 0-1,1 0 1,0 0-1,-1 0 1,1 0-1,0 0 1,0 1-1,-1-1 1,1 0-1,0 0 1,0 0-1,0 0 1,0 1-1,1 1 1,0 0-11,0-1 0,0 1 0,0 0 0,1-1 0,-1 1 1,1-1-1,-1 1 0,1-1 0,0 0 0,0 0 0,0 0 0,0 0 0,0 0 0,1 0 1,-1 0-1,1-1 0,-1 1 0,1-1 0,-1 0 0,1 0 0,5 2 0,2 0-103,0-1-1,0 0 1,0-1-1,18 1 1,-24-2-155,0 0-1,1 0 1,-1 0 0,0-1 0,0 0 0,0 0 0,0 0 0,0 0 0,0-1 0,0 1 0,0-1 0,0 0 0,5-3 0,-6 2-300,0 0 1,0 0-1,0 0 1,0 0-1,0-1 1,-1 1 0,1-1-1,-1 0 1,0 1-1,0-1 1,-1 0-1,1 0 1,-1 0 0,0-1-1,0 1 1,0 0-1,0 0 1,-1-1-1,1-6 1,-1 2 125,-1-14 915,1 22-233,0 0 0,-1 0 1,1 0-1,0 0 1,0 0-1,-1 1 0,1-1 1,-1 0-1,1 0 1,-1 0-1,1 0 0,-1 1 1,1-1-1,-1 0 0,0 1 1,1-1-1,-1 0 1,0 1-1,-1-2 0,12 10 5587,4 2-4847,6 1 325,19 10-86,-37-20-1219,1 0-1,0 0 1,-1 0 0,1 0-1,0-1 1,0 1-1,0-1 1,-1 1 0,1-1-1,0 0 1,5-1-1,-7 1-22,1-1-1,0 1 0,-1-1 0,1 0 1,-1 0-1,1 1 0,-1-1 0,1 0 0,-1-1 1,0 1-1,1 0 0,-1 0 0,0 0 1,0-1-1,0 1 0,0-1 0,0 1 0,0-1 1,0 1-1,-1-1 0,1 1 0,0-1 0,-1 0 1,1 1-1,-1-3 0,2-5 11,-1 0 0,0 0-1,-1-15 1,0 14-2,0 3-1,-3-77 77,2 83-82,1 1 0,0-1 0,0 0-1,0 0 1,0 1 0,0-1 0,0 0-1,0 0 1,0 1 0,0-1 0,0 0 0,0 0-1,0 1 1,0-1 0,1 0 0,-1 0-1,0 1 1,1-1 0,-1 0 0,0 1 0,1-1-1,-1 0 1,1 1 0,-1-1 0,1 1 0,0-2-1,1 2 4,0-1-1,-1 1 0,1 0 1,0 0-1,0 0 0,-1 0 1,1 0-1,0 0 0,3 1 1,0-1-1,4 1 0,1 0 1,-1-1 0,1 0 0,-1-1 0,17-2 0,-23 2-4,1 0-1,-1 0 1,0-1 0,0 1-1,0-1 1,0 1 0,0-1-1,0 0 1,-1 0-1,1 0 1,0-1 0,-1 1-1,0-1 1,1 1-1,-1-1 1,0 0 0,-1 0-1,1 0 1,2-5 0,-3 5-2,0 0 1,0 0 0,0-1 0,0 1 0,-1 0 0,1-1 0,-1 1-1,0-1 1,0 1 0,-1-1 0,0-5 0,1 7 0,0 1 0,-1 0 0,1-1 0,-1 1 0,1 0 0,-1 0 0,1 0 0,-1-1 0,1 1 0,-1 0 0,0 0 0,0 0 0,0 0 0,1 0 0,-1 0 0,0 0 0,0 0 0,0 1 0,-1-1 0,1 0 0,0 0 1,0 1-1,0-1 0,0 1 0,-1-1 0,1 1 0,0 0 0,-1-1 0,1 1 0,0 0 0,0 0 0,-1 0 0,-1 0 0,1 0-2,0 1 1,1-1 0,-1 1-1,0 0 1,0 0 0,1 0-1,-1 0 1,0 0-1,1 0 1,-1 0 0,1 0-1,0 1 1,-1-1-1,1 0 1,0 1 0,0-1-1,0 1 1,0 0-1,0-1 1,0 1 0,0 0-1,0 0 1,1-1 0,-1 3-1,-1 0 3,1 0 0,0 0-1,0 0 1,1 0 0,-1 0 0,1 0-1,0 0 1,0 0 0,0 0-1,1 6 1,0-8 1,-1 1-1,1-1 0,0 0 0,0 0 1,0 0-1,1 0 0,-1 0 1,0 0-1,1 0 0,-1 0 1,1 0-1,0-1 0,0 1 1,-1-1-1,1 1 0,0-1 1,0 0-1,0 1 0,1-1 1,-1 0-1,0-1 0,0 1 1,0 0-1,1-1 0,-1 1 0,1-1 1,-1 1-1,0-1 0,3 0 1,2 0-2,-1 0-1,0-1 1,0 0 0,0 0 0,0 0 0,0-1 0,0 1-1,0-2 1,0 1 0,6-4 0,0-1-1,-1-1 0,0 0 0,0-1 1,-1 0-1,0-1 0,-1 0 0,0-1 0,-1 0 0,13-19 0,-9 8 21,-1 1 0,-1-2 0,-1 1 0,9-38-1,-17 59-19,-1 0-1,1-1 1,-1 1 0,0 0-1,0-1 1,1 1-1,-1-1 1,0 1 0,0 0-1,0-1 1,-1-1-1,1 3 0,0 0 1,0 0-1,-1 0 0,1 0 0,0 0 0,0 0 0,-1 0 0,1 0 0,0 0 0,0 0 1,0 0-1,-1 0 0,1 0 0,0 0 0,0 0 0,-1 0 0,1 0 0,0 0 0,0 0 1,0 0-1,-1 0 0,1 0 0,0 1 0,0-1 0,0 0 0,-1 0 0,1 0 0,0 0 0,0 0 1,0 1-1,0-1 0,0 0 0,-1 0 0,1 0 0,0 1 0,0-1 0,-3 4 1,0 0-1,0 0 0,1 0 0,-5 7 0,6-8 4,0 1 0,-1 0 0,1 0-1,1-1 1,-1 1 0,0 0 0,1 0 0,0 0-1,0-1 1,1 6 0,-1-8-3,0 1 0,0-1 0,1 0 0,-1 0 1,1 0-1,-1 1 0,1-1 0,-1 0 0,1 0 0,0 0 0,0 0 1,-1 0-1,1 0 0,0 0 0,0 0 0,0 0 0,0-1 0,0 1 0,0 0 1,0-1-1,0 1 0,0 0 0,1-1 0,-1 1 0,0-1 0,0 0 1,0 1-1,1-1 0,-1 0 0,0 0 0,1 0 0,-1 0 0,0 0 0,3 0 1,1-1-3,0 0 0,0 0 0,0 0 1,0-1-1,0 0 0,-1 0 0,1 0 1,0 0-1,-1-1 0,1 0 0,-1 0 1,6-5-1,1-2-1,-1 1 0,-1-1 0,13-18 0,-14 17 10,-1-1 0,0 0-1,-1 0 1,-1-1 0,0 1-1,0-1 1,-1 0 0,-1-1-1,0 1 1,-1-1 0,0-14-1,-1 11 39,-1 1 0,-1-1-1,-1 0 1,0 0 0,-1 1-1,-1 0 1,0-1-1,-10-23 1,10 32 2,0 0 0,0 0 0,-8-11 0,12 18-31,-1 0 0,0-1 0,0 1 0,0 0 0,0 0 0,0 0 0,0 0 0,-1 0 0,1 0 0,0 0 0,0 0 0,-1 0 0,1 0 0,-1 1 0,1-1 0,-1 1 0,1-1 0,-1 1 0,1-1 0,-1 1 0,1 0 0,-1 0 0,1 0 0,-1 0 0,0 0 0,1 0 0,-1 0 0,-1 1 1,0 0 7,1 0 0,-1 1 0,1 0 1,-1-1-1,1 1 0,0 0 0,0 0 1,0 0-1,0 0 0,0 1 1,0-1-1,1 0 0,-1 1 0,1-1 1,0 1-1,0 0 0,-2 4 1,-1 6 27,0 0 0,-2 18 0,5-25-45,-2 9 8,1 0 0,1 0 0,1 0 0,0 0 0,4 28 0,1-20-173,0-1-1,1-1 1,12 28 0,1-6-1838,-3 0 0,-2 2 1,14 69-1,-20-50 2</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5.129"/>
    </inkml:context>
    <inkml:brush xml:id="br0">
      <inkml:brushProperty name="width" value="0.05" units="cm"/>
      <inkml:brushProperty name="height" value="0.05" units="cm"/>
      <inkml:brushProperty name="color" value="#FF0066"/>
    </inkml:brush>
  </inkml:definitions>
  <inkml:trace contextRef="#ctx0" brushRef="#br0">3 1 14947,'-1'73'4486,"-1"-29"-2667,3-1 0,9 72 1,-7-101-1652,1 0 1,0-1-1,2 0 1,-1 0-1,2 0 1,-1-1-1,2 0 0,9 12 1,-16-21-163,1-1-1,0 1 1,0-1-1,0 0 1,1 0-1,-1 0 1,1 0-1,-1 0 1,4 2-1,-5-4-5,0 1 0,0-1 0,0 1 0,1-1 0,-1 0 0,0 0 0,0 0 0,0 1 0,1-1 0,-1 0-1,0-1 1,0 1 0,0 0 0,1 0 0,-1 0 0,0-1 0,0 1 0,0 0 0,0-1 0,0 1 0,0-1 0,0 0 0,0 1 0,0-1 0,0 0-1,0 0 1,1 0 0,3-4 0,-1 0 0,0 0 0,0 0 0,0 0-1,-1-1 1,6-11 0,14-41 11,-15 35-5,0 3 4,17-32 0,-21 45 32,0 0 1,1 0 0,0 1-1,0-1 1,0 1-1,1 0 1,10-7-1,-15 11-10,0 1 0,1 1-1,-1-1 1,0 0-1,1 0 1,-1 0-1,1 1 1,-1-1 0,1 1-1,-1-1 1,1 1-1,-1 0 1,1-1-1,-1 1 1,1 0 0,0 0-1,-1 0 1,1 0-1,-1 0 1,3 1-1,-2 0 4,-1 0 0,0-1 0,0 1 0,1 0 0,-1 0 0,0 0 0,0 0 0,0 0 0,0 0-1,0 0 1,0 1 0,-1-1 0,1 0 0,0 0 0,-1 1 0,1-1 0,0 0 0,-1 1-1,0-1 1,1 1 0,-1-1 0,0 3 0,1 2 21,-1 0-1,0 0 1,0 0 0,-1-1-1,1 1 1,-1 0 0,-1 0-1,1 0 1,-1-1-1,0 1 1,0-1 0,-4 7-1,2-4-48,-1-1-1,0 1 1,0-1-1,0 0 1,-1 0-1,0 0 0,-11 8 1,14-13-157,0 1 0,0-1-1,0 0 1,0-1 0,-1 1 0,1 0 0,-1-1-1,1 0 1,-1 0 0,0 0 0,1 0 0,-1-1-1,0 1 1,1-1 0,-1 0 0,0 0 0,-6-1 0,6 0-662,0 0 0,1 0 0,-1 0 0,0-1 0,1 1 0,-1-1 0,1 0 0,-1 0 0,1 0 0,-4-4 0,-6-5-2043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03.743"/>
    </inkml:context>
    <inkml:brush xml:id="br0">
      <inkml:brushProperty name="width" value="0.05" units="cm"/>
      <inkml:brushProperty name="height" value="0.05" units="cm"/>
      <inkml:brushProperty name="color" value="#008C3A"/>
    </inkml:brush>
  </inkml:definitions>
  <inkml:trace contextRef="#ctx0" brushRef="#br0">1 371 11322,'0'-4'2671,"-1"2"-1843,1 1 1,0-1-1,0 1 0,0-1 0,1 1 0,-1 0 0,0-1 1,0 1-1,2-3 0,-2 3-662,1 1-1,-1-1 1,1 1-1,-1-1 1,1 1-1,0-1 1,-1 1 0,1 0-1,0-1 1,-1 1-1,1 0 1,0-1-1,0 1 1,-1 0-1,1 0 1,0 0 0,0-1-1,-1 1 1,1 0-1,0 0 1,0 0-1,1 1 1,-1-1-63,0 0 0,1 0 0,-1 1 0,0-1 1,1 1-1,-1-1 0,0 1 0,0-1 0,0 1 0,0 0 0,1-1 1,-1 1-1,0 0 0,0 0 0,0 0 0,0 1 0,17 21 575,-12-14-425,1 0-73,78 96 789,-74-94-944,1 0 1,0 0-1,0-1 0,1-1 0,0 0 1,21 10-1,-32-18-23,0 0 0,0 0 0,1 0 0,-1 0 0,0-1 0,0 1-1,1-1 1,-1 0 0,0 0 0,1 0 0,-1 0 0,0 0 0,1 0 0,-1 0 0,0-1 0,1 1 0,-1-1 0,3-1-1,-3 1 1,-1 0-1,1 0 1,0 0-1,-1 0 1,0 0-1,1-1 0,-1 1 1,0 0-1,1-1 1,-1 0-1,0 1 1,0-1-1,0 1 0,0-1 1,-1 0-1,1 0 1,0 1-1,-1-1 1,1 0-1,-1 0 1,0 0-1,0 0 0,1-2 1,-2-2-1,0 1-1,0-1 1,0 1 0,0-1-1,-1 1 1,0-1 0,0 1 0,-1 0-1,1 0 1,-1 0 0,-6-7-1,-4-11 8,3 2-4,2 0 1,0 0 0,1 0 0,-5-32-1,-8-93 205,16 106-38,0 14 31,2 12-17,0-1-1,1 0 0,0-1 1,2-18-1,-1 34-193,0 0 1,0 0 0,0-1 0,0 1-1,0 0 1,0 0 0,0-1-1,0 1 1,0 0 0,0 0-1,0-1 1,1 1 0,-1 0-1,0 0 1,0-1 0,0 1-1,0 0 1,0 0 0,0 0-1,0-1 1,1 1 0,-1 0-1,0 0 1,0 0 0,0-1 0,1 1-1,-1 0 1,0 0 0,0 0-1,0 0 1,1 0 0,-1 0-1,0-1 1,0 1 0,1 0-1,-1 0 1,7 7-957,2 14-2862,-6-11 1032,2-3 1092</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36.094"/>
    </inkml:context>
    <inkml:brush xml:id="br0">
      <inkml:brushProperty name="width" value="0.05" units="cm"/>
      <inkml:brushProperty name="height" value="0.05" units="cm"/>
      <inkml:brushProperty name="color" value="#FF0066"/>
    </inkml:brush>
  </inkml:definitions>
  <inkml:trace contextRef="#ctx0" brushRef="#br0">39 792 15027,'-9'17'3960,"5"-10"-3235,1-1 1,-1 1 0,1 1-1,1-1 1,-1 0 0,0 9-1,-1 6-17,1 23 0,2-37-653,1 0 0,1 0 1,-1 0-1,1 0 1,1 0-1,2 9 1,-4-16-56,0 0 0,1-1 0,-1 1 0,0 0 1,1 0-1,-1 0 0,0 0 0,1 0 1,-1-1-1,1 1 0,0 0 0,-1 0 1,1-1-1,-1 1 0,1 0 0,0-1 1,0 1-1,-1-1 0,1 1 0,0-1 1,0 1-1,1 0 0,-1-1-2,-1 0 0,1 0-1,0-1 1,0 1 0,0 0 0,-1 0-1,1-1 1,0 1 0,-1 0 0,1-1-1,0 1 1,0 0 0,-1-1 0,1 1-1,-1-1 1,1 1 0,0-1 0,-1 0 0,1 1-1,0-2 1,2-2-14,0-1 1,0 1-1,0-1 1,-1 0-1,0 0 0,2-6 1,0-5-5,-1 0 0,-1 0 0,0-20 1,-1 14 71,5-24 1,-5 40 66,1-1 0,0 1-1,0 0 1,0 0 0,0 0 0,1 0 0,0 1 0,5-7 0,-7 10-35,1 0-1,-1 0 1,1 0 0,0 0-1,0 1 1,0-1 0,0 0-1,0 1 1,0 0 0,0 0-1,0-1 1,0 1 0,1 0-1,-1 1 1,0-1 0,1 0-1,-1 1 1,0-1 0,1 1-1,-1 0 1,1 0 0,-1 0-1,1 0 1,-1 0 0,1 0-1,-1 1 1,4 0 0,-3 0-28,0 0 0,-1 1 1,1-1-1,0 0 1,0 1-1,-1 0 1,1 0-1,-1 0 0,1 0 1,-1 0-1,0 0 1,0 0-1,0 1 1,0-1-1,0 1 0,0 0 1,-1-1-1,0 1 1,1 0-1,1 5 0,4 34 107,-6-32-146,1 0-1,4 16 1,-6-26-23,0 0 0,0 0 1,1 1-1,-1-1 0,0 0 1,0 0-1,1 0 1,-1 0-1,0 0 0,0 0 1,1 0-1,-1 0 1,0 0-1,0 0 0,1 0 1,-1 0-1,0-1 0,0 1 1,1 0-1,-1 0 1,0 0-1,0 0 0,1 0 1,-1 0-1,0-1 1,0 1-1,0 0 0,1 0 1,-1 0-1,0-1 0,0 1 1,0 0-1,0 0 1,0 0-1,1-1 0,-1 1 1,0-1-1,3-4-115,-1-1-1,1 1 0,2-10 1,3-9-192,-3 13 142,1-1-1,0 2 1,1-1-1,0 1 1,1 0 0,0 0-1,0 1 1,1 0-1,0 0 1,0 1-1,1 1 1,1 0-1,12-8 1,0 3-165,32-23-1,-48 30 339,0-2-1,0 1 1,0-1 0,0 0-1,-1-1 1,0 1-1,6-13 1,-6 10 218,-1-1 0,0-1-1,-1 1 1,0-1 0,0 0 0,-2 0 0,1 0 0,-2 0 0,1 0 0,-2-13 0,-2 11 197,2 13-408,-1 1 0,1 0 0,0 0 0,0 0 1,0 0-1,0 0 0,0 0 0,0-1 0,0 1 0,0 0 0,-1 0 0,1 0 0,0 0 0,0 0 0,0 0 1,0 0-1,0 0 0,0 0 0,-1 0 0,1 0 0,0-1 0,0 1 0,0 0 0,0 0 0,0 0 0,-1 0 1,1 0-1,0 0 0,0 0 0,0 0 0,0 0 0,-1 1 0,1-1 0,0 0 0,0 0 0,0 0 0,0 0 1,0 0-1,-1 0 0,1 0 0,-1 2 26,-1-1 0,1 1 0,-1 0 0,1 0 1,0 0-1,0 0 0,0 0 0,0 0 0,-1 3 0,-6 17-1,1 0-1,1 0 1,-4 34-1,8-47-29,1 0-1,1 0 1,0 0 0,0 0-1,1 0 1,0 1 0,0-1-1,1 0 1,0-1 0,1 1-1,6 14 1,-8-21-4,0 0 1,0 0-1,0 1 1,1-1-1,-1-1 1,1 1-1,-1 0 1,1 0-1,0-1 1,0 1-1,-1-1 1,1 1-1,0-1 1,0 0-1,1 1 1,-1-1-1,0 0 1,0-1-1,0 1 1,1 0-1,3 0 1,-3-1-2,-1 0 1,1 0 0,0-1-1,-1 1 1,1-1 0,0 0-1,-1 1 1,1-1 0,0 0-1,-1-1 1,0 1-1,1 0 1,-1-1 0,0 1-1,1-1 1,-1 0 0,0 1-1,2-4 1,4-5 4,0 0 1,0 0-1,-1-1 1,-1 0-1,0 0 1,0-1-1,-1 1 1,6-25-1,-3 6 59,-2-1-1,4-48 1,-7 42 2,-2 1 0,-1-1 0,-2 1 0,-2 0 0,-1-1 0,-2 2 0,-2-1 0,-25-68 0,23 84-53,11 20-11,0-1-1,0 1 0,0 0 1,0 0-1,-1 0 1,1 0-1,0-1 0,0 1 1,0 0-1,0 0 1,-1 0-1,1 0 0,0 0 1,0 0-1,0-1 1,-1 1-1,1 0 0,0 0 1,0 0-1,0 0 1,-1 0-1,1 0 0,0 0 1,0 0-1,-1 0 1,1 0-1,0 0 0,0 0 1,0 0-1,-1 0 1,1 0-1,0 1 0,0-1 1,0 0-1,-1 0 1,1 0-1,0 0 0,0 0 1,0 0-1,-1 0 1,1 1-1,0-1 0,0 0 1,0 0-1,0 0 1,0 0-1,-1 1 0,1-1 1,0 0-1,0 0 1,0 0-1,0 1 0,0-1 1,0 0-1,-4 16 16,3 11 23,2 0 0,1-1 1,7 36-1,-4-29-14,-4-25-18,29 175 85,-23-152-57,1 1 1,2-1-1,23 48 0,-28-68-11,1 0 0,0-1 0,1 0 0,10 13 0,-16-21-17,1 0 1,0 0 0,0 0-1,0 0 1,0-1 0,1 1 0,-1 0-1,0-1 1,1 0 0,-1 1-1,1-1 1,-1 0 0,1 0 0,0-1-1,-1 1 1,1 0 0,0-1-1,0 0 1,-1 1 0,1-1 0,0 0-1,0-1 1,0 1 0,2-1-1,0-1 0,0 1 0,-1-1 0,1-1-1,-1 1 1,1-1 0,-1 1-1,0-1 1,0 0 0,-1-1-1,1 1 1,4-6 0,4-6-154,16-25 1,-25 35 94,20-34-1373,22-49-1,11-47-4778,-31 69 3834</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50.273"/>
    </inkml:context>
    <inkml:brush xml:id="br0">
      <inkml:brushProperty name="width" value="0.05" units="cm"/>
      <inkml:brushProperty name="height" value="0.05" units="cm"/>
      <inkml:brushProperty name="color" value="#FF0066"/>
    </inkml:brush>
  </inkml:definitions>
  <inkml:trace contextRef="#ctx0" brushRef="#br0">6 494 9578,'-6'3'5271,"6"-3"-5111,1 0 1,-1-1 0,1 1 0,-1 0 0,1-1-1,-1 1 1,1 0 0,0 0 0,-1-1 0,1 1-1,-1 0 1,1 0 0,-1 0 0,1 0-1,0 0 1,-1 0 0,1 0 0,-1 0 0,1 0-1,1 0 1,-2 2-96,1-1 1,0 1-1,-1-1 0,1 1 0,-1-1 1,1 1-1,-1 0 0,0-1 0,1 1 0,-1 0 1,0 3-1,-2 21 68,1-19-89,-5 35 134,4-31-33,1-1 1,-1 1-1,2 0 0,-1 0 1,3 17-1,-2-27-107,0 0 1,0 1-1,0-1 0,0 0 1,1 0-1,-1 1 0,0-1 1,1 0-1,-1 0 0,1 0 1,0 1-1,-1-1 0,1 0 0,0 0 1,0 0-1,-1 0 0,1 0 1,0 0-1,0 0 0,0-1 1,0 1-1,0 0 0,0 0 1,1-1-1,-1 1 0,0-1 1,0 1-1,0-1 0,1 1 1,-1-1-1,0 0 0,0 0 1,1 1-1,-1-1 0,0 0 0,1 0 1,-1 0-1,0-1 0,0 1 1,1 0-1,-1 0 0,0-1 1,0 1-1,2-1 0,3-2 120,0 0-1,0 0 1,0 0-1,0-1 0,-1 0 1,0 0-1,8-7 1,31-37 598,-35 37-631,179-235 1682,-13 16-674,-156 208-1080,59-67-2397,-61 75 1803,-7 8-134</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51.363"/>
    </inkml:context>
    <inkml:brush xml:id="br0">
      <inkml:brushProperty name="width" value="0.05" units="cm"/>
      <inkml:brushProperty name="height" value="0.05" units="cm"/>
      <inkml:brushProperty name="color" value="#FF0066"/>
    </inkml:brush>
  </inkml:definitions>
  <inkml:trace contextRef="#ctx0" brushRef="#br0">231 0 8626,'-2'1'4083,"-7"5"-1158,6-4-2590,0-1 1,0 1-1,1 0 0,-1 0 0,0 0 1,1 0-1,0 0 0,-1 0 0,1 1 1,0-1-1,0 1 0,0 0 0,0-1 1,1 1-1,-1 0 0,1 0 0,-2 4 1,-18 46 492,-33 57 1,-2 2-614,46-87-88,0 1-1,-9 42 1,17-59-92,0-2 15,0 1 1,1 0-1,0 1 0,0-1 0,1 10 0,0-17-36,0 1-1,1-1 0,-1 0 0,0 0 0,0 1 0,1-1 1,-1 0-1,1 0 0,-1 1 0,1-1 0,-1 0 0,1 0 1,0 0-1,0 0 0,-1 0 0,1 0 0,0 0 0,0 0 1,0-1-1,0 1 0,0 0 0,0 0 0,0-1 0,0 1 1,1 0-1,-1-1 0,0 0 0,0 1 0,0-1 0,1 0 1,-1 1-1,0-1 0,0 0 0,1 0 0,-1 0 0,0 0 1,1 0-1,-1 0 0,0 0 0,3-1 0,8-2 88,0 0 0,0-1-1,-1 0 1,1-1-1,11-6 1,20-9-13,4 2-72,95-39 48,-114 44 10,-1-2 1,49-34-1,-61 38 5,0-1 0,-1 0-1,21-23 1,-35 34-69,1 1 1,-1-1-1,1 1 1,-1-1-1,1 1 1,-1-1-1,1 0 1,-1 1-1,0-1 1,1 0-1,-1 1 1,0-1-1,1 0 1,-1 1-1,0-1 1,0 0-1,0 0 1,0 1-1,0-1 1,0 0-1,0 0 1,0 0-1,0 1 1,0-1-1,0 0 1,0 0-1,-1 1 1,1-2-1,-1 1 5,0 0 0,0 0 0,0 1 0,0-1 0,0 0-1,-1 1 1,1-1 0,0 1 0,0-1 0,0 1 0,-1 0 0,1-1 0,0 1-1,0 0 1,-2 0 0,-6-1 32,0 1 0,0 0 1,-15 3-1,-157 43-13,179-45-33,-12 4 3,-1-1 0,1 0 0,-1-1 0,0-1 0,-1 0-1,-20-1 1,35-1-4,-1 0 0,0 0 0,1 0 0,-1-1 0,0 1 0,1 0 0,-1-1 1,1 0-1,-1 1 0,1-1 0,-1 0 0,1 0 0,-1 0 0,1 0 0,0 0 0,-1 0 0,1 0 0,0 0 0,0-1 0,-1-1 0,0 1 2,1-1 1,0 1 0,0-1 0,0 0-1,0 1 1,1-1 0,-1 0-1,1 0 1,0 0 0,-1 0 0,2-2-1,-1-7 55,2 0 1,0 1-1,0-1 0,7-18 0,-1 9 195,0 0-1,1 0 0,1 0 1,2 2-1,13-20 0,-17 29-298,-8 10 51,0 0 1,0 0 0,0 0-1,0 0 1,0 0 0,0 0 0,0 0-1,0 0 1,0 0 0,0 0-1,0 0 1,0 0 0,0 0 0,0 0-1,0 0 1,0 0 0,0 0-1,0 0 1,0 0 0,0 0 0,0 0-1,0 0 1,0 0 0,0 0-1,0 0 1,0 1 0,0-1 0,0 0-1,0 0 1,0 0 0,0 0-1,0 0 1,0 0 0,0 0-1,0 0 1,0 0 0,0 0 0,0 0-1,1 0 1,-1 0 0,0 0-1,-8 15-1185,6-11-2327,9-16 1877</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3:56.304"/>
    </inkml:context>
    <inkml:brush xml:id="br0">
      <inkml:brushProperty name="width" value="0.05" units="cm"/>
      <inkml:brushProperty name="height" value="0.05" units="cm"/>
      <inkml:brushProperty name="color" value="#FF0066"/>
    </inkml:brush>
  </inkml:definitions>
  <inkml:trace contextRef="#ctx0" brushRef="#br0">415 1272 7786,'-1'0'110,"0"0"0,0 0 0,0 0 0,0 0 1,0 0-1,0 0 0,0 0 0,1 0 0,-1 0 1,0 0-1,0 1 0,0-1 0,0 0 0,0 1 1,0-1-1,1 1 0,-1-1 0,0 1 0,0-1 1,0 1-1,1-1 0,-1 1 0,0 0 0,1-1 1,-1 1-1,1 0 0,-1 0 0,1-1 0,-1 1 1,1 0-1,-1 0 0,1 0 0,0 0 0,-1 0 1,1 0-1,0-1 0,0 1 0,0 0 0,0 0 1,0 0-1,0 0 0,0 0 0,0 0 0,0 0 1,1 1-1,-1-1-60,0-1 0,1 1 0,-1 0 0,1-1 0,-1 1 0,1-1 0,-1 1 0,1-1 0,-1 1 0,1-1 0,0 1 0,-1-1 0,1 0 0,0 1 0,-1-1 0,1 0 0,0 0 0,-1 1 0,1-1 0,0 0 0,0 0 0,-1 0 0,2 0 0,21 1 703,-17-1-467,64 2 1165,0 3-1,123 25 1,132 57-637,-240-62-671,1-5 0,131 15-1,-96-25 102,158-8-1,158-32 450,130-2-400,-306 34-314,176-4-321,-314-4-15,186-34 1,-247 27 331,101-38 0,50-37 17,-200 82 5,0-1 0,0 0 1,0-1-1,-1 0 0,0-1 0,20-19 0,-18 12 0,-1 0-1,-1 0 1,0-1-1,11-22 1,-13 19 20,0-1 1,-1-1-1,-1 0 1,-1 0-1,5-32 1,-7 24 88,-1-1 1,-2 0-1,-3-47 1,1 67-41,-1 0 0,-1 0 0,0 1 0,0-1-1,-1 1 1,0 0 0,-1 0 0,0 0 0,-1 0 0,0 0 0,0 1 0,-1 0 0,-1 0 0,1 1 0,-1 0 0,0 0 0,-1 0 0,-10-7 0,-15-12 176,-308-244 271,322 256-512,0 2 1,-2 0-1,1 2 1,-2 0-1,0 1 1,0 1-1,0 1 1,-1 1-1,-36-6 1,-173-7 21,88 10-62,-247-51-786,16 2-10,306 53 779,1 2 0,0 4 0,-109 13 1,-135 52 11,8 30-108,131-40 81,116-40 65,-63 8 1,64-17 15,0-2 0,-1-2 1,1-3-1,-1-2 0,1-3 0,-66-15 0,-8-11 73,56 12 107,-92-11 1,152 29-136,-1 0 1,0 1-1,0 1 0,0 1 1,0 0-1,0 1 0,0 0 1,1 1-1,-1 1 0,1 1 1,0 0-1,0 0 1,-24 14-1,18-5-17,1 0 0,-31 28 1,-29 41 32,-8 6 63,58-62-48,-50 59-1,71-75-66,-1 1 0,2 0 0,0 0-1,0 1 1,1 0 0,1 0-1,0 0 1,1 1 0,-3 14 0,4-8 9,2 0 0,0 0 1,1 0-1,1 0 0,1 0 1,1-1-1,0 1 0,12 35 1,3-5 30,1-1 0,30 53 0,-29-63-18,2-1 0,47 61 0,-55-83-54,0 0 0,1-1 0,0 0 0,2-2 0,-1 0 0,2 0-1,35 18 1,-29-20-129,0-2-1,1 0 1,1-2-1,-1 0 0,1-2 1,0-1-1,31 1 1,-1-4-641,-1-2-1,76-11 1,40-20-385</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4:44.936"/>
    </inkml:context>
    <inkml:brush xml:id="br0">
      <inkml:brushProperty name="width" value="0.05" units="cm"/>
      <inkml:brushProperty name="height" value="0.05" units="cm"/>
      <inkml:brushProperty name="color" value="#FF0066"/>
    </inkml:brush>
  </inkml:definitions>
  <inkml:trace contextRef="#ctx0" brushRef="#br0">237 973 7506,'0'0'4395,"2"-4"-2769,-1 1-1473,1 1 0,0 0 0,0 0-1,0 1 1,0-1 0,0 0 0,0 1 0,0-1 0,0 1 0,1-1 0,-1 1-1,0 0 1,1 0 0,-1 0 0,1 0 0,-1 1 0,1-1 0,0 1 0,-1 0-1,4-1 1,7 0 387,0 1 0,23 2 0,-11 2 266,0 1 0,39 12 0,-2 1-100,12-2-129,82 9 1,-113-22-390,0-1 0,0-2 0,62-8 0,23-11 114,147-16-124,61 30-150,-193 7 303,212-23-1,75-70 525,-278 53-823,-29 10 29,77-18 111,-153 32-12,-1-2 1,52-24-1,-77 30-76,-7 4-24,-1-1 0,21-13 0,-31 18-37,0 0 0,0-1 0,0 1 0,0-1 0,-1 1 0,1-1 0,-1 0-1,0 0 1,0 0 0,0 0 0,0 0 0,-1-1 0,1 1 0,-1-1-1,2-6 1,-2 4-3,-1 0 0,1 0 0,-2 0-1,1 0 1,-1 1 0,1-1-1,-2 0 1,1 0 0,-1 0 0,1 1-1,-2-1 1,1 1 0,0-1 0,-1 1-1,0 0 1,-1 0 0,1 0-1,-6-6 1,-2 0-22,0 0 1,0 0-1,-1 1 0,0 0 1,-1 2-1,-14-9 0,3 6 1,-1 0 0,0 1-1,-1 2 1,0 1 0,-27-4 0,22 4 10,0 0 0,0-2 0,-36-16 0,23 5-9,-73-20-1,-48-3-4,121 32 5,-408-67-117,239 47 76,-222-15 25,315 41 26,-281-3-333,358 12 254,1 1 0,0 2-1,0 2 1,1 2 0,0 1 0,1 2-1,-48 25 1,-10 12-403,-143 98-1,210-128 448,0 2-1,1 1 1,-43 44 0,63-56 23,0 0 1,0 1-1,1 0 1,1 0 0,0 1-1,1 0 1,0 0-1,1 1 1,1 0-1,1 0 1,-5 24-1,7-25 2,0 1 1,1 0-1,1 0 0,1-1 0,0 1 0,0 0 0,2-1 0,7 27 0,-7-32 6,0 1 0,1-1 0,1 0 0,0-1 0,0 1 0,0-1 0,1 0 0,0 0 0,1-1 0,0 0 0,0 0 0,0 0 0,1-1 0,9 6 0,2-2 29,0 0 0,1-1-1,0-1 1,0-1 0,1-1-1,-1-1 1,38 5 0,1-5 163,91-2 1,-53-8 23,134-23-1,94-38-1498,-280 56 849,91-20-268</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4:56.307"/>
    </inkml:context>
    <inkml:brush xml:id="br0">
      <inkml:brushProperty name="width" value="0.05" units="cm"/>
      <inkml:brushProperty name="height" value="0.05" units="cm"/>
      <inkml:brushProperty name="color" value="#FF0066"/>
    </inkml:brush>
  </inkml:definitions>
  <inkml:trace contextRef="#ctx0" brushRef="#br0">488 844 11554,'7'14'1098,"-5"-10"-1027,0 0 0,0-1 0,0 0 0,0 1 0,1-1 0,0 0 0,-1 0 0,1-1 0,0 1 0,0 0 0,0-1 0,1 0 0,-1 0 0,1 0 0,-1 0 0,1 0 0,-1-1 0,1 1 0,6 0 0,19 3 323,0-1 0,1-1 0,53-3 0,-43 0-144,517 18 1589,-157-8-1506,-329-14 4,-1-2-1,1-4 1,111-30-1,-46-3 309,182-83 0,-316 125-637,20-9 169,1-1 1,-2-1-1,26-18 0,-41 26-120,-1-1 0,1 1-1,-1-1 1,0-1 0,-1 1-1,1-1 1,-1 0 0,0 0-1,-1 0 1,1 0 0,-1-1-1,0 1 1,-1-1 0,0 0-1,3-13 1,-2-5-17,-2 0 1,0 0-1,-2 0 0,-1-1 1,0 1-1,-2 0 0,-12-39 1,13 55-41,0 0 0,-1 0 1,0 0-1,0 1 0,-1 0 1,0 0-1,-1 0 0,0 0 1,-13-12-1,9 11 1,-1 0 0,0 1 0,0 0 0,-1 1 0,0 1 0,-16-7 0,-6 1 2,-1 1-1,0 2 1,-1 1 0,-49-3 0,-227-35 44,202 28-46,-229-19-2,242 34-15,-149 14 1,148 1-8,-117 29 0,158-26 15,0 2-1,1 4 0,-73 36 1,39-5-7,-143 109 0,79-35 4,131-105 8,1 1 0,1 1 0,2 1 0,-24 36 0,38-50 1,0 0 1,0 1 0,1-1-1,0 1 1,0 0 0,2 0-1,-1 0 1,1 1-1,1-1 1,0 1 0,1-1-1,0 0 1,1 1-1,0-1 1,0 1 0,1-1-1,1 0 1,0 0 0,1 0-1,0-1 1,0 1-1,1-1 1,1 0 0,-1 0-1,2 0 1,13 16-1,-5-10 20,0-2 0,1 1-1,0-2 1,2 0-1,-1-1 1,1-1-1,1 0 1,28 11-1,-8-7 34,0-2 0,1-1 0,60 9 0,-38-13 33,99 1 0,63-17 235,-57-10 414,322-75 1,-415 74-652,84-19 72,-108 28-199,55-4 0,-91 12-139,1 2-1,-1 0 0,0 0 1,1 1-1,-1 1 0,0 1 0,0 0 1,0 0-1,17 8 0,-13-2-211,23 14-1</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02.241"/>
    </inkml:context>
    <inkml:brush xml:id="br0">
      <inkml:brushProperty name="width" value="0.05" units="cm"/>
      <inkml:brushProperty name="height" value="0.05" units="cm"/>
      <inkml:brushProperty name="color" value="#FF0066"/>
    </inkml:brush>
  </inkml:definitions>
  <inkml:trace contextRef="#ctx0" brushRef="#br0">110 759 6521,'0'-1'237,"1"0"0,-1 0 0,1 0 0,-1 0 0,1 0 0,0 0 0,0 0 0,0 0-1,-1 0 1,1 1 0,0-1 0,0 0 0,0 0 0,0 1 0,0-1 0,0 1 0,0-1-1,0 1 1,1 0 0,-1-1 0,0 1 0,0 0 0,0 0 0,0-1 0,1 1 0,-1 0-1,0 0 1,2 1 0,5-1 236,0 1 0,0 1 0,9 2 0,-8-2-66,5 1 31,1-1 0,0 0 0,0-2 0,0 1 0,18-3 1,74-15 951,17 0-852,-7 15-173,166 20 1,-65-1-354,1-19 24,-70-11-31,153-10 311,-213 20-216,127 13 0,49 7 117,-220-18-91,-1-1-1,0-3 1,0-1-1,44-13 0,-36 5-70,193-48 73,-233 60-59,0 0 0,-1-1 1,1-1-1,18-8 0,-26 10-33,-1 0 0,1-1 0,-1 1 0,0-1 1,0 1-1,0-1 0,0 0 0,0 0 0,-1-1 0,1 1 0,-1 0 1,0-1-1,0 1 0,0-1 0,0 0 0,0 0 0,0-4 0,0 2-19,0 0 0,-1 0 0,1 1 0,-1-1 0,-1 0-1,1 0 1,-1 0 0,0 0 0,0 0 0,-1 0-1,0 0 1,0 0 0,0 0 0,-1 0 0,0 1 0,0-1-1,0 0 1,-1 1 0,0 0 0,-6-9 0,-13-13-14,-1 0 0,-38-32 0,48 47-4,-8-6 0,0 1-1,-2 1 1,0 1 0,0 1-1,-2 1 1,0 1 0,0 1 0,-1 1-1,-52-12 1,-12 5-5,-152-10 1,108 15-10,-59-11-16,-177-16-59,258 29 93,-325-10 3,152 40-38,203-10 16,-118 32 0,165-31 9,0 1 1,0 2-1,2 2 0,0 1 1,1 1-1,0 2 0,-33 27 1,45-28 4,0 1 0,1 0 0,1 1 0,0 1 0,2 1 0,1 1 0,1 0 0,1 0 0,-16 43 0,26-58-5,-1 1 1,1 1-1,1-1 1,0 0-1,0 1 1,1-1-1,0 19 1,2-24 3,-1 1-1,1 0 1,0-1-1,1 1 1,-1-1 0,1 0-1,0 1 1,1-1-1,-1 0 1,1 0 0,0 0-1,0-1 1,0 1 0,1-1-1,0 1 1,4 3-1,2 0 16,1 0-1,0 0 1,1-1 0,0 0-1,0-1 1,0-1-1,1 0 1,21 6-1,8-1 253,59 6-1,-53-11 122,-1-3 0,83-5-1,92-25 487,-46 5-1302,-118 18-659,60 2 1,-32 8 26</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4:32.290"/>
    </inkml:context>
    <inkml:brush xml:id="br0">
      <inkml:brushProperty name="width" value="0.05" units="cm"/>
      <inkml:brushProperty name="height" value="0.05" units="cm"/>
      <inkml:brushProperty name="color" value="#FF0066"/>
    </inkml:brush>
  </inkml:definitions>
  <inkml:trace contextRef="#ctx0" brushRef="#br0">365 1 9138,'-1'0'242,"1"1"-1,-1 0 1,0-1-1,0 1 1,0 0 0,1 0-1,-1 0 1,0 0 0,1 0-1,-1 0 1,1 0 0,-1 0-1,1 0 1,0 0-1,-1 0 1,1 0 0,0 0-1,0 0 1,-1 0 0,1 0-1,0 0 1,0 2-1,-3 32 154,-8 93 821,-36 159 1,1-8-455,27-101-597,8 1 0,12 180 0,11-214-138,2 85-39,-38 435 13,8-81 172,12-123-107,1-226-45,-12 165 133,1-65 95,15 168-147,1-370-97,-2 482 11,-19-100-2,-41 239-6,54-471 8,-1 23 8,-2-65-16,-12 170 8,1 11 554,22 231-440,-2-517-50,-4 96-19,4 172 177,3 97-21,-4-459-217,2 69 1,-1 39 16,-7-87 28,4-42 12,-2 32 0,7-15-59,-1 14-1149,-1-50 875,0 1 0,-1 0-1,0-1 1,1 1 0,-1 0-1,0-1 1,-1 1 0,0 2-1,0-2-122,1-1-1,-1 1 1,1 0-1,0 0 1,0 0-1,0 3 0,1 9-293</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4:32.832"/>
    </inkml:context>
    <inkml:brush xml:id="br0">
      <inkml:brushProperty name="width" value="0.05" units="cm"/>
      <inkml:brushProperty name="height" value="0.05" units="cm"/>
      <inkml:brushProperty name="color" value="#FF0066"/>
    </inkml:brush>
  </inkml:definitions>
  <inkml:trace contextRef="#ctx0" brushRef="#br0">0 1 11026,'1'3'321,"0"0"-1,0 0 1,0-1-1,0 1 1,1 0-1,-1 0 0,1-1 1,0 1-1,0 0 1,3 2-1,6 10 391,88 158 3090,-87-154-3586,2 0 0,22 24 0,11 13 224,-45-53-416,0 1 33,1 0-1,0 0 1,0 0-1,1 0 1,-1-1-1,1 1 1,0-1-1,7 5 1,-10-8-36,0 0 1,1 0-1,-1 0 1,0 0-1,0 0 1,0 0-1,1 0 1,-1 0-1,0 0 1,0-1-1,0 1 0,0 0 1,0-1-1,1 1 1,-1-1-1,0 0 1,0 1-1,0-1 1,0 0-1,-1 1 1,1-1-1,0 0 1,0 0-1,1-1 1,17-23 142,-12 14-27,-1-1 0,0 0 1,-1 0-1,0 0 1,-1-1-1,-1 0 0,3-13 1,-5 20-47,0 0 1,0 0 0,-1 0-1,0-1 1,0 1-1,-1 0 1,1 0 0,-1 0-1,-1 0 1,1 0-1,-1 0 1,0 0 0,0 1-1,-1-1 1,0 1-1,0-1 1,-4-5-1,6 10-71,1 1-1,0-1 0,-1 1 0,1-1 0,-1 1 1,1 0-1,-1-1 0,0 1 0,1 0 0,-1-1 1,1 1-1,-1 0 0,1-1 0,-1 1 0,0 0 1,1 0-1,-1 0 0,0 0 0,1 0 0,-1 0 1,0 0-1,1 0 0,-1 0 0,0 0 0,1 0 1,-1 0-1,1 0 0,-1 1 0,0-1 0,1 0 0,-1 0 1,1 1-1,-1-1 0,1 0 0,-1 1 0,0-1 1,1 1-1,0-1 0,-1 0 0,1 1 0,-1-1 1,1 1-1,-1 0 0,-3 1-1223,7-16-1048,2-1 1104</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4:33.894"/>
    </inkml:context>
    <inkml:brush xml:id="br0">
      <inkml:brushProperty name="width" value="0.05" units="cm"/>
      <inkml:brushProperty name="height" value="0.05" units="cm"/>
      <inkml:brushProperty name="color" value="#FF0066"/>
    </inkml:brush>
  </inkml:definitions>
  <inkml:trace contextRef="#ctx0" brushRef="#br0">308 6 10898,'-7'-2'889,"-1"1"0,1 0-1,0 0 1,-1 1 0,1 0-1,-14 1 1,17 0-680,0 0 0,0 1 0,0-1 0,1 1 0,-1-1 0,0 1 0,1 0 0,-1 1 0,1-1 0,0 1 0,0-1 0,0 1 0,0 0 0,-3 3 0,1 1-104,0 1 1,0-1 0,1 1 0,-1-1-1,2 1 1,-6 15 0,-10 53 188,13-52-141,-1 10 45,-6 24 426,-2-1 0,-27 66-1,40-117-583,-1-1-1,1 0 0,-7 8 0,9-13-37,0 1 1,0-1-1,-1 0 0,1 1 1,0-1-1,-1 0 0,1 1 0,0-1 1,-1 0-1,1 1 0,0-1 1,-1 0-1,1 0 0,0 0 0,-1 1 1,1-1-1,-1 0 0,1 0 1,-1 0-1,1 0 0,0 0 1,-1 0-1,1 0 0,-1 0 0,0 0-1,0-1 0,1 1 0,-1-1-1,1 1 1,-1-1 0,1 0 0,-1 1 0,1-1-1,-1 0 1,1 1 0,0-1 0,-1 0-1,1 0 1,0 1 0,0-1 0,-1 0-1,1 0 1,0 1 0,0-2 0,-8-51-7,3-1 0,2 1 0,4-59 0,-1 92 2,0 0-5,3-19 1,-2 34 7,-1 0 1,2 0-1,-1 0 0,0 0 0,1 1 1,0-1-1,0 1 0,0-1 0,4-4 1,-6 8 1,1 0 1,-1 1 0,1-1-1,-1 1 1,1-1-1,-1 1 1,1-1 0,0 1-1,-1-1 1,1 1-1,0-1 1,-1 1 0,1 0-1,0 0 1,0-1-1,-1 1 1,1 0 0,0 0-1,0 0 1,-1 0-1,1-1 1,0 1 0,0 0-1,0 1 1,-1-1-1,1 0 1,0 0 0,0 0-1,-1 0 1,1 1-1,0-1 1,0 0 0,-1 1-1,1-1 1,0 0 0,-1 1-1,2 0 1,2 2 18,0 1 0,0 0 0,0-1 0,5 7 0,-9-9-19,26 32 167,-18-22-95,0-1 0,0 1 0,1-1 0,1-1 0,0 0 0,0 0 1,23 14-1,-24-18-35,0-1 1,0-1-1,0 0 1,0 0 0,0 0-1,1-1 1,-1-1-1,1 0 1,0 0-1,-1-1 1,1 0 0,0 0-1,-1-1 1,14-3-1,-4-1 12,-1-1-1,1 0 1,-2-1 0,1-1-1,-1-1 1,20-13-1,-30 17-41,1 0-1,-1 1 1,1 0-1,11-3 0,-12 7 17,-7 5-10,-10 8 7,-26 21 44,-58 41-1,49-40 30,10-7 19,-106 86 641,109-85-478,2 1 1,-33 40-1,42-43-278,21-27-9,0 0 1,0 0-1,0 0 0,0 0 1,0 0-1,0 0 1,0-1-1,0 1 1,0 0-1,0 0 1,-1 0-1,1 0 1,0 0-1,0 0 1,0 0-1,0-1 1,0 1-1,0 0 1,0 0-1,0 0 1,0 0-1,-1 0 1,1 0-1,0 0 1,0 0-1,0 0 1,0 0-1,0 0 1,0 0-1,-1 0 1,1 0-1,0 0 0,0 0 1,0 0-1,0 0 1,0 0-1,0 0 1,-1 0-1,1 0 1,0 0-1,0 0 1,0 0-1,0 0 1,0 0-1,0 0 1,-1 0-1,1 0 1,0 0-1,0 0 1,0 0-1,0 0 1,0 1-1,7-33-890,16-35 256</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04.872"/>
    </inkml:context>
    <inkml:brush xml:id="br0">
      <inkml:brushProperty name="width" value="0.05" units="cm"/>
      <inkml:brushProperty name="height" value="0.05" units="cm"/>
      <inkml:brushProperty name="color" value="#008C3A"/>
    </inkml:brush>
  </inkml:definitions>
  <inkml:trace contextRef="#ctx0" brushRef="#br0">122 621 8778,'-12'0'5304,"12"1"-5023,-1 0 0,1-1 0,-1 1 0,0 0 0,1-1 0,-1 1 0,0-1 0,0 1 0,1-1 0,-1 1 0,0-1 0,0 1 0,0-1 0,0 0 0,1 1 0,-1-1 0,0 0 0,0 0 0,0 0 0,0 0 0,0 0 0,0 0 0,0 0 0,0 0 0,0 0 0,1 0 0,-1 0 0,0 0 0,0-1 0,-1 0 0,-1 1-404,1 0 236,0 0 0,0 0 1,0 0-1,0 1 0,0-1 0,-1 1 0,1-1 0,0 1 0,0 0 1,0 0-1,0-1 0,1 2 0,-1-1 0,0 0 0,0 0 0,0 0 1,1 1-1,-1-1 0,1 1 0,-1 0 0,1-1 0,0 1 0,0 0 0,-3 3 1,-1 5 61,0-1 0,0 1 0,-5 16 0,8-20-159,0 1 1,1 0 0,-1 0-1,2 0 1,-1-1-1,1 1 1,1 13-1,-1-15-11,1-1 0,-1 0 0,1 0 0,1 0 0,-1 0 0,0 0-1,1 0 1,0 0 0,0 0 0,0 0 0,0-1 0,1 1 0,-1-1-1,5 4 1,-5-5-4,-1-1 0,1 0-1,0 0 1,-1 0-1,1-1 1,0 1 0,0 0-1,0-1 1,0 1-1,0-1 1,0 1 0,0-1-1,0 0 1,0 0-1,-1 0 1,1 0 0,0 0-1,0-1 1,0 1 0,0-1-1,0 1 1,0-1-1,0 1 1,0-1 0,-1 0-1,1 0 1,0 0-1,2-2 1,3-1 2,-1-1-1,1 0 1,-1 0-1,0-1 1,8-10 0,-10 10-3,0 1 1,0-1 0,-1 0 0,0 0-1,0-1 1,0 1 0,-1-1 0,0 1-1,0-1 1,-1 0 0,1-7 0,-1 2 2,-1 1 0,0 0 0,-1 0 0,0 0 0,-5-22 1,6 32 4,0 0 0,0 0 0,-1 0 0,1 1 0,0-1 0,-1 0 0,1 0 0,0 0 0,-1 1 0,1-1 0,-1 0 0,1 1 0,-1-1 0,1 0 0,-1 1 0,0-1 0,1 0 0,-2 0 0,2 1 11,-1 0 0,1 0 0,-1 0-1,1 0 1,-1 0 0,1 0 0,0 0-1,-1 0 1,1 0 0,-1 0 0,1 0-1,-1 0 1,1 0 0,0 0 0,-1 0-1,1 1 1,-1-1 0,1 0 0,0 0-1,-1 0 1,1 1 0,0-1 0,-1 0-1,1 1 1,-1-1 0,0 1 27,1 0 0,-1 0 0,0 1 0,0-1 0,1 0-1,-1 0 1,1 0 0,-1 0 0,1 1 0,-1-1 0,1 0 0,0 0 0,-1 1 0,1-1 0,0 0 0,0 1 0,0-1 0,0 0 0,0 1 0,0-1 0,1 0 0,-1 1 0,1 0 0,0 1 2,1 1 1,0-1 0,1 0-1,-1 0 1,0 0 0,1-1-1,-1 1 1,1-1 0,0 1-1,0-1 1,0 0 0,3 2-1,8 3-13,21 9-1,-30-13-16,4 0 4,1 1 0,-1-1 0,1 0 0,18 2 1,-25-4-9,0-1 0,0 0 0,0 0 0,0 0 0,0 0 0,0 0 0,1-1 0,-1 0 0,0 1 0,0-1 0,-1 0 0,1 0 0,0-1 0,0 1 0,0 0 0,-1-1 0,1 0 0,-1 0 1,5-4-1,8-13 11,0-2 1,-2 0 0,-1 0 0,15-37 0,-15 33-23,-1 1-16,-1-1 0,0-1 0,-2 0 0,-1 0 1,6-52-1,-11 59 14,-1-1-1,-2 1 1,1 0 0,-2 0 0,-1-1-1,0 1 1,-2 1 0,0-1 0,-8-19-1,-18-29-7,28 61 60,-1-1 0,0 2 0,0-1 0,0 0 0,-1 1 1,0 0-1,0 0 0,-7-5 0,12 10-30,-1-1-1,1 1 1,0-1-1,-1 1 1,1 0 0,-1-1-1,1 1 1,-1 0-1,1 0 1,-1-1 0,0 1-1,1 0 1,-1 0-1,1 0 1,-1 0-1,1-1 1,-1 1 0,0 0-1,1 0 1,-1 0-1,1 0 1,-1 1 0,0-1-1,1 0 1,-1 0-1,1 0 1,-1 0 0,1 1-1,-1-1 1,1 0-1,-1 0 1,1 1-1,-1-1 1,1 0 0,-1 1-1,1-1 1,-1 1-1,1-1 1,0 0 0,-1 1-1,1-1 1,0 1-1,-1-1 1,1 1 0,0-1-1,0 1 1,-1-1-1,1 1 1,0 0 0,0-1-1,0 1 1,0 0-1,-2 5 56,1 0 0,0 0 0,1 0-1,0 6 1,0-7-37,-1 21 121,1 0 1,7 43-1,-5-55-140,1-1-1,0-1 1,1 1 0,1 0-1,0-1 1,1 0 0,8 14-1,17 17 126,2-1 0,1-2-1,58 52 1,-83-84-141,0 1 0,1-2 0,0 1 0,14 7 0,-21-13-5,1-1-1,-1 1 1,1-1-1,-1 1 1,1-1-1,0 0 1,-1 0-1,1-1 1,0 1-1,0-1 1,0 0-1,-1 0 1,1 0-1,0 0 1,0-1-1,0 0 1,-1 1-1,6-3 1,-1-1 0,0 0 1,0-1-1,-1 0 0,0 0 1,0-1-1,-1 0 0,12-12 1,-9 8-13,-1-1 0,0 1 1,-1-1-1,10-20 0,-17 31 11,4-13-228,-4 13 197,0 0 1,1-1-1,-1 1 0,0 0 1,0-1-1,0 1 0,0 0 1,0-1-1,0 1 0,0-1 1,0 1-1,0 0 0,0-1 1,0 1-1,0 0 0,-1-1 1,1 1-1,0-1 0,0 1 1,0 0-1,0-1 0,-1 1 1,1 0-1,0 0 0,0-1 1,-1 1-1,1 0 0,0-1 1,0 1-1,-1 0 0,-19-3-475</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05.807"/>
    </inkml:context>
    <inkml:brush xml:id="br0">
      <inkml:brushProperty name="width" value="0.05" units="cm"/>
      <inkml:brushProperty name="height" value="0.05" units="cm"/>
      <inkml:brushProperty name="color" value="#FF0066"/>
    </inkml:brush>
  </inkml:definitions>
  <inkml:trace contextRef="#ctx0" brushRef="#br0">390 933 9922,'-1'-2'198,"-1"-1"-1,1 0 1,0 1 0,-1-1-1,0 1 1,0-1 0,0 1-1,0 0 1,0-1 0,0 1-1,0 0 1,-1 1 0,1-1-1,-1 0 1,-2-1 0,-13-9 1484,18 11-1646,0 1 0,0 0 0,0 0 0,0 0 0,0 0 0,0 0 0,0 0 0,-1 0 0,1 0 0,0 0 0,0 0 0,0-1 0,0 1 0,0 0 0,0 0 0,0 0 0,0 0 0,0 0 0,0 0 0,0-1 0,0 1 0,0 0 1,0 0-1,0 0 0,0 0 0,0 0 0,0 0 0,0-1 0,0 1 0,0 0 0,0 0 0,0 0 0,0 0 0,0 0 0,0 0 0,0-1 0,0 1 0,0 0 0,6-3 804,12-2 253,18 0-213,1 1 1,-1 1-1,54 4 0,115 20-1178,-162-16 499,32 4-144,327 46 926,-238-24-542,-68-11-107,123 9-1,-7-19 276,124 9-207,-260-11-142,1-4 1,-1-4-1,105-11 0,-142 5-218,0-1 1,0-2-1,-1-1 0,0-2 0,-1-2 0,0-2 0,-2-1 0,45-28 0,-53 28 1,-2-1 0,0-1 0,0-2 0,-2 0 0,20-25 1,-35 37-8,-1-1 1,0 0-1,-1 0 1,-1-1-1,1 0 1,-1 0-1,3-11 1,-6 13-24,0 1 0,-1-1 0,0 1 1,0-1-1,0 1 0,-1-1 0,-1 1 1,1-1-1,-2 1 0,-3-17 0,1 11-7,-1-1 1,0 1-1,-2 0 0,-9-18 0,11 24-5,-1 0 1,1 1-1,-2-1 0,1 1 1,-1 0-1,1 1 0,-2 0 1,-9-7-1,-205-108 40,177 99-42,-41-19 3,-2 4-1,-1 3 1,-2 4-1,-134-25 1,-71 6 4,-4 22-21,174 25 2,-161 18 0,200-5 6,1 4 0,-147 45 0,169-37 2,2 3 1,-61 35-1,-112 78-12,154-89 15,34-23 1,-6 5-2,1 1 0,-51 43 0,90-63 1,0 0-1,0 0 0,1 1 1,1 1-1,0 0 0,1 0 1,-16 34-1,21-35 2,-1 0 0,2 1 0,0-1 0,0 1 0,1 0 0,1 0 0,1 0 0,0 0-1,3 29 1,-1-36 1,0 0 0,0 0 0,1 0 0,1 0 0,-1 0-1,1-1 1,1 1 0,-1-1 0,1 0 0,1 0 0,-1 0-1,1 0 1,0-1 0,0 0 0,1 0 0,0 0 0,0-1-1,1 0 1,-1 0 0,1 0 0,0-1 0,0 0 0,12 5-1,2-1 17,0-1-1,1-1 0,22 4 0,76 6 95,-28-11 49,124-10 0,97-24 190,81-5-1816,-248 36-812,-15 11 752</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09.240"/>
    </inkml:context>
    <inkml:brush xml:id="br0">
      <inkml:brushProperty name="width" value="0.05" units="cm"/>
      <inkml:brushProperty name="height" value="0.05" units="cm"/>
      <inkml:brushProperty name="color" value="#FF0066"/>
    </inkml:brush>
  </inkml:definitions>
  <inkml:trace contextRef="#ctx0" brushRef="#br0">134 875 9986,'1'1'101,"0"0"1,-1 0-1,1 0 0,0 0 1,0 0-1,0 0 0,0 0 0,0-1 1,0 1-1,0 0 0,0-1 1,0 1-1,0-1 0,0 1 0,0-1 1,0 1-1,0-1 0,3 1 1,-2-1 72,11 4 233,-1-1 0,2 0 0,-1-1 0,14 1 0,56-2 909,-55-1-867,198-6 2228,176 7-1583,-202 17-1069,193 11-4,38-42-5,-196 2 277,-95 9 192,-66 3-312,-1-3-1,84-14 1,-130 11-126,-1-2 1,43-17-1,44-27 372,-75 32 73,55-36 0,-78 44-301,0 0 1,0-1-1,-1-1 0,-1 0 0,22-29 0,-31 37-156,-1-1 0,1 0 0,-1 0 0,0-1 0,-1 1 0,0-1 0,0 1 0,0-1-1,-1 0 1,1 0 0,-2 1 0,1-1 0,-1 0 0,0 0 0,0 0 0,-1 0 0,0 0-1,0 1 1,-1-1 0,-4-12 0,-2 0 38,-1 0 1,0 1-1,-2 0 0,0 0 0,-22-26 1,19 27-62,-2 0 1,1 1 0,-2 1 0,0 0 0,-30-19-1,21 19-8,-1 0 0,-1 1-1,-41-14 1,15 11-6,-57-10 1,-58-3 26,14 3 67,78 11-45,-6-2 95,-109-10 0,72 23-133,-178 15 1,-119 37-24,314-33 2,55-8 16,-264 40-9,251-33-1,1 2 0,0 3 0,-58 26 0,93-32 6,1 0 0,1 2 1,0 1-1,1 0 0,-23 22 1,17-10-2,1 0 1,1 2-1,-21 32 1,36-45-2,0 1 1,2 0-1,0 1 1,1 0-1,1 0 1,0 0-1,2 1 1,0 0-1,1 1 1,1-1-1,0 0 1,2 1-1,0 0 1,3 20-1,-2-33 3,1 0-1,1 0 1,-1 0-1,1 0 1,0-1-1,0 1 1,1 0 0,0-1-1,0 0 1,0 1-1,6 5 1,-2-3 16,0-1 0,0 0 0,1-1 0,0 1 0,0-1 0,16 9 0,-1-3 38,1-1 0,1-1 1,0-1-1,0-1 0,29 6 1,4-2-87,1-3 0,0-3 0,103 0 1,177-28-52,-189 6 66</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12.612"/>
    </inkml:context>
    <inkml:brush xml:id="br0">
      <inkml:brushProperty name="width" value="0.05" units="cm"/>
      <inkml:brushProperty name="height" value="0.05" units="cm"/>
      <inkml:brushProperty name="color" value="#FF0066"/>
    </inkml:brush>
  </inkml:definitions>
  <inkml:trace contextRef="#ctx0" brushRef="#br0">435 813 9266,'-3'-2'344,"0"0"-1,0 0 1,-1 1 0,1-1-1,-1 1 1,1-1 0,-1 1-1,1 1 1,-1-1 0,0 0-1,1 1 1,-1 0 0,-5 0-1,-1-1-194,-34-2 2335,48 10-1179,0-4-1142,1-1 0,-1 0 0,1 0 1,0 0-1,0-1 0,0 0 0,-1 0 1,1 0-1,0 0 0,0-1 1,7 0-1,2 1 75,219 3 1866,-1-19-738,167 0-367,-186 29-868,133 3 0,-1-39-57,54-1 372,-195 20 148,226-34 0,-408 34-561,-1-1 0,0-1 1,0-1-1,30-13 0,-41 15-9,-1-1 0,0 0 0,0 0-1,-1-1 1,1 0 0,-1 0 0,-1-1 0,1 0 0,-1-1-1,0 0 1,9-13 0,-13 15 12,0-1 0,0 0-1,0 0 1,-1 0 0,0 0 0,0 0 0,-1 0-1,0-1 1,0 1 0,-1 0 0,0-1-1,0 1 1,-1 0 0,0-1 0,0 1 0,0 0-1,-1 0 1,0 0 0,-1 0 0,0 0-1,0 0 1,0 0 0,-1 1 0,1 0 0,-2 0-1,1 0 1,-1 0 0,-9-8 0,-13-9-19,-2 1 0,-1 2 0,0 1 0,-1 1 0,-1 2 0,-1 1 0,-37-12 1,-248-53-91,146 42 121,-390-77-598,485 107 498,-116 3 0,-78 22 11,139-5 1,-109 8-116,-68 0-430,230-11 334,-146 36 0,169-28 251,2 2-1,-93 44 0,117-47 0,1 1 0,1 2 0,1 0 0,0 2 0,2 1 1,-26 28-1,42-40-1,1 0 0,0 1 1,1 0-1,0 0 1,1 1-1,0 0 0,1 0 1,1 1-1,-5 17 1,3-5 5,2 0 1,2 0-1,0 0 1,2 26 0,0-39 0,0-1 1,1 1-1,1-1 1,0 0 0,1 1-1,0-1 1,1 0-1,4 11 1,-4-15 3,0 0 1,1 0-1,-1 0 1,1-1-1,0 0 0,1 0 1,0 0-1,0 0 1,0-1-1,0 0 0,1 0 1,9 4-1,0-1 47,0-1 0,1 0 0,0-1 0,0-1 0,1-1 0,29 4-1,109 0 511,-1-10-76,276-41 0,-408 39-570,-1 0 1,0-2-1,-1-1 0,41-17 0,-51 18-466,0-1 0,0 1 0,-1-2 0,0 1 1,0-2-1,-1 1 0,0-1 0,-1-1 0,1 1 0,10-19 0,16-42-1360</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16.353"/>
    </inkml:context>
    <inkml:brush xml:id="br0">
      <inkml:brushProperty name="width" value="0.05" units="cm"/>
      <inkml:brushProperty name="height" value="0.05" units="cm"/>
      <inkml:brushProperty name="color" value="#FF0066"/>
    </inkml:brush>
  </inkml:definitions>
  <inkml:trace contextRef="#ctx0" brushRef="#br0">1 831 11426,'5'2'1775,"66"22"1457,99 20-1,77 1-1831,-235-43-1270,349 43 939,3-19-667,47 4 157,-241-10-200,137 9 305,-247-27-528,0-2 0,1-3 0,63-11 0,-3-13 87,119-43 0,40-10 164,-140 51-147,129-35 40,-252 58-228,-1 0 1,1-1-1,-2-1 0,1-1 0,-1 0 0,-1-1 0,16-14 0,-19 15-9,-1-1-1,0-1 1,0 0-1,-2 0 1,1-1-1,-1 0 0,-1 0 1,0-1-1,5-14 1,-9 20-21,-1 1 1,0-1 0,-1 1-1,0-1 1,0 0-1,0 1 1,-1-1 0,0 0-1,0 0 1,-1 0-1,1 1 1,-3-10 0,0 7 1,0-1 0,-1 1 0,0 0 0,0 0 1,-1 1-1,0-1 0,-11-12 0,-1 2 10,0 1 0,-1 1 1,-1 0-1,-1 2 0,-39-25 0,-94-44 197,113 63-183,-30-13-42,-1 4 0,-1 2 0,-2 4 1,0 3-1,-1 3 0,-2 3 0,1 4 0,-130-3 1,-523 17-73,548 3-104,-230 36 0,12 37-202,330-60 279,2 2 1,0 3 0,-110 57 0,149-64 79,0 0 0,1 2 0,0 1 0,2 1 0,-35 37 0,42-38 9,1 2 0,1 0 0,1 0 0,1 2 0,1 0 0,1 0 0,-9 28 0,16-39 5,1 0-1,1 0 1,0 0-1,1 1 1,0-1-1,1 17 1,1-21 6,1 0 1,0 0-1,0 0 1,1 0-1,0 0 1,1 0-1,0 0 0,0-1 1,1 1-1,5 9 1,-3-10 5,0 1 1,1-1-1,0 0 1,0-1-1,0 0 1,1 0-1,0 0 1,1-1-1,-1 0 1,1-1-1,14 6 1,-4-3 14,0 0 0,1-2-1,0 0 1,39 5 0,-16-7 10,1-1-1,-1-2 1,68-7-1,130-34-130,-236 39 89,377-86-3063,-218 30 1719</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21.533"/>
    </inkml:context>
    <inkml:brush xml:id="br0">
      <inkml:brushProperty name="width" value="0.05" units="cm"/>
      <inkml:brushProperty name="height" value="0.05" units="cm"/>
      <inkml:brushProperty name="color" value="#FF0066"/>
    </inkml:brush>
  </inkml:definitions>
  <inkml:trace contextRef="#ctx0" brushRef="#br0">43 1457 8826,'-1'-7'293,"-1"0"0,2 0 1,-1 0-1,1 0 0,0-1 0,1-12 1,3 1 235,6-22 0,1-3-371,-10 40-154,-1 1 0,1 0-1,-1 0 1,0-1 0,0 1 0,0 0 0,0-1 0,-1 1 0,1 0 0,-1 0 0,-1-4 0,1 5 30,1 1-1,-1-1 1,0 1-1,0-1 1,0 1 0,0 0-1,0 0 1,0-1-1,0 1 1,0 0-1,-1 0 1,1 0 0,0 0-1,-1 0 1,1 0-1,-1 1 1,1-1-1,-1 0 1,1 1 0,-1-1-1,0 1 1,1-1-1,-1 1 1,-1 0-1,1 0 48,1 0-1,0 0 0,-1 0 1,1 0-1,0 1 0,0-1 0,-1 0 1,1 1-1,0-1 0,0 1 0,-1-1 1,1 1-1,0 0 0,0-1 1,0 1-1,0 0 0,0 0 0,-1 1 1,1-1-61,1-1 0,-1 1 1,1-1-1,-1 1 0,1 0 0,0-1 1,-1 1-1,1-1 0,0 1 1,-1 0-1,1-1 0,0 1 0,0 0 1,0-1-1,-1 1 0,1 0 1,0 0-1,0-1 0,0 1 1,0 0-1,0-1 0,0 1 0,1 0 1,-1 0-1,0-1 0,0 1 1,0 0-1,1-1 0,-1 1 0,0 0 1,1-1-1,-1 1 0,1 0 1,4 4-3,0-2 0,0 1 0,0-1 1,1 0-1,-1 0 0,1 0 1,-1-1-1,1 1 0,11 1 0,23 12 28,39 35 161,-61-38 95,0-1-1,1-1 1,0 0 0,37 14 0,-25-16-73,1-1 0,-1-2 0,2-2 0,-1 0 0,34-2 0,163-13 75,-217 10-287,62-6 22,109-5 67,-152 12-63,1 1 0,-1 2 0,58 12 0,-37-2-26,2-2 0,96 7 0,-56-17-2,165-21-1,93-36 35,-2-1-23,-279 50-23,0 2 0,0 4 0,91 10 0,57 18 398,24 3 625,-63-13-668,328 36-134,299-1 13,671-13-110,-173-37-110,-1173-4-18,383-14-1,-3-35 66,458-170 20,-467 60-89,-401 121 14,-1-5 0,169-103 0,-247 133-3,-1-1 1,0-1 0,38-38-1,-52 46-5,0 0-1,-1-1 0,0 0 1,0 0-1,-1-1 0,-1 1 1,0-1-1,0-1 0,-1 1 1,0-1-1,3-17 0,-5 17-1,-1 0 0,0 0 0,-1 0 0,0 0 0,-1 0 0,-3-16 0,2 20 2,0 0-1,-1 0 1,0 1-1,0-1 0,-1 1 1,1-1-1,-2 1 0,1 0 1,-1 0-1,-6-6 1,-1 1 1,0 1 1,-1 0 0,0 1-1,0 1 1,-1 0 0,-1 1-1,-17-8 1,-6 0-2,-69-18 1,-56-5 8,-314-33 1,-172 34 4,190 24-8,-225-9 3,7-27 3,-229-11 13,-323 39 6,0 60 0,543 10-17,-186 11 24,2-35-15,151-8-44,718-16 20,-328 32 15,289-25-18,1 2 1,0 1 0,1 3-1,0 1 1,0 1-1,-40 24 1,59-26 2,0 0 0,1 1-1,0 1 1,1 1 0,1 0 0,0 1 0,1 1 0,-17 27 0,8-6-5,1 1 1,3 1-1,-20 54 1,32-71-8,-10 42 1,16-56 11,0 0-1,1 0 1,0 1 0,1-1 0,0 0-1,1 0 1,2 13 0,0-13 10,0 1 1,1 0-1,0-1 1,1 0-1,0 0 1,1 0-1,12 17 1,-2-7 51,2-1-1,25 23 1,-14-17 25,1-2-1,1-1 1,1-2 0,50 24 0,-27-18 13,0-4 1,83 23-1,119 15-222,-203-49-20,180 36-1076,0 3 555</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35.497"/>
    </inkml:context>
    <inkml:brush xml:id="br0">
      <inkml:brushProperty name="width" value="0.05" units="cm"/>
      <inkml:brushProperty name="height" value="0.05" units="cm"/>
      <inkml:brushProperty name="color" value="#FF0066"/>
    </inkml:brush>
  </inkml:definitions>
  <inkml:trace contextRef="#ctx0" brushRef="#br0">739 868 23509,'126'36'826,"-85"-23"-786,-25-8-15,0-1-1,0-1 1,0 0 0,0-1 0,0-1 0,0-1 0,0 0 0,1-1 0,-1-1 0,30-7 0,-7 1 149,1 2-1,0 2 1,0 1 0,0 2-1,79 9 1,-97-6-121,-1-1 1,1-2-1,0 0 1,0-1-1,22-5 1,103-33 874,-107 29-744,0 3-1,59-6 0,39-7 17,-123 17-177,-1 0 0,1-2 0,-1 0 0,0-1 0,18-10 0,60-49 152,-69 49-132,-18 13-32,-1 1 0,1-1 0,-1 0 0,0 0 0,0 0 0,-1-1 0,1 1 0,-1-1 0,0 0 0,-1 0 0,1 0 0,-1 0 0,0 0 0,0-1 0,0 1 0,-1-1 0,0 1 0,0-1 0,0 0 0,-1-9 0,0 3 6,-1 0 0,0 1 0,-1-1 1,0 1-1,-1-1 0,0 1 0,-1 0 0,0 0 1,-8-14-1,5 12-15,-2 0 1,0 0-1,0 1 0,-1 0 1,0 1-1,-19-16 1,9 12-4,0 0 0,-2 1 0,0 1 0,0 1 0,-1 0 0,-1 2 0,0 1 0,-35-8 0,-283-75-630,210 41 477,90 33 180,0 2 0,-46-11 0,52 20-38,-1 2 1,0 1-1,-67 1 1,-111 23 57,59-5-6,-21 2 33,111-8-30,-97 19-45,139-22 0,1 1 0,-1 0-1,1 2 1,-37 20 0,50-22 1,1 0 1,-1 0-1,1 1 1,0 0-1,1 1 1,0 0-1,0 1 1,1-1-1,-7 13 1,-5 12-6,-22 51 1,36-72 5,-1 0 0,2 0 0,0 0 0,1 1 1,-2 14-1,4-22 11,1 1 0,0-1-1,0 0 1,0 1 0,1-1 0,0 0 0,0 0 0,1 1 0,0-1 0,0 0-1,0-1 1,1 1 0,4 8 0,1-3 29,1 1 0,0-1 0,1 0 1,0-1-1,0 0 0,1-1 0,21 14 0,-12-11 80,1 0 1,0-1-1,42 14 1,-31-15 58,1-2-1,0-1 1,0-2 0,55 2 0,135-14 587,133-29-83,-350 35-942,-1 0 1,1-1-1,8-3 1,-11 3-214,0 1 0,0-1 0,0 1 0,0 0 0,1 0 0,-1 1 0,0-1-1,1 1 1,-1-1 0,0 1 0,5 0 0,11 9-1200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42.77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3 159 7674,'-2'-29'11024,"16"24"-10631,-9 4 0,1-1-271,1 1 0,-1 0-1,0 0 1,0 0 0,8 1-1,-8 0-37,0 0 0,0-1 0,1 0 0,-1 0 0,0 0 0,7-3 0,33-18 761,-36 16-732,-1 1-1,1 0 0,0 1 1,0 0-1,0 1 0,1 0 1,0 0-1,14-1 0,5 4-51,35 4 0,-49-3-35,-9 0 14,1-1 0,-1 0 0,0-1 0,0 1-1,0-1 1,1-1 0,8-2 0,2-3 163,25-13 1,-41 19-191,3-1 34,-1 0 1,0 1-1,1 0 1,-1 0-1,1 0 1,-1 1-1,1 0 0,-1-1 1,1 1-1,-1 1 1,1-1-1,-1 1 1,1 0-1,5 1 1,13 2 90,-21-4-119,0 0 0,0 0 0,0 0 1,0-1-1,0 1 0,0-1 0,0 1 1,0-1-1,-1 0 0,1 0 1,0 0-1,0 0 0,-1 0 0,1 0 1,0 0-1,-1-1 0,1 1 0,-1-1 1,3-2-1,-4 4 12,0 0-1,1-1 1,-1 1-1,1 0 1,-1 0 0,0 0-1,1 0 1,-1 0-1,1 0 1,-1 0 0,1-1-1,-1 1 1,1 0-1,-1 1 1,1-1 0,-1 0-1,1 0 1,-1 0-1,0 0 1,1 0 0,-1 0-1,1 0 1,-1 1 0,1-1-1,-1 0 1,0 0-1,1 1 1,-1-1 0,1 1-1,3 0-406</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43.93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12 67 8706,'-12'-37'9863,"14"37"-9737,0-1-1,-1 0 1,1 0-1,0 1 1,-1-1 0,1 1-1,0-1 1,0 1-1,0 0 1,0 0-1,-1 0 1,1 0-1,3 0 1,26 5 632,-30-5-729,25 4 355,44 1 1,-48-5-321,0 2 0,-1 0 0,30 7 0,-32-5-8,-1 0-1,1-2 0,35 0 0,-28-1 174,27 4-1,-49-5-150,1 1 0,-1-1 0,1 1 0,-1-1 0,0 0 0,1-1 1,-1 1-1,1-1 0,-1 0 0,0 0 0,7-3 0,-5 1 45,-1 0 0,0 0 0,0-1 0,0 0 0,0 0-1,0 0 1,6-8 0,-8 9-13,0-1-1,0 1 0,1 0 1,-1 1-1,1-1 0,0 0 1,6-2-1,-20 18 376</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45.12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20 8962,'17'22'6964,"-15"-24"-6861,3-2 283,0 0 1,0-1-1,1 2 1,0-1-1,-1 1 1,1 0-1,0 0 1,1 0-1,11-3 1,-13 6-310,1-1 0,-1 0 0,0 1 0,1 0 1,-1 0-1,0 1 0,1 0 0,-1 0 0,0 0 0,0 0 0,1 1 1,-1 0-1,5 2 0,6 3 69,0 0 0,0-2 0,1 0 1,0-1-1,0-1 0,0 0 0,28 0 0,60 9 811,-67-7 197,47 1 0,-79-6-1005,0 0 1,1 1-1,-1 0 0,0 0 0,6 1 0,-11-1-98,0-1 0,0 0 0,0 0-1,0 1 1,0-1 0,0 1-1,0-1 1,0 1 0,-1-1-1,1 1 1,0 0 0,0-1 0,0 1-1,-1 0 1,1 0 0,0-1-1,-1 1 1,1 0 0,0 0-1,-1 0 1,1 0 0,-1 0 0,0 0-1,1 0 1,-1 0 0,0 0-1,1 0 1,-1 0 0,0 0-1,0 0 1,0 0 0,0 0 0,0 0-1,0 0 1,0 0 0,-1 2-1</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46.23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14 24 8762,'-14'10'6771,"15"-13"-6531,1 1 0,-1-1 0,0 1 0,1-1 0,6-5 721,-3 3-721,-4 4-186,0 1-1,-1-1 1,1 1-1,0-1 1,0 1 0,0 0-1,-1-1 1,1 1 0,0 0-1,0 0 1,0 0-1,0 0 1,0-1 0,0 1-1,-1 1 1,1-1-1,0 0 1,0 0 0,0 0-1,0 0 1,0 1 0,0-1-1,-1 0 1,1 1-1,0-1 1,0 0 0,-1 1-1,1-1 1,0 1 0,0-1-1,-1 1 1,1 0-1,0-1 1,-1 1 0,1 0-1,1 1 28,5 6 338,0 0 0,1-1 1,14 11-1,-18-15-315,0-1 1,0 0 0,0 0 0,1 0-1,-1-1 1,1 1 0,-1-1-1,1 0 1,0-1 0,0 1 0,5-1-1,-1 0 75,1 0-1,-1-1 1,1-1-1,-1 1 1,13-5-1,46-19 608,-51 17-591,0 1-1,1 1 1,0 1 0,25-4-1,-41 8-184,1 1 0,0 0 0,0-1-1,-1 1 1,1 0 0,0 0 0,0 1 0,0-1 0,-1 1-1,1-1 1,0 1 0,0 0 0,-1 0 0,1 0-1,-1 0 1,1 1 0,-1-1 0,0 1 0,1-1 0,-1 1-1,0 0 1,0 0 0,0 0 0,0 0 0,0 0-1,-1 1 1,1-1 0,-1 0 0,1 1 0,-1-1 0,0 1-1,1 3 1,5 4-36,-7-9-24,0-1 25,1 0 0,-1 0 0,0 0 0,0 0 0,1 0 0,-1 0 1,0 0-1,1 0 0,-1 0 0,0 0 0,0 1 0,1-1 0,-1-1 0,0 1 0,1 0 0,-1 0 0,0 0 1,0 0-1,1 0 0,-1 0 0,0 0 0,0 0 0,1 0 0,12-18-1780,1-9 777</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5.028"/>
    </inkml:context>
    <inkml:brush xml:id="br0">
      <inkml:brushProperty name="width" value="0.05" units="cm"/>
      <inkml:brushProperty name="height" value="0.05" units="cm"/>
      <inkml:brushProperty name="color" value="#008C3A"/>
    </inkml:brush>
  </inkml:definitions>
  <inkml:trace contextRef="#ctx0" brushRef="#br0">144 223 6753,'-3'1'533,"1"1"150,-1-1 1,0 0-1,0 1 1,0-1-1,0 0 1,-5 0-1,7-1-568,1 0 1,-1 0-1,0 0 0,0 0 0,1 0 1,-1 0-1,0-1 0,0 1 1,1 0-1,-1 0 0,0-1 0,1 1 1,-1 0-1,1-1 0,-1 1 1,0-1-1,1 1 0,-1-1 1,1 1-1,-1-1 0,1 0 0,-1 1 1,1-1-1,0 1 0,-1-1 1,1 0-1,0 1 0,-1-1 0,1 0 1,0 0-1,-1-1 0,1 2-51,0 0 0,0-1 0,0 1 0,-1 0 0,1-1 0,0 1 0,0-1 0,-1 1 0,1 0 0,0 0 0,-1-1 0,1 1 0,-1 0 0,1 0 0,0-1 0,-1 1 0,1 0 0,-1 0 0,1 0 0,-1 0 0,1 0 0,0-1 0,-1 1 0,1 0 0,-1 0 0,1 0 0,-1 0 0,1 0 0,-1 0-1,1 1 1,0-1 0,-1 0 0,0 0 0,-13 5 505,14-5-564,-8 4 246,1 0 0,0 1 1,0 0-1,0 0 0,0 1 0,1-1 1,-8 11-1,14-17-215,0 1 1,0 0-1,0 0 1,0 0-1,0 0 0,0-1 1,0 1-1,-1 0 1,1 0-1,0 0 1,0 0-1,0 0 1,0-1-1,0 1 0,0 0 1,0 0-1,0 0 1,-1 0-1,1 0 1,0 0-1,0-1 1,0 1-1,0 0 1,0 0-1,-1 0 0,1 0 1,0 0-1,0 0 1,0 0-1,0 0 1,-1 0-1,1 0 1,0 0-1,0 0 0,0 0 1,0 0-1,-1 0 1,1 0-1,0 0 1,0 0-1,0 0 1,0 0-1,-1 0 1,1 0-1,0 0 0,0 0 1,0 0-1,0 0 1,0 0-1,-1 1 1,1-1-1,0 0 1,0 0-1,0 0 0,0 0 1,0 0-1,0 0 1,-1 1-1,5-17 1020,-3 14-971,1 0-1,-1 0 1,1 0 0,0 1 0,-1-1 0,1 0-1,0 1 1,0-1 0,0 1 0,1 0 0,-1 0-1,0 0 1,3-1 0,34-8 577,-16 6-249,41-15 848,0-3 1,97-48-1,-157 69-1243,4-3-17,0 1 1,0-1-1,-1-1 0,0 1 1,1-1-1,-1-1 1,-1 1-1,1-1 1,5-7-1,-11 12-157,-1 1-1,1-1 0,-1 0 1,0 0-1,1 0 1,-1 0-1,0 0 0,1 0 1,-1 0-1,0 0 0,0 0 1,0 0-1,0 0 1,0 0-1,0 0 0,0 0 1,0 0-1,-1 0 0,1 0 1,0 0-1,-1-2 1,-1-10-4039,7 3 2365</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47.33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29 1 7874,'-28'43'12641,"29"-43"-12580,20 0 776,-17 0-665,36-1 893,-1 1 1,44 6-1,-36 0-420,0-2-1,1-2 1,68-7-1,-42-6 183,-49 5-639,0 2-1,1 2 1,0 0-1,29 2 1,-52 1-347,1-1 1,-1 1 0,0 0 0,0 0 0,5 3 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5:54.54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3 5593,'11'-2'6226,"8"15"-4795,-10-7-610,5 2 20,0 0 0,1-1 0,28 10-1,-19-10-506,0-1 1,0 0-1,1-2 0,0-1 0,42 0 0,112-19 267,-22 1 195,-116 13-529,158-7 478,-141 9-698,84 11 0,-69-2 6,0-3 0,0-4 0,0-3 0,87-11 0,-94 2 180,0 4 0,85 3 0,304 1 717,-245-2-320,1-1-209,-128-1 47,132-8 260,-160 14-386,105 12-1,80 14 165,-176-23-234,112-10-1,-168 6-261,30-3 22,-1 1 0,1 1 1,63 7-1,-41 8 8,-38-8-32,37 5 1,126-3 491,-35-2-337,-105-5-126,66-7 0,-71 3-8,-40 4-27,1 0 0,0 0 0,-1 0 0,1 0 0,0 0 0,-1 0 0,1 0 0,0 0 0,0 0 0,-1 1 0,1-1 0,0 0 0,-1 0 0,1 0 0,0 1 0,-1-1 0,2 1 0,-2-1-1,0 0-1,0 1 1,0-1 0,0 0 0,0 0-1,0 1 1,1-1 0,-1 0 0,0 1-1,0-1 1,0 0 0,0 0 0,0 1 0,0-1-1,0 0 1,0 1 0,0-1 0,0 0-1,0 0 1,-1 1 0,1-1 0,0 0-1,0 0 1,0 1 0,0-1 0,0 0-1,-1 1 1,1 0-32,-1 0-1,0 0 1,0 0-1,0 0 1,0 0-1,0 0 1,0 0 0,0 0-1,0-1 1,0 1-1,-1 0 1,1-1-1,0 1 1,0 0-1,-1-1 1,0 1-1,0-1-53,1 0-1,0 0 1,-1 0-1,1 0 0,0 0 1,-1 0-1,1 0 0,0-1 1,-3 0-1,3 1 55,1 0-1,-1 0 0,1-1 1,0 1-1,-1 0 0,1-1 1,0 1-1,-1-1 0,1 1 1,0 0-1,-1-1 1,1 1-1,0-1 0,0 1 1,-1-1-1,1 1 0,0-1 1</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16.24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17 0 7114,'-5'12'325,"-5"20"310,9-30-614,1-1 0,0 0 0,-1 1 0,1-1 0,0 1 0,0-1 0,0 0 0,0 1 0,1-1 0,-1 1 1,0-1-1,1 0 0,-1 1 0,0-1 0,1 0 0,0 1 0,-1-1 0,2 2 0,-1-2-1,0-1 0,0 1 0,0-1 0,0 1 0,0-1 0,0 0 0,1 1 0,-1-1 1,0 0-1,0 0 0,0 0 0,0 0 0,1 0 0,-1 0 0,0 0 0,0 0 0,0 0 0,0-1 0,0 1 0,0 0 0,1-1 1,-1 1-1,0-1 0,1 0 0,14-3 690,-11 5-527,-1 0 1,-1 1-1,1-1 0,0 1 0,0-1 1,0 1-1,-1 0 0,1 1 0,-1-1 1,0 0-1,1 1 0,-1 0 1,0 0-1,4 5 0,-1-1 6,0-1 0,13 8-1,-13-9-136,1-2 0,0 1-1,0-1 1,1 0 0,-1-1-1,1 1 1,-1-1 0,1-1 0,0 0-1,0 0 1,-1 0 0,11-1-1,6-2 100,0-1-1,38-10 0,-25 5-24,-22 6-36,0 0 0,0 1 1,0 0-1,0 1 0,0 1 1,17 3-1,84 23 399,-17-2-151,-79-22-234,1-1 1,0 0-1,-1-1 1,1-2 0,41-5-1,-32 0 112,0-1 0,0-1 0,37-17 0,-39 14-32,0 0 1,0 2 0,1 2 0,0 0-1,0 2 1,1 1 0,35 0-1,207 26 341,-216-15-494,227 14 128,-38-9 476,-182-8-550,1-2 0,90-9 1,125-32-114,-243 33 37,0 2 1,0 1-1,0 2 1,0 1-1,0 2 1,0 2-1,0 1 1,36 10-1,-38-5-18,1-2-1,38 3 1,-56-10 4,-1 0 0,1-2 1,0 0-1,0 0 0,0-2 1,26-7-1,-12 2 13,0 1 1,0 1-1,53-3 0,-60 9 6,1 1 0,-1 0 0,1 2 0,-1 1 0,31 9 0,-28-5-14,0-2 0,34 4 0,-45-9-5,0-1 1,0 0-1,0 0 0,0-2 1,21-4-1,-4-2 12,47-8 163,-70 15-108,-1 0 0,1 1 0,0 0 0,0 1 0,-1 0 0,14 3 0,23 9 370,-26-7-169,-1-1 0,37 5-1,-41-8-344,-9-1 209,0 0 0,0-1 0,0 0 0,1 0 1,-1 0-1,0-1 0,0 1 0,0-1 0,0-1 0,-1 1 0,9-4 0,39-20 207,31-13-143,-70 33-183,0 0-1,1 1 1,30-4-1,-41 8 8,0-1 0,-1 2 1,1-1-1,0 0 0,0 1 0,0-1 0,0 1 0,-1 0 1,1 0-1,0 1 0,5 2 0,1 2 98,0 0-1,13 13 1,-17-14-88,0 0-1,0-1 1,0 1-1,1-1 1,-1-1 0,1 1-1,0-1 1,9 3 0,-1-3 27,-1-1 1,1-1-1,0 0 0,-1-1 1,24-2-1,-36 1-43,-1 1 0,1 1-1,0-1 1,-1 0 0,1 0-1,-1 0 1,1 1 0,-1-1-1,1 1 1,-1-1 0,0 1-1,1 0 1,-1 0 0,0-1 0,1 1-1,-1 0 1,0 0 0,0 0-1,0 0 1,0 0 0,0 1-1,0-1 1,2 2 0,-2-1-3,1 0 1,-1 0 0,1-1 0,0 1 0,0 0-1,-1-1 1,5 3 0,-5-4-17,1 1 0,-1-1 0,1 0 0,-1 0-1,1 0 1,-1 1 0,1-1 0,-1-1 0,1 1 0,-1 0 0,0 0 0,1 0-1,-1-1 1,1 1 0,-1-1 0,0 1 0,1-1 0,-1 0 0,0 1-1,1-1 1,-1 0 0,0 0 0,0 0 0,0 0 0,1-1 0,1-1-320,-1 2 165,0 0 0,-1 0 0,1 0 1,0 0-1,0 0 0,2 0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22.72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56 6961,'26'-13'5452,"-22"10"-5119,0 1 1,-1 0 0,2 0-1,-1 0 1,0 1-1,0-1 1,0 1 0,1 0-1,6-1 1,2 2 133,-1 1 1,13 1-1,-12 0-158,-1-1-1,16-1 1,18-3 42,99-3 170,-42 13-41,-35-1 187,91-5 0,-20-19-72,-98 11-493,0 2-1,0 1 1,61 3 0,-83 2-44,289 36 1353,-284-31-1248,0 1-1,-1 1 0,1 1 1,-2 0-1,1 2 0,-1 1 0,-1 1 1,0 0-1,19 18 0,-7-4 128,-9-7-47,30 20 0,-45-34-220,0-1-1,0-1 0,0 0 0,0 0 0,1 0 1,-1-1-1,18 3 0,86 4 371,-74-8-222,0 1 0,60 14-1,-55-3-144,51 24 0,-65-25-23,0 0 0,1-2 0,0-2 0,45 8 0,-58-15-1,0-1-1,0-1 1,0-1 0,19-3-1,72-18 6,-30 5 7,313-26 12,-278 41-26,30-4 0,81-32 11,-109 16-6,-20 9-5,-48 7 3,75-19 0,153-41-11,-239 60 10,2 1 0,-1 2 0,0 2-1,1 2 1,53 7 0,-20 3-4,0-3 0,78-1-1,-110-8 10,103 1-4,-111 1-4,0 3-1,47 10 1,0 2 5,1-3 0,0-4 1,125-1-1,106 5 14,-263-10-21,92 17 13,-103-13 29,-1-1-1,1-2 1,51-1 0,96-21 31,-58 3-57,-42 7-9,209-17 5,-271 23-10,97-3 202,-99 5-33,-1 2 0,1 0 0,37 8 0,-54-9-124,1 0 0,-1 0 0,1 0 0,-1 1 0,0-1-1,0 1 1,0 0 0,1 0 0,-2 0 0,1 0 0,0 1 0,4 4-1,-4-3 45,-1-1 0,0 1-1,0 0 1,0 1 0,0-1 0,-1 0-1,1 0 1,-1 1 0,1 7-1,-1-5-31,0 0-1,-1-1 0,0 1 1,0 0-1,0 0 0,-2 8 1,2-13-97,-1 0 1,1 0 0,-1 0 0,1 1 0,-1-1-1,0 0 1,0 0 0,0 0 0,0 0 0,-1 0-1,1-1 1,0 1 0,-1 0 0,1-1 0,-1 1-1,0 0 1,1-1 0,-1 0 0,0 1 0,0-1-1,0 0 1,0 0 0,-3 1 0,0-1-380,0 0 0,1 0 1,-1 0-1,0-1 0,0 1 0,0-1 1,-10-1-1,-15-9-842</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24.46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 0 8874,'-2'11'367,"1"1"0,0-1 0,0 1-1,2 17 1,-1-25-260,1 0 0,0-1-1,0 1 1,0-1 0,0 0-1,0 1 1,1-1-1,1 4 1,-1-5-56,-1-1 0,0 1-1,0-1 1,0 1 0,1-1 0,-1 0-1,1 1 1,-1-1 0,1 0 0,0 0-1,-1 0 1,1 0 0,0-1-1,0 1 1,-1 0 0,4 0 0,4 0 78,0 0 0,0-1 0,0 0 0,1 0 0,-1-1 0,0 0 1,13-3-1,5-1 134,16-2 103,156-18 1062,-167 23-1163,0 1 0,-1 2 0,1 2 0,42 8 0,-24-3-132,0-1 0,0-3-1,1-1 1,-1-3 0,70-9-1,35-8 3,132-12 447,-183 24-479,0 4 1,0 5-1,0 4 1,0 5 0,101 26-1,96 18-67,-224-48 6,150 0 0,86-45 588,-19 2-194,-236 32-405,-1 3 0,1 2-1,-1 3 1,109 25 0,157 39 245,-227-57-55,135 2 0,446-35 802,-550 8-801,214-14 5,-278 24-219,347-31 20,-14-14 53,2 23 362,37-25-276,-371 40-144,79-6 49,-117 14-46,-1 1 0,1 1 0,40 8 0,-16 1-4,-13-1 261,1-2 0,1-1-1,58 0 1,-16-12 156,-44 2-310,43 2-1,-79 2-124,1 0-1,-1 0 0,1 0 1,-1 1-1,1-1 0,-1 0 1,1 0-1,-1 1 0,1-1 1,-1 1-1,1 0 0,-1-1 1,0 1-1,1 0 0,-1 0 0,0 0 1,1 0-1,-1 0 0,0 0 1,0 0-1,0 0 0,1 2 1,-1-1-3,0 1 0,0-1 0,-1 1 0,1 0 0,0 0 0,-1-1 0,0 1 0,0 0 0,0 0 1,0-1-1,0 4 0,0-5-33,-1-1 0,1 1-1,0-1 1,0 0 0,0 1 0,0-1 0,0 1 0,0-1 0,0 0 0,0 1 0,0-1-1,0 1 1,0-1 0,1 0 0,-1 1 0,0-1 0,0 1 0,0-1 0,0 0 0,1 1-1,-1-1 1,0 0 0,0 1 0,1-1 0,-1 0 0,0 1 0,0-1 0,1 0 0,-1 0-1,0 1 1,1-1 0,-1 0 0,1 0 0,-1 0 0,0 1 0,1-1 0,-1 0 0,1 0-1,-1 0 1,0 0 0,1 0 0,1 0-132,0 0 0,0-1 1,0 1-1,0-1 0,0 0 0,0 1 0,0-1 0,0 0 0,2-1 0,30-24-974</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49.619"/>
    </inkml:context>
    <inkml:brush xml:id="br0">
      <inkml:brushProperty name="width" value="0.05" units="cm"/>
      <inkml:brushProperty name="height" value="0.05" units="cm"/>
      <inkml:brushProperty name="color" value="#008C3A"/>
    </inkml:brush>
  </inkml:definitions>
  <inkml:trace contextRef="#ctx0" brushRef="#br0">73 81 8026,'-1'0'418,"-1"0"-1,1 0 1,-1-1 0,1 1 0,0-1 0,-1 1 0,1-1 0,0 0 0,0 0 0,-1 1-1,1-1 1,0 0 0,0 0 0,-2-2 0,2 2-246,1 0 0,-1 1 0,0-1 1,1 0-1,-1 1 0,1-1 0,-1 0 0,1 0 0,-1 1 0,1-1 0,0 0 1,0 0-1,-1 0 0,1 0 0,0 0 0,0 1 0,0-1 0,0 0 0,0 0 1,0 0-1,0 0 0,0 0 0,0 0 0,0 0 0,1-1 0,1 2 259,0-1-1,0 1 1,0-1-1,0 1 0,1 0 1,-1 0-1,3 0 1,-5 0-303,8-1 181,-1 0 1,0 0-1,0 0 1,0-1-1,0-1 0,8-2 1,-10 2-271,0 1-1,0 0 1,0 0 0,1 1 0,-1 0 0,1 0-1,-1 0 1,1 0 0,0 1 0,10 1-1,-16-1-37,0 0 0,0 0 0,1 0 0,-1 0 0,0 0 0,1 0 0,-1 1 0,0-1 0,0 0 0,0 0 0,1 0 0,-1 1 0,0-1 0,0 0 0,1 0 0,-1 1 0,0-1 1,0 0-1,0 0 0,0 1 0,0-1 0,1 0 0,-1 1 0,0-1 0,0 0 0,0 1 0,0-1 1,0 0 0,0 0 1,0 0-1,0 0 1,0 1-1,0-1 0,0 0 1,0 0-1,0 0 0,0 0 1,0 0-1,0 0 1,0 0-1,0 0 0,0 1 1,0-1-1,0 0 1,0 0-1,0 0 0,0 0 1,0 0-1,0 0 1,0 0-1,0 0 0,0 0 1,-1 1-1,1-1 0,0 0 1,0 0-1,0 0 1,0 0-1,0 0 0,0 0 1,0 0-1,0 0 1,0 0-1,0 0 0,-1 0 1,1 0-1,0 0 0,0 0 1,0 0-1,0 0 1,0 0-1,0 0 0,0 0 1,0 0-1,-1 0 1,1 0-1,0 0 0,0 0 1,0 0-1,0 0 0,0 0 1,0 0-1,0 0 1,0 0-1,-1 0 0,1 0 1,0 0-1,0 0 1,0 0-1,0 0 0,-6-4 4,-1 0-1,1 1 1,-1 0 0,0 0-1,0 1 1,0 0-1,0 0 1,-1 1-1,1 0 1,-10 0 0,12 0 53,-1 1 1,1 0-1,0 1 1,-1 0-1,1-1 1,0 2-1,0-1 1,0 1-1,0-1 1,0 1-1,0 1 1,0-1-1,0 1 1,1 0-1,-6 4 1,3-2 208,6-4-249,-1 0 0,1 0-1,0 0 1,0 0 0,0 0 0,0 0 0,0 0 0,0 0 0,0 0-1,0 0 1,0 1 0,1-1 0,-1 0 0,0 2 0,1-3-51,0 0 0,0 1-1,0-1 1,0 0 0,0 0 0,0 0 0,1 0 0,-1 1 0,0-1 0,0 0 0,0 0 0,0 0 0,1 0-1,-1 0 1,0 0 0,0 1 0,0-1 0,1 0 0,-1 0 0,0 0 0,0 0 0,0 0 0,1 0 0,-1 0-1,0 0 1,0 0 0,1 0 0,-1 0 0,0 0 0,0 0 0,0 0 0,1 0 0,-1 0 0,0-1 0,10 0-786,13-8-10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21.211"/>
    </inkml:context>
    <inkml:brush xml:id="br0">
      <inkml:brushProperty name="width" value="0.05" units="cm"/>
      <inkml:brushProperty name="height" value="0.05" units="cm"/>
      <inkml:brushProperty name="color" value="#008C3A"/>
    </inkml:brush>
  </inkml:definitions>
  <inkml:trace contextRef="#ctx0" brushRef="#br0">37 315 9274,'-12'1'1938,"-12"-4"5840,28-1-6719,7-3-89,-9 6-375,68-33 4013,-35 17-3858,238-105 2615,-7 2-1066,-255 114-2226,-11 6-79,0 0 1,0 0-1,0 0 0,0 0 0,0 0 0,0 0 1,0 0-1,0 0 0,0 0 0,-1 0 1,1 0-1,0 0 0,0 0 0,0 0 0,0 0 1,0 0-1,0 0 0,0 0 0,0 0 1,0 0-1,0 0 0,0 0 0,0 0 0,0 0 1,0 0-1,0 0 0,-1 0 0,1 0 1,0 0-1,0 0 0,0 0 0,0 0 1,0 0-1,0 0 0,0 0 0,0 0 0,0 0 1,0 0-1,0 0 0,0 0 0,0 0 1,0 0-1,0 0 0,0 0 0,0 0 0,0-1 1,0 1-1,0 0 0,0 0 0,0 0 1,0 0-1,0 0 0,0 0 0,0 0 0,0 0 1,0 0-1,0 0 0,0 0 0,0 0 1,0 0-1,0 0 0,0 0 0,0-1 0,0 1 1,0 0-1,0 0 0,0 0 0,0 0 1,0 0-1,-3 0-205,1 1 1,-1 0-1,0-1 0,1 1 1,-1 0-1,-3 2 1,-21 14-527</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35.089"/>
    </inkml:context>
    <inkml:brush xml:id="br0">
      <inkml:brushProperty name="width" value="0.05" units="cm"/>
      <inkml:brushProperty name="height" value="0.05" units="cm"/>
      <inkml:brushProperty name="color" value="#008C3A"/>
    </inkml:brush>
  </inkml:definitions>
  <inkml:trace contextRef="#ctx0" brushRef="#br0">33 39 9026,'-1'-1'393,"0"0"1,0-1-1,0 1 1,-1 0-1,1 0 1,0 0-1,-1 0 1,1 1-1,-1-1 1,1 0-1,-1 1 1,1-1-1,-1 1 1,0-1-1,1 1 1,-1 0-1,1-1 1,-6-1 3454,9-4-2460,6-3-83,-8 9-1193,1-1 0,0 0-1,-1 1 1,1-1 0,-1 1-1,1-1 1,0 1 0,0-1-1,-1 1 1,1-1 0,0 1 0,0 0-1,0-1 1,-1 1 0,1 0-1,0 0 1,0-1 0,0 1-1,0 0 1,0 0 0,1 0 0,-1 1-14,1-1 0,-1 1 0,0 0 1,1-1-1,-1 1 0,1 0 0,-1 0 1,0 0-1,2 2 0,8 5 76,-8-6-95,0 0 1,1-1-1,-1 1 0,1-1 0,-1 0 1,1 0-1,0 0 0,-1-1 0,1 1 0,0-1 1,-1 0-1,6 0 0,7-2 254,25-5 1,-22 3-176,11-3 110,-21 5-151,1-1 0,-1 2 0,16-2 0,-55 10 1,-13-2-86,16-1-21,0-2-1,-44-1 1,57-2-8,18 1 2,19-1 74,145-12 1250,-162 12-1288,1 1 0,-1 0 0,1 0 0,-1 1 1,8 1-1,-12-2-23,0 1 1,-1-1 0,1 1 0,0-1 0,0 1 0,-1 0 0,1 0-1,0 0 1,-1 0 0,1 0 0,-1 0 0,1 0 0,-1 0 0,0 0-1,1 1 1,-1-1 0,0 1 0,0-1 0,0 1 0,0-1 0,0 1-1,0 1 1,-1-3-18,0 0 0,0 0-1,0 1 1,0-1 0,0 0-1,0 0 1,0 0-1,0 0 1,0 0 0,0 0-1,0 0 1,0 0 0,0 0-1,0 0 1,0 0 0,0 0-1,0 0 1,0 0 0,0 0-1,0 1 1,0-1 0,0 0-1,0 0 1,0 0 0,0 0-1,0 0 1,0 0-1,0 0 1,0 0 0,0 0-1,0 0 1,0 0 0,0 0-1,0 0 1,0 0 0,0 0-1,0 0 1,0 0 0,0 0-1,0 0 1,-1 0 0,1 0-1,0 0 1,0 0-1,0 0 1,0 0 0,0 0-1,0 0 1,0 0 0,0 0-1,0 0 1,0 0 0,0 0-1,0 0 1,0 0 0,0 0-1,0 0 1,-1 0 0,1 0-1,-6-2-296,-4 0-347,-7 8-552,-4 1 347</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3.148"/>
    </inkml:context>
    <inkml:brush xml:id="br0">
      <inkml:brushProperty name="width" value="0.05" units="cm"/>
      <inkml:brushProperty name="height" value="0.05" units="cm"/>
      <inkml:brushProperty name="color" value="#008C3A"/>
    </inkml:brush>
  </inkml:definitions>
  <inkml:trace contextRef="#ctx0" brushRef="#br0">65 1 17188,'-3'3'368,"1"0"0,0 0 1,-1 0-1,1 0 1,0 0-1,1 1 0,-1-1 1,1 1-1,-1-1 0,1 1 1,-1 6-1,0 3 350,1-1-1,0 16 1,0-16-326,3 52 1722,16 113-1,-11-125-1576,-1-7-177,15 196-52,-21-240-419,0 1-1,0-1 1,0 0 0,0 1 0,0-1-1,0 0 1,0 1 0,0-1 0,-1 0-1,1 0 1,0 1 0,-1-1-1,1 0 1,-1 0 0,0 0 0,1 1-1,-1-1 1,0 0 0,-1 1 0,1-1-111,0-1 0,-1 0 0,1 1 0,0-1 0,0 0 0,-1 0 0,1 0 0,0 0 0,0 0 0,-1 0 1,1 0-1,0-1 0,0 1 0,-1 0 0,1-1 0,0 1 0,0-1 0,0 1 0,-1-1 0,-1-1 1,-21-10-2676,-6 0 1098</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3.523"/>
    </inkml:context>
    <inkml:brush xml:id="br0">
      <inkml:brushProperty name="width" value="0.05" units="cm"/>
      <inkml:brushProperty name="height" value="0.05" units="cm"/>
      <inkml:brushProperty name="color" value="#008C3A"/>
    </inkml:brush>
  </inkml:definitions>
  <inkml:trace contextRef="#ctx0" brushRef="#br0">20 343 13843,'-1'0'221,"0"-1"0,0 1-1,0 0 1,0 0 0,0-1 0,0 1 0,0 0 0,0-1 0,0 1-1,0-1 1,1 1 0,-1-1 0,0 0 0,0 1 0,1-1-1,-1 0 1,0 1 0,1-1 0,-1 0 0,1 0 0,-1 0-1,1 1 1,-2-3 0,3 2-44,-1 0-1,0 0 1,0 0-1,1 0 1,-1 1-1,0-1 1,1 0-1,-1 0 1,1 0-1,-1 1 0,1-1 1,0 0-1,-1 0 1,1 1-1,0-1 1,-1 1-1,1-1 1,0 0-1,1 0 1,8-4 606,0-1 0,0 2 0,11-5 1,-19 9-722,29-10 423,0 1 0,1 2 0,0 1 0,0 1 0,0 2 1,65 2-1,-86 1-463,0 1 0,1 0 0,-1 1 1,0 0-1,0 1 0,0 0 1,-1 1-1,1 0 0,-1 0 1,0 1-1,0 1 0,0 0 0,-1 0 1,0 1-1,0 0 0,0 0 1,12 15-1,-5-5 17,20 18 0,-30-30-33,1 0 0,0 0 0,0-1 0,0 1 0,0-2 0,13 6 0,-20-9-3,1 0-1,0 1 1,0-1-1,0 0 1,-1 0 0,1 1-1,0-1 1,0 0-1,0 0 1,0 0 0,-1 0-1,1 0 1,0 0-1,0-1 1,0 1 0,0 0-1,-1 0 1,2-1-1,-1 1 0,-1-1 0,0 1 0,1 0 0,-1-1 0,0 1 0,1-1 0,-1 1 0,0-1 0,0 1 0,1-1 0,-1 1 0,0-1 0,0 1 0,0-1 0,0 1-1,0-1 1,0 1 0,0-1 0,0 1 0,0-1 0,0 0 0,-1-5 6,0 1-1,-1-1 1,1 1 0,-5-8-1,3 5-14,-32-107-130,31 96 103,1 1 1,1-1-1,0 1 1,2-28 0,0 40 34,1 0-1,0 0 1,0 0 0,0 0 0,1 0 0,0 1 0,0-1 0,1 0 0,-1 1 0,1 0 0,1-1 0,-1 1 0,1 0-1,-1 1 1,1-1 0,1 1 0,-1 0 0,1 0 0,0 0 0,-1 0 0,8-3 0,-6 4-164,1 0 0,-1 0 0,0 1 0,1-1 0,0 2 0,0-1 0,-1 1 0,1 0 1,0 0-1,0 1 0,0 0 0,0 0 0,0 1 0,0-1 0,0 2 0,-1-1 0,1 1 0,8 3 0,-6-1-1010,0 0 0,0 1 1,12 9-1,-1-1-444</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5.574"/>
    </inkml:context>
    <inkml:brush xml:id="br0">
      <inkml:brushProperty name="width" value="0.05" units="cm"/>
      <inkml:brushProperty name="height" value="0.05" units="cm"/>
      <inkml:brushProperty name="color" value="#008C3A"/>
    </inkml:brush>
  </inkml:definitions>
  <inkml:trace contextRef="#ctx0" brushRef="#br0">0 284 15467,'4'-5'7960,"-4"5"-7775,8 5 2204,8 12-1519,-3 0-206,20 38 0,-21-35-372,22 31 1,-30-45-223,1-1 0,0 1 0,1-1 0,0 0 0,-1 0 0,1-1 0,1 0 0,-1 0 0,9 4 0,-13-7-48,6 3 63,0-1-1,1 0 1,0 0 0,-1 0 0,18 2-1,-24-5-78,-1 0-1,1 0 1,0 0-1,0 0 1,0 0-1,0-1 1,0 1-1,0-1 1,0 1 0,-1-1-1,1 0 1,0 0-1,0 1 1,-1-1-1,1 0 1,-1-1-1,1 1 1,-1 0-1,1 0 1,-1-1-1,0 1 1,1-1-1,-1 1 1,0-1-1,0 1 1,0-1 0,0 0-1,0 1 1,-1-1-1,1 0 1,0 0-1,-1 0 1,0 1-1,1-4 1,1-10 27,0 0 0,-1 0 0,-1-1-1,-2-22 1,0-6 66,2 4 24,-5-150 718,4 186-862,1 0 1,-1 0 0,0 0-1,0 0 1,0 0 0,0 1-1,-1-1 1,0 0 0,0 1-1,0-1 1,0 1 0,0-1 0,-1 1-1,1 0 1,-1 0 0,0 0-1,0 0 1,0 1 0,0-1-1,0 1 1,-1-1 0,1 1-1,-1 1 1,-4-3 0,8 4-90,-1 0 0,1 0 1,-1 0-1,1 0 0,0-1 1,-1 1-1,1 0 0,0 0 0,-1 0 1,1-1-1,0 1 0,-1 0 1,1 0-1,0-1 0,-1 1 1,1 0-1,0 0 0,0-1 1,0 1-1,-1 0 0,1-1 1,0 1-1,0 0 0,0-1 1,0 1-1,-1-1 0,1 1 0,0 0 1,0-1-1,0 1 0,0 0 1,0-1-1,0 1 0,0-1 1,0 1-1,0 0 0,0-1 1,0 1-1,1-1 0,-1 1 1,0 0-1,0-1 0,0 1 1,0 0-1,0-1 0,1 1 0,-1 0 1,0-1-1,0 1 0,1-1 1,0 1-260,0-1-1,0 0 1,0 0 0,0 1 0,0-1 0,0 1 0,0-1 0,1 1 0,-1-1 0,0 1-1,0 0 1,0-1 0,1 1 0,-1 0 0,2 0 0,13 3-1310</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4.425"/>
    </inkml:context>
    <inkml:brush xml:id="br0">
      <inkml:brushProperty name="width" value="0.05" units="cm"/>
      <inkml:brushProperty name="height" value="0.05" units="cm"/>
      <inkml:brushProperty name="color" value="#008C3A"/>
    </inkml:brush>
  </inkml:definitions>
  <inkml:trace contextRef="#ctx0" brushRef="#br0">201 251 14683,'-16'11'1549,"0"0"-1,0 0 1,-18 20-1,16-13-661,1 1 0,1 0-1,1 1 1,-14 24 0,28-43-862,-3 6 155,0 0 0,1 1 0,-5 12-1,7-19-160,1 0 0,-1 0-1,1 0 1,0 0-1,-1 0 1,1 0-1,0 1 1,0-1 0,0 0-1,0 0 1,0 0-1,0 0 1,0 1-1,0-1 1,0 0 0,1 0-1,-1 0 1,1 0-1,-1 0 1,0 0 0,1 0-1,0 0 1,-1 0-1,1 0 1,0 0-1,-1 0 1,1 0 0,0 0-1,0 0 1,0-1-1,0 1 1,0 0-1,1 0 1,0 0 1,-1 0 0,1-1 0,-1 0 0,1 1 0,-1-1 0,1 0 0,0 0-1,-1 0 1,1 0 0,0 0 0,-1 0 0,1 0 0,-1 0 0,1-1 0,-1 1 0,1-1 0,0 1 0,-1-1 0,0 0 0,1 0-1,1 0 1,3-4 81,0 1 0,0-1 0,7-7 0,-6 6 3,186-154 1392,-185 154-1439,7-5 51,0 0 1,18-9 0,-33 20-109,0 0 0,0-1 1,0 1-1,0 0 0,1 0 0,-1 0 1,0 0-1,0 0 0,0 0 1,0 0-1,0 0 0,1 0 0,-1 0 1,0 0-1,0 0 0,0 0 1,0 0-1,1 0 0,-1 1 0,0-1 1,0 0-1,0 0 0,0 0 1,0 0-1,1 0 0,-1 0 0,0 0 1,0 0-1,0 0 0,0 1 1,0-1-1,0 0 0,0 0 0,1 0 1,-1 0-1,0 0 0,0 0 1,0 1-1,0-1 0,0 0 0,0 0 1,0 0-1,0 0 0,0 1 1,0-1-1,0 0 0,0 0 1,0 0-1,0 0 0,0 1 0,0-1 1,0 0-1,0 0 0,0 0 1,0 0-1,0 0 0,0 1 0,-2 10 6,2-10-4,-8 49 27,8-46-31,-1 1 0,1-1 0,1 1 0,-1-1 0,1 1 0,0-1 1,0 1-1,2 7 0,-2-12-1,-1 1 1,0-1 0,0 1-1,0-1 1,1 1 0,-1-1-1,0 0 1,1 1 0,-1-1 0,0 1-1,1-1 1,-1 0 0,0 1-1,1-1 1,-1 0 0,1 1-1,-1-1 1,1 0 0,-1 0-1,1 1 1,-1-1 0,1 0-1,-1 0 1,1 0 0,-1 0 0,1 0-1,-1 1 1,1-1 0,-1 0-1,1 0 1,-1-1 0,1 1-1,-1 0 1,1 0 0,0 0-1,-1 0 1,1 0 0,-1 0-1,1-1 1,-1 1 0,0 0 0,1 0-1,-1-1 1,2 0 0,0 0-5,0-1 1,0 0 0,0 0-1,0 0 1,0 0 0,-1 0-1,3-3 1,5-12-12,-1-1 0,-1 0 1,8-27-1,-9 25-69,1-1 1,12-23-1,-17 41 84,0 1 0,0 0 0,0 0 0,0-1 0,0 1-1,0 1 1,1-1 0,-1 0 0,1 0 0,-1 1 0,1 0 0,0-1 0,-1 1-1,1 0 1,0 0 0,0 0 0,5 0 0,13-6-2,41-21 26,-44 18 80,2 1 1,37-13-1,-51 21-77,-1 0 1,0 1-1,1 0 0,-1 0 0,1 0 0,-1 0 1,0 1-1,1 0 0,-1 0 0,0 0 0,1 1 1,-1 0-1,0 0 0,0 0 0,-1 0 0,1 1 1,0 0-1,4 3 0,3 3-7,-1 1-1,0 0 1,0 0 0,-1 1 0,12 17-1,-21-27-15,-1 0-1,1 0 0,0 0 0,-1 1 1,1-1-1,-1 0 0,1 0 0,-1 0 1,1 0-1,-1 0 0,0 1 0,0-1 1,0 0-1,1 0 0,-1 1 0,0-1 1,-1 0-1,1 0 0,0 1 0,0 0 1,-1 0 1,0 0 0,0 0 0,0-1 0,0 1 0,0 0 0,0-1 0,0 1 0,-1-1 1,1 1-1,0-1 0,-3 2 0,-4 3 7,0-1 0,0 0 1,-1-1-1,-9 5 0,15-8-8,-21 9 5,-45 12 0,68-21-6,1-1 0,-1 0 0,0 0 1,1 0-1,-1 1 0,0-1 0,0 0 0,1 0 1,-1 0-1,0 0 0,0 0 0,1 0 0,-1 0 1,0-1-1,1 1 0,-1 0 0,0 0 0,0 0 1,1-1-1,-1 1 0,0 0 0,1-1 1,-2 0-1,2 0-1,0 1 0,-1-1 0,1 0 0,0 1 1,-1-1-1,1 0 0,0 1 0,0-1 0,0 0 0,0 0 1,0 1-1,0-1 0,0 0 0,0 0 0,0 1 0,0-1 1,0 0-1,1-1 0,1-2-6,-1 0 0,1-1 0,0 1 0,0 0 0,1 0 0,4-5 0,8-8-34,1 1 1,34-27-1,44-21-2,-13 9 41,-68 46 5,-8 5 28,0 1 0,-1-1-1,1 1 1,-1-1 0,0-1 0,0 1 0,4-5-1,-8 8-21,0 1 0,0 0 0,0 0-1,1 0 1,-1 0 0,0 0 0,0-1 0,0 1-1,0 0 1,1 0 0,-1 0 0,0 0-1,0 0 1,0 0 0,1 0 0,-1 0-1,0 0 1,0 0 0,1 0 0,-1 0 0,0 0-1,0 0 1,0 0 0,1 0 0,-1 0-1,0 0 1,0 0 0,0 0 0,1 0-1,-1 0 1,0 0 0,0 0 0,0 0-1,1 0 1,-1 1 0,0-1 0,0 0 0,0 0-1,0 0 1,1 0 0,-1 0 0,0 1-1,0-1 1,0 0 0,0 0 0,0 0-1,0 1 1,0-1 0,1 0 0,-1 0 0,0 0-1,0 1 1,0-1 0,0 0 0,8 19 68,-4-9-10,-1-5-190,0 1 0,1-1-1,-1 1 1,1-1 0,0-1-1,0 1 1,1 0 0,-1-1 0,1 0-1,9 6 1,-13-9-157,0-1-1,0 0 1,-1 0-1,1 1 1,0-1 0,0 0-1,0 0 1,0 0-1,0 0 1,0 0 0,0 0-1,-1 0 1,1-1-1,2 1 1,-3 0 270,10-2-1470</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4.754"/>
    </inkml:context>
    <inkml:brush xml:id="br0">
      <inkml:brushProperty name="width" value="0.05" units="cm"/>
      <inkml:brushProperty name="height" value="0.05" units="cm"/>
      <inkml:brushProperty name="color" value="#008C3A"/>
    </inkml:brush>
  </inkml:definitions>
  <inkml:trace contextRef="#ctx0" brushRef="#br0">0 203 15683,'50'-60'2848,"-35"43"-3397,0 0 0,-2-1-1,21-34 1,-32 46 406,1 0-1,-1 0 1,1 0-1,0-9 1,-4 23 903,1 0 1,0 0-1,0 0 0,0 0 1,1 0-1,0 0 1,1 0-1,0-1 1,0 1-1,5 11 1,6 13 114,21 33 0,-23-45-245,18 30 54,61 79 1,-85-123-803,0 0 0,-1 1 0,0-1 0,6 15 0,-9-20-55,-1 1 1,1 0 0,-1 0-1,1-1 1,-1 1 0,0 0-1,0 0 1,0 0-1,0 0 1,0 0 0,0-1-1,0 1 1,0 0 0,-1 0-1,1 0 1,-1-1 0,1 1-1,-1 0 1,0 0-1,0-1 1,0 1 0,0-1-1,0 1 1,-2 2 0,-12 7-1686,-4 2 352</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4.990"/>
    </inkml:context>
    <inkml:brush xml:id="br0">
      <inkml:brushProperty name="width" value="0.05" units="cm"/>
      <inkml:brushProperty name="height" value="0.05" units="cm"/>
      <inkml:brushProperty name="color" value="#008C3A"/>
    </inkml:brush>
  </inkml:definitions>
  <inkml:trace contextRef="#ctx0" brushRef="#br0">0 106 10170,'3'-6'567,"1"1"-1,0-1 0,0 1 1,0 0-1,1 0 1,-1 0-1,1 0 1,0 1-1,1 0 1,-1 0-1,1 1 0,0-1 1,0 1-1,0 0 1,9-3-1,7-1 628,1 0 0,-1 1 0,25-2 0,-37 6-755,0 1 0,1 0 0,-1 1 0,0 0 0,1 0-1,-1 1 1,15 3 0,-21-3-350,0 0-1,-1 1 0,1-1 1,-1 1-1,1-1 0,-1 1 0,0 1 1,1-1-1,-1 0 0,0 1 1,-1-1-1,1 1 0,0 0 1,-1 0-1,1 0 0,-1 0 1,0 0-1,0 1 0,0-1 1,-1 1-1,1-1 0,1 8 1,0 8-199,0 1 1,-2-1-1,-1 1 1,-1 23 0,0-27-4435,2-27 3361,2-2 30</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5.128"/>
    </inkml:context>
    <inkml:brush xml:id="br0">
      <inkml:brushProperty name="width" value="0.05" units="cm"/>
      <inkml:brushProperty name="height" value="0.05" units="cm"/>
      <inkml:brushProperty name="color" value="#008C3A"/>
    </inkml:brush>
  </inkml:definitions>
  <inkml:trace contextRef="#ctx0" brushRef="#br0">4 1 16267,'-3'3'3073,"8"-3"-2465,5 2-104,1-2-632,2 2-664,5 1-904,-3 2-537,6 1 1033</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5.342"/>
    </inkml:context>
    <inkml:brush xml:id="br0">
      <inkml:brushProperty name="width" value="0.05" units="cm"/>
      <inkml:brushProperty name="height" value="0.05" units="cm"/>
      <inkml:brushProperty name="color" value="#008C3A"/>
    </inkml:brush>
  </inkml:definitions>
  <inkml:trace contextRef="#ctx0" brushRef="#br0">2 80 12195,'-1'38'1976,"0"-19"348,1 1-1,5 36 1,-5-54-2171,0-1 0,0 1-1,1 0 1,-1 0 0,1-1 0,0 1 0,-1 0 0,1-1 0,0 1 0,0-1-1,0 1 1,0-1 0,0 0 0,1 1 0,-1-1 0,0 0 0,2 2-1,-1-3-70,-1 1-1,0-1 1,0 1-1,1-1 1,-1 0-1,0 1 1,1-1-1,-1 0 1,0 0-1,0 0 1,1 0-1,-1 0 1,0-1-1,1 1 1,-1 0-1,0 0 1,1-1-1,-1 1 1,0-1-1,0 1 1,0-1-1,1 0 1,-1 1-1,1-2 1,12-9 259,-1 0 0,-1-1 0,0-1 0,0 0 0,9-14 1,1 0 98,-10 12-111,1 1 1,0 1-1,1 0 0,30-22 1,-36 31-336,-1-1 0,1 1 0,0 0 0,1 1 0,-1 0 0,0 0 0,1 1 0,-1 0 0,1 0 1,0 1-1,0 0 0,17 1 0,-24 0-116,-1 0 1,1 0 0,-1 0 0,1 0-1,0 1 1,-1-1 0,1 0-1,-1 1 1,1-1 0,-1 1-1,1 0 1,-1-1 0,1 1-1,-1 0 1,0 0 0,0 0 0,1 0-1,-1 0 1,0 0 0,0 0-1,0 0 1,0 1 0,0-1-1,1 2 1,-2 0-27,0 0 1,0 0-1,0-1 0,0 1 1,0 0-1,-1 0 0,-1 4 1</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5.858"/>
    </inkml:context>
    <inkml:brush xml:id="br0">
      <inkml:brushProperty name="width" value="0.05" units="cm"/>
      <inkml:brushProperty name="height" value="0.05" units="cm"/>
      <inkml:brushProperty name="color" value="#008C3A"/>
    </inkml:brush>
  </inkml:definitions>
  <inkml:trace contextRef="#ctx0" brushRef="#br0">400 33 11258,'1'-4'308,"1"-15"3133,-2 18-3327,0 1 0,-1-1 0,1 1 0,0-1 0,0 1 1,0-1-1,-1 1 0,1 0 0,0-1 0,0 1 0,-1-1 1,1 1-1,0 0 0,-1-1 0,1 1 0,-1 0 0,1-1 1,0 1-1,-1 0 0,1 0 0,-1-1 0,1 1 0,-1 0 1,1 0-1,-1 0 0,1 0 0,-1-1 0,1 1 0,0 0 1,-1 0-1,1 0 0,-1 0 0,1 0 0,-1 0 0,1 0 1,-2 1-1,-6 1 437,0 0-1,1 0 1,-1 1 0,0 0 0,1 0-1,-13 8 1,-22 15 80,1 1-1,1 2 1,1 2 0,2 2-1,-38 43 1,70-71-585,0 0-2,1-1 0,0 1-1,0 0 1,0 0-1,1 0 1,0 0-1,0 0 1,0 1-1,0 0 1,-2 9-1,4-13-35,1-1 0,0 0 0,0 1-1,0-1 1,0 1 0,0-1 0,0 1 0,0-1-1,1 1 1,-1-1 0,0 0 0,1 1 0,-1-1-1,1 0 1,-1 1 0,1-1 0,0 0-1,0 0 1,0 1 0,-1-1 0,3 1 0,-1 1 6,1-1 0,0 0 0,-1-1 0,1 1 0,0 0 0,0-1 0,0 0 0,0 1 0,4 0 0,8 1 42,-1 0 1,0-1-1,20 0 0,-31-2-46,44 0 123,36 4 66,-74-3-171,-1 1 0,1-1-1,-1 2 1,0-1 0,0 1-1,0 0 1,12 7-1,-18-8-15,1-1-1,-1 1 0,0-1 0,0 1 0,0 0 0,0 0 0,0 0 0,0 0 0,0 0 0,-1 0 0,1 1 1,-1-1-1,0 1 0,1-1 0,-1 1 0,1 3 0,-2-2 0,1-1 0,-1 1 1,0-1-1,0 1 0,0 0 0,0-1 0,-1 1 1,1-1-1,-1 1 0,0-1 0,0 1 0,0-1 1,-3 4-1,-1 4 8,-2 0 0,1 0 0,-1-1 0,-1 1 0,0-2 0,-15 15 0,10-11-81,-2-1 0,0-1-1,-28 17 1,36-24-128,0 0 0,0-1 0,0 0 0,0-1 0,-9 3 0,13-4 3,0-1-1,0 1 1,0-1-1,0 0 1,0 0-1,0 0 1,0-1-1,0 1 1,1-1-1,-1 1 1,0-1-1,0 0 1,0 0-1,1 0 1,-4-2-1,4 2 34,1 0-1,0 1 0,0-1 0,0 0 1,0 0-1,0 0 0,0 0 1,0 0-1,0 0 0,0 0 1,1 0-1,-1-1 0,0 1 0,1 0 1,-1-2-1,0-1-144,0 0-1,0 0 0,1 0 1,0-8-1</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6.076"/>
    </inkml:context>
    <inkml:brush xml:id="br0">
      <inkml:brushProperty name="width" value="0.05" units="cm"/>
      <inkml:brushProperty name="height" value="0.05" units="cm"/>
      <inkml:brushProperty name="color" value="#008C3A"/>
    </inkml:brush>
  </inkml:definitions>
  <inkml:trace contextRef="#ctx0" brushRef="#br0">1 0 16396,'0'9'1560,"0"3"1360,3 5-695,6 6-633,3 5-279,2-2-705,2 3-160,-1-3-216,1-2-136,-1 2-432,-1-3-496,-5-4-1081,0-4-791,-2-4 1399</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6.642"/>
    </inkml:context>
    <inkml:brush xml:id="br0">
      <inkml:brushProperty name="width" value="0.05" units="cm"/>
      <inkml:brushProperty name="height" value="0.05" units="cm"/>
      <inkml:brushProperty name="color" value="#008C3A"/>
    </inkml:brush>
  </inkml:definitions>
  <inkml:trace contextRef="#ctx0" brushRef="#br0">1 0 14643,'4'48'10791,"0"-26"-9757,2 0 0,0-1-1,17 40 1,3-12 69,49 73-1,-3-8-773,-66-103-397,0 0 1,-1 1-1,5 16 1,-8-23-114,-1 0 1,0 0 0,0 0-1,-1 0 1,1 0-1,-1-1 1,0 1-1,0 0 1,-1 0 0,0 0-1,-1 8 1,1-12-2,1 0 0,-1 1 0,1-1 0,-1 0 0,1 0 0,-1 0 0,0 0 1,0 0-1,1 0 0,-1 0 0,0 0 0,0 0 0,0 0 0,0 0 0,0 0 0,0-1 1,-2 2-1,2-2-19,1 0 0,-1 1 1,0-1-1,0 0 1,0 0-1,0 0 0,0 0 1,0 0-1,0 0 0,0 0 1,0 0-1,0-1 0,0 1 1,0 0-1,1 0 1,-1-1-1,0 1 0,0-1 1,0 1-1,0 0 0,1-1 1,-1 0-1,0 1 1,-1-2-1,-12-15-1861</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6.814"/>
    </inkml:context>
    <inkml:brush xml:id="br0">
      <inkml:brushProperty name="width" value="0.05" units="cm"/>
      <inkml:brushProperty name="height" value="0.05" units="cm"/>
      <inkml:brushProperty name="color" value="#008C3A"/>
    </inkml:brush>
  </inkml:definitions>
  <inkml:trace contextRef="#ctx0" brushRef="#br0">9 132 11554,'-8'-6'1809,"8"-7"1912,15 3-1577,17-2-912,11 0-263,7-2-529,-3 2-304,1-2-712,1 0-257,-9 4-919,-4-1-104,-8 8 999</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7.340"/>
    </inkml:context>
    <inkml:brush xml:id="br0">
      <inkml:brushProperty name="width" value="0.05" units="cm"/>
      <inkml:brushProperty name="height" value="0.05" units="cm"/>
      <inkml:brushProperty name="color" value="#008C3A"/>
    </inkml:brush>
  </inkml:definitions>
  <inkml:trace contextRef="#ctx0" brushRef="#br0">186 603 13499,'-21'29'2735,"-1"-2"0,-2 0 1,-30 26-1,45-44-2294,-2 1 148,-16 18 0,25-26-547,0 0 0,0 0 0,1 0 1,-1 1-1,1-1 0,0 1 0,-1-1 1,1 1-1,0-1 0,1 1 0,-1 0 1,0-1-1,1 1 0,-1 5 0,1-7-44,0-1 0,0 1 0,0-1 0,0 1 0,0-1 0,1 0 0,-1 1 0,0-1 1,0 1-1,0-1 0,0 0 0,1 1 0,-1-1 0,0 0 0,0 1 0,1-1 0,-1 0 0,0 1 0,1-1 0,-1 0 0,0 1 0,1-1 0,-1 0 0,1 0 0,-1 0 0,0 1 0,1-1 0,-1 0 0,1 0 0,-1 0 0,0 0 0,1 0 0,-1 0 0,1 0 0,-1 0 0,1 0 0,-1 0 0,0 0 0,1 0 0,-1 0 0,1 0 0,-1 0 0,1 0 0,-1-1 0,1 1 0,17-8-204,-12 3 105,0 0-1,0 0 1,-1 0 0,0-1-1,0 1 1,-1-1 0,8-12-1,22-50-1091,-18 32 340,-8 19 414,15-26-586,-22 40 967,1 0 0,0 0 0,0 0 0,0 1 0,0-1 0,1 1 0,-1 0 1,1 0-1,-1-1 0,6-2 0,-8 5 59,1 0 1,-1 0-1,0 0 1,1 0-1,-1-1 1,1 1-1,-1 0 1,1 0-1,-1 0 1,1 0-1,-1 0 1,0 0 0,1 0-1,-1 0 1,1 0-1,-1 0 1,1 1-1,-1-1 1,1 0-1,-1 0 1,0 0-1,1 0 1,-1 1-1,1-1 1,-1 0 0,0 0-1,1 1 1,-1-1-1,0 0 1,1 1-1,-1-1 1,0 0-1,0 1 1,1-1-1,-1 0 1,0 1-1,0-1 1,0 1 0,1-1-1,-1 1 1,0-1-1,0 1 1,3 19 281,-3-17-259,-1 3 149,1-1-1,0 0 1,0 1 0,0-1-1,1 1 1,2 9 0,-2-14-127,0 1 0,-1-1 0,1 1 0,0-1 0,0 0 0,0 1 1,0-1-1,0 0 0,0 0 0,1 0 0,-1 0 0,0 0 0,1 0 1,-1 0-1,1 0 0,-1 0 0,1 0 0,-1-1 0,1 1 0,-1-1 1,1 1-1,-1-1 0,1 0 0,0 0 0,-1 1 0,1-1 0,2-1 1,1 1-24,0 0 1,0-1 0,0 0 0,-1 0-1,1 0 1,0-1 0,-1 0 0,1 0-1,-1 0 1,1 0 0,-1-1 0,0 1-1,0-1 1,0 0 0,-1 0 0,6-6-1,0-1-19,0 0 1,-1 0-1,0-1 0,12-21 0,-12 14 9,0 1 0,-2-1 0,0-1 0,0 1 0,-2-1 0,2-21 0,5-117 38,-11 150-52,0-152 20,-1 75 522,1 69 181,0 15-700,0 0 0,0 1 0,0-1 0,0 0 0,0 0-1,0 0 1,0 0 0,-1 0 0,1 0 0,0 0 0,0 0 0,0 0 0,0 0 0,0 0-1,0 0 1,0 0 0,0 0 0,0 0 0,0 0 0,0 0 0,0 0 0,0 0-1,0 0 1,0 0 0,0 0 0,0 0 0,0 0 0,0 0 0,0 0 0,0 0 0,0 0-1,-1 0 1,1 0 0,0 0 0,0 0 0,0 0 0,0 0 0,0 0 0,0 0 0,0 0-1,0 0 1,0 0 0,0 0 0,0-1 0,0 1 0,0 0 0,0 0 0,-5 22 1236,0 18-595,1 0 0,2 1-1,1-1 1,3 1-1,9 63 1,-6-76-617,1-1 1,1 0-1,2 0 0,0-1 0,2 0 1,23 43-1,-32-66-138,0 1 0,1-1 0,-1 0 0,0 1 0,1-1 0,0 0 0,0 0 0,0-1 0,0 1 0,0-1 0,1 1 0,4 1 0,-8-4 33,0 0 0,0 1 1,0-1-1,1 0 0,-1 0 1,0 0-1,0 0 0,0 0 0,1 0 1,-1 0-1,0 0 0,0 0 1,0 0-1,1 0 0,-1 0 1,0 0-1,0 0 0,0 0 0,1 0 1,-1 0-1,0 0 0,0-1 1,0 1-1,0 0 0,1 0 1,-1 0-1,0 0 0,0 0 0,0 0 1,0-1-1,1 1 0,-1 0 1,0 0-1,0 0 0,0 0 1,0 0-1,0-1 0,0 1 0,0 0 1,0 0-1,0 0 0,1-1 1,-1 1-1,0 0 0,0 0 1,0 0-1,0-1 0,0 1 0,0 0 1,0 0-1,0 0 0,0-1 1,-1 1-1,0-9-889,0 6 229</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6.411"/>
    </inkml:context>
    <inkml:brush xml:id="br0">
      <inkml:brushProperty name="width" value="0.05" units="cm"/>
      <inkml:brushProperty name="height" value="0.05" units="cm"/>
      <inkml:brushProperty name="color" value="#008C3A"/>
    </inkml:brush>
  </inkml:definitions>
  <inkml:trace contextRef="#ctx0" brushRef="#br0">142 477 9818,'5'8'7276,"-19"0"-1373,4-4-5894,5 0 540,-1 0 0,1 1 0,0 0-1,0 0 1,1 0 0,-6 7 0,-22 38 1083,21-31-1506,5-9-82,1 1 1,0-1-1,0 1 0,1 0 1,0 0-1,1 0 1,1 0-1,-1 1 0,2-1 1,0 1-1,0 21 0,1-32-42,0 1-1,0-1 0,1 1 1,-1-1-1,0 0 1,1 1-1,-1-1 1,1 1-1,-1-1 0,1 0 1,-1 0-1,1 1 1,0-1-1,0 0 1,0 0-1,0 0 0,0 0 1,0 0-1,0 0 1,0 0-1,0 0 1,0 0-1,3 1 0,-3-2-3,0 0 0,1 1 1,-1-1-1,1 0 0,-1 0 0,1 0 0,0 0 0,-1 0 0,1 0 0,-1 0 0,1-1 0,-1 1 0,0 0 0,1-1 0,-1 1 0,1-1 0,-1 0 0,0 1 0,1-1 0,-1 0 0,0 0 1,2-2-1,2-1-5,-2 0 0,1 0 0,0-1 0,-1 1 1,0-1-1,0 0 0,-1 0 0,1 0 1,-1 0-1,0 0 0,0-1 0,-1 1 0,2-11 1,0-5-101,-1 0 0,0-26-1,-2 42 74,0 0-1,-1 0 0,1 1 0,-2-7 0,2 11 33,0-1 1,0 1-1,0 0 1,0 0-1,0 0 1,0 0-1,0 0 1,0-1 0,0 1-1,0 0 1,0 0-1,0 0 1,0 0-1,0 0 1,0-1-1,0 1 1,-1 0-1,1 0 1,0 0-1,0 0 1,0 0-1,0 0 1,0-1-1,0 1 1,0 0 0,0 0-1,0 0 1,-1 0-1,1 0 1,0 0-1,0 0 1,0 0-1,0 0 1,0 0-1,0 0 1,-1 0-1,1 0 1,0 0-1,0-1 1,0 1-1,0 0 1,0 0 0,-1 0-1,1 0 1,0 0-1,0 1 1,0-1-1,0 0 1,0 0-1,-1 0 1,1 0-1,0 0 1,0 0-1,0 0 1,0 0-1,0 0 1,-1 0-1,-2 8-11,3-6 11,0 0-1,1 0 1,-1 0 0,0 0-1,1 0 1,-1 0-1,1 0 1,-1 0 0,1 0-1,0-1 1,0 1 0,0 0-1,0 0 1,0-1 0,1 1-1,1 2 1,0-1 2,0-1 0,0 0 0,0 0 1,0 0-1,1 0 0,-1-1 0,0 1 0,7 1 1,0 0 2,-1-1 1,1-1 0,0 1 0,0-2-1,20 0 1,-19-1 21,1-1 1,-1 0-1,-1-1 0,1 0 0,0 0 0,-1-1 1,1-1-1,-1 0 0,0 0 0,-1-1 1,1 0-1,-1-1 0,-1 0 0,1 0 1,12-15-1,-9 7 43,0 0 1,0-1 0,-2 0-1,0-1 1,-1-1 0,-1 1-1,0-1 1,6-24 0,-10 25-61,0 0 1,-1 0 0,-1-1-1,-1 1 1,0-1-1,-2 1 1,-2-25 0,0 21 7,-1 0 1,-1 0-1,-1 1 1,-1 0-1,-15-32 1,18 42 12,-2 1 0,-9-15 0,13 22-3,1 0 0,-1 0 0,0 0 1,0 0-1,0 0 0,0 0 0,-1 0 0,1 1 0,0-1 0,-1 1 0,1 0 0,-1 0 0,1 0 0,-6-2 0,6 3-3,1 0-1,-1 0 1,1 0-1,0 0 1,-1 0-1,1 1 0,-1-1 1,1 0-1,-1 1 1,1-1-1,0 1 1,-1 0-1,1-1 1,0 1-1,-1 0 0,1 0 1,0 0-1,0 0 1,0 0-1,0 0 1,0 0-1,0 0 0,0 0 1,0 0-1,0 0 1,0 1-1,1-1 1,-1 0-1,1 1 0,-1-1 1,0 3-1,-2 5 57,1 0 0,0-1 0,-2 18 0,0 16 139,2-1 0,1 1 0,7 55-1,-3-77-131,0 0 0,2 0 0,0 0-1,1-1 1,1 0 0,1 0 0,1-1-1,20 33 1,-18-35-98,1 0-1,0-2 1,1 1-1,20 16 1,-26-25-15,1 0 0,0-1 0,1 1 0,-1-1 0,1-1 0,0 0 0,0 0 0,0-1 0,1 0 0,13 2 0,-18-4-222,0 0 1,0-1-1,-1 0 0,9-1 0,-11 1-88,0 0 0,-1 0 0,1-1 0,0 1 0,-1-1 0,1 0 0,-1 1 0,1-1 0,0 0 0,-1 0 0,0 0 0,1 0 0,-1 0 0,1 0 0,1-3 0,-1 1-147,0 0 1,-1 0-1,1 0 0,-1 0 0,2-4 1,-3 6 458</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7.800"/>
    </inkml:context>
    <inkml:brush xml:id="br0">
      <inkml:brushProperty name="width" value="0.05" units="cm"/>
      <inkml:brushProperty name="height" value="0.05" units="cm"/>
      <inkml:brushProperty name="color" value="#008C3A"/>
    </inkml:brush>
  </inkml:definitions>
  <inkml:trace contextRef="#ctx0" brushRef="#br0">1 331 16067,'1'0'259,"-1"0"0,1 0 0,0 0-1,-1 0 1,1 0 0,-1 0-1,1 0 1,0 0 0,-1 0-1,1 0 1,0-1 0,-1 1-1,1 0 1,0 0 0,0-1-1,1 0 159,74-31 3114,6-2-2551,-69 30-1301,0 0-1,1 1 0,0 0 0,16-1 0,-19 4-765,0 0 0,-1 1 0,1 0 1,14 4-1,-14-2-115,0-1 0,0-1 0,14 1 1,-20-2 1220,0-1 1,0 1 0,0-1-1,0 0 1,0-1 0,5-1 0,1-2 910,0 1 1,-1-2-1,0 1 1,0-1-1,-1-1 1,0 0-1,0 0 1,0 0-1,-1-2 1,0 1-1,12-18 1,-13 16-329,0 0 1,-1-1-1,0 0 1,6-17-1,-11 24-583,0 1 0,0-1 0,0 1 0,0-1 0,-1 1 0,1-1 0,-1 0 0,0 1 0,0-1 0,0 0 0,0 0 0,-1 1 0,1-1 0,-1 1-1,0-1 1,0 1 0,-1-1 0,1 1 0,-3-5 0,3 7-23,1 1 0,0-1 0,-1 1 0,1-1 0,0 1-1,-1 0 1,1-1 0,-1 1 0,1-1 0,-1 1 0,1 0 0,-1-1 0,1 1-1,-1 0 1,1 0 0,-1 0 0,1-1 0,-1 1 0,1 0 0,-1 0-1,0 0 1,1 0 0,-1 0 0,1 0 0,-1 0 0,0 0 0,1 0-1,-1 0 1,1 0 0,-1 0 0,1 0 0,-1 1 0,0-1 0,0 1 0,-1 0-7,-1 1 0,1-1 0,0 1 0,0 0 0,0 0 0,0 0 0,-3 4 0,-7 11 13,0 1 1,1 0-1,1 1 0,-11 28 0,16-32 32,0 0 0,1-1 0,0 2 0,2-1 0,-1 0-1,1 31 1,2-40 17,1 0 0,-1 0 0,1 0 0,0 0 0,1 0 0,0 0 0,0 0 0,0 0 0,0-1 0,1 1 0,0-1 0,0 1 0,1-1 0,-1 0 0,1 0 0,0-1 0,1 1-1,-1-1 1,1 0 0,0 0 0,0-1 0,0 1 0,0-1 0,0 0 0,1 0 0,0-1 0,-1 0 0,12 3 0,-5-2 39,1-1 0,0-1 0,-1 0 0,1-1 0,0 0 0,0-1 0,-1 0 0,26-6 0,-6-2-922,-1-1 1,38-17 0,-13 2-1127,5-8 692</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7.930"/>
    </inkml:context>
    <inkml:brush xml:id="br0">
      <inkml:brushProperty name="width" value="0.05" units="cm"/>
      <inkml:brushProperty name="height" value="0.05" units="cm"/>
      <inkml:brushProperty name="color" value="#008C3A"/>
    </inkml:brush>
  </inkml:definitions>
  <inkml:trace contextRef="#ctx0" brushRef="#br0">21 25 23021,'-8'23'1736,"-1"-8"833,6-4-1217,3-17-1976,1-11 760,-2-33-408</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2.375"/>
    </inkml:context>
    <inkml:brush xml:id="br0">
      <inkml:brushProperty name="width" value="0.05" units="cm"/>
      <inkml:brushProperty name="height" value="0.05" units="cm"/>
      <inkml:brushProperty name="color" value="#008C3A"/>
    </inkml:brush>
  </inkml:definitions>
  <inkml:trace contextRef="#ctx0" brushRef="#br0">2358 1 13195,'-3'0'777,"0"1"1,0 0-1,1 0 1,-1 0-1,0 0 1,1 0-1,-6 3 1,-6 3 894,-2-1-686,12-5-843,1 0-1,-1 0 1,1 1 0,-1-1-1,1 1 1,0-1 0,0 1-1,0 0 1,0 1 0,0-1-1,0 0 1,0 1 0,1-1-1,-1 1 1,-3 6 0,-23 33 374,-3-1-1,-38 40 1,13-16-268,-107 147 316,-41 46-390,104-144-169,-163 171 7,204-228 7,-205 211 136,203-198-125,-2-3 0,-97 77 0,-75 46 265,15 19-64,204-189-200,-71 70 39,74-78-45,0 0 1,0-1 0,-1-1 0,-30 16-1,43-25-47,0 0 0,0-1 0,0 1 0,-1 0-1,1-1 1,0 1 0,-1-1 0,1 0 0,0 1-1,-1-1 1,1-1 0,0 1 0,-3 0 0,4-1-80,0 1 1,0 0 0,0-1-1,0 1 1,1-1-1,-1 1 1,0-1 0,0 1-1,1-1 1,-1 1 0,0-1-1,1 1 1,-1-1 0,1 0-1,-1 0 1,1 1-1,-1-1 1,1 0 0,0 0-1,-1 0 1,1 1 0,0-1-1,-1 0 1,1 0 0,0 0-1,0 0 1,0 0-1,0 1 1,0-1 0,0 0-1,0 0 1,0 0 0,0 0-1,0 0 1,1 0-1,-1-1 1,9-30-4432,1 14 3187</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12.639"/>
    </inkml:context>
    <inkml:brush xml:id="br0">
      <inkml:brushProperty name="width" value="0.05" units="cm"/>
      <inkml:brushProperty name="height" value="0.05" units="cm"/>
      <inkml:brushProperty name="color" value="#008C3A"/>
    </inkml:brush>
  </inkml:definitions>
  <inkml:trace contextRef="#ctx0" brushRef="#br0">150 0 12875,'-10'10'906,"0"0"0,1 0 1,0 1-1,1 0 0,0 0 1,0 1-1,1 0 0,-9 22 1,0 9 364,-14 55 1,30-96-1205,-3 10 211,-2 5 470,-4 28 1,8-41-575,1 0 1,0 1-1,-1-1 1,2 0-1,-1 0 0,0 1 1,1-1-1,0 0 1,0 0-1,0 0 1,1 0-1,1 4 1,-1-6-97,-1 0 1,0 0 0,1 0 0,0 0 0,-1-1 0,1 1 0,0-1 0,0 1 0,0-1 0,0 0-1,0 0 1,0 0 0,0 0 0,0 0 0,0 0 0,1 0 0,-1-1 0,0 1 0,1-1-1,-1 0 1,0 0 0,1 0 0,-1 0 0,0 0 0,1 0 0,3-1 0,3-1 4,0 0 1,0 0 0,0-1 0,-1 0-1,15-8 1,41-27-1940,101-79 0,-123 85-28,29-20 48</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0.687"/>
    </inkml:context>
    <inkml:brush xml:id="br0">
      <inkml:brushProperty name="width" value="0.05" units="cm"/>
      <inkml:brushProperty name="height" value="0.05" units="cm"/>
      <inkml:brushProperty name="color" value="#008C3A"/>
    </inkml:brush>
  </inkml:definitions>
  <inkml:trace contextRef="#ctx0" brushRef="#br0">16 1017 5617,'-1'0'619,"0"0"0,0 0-1,0 0 1,0 0 0,0 0-1,0 0 1,0 0 0,0 0 0,0-1-1,0 1 1,0 0 0,1 0-1,-1-1 1,-1 0 0,2 1-381,0-1 0,0 1 0,0-1 0,0 1 0,0-1 0,0 1 0,0-1 0,0 1 0,0-1 0,0 0 0,0 1 0,0-1-1,1 1 1,-1-1 0,0 1 0,0-1 0,1 1 0,-1-1 0,4-8 130,3-7 152,1 0 0,0 1 0,1 0 0,0 0 1,18-19-1,64-62 337,-44 50-311,213-256 1736,31-31-666,-270 312-1593,2 0 1,48-32-1,-53 43-81,-18 10 45,0 0 1,0-1 0,1 1 0,-1 0 0,0 0-1,0 0 1,1 0 0,-1 0 0,0 0-1,0 0 1,1 0 0,-1 0 0,0 0 0,0 0-1,1 0 1,-1 0 0,0 0 0,0 0-1,1 0 1,-1 0 0,0 0 0,0 0 0,1 0-1,-1 0 1,0 0 0,0 1 0,1-1-1,-1 0 1,0 0 0,0 0 0,0 0 0,1 1-1,-1-1 1,0 0 0,0 0 0,0 0-1,0 1 1,1-1 0,-1 0 0,0 0 0,0 0-1,0 1 1,0-1 0,0 0 0,0 0-1,0 1 1,0-1 0,0 0 0,0 1 0,0-1-1,0 0 1,0 0 0,0 1 0,0-1-1,0 0 1,0 0 0,0 1 0,0-1 0,0 0-1,-6 15-1556,0-9 999,-1 0 1,1 0-1,-1-1 1,-12 7-1,15-9 841,-24 16-143</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1.391"/>
    </inkml:context>
    <inkml:brush xml:id="br0">
      <inkml:brushProperty name="width" value="0.05" units="cm"/>
      <inkml:brushProperty name="height" value="0.05" units="cm"/>
      <inkml:brushProperty name="color" value="#008C3A"/>
    </inkml:brush>
  </inkml:definitions>
  <inkml:trace contextRef="#ctx0" brushRef="#br0">237 0 10826,'-5'3'680,"0"-1"0,1 0-1,-1 1 1,1 0 0,0 0-1,0 1 1,0-1-1,0 1 1,-5 6 0,0 1-82,0 1 1,-8 15 0,-2 10 9,2 0 0,2 1 1,-15 60-1,2-8-183,19-66-420,1-1 7,0 1 0,1 0 0,-6 42 0,13-66-12,1 0 1,-1 0-1,0 0 0,0-1 1,0 1-1,0 0 0,1 0 0,-1 0 1,0 0-1,0 0 0,0 0 0,0 0 1,1-1-1,-1 1 0,0 0 1,0 0-1,0 0 0,1 0 0,-1 0 1,0 0-1,0 0 0,0 0 1,1 0-1,-1 0 0,0 0 0,0 0 1,0 0-1,1 1 0,-1-1 0,0 0 1,0 0-1,0 0 0,1 0 1,-1 0-1,0 0 0,0 0 0,0 1 1,0-1-1,1 0 0,-1 0 1,0 0-1,0 0 0,0 0 0,0 1 1,0-1-1,0 0 0,0 0 1,0 0-1,1 1 0,-1-1 0,0 0 1,0 0-1,0 0 0,0 1 0,0-1 1,0 0-1,0 0 0,0 0 1,0 1-1,0-1 0,11-14 40,-2 2 38,-1 1 108,0-1 0,11-10-1,-15 18-144,0 1-1,0-1 0,0 1 0,1 0 1,-1 0-1,1 0 0,0 1 1,0 0-1,5-2 0,26-6 33,-27 8-82,0 0 1,0 0 0,0-1 0,-1 0 0,10-5-1,-15 6 41,-1 1 0,0-1 0,1 0 0,-1 0 1,0 0-1,0 0 0,0 0 0,0 0 0,-1-1 0,1 1 0,-1-1 0,1 1 0,-1-1 0,0 1 0,0-1 0,0 0 0,0 1 0,-1-1 0,1 0 0,0-5 0,-1 2 87,0 0 0,0 1 0,0-1 0,-1 1 0,1-1 0,-2 0 0,1 1 0,0 0 0,-1-1 0,0 1 0,0 0 0,-1 0 0,0 0 0,0 0 0,0 0 0,0 1 0,-1-1 0,1 1 0,-1 0 0,-6-5 0,3 3-37,0 1-1,-1 0 0,0 0 0,0 0 0,-1 1 0,1 0 0,-1 1 0,0 0 1,0 0-1,0 1 0,-12-2 0,20 4-97,0 0 0,1 0 0,-1 0 0,0 0 1,1 0-1,-1 0 0,1 0 0,-1 0 0,0 0 0,1-1 0,-1 1 0,1 0 1,-1 0-1,0-1 0,1 1 0,-1 0 0,1-1 0,-1 1 0,1 0 0,-1-1 1,1 1-1,-1-1 0,1 1 0,0-1 0,-1 1 0,1-1 0,-1 1 0,1-1 1,0 1-1,0-1 0,-1 1 0,1-2 0,0 0-132,1 0 0,-1 0 0,1 0 0,0 0 0,0 1 0,-1-1 0,1 0 0,0 0 0,1 0-1,1-2 1,19-25-736</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2.627"/>
    </inkml:context>
    <inkml:brush xml:id="br0">
      <inkml:brushProperty name="width" value="0.05" units="cm"/>
      <inkml:brushProperty name="height" value="0.05" units="cm"/>
      <inkml:brushProperty name="color" value="#008C3A"/>
    </inkml:brush>
  </inkml:definitions>
  <inkml:trace contextRef="#ctx0" brushRef="#br0">167 55 11594,'1'-2'142,"8"-31"1917,-9 32-1935,0 0 0,0 0 0,0 0 1,0 0-1,0 0 0,0 0 0,0 0 0,0-1 1,0 1-1,0 0 0,-1 0 0,0-1 0,1 2-56,0-1-1,-1 1 0,1 0 0,0-1 0,-1 1 0,1 0 1,0 0-1,-1-1 0,1 1 0,-1 0 0,1 0 1,0 0-1,-1-1 0,1 1 0,-1 0 0,1 0 0,-1 0 1,1 0-1,0 0 0,-1 0 0,1 0 0,-1 0 0,1 0 1,-1 0-1,1 0 0,-1 0 0,1 0 0,0 1 0,-1-1 1,0 0-1,-8 4 351,-1 1 1,1 0 0,0 0 0,0 1 0,0 0-1,1 1 1,0 0 0,-12 13 0,20-20-416,-9 9 54,0 0-1,1 0 0,0 1 1,0 0-1,1 0 1,1 1-1,-6 12 0,11-22-55,1 0 0,-1 0 0,1 1-1,-1-1 1,1 0 0,0 0 0,0 1-1,0-1 1,-1 0 0,1 0 0,0 1-1,0-1 1,1 0 0,-1 0 0,0 1 0,0-1-1,1 0 1,-1 0 0,0 0 0,1 1-1,-1-1 1,1 0 0,0 0 0,-1 0-1,1 0 1,0 0 0,0 0 0,0 0-1,0 0 1,-1 0 0,1-1 0,0 1 0,0 0-1,1 0 1,-1-1 0,0 1 0,0-1-1,0 1 1,0-1 0,2 1 0,5 1 4,0 0 1,1 0 0,-1-1-1,16 0 1,-15 0-6,13 0-25,-8-1 98,1 1 1,0 0 0,-1 1 0,1 1-1,17 5 1,-30-7-29,1 0 1,-1 0-1,1 0 1,0 1-1,-1-1 0,0 1 1,1-1-1,-1 1 0,0 0 1,0 0-1,0 0 0,0 0 1,0 0-1,-1 0 1,1 1-1,0-1 0,-1 1 1,0-1-1,0 1 0,0-1 1,0 1-1,0 0 0,0 0 1,0-1-1,-1 1 1,0 0-1,1 0 0,-1 0 1,0-1-1,-1 1 0,1 0 1,0 0-1,-2 3 0,0 6 114,-1-1-1,0 0 1,-1 0 0,0 0-1,-10 18 1,12-24-142,-1 0 0,-1 0 0,1 0 0,-1 0 0,0-1 0,0 1 0,0-1 0,0 0 0,-1 0 0,0-1 0,0 1 0,-10 5 0,12-9-169,0 1 1,1 0-1,-1 0 0,0-1 1,0 0-1,0 0 1,0 1-1,0-2 1,0 1-1,0 0 0,0-1 1,0 1-1,1-1 1,-1 0-1,0 0 1,0 0-1,1 0 0,-1 0 1,0-1-1,1 1 1,-1-1-1,1 0 1,0 1-1,0-1 0,-1 0 1,1-1-1,0 1 1,-2-3-1,-9-17-1235</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2.907"/>
    </inkml:context>
    <inkml:brush xml:id="br0">
      <inkml:brushProperty name="width" value="0.05" units="cm"/>
      <inkml:brushProperty name="height" value="0.05" units="cm"/>
      <inkml:brushProperty name="color" value="#008C3A"/>
    </inkml:brush>
  </inkml:definitions>
  <inkml:trace contextRef="#ctx0" brushRef="#br0">0 9 14603,'2'-1'192,"-1"0"1,1 0-1,-1 0 0,1 0 0,-1 1 1,1-1-1,-1 0 0,1 1 0,0-1 1,-1 1-1,1 0 0,0 0 1,0-1-1,-1 1 0,1 0 0,0 0 1,0 1-1,-1-1 0,1 0 0,0 0 1,-1 1-1,1-1 0,0 1 0,-1 0 1,1-1-1,0 1 0,-1 0 0,0 0 1,1 0-1,-1 0 0,1 0 0,-1 0 1,2 2-1,2 2 110,0 1 0,-1-1 1,1 1-1,-1-1 0,0 1 0,5 12 1,2 10 175,-2-1 0,-1 1 0,-1 0 1,3 32-1,-3-20-20,13 45 0,-17-76-441,0-2 0,1 1 1,-1 0-1,8 10 0,-9-15-189,-1-1-1,1 0 1,-1 0 0,1 0-1,0 0 1,0 0 0,0 0-1,0 0 1,0 0-1,1-1 1,-1 1 0,1-1-1,-1 0 1,1 0-1,-1 0 1,1 0 0,3 1-1,0-2-1970,-8-1 792</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3.354"/>
    </inkml:context>
    <inkml:brush xml:id="br0">
      <inkml:brushProperty name="width" value="0.05" units="cm"/>
      <inkml:brushProperty name="height" value="0.05" units="cm"/>
      <inkml:brushProperty name="color" value="#008C3A"/>
    </inkml:brush>
  </inkml:definitions>
  <inkml:trace contextRef="#ctx0" brushRef="#br0">1 342 14603,'6'-8'1528,"2"0"-1,-1 0 1,17-13 0,-17 16-1298,0 1 0,0 0 0,0 0 0,0 1 1,1-1-1,0 2 0,-1-1 0,1 1 0,15-2 1,-6 2 72,-4-1-127,-1 1 0,2 1 0,-1 0-1,0 1 1,0 0 0,0 1 0,15 3-1,-24-2-154,-1-1-1,0 1 0,1-1 1,-1 1-1,0 0 1,0 1-1,0-1 0,0 0 1,0 1-1,-1-1 1,4 5-1,23 34 52,-23-32-67,-5-8-5,-1 1 0,1-1 1,0 1-1,0 0 0,-1 0 1,1-1-1,-1 1 0,0 0 1,1 0-1,-1-1 0,0 4 1,0-4-2,0-1 1,0 0 0,0 1 0,0-1-1,0 0 1,0 1 0,-1-1-1,1 0 1,0 1 0,0-1 0,0 0-1,0 1 1,0-1 0,-1 0-1,1 0 1,0 1 0,0-1 0,-1 0-1,1 0 1,0 1 0,0-1-1,-1 0 1,1 0 0,-1 1 0,1-1 0,-1 0-1,0 0 1,0 0 0,1 0 0,-1 0 0,0-1 0,1 1 0,-1 0 0,0 0-1,1 0 1,-1-1 0,0 1 0,1 0 0,-1-1 0,0 1 0,1 0-1,-1-1 1,-5-3 0,1 0-1,0 0 0,1-1 1,-1 1-1,1-1 0,0 0 1,-7-11-1,-20-44 11,25 47 15,2 6-10,1 0 1,1 0 0,0 1 0,0-2 0,0 1-1,-1-14 1,3 17-12,0-1-1,0 1 1,0-1-1,1 1 1,0-1-1,-1 1 1,2 0-1,-1-1 1,0 1-1,1 0 1,0 0-1,3-6 1,7-6-169,0 1-1,1 0 1,1 1 0,0 1 0,17-13 0,-10 7 438</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4.043"/>
    </inkml:context>
    <inkml:brush xml:id="br0">
      <inkml:brushProperty name="width" value="0.05" units="cm"/>
      <inkml:brushProperty name="height" value="0.05" units="cm"/>
      <inkml:brushProperty name="color" value="#008C3A"/>
    </inkml:brush>
  </inkml:definitions>
  <inkml:trace contextRef="#ctx0" brushRef="#br0">81 468 15275,'7'-7'797,"-1"-1"0,0 0-1,0 0 1,0-1 0,-1 0-1,-1 0 1,6-13 0,-6 11-587,0-1 1,-1 1-1,0-1 0,-1 0 1,0 0-1,-1 0 1,0 0-1,-1 0 1,-3-22-1,3 32-208,0 0 0,-1 0 0,1 0 0,-1 0 0,1 0 0,-1 0 0,1 0 0,-1 0 0,0 1 0,0-1 0,0 0 0,0 0 0,-1 1 0,1-1 0,0 1 0,-1-1 0,1 1 0,0 0 0,-1-1 0,0 1 0,1 0 0,-1 0-1,0 0 1,0 0 0,1 1 0,-1-1 0,0 0 0,0 1 0,0-1 0,0 1 0,0 0 0,0-1 0,0 1 0,0 0 0,0 0 0,0 1 0,0-1 0,0 0 0,0 0 0,0 1 0,0 0 0,0-1 0,1 1 0,-1 0 0,0 0 0,0 0 0,1 0 0,-1 0 0,-2 2 0,-2 1 6,0 2 1,1-1-1,-1 1 1,1-1-1,0 2 0,1-1 1,-1 0-1,1 1 1,0 0-1,1 0 1,-5 13-1,6-14 40,0-1-1,0 1 1,1-1 0,-1 1 0,2 0-1,-1-1 1,1 1 0,-1 0-1,2 0 1,-1-1 0,0 1-1,1 0 1,0-1 0,1 1 0,-1 0-1,5 8 1,-4-10-13,1 0 1,0-1-1,0 1 1,0-1-1,1 0 1,-1 0-1,1 0 0,-1 0 1,1-1-1,0 1 1,0-1-1,0 0 1,1 0-1,-1-1 1,0 1-1,1-1 0,-1 0 1,1 0-1,6 1 1,-7-2-31,1 1 0,-1-1 1,0 0-1,0 0 0,0-1 1,0 1-1,0-1 0,0 1 1,0-1-1,0-1 0,0 1 0,-1-1 1,1 1-1,0-1 0,-1 0 1,1 0-1,-1 0 0,0-1 1,0 1-1,1-1 0,-2 0 1,4-4-1,1-5 16,0 0 0,-2-1 0,1 0 1,-2-1-1,0 1 0,0-1 0,1-16 0,5-14 45,-5 22-29,-2 9-9,0-1 0,1 1 0,0 0 1,1 0-1,10-17 0,-15 30-10,0-1 1,1 0-1,-1 1 0,0-1 0,1 1 0,-1-1 0,1 1 1,-1-1-1,1 1 0,-1-1 0,1 1 0,-1-1 0,1 1 1,0 0-1,-1-1 0,1 1 0,0 0 0,-1-1 0,1 1 1,0 0-1,-1 0 0,1 0 0,0 0 0,-1 0 0,1 0 1,1 0-1,-1 0 10,0 0 0,0 1 0,0 0-1,1-1 1,-1 1 0,0-1 0,0 1 0,0 0 0,0 0 0,-1 0 0,1 0 0,0-1 0,1 3 0,3 4 79,-1 0 1,-1 0 0,5 11 0,-7-17-102,6 21 124,-6-17-109,1 1-1,0-1 1,0 1-1,0-1 1,5 7 0,-7-12-21,0 0 1,0 1 0,0-1 0,0 0 0,0 0 0,0 0-1,1 1 1,-1-1 0,0 0 0,0 0 0,0 0 0,0 1-1,1-1 1,-1 0 0,0 0 0,0 0 0,0 0 0,1 1-1,-1-1 1,0 0 0,0 0 0,1 0 0,-1 0 0,0 0-1,0 0 1,1 0 0,-1 0 0,0 0 0,0 0 0,1 0-1,-1 0 1,0 0 0,0 0 0,1 0 0,-1 0 0,0 0-1,0 0 1,1 0 0,-1 0 0,0 0 0,0-1 0,1 1 0,-1 0-1,0 0 1,0 0 0,0 0 0,1 0 0,-1-1 0,0 1-1,0 0 1,0 0 0,0-1 0,1 1 0,-1 0 0,0-1-1,6-15 39,-5 14-35,7-32 65,0 4-36,13-35 0,-17 55-5,0 1 0,1 0-1,0 0 1,0 1 0,1-1 0,0 1 0,14-13-1,-19 20-4,0 0-1,0 0 1,0 0-1,0 0 1,0 0 0,0 0-1,0 1 1,1-1-1,-1 0 1,0 1-1,0-1 1,1 1-1,-1-1 1,1 1-1,0-1 1,-1 2-8,0-1 0,0 0-1,0 0 1,0 1 0,0-1 0,0 0 0,-1 1 0,1-1-1,0 1 1,0-1 0,-1 1 0,1 0 0,0-1-1,-1 1 1,1 0 0,0-1 0,-1 1 0,1 0 0,-1 0-1,1-1 1,-1 1 0,1 2 0,5 8 89,-4-6-238,1 1 0,0-1 0,0 0 0,0 0 0,8 8 0,-9-11-37,-1-1-1,1 0 1,0 0-1,0 0 1,-1 0-1,1 0 1,0 0-1,0 0 1,0-1 0,0 1-1,0-1 1,0 1-1,0-1 1,0 0-1,0 0 1,0 0-1,0 0 1,0 0 0,0 0-1,0 0 1,3-2-1,2 1-172,0-2 0,-1 1 0,0-1 0,12-7 0,-6 4 741,20-11-322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8.341"/>
    </inkml:context>
    <inkml:brush xml:id="br0">
      <inkml:brushProperty name="width" value="0.05" units="cm"/>
      <inkml:brushProperty name="height" value="0.05" units="cm"/>
      <inkml:brushProperty name="color" value="#008C3A"/>
    </inkml:brush>
  </inkml:definitions>
  <inkml:trace contextRef="#ctx0" brushRef="#br0">1454 128 5737,'-9'-6'276,"-152"-88"7083,156 91-7094,-2 1-1,1-1 1,0 1-1,-1 0 0,1 0 1,-1 1-1,1 0 1,-1 0-1,0 0 1,1 1-1,-1 0 1,-9 1-1,4 2 122,0 0 1,0 0-1,0 1 0,1 0 1,-22 12-1,6 0 49,0 0 0,1 2 1,-23 21-1,-67 69 373,37-33-367,15-18-103,13-14 195,3 3 0,-71 85-1,93-94-367,1 2 0,-32 66-1,-26 89-25,19-40 149,9-25 233,5 2 1,-53 221-1,92-296-411,2 0 1,3 0-1,2 1 0,6 80 0,3-71-72,4 0-1,2-1 1,30 95-1,140 350 553,-98-315-342,-60-150-203,2-1 1,37 50 0,-19-40 38,2-2-1,95 85 1,125 67 942,-211-166-708,2-3 1,1-2-1,2-3 1,1-2-1,83 25 1,-63-31-160,1-4 1,0-3-1,92 4 1,250-15 30,-367-7-155,-1-2-1,0-3 1,0-2 0,70-23-1,-1-9 98,185-89 0,-253 102-111,-2-3 1,76-60-1,81-98 14,-97 79-35,37-38 0,-116 111 0,-1-1 0,-3-2 0,-1-1 0,-2-2 0,-2-1 0,21-50 0,-22 34 0,-3-1 0,-2-2 0,-3 0 0,12-86 0,-17 51 0,-3 0 0,-5-1 0,-11-121 0,3 188 0,-1 0 0,-2 1 0,-2-1 0,-15-38 0,-61-122 0,39 95 0,29 58 0,-58-121 0,-13 7 0,76 136 0,-1 2 0,-1-1 0,-1 2 0,0 0 0,-27-21 0,13 16 0,-1 1 0,-50-25 0,43 26 0,0-1 0,1-2 0,-61-47 0,23 2 0,21 18 0,-109-75 0,114 95 0,0 2 0,-75-28 1,-110-25-4,210 71 2,-14-4-51,0-2-1,2-2 0,0-1 0,-62-40 0,35 13-63,-104-64-273,143 96 311,0 1 1,0 0-1,-1 2 0,0 1 0,-47-9 0,-109 2-95,51 7 107,72 1 67,25 2 0,0 1 1,-60 2-1,84 2-1,-1 1-1,1 0 1,-1 1 0,1 0-1,0 0 1,0 0-1,0 1 1,0 1 0,0-1-1,0 1 1,1 0 0,0 1-1,0 0 1,0 0-1,-10 10 1,8-4-227,1 0 0,-1 0 0,2 1-1,0 0 1,0 0 0,1 0 0,0 1 0,1 0 0,1 0-1,0 1 1,-2 16 0,5-28 93,1-1-1,0 1 0,0-1 1,-1 1-1,1-1 1,0 1-1,1-1 1,-1 1-1,0-1 1,0 1-1,1-1 1,-1 1-1,0-1 1,1 1-1,0-1 0,1 2 1,-1-1 4,1-1 0,0 0 1,0 0-1,-1 0 0,1-1 0,0 1 0,0 0 1,0-1-1,0 1 0,0-1 0,4 1 0</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4.506"/>
    </inkml:context>
    <inkml:brush xml:id="br0">
      <inkml:brushProperty name="width" value="0.05" units="cm"/>
      <inkml:brushProperty name="height" value="0.05" units="cm"/>
      <inkml:brushProperty name="color" value="#008C3A"/>
    </inkml:brush>
  </inkml:definitions>
  <inkml:trace contextRef="#ctx0" brushRef="#br0">184 23 10994,'-5'-9'1663,"5"9"-1473,0-1 0,0 0 0,0 1-1,-1-1 1,1 0 0,0 1 0,-1-1 0,1 0-1,0 1 1,-1-1 0,1 1 0,-1-1 0,1 1-1,-1-1 1,1 1 0,-1-1 0,1 1 0,-1-1-1,0 1 1,1 0 0,-1-1 0,0 1 0,1 0-1,-1 0 1,0-1 0,1 1 0,-1 0 0,0 0-1,1 0 1,-1 0 0,0 0 0,0 0 0,1 0-1,-1 0 1,0 0 0,1 0 0,-2 1 0,-5 1 214,1 0 1,-1 0 0,1 1-1,0 0 1,0 0 0,0 1-1,0 0 1,1 0 0,-1 0 0,1 0-1,-9 11 1,0 1 132,1 0 0,-19 30 1,30-42-492,-1 1 0,1-1 0,0 0 1,0 1-1,0-1 0,1 1 0,0-1 1,0 1-1,0 0 0,0 0 1,0 6-1,1-9-43,1 0 0,-1 0 0,1 1 1,-1-1-1,1 0 0,0 0 0,-1 0 1,1 0-1,0 1 0,0-1 0,1-1 0,-1 1 1,0 0-1,1 0 0,-1 0 0,1-1 0,-1 1 1,1-1-1,0 1 0,0-1 0,0 0 1,0 1-1,0-1 0,0 0 0,4 1 0,0 0-168,0 0-1,0 0 1,0 0-1,0-1 1,0 0-1,0 0 1,1-1-1,-1 0 1,0 0-1,0 0 1,0-1-1,1 0 1,-1 0-1,0-1 1,0 1-1,0-1 1,0-1-1,-1 1 1,1-1-1,6-4 1,-2 1-570,0-2 1,-1 1 0,0-2 0,0 1-1,-1-1 1,0 0 0,0-1 0,-1 0-1,9-16 1,0 0-277</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5.816"/>
    </inkml:context>
    <inkml:brush xml:id="br0">
      <inkml:brushProperty name="width" value="0.05" units="cm"/>
      <inkml:brushProperty name="height" value="0.05" units="cm"/>
      <inkml:brushProperty name="color" value="#008C3A"/>
    </inkml:brush>
  </inkml:definitions>
  <inkml:trace contextRef="#ctx0" brushRef="#br0">137 179 10570,'-1'0'213,"-1"0"0,1-1 0,0 1 0,-1 0 0,1-1 0,0 1 0,0-1 0,-1 1 0,1-1 0,0 0 0,0 1 0,0-1 0,0 0 0,0 0 0,0 0-1,0 0 1,0 0 0,0 0 0,0 0 0,1 0 0,-1 0 0,0 0 0,1 0 0,-1-1 0,1 1 0,-1-2 0,0-3 593,0 1 0,0-1 0,1 1 0,0-1 0,0-6 0,0-9 1316,0 21-2088,0 0 0,0-1 0,0 1-1,0 0 1,0 0 0,1-1 0,-1 1 0,0 0-1,-1 0 1,1-1 0,0 1 0,0 0-1,0 0 1,0-1 0,0 1 0,0 0-1,0 0 1,0-1 0,0 1 0,0 0 0,-1 0-1,1-1 1,0 1 0,0 0 0,0 0-1,0 0 1,-1 0 0,1-1 0,0 1 0,0 0-1,0 0 1,-1 0 0,1 0 0,0 0-1,0 0 1,-1-1 0,1 1 0,0 0 0,0 0-1,-1 0 1,1 0 0,0 0 0,0 0-1,-1 0 1,1 0 0,0 0 0,0 0-1,-1 0 1,1 0 0,0 1 0,0-1 0,-1 0-1,1 0 1,0 0 0,0 0 0,-1 0-1,1 0 1,0 0 0,0 1 0,0-1 0,-1 0-1,1 0 1,0 0 0,0 1 0,0-1-1,0 0 1,-15 17 717,1 3-345,1 0-1,-12 26 1,20-34-251,0 0 0,0 0 0,1 0-1,1 1 1,-4 24 0,7-33-116,0 0 1,-1 0-1,2 0 0,-1 0 0,0 0 0,1-1 1,0 1-1,0 0 0,0 0 0,0-1 0,0 1 1,4 5-1,-4-7-23,1 0-1,-1 0 1,1 0-1,-1 0 1,1 0 0,0-1-1,0 1 1,0-1 0,0 0-1,0 1 1,0-1-1,0 0 1,0 0 0,1 0-1,-1 0 1,0-1-1,1 1 1,-1-1 0,0 1-1,1-1 1,3 0 0,0 0-4,-1 0 0,1-1 1,0 0-1,-1 0 1,1 0-1,-1 0 0,1-1 1,7-4-1,4-3-5,20-13-1,-25 14-29,15-10-508,-2 0 0,35-34 0,-47 41-274,-2-2-1,0 0 0,0 0 1,-1-1-1,-1 0 0,12-22 1,-1-18-1678,1-9 1001</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7.031"/>
    </inkml:context>
    <inkml:brush xml:id="br0">
      <inkml:brushProperty name="width" value="0.05" units="cm"/>
      <inkml:brushProperty name="height" value="0.05" units="cm"/>
      <inkml:brushProperty name="color" value="#008C3A"/>
    </inkml:brush>
  </inkml:definitions>
  <inkml:trace contextRef="#ctx0" brushRef="#br0">67 643 12483,'-13'-1'875,"10"0"-512,0 1 0,-1 0 0,1-1 0,0 1 0,0 0 1,0 1-1,0-1 0,0 1 0,0-1 0,0 1 0,0 0 0,0 0 0,-5 2 0,7-2-217,1 0 0,-1 0-1,0 0 1,1 0 0,-1 0-1,1 0 1,0-1 0,-1 1-1,1 0 1,0 0 0,-1 0-1,1 0 1,0 0 0,0 1-1,0-1 1,0 0 0,0 0-1,0 0 1,0 0 0,1 0-1,-1 0 1,0 0 0,0 0-1,1 0 1,-1 0 0,1 0-1,-1-1 1,1 3 0,19 26 1436,-16-24-1273,72 85 2621,4 5-1498,-71-81-1340,1 0-1,-2 0 0,1 1 1,-2 0-1,7 21 1,4 28-40,-14-43-40,2-1 0,0 1 1,16 32-1,-21-52-13,-1 0 0,0 0-1,1-1 1,-1 1 0,0 0 0,1-1-1,-1 1 1,1-1 0,-1 1 0,1 0 0,-1-1-1,1 1 1,0-1 0,-1 1 0,1-1-1,-1 0 1,1 1 0,1 0 0,-2-2-1,1 1-1,-1 0 1,0 0 0,1 0 0,-1 0 0,0-1 0,0 1 0,1 0-1,-1 0 1,0-1 0,0 1 0,1 0 0,-1-1 0,0 1 0,0 0 0,1-1-1,-1 1 1,0 0 0,0-1 0,0 1 0,0 0 0,0-1 0,0 1-1,0 0 1,1-1 0,2-36-121,-3 29 101,3-21-6,10-82 29,-13 110 1,0-1-1,1 1 1,-1 0-1,0 0 0,1 0 1,-1 0-1,1 0 1,-1 0-1,1 0 1,-1 0-1,1 0 0,1-2 1,-2 3-2,0 0 0,1 0 0,-1-1 0,0 1 0,1 0 1,-1 0-1,0 0 0,1 0 0,-1 0 0,0 0 0,1 0 0,-1 0 1,0 0-1,1 0 0,-1 0 0,0 0 0,1 0 0,-1 0 0,0 0 0,1 0 1,-1 0-1,0 0 0,1 0 0,-1 0 0,0 1 0,0-1 0,1 0 0,2 3-1,0-1-1,-1 1 0,1-1 1,-1 1-1,1 0 0,1 4 1,1 0-2,-2-3 3,0 0 0,1-1 0,-1 1 0,1-1-1,-1 0 1,1 0 0,0 0 0,0 0 0,0-1-1,1 0 1,-1 0 0,1 0 0,-1 0 0,1-1 0,-1 1-1,1-1 1,0 0 0,0-1 0,7 1 0,-6-1 3,0-1 0,0 0 1,0 0-1,-1 0 0,1-1 1,0 1-1,-1-1 0,1-1 0,-1 1 1,0-1-1,0 0 0,0 0 1,0-1-1,0 1 0,7-9 1,-4 3 4,0 0 0,-1-1 0,0 0 0,0 0 0,-1-1 0,-1 1 0,0-1 0,0-1 0,-1 1 0,-1 0 0,0-1 0,0 0 0,-1 0 0,-1 0 0,0 0 0,0 0 0,-2-14 0,1 22-5,-1 0 1,1-1 0,-1 1 0,0 0-1,-1 0 1,1 0 0,-3-6 0,3 9-3,1 0 0,-1 1 0,1-1 1,-1 0-1,0 0 0,1 0 0,-1 1 1,0-1-1,1 0 0,-1 1 1,0-1-1,0 1 0,0-1 0,1 1 1,-1-1-1,0 1 0,0 0 1,0-1-1,0 1 0,0 0 0,0 0 1,0-1-1,0 1 0,0 0 1,0 0-1,0 0 0,0 0 0,0 0 1,0 1-1,0-1 0,0 0 1,0 0-1,0 1 0,1-1 0,-1 0 1,-2 2-1,-1 0 14,1 1 1,-1-1-1,0 1 1,1 0-1,-1 0 1,1 0-1,0 1 1,0-1-1,1 1 1,-1 0-1,-3 6 1,3-4 9,1-1 1,-1 0 0,1 1-1,0-1 1,1 1-1,-1-1 1,1 1-1,-1 11 1,2-16-21,0 0-1,1 1 1,-1-1 0,0 0-1,0 1 1,1-1 0,-1 0-1,0 1 1,1-1 0,-1 0-1,1 1 1,0-1-1,-1 0 1,1 0 0,0 0-1,0 0 1,0 0 0,0 0-1,0 0 1,0 0 0,0 0-1,0 0 1,0 0-1,0-1 1,0 1 0,1 0-1,-1-1 1,0 1 0,1-1-1,-1 1 1,3-1 0,0 1 2,1 0 0,-1-1 0,1 0 0,0 0 1,-1 0-1,1-1 0,-1 1 0,9-3 0,0-2 1,1 0 0,-1-1 0,0 0 0,0-1-1,-1 0 1,19-15 0,-4-1 18,38-38 0,19-41 40,-65 78-44,-11 13 1,-8 8-8,-14 12 3,-8 5 0,21-13-18,-14 5 9,14-3-8,8 1-10,4 0-9,-6-2 17,1 0 0,-1-1-1,1 1 1,-1-1 0,1 0 0,6 0-1,-11-1 3,0-1-1,0 1 0,0 0 1,0 0-1,0 0 0,0-1 1,0 1-1,0 0 0,0-1 1,0 1-1,0-1 0,0 1 0,0-1 1,-1 1-1,1-1 0,1-1 1,-1 1-2,0 0 1,0-1-1,-1 1 1,1-1-1,-1 1 1,1 0 0,-1-1-1,1 1 1,-1-1-1,0 1 1,1-1-1,-1 1 1,0-1-1,0-1 1,0 0-6,0 0 1,-1 0-1,1 0 0,0 1 1,-1-1-1,0 0 0,1 0 1,-1 1-1,0-1 0,-3-3 1,4 5 3,-1 0 0,0 0 0,1 0 0,-1 0 0,0 0 0,0 0 0,0 0 0,0 1 0,0-1 0,0 0 0,0 1 0,0-1 0,0 1 0,0-1 0,0 1 0,-1 0 0,1-1 0,0 1 0,0 0 0,0 0 0,0 0 0,-1 0 0,1 0 0,0 0 0,0 0 0,0 0 0,-3 1 0,2 0 0,0 0 0,0 0-1,-1 0 1,1 0-1,0 0 1,0 1 0,0-1-1,1 1 1,-1 0-1,0-1 1,0 1 0,1 0-1,-1 0 1,1 0-1,-2 4 1,1-3-5,0 1 1,0-1 0,0 1-1,1 0 1,0-1-1,0 1 1,0 0 0,0 0-1,0 4 1,3 7-226,0-14 96,-1-9 148,0-1-11,0 1 1,0 0-1,1 0 0,4-13 1,4-22-8,-5 2 4,-2 0-1,-2 0 1,-2-1-1,-9-63 1,6 80 7,-1 0 1,-2 0-1,0 1 1,-2 0-1,0 0 1,-2 1-1,0 0 1,-24-34-1,31 52-6,0-1 0,0 1 0,-1 1 0,0-1 0,1 0 0,-10-5-1,13 9 2,0 0 1,-1 1-1,1-1 0,0 0 0,-1 1 0,1-1 0,-1 0 0,1 1 0,-1 0 0,1-1 0,-1 1 0,1 0 0,-1 0 1,1 0-1,-1 0 0,1 0 0,-1 0 0,1 1 0,-1-1 0,1 0 0,-1 1 0,1-1 0,-1 1 0,1-1 0,-1 1 0,1 0 1,0 0-1,-1 0 0,1-1 0,0 1 0,0 0 0,-2 3 0,0-1 10,0 1 0,1 0 0,-1 0 0,1 0 0,0 0 0,0 1 0,1-1 0,-1 0-1,1 1 1,0-1 0,0 1 0,1-1 0,-1 1 0,1 6 0,0 1 49,1 1 0,0 0 0,5 25 0,1-15 31,1 0-1,0 0 0,2-1 0,0 0 0,1-1 0,2 0 0,0 0 0,1-2 0,1 0 0,1 0 0,0-1 0,2-1 0,19 15 0,-26-24-173,-1-1-1,2 0 1,-1 0-1,1-1 1,0-1-1,0 0 1,1-1-1,21 5 1,-27-7-330,0-1 1,1-1 0,0 1 0,-1-1 0,1-1 0,-1 1 0,1-1 0,-1-1 0,0 1 0,1-1 0,-1 0 0,0-1 0,0 0 0,0 0 0,0-1-1,10-6 1,24-24-1732</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7.484"/>
    </inkml:context>
    <inkml:brush xml:id="br0">
      <inkml:brushProperty name="width" value="0.05" units="cm"/>
      <inkml:brushProperty name="height" value="0.05" units="cm"/>
      <inkml:brushProperty name="color" value="#008C3A"/>
    </inkml:brush>
  </inkml:definitions>
  <inkml:trace contextRef="#ctx0" brushRef="#br0">1 16 13179,'0'-15'7733,"0"15"-7655,3 3 525,0 0 0,0 0 0,0 0 0,0 0 0,2 4 0,72 129 2220,-17-27-2096,-48-89-682,1-2 1,1 1 0,21 21 0,-32-37-51,0 0 1,0 0 0,1 0 0,-1 0 0,1-1-1,-1 0 1,8 4 0,-9-5-5,-1-1 0,0 0 0,1 0 1,-1 1-1,1-1 0,-1 0 0,0 0 0,1 0 0,-1-1 0,1 1 1,-1 0-1,0 0 0,1-1 0,-1 1 0,0-1 0,1 1 1,-1-1-1,0 1 0,0-1 0,1 0 0,-1 0 0,0 0 1,0 0-1,0 0 0,0 0 0,0 0 0,1-2 0,9-9-109,-1-1-59,16-14 1,-23 25 156,-1 0-1,1-1 1,0 1 0,0 0 0,0 0-1,0 1 1,0-1 0,0 1 0,1-1-1,-1 1 1,0 0 0,5 0-1,-7 1 19,0-1 0,0 1 0,1 0-1,-1 0 1,0 1 0,1-1 0,-1 0-1,0 0 1,0 1 0,1-1 0,-1 0-1,0 1 1,0-1 0,0 1 0,0 0-1,0-1 1,0 1 0,0 0 0,0 0-1,0-1 1,0 1 0,0 0 0,0 0-1,0 0 1,-1 0 0,1 0 0,0 1-1,-1-1 1,1 0 0,-1 0 0,1 0-1,-1 0 1,1 1 0,-1-1 0,0 0-1,0 0 1,0 1 0,0-1 0,0 0-1,0 2 1,0 2 4,0 0 1,0-1-1,-1 1 0,0 0 0,1-1 0,-2 1 0,1 0 0,-1-1 1,-3 8-1,-2 0 48,-1-1 0,0 0 0,-1 0 0,0-1 0,-16 14 1,19-19-27,-1 0 0,1 0 1,-1 0-1,0-1 1,0 0-1,0 0 1,-1-1-1,1 0 0,-1 0 1,-13 2-1,19-5-61,0 1 0,0-1 0,1 0 0,-1 0 0,0 0 0,0 0-1,0 0 1,0-1 0,0 1 0,1 0 0,-1-1 0,0 0 0,0 1 0,1-1 0,-1 0-1,0 0 1,1 0 0,-1 0 0,1 0 0,-1 0 0,1 0 0,0-1 0,-1 1 0,1 0-1,0-1 1,0 1 0,0-1 0,0 0 0,-1-1 0,1-1-237,-1 1 1,1 0 0,1-1-1,-1 1 1,0-1-1,1 1 1,0-1 0,-1 1-1,1-1 1,1 1-1,-1-1 1,1 1 0,-1-1-1,3-5 1,11-20-1155</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8.462"/>
    </inkml:context>
    <inkml:brush xml:id="br0">
      <inkml:brushProperty name="width" value="0.05" units="cm"/>
      <inkml:brushProperty name="height" value="0.05" units="cm"/>
      <inkml:brushProperty name="color" value="#008C3A"/>
    </inkml:brush>
  </inkml:definitions>
  <inkml:trace contextRef="#ctx0" brushRef="#br0">156 572 14811,'-5'-1'381,"0"1"-1,0-1 0,0 1 1,0 0-1,0 1 0,0-1 1,0 1-1,0 0 0,1 1 1,-1-1-1,0 1 0,1 0 1,-1 0-1,1 0 0,-1 0 1,1 1-1,0 0 0,0 0 1,0 0-1,1 0 0,-1 1 1,-3 3-1,2-1-308,0 0 1,0 0-1,1 0 0,0 1 0,0 0 1,0-1-1,1 1 0,0 1 0,1-1 1,-1 0-1,1 1 0,1-1 0,-2 14 1,3-17-73,0 0 0,1 0 0,-1 0 1,1 0-1,0 0 0,0 0 0,0 0 1,1 0-1,-1-1 0,1 1 0,0 0 1,0-1-1,1 0 0,-1 1 0,1-1 1,5 5-1,-7-6-3,1 0-1,1 0 1,-1-1 0,0 1-1,0-1 1,0 1 0,1-1-1,-1 0 1,1 0-1,-1 0 1,1 0 0,-1-1-1,1 1 1,0-1 0,-1 1-1,1-1 1,-1 0 0,1 0-1,0 0 1,-1 0 0,1-1-1,0 1 1,-1-1 0,1 0-1,-1 1 1,1-1 0,2-2-1,0 1-9,-1-1 0,1-1 0,-1 1 0,0 0-1,0-1 1,0 0 0,0 0 0,-1 0 0,0-1-1,5-6 1,2-9-13,12-26-1,-12 23 56,-4 12 201,-1 0 0,-1-1 0,0 1-1,-1-1 1,0 0 0,0 0 0,0-20 0,8 59 961,-2-1-914,-6-17-193,1-1 0,-2 1 0,1 0 0,-1 0 0,-1 0 0,1 12 0,-2-21-82,0 0-1,0 0 1,0 0-1,0 1 1,0-1-1,0 0 0,0 0 1,0 0-1,0 0 1,0 0-1,0 1 1,0-1-1,0 0 0,0 0 1,0 0-1,0 0 1,0 0-1,0 0 1,0 1-1,0-1 0,1 0 1,-1 0-1,0 0 1,0 0-1,0 0 1,0 0-1,0 1 0,0-1 1,0 0-1,0 0 1,0 0-1,1 0 1,-1 0-1,0 0 0,0 0 1,0 0-1,0 0 1,0 0-1,1 0 1,-1 0-1,0 0 0,0 0 1,0 0-1,7-4 41,5-12 13,0-5 1,13-33 0,1-2-38,-24 51-21,10-18-78,22-31 0,-29 48 17,-1 0 0,1 0 0,1 1 0,-1 0 0,1 0 0,-1 0 0,1 0 0,1 1 1,11-7-1,-15 10 38,-1 0 1,0 1 0,1-1 0,-1 0 0,0 1-1,1-1 1,-1 1 0,1 0 0,-1 0 0,0 0 0,1 0-1,-1 0 1,1 0 0,-1 1 0,1-1 0,-1 1-1,0-1 1,0 1 0,1 0 0,-1 0 0,3 2-1,2 2 2,-1 0 0,0 0 0,0 1 0,-1-1 0,7 9 0,-8-10 26,-4-3-2,1 0 0,0 0 0,0 0 0,0 0 0,-1 0 0,1-1 0,0 1 0,0 0 0,0-1-1,0 1 1,0-1 0,0 1 0,1-1 0,-1 0 0,0 1 0,0-1 0,0 0 0,0 0-1,0 0 1,2 0 0,-1 0 3,0 0 0,0-1 0,0 1 0,0-1 0,-1 0 0,1 1 0,0-1 0,0 0 0,-1 0 0,1 0 0,2-2 0,3-4 34,0 0 1,-1-1 0,12-15 0,-13 16-1,9-14 187,0-1-1,-1 0 1,11-25 0,-23 42-131,1 1 0,-1-1 0,0 0 1,0 1-1,0-9 0,0 13-68,-1-1-1,0 0 1,0 0-1,-1 0 1,1 0 0,0 0-1,0 0 1,0 0-1,-1 0 1,1 1-1,0-1 1,-1 0-1,1 0 1,0 0-1,-2-1 1,2 2-9,-1 0 1,1-1-1,-1 1 1,0 0-1,1-1 0,-1 1 1,1 0-1,-1 0 1,0 0-1,1 0 0,-1 0 1,1 0-1,-1 0 1,0 0-1,1 0 1,-1 0-1,0 0 0,1 0 1,-1 0-1,0 0 1,1 0-1,-1 1 0,1-1 1,-1 0-1,0 1 1,-2 0-6,0 1 0,0 0 0,1 0 0,-1 0 0,1 0 0,0 0 0,0 0 0,0 1 0,0-1 0,0 1 0,0-1 0,0 1 0,1 0 0,-1-1 0,1 1 0,0 0 0,0 0 0,0 0 0,0 0 0,0 4 0,0-1 4,0 1-1,0-1 1,1 0-1,0 1 1,0-1 0,1 1-1,-1-1 1,4 12-1,-3-16-13,-1 1-1,1-1 0,0 1 1,0-1-1,0 0 1,0 1-1,1-1 0,-1 0 1,1 0-1,-1 0 0,1 0 1,0 0-1,-1 0 0,1-1 1,0 1-1,0-1 0,1 1 1,-1-1-1,0 0 0,0 1 1,1-1-1,-1 0 1,0-1-1,1 1 0,-1 0 1,1-1-1,-1 1 0,1-1 1,-1 0-1,4 0 0,0 0 2,-1-1-1,1 0 0,-1 0 0,1-1 0,-1 1 1,0-1-1,0 0 0,0 0 0,0-1 1,0 0-1,0 0 0,0 0 0,4-4 0,-2 1 11,-1-1 0,0 0 0,0 0-1,0-1 1,-1 1 0,0-1-1,0 0 1,-1 0 0,0-1 0,-1 1-1,1-1 1,-2 0 0,1 0 0,-1 0-1,-1 0 1,2-17 0,-3-8 60,-1 1 0,-2 0 0,-8-42 0,7 47-27,4 27-38,0 1 0,0 0 1,0 0-1,0-1 0,0 1 1,0 0-1,0-1 0,-1 1 1,1 0-1,0 0 0,0-1 1,0 1-1,0 0 0,0 0 1,0-1-1,0 1 0,-1 0 1,1 0-1,0 0 0,0-1 1,0 1-1,0 0 0,-1 0 1,1 0-1,0 0 0,0-1 1,-1 1-1,-2 2 70,3 0-58,-1 0 1,1 0-1,0 0 0,-1 1 0,1-1 1,0 0-1,1 0 0,-1 1 0,0-1 1,1 0-1,-1 0 0,1 0 0,0 3 1,13 31 194,-13-32-175,4 6 37,0 0 0,0-1 0,1 1 1,1-1-1,-1 0 0,1-1 0,1 1 0,0-1 0,0-1 0,14 11 1,-18-15-47,1 0 1,0 0 0,0 0 0,0 0 0,0-1 0,1 0-1,-1 0 1,1 0 0,-1-1 0,1 1 0,-1-1 0,1-1 0,0 1-1,0-1 1,-1 0 0,1 0 0,0-1 0,0 0 0,-1 0-1,1 0 1,-1 0 0,6-3 0,-8 2-93,0 1 0,0 0 0,-1-1 0,1 0 0,-1 0 0,0 1 0,1-2 0,-1 1-1,0 0 1,0 0 0,0-1 0,0 1 0,-1-1 0,1 1 0,-1-1 0,1 0 0,-1 1 0,0-1 0,1-6 0,0-2-422,0 0 0,-1 0 0,-1 0 0,0-13 0,0 6-107,0-21-1070</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48.979"/>
    </inkml:context>
    <inkml:brush xml:id="br0">
      <inkml:brushProperty name="width" value="0.05" units="cm"/>
      <inkml:brushProperty name="height" value="0.05" units="cm"/>
      <inkml:brushProperty name="color" value="#008C3A"/>
    </inkml:brush>
  </inkml:definitions>
  <inkml:trace contextRef="#ctx0" brushRef="#br0">1 1442 15547,'0'1'3292,"3"-4"-1315,10-10-601,19-15-327,60-59 1298,140-128 635,84-68-1658,447-379 1549,-617 540-2873,-122 99 0,-21 18-26,-4 4-118,-7 4-896,-15 17-980,-23 21 737</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01.29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0 196 7554,'8'-24'3282,"2"-3"-1641,-8 23-1348,1 0 1,-1 0-1,1 0 0,-1 1 1,1-1-1,0 1 0,1 0 0,-1 0 1,7-5-1,6-4 1220,28-14-1,-37 23-1352,0 0 0,1 0 0,-1 0 0,1 1 0,0 0 0,-1 1 0,10-1 0,84 1 38,-8 1-155,-19-3 564,122 9 0,-158-4-407,-1-2 0,1-2 0,73-12 0,17-2-169,-107 15 7,0 1 0,1 0 0,-1 2 0,22 4 0,-14 0 69,-7-1 28,0-1-1,44 2 1,-15-10-98,-39 2-28,-1 1-1,1 0 0,23 2 1,-32-1-4,0 1 0,-1 0 0,1 0 0,0 0 0,0 0 0,0 1 0,-1-1-1,1 1 1,10 9 1272,-18-9-1276,0-1 0,0 1 0,-1-1-1,1 0 1,0 0 0,-1-1 0,-6 1-1,2-1 5,-28 2 27,-73-8-1,7 0-11,-71 16-28,36-1 19,99-9-4,20 0-5,1 0 1,0 1 0,0 1-1,-1 1 1,-17 6-1,-66 30-35,94-34 24,9-1-4,1-4 12,0 0 0,0 1 0,0-1 0,0 0 0,1 0 0,-1 0 0,0 0 0,0 1 0,0-2 0,0 1 0,0 0 0,3 0 0,16-4 6,33-11 1,-5 1-5,15 1-1,-1 2 1,2 3-1,-1 2 0,1 4 0,84 6 1,-2 1 183,-126-6 40,0-1-1,0-1 1,0-1-1,0 0 1,21-9-1,-30 10 3,-4 0 18,1 1 1,12-7 0,-19 8-203,0 1 1,0 0-1,0-1 1,0 1 0,-1-1-1,1 1 1,0-1-1,0 0 1,-1 1 0,1-1-1,0 0 1,-1 1 0,1-1-1,0 0 1,-1 0-1,1 0 1,-1 1 0,0-1-1,1 0 1,-1 0-1,0 0 1,1 0 0,-1 0-1,0 0 1,0 0 0,0 0-1,0 0 1,0 0-1,0 0 1,0-1 0,0 1-40,-1 1 0,1-1 0,-1 0 0,1 1 0,-1-1 1,1 0-1,-1 1 0,0-1 0,1 1 0,-1-1 0,0 1 1,0-1-1,1 1 0,-1-1 0,0 1 0,0 0 0,0-1 1,1 1-1,-1 0 0,0 0 0,0 0 0,0-1 0,0 1 1,0 0-1,1 0 0,-1 0 0,0 1 0,0-1 0,0 0 1,-1 0-1,0 1-160,0-1 0,0 0 0,0 1 0,0-1 0,0 1 0,0 0 0,0-1 0,0 1 0,0 0 0,0 0 0,-1 2 0</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06.34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41 137 6401,'-10'-32'3952,"10"26"-3593,3-36 897,-2 10 1338,-6 38-2037,-3 8 33,4-7-183,-9 18 770,12-24-1074,1 0 0,-1 0 0,1 0 0,-1 0 0,1 0 0,-1 0-1,1 1 1,0-1 0,0 0 0,0 0 0,0 0 0,0 1 0,0-1 0,0 0 0,0 0 0,0 2 0,1-3-60,-1 0 0,1 1 0,-1-1 0,0 1 0,1-1 0,-1 0 0,1 1 0,-1-1 0,1 0 0,-1 1 0,1-1 0,-1 0 0,1 0 0,-1 0 0,1 0 0,-1 1 0,1-1 0,-1 0 0,1 0 0,0 0 0,-1 0 0,1 0 1,-1 0-1,1 0 0,-1 0 0,2-1 0,17-5 453,-14 4-311,31-11 419,2-2-197,0 2 1,1 1-1,52-8 1,-63 17-285,-1 2 1,43 3 0,53 12 233,21 2 166,-78-14-204,96-11 1,64-22 308,-221 31-614,34-5 42,0 1 0,1 2 0,0 2-1,-1 2 1,1 1 0,48 11 0,3 6 19,55 10 354,-109-25-170,-1-1 0,41-1-1,28-8 268,47 0 60,-128 6-527,0 1 0,0 1 0,-1 1 0,31 9 0,-43-10-83,24 8 269,0-1 1,66 10-1,-90-19-135,-1 0 1,1-1-1,0 0 1,-1-1-1,1 0 1,-1-1-1,0 0 1,1 0-1,-1-1 0,0-1 1,0 1-1,-1-2 1,1 1-1,13-10 1,-13 6-121,-2 2 88,0 1 0,16-9 0,-22 13-117,-1 0 0,1 0-1,0 1 1,-1-1 0,1 0-1,0 1 1,-1 0 0,1-1-1,0 1 1,0 0 0,-1 0 0,1 0-1,0 0 1,0 0 0,0 0-1,-1 1 1,1-1 0,0 1-1,-1-1 1,1 1 0,3 1 0</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07.19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0 152 9242,'23'0'4582,"51"-4"-1987,85 4-1,74 17-772,162 1-1031,-111-44-668,0-17-101,-269 40-20,133-14 69,158 1 1,-157 10 591,-104 4 276,0-3-1,0-2 0,86-25 0,-107 25-450,1 1 1,-1 1-1,43-2 0,-65 7-462,0 0 0,0 0 0,0 0 0,0 0 0,0 0 0,-1 1 0,1-1 0,0 0 0,3 2 0,-4-1-29,-1-1 0,1 0-1,-1 1 1,1-1 0,-1 0 0,1 1-1,-1-1 1,1 1 0,-1-1 0,1 1-1,-1-1 1,0 1 0,1-1 0,-1 1-1,0 0 1,1-1 0,-1 1 0,0-1-1,0 1 1,0 1 0,0 0-96,0 0 0,0 0 0,-1 0 0,1 0 1,-1 0-1,1 0 0,-1 0 0,0 0 0,0 0 0,0 0 0,0-1 1,0 1-1,0 0 0,-1-1 0,1 1 0,-3 2 0,-17 17-563</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0.557"/>
    </inkml:context>
    <inkml:brush xml:id="br0">
      <inkml:brushProperty name="width" value="0.05" units="cm"/>
      <inkml:brushProperty name="height" value="0.05" units="cm"/>
      <inkml:brushProperty name="color" value="#FF0066"/>
    </inkml:brush>
  </inkml:definitions>
  <inkml:trace contextRef="#ctx0" brushRef="#br0">1 364 10002,'2'-5'21,"3"-5"2590,-5 10-2540,0 0 0,1 0-1,-1 0 1,0 0 0,1 0-1,-1 0 1,0 0 0,0 0-1,1 0 1,-1 0 0,0 0-1,1 0 1,-1 0 0,0 0-1,1 0 1,-1 0-1,0 0 1,0 0 0,1 0-1,-1 1 1,0-1 0,1 0-1,-1 0 1,0 0 0,0 0-1,1 1 1,-1-1 0,0 0-1,0 0 1,0 1 0,1-1-1,1 1 45,0 1 0,0-1-1,0 0 1,0 0 0,0 0 0,1 0-1,-1-1 1,0 1 0,1-1 0,-1 1-1,0-1 1,1 0 0,4 0 0,34-4 721,-32 2-636,199-38 1697,-29 4-1092,-85 21-639,-1 5-1,2 3 0,162 10 1,377 34 787,131-53 861,-646 8-1191,479-48 1357,-473 37-999,0-6 0,148-50 1,-245 66-771,-8 1-69,-1 2 1,1 1 0,1 0 0,24-2 0,-40 7-571,0 0 0,-1-1 0,1 0 0,0 0 0,-1 0 0,1 0 0,-1-1 0,1 1 0,-1-1 0,0-1 0,0 1 0,8-6 0,7-18-1352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6.855"/>
    </inkml:context>
    <inkml:brush xml:id="br0">
      <inkml:brushProperty name="width" value="0.05" units="cm"/>
      <inkml:brushProperty name="height" value="0.05" units="cm"/>
      <inkml:brushProperty name="color" value="#FF0066"/>
    </inkml:brush>
  </inkml:definitions>
  <inkml:trace contextRef="#ctx0" brushRef="#br0">1 580 7946,'2'-16'1030,"0"-1"1,2 1-1,0-1 0,1 1 1,0 1-1,1-1 1,14-25-1,-15 32-699,1 1-1,0-1 1,0 1 0,0 0-1,1 0 1,1 1-1,-1 0 1,1 0 0,0 0-1,0 1 1,1 1 0,0-1-1,13-5 1,-18 10-228,1-1 1,-1 1 0,0 0-1,0 0 1,0 0 0,1 1-1,-1-1 1,0 1-1,1 0 1,-1 0 0,0 1-1,1-1 1,-1 1 0,6 2-1,-7-2-41,0 0-1,0 1 0,0 0 0,0-1 1,0 1-1,-1 0 0,1 0 1,-1 0-1,0 1 0,1-1 1,-1 1-1,0-1 0,0 1 1,-1 0-1,1-1 0,0 1 0,-1 0 1,0 0-1,2 6 0,0 3 34,0 1 0,-1-1 0,0 1 0,-1-1 0,0 1-1,-2-1 1,1 1 0,-4 18 0,2-20-77,0-1 0,-1 0 0,0 0 0,-1 0 0,0 0 0,0 0 0,-1-1-1,-1 0 1,1 0 0,-11 13 0,12-19-50,1 1-1,-1-1 1,0 1-1,-1-1 1,1 0-1,0-1 0,-1 1 1,1-1-1,-11 4 1,14-6-76,0 1 1,0-1-1,-1 0 1,1 1-1,-1-1 1,1 0-1,0 0 1,-1 0-1,1 0 1,0 0-1,-1 0 1,1 0-1,-1 0 1,1-1-1,0 1 1,-1-1-1,1 1 1,0-1-1,0 1 1,-1-1-1,1 0 1,0 1-1,0-1 1,0 0-1,0 0 1,0 0-1,0 0 1,0 0-1,0 0 1,0 0-1,0 0 1,1 0-1,-1-1 1,0 1-1,1 0 1,-1 0-1,1-1 1,-1 1-1,1 0 1,-1-3-1,1 2-107,0 0-1,-1 1 1,1-1-1,0 0 1,0 0-1,0 1 1,0-1-1,0 0 1,1-2-1,9-18-1157</inkml:trace>
  <inkml:trace contextRef="#ctx0" brushRef="#br0" timeOffset="1">494 243 12339,'0'2'4378,"-4"13"-1654,-19 45 302,15-42-2534,0 0-1,2 0 0,0 1 1,-5 28-1,11-44-466,0-1 0,0 0 0,0 1-1,0-1 1,0 0 0,1 0 0,-1 1 0,1-1 0,-1 0 0,1 0 0,0 0-1,1 4 1,-1-6-23,-1 1 0,0-1 0,1 1 0,-1-1 0,0 0 0,1 1 0,-1-1 0,1 1 0,-1-1 0,1 0 0,-1 1 0,0-1 0,1 0 0,0 0-1,-1 0 1,1 1 0,-1-1 0,1 0 0,-1 0 0,1 0 0,0 0 0,0 0-5,0 0-1,0 0 1,1-1-1,-1 1 1,0 0-1,0-1 0,0 1 1,0-1-1,0 0 1,0 1-1,0-1 1,0 0-1,0 1 1,1-2-1,0-1-81,1 0 0,-1 0-1,1-1 1,-1 1-1,0 0 1,0-1-1,0 1 1,-1-1-1,1 0 1,-1 0 0,0 1-1,1-7 1,0-6-656,1-29 0,-1 12 242,-2 33 499,0 0 0,0 0 0,0-1 0,0 1 0,0 0 0,0 0 0,0 0 0,0 0 0,0-1 0,0 1 0,0 0 0,0 0 0,0 0 0,0-1 0,0 1 0,0 0 0,0 0 0,0 0 0,0 0 0,0-1 0,0 1 0,0 0 0,0 0 0,0 0 0,1 0 0,-1-1 0,0 1 0,0 0 0,0 0 0,0 0 0,0 0 0,1 0 0,-1 0 0,0 0 0,0-1 0,0 1 0,1 0 0,-1 0 0,0 0 0,0 0 0,0 0 0,0 0 0,1 0 0,-1 0 0,0 0 0,0 0 0,0 0 0,1 0 0,-1 0 0,9 8 195,0 0 154,-4-6-323,0-1 0,0 0 1,0 0-1,0 0 0,0 0 0,0-1 0,0 0 0,1 0 0,-1 0 0,0-1 0,0 1 1,0-1-1,0 0 0,9-4 0,-6 2-423,0-1 0,0 1 0,0-2 0,-1 1 0,0-1 0,0 0 0,13-12 0,-1-4-257</inkml:trace>
  <inkml:trace contextRef="#ctx0" brushRef="#br0" timeOffset="2">820 2 13483,'0'0'108,"-1"0"0,1 0-1,0-1 1,0 1 0,0 0 0,0 0 0,-1 0 0,1 0 0,0 0 0,0 0-1,0 0 1,-1-1 0,1 1 0,0 0 0,0 0 0,0 0 0,-1 0 0,1 0-1,0 0 1,0 0 0,-1 0 0,1 0 0,0 0 0,0 0 0,0 0-1,-1 0 1,1 0 0,0 0 0,0 0 0,-1 1 0,1-1 0,0 0 0,0 0-1,0 0 1,0 0 0,-1 0 0,1 0 0,0 1 0,0-1 0,0 0 0,0 0-1,-1 0 1,1 0 0,0 1 0,0-1 0,0 0 0,0 0 0,0 0-1,0 1 1,0-1 0,0 0 0,0 0 0,0 1 0,-9 14 1199,8-13-1038,-4 8 275,-1 1 0,2 0-1,0 0 1,-5 23-1,8-31-492,0 0-1,1 1 0,-1-1 0,1 0 1,0 1-1,0-1 0,1 1 0,-1-1 1,1 0-1,-1 1 0,1-1 0,0 0 1,0 0-1,1 0 0,-1 0 0,0 0 1,1 0-1,0 0 0,0 0 0,0 0 1,4 4-1,-2-4-115,0 1 0,1-1 0,-1 0 0,1 0 0,-1-1 0,1 0 0,0 1 1,0-1-1,0-1 0,0 1 0,0-1 0,0 0 0,1 0 0,-1-1 0,0 1 0,1-1 0,-1 0 0,0-1 0,1 1 0,-1-1 0,0 0 1,0 0-1,0-1 0,0 1 0,0-1 0,0 0 0,0-1 0,0 1 0,-1-1 0,1 0 0,-1 0 0,0-1 0,0 1 0,5-6 0,-2 0-1096,1-2-1,-1 1 1,6-13-1,6-16-336</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8.949"/>
    </inkml:context>
    <inkml:brush xml:id="br0">
      <inkml:brushProperty name="width" value="0.05" units="cm"/>
      <inkml:brushProperty name="height" value="0.05" units="cm"/>
      <inkml:brushProperty name="color" value="#008C3A"/>
    </inkml:brush>
  </inkml:definitions>
  <inkml:trace contextRef="#ctx0" brushRef="#br0">2 121 12875,'-1'0'3889,"9"-2"-2033,6-1-80,3-1-447,0-2-209,3-1-320,0-2-208,4 1-256,-4 0-136,2-1-248,1 1-336,-1-3-640,0-2-472,0-2-897,3-2 1241</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1.628"/>
    </inkml:context>
    <inkml:brush xml:id="br0">
      <inkml:brushProperty name="width" value="0.05" units="cm"/>
      <inkml:brushProperty name="height" value="0.05" units="cm"/>
      <inkml:brushProperty name="color" value="#FF0066"/>
    </inkml:brush>
  </inkml:definitions>
  <inkml:trace contextRef="#ctx0" brushRef="#br0">5 2 13347,'-4'-1'4903,"13"11"-2637,1 11-1633,-1 0-1,0 0 1,-2 0-1,7 36 1,-2-12-266,2 4-96,5 19 222,22 136 1,-39-187-469,-1-2-7,1 0 1,0 0 0,5 17 0,-6-31-18,-1 0-1,0 0 0,1 1 1,-1-1-1,1 0 1,-1 0-1,1 0 0,-1 0 1,1 0-1,0 0 1,-1 0-1,1 0 1,0-1-1,0 1 0,0 0 1,0 0-1,0 0 1,0-1-1,2 2 1,-2-2-1,0 0 0,-1 0 0,1 0 0,0 0 0,0 0 0,0 0 0,0 0 0,0 0 1,0-1-1,0 1 0,0 0 0,0 0 0,0-1 0,-1 1 0,1-1 0,0 1 0,0-1 0,0 1 1,0-2-1,4-1 2,-1-2-1,0 1 1,-1 0 0,1-1 0,-1 0 0,5-7 0,40-96 27,-37 79-17,1 1 1,1 0-1,18-26 1,-31 53-13,1 0 0,-1 1 0,1-1 0,-1 0 0,1 1 1,-1-1-1,1 1 0,-1-1 0,1 1 0,0-1 0,-1 1 0,1-1 0,0 1 1,-1 0-1,1-1 0,0 1 0,-1 0 0,2-1 0,-2 1 0,1 0 0,-1 0 0,1 0 0,-1 1 0,1-1 0,-1 0 0,1 0 0,-1 0 0,0 0 0,1 1 0,-1-1 0,1 0 0,-1 0 0,0 1 0,1-1 0,-1 0 0,0 1 0,0-1 1,1 0-1,-1 1 0,0-1 0,1 1 0,1 4 0,0 0 0,0 0 0,0 0 0,0 8 0,1-5 2,-1 0 6,0-1 0,0 0 0,1 0 0,0-1 1,1 1-1,0-1 0,0 1 0,0-1 0,9 9 0,-9-11 7,0-1 0,0 1 1,0-1-1,1 0 0,-1-1 0,1 1 1,0-1-1,-1 0 0,1 0 0,0 0 1,0-1-1,0 0 0,1 0 0,7 1 1,-5-1-2,1-1 1,-1 0-1,0 0 1,0-1-1,0 0 0,0-1 1,9-2-1,-11 2-12,-1 0 0,0 0 0,1-1 0,-1 0 0,-1 0 0,1 0 0,0 0 0,-1-1 0,1 0-1,-1 0 1,4-6 0,4-7 2,0 0 0,-2-1 0,0-1 0,14-36 0,14-27-4,-38 81 0,1 0 0,-1 0 0,1 0 0,0 0 0,0-1 0,0 1 0,-1 0 0,1 0 0,0 1-1,0-1 1,3-2 0,-4 3 1,0 0 1,1 0-1,-1 0 0,0 0 0,1 0 0,-1 0 0,0 0 0,0 0 0,1 0 0,-1 0 0,0 0 0,1 0 0,-1 0 1,0 0-1,1 0 0,-1 0 0,0 0 0,1 1 0,-1-1 0,0 0 0,0 0 0,1 0 0,-1 0 0,0 1 0,0-1 1,1 0-1,-1 0 0,0 1 0,0-1 0,1 0 0,1 4 31,-1-1 1,1 1-1,-1 0 0,1 0 1,1 7-1,-2-6 24,4 11 63,0-1-1,1 0 1,1-1 0,0 1-1,1-1 1,1-1 0,0 0-1,17 19 1,-24-30-195,0 0-1,0 0 0,0 0 1,0 0-1,1 0 1,-1 0-1,1-1 0,-1 1 1,1-1-1,0 0 1,-1 0-1,1 0 1,0 0-1,0 0 0,0-1 1,-1 1-1,1-1 1,0 0-1,0 1 0,0-1 1,0-1-1,0 1 1,0 0-1,0-1 0,0 0 1,-1 1-1,1-1 1,0 0-1,0 0 1,-1-1-1,1 1 0,-1-1 1,1 1-1,-1-1 1,1 0-1,-1 0 0,0 0 1,0 0-1,0 0 1,0 0-1,2-5 0,1-1-791,0 1-1,-1-1 1,-1 0-1,6-15 0,-5 9 66,14-32-761</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1.783"/>
    </inkml:context>
    <inkml:brush xml:id="br0">
      <inkml:brushProperty name="width" value="0.05" units="cm"/>
      <inkml:brushProperty name="height" value="0.05" units="cm"/>
      <inkml:brushProperty name="color" value="#FF0066"/>
    </inkml:brush>
  </inkml:definitions>
  <inkml:trace contextRef="#ctx0" brushRef="#br0">36 0 12251,'-19'0'1312,"10"2"1120,2 1-1311,16-1-729,8 2-608,5-3-945,13 3 673</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2.143"/>
    </inkml:context>
    <inkml:brush xml:id="br0">
      <inkml:brushProperty name="width" value="0.05" units="cm"/>
      <inkml:brushProperty name="height" value="0.05" units="cm"/>
      <inkml:brushProperty name="color" value="#FF0066"/>
    </inkml:brush>
  </inkml:definitions>
  <inkml:trace contextRef="#ctx0" brushRef="#br0">167 0 13195,'-10'3'977,"0"0"0,1 1 0,0 0 0,-13 8 0,10-5-534,1 1 0,0 0 0,1 0 0,0 1 0,-12 14 0,19-19-372,-1 0 0,1 0 0,0 0 0,1 1 0,-1 0 0,1-1 0,0 1 0,-3 10 0,5-13-64,-1 1 0,1-1-1,0 1 1,0-1-1,-1 1 1,2-1-1,-1 1 1,0-1-1,1 1 1,-1-1 0,1 0-1,-1 1 1,1-1-1,0 0 1,0 1-1,0-1 1,1 0 0,-1 0-1,0 0 1,3 3-1,10 10-3,2-1 0,-1-1 0,30 20 0,-27-21 114,1 2-1,27 27 1,-43-38-38,-1-1-1,1 1 1,-1 0 0,0 1 0,0-1 0,0 0 0,0 1 0,0-1 0,-1 1 0,1 0 0,-1-1-1,0 1 1,0 0 0,-1 0 0,1 6 0,-1-6 10,0-1-1,-1 1 0,0-1 1,0 1-1,0-1 1,0 0-1,0 1 0,-1-1 1,1 0-1,-1 0 1,0 0-1,0 0 1,0 0-1,-1 0 0,1-1 1,0 1-1,-6 3 1,-1 2 10,-1-1 0,0-1 0,0 1 1,-1-2-1,-13 7 0,19-10-231,0 0-1,-1 0 1,1-1 0,0 1-1,0-1 1,-1 0 0,1-1-1,-1 1 1,1-1 0,-1 0-1,1-1 1,-1 1-1,-9-3 1,13 3-11,1-1 1,0 1-1,-1-1 1,1 1-1,0-1 0,0 0 1,-1 1-1,1-1 1,0 0-1,0 0 0,0 0 1,0 0-1,0 0 1,0 0-1,0 0 0,1 0 1,-1 0-1,0-1 1,1 1-1,-1 0 0,0 0 1,1-1-1,0 1 0,-1 0 1,1-1-1,0 1 1,-1 0-1,1-2 0,-1-23-1390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2.472"/>
    </inkml:context>
    <inkml:brush xml:id="br0">
      <inkml:brushProperty name="width" value="0.05" units="cm"/>
      <inkml:brushProperty name="height" value="0.05" units="cm"/>
      <inkml:brushProperty name="color" value="#FF0066"/>
    </inkml:brush>
  </inkml:definitions>
  <inkml:trace contextRef="#ctx0" brushRef="#br0">1 1 12571,'6'0'413,"1"1"1,0 0-1,0 0 1,-1 1-1,1 0 1,-1 0-1,1 1 1,-1-1-1,0 1 1,0 1-1,0-1 1,0 1-1,-1 0 1,0 0-1,1 1 1,7 9-1,-4-4 131,0 2 0,0-1 0,-1 1 1,-1 0-1,0 1 0,10 26 0,-11-21-217,-2 1 1,0-1-1,-2 1 1,0 0-1,-1 36 0,-1-35-77,1 0 1,0 1-1,1-1 0,9 32 0,-11-49-244,1-1 0,0 0-1,-1 0 1,1 0-1,0 0 1,0 0 0,0 0-1,0 0 1,1 0-1,-1 0 1,0-1 0,1 1-1,-1 0 1,1-1-1,0 1 1,-1-1 0,1 0-1,0 0 1,0 1-1,0-1 1,0 0 0,0 0-1,0-1 1,0 1-1,0 0 1,1-1 0,-1 1-1,0-1 1,3 0-1,4 0 0,0-1-1,0-1 0,-1 1 0,1-2 1,0 1-1,8-4 0,17-5 21,-27 10-49,0 0 0,0 0 0,0 0 0,0 1 0,14 1 0,-5 1-2105,26 9 0,-15-6 753</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4.589"/>
    </inkml:context>
    <inkml:brush xml:id="br0">
      <inkml:brushProperty name="width" value="0.05" units="cm"/>
      <inkml:brushProperty name="height" value="0.05" units="cm"/>
      <inkml:brushProperty name="color" value="#FF0066"/>
    </inkml:brush>
  </inkml:definitions>
  <inkml:trace contextRef="#ctx0" brushRef="#br0">1 975 9682,'30'-3'4371,"-23"3"-3385,0 0 0,0-1 0,13-3 0,-3-2-198,0 0-1,-1-1 0,0 0 1,0-1-1,28-21 0,-34 22-647,0-1 0,-1 0 0,0-1 0,0 0 0,-1-1 0,0 0 0,0 0 0,-1-1 0,6-12 0,-11 19-135,-1 0-1,1 1 0,-1-1 1,0 0-1,0 0 1,0 0-1,-1 0 1,0 0-1,1 0 1,-1 0-1,0 0 1,-1 0-1,1 0 0,-1 0 1,-1-5-1,1 6-14,0 1 0,-1-1 0,1 1-1,0-1 1,-1 1 0,1 0 0,-1-1 0,0 1-1,0 0 1,0 0 0,0 0 0,0 0-1,0 1 1,-1-1 0,1 1 0,-1-1-1,1 1 1,-1 0 0,1 0 0,-1 0 0,0 0-1,-4-1 1,3 1-17,-1 0 0,0 1 0,1 0 0,-1 0 0,0 0 0,1 0 0,-1 1 0,1-1 0,-1 1 0,1 1 0,-1-1-1,1 0 1,-7 4 0,5-2 12,0 1-1,0 0 0,1 0 0,0 0 0,-1 0 1,2 1-1,-1 0 0,-7 10 0,7-8 16,0-1 0,1 1 0,0 1 0,1-1 0,-1 0 0,1 1 0,1 0 0,-1 0 0,2-1 0,-1 2 0,1-1 0,0 0 0,0 0 0,1 0 0,0 0 0,2 9 0,-1-13 7,0 0-1,0 0 1,0 0 0,1 0 0,-1-1 0,1 1 0,0 0 0,0-1 0,1 1-1,-1-1 1,1 0 0,0 0 0,-1 0 0,1 0 0,1-1 0,-1 1 0,0-1-1,1 1 1,-1-1 0,1 0 0,-1-1 0,1 1 0,0 0 0,0-1 0,0 0 0,0 0-1,4 0 1,2 1 18,0-1-1,0-1 0,-1 0 1,1 0-1,0-1 0,0 0 1,-1-1-1,1 0 0,-1-1 0,13-4 1,-11 2-8,-1 0 0,0 0 0,-1-1 0,1 0 0,-1-1 0,0 0 0,8-9 0,6-8 60,21-30 0,-34 41-54,-3 4 44,0 1-1,0 0 1,1 1-1,0 0 1,1 0 0,13-8-1,-17 12 23,1 0 1,0 0-1,0 0 0,0 1 0,0 0 0,0 0 1,1 1-1,-1 0 0,1 0 0,-1 0 0,11 1 1,-16 0-81,1 0 1,-1 0 0,0 0 0,0 1 0,1-1-1,-1 0 1,0 1 0,0-1 0,0 1 0,0 0-1,0-1 1,0 1 0,1 0 0,-2 0 0,1-1 0,0 1-1,0 0 1,0 0 0,0 0 0,0 0 0,-1 0-1,1 0 1,0 0 0,-1 1 0,1-1 0,-1 0 0,1 1-1,1 5-4,-1 0-1,0 0 0,0 0 1,0 7-1,1 7 0,-1-18-7,0 0 0,0 0 0,-1 0 1,2 0-1,1 5 0,-3-8 2,1 1 0,-1-1 0,0 0 0,0 0-1,0 1 1,1-1 0,-1 0 0,0 1 0,0-1-1,1 0 1,-1 0 0,0 1 0,1-1 0,-1 0 0,0 0-1,1 0 1,-1 0 0,0 0 0,1 1 0,-1-1-1,0 0 1,1 0 0,0 0 0,-1-1 0,1 1 0,0 0 0,-1 0 0,1-1 0,-1 1-1,1 0 1,-1-1 0,1 1 0,-1 0 0,0-1 0,1 1 0,-1-1 0,1 1 0,-1-1 0,0 1-1,0-1 1,1 1 0,-1-2 0,8-14-7,-1-2-1,0 1 1,6-31-1,2-6-18,-5 24-29,24-47 1,-27 64 32,0 1 1,1-1 0,1 2-1,0-1 1,20-19-1,-27 28 19,1 1-1,0-1 0,0 1 1,0 0-1,0 0 0,5-2 1,-7 4 3,0-1 0,0 1 0,0 0 0,0 0 1,0 0-1,0-1 0,0 1 0,0 0 0,0 0 1,0 0-1,0 1 0,0-1 0,0 0 0,0 0 0,0 0 1,0 1-1,0-1 0,0 1 0,0-1 0,-1 0 1,1 1-1,0 0 0,0-1 0,0 1 0,-1-1 0,1 1 1,0 0-1,-1 0 0,2 0 0,7 12 0,15 27-1,-18-27 11,1-1-1,0 0 1,1-1 0,18 21-1,-24-30-6,0 1-1,1-1 1,0 0 0,-1 0-1,1-1 1,0 1 0,0-1-1,0 1 1,0-1 0,0 0-1,0 0 1,0 0 0,0 0-1,1-1 1,-1 1-1,0-1 1,1 0 0,-1 0-1,0 0 1,0 0 0,1-1-1,-1 1 1,0-1 0,0 0-1,5-2 1,2-1 3,0-1 0,-1 1 0,0-2 0,0 0 0,15-13 0,-9 6 4,-1-1-1,14-18 1,-20 22-8,-1 0-1,0-1 1,0 1 0,-2-1-1,1-1 1,-1 1 0,4-16-1,-8 23 1,0 0-1,0 0 1,-1 0-1,1 0 0,-1 0 1,0 0-1,0 0 1,-1 0-1,1 0 0,-1 0 1,-2-6-1,2 7 0,0 1 0,0-1 0,-1 0 1,1 1-1,-1 0 0,0-1 0,0 1 0,0 0 0,0 0 0,0 0 0,-1 0 0,1 0 0,0 0 0,-1 1 1,1-1-1,-1 1 0,-4-2 0,5 2 0,-1 0 0,1 1 0,0-1 0,0 1 0,-1-1 0,1 1-1,0 0 1,-1 0 0,1 0 0,0 0 0,-1 0 0,1 0 0,0 1 0,-1-1 0,1 1 0,0-1 0,0 1 0,-1 0 0,1 0 0,0 0 0,0 0 0,0 1 0,0-1 0,0 0-1,1 1 1,-1-1 0,0 1 0,1 0 0,-3 3 0,2-3 0,1 0 0,-1 1 0,1-1 0,0 0 0,0 1 0,0-1 0,0 1 0,1-1 0,-1 1 0,1 0 0,-1-1 0,1 1 0,0 0 0,0-1 0,0 1 0,0 0 0,0-1 0,1 1 0,0 0 0,-1-1 0,1 1 0,0-1 0,0 1 0,0-1 0,0 1 0,2 1 1,0 1 2,1-1 0,-1 0 0,1 0 1,-1 0-1,1-1 0,0 1 0,1-1 1,-1 0-1,0 0 0,1-1 0,0 1 1,0-1-1,0 0 0,0 0 0,0-1 1,0 1-1,0-1 0,0 0 0,7 0 1,-4-1 6,0 0 1,0 0 0,0-1 0,1 0 0,-1 0 0,0-1 0,-1 0 0,1-1 0,0 1 0,-1-1 0,14-8 0,8-9 354,-1-1 1,37-35 0,-36 30 127,45-32 0,-72 57-476,1-1 0,-1 1 0,0-1 0,1 1 0,0 0 0,-1 0 0,1 0 0,0 0 0,4 0 0,-6 1-9,0 0-1,0 0 1,0 0-1,0 0 0,0 1 1,0-1-1,0 0 1,0 0-1,0 1 1,-1-1-1,1 1 0,0-1 1,0 1-1,0-1 1,-1 1-1,1-1 1,0 1-1,0 0 1,-1-1-1,1 1 0,-1 0 1,1-1-1,0 1 1,-1 0-1,0 0 1,1 0-1,-1 0 1,1 0-1,-1-1 0,0 1 1,0 0-1,1 1 1,-1-1-5,3 11 20,1-1 0,0 1 0,0-1 0,11 18 0,-14-27-22,1 0 0,-1 0 0,0 0 0,1 0 0,-1 0 0,1 0 0,0 0 0,-1-1 0,1 1 0,0-1 0,0 1 0,0-1 0,0 0 0,0 0 0,1 0 0,-1 0 0,0 0 0,0 0 0,1-1 0,-1 1 0,0-1 0,1 0 0,-1 1 0,1-1 0,-1 0 0,0 0 0,1-1 0,-1 1 0,1 0 0,-1-1-1,0 0 1,3 0 0,-1-1-1,1-1-1,-1 1 0,0-1 1,0 0-1,-1 1 0,1-2 1,0 1-1,-1 0 1,0-1-1,0 0 0,0 0 1,4-6-1,0-2 7,0-1 1,-2 1-1,6-16 1,-10 25-9,0-1 0,0 1 0,0-1 0,-1 0 0,1-4 0,-1 7 2,0 1-1,0-1 1,0 1-1,0-1 0,0 1 1,0 0-1,0-1 0,0 1 1,0-1-1,0 1 1,0 0-1,-1-1 0,1 1 1,0-1-1,0 1 1,0 0-1,0-1 0,-1 1 1,1 0-1,0-1 1,0 1-1,-1 0 0,1 0 1,0-1-1,-1 1 0,1 0 1,0 0-1,-1-1 1,1 1-1,0 0 0,-1 0 1,1 0-1,-1-1 1,1 1-1,0 0 0,-1 0 1,1 0-1,-1 0 1,1 0-1,0 0 0,-1 0 1,1 0-1,-1 0 1,1 0-1,0 0 0,-1 0 1,1 0-1,-1 1 0,1-1 1,0 0-1,-1 0 1,1 0-1,0 1 0,-1-1 1,1 0-1,0 0 1,-1 1-1,1-1 0,-1 1 1,-1 0 0,0 1 0,1-1 0,-1 1 0,0 0 0,1 0 0,-1 0 0,1 0 0,-1 0 0,1 0 0,0 0 0,0 1 0,0-1 0,0 0 0,0 1 0,1-1 0,-1 0 0,1 1 0,-1-1 0,1 5 0,0 4-11,-1-1-1,2 0 1,2 15-1,-3-22-1,1-1-1,0 0 1,-1 0-1,1-1 1,0 1-1,0 0 1,1 0-1,-1 0 1,0-1-1,1 1 1,-1 0-1,1-1 1,-1 0-1,1 1 1,-1-1-1,1 0 1,0 0-1,0 1 1,0-2-1,0 1 1,0 0-1,0 0 1,0 0-1,0-1 0,0 0 1,0 1-1,0-1 1,0 0-1,0 0 1,1 0-1,-1 0 1,0 0-1,0 0 1,0-1-1,0 1 1,4-2-1,-6 1 14,1 0 0,-1 1-1,0-1 1,1 0-1,-1 0 1,0 1 0,0-1-1,1 0 1,-1 0-1,0 0 1,0 0 0,0 1-1,0-1 1,0 0-1,0 0 1,-1 0 0,1 0-1,0 1 1,-1-2-1,1-5 4,0 4-3,0 0 0,0 0 0,1-1 0,-1 1 0,1 0 0,0 0-1,0 0 1,0 0 0,1 0 0,-1 0 0,1 0 0,0 0 0,-1 0 0,1 1 0,4-5 0,2-1-1,1 1 0,0 0 0,12-8 0,4-3-2,-9 7 3,19-11 0,-16 11 24,-16 9-20,0 1-1,0-1 1,0 1 0,0 0 0,0-1-1,0 1 1,1 1 0,-1-1 0,0 0-1,1 1 1,-1 0 0,1-1 0,-1 2-1,6-1 1,-4 1 1,-1 1 1,1-1-1,-1 1 0,1-1 1,-1 1-1,0 0 0,0 1 1,0-1-1,6 6 0,4 4 55,-1 2 0,0-1-1,-1 2 1,13 21 0,-14-22 41,19 26 165,-11-15 22,-1-1-1,29 55 1,-44-71-238,1 1 0,-1-1 0,0 1 0,-1-1 0,0 1 0,0 0 0,-1 0 0,0 0-1,0 0 1,-1 0 0,0 0 0,-1 0 0,0 0 0,-4 15 0,1-11-21,-1 0 0,0-1-1,-1 1 1,-1-1 0,0 0 0,0-1-1,-1 0 1,0 0 0,-1-1-1,-1 0 1,1 0 0,-17 11 0,23-18-27,0-1 0,-1 1 0,1-1 0,-1 0 0,0-1 0,0 1 0,-6 1 1,9-2-3,-1-1 1,1 0 0,-1 0-1,1 0 1,-1 0 0,1 0-1,-1 0 1,1 0-1,-1 0 1,1-1 0,-1 1-1,1-1 1,-1 1 0,1-1-1,0 1 1,-1-1 0,1 0-1,0 0 1,-1 0 0,1 0-1,0 0 1,0 0 0,0 0-1,-2-2 1,-1-3 1,-1-1 1,1-1-1,0 1 0,1 0 1,0-1-1,0 0 1,1 0-1,-1 0 0,2 0 1,-2-13-1,0-8-10,3-50-1,1 53-12,2 0 1,1 0-1,1 0 0,1 1 0,15-38 0,-4 22 1,2 1-1,34-53 1,32-61 20,-82 150-2,-1-1 0,1 1 0,-1 0 1,1 0-1,5-6 0,-6 9-12,-1 0-1,0 0 1,0 0 0,0 1-1,0-1 1,1 0-1,-1 0 1,0 1 0,1-1-1,-1 1 1,0-1-1,1 1 1,-1 0 0,1-1-1,-1 1 1,0 0-1,1 0 1,-1 0 0,1 0-1,-1 0 1,1 0 0,2 1-1,1 1-214,1 1 1,-1-1-1,1 1 0,6 5 0,22 10-2488,-31-17 2354,-1 0-1,0 0 1,0-1-1,0 1 1,0-1-1,0 0 1,0 0 0,1 1-1,-1-1 1,0-1-1,0 1 1,0 0-1,1 0 1,3-2 0,17-11-1474</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14.728"/>
    </inkml:context>
    <inkml:brush xml:id="br0">
      <inkml:brushProperty name="width" value="0.05" units="cm"/>
      <inkml:brushProperty name="height" value="0.05" units="cm"/>
      <inkml:brushProperty name="color" value="#FF0066"/>
    </inkml:brush>
  </inkml:definitions>
  <inkml:trace contextRef="#ctx0" brushRef="#br0">36 0 18052,'-2'28'2240,"-3"-4"1737,-2 1-1704,-4-10-1425,1-8-1232,13-24 208</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23.30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3541 9506,'26'-51'1587,"40"-71"936,-49 95-2228,1 1 0,28-33 1,33-22 920,89-70 0,-111 102-605,0 0-158,6-4 53,109-120 1,-110 98-451,171-189 64,-231 262-115,280-250 1401,-229 211-1363,-6 7 91,-2-2 0,72-76 0,34-54 496,-97 113-570,59-46 0,-22 29-25,126-106 98,-124 97-129,38-36 2,-102 84-1,104-99 182,-103 104-154,1 1-1,57-35 1,168-106 148,-223 142-44,-11 8 13,-1 0 1,0-1-1,25-28 1,11-20 834,3 4 1,102-83 0,-134 125-817,1 1 0,0 2 0,1 1 1,34-12-1,-39 16-15,55-27 553,78-52 0,-73 40-370,-76 44-286,-8 5-42,1 0 0,-1 0 0,1 0 0,0 0 0,-1 0 0,1 0 0,0 0 0,-1 1 0,5-2 0</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41.939"/>
    </inkml:context>
    <inkml:brush xml:id="br0">
      <inkml:brushProperty name="width" value="0.05" units="cm"/>
      <inkml:brushProperty name="height" value="0.05" units="cm"/>
      <inkml:brushProperty name="color" value="#008C3A"/>
    </inkml:brush>
  </inkml:definitions>
  <inkml:trace contextRef="#ctx0" brushRef="#br0">8 94 9402,'-7'-2'4708,"11"-4"-2465,2-1-581,8-6 1296,-13 13-2807,-1-1 0,1 1 0,-1-1 0,1 1-1,-1 0 1,1-1 0,0 1 0,-1 0 0,1 0 0,0 0 0,-1-1-1,1 1 1,0 0 0,-1 0 0,1 0 0,0 0 0,-1 0-1,1 0 1,0 0 0,-1 1 0,1-1 0,1 0 0,3 2 33,1 0 1,0-1-1,0 0 0,0 0 1,0 0-1,0-1 1,0 0-1,0 0 1,0 0-1,0-1 1,0 0-1,0 0 1,7-3-1,10-3 441,41-20 1,-56 24-471,0-1-13,31-12 465,-36 14-526,1 1 1,-1 0-1,1 0 1,0 1-1,0-1 1,-1 1-1,1 0 1,6 0-1,-9 1-74,0-1 0,0 1 0,0 0 0,0-1 0,0 1 1,0 0-1,0 0 0,-1-1 0,1 1 0,0 0 0,0 0 0,-1 0 0,1 0 0,-1 0 0,1 0 0,-1 0 0,1 0 0,-1 0 1,0 1-1,0-1 0,1 0 0,-1 0 0,0 0 0,0 2 0,0-2-78,0 0 1,0 0-1,1 1 1,-1-1-1,0 0 1,0 0-1,0 0 1,-1 1-1,1-1 1,0 0-1,0 0 0,-1 0 1,1 0-1,0 1 1,-1-1-1,1 0 1,-1 0-1,0 0 1,1 0-1,-1 0 0,0 0 1,0 0-1,0 0 1,-11-1-649</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35.994"/>
    </inkml:context>
    <inkml:brush xml:id="br0">
      <inkml:brushProperty name="width" value="0.05" units="cm"/>
      <inkml:brushProperty name="height" value="0.05" units="cm"/>
      <inkml:brushProperty name="color" value="#008C3A"/>
    </inkml:brush>
  </inkml:definitions>
  <inkml:trace contextRef="#ctx0" brushRef="#br0">30 1 4841,'-1'0'48,"-6"1"-216,-2 3-464,-3 1 448</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38.457"/>
    </inkml:context>
    <inkml:brush xml:id="br0">
      <inkml:brushProperty name="width" value="0.05" units="cm"/>
      <inkml:brushProperty name="height" value="0.05" units="cm"/>
      <inkml:brushProperty name="color" value="#008C3A"/>
    </inkml:brush>
  </inkml:definitions>
  <inkml:trace contextRef="#ctx0" brushRef="#br0">77 974 4081,'-77'0'6042,"89"34"-3381,-9-15-2408,-1 1 0,-1 0 0,0 0-1,-5 37 1,2-28-16,2 39 0,2-38-69,2-1 0,1 1 0,2-1 0,11 34 0,-11-45-75,0-1 0,1 1 1,1-2-1,1 1 1,0-1-1,1 0 0,21 22 1,-8-14 104,1-2 1,1 0-1,1-2 1,1-1-1,1-1 1,49 22-1,-58-30-175,9 3 2,42 27-1,-62-35-22,-1 1-1,0 0 1,-1 1 0,1 0-1,-1 0 1,0 0-1,-1 1 1,0 0 0,6 11-1,-3 0 3,0-1 0,-2 2 0,0-1 0,7 38 0,6 85 22,-14-82-22,9 305 31,-15-331-33,1-7-1,1 0-1,2 0 1,0 0 0,14 42-1,-1-17 0,31 63 0,-41-101 1,0-1 1,1 0-1,1-1 1,0 1-1,1-2 1,0 1-1,17 13 1,90 63 15,-91-70-16,-12-9 3,0-1 0,1 0-1,1-1 1,-1-1-1,1 0 1,0-1-1,0 0 1,18 1 0,2-1 9,0-2 0,61-2 0,-86-2 10,0 0-1,0 0 0,0-1 1,0 0-1,0-1 0,0-1 1,0 0-1,-1 0 0,0-1 1,0 0-1,0-1 0,0 0 1,-1 0-1,0-1 0,-1 0 1,1-1-1,-1 0 0,-1 0 1,0-1-1,0 0 0,0 0 1,6-13-1,-1-1-4,-1-1 0,0 0 0,-2 0 0,-1-1 0,-1-1 0,-1 1 0,-2-1 0,0 0 0,-1 0 0,-2 0 0,-3-36 0,2 51-18,-5-51 3,4-85 1,12-42-3,-10 174-3,0-1 1,1 1-1,1 0 1,1 0-1,0 0 0,1 0 1,9-19-1,-10 25 2,2-1 0,-1 2 0,1-1-1,0 0 1,1 1 0,0 0-1,0 1 1,1-1 0,0 2 0,0-1-1,16-9 1,28-12-1,50-32 134,-12 2 929,141-67-1,-166 98-835,0 2-1,92-20 1,-93 27-88,35-12 227,-1-3 1,147-74-1,-159 68-312,3 3-1,104-28 1,-125 41-38,-1-3 0,-2-2 1,94-57-1,-152 80-14,0 0 0,0 0 0,-1-1 0,1 1 0,-1-2 0,9-10 0,-1-3 5,12-23 0,-22 37-4,-2 0 1,1 0 0,-1-1 0,1 1-1,-2-1 1,1 1 0,-1-1 0,0 0 0,0 0-1,-1 1 1,0-1 0,0 0 0,-2-8-1,0 3 1,-1 0-1,0 0 1,0 0-1,-1 0 1,-1 1-1,-8-15 1,7 14-2,1 0 1,0 0-1,1-1 1,0 1-1,1-1 1,-1-15-1,-4-80 13,3 20-9,3 70-3,-1 0 0,0 0 0,-12-33 0,11 42-1,0 0 0,0 0 0,-1 1 0,0 0 0,-1 0 0,0 0 0,0 0 0,-14-12 0,-6 0 2,0 1 0,-1 1-1,-1 2 1,-44-19-1,34 16 7,-397-173-1,408 183-18,0 1 1,-41-6-1,-55-1-5,68 10 13,-74-17 0,31-7-2,-50-9-21,129 35 20,1 0-1,-1 2 0,0 0 0,0 1 0,0 1 0,-22 4 0,-114 32-20,-19 3-5,-99-8 14,96-13 10,117-8-2,1 2-1,-66 23 1,33-8-3,42-14 3,1-2 1,-1-2-1,-74 5 0,105-15 11,-1-1-1,1-1 1,-24-6-1,-17-2 4,55 10-8,0 1 1,-1-1 0,1 1-1,0 0 1,0 1 0,0-1-1,0 1 1,0 0 0,0 0-1,0 1 1,1-1-1,-6 5 1,-13 5-6,-6-1 6,0-1 0,0-1 1,0-2-1,-51 6 0,-20 5 2,92-17-2,0 1 0,0 1-1,0 0 1,0 0 0,1 0 0,0 1 0,-1 0 0,1 0 0,1 1 0,-1 0-1,1 0 1,0 1 0,0-1 0,-9 13 0,0 1 1,-21 19 1,26-28-1,0 0 0,1 0 0,0 1 0,0 1 0,1-1 1,1 1-1,-9 19 0,12-18-3,0 1 1,1 0-1,0 0 1,1 0-1,1 1 1,0-1-1,1 0 1,2 15 0,20 113-25,-16-115-194,0-1 0,2 1 0,1-1 0,1 0 0,20 35 0,0-14-324</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9.371"/>
    </inkml:context>
    <inkml:brush xml:id="br0">
      <inkml:brushProperty name="width" value="0.05" units="cm"/>
      <inkml:brushProperty name="height" value="0.05" units="cm"/>
      <inkml:brushProperty name="color" value="#008C3A"/>
    </inkml:brush>
  </inkml:definitions>
  <inkml:trace contextRef="#ctx0" brushRef="#br0">1 370 16355,'7'4'1081,"0"1"-1,0-1 0,-1 1 0,1 0 0,-1 0 1,0 1-1,9 11 0,0 3 206,15 27-1,-23-34-1204,0-1 0,2 0-1,-1 0 1,1 0-1,1-1 1,0-1-1,12 10 1,-19-17-77,0-1-1,0 0 1,1 0 0,-1 0 0,1-1 0,-1 1 0,1-1 0,0 0 0,0 0-1,0 0 1,-1 0 0,1-1 0,0 0 0,0 1 0,8-2 0,-7 0-2,0 0 0,0 0 1,0-1-1,0 0 1,0 0-1,-1 0 0,1-1 1,0 1-1,-1-1 0,8-6 1,-5 2 40,0 0-1,0 0 1,0-1 0,-1 1-1,0-2 1,0 1 0,-1-1-1,-1 1 1,1-1-1,-1-1 1,5-17 0,-7 16 9,0-1 0,-1 0-1,0 0 1,-1 0 0,0-1 0,-4-21 0,-21-72 458,17 78-395,1-1 0,-6-43-1,11 50-171,-3-80-1295,14 112-4692,9 3 4447</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36.777"/>
    </inkml:context>
    <inkml:brush xml:id="br0">
      <inkml:brushProperty name="width" value="0.05" units="cm"/>
      <inkml:brushProperty name="height" value="0.05" units="cm"/>
      <inkml:brushProperty name="color" value="#008C3A"/>
    </inkml:brush>
  </inkml:definitions>
  <inkml:trace contextRef="#ctx0" brushRef="#br0">1 2 17644,'0'-2'1544,"7"2"881,12 16-713,5 7-160,11 20-311,1 11-201,0 15-448,-3 2-200,-7-2-296,-3-5-48,-8-13-176,-2-8-208,-8-10-528,-5-7-369,-11-12-527,-1-6-544,-5-8-689,5-5 1545</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37.059"/>
    </inkml:context>
    <inkml:brush xml:id="br0">
      <inkml:brushProperty name="width" value="0.05" units="cm"/>
      <inkml:brushProperty name="height" value="0.05" units="cm"/>
      <inkml:brushProperty name="color" value="#008C3A"/>
    </inkml:brush>
  </inkml:definitions>
  <inkml:trace contextRef="#ctx0" brushRef="#br0">1 56 16131,'18'-10'983,"1"1"-1,0 1 0,0 1 1,40-9-1,-49 14-709,-1 0 0,1 1 0,0 0 0,0 1 0,0 0 1,-1 1-1,1 0 0,0 0 0,0 1 0,-1 0 0,1 1 0,13 6 0,-17-6-196,-1 0-1,0 0 0,1 1 1,-1 0-1,0 0 1,-1 0-1,1 1 0,-1-1 1,0 1-1,5 6 1,-4-2 30,0 0 0,0 0 1,-1 0-1,0 0 0,5 19 1,-5-9 11,-1 1 0,0 0 1,-1 0-1,-1 0 0,-4 38 1,2-49-90,-1 1 0,0 0 1,0-1-1,-1 1 1,0-1-1,-1 0 0,-8 15 1,11-22-57,-1 1 1,0-1 0,0 1 0,0-1-1,0 0 1,0 0 0,0 0 0,-1 0-1,1 0 1,0 0 0,-1-1 0,-4 3-1,5-4-54,0 1-1,0 0 1,0-1 0,0 0-1,-1 0 1,1 0-1,0 1 1,0-2 0,0 1-1,0 0 1,-1 0-1,1-1 1,0 1 0,0-1-1,0 0 1,0 0-1,0 0 1,0 0-1,-3-2 1,3 2-186,-1-1 1,0 0-1,1 0 1,-1-1-1,1 1 0,0 0 1,-1-1-1,1 1 0,1-1 1,-1 0-1,0 0 1,1 0-1,-1 0 0,1 0 1,0 0-1,-1-4 0,2 3 2,0-1-1,0 1 0,0-1 1,1 1-1,1-7 0</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37.390"/>
    </inkml:context>
    <inkml:brush xml:id="br0">
      <inkml:brushProperty name="width" value="0.05" units="cm"/>
      <inkml:brushProperty name="height" value="0.05" units="cm"/>
      <inkml:brushProperty name="color" value="#008C3A"/>
    </inkml:brush>
  </inkml:definitions>
  <inkml:trace contextRef="#ctx0" brushRef="#br0">2 207 17828,'6'22'2827,"-1"0"-1,4 36 1,-3-38-2152,-1 4-383,-7-22-265,-1-5-5,-3-6 11,2-2-21,0 0 1,1 0 0,0-1 0,0 1-1,1-1 1,1 1 0,0-1 0,1 0-1,0 0 1,1 0 0,2-15 0,0 12 0,1 0 0,1-1 0,0 2 1,0-1-1,2 0 0,0 1 0,0 0 0,10-12 1,-12 18 296,-2 4-641,0 0 0,-1 0 1,2 0-1,-1 0 0,0 1 1,6-5-1,-8 7 15,1 0-1,-1 1 1,0-1-1,1 0 1,-1 1-1,1-1 1,-1 1-1,1 0 1,-1-1-1,1 1 1,-1 0-1,1 0 1,-1 0-1,1 0 1,-1 0-1,0 1 0,1-1 1,-1 0-1,1 1 1,-1-1-1,1 0 1,-1 1-1,0 0 1,1-1-1,-1 1 1,2 1-1,19 12-1534</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37.715"/>
    </inkml:context>
    <inkml:brush xml:id="br0">
      <inkml:brushProperty name="width" value="0.05" units="cm"/>
      <inkml:brushProperty name="height" value="0.05" units="cm"/>
      <inkml:brushProperty name="color" value="#008C3A"/>
    </inkml:brush>
  </inkml:definitions>
  <inkml:trace contextRef="#ctx0" brushRef="#br0">115 1 13523,'-5'3'6208,"-20"18"-3572,13-9-1936,1 0 0,1 1-1,0 0 1,-15 29 0,23-37-596,-1 0 0,1 0 1,0 1-1,0-1 1,0 1-1,1-1 0,0 1 1,0 0-1,1-1 0,-1 1 1,1 0-1,1 0 1,-1-1-1,1 1 0,0 0 1,0-1-1,4 11 1,-4-13-79,0-1 0,0 1 0,1-1 1,-1 0-1,1 1 0,-1-1 0,1 0 1,0 0-1,0 0 0,0 0 0,0-1 1,0 1-1,1 0 0,-1-1 1,0 0-1,4 2 0,-2-2-6,0 1 0,0-1 1,1 0-1,-1 0 0,0 0 0,1-1 0,-1 0 0,1 0 1,6 0-1,-4-1-8,0 0 1,-1 0-1,1-1 1,0 0-1,0 0 1,-1-1-1,1 0 1,-1 0-1,0 0 1,0-1-1,0 0 1,9-7-1,-13 8-4,0 1 0,0 0 0,0 0 0,0 0 0,0-1 0,-1 1 0,1-1 0,-1 0 0,0 1 0,1-1 0,-1 0 0,0 0 0,-1 0 0,1 0-1,0 1 1,-1-1 0,0 0 0,0-5 0,0 4-83,-1 0-1,0 1 0,0-1 0,0 0 1,-1 0-1,1 1 0,-1-1 1,0 1-1,0-1 0,0 1 0,0 0 1,-5-4-1,-1-2-635,-1 1-1,0 0 1,0 1-1,-1 0 1,0 1-1,0 0 1,-1 0 0,-13-5-1,20 10 691,1 0 0,-1 0-1,1 0 1,-1 0 0,-4 0-1,-12 4-389</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38.919"/>
    </inkml:context>
    <inkml:brush xml:id="br0">
      <inkml:brushProperty name="width" value="0.05" units="cm"/>
      <inkml:brushProperty name="height" value="0.05" units="cm"/>
      <inkml:brushProperty name="color" value="#008C3A"/>
    </inkml:brush>
  </inkml:definitions>
  <inkml:trace contextRef="#ctx0" brushRef="#br0">208 1040 16412,'-1'-1'230,"0"0"1,-1 0 0,1 0-1,-1 0 1,0 0 0,1 1-1,-1-1 1,0 1 0,1-1-1,-1 1 1,0-1 0,1 1-1,-1 0 1,0 0 0,0 0 0,1 0-1,-1 0 1,0 0 0,0 1-1,1-1 1,-1 1 0,0-1-1,1 1 1,-1-1 0,0 1-1,1 0 1,-2 1 0,-5 2 150,1 1 0,0-1 0,0 1 0,-9 9 0,-44 44 826,51-48-1100,0 0-1,0 1 1,1 0 0,-6 13-1,13-23-103,0 0 0,0 0-1,1 0 1,-1 1 0,1-1-1,-1 0 1,1 0 0,0 0 0,-1 0-1,1 1 1,0-1 0,0 0-1,0 0 1,0 0 0,0 1-1,0-1 1,0 0 0,0 0-1,0 1 1,0-1 0,1 0 0,-1 0-1,1 0 1,-1 0 0,1 1-1,-1-1 1,1 0 0,0 0-1,-1 0 1,1 0 0,0 0-1,0 0 1,0-1 0,0 1 0,-1 0-1,1 0 1,2 1 0,1-1-8,0 1 0,-1-1 0,1 0 0,0 0 1,0 0-1,0 0 0,0 0 0,0-1 0,0 0 0,5 0 1,-2-1-6,0 0 0,0 0 0,-1 0 0,1-1-1,-1 0 1,1-1 0,-1 1 0,0-1 0,0 0 0,0-1 0,0 0 0,-1 1 0,0-2 0,1 1 0,-1-1 0,-1 0 0,1 0 0,-1 0 0,0 0 0,0-1 0,4-7 0,-1-1 18,0 1 0,-1-1 1,-1 0-1,-1 0 0,0-1 0,0 1 0,-1-1 1,1-26-1,-3 4 10,-2-1 0,-1 0 0,-2 1 0,-1 0 0,-2 0-1,-23-70 1,26 97 4,0 1-1,0 1 1,-10-17-1,13 23 10,0 1 0,0-1 0,0 1 0,0-1 0,0 1 0,0 0 0,-1-1 0,1 1 0,0 0 0,-1 0 0,1 0 0,-1 0 0,0 0 0,1 0 0,-1 0 0,0 1 0,1-1 0,-1 0 0,0 1-1,0 0 1,0-1 0,1 1 0,-1 0 0,0 0 0,-4 0 0,6 1-4,-1-1 0,0 0 0,0 1 0,0-1 0,0 1-1,0-1 1,1 1 0,-1-1 0,0 1 0,0 0 0,1-1 0,-1 1 0,0 0 0,1 0-1,-1-1 1,1 1 0,-1 0 0,1 0 0,0 0 0,-1 0 0,1 0 0,0 0-1,-1-1 1,1 1 0,0 2 0,-1 27 336,1-24-293,2 18 104,0 0-1,2 0 0,0 0 0,2 0 1,1-1-1,0 0 0,2-1 1,0 0-1,2 0 0,1-1 0,26 38 1,-30-50-135,0 1 1,1-1 0,1 0 0,0-1 0,14 10 0,-19-15-32,0 0 1,0 0-1,1 0 1,0 0-1,-1-1 1,1 0 0,0 0-1,0-1 1,0 1-1,0-1 1,0-1-1,1 1 1,7-1-1,-11-1-4,1 1 0,0-1-1,-1 0 1,1 0 0,-1 0-1,1-1 1,-1 1 0,1-1 0,-1 0-1,0 0 1,0 0 0,0 0-1,3-3 1,-1 0 1,-1 0-1,0 0 1,0 0 0,0 0-1,-1 0 1,0-1 0,3-6-1,0-2 9,-1 0 0,-1-1 0,0 0-1,-1 1 1,2-26 0,-5 39-12,0-6 1,1 0 1,-1-1-1,-1-7 1,0 14-3,1 0 0,0 1-1,0-1 1,0 0 0,-1 0 0,1 0 0,0 0 0,-1 0-1,1 1 1,-1-1 0,1 0 0,-1 0 0,1 1-1,-2-2 1,2 2 0,-1-1 0,1 1 0,0 0-1,-1 0 1,1 0 0,-1 0-1,1 0 1,-1 0 0,1-1 0,-1 1-1,0 0 1,1 1 0,-1-1 0,1 0-1,-1 0 1,1 0 0,-1 0 0,1 0-1,0 0 1,-1 1 0,1-1 0,-1 0-1,1 0 1,-1 1 0,1-1 0,-1 0-1,0 1 1,-1 1-1,0 0 0,0-1 0,0 1 0,0 0-1,1 0 1,-1 0 0,1 1 0,-1-1 0,1 0 0,-1 1 0,1-1 0,0 1 0,0-1 0,1 1-1,-1-1 1,0 1 0,0 3 0,1-2 2,0 1-1,0-1 0,0 1 1,0-1-1,1 1 1,-1-1-1,1 1 1,0-1-1,1 0 0,1 6 1,-1-7 0,-1 0-1,1 0 1,-1 0 0,1-1 0,0 1 0,0 0 0,0-1-1,1 1 1,-1-1 0,0 0 0,1 0 0,0 1-1,4 1 1,-5-3-1,0 0 0,0 0 0,0-1 0,0 1 0,0-1 0,1 1 0,-1-1 0,0 0 0,0 0 0,0 0 0,1 0 0,-1 0 0,0 0 0,0-1 0,1 1 0,-1-1 0,0 1 0,0-1 0,0 0 0,0 0 0,3-1 0,-2 0 1,0-1 0,0 1 0,-1 0 0,1-1 0,-1 1 0,1-1 0,-1 0 0,0 0 0,0 0 0,0 0 0,0 0 0,-1 0 0,1-1 0,-1 1 0,0 0 0,1-7 0,1-5 3,-1 0 1,1-23-1,-2 35-3,0-82 12,0 92-76,0-1 1,0 0-1,1 0 0,0 0 1,0-1-1,0 1 0,1 0 1,-1-1-1,2 1 0,6 9 1,-7-11-117,-1 0 1,1-1-1,1 1 1,-1-1-1,0 0 1,1 0 0,0 0-1,-1 0 1,1 0-1,0-1 1,1 0 0,-1 1-1,0-2 1,1 1-1,-1 0 1,1-1 0,9 1-1,-8-1-125,-1-1 0,1-1-1,0 1 1,0-1 0,0 0 0,-1-1-1,1 1 1,0-1 0,-1 0 0,7-3 0,-4 0-256,0 0 1,-1 0 0,1 0-1,-1-1 1,12-12 0,0-5-885,-1-1 0,0 0 0,13-28 0,-18 31 658,7-11-226,26-46-956,-40 66 2277,-1 0 0,0 0 0,0 0 0,4-22 0,-9 34-237,0-1-1,0 1 1,1-1 0,-1 1 0,0-1-1,0 1 1,0-1 0,0 1-1,0-1 1,0 1 0,-1-1-1,1 1 1,0-1 0,0 1-1,0-1 1,0 1 0,0-1 0,-1 0-1,-6 1 1474,5 1-1203,0 0 0,0 0 0,0 0 0,0 0-1,0 1 1,-4 2 0,1 1-29,1 1-1,-1-1 1,1 1 0,0 0 0,0 0-1,1 0 1,0 0 0,0 0 0,0 1-1,1 0 1,0-1 0,0 1 0,1 0 0,-1 0-1,2 0 1,-1 0 0,1 0 0,0 0-1,0 0 1,2 10 0,-1-13-263,0-1 0,0 1 0,1-1 0,-1 1 0,1-1 0,-1 0 0,1 0 1,0 1-1,0-1 0,1-1 0,-1 1 0,1 0 0,-1 0 0,1-1 0,0 0 0,0 1 0,0-1 0,0 0 0,0-1 1,0 1-1,1 0 0,5 1 0,-5-2-44,0 0 0,0 0 0,1 0 0,-1 0 0,0-1 0,1 0 0,-1 0 0,0 0 0,1 0 0,-1-1 0,0 0 0,0 0 0,0 0 0,1 0 0,-1-1 0,0 1 0,0-1 0,-1 0 0,6-4 0,-2 2 2,-1-2 0,-1 1-1,1 0 1,-1-1 0,0 0 0,0 0-1,0-1 1,-1 1 0,5-11 0,-4 6 10,0-1 1,-1-1-1,0 1 0,-1 0 1,2-15-1,-2-6 32,-2 1-1,-1-1 0,-6-55 1,-30-147 132,34 223-144,0 2 76,0 0 0,0-1 0,-1 1 0,0 1 0,-7-16 0,9 25-90,1-1 0,0 0 0,0 1-1,0-1 1,-1 0 0,1 1 0,0-1 0,-1 1 0,1-1 0,-1 1 0,1-1 0,-1 1 0,1-1 0,-1 1 0,1-1 0,-1 1 0,1-1-1,-1 1 1,1 0 0,-1-1 0,0 1 0,1 0 0,-1 0 0,0 0 0,1-1 0,-1 1 0,0 0 0,1 0 0,-1 0 0,0 0 0,1 0-1,-1 0 1,0 0 0,0 0 0,1 0 0,-1 1 0,0-1 0,1 0 0,-1 0 0,1 0 0,-1 1 0,0-1 0,1 0 0,-1 1 0,0 0-1,-2 1 57,1 1-1,0 0 0,0-1 0,0 1 0,0 0 1,0 0-1,1 0 0,-1 0 0,-1 5 0,-3 12 94,1 1-1,0 0 1,2 0-1,0 1 1,1-1-1,3 43 1,0-40-73,2 0 1,1 0 0,1-1-1,1 1 1,1-1 0,11 25 0,-6-23-22,0 0 1,20 26-1,-25-40-120,1-1 0,1 0 0,-1 0 0,2 0 0,-1-1 1,19 13-1,-26-21-96,0 1 1,1-1 0,-1 0-1,1 0 1,-1 0 0,1 0-1,-1 0 1,1 0 0,0-1 0,-1 1-1,6 0 1,-7-2-8,0 1-1,0 0 1,0 0 0,0 0 0,-1-1-1,1 1 1,0 0 0,0-1-1,0 1 1,0-1 0,0 1 0,-1-1-1,1 1 1,0-1 0,0 0-1,-1 1 1,1-1 0,0 0 0,-1 0-1,1 1 1,-1-1 0,1 0 0,-1 0-1,1 0 1,-1 0 0,0 0-1,1 0 1,-1 1 0,0-1 0,0 0-1,0 0 1,0 0 0,0 0-1,0-2 1,0-22-2882,-4 3 1039</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39.183"/>
    </inkml:context>
    <inkml:brush xml:id="br0">
      <inkml:brushProperty name="width" value="0.05" units="cm"/>
      <inkml:brushProperty name="height" value="0.05" units="cm"/>
      <inkml:brushProperty name="color" value="#008C3A"/>
    </inkml:brush>
  </inkml:definitions>
  <inkml:trace contextRef="#ctx0" brushRef="#br0">0 42 15355,'2'4'508,"0"1"-1,1 0 0,0-1 0,0 1 1,0-1-1,0 0 0,0 0 1,6 5-1,-5-6-199,-1-1 0,1 0 0,0 0 0,-1 0 0,1 0 1,0-1-1,0 1 0,0-1 0,0 0 0,0 0 0,5 0 0,-2 0 25,0-1 1,1 0-1,-1 0 0,1 0 0,-1-1 0,0 0 0,0-1 0,1 0 0,-1 0 0,7-3 1,5-4 27,0 0 1,19-15-1,-22 14-1145,1 1 1,0 0-1,24-9 0,-38 16 370,0 1-1,1 0 1,-1 1-1,1-1 1,-1 1-1,0-1 1,1 1-1,5 1 1,-9-1 356,1 0-1,-1 0 1,0 0 0,1 0 0,-1 0 0,1 0 0,-1 1 0,0-1 0,1 0 0,-1 0-1,1 0 1,-1 1 0,0-1 0,1 0 0,-1 1 0,0-1 0,0 0 0,1 1-1,-1-1 1,0 0 0,0 1 0,1-1 0,-1 0 0,0 1 0,0-1 0,0 1 0,1 0-1,-2 0 36,1 0 0,0 1 0,0-1 0,0 0-1,-1 1 1,1-1 0,-1 0 0,1 1 0,-1-1-1,1 0 1,-1 0 0,0 0 0,-1 2 0,-1 1-106,0-1 1,0 0 0,0 0 0,-1 0 0,1 0 0,-1-1 0,0 1 0,0-1 0,0 0 0,0 0 0,0 0 0,0-1 0,-1 1 0,1-1 0,-6 1 0,7-2 39,0-1 0,0 1 0,-1 0-1,1-1 1,0 1 0,0-1 0,-3-1 0</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4.984"/>
    </inkml:context>
    <inkml:brush xml:id="br0">
      <inkml:brushProperty name="width" value="0.05" units="cm"/>
      <inkml:brushProperty name="height" value="0.05" units="cm"/>
      <inkml:brushProperty name="color" value="#008C3A"/>
    </inkml:brush>
  </inkml:definitions>
  <inkml:trace contextRef="#ctx0" brushRef="#br0">22 1 13403,'-1'0'240,"0"0"0,0 0 0,0 0 1,0 0-1,0 0 0,0 1 0,1-1 0,-1 0 1,0 1-1,0-1 0,0 0 0,0 1 0,1-1 1,-1 1-1,0 0 0,1-1 0,-1 1 1,0-1-1,1 1 0,-1 0 0,1 0 0,-1-1 1,1 1-1,-1 0 0,1 0 0,-1 0 0,1-1 1,0 1-1,0 0 0,-1 0 0,1 0 0,0 1 1,0 1-3,-1 0 0,1 1 0,0-1 0,0 0 0,0 0 0,1 0 0,-1 0 0,2 5 0,7 12 471,0-1 1,0 0-1,2-1 1,13 17-1,17 31 15,-33-51-708,-5-10-124,0 0 0,0 0 1,0 0-1,-1 0 0,0 1 1,0-1-1,0 1 0,1 8 1,-3-13 50,0-1 0,0 0 0,0 0 1,0 1-1,0-1 0,0 0 0,0 0 0,0 0 1,0 1-1,0-1 0,-1 0 0,1 0 0,0 1 1,0-1-1,0 0 0,0 0 0,0 0 0,-1 0 1,1 1-1,0-1 0,0 0 0,0 0 0,-1 0 1,1 0-1,0 0 0,0 0 0,0 0 0,-1 1 1,1-1-1,0 0 0,0 0 0,0 0 0,-1 0 1,1 0-1,0 0 0,0 0 0,-1 0 0,1 0 1,0 0-1,0 0 0,-1 0 0,1-1 0,0 1 1,0 0-1,0 0 0,-1 0 0,1 0 0,0 0 1,0 0-1,0 0 0,-1-1 0,1 1 0,0 0 1,0 0-1,0 0 0,-12-8-2326,1-1 881</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5.250"/>
    </inkml:context>
    <inkml:brush xml:id="br0">
      <inkml:brushProperty name="width" value="0.05" units="cm"/>
      <inkml:brushProperty name="height" value="0.05" units="cm"/>
      <inkml:brushProperty name="color" value="#008C3A"/>
    </inkml:brush>
  </inkml:definitions>
  <inkml:trace contextRef="#ctx0" brushRef="#br0">1 13 13131,'34'-7'1496,"8"2"777,-6 5-721,1 7-160,-6 5-600,-8 3-191,-8 4-57,-6 0 72,-9 4 24,-11-2-48,-6-4-160,-4-1-128,-3-9-832,0-4-392,6-6-1105,3-8-407,4-1 1336</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5.971"/>
    </inkml:context>
    <inkml:brush xml:id="br0">
      <inkml:brushProperty name="width" value="0.05" units="cm"/>
      <inkml:brushProperty name="height" value="0.05" units="cm"/>
      <inkml:brushProperty name="color" value="#008C3A"/>
    </inkml:brush>
  </inkml:definitions>
  <inkml:trace contextRef="#ctx0" brushRef="#br0">1 1 16043,'47'73'4803,"-30"-48"-3333,0 0 1,-2 1-1,18 42 0,-31-58-1357,1-1 1,-1 1-1,-1 0 0,0 0 0,0 0 1,-1 16-1,2 26 9,-1-43-249,1-19-630,7-13 66,0 1-1,13-22 1,3-6-41,-24 48 706,0-1 0,1 1 0,-1 0 0,1-1 1,-1 1-1,5-4 0,-6 6 30,0-1 0,1 1-1,-1 0 1,0-1 0,1 1 0,-1 0 0,0 0 0,1-1 0,-1 1-1,1 0 1,-1 0 0,0 0 0,1 0 0,-1 0 0,1-1-1,-1 1 1,1 0 0,-1 0 0,1 0 0,-1 0 0,1 0 0,-1 0-1,0 1 1,1-1 0,-1 0 0,1 0 0,-1 0 0,1 0 0,-1 0-1,0 1 1,1-1 0,-1 0 0,1 0 0,-1 1 0,0-1-1,1 0 1,-1 1 0,0-1 0,0 0 0,1 1 0,-1-1 0,0 0-1,1 1 1,-1-1 0,0 1 0,0 0 0,3 2 163,-1 1 1,1-1 0,-1 0-1,1 0 1,0 0 0,0 0-1,0 0 1,1 0-1,6 3 1,0-1 81,0 0-1,18 5 1,-26-9-246,0-1 0,1 1 0,-1-1 0,1 1 0,-1-1 1,1 0-1,-1 0 0,1 0 0,-1-1 0,1 1 0,-1 0 0,1-1 1,-1 0-1,1 1 0,-1-1 0,4-2 0,1-1-23,1-1 0,-1 0 1,10-9-1,6-4-374,-23 18 388,0 0 1,0 0 0,0 0 0,0 0 0,1 0-1,-1 0 1,0 0 0,0 0 0,0 0 0,0 0 0,0 0-1,0 0 1,0 0 0,0 0 0,0 0 0,0 0 0,0 0-1,0 0 1,0 0 0,0 0 0,0 0 0,1 0-1,-1 0 1,0 0 0,0 0 0,0 0 0,0 0 0,0 0-1,0 0 1,0 0 0,0 0 0,0 0 0,0 0 0,0 1-1,0-1 1,0 0 0,0 0 0,0 0 0,0 0-1,0 0 1,0 0 0,0 0 0,0 0 0,0 0 0,0 0-1,0 0 1,0 0 0,0 0 0,0 0 0,0 0-1,0 0 1,0 1 0,0-1 0,0 0 0,0 0 0,0 0-1,0 0 1,0 0 0,0 0 0,0 0 0,0 0 0,0 0-1,0 0 1,0 0 0,-1 9-89,-5 9 67,6-18 24,-1 3 1,0 0 0,0 1-1,0-1 1,1 1 0,-1-1-1,1 1 1,0-1 0,0 1-1,0-1 1,0 1 0,1-1-1,-1 1 1,2 4 0,-1-6 1,0 0 1,0-1-1,0 1 0,0 0 1,0-1-1,0 1 0,1-1 1,-1 0-1,0 1 0,1-1 1,-1 0-1,1 0 0,0 0 1,-1 0-1,1 0 1,0 0-1,0 0 0,-1 0 1,1-1-1,0 1 0,0-1 1,0 1-1,0-1 0,0 0 1,3 0-1,0 0 3,-1 0 0,0-1-1,0 1 1,0-1 0,0 0 0,0 0 0,0-1-1,0 1 1,0-1 0,0 0 0,-1 0 0,1 0-1,5-4 1,-5 2 28,1 1 0,-1-1 0,0 0-1,0 0 1,-1 0 0,1-1 0,-1 1-1,0-1 1,4-7 0,-6 9 3,0 1 1,0-1-1,0 1 1,0-1-1,-1 0 0,1 1 1,-1-1-1,1 0 1,-1 1-1,0-1 0,-1-5 1,1 6-21,-1 1-1,1-1 1,-1 1 0,0 0 0,1-1-1,-1 1 1,0 0 0,0-1 0,0 1-1,0 0 1,0 0 0,0 0 0,0 0-1,0 0 1,0 0 0,-1 0 0,1 0-1,0 0 1,-1 0 0,1 1 0,-3-2-1,-7-1-124,-1 0 0,0 0-1,-1 1 1,1 0 0,0 1-1,0 1 1,-1 0 0,1 0-1,0 1 1,-1 1 0,1 0-1,-17 6 1,29-8 108,-14 6-1007,13-6 906,1 0 1,0 0 0,-1 0-1,1 0 1,0 0 0,0 0-1,-1 0 1,1 0-1,0 1 1,-1-1 0,1 0-1,0 0 1,0 0-1,-1 1 1,1-1 0,0 0-1,0 0 1,0 1 0,-1-1-1,1 0 1,0 0-1,0 1 1,0-1 0,0 0-1,0 1 1,-1-1-1,1 0 1,0 1 0,0-1-1,0 0 1,0 1 0,0-1-1,0 0 1,0 1-1,0-1 1,0 0 0,0 0-1,0 1 1,0-1-1,1 0 1,-1 1 0,0-1-1,0 0 1,0 1 0,0-1-1,1 1 1,9 6-1279</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6.267"/>
    </inkml:context>
    <inkml:brush xml:id="br0">
      <inkml:brushProperty name="width" value="0.05" units="cm"/>
      <inkml:brushProperty name="height" value="0.05" units="cm"/>
      <inkml:brushProperty name="color" value="#008C3A"/>
    </inkml:brush>
  </inkml:definitions>
  <inkml:trace contextRef="#ctx0" brushRef="#br0">217 0 15107,'-1'1'3520,"-38"17"1363,33-15-4657,-2 1-45,0 0-1,0 1 1,0 1-1,0 0 1,1 0-1,-11 11 1,17-16-179,0 0 0,0 1 0,1-1 0,-1 0 0,1 1 0,-1-1 0,1 0 0,-1 1 0,1-1 0,0 1-1,0-1 1,-1 1 0,1-1 0,0 1 0,1-1 0,-1 1 0,0-1 0,0 1 0,0-1 0,1 1 0,-1-1 0,1 0 0,-1 1 0,1-1 0,0 0 0,0 1 0,-1-1 0,1 0 0,0 0-1,0 0 1,0 1 0,0-1 0,0 0 0,0 0 0,2 0 0,4 5 24,0-1 0,0 0 0,1-1 1,10 5-1,-17-8-19,14 5 190,21 12 454,-35-18-592,1 1 0,-1 0 0,1 0-1,-1 0 1,0 0 0,0 0 0,1 0 0,-1 0 0,0 1-1,0-1 1,0 0 0,0 0 0,-1 1 0,1-1 0,0 1-1,0-1 1,0 4 0,-1-4-27,0 0 1,0 1-1,-1-1 0,1 0 0,0 1 1,-1-1-1,1 0 0,-1 1 1,1-1-1,-1 0 0,0 0 0,1 0 1,-1 0-1,0 0 0,0 0 0,0 0 1,0 0-1,0 0 0,0 0 1,0 0-1,0 0 0,0 0 0,-2 0 1,-29 15 196,31-16-213,-74 24-635,12-6-1368,19 3 903</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19.992"/>
    </inkml:context>
    <inkml:brush xml:id="br0">
      <inkml:brushProperty name="width" value="0.05" units="cm"/>
      <inkml:brushProperty name="height" value="0.05" units="cm"/>
      <inkml:brushProperty name="color" value="#008C3A"/>
    </inkml:brush>
  </inkml:definitions>
  <inkml:trace contextRef="#ctx0" brushRef="#br0">205 533 12931,'0'-1'221,"0"0"0,0 0 0,0 1 0,1-1 0,-1 0 0,0 0 1,0 0-1,0 0 0,-1 0 0,1 1 0,0-1 0,0 0 0,0 0 0,-1 0 0,1 1 1,0-1-1,-1 0 0,1 0 0,0 1 0,-1-1 0,1 0 0,-1 1 0,1-1 0,-1 0 0,0 1 1,1-1-1,-1 1 0,0-1 0,1 1 0,-2-1 0,1 0-3,0 1 1,-1-1-1,1 1 0,-1 0 0,1-1 0,-1 1 0,1 0 1,0 0-1,-1 0 0,1 0 0,-1 0 0,1 0 1,-1 1-1,1-1 0,0 0 0,-3 2 0,-4 1 161,1 1-1,-1 1 0,1-1 1,0 1-1,1 1 0,-9 7 0,-33 39 318,42-44-619,-6 5 154,-16 27 1,25-36-207,1-1 1,0 1-1,1-1 1,-1 1 0,1 0-1,-1 0 1,1 0-1,0 0 1,1 0-1,-1 0 1,1 0-1,-1 0 1,2 7-1,-1-9-23,0-1-1,1 1 0,-1 0 0,1 0 1,-1-1-1,1 1 0,0 0 0,0-1 1,0 1-1,0-1 0,0 1 0,0-1 1,0 0-1,1 1 0,-1-1 0,0 0 1,1 0-1,-1 0 0,1 0 0,-1 0 1,1 0-1,-1 0 0,1 0 0,0-1 1,-1 1-1,1 0 0,0-1 0,0 0 1,2 1-1,-1-1-19,0 0 0,0 0-1,0 0 1,0 0 0,0-1 0,0 1 0,0-1 0,0 0-1,0 0 1,0 0 0,-1 0 0,1 0 0,0-1 0,-1 1-1,1-1 1,-1 1 0,3-4 0,0 0-68,0 0 1,-1 0-1,0-1 1,0 0-1,0 0 1,-1 0-1,0-1 1,0 1 0,2-9-1,2-8-486,4-31 0,-9 44 369,0-9-362,0 1-1,-1-25 1,-3 31 413,12 20 450,-3-4-124,1-1 0,0 0-1,0 0 1,0-1-1,0 0 1,0 0-1,11 0 1,60 1 357,-66-3-505,0 0-3,1-1 0,-1 0 1,0 0-1,23-7 0,-29 6-20,0-1 0,0 0 0,0 0 0,0-1 0,-1 0 0,1 0 0,-1 0 0,0-1 0,10-10 0,-6 4 56,0-1 0,0 0 0,-1-1 0,0 0 1,-1 0-1,-1-1 0,0 0 0,-1 0 1,-1-1-1,0 1 0,-1-1 0,0 0 1,-1-1-1,-1 1 0,0-1 0,-1 1 1,-1-1-1,-3-26 0,0 23 74,0 0 0,-1 1 0,-1-1 0,-1 1 0,0 0 0,-13-24 0,18 40-81,0 1-1,-1-1 1,1 0-1,0 1 1,0-1-1,-1 1 1,1-1-1,0 1 1,-1 0 0,0 0-1,-3-2 1,5 2-17,-1 1 1,0 0-1,0 0 1,0-1-1,0 1 1,0 0-1,0 0 1,0 0-1,0 0 1,1 0-1,-1 0 1,0 0 0,0 0-1,0 1 1,0-1-1,0 0 1,0 0-1,-1 1 1,-1 2 56,0-1-1,0 0 1,0 1 0,0-1 0,1 1 0,-1 0 0,1 0 0,0 0 0,-4 7-1,-6 11 148,2 1-1,1 0 1,-13 43-1,12-26-136,0 2-1,3-1 1,2 1 0,-2 59-1,8-66-219,0 1-1,2-1 0,2 0 0,1 0 1,17 53-1,-17-71-447,0 0 1,1-1-1,1 0 0,0 0 1,1 0-1,1-1 1,16 20-1,30 19-1268</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2.948"/>
    </inkml:context>
    <inkml:brush xml:id="br0">
      <inkml:brushProperty name="width" value="0.05" units="cm"/>
      <inkml:brushProperty name="height" value="0.05" units="cm"/>
      <inkml:brushProperty name="color" value="#008C3A"/>
    </inkml:brush>
  </inkml:definitions>
  <inkml:trace contextRef="#ctx0" brushRef="#br0">282 1523 11322,'8'-10'1576,"-1"0"-1,12-22 0,-17 29-1143,0-1-1,0 0 1,-1 0-1,1 0 1,-1-1 0,0 1-1,-1 0 1,1 0-1,-1-1 1,1 1 0,-2-8-1,1 11-350,0 0-1,0 0 1,-1 0 0,1 0-1,0 0 1,-1 0-1,1 0 1,0 1 0,-1-1-1,1 0 1,-1 0-1,0 0 1,1 1 0,-1-1-1,0 0 1,1 0 0,-1 1-1,0-1 1,0 1-1,1-1 1,-1 1 0,0-1-1,0 1 1,0-1-1,0 1 1,0 0 0,0-1-1,0 1 1,0 0-1,0 0 1,0 0 0,0 0-1,0 0 1,0 0-1,0 0 1,0 0 0,1 0-1,-1 0 1,0 1-1,0-1 1,-2 1 0,-4 1 218,-1 1 1,1 0-1,-15 7 1,-7 7-144,1 0 0,0 2-1,2 1 1,0 1 0,1 1 0,-31 36 0,52-53-155,0-2-1,1 1 1,1-1-1,-1 1 1,0-1-1,1 1 1,0 0-1,0 0 1,0 0-1,0 0 0,1 0 1,-2 7-1,3-10 0,-1-1-1,1 1 0,0 0 1,0 0-1,0-1 1,0 1-1,0 0 0,1-1 1,-1 1-1,0 0 0,0 0 1,0-1-1,1 1 0,-1 0 1,0-1-1,1 1 0,-1-1 1,0 1-1,1 0 0,-1-1 1,1 1-1,-1-1 1,1 1-1,-1-1 0,1 1 1,0-1-1,-1 0 0,1 1 1,-1-1-1,1 0 0,0 1 1,-1-1-1,1 0 0,0 0 1,-1 1-1,1-1 0,0 0 1,0 0-1,-1 0 0,2 0 1,3 0-10,-1 0 1,1 0 0,-1-1-1,1 1 1,8-3 0,3-2-59,0 0 1,0-1 0,-1-1-1,28-17 1,53-43-362,-94 65 422,0 1 0,1-1 0,-1 1 1,0-1-1,1 1 0,-1 0 0,1 0 0,2-1 0,-4 2 7,0 0 0,0 0-1,-1 0 1,1 0 0,0 0 0,0 0-1,0 0 1,0 1 0,-1-1 0,1 0 0,0 1-1,0-1 1,-1 0 0,1 1 0,0-1 0,0 1-1,-1-1 1,1 1 0,0-1 0,-1 1-1,1 0 1,-1-1 0,1 1 0,-1 0 0,1-1-1,0 2 1,0 0 10,0 0 0,1 0 0,-1 0-1,1-1 1,-1 1 0,1-1 0,0 1 0,-1-1-1,1 0 1,0 1 0,0-1 0,0 0-1,0 0 1,0-1 0,0 1 0,1 0 0,3 0-1,1 0 70,0-1-1,0 0 0,0 0 0,10-3 0,14 1 313,-31 2-390,0 0 0,0 0 1,0 0-1,0 0 0,0 0 1,0 0-1,1 0 0,-1 0 1,0 0-1,0 0 0,0 0 0,0 0 1,0 0-1,0 0 0,1 0 1,-1 0-1,0 0 0,0 0 1,0 0-1,0 0 0,0 0 1,0 1-1,0-1 0,0 0 0,0 0 1,1 0-1,-1 0 0,0 0 1,0 0-1,0 0 0,0 0 1,0 1-1,0-1 0,0 0 1,0 0-1,0 0 0,0 0 0,0 0 1,0 0-1,0 1 0,0-1 1,0 0-1,0 0 0,0 0 1,0 0-1,0 0 0,0 0 1,0 1-1,0-1 0,0 0 1,0 0-1,0 0 0,-1 0 0,-3 6 15,3-6-14,0 0-1,0 1 1,-1-1-1,1 0 1,0 0 0,0 1-1,0-1 1,0 0-1,0 0 1,-1 0-1,1 0 1,0-1-1,0 1 1,0 0-1,0 0 1,0-1-1,0 1 1,0-1-1,0 1 1,0-1-1,0 1 1,0-1-1,0 0 1,0 1-1,0-1 1,0 0-1,0 0 1,-1-1-1,1 1 1,0-1-1,0 0 0,0 0 0,1 0 1,-1 0-1,0 1 0,1-1 0,-1 0 1,1 0-1,-1 0 0,1 0 0,0 0 1,0 0-1,0 0 0,1-3 0,2-11 0,-1 10 3,0 0 1,-1-1-1,1-10 0,-3 14 11,-2 8-7,-2 11 15,6-9-18,-1 0-1,1 1 0,1-1 1,-1 0-1,1 0 0,1-1 0,4 11 1,28 47 7,-15-29 27,-10-15 13,0 0 0,-2 1 0,0 0 0,-1 1 0,-1 0 0,3 29 0,-7-35-24,-1-1 0,0 1 0,-1 0 0,-1 0 0,-1-1 0,0 1 0,-1 0 0,0-1 0,-11 27 0,12-36-20,-1 0 0,1-1-1,-1 1 1,-1-1 0,1 0 0,-1 0-1,0 0 1,-5 5 0,8-8-9,-1-1 0,1 0 1,-1 0-1,0 0 0,1 0 0,-1 0 0,0 0 0,0 0 1,0 0-1,0-1 0,1 1 0,-1-1 0,0 1 0,0-1 1,0 0-1,0 0 0,0 0 0,0 0 0,0 0 1,0 0-1,0-1 0,0 1 0,0 0 0,0-1 0,0 0 1,0 1-1,1-1 0,-1 0 0,-3-2 0,0-1-22,-1 0-1,1 0 1,0 0-1,0-1 1,0 0-1,1 0 0,-1 0 1,1-1-1,1 1 1,-1-1-1,1 0 1,0 0-1,0 0 1,0-1-1,1 1 1,0-1-1,-1-9 0,1 3-18,0 0-1,1 0 0,1 0 1,0 0-1,0-1 0,2 1 1,0 0-1,4-16 0,39-121-157,-1 2 181,-34 108 29,8-74-1,-14 30-57,-3 0 1,-4 0-1,-14-83 0,16 158 36,-1-9-26,-9-32-1,10 46 43,0 0 0,0 0 0,-1 0-1,0 0 1,0 0 0,0 1 0,0-1 0,-1 0 0,0 1 0,1 0 0,-1 0 0,-6-6 0,7 8 23,0 0 1,0 0 0,1 1 0,-1-1-1,0 0 1,0 1 0,0-1 0,0 1-1,0 0 1,0-1 0,0 1 0,0 0-1,0 0 1,0 0 0,0 1 0,0-1-1,0 0 1,1 1 0,-1-1-1,0 1 1,0 0 0,0 0 0,0-1-1,1 1 1,-1 0 0,0 1 0,1-1-1,-1 0 1,1 0 0,-1 1 0,1-1-1,0 1 1,-1-1 0,1 1 0,0-1-1,0 1 1,0 0 0,0 0 0,1-1-1,-1 1 1,0 0 0,1 0-1,-1 0 1,1 0 0,0 0 0,-1 0-1,1 0 1,0 0 0,0 0 0,0 0-1,1 0 1,-1 0 0,0 0 0,2 2-1,18 47 528,-10-26-347,12 41-1,-15-32-155,3 7-10,14 42 0,-19-72-38,-1 0 0,1 0-1,1 0 1,0-1 0,0 0-1,1 0 1,0 0 0,12 11-1,-17-19 0,-1-1 0,0 1 0,1-1-1,-1 0 1,1 0 0,-1 1 0,1-1-1,0 0 1,0-1 0,-1 1 0,1 0-1,0 0 1,0-1 0,0 1 0,0-1-1,0 1 1,-1-1 0,1 0 0,0 0 0,0 0-1,0 0 1,0 0 0,0 0 0,0 0-1,0-1 1,0 1 0,0-1 0,0 0-1,-1 1 1,1-1 0,0 0 0,0 0-1,-1 0 1,1 0 0,-1 0 0,1-1 0,-1 1-1,1 0 1,2-4 0,1-1 4,-1 0 0,1-1 1,-1 0-1,0 0 0,0 0 0,-1 0 1,0-1-1,3-11 0,-2 0 1,-1 0 0,0 0 0,-1-28 0,-4 38-10,-3 13-3,-3 12-6,6-10 11,1-1 1,0 1-1,0 0 1,1-1-1,0 1 1,0 0 0,0 0-1,1-1 1,-1 1-1,1 0 1,1-1-1,2 9 1,-3-12-1,0 1 1,0 0-1,0 0 1,0-1-1,1 1 1,0-1-1,-1 1 0,1-1 1,0 1-1,0-1 1,0 0-1,0 0 1,1 0-1,-1 0 1,0-1-1,1 1 0,-1 0 1,1-1-1,0 0 1,0 0-1,-1 0 1,1 0-1,0 0 0,0 0 1,4 0-1,-6-1-1,1-1 0,0 1 0,-1 0 0,1 0 0,-1-1 0,1 1 0,-1-1-1,1 0 1,-1 1 0,0-1 0,1 0 0,-1 0 0,0 0 0,1 1 0,-1-2 0,0 1-1,0 0 1,0 0 0,0 0 0,0 0 0,0-1 0,0 1 0,-1 0 0,1-1-1,0 1 1,-1-1 0,1 1 0,0-3 0,2-5-17,-1 0 1,1-1-1,0-11 0,-3 18 12,6-47-155,5-33-241,-11 82 400,0 1-1,1-1 0,-1 1 1,0-1-1,0 1 0,0 0 1,1-1-1,-1 1 0,0-1 1,0 1-1,1 0 0,-1-1 1,0 1-1,1 0 0,-1-1 1,0 1-1,1 0 0,-1-1 1,1 1-1,-1 0 0,1 0 1,-1 0-1,0-1 0,1 1 1,-1 0-1,1 0 0,-1 0 1,1 0-1,-1 0 0,1 0 1,-1 0-1,1 0 1,-1 0-1,1 0 0,-1 0 1,1 0-1,-1 0 0,0 0 1,1 1-1,-1-1 0,1 0 1,0 1-1,25 12-2,-13-5-8,-11-7-135,1 0-1,-1 0 1,1-1 0,0 1-1,-1 0 1,1-1-1,0 0 1,-1 1 0,1-1-1,0 0 1,0 0 0,-1-1-1,1 1 1,0-1-1,-1 1 1,1-1 0,0 0-1,-1 0 1,1 0-1,-1 0 1,0 0 0,1-1-1,-1 1 1,4-3 0,2-4-1152,-1 0 1,1 0 0,-1-1 0,11-17 0,-2 3-382,26-39-1338,-34 49 3262,-1-1 0,10-26 0,-9 21 2963,12-23 0,-11 25 1445,-7 28-1868,-1-6-2756,0 1-1,0 0 0,3 8 0,-2-12-24,-1 0 1,0-1-1,1 1 0,-1-1 1,1 1-1,-1-1 0,1 0 1,0 1-1,0-1 0,0 0 1,-1 0-1,1 0 0,0 0 1,0-1-1,0 1 1,0-1-1,1 1 0,-1-1 1,0 0-1,0 1 0,0-1 1,0 0-1,0 0 0,0-1 1,3 1-1,1-1 1,0 0 0,0-1 1,-1 1-1,1-1 0,0 0 0,-1 0 0,11-6 0,-7 1 7,1 0 0,-1 0-1,0-1 1,0 0-1,-1 0 1,11-15 0,-15 17-4,0 0 1,0 0 0,-1 0 0,1 0 0,-2-1 0,1 1-1,-1-1 1,0 0 0,0 1 0,-1-1 0,1 0 0,-1-10-1,-1 17 12,0-1 0,0 0-1,0 0 1,0 0-1,0 0 1,0 0 0,0 1-1,0-1 1,-1 0-1,1 0 1,0 0 0,-1 1-1,1-1 1,0 0-1,-1 0 1,1 1-1,-1-1 1,1 0 0,-1 1-1,1-1 1,-1 0-1,0 1 1,1-1 0,-1 1-1,0-1 1,1 1-1,-1 0 1,0-1 0,0 1-1,0 0 1,1-1-1,-1 1 1,0 0-1,0 0 1,0 0 0,0-1-1,0 1 1,-1 0 1,1 0-1,0 1 1,-1-1 0,1 0 0,-1 0 0,1 1 0,0-1 0,-1 1-1,1-1 1,0 1 0,0-1 0,0 1 0,-1 0 0,1 0-1,0 0 1,0-1 0,0 1 0,0 0 0,0 0 0,0 0 0,-1 2-1,0 3-14,-1 0-1,1-1 0,0 1 1,1 0-1,-1 0 0,1 0 0,0 0 1,1 0-1,-1 0 0,1 0 1,1 1-1,-1-1 0,1 0 1,0 0-1,0 0 0,1 0 0,0-1 1,4 12-1,-4-14-5,0 0-1,1-1 1,-1 1-1,0-1 1,1 0 0,-1 1-1,1-1 1,0 0-1,0-1 1,0 1-1,0 0 1,0-1 0,0 0-1,0 1 1,0-1-1,1-1 1,-1 1 0,0 0-1,1-1 1,-1 0-1,1 1 1,-1-1-1,0-1 1,1 1 0,3-1-1,-2 0 3,1 0-1,-1 0 0,0-1 1,0 1-1,0-1 1,0 0-1,0-1 0,0 1 1,0-1-1,-1 0 0,1 0 1,-1-1-1,0 1 1,7-9-1,-5 4 6,-1 0 0,-1 0 0,0-1-1,0 0 1,0 1 0,-1-1 0,-1-1 0,0 1 0,0 0-1,0-1 1,-1 1 0,-1-1 0,0-18 0,-2 8 5,0 0 0,-2 0 1,0 1-1,-1-1 0,-11-28 0,8 35-2,5 9-2,4 8-4,1 0-1,0-1 0,1 1 0,-1-1 0,0 0 0,1 0 0,0 0 0,0 0-1,0 0 1,0 0 0,0-1 0,1 0 0,-1 0 0,1 0 0,-1 0 0,1 0-1,7 2 1,3-1 7,1 0 0,-1 0 0,21 0-1,-3-1 39,-31-2-45,-1 0 0,1 0-1,0 0 1,-1 0-1,1 0 1,0 1 0,0-1-1,-1 0 1,1 0 0,0 1-1,-1-1 1,1 0-1,0 1 1,-1-1 0,1 0-1,0 1 1,-1-1-1,1 1 1,-1-1 0,1 1-1,-1-1 1,1 1-1,-1 0 1,1-1 0,-1 1-1,0 0 1,1-1-1,-1 1 1,0 0 0,0-1-1,1 1 1,-1 0 0,0-1-1,0 1 1,0 0-1,0 0 1,0-1 0,0 1-1,0 0 1,0 0-1,0-1 1,0 1 0,-1 0-1,1 0 1,0-1-1,0 1 1,-1 0 0,1-1-1,0 1 1,-1 0 0,1-1-1,-1 1 1,1-1-1,-1 1 1,1-1 0,-1 1-1,1-1 1,-2 1-1,2 0 0,0-1 0,0 0 0,0 0 0,0 0 0,0 0-1,0 0 1,0 0 0,0 0 0,0 0 0,0 0 0,0 1-1,0-1 1,0 0 0,0 0 0,-1 0 0,1 0 0,0 0-1,0 0 1,0 0 0,0 0 0,0 0 0,0 0 0,0 0-1,0 0 1,-1 0 0,1 0 0,0 0 0,0 0 0,0 0-1,0 0 1,0 0 0,0 0 0,0 0 0,-1 0 0,1 0-1,0 0 1,0 0 0,0 0 0,0 0 0,0 0 0,0 0-1,0 0 1,0 0 0,-1 0 0,1 0 0,0 0 0,0 0-1,0-1 1,0 1 0,0 0 0,0 0 0,0 0 0,0 0-1,0 0 1,0 0 0,0 0 0,0 0 0,0 0 0,0-1-1,0 1 1,-1 0 0,1 0 0,0 0 0,0 0 0,1-7-7,1 2 5,0 1 0,0 0 0,1 0 0,-1 0 0,1 1 0,0-1-1,1 1 1,-1-1 0,6-3 0,10-13-1,-7 5 1,-1-2 0,9-18-1,-5 9 5,-10 17 3,0-1 1,0 0 0,-1 0-1,0-1 1,0 1 0,3-20-1,-7 26-1,1-1-1,-1 1 1,0-1-1,0 1 1,0-1-1,0 1 1,-1-1-1,0 1 1,0 0-1,0-1 1,-1 1-1,1 0 1,-1 0-1,0-1 1,0 1-1,0 1 1,-1-1-1,1 0 1,-5-4-1,7 8-3,-1-1 0,0 0 0,0 0 0,1 0 0,-1 1 0,0-1-1,0 0 1,0 1 0,0-1 0,0 1 0,0-1 0,0 1 0,0-1 0,0 1 0,0 0 0,0-1-1,0 1 1,0 0 0,-2 0 0,2 0 2,1 0-1,-1 1 1,0-1-1,0 0 1,0 1-1,1-1 1,-1 1-1,0-1 1,0 0-1,1 1 1,-1 0-1,1-1 1,-1 1-1,0-1 1,1 1-1,-1 0 1,1-1-1,-1 1 0,0 1 1,0 1 12,-1 1 0,1 0 0,0 0 1,-1 0-1,2-1 0,-1 1 0,0 0 0,1 0 0,0 6 1,0-5 19,1 0 0,0 0 0,0-1 0,0 1 0,1 0 0,-1-1 0,1 1 0,0-1 0,0 0 0,1 0 0,0 1 0,-1-2 0,1 1 1,1 0-1,-1 0 0,0-1 0,1 0 0,0 0 0,0 0 0,0 0 0,0 0 0,0-1 0,0 0 0,8 3 0,-5-2 47,1 0-1,0 0 1,1-1-1,-1 0 0,0-1 1,1 0-1,-1 0 1,1-1-1,-1 0 1,0 0-1,1-1 0,-1 0 1,12-3-1,-8 0-51,0-1-1,0-1 1,0 0-1,0-1 1,-1 0-1,0 0 1,0-1-1,-1-1 1,0 0-1,-1 0 1,0-1-1,11-15 1,-7 8-793,-2-1 0,17-32 0,-18 27-2817,14-46 0,-10 6 804</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49.598"/>
    </inkml:context>
    <inkml:brush xml:id="br0">
      <inkml:brushProperty name="width" value="0.05" units="cm"/>
      <inkml:brushProperty name="height" value="0.05" units="cm"/>
      <inkml:brushProperty name="color" value="#008C3A"/>
    </inkml:brush>
  </inkml:definitions>
  <inkml:trace contextRef="#ctx0" brushRef="#br0">14 2141 4681,'-2'0'877,"-10"-2"8156,16 9-7955,-3-5-958,-1-1 1,1 0 0,-1 1 0,1-1 0,0 0 0,-1 0 0,1 0 0,0 1 0,0-1-1,0 0 1,0 0 0,0 0 0,1 1 0,3-2 562,-1 0 1,1 0-1,0 0 0,0 0 0,-1-1 1,1 1-1,8-4 0,34-13 165,-23 7-609,38-12 434,-17 7-340,0-2 1,49-27 0,2-13-89,39-22 437,-123 72-642,-1 0 0,0-1 0,0 0 0,14-14 0,35-43 352,-20 20-313,39-42 3,61-61 84,-125 133-135,0-1 0,16-24 0,-16 20 21,1 2-2,0 1 1,24-20-1,4-3-26,64-57 137,-91 81-149,-2-1 0,0-1 0,0 0 0,13-24 0,5-5 16,49-71 187,13-18 40,-81 119-242,0 1 1,1 1-1,30-23 1,56-31-15,-41 28 66,-27 18-78,39-21 1,10-2 16,11-6 0,-58 35-1,-1-2-1,0-1 1,-1-2 0,51-44-1,-74 57 5,1 0-1,0 1 1,0 0-1,17-8 1,51-20-42,-30 15 63,-4 1-34,0 1 1,91-22 0,23-3 131,-78 21 15,-61 19-10,0 0 0,1 2 1,39 0-1,-33 2 1,42-6 0,-41 1-93,0 1-1,1 2 1,53 1 0,151 8 746,-203-5-569,0 1-1,47 11 1,-10-2-32,-6-4-89,38 7 92,-85-12-134,0 1 0,-1 0 0,1 1 0,24 13 0,26 18 86,-23-15-32,-2 1 0,69 54 0,-93-61-69,0 0 0,15 20 1,-16-16 30,24 21 0,51 34-13,-8-7-29,-69-55-27,0 1 0,-1 1 0,-1 0 0,10 16 0,-10-13 0,2 0 0,24 27 0,-28-37 0,-1 0 0,0-1 0,-1 0 0,0 1 0,0 1 0,0-1 0,-1 1 0,0-1 0,-1 1 0,0 1 0,5 11 0,8 60 0,-11-50 0,12 40 0,-14-61 0,-1 0 0,1 0 0,1 0 0,-1-1 0,1 1 0,1-1 0,0 0 0,10 10 0,0-2 0,-1 1 0,-1 0 0,0 1 0,13 23 0,-20-31 0,14 17 0,-16-21 0,0 1 0,0-1 0,0 1 0,-1 0 0,0 0 0,5 11 0,-7-12 0,0-1 0,1 0 0,-1 0 0,1 0 0,0 0 0,1 0 0,-1 0 0,1-1 0,4 5 0,5 2 0,24 16 0,-27-20 0,0 0 0,-1 1 0,1 0 0,-1 0 0,10 13 0,113 147 0,-56-68 0,-67-90 0,0 0 0,15 13 0,-16-17 0,-1 0 0,0 1 0,0 0 0,-1 0 0,0 1 0,7 11 0,1 4 0,-10-17 0,0 1 0,0-1 0,-1 1 0,0-1 0,5 14 0,-8-17 0,1 0 0,0 0 0,0-1 0,1 1 0,-1 0 0,0 0 0,1-1 0,0 1 0,0-1 0,-1 1 0,1-1 0,1 0 0,-1 0 0,0 0 0,1 0 0,-1 0 0,6 2 0,1 1 0,0-2 0,1 1 0,-1-1 0,12 1 0,-21-4 0,4 2 0,0-1 0,0 1 0,0 0 0,0 0 0,-1 0 0,1 0 0,-1 1 0,0-1 0,0 1 0,1 0 0,-2 0 0,5 5 0,14 13 0,-3-1 0,-17-18 0,1 1 0,-1-1 0,1 0 0,0 0 0,0 0 0,0 0 0,0 0 0,0-1 0,0 1 0,1-1 0,-1 1 0,0-1 0,5 2 0,-4-2 0,-1-1 0,-1 1-1,1-1 0,-1 1 1,0-1-1,1 1 0,-1 0 0,1 0 1,-1 0-1,2 1 0,-3-1-15,0-1-1,0 0 1,1 0 0,-1 0-1,0 0 1,0 0-1,0 0 1,0 0-1,0 0 1,0 0-1,1 0 1,-1 0 0,0 0-1,0 0 1,0-1-1,0 1 1,0 0-1,0 0 1,0 0-1,1 0 1,-1 0 0,0 0-1,0 0 1,0 0-1,0 0 1,0 0-1,0 0 1,0 0-1,0-1 1,0 1 0,0 0-1,0 0 1,1 0-1,-1 0 1,0 0-1,0 0 1,0 0 0,0-1-1,0 1 1,0 0-1,0 0 1,0 0-1,0 0 1,0 0-1,0 0 1,0 0 0,0-1-1,0 1 1,0 0-1,1-11-1218,0 6 776,0-16-16,-4-9-312</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0.506"/>
    </inkml:context>
    <inkml:brush xml:id="br0">
      <inkml:brushProperty name="width" value="0.05" units="cm"/>
      <inkml:brushProperty name="height" value="0.05" units="cm"/>
      <inkml:brushProperty name="color" value="#008C3A"/>
    </inkml:brush>
  </inkml:definitions>
  <inkml:trace contextRef="#ctx0" brushRef="#br0">4 1258 9714,'-3'-1'2063,"7"-1"90,6 0 387,33 0 109,76-11 0,38-19-2284,-148 30-244,70-18 215,94-38 1,72-43 540,-112 44-392,337-151 1176,26-4 475,-405 175-1612,274-119 1693,-96 39-1180,-185 82-809,145-59 347,-225 93-593,28-13 66,-30 13-134,0-1 1,-1 1-1,1 0 1,0 0-1,-1-1 1,1 1-1,-1-1 1,1 1-1,-1-1 1,0 0-1,0 0 1,0 1 0,2-4-1,8-37-3899,-6 14 2484</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1.206"/>
    </inkml:context>
    <inkml:brush xml:id="br0">
      <inkml:brushProperty name="width" value="0.05" units="cm"/>
      <inkml:brushProperty name="height" value="0.05" units="cm"/>
      <inkml:brushProperty name="color" value="#008C3A"/>
    </inkml:brush>
  </inkml:definitions>
  <inkml:trace contextRef="#ctx0" brushRef="#br0">1 1 13611,'0'2'1360,"0"3"1041,2 3-169,3 10-327,2 6-257,3 9-480,-1 9-160,-1 6-359,3 2-153,-4 1-240,0-5-88,-4-4-80,-3-7-136,0-11-432,-3-5-441,-4-17-775,-4-8-904,-1-14 1439</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1.396"/>
    </inkml:context>
    <inkml:brush xml:id="br0">
      <inkml:brushProperty name="width" value="0.05" units="cm"/>
      <inkml:brushProperty name="height" value="0.05" units="cm"/>
      <inkml:brushProperty name="color" value="#008C3A"/>
    </inkml:brush>
  </inkml:definitions>
  <inkml:trace contextRef="#ctx0" brushRef="#br0">0 293 16756,'31'-19'1272,"4"-5"928,5-6-479,8-6-185,3 1-416,-1-1-600,-2 3-200,-13 4-328,-4 4-248,-12 10-680,-7 4-376,1 15-4449</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1.612"/>
    </inkml:context>
    <inkml:brush xml:id="br0">
      <inkml:brushProperty name="width" value="0.05" units="cm"/>
      <inkml:brushProperty name="height" value="0.05" units="cm"/>
      <inkml:brushProperty name="color" value="#008C3A"/>
    </inkml:brush>
  </inkml:definitions>
  <inkml:trace contextRef="#ctx0" brushRef="#br0">1 141 12603,'2'4'1408,"6"-4"1489,13-4-1409,2-1-104,13-11-520,-7 1-415,8-6-361,-1-2-40,-10 4-329,-2 4-399,-8 6-1048,-4 2-2521,5-3 2537</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1.817"/>
    </inkml:context>
    <inkml:brush xml:id="br0">
      <inkml:brushProperty name="width" value="0.05" units="cm"/>
      <inkml:brushProperty name="height" value="0.05" units="cm"/>
      <inkml:brushProperty name="color" value="#008C3A"/>
    </inkml:brush>
  </inkml:definitions>
  <inkml:trace contextRef="#ctx0" brushRef="#br0">2 167 16355,'-2'5'1449,"7"-3"863,11-7-1175,14-5-185,-1-8-616,2-3-216,9-1-328,-7-2-280,2-1-1225,-3-1-447,1 4 1048</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2.242"/>
    </inkml:context>
    <inkml:brush xml:id="br0">
      <inkml:brushProperty name="width" value="0.05" units="cm"/>
      <inkml:brushProperty name="height" value="0.05" units="cm"/>
      <inkml:brushProperty name="color" value="#008C3A"/>
    </inkml:brush>
  </inkml:definitions>
  <inkml:trace contextRef="#ctx0" brushRef="#br0">0 125 13131,'2'0'435,"0"1"0,-1-1 0,1 0 1,-1 0-1,1 1 0,-1-1 0,1 0 0,-1 1 1,1 0-1,-1-1 0,1 1 0,-1 0 0,0 0 0,1 0 1,0 1-1,0 0-108,0-1 1,0 1-1,-1 0 1,1 1-1,-1-1 0,0 0 1,1 0-1,0 4 1,1 2-48,-1-1 1,0 0-1,-1 0 1,0 1-1,0 10 1,0-1-75,-2-1 0,0 0 0,-1 1 0,-4 18 0,21-102-193,11-43 12,-20 90-21,1 0-1,1 0 0,12-22 1,-18 39 3,0 0 1,0-1 0,0 1 0,0 0 0,1 0-1,-1 1 1,1-1 0,4-3 0,-6 6-4,-1-1-1,1 1 1,0-1 0,0 1 0,0 0 0,-1-1 0,1 1-1,0 0 1,0 0 0,0 0 0,0 0 0,0 0-1,-1-1 1,1 1 0,0 1 0,0-1 0,0 0-1,0 0 1,0 0 0,-1 0 0,1 1 0,0-1-1,0 0 1,0 1 0,-1-1 0,1 0 0,0 1 0,0-1-1,-1 1 1,1 0 0,0-1 0,-1 1 0,1-1-1,-1 1 1,1 0 0,-1-1 0,1 1 0,-1 0-1,1 1 1,3 6 91,0 0 1,0 0-1,-1 0 0,-1 0 0,1 1 1,1 11-1,-2-8 33,1 0 1,7 19-1,-9-29-133,4 9 78,0-1 0,9 14 0,-13-22-116,0 0 1,0 0-1,1-1 0,-1 1 0,1 0 1,-1-1-1,1 1 0,0-1 0,0 1 1,-1-1-1,1 0 0,0 0 0,0 0 1,0 0-1,0 0 0,0 0 0,1 0 0,-1-1 1,3 1-1,-4-1-104,0 0-1,0 0 1,0-1-1,0 1 1,0-1-1,0 1 1,0 0-1,0-1 1,0 0 0,0 1-1,-1-1 1,1 1-1,0-1 1,0 0-1,-1 0 1,1 0-1,0 1 1,-1-1 0,1 0-1,-1 0 1,1 0-1,-1 0 1,0 0-1,1-1 1,11-21-1265</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2.655"/>
    </inkml:context>
    <inkml:brush xml:id="br0">
      <inkml:brushProperty name="width" value="0.05" units="cm"/>
      <inkml:brushProperty name="height" value="0.05" units="cm"/>
      <inkml:brushProperty name="color" value="#008C3A"/>
    </inkml:brush>
  </inkml:definitions>
  <inkml:trace contextRef="#ctx0" brushRef="#br0">0 13 15987,'35'-6'6696,"-27"4"-5809,1 0 0,0 1 0,11-1 0,-18 2-817,0 0 0,0 0 1,-1 0-1,1 1 0,0-1 1,0 0-1,-1 1 0,1-1 1,0 1-1,0 0 0,-1-1 1,1 1-1,-1 0 0,1 0 1,-1 0-1,1 0 0,-1 0 1,0 1-1,1-1 0,-1 0 1,1 2-1,0 0-53,-1 0 0,0-1 0,0 1 0,0 0 0,0 0 0,0-1 0,-1 1 0,1 0 0,-1 0 0,0 0-1,0 0 1,0 0 0,0 0 0,0 0 0,-2 4 0,-1 6-75,0-1-1,-7 15 0,6-18 5,-6 18-133,4-14-62,1 0 0,0 1 0,1-1 0,-4 27 0,8-40 235,0 1 0,0-1 0,0 0 0,0 0 0,0 1 0,0-1 1,0 0-1,0 1 0,0-1 0,0 0 0,0 1 0,0-1 0,0 0 0,1 1 0,-1-1 0,0 0 0,0 0 0,0 1 1,0-1-1,0 0 0,1 0 0,-1 1 0,0-1 0,0 0 0,0 0 0,1 0 0,-1 1 0,0-1 0,0 0 0,1 0 0,-1 0 1,0 0-1,1 1 0,-1-1 0,1 0 0,13-3-276,17-14 69,-28 15 199,12-9-22,-6 5 33,0 0 1,0 1-1,0 0 0,0 1 0,12-5 1,-19 9 19,1-1 0,-1 0 0,0 1-1,1 0 1,-1 0 0,1-1 0,-1 1 0,1 1 0,-1-1 0,0 0 0,1 1 0,-1-1 0,0 1 0,1-1 0,-1 1 0,0 0 0,0 0-1,1 0 1,-1 1 0,0-1 0,0 0 0,0 1 0,0-1 0,-1 1 0,1 0 0,0-1 0,2 5 0,-1-1 19,0 0 1,0 0-1,-1 1 0,1 0 1,-1-1-1,0 1 0,-1 0 1,1 0-1,-1 0 1,0 0-1,-1 0 0,0 0 1,1 0-1,-2 0 0,1 0 1,-3 11-1,-2 8 33,-2 1 0,-14 37 0,15-48-43,3-7-26,-22 55 100,22-56-135,0-1-1,-1 1 1,0-1 0,-1 0-1,1 0 1,-10 9 0,13-14-18,-1 0 1,1 0 0,0 0-1,0 0 1,0 0-1,-1-1 1,1 1-1,0 0 1,-1-1-1,1 1 1,-1-1-1,-1 1 1,2-1-17,1 0 0,-1 0-1,0 0 1,1-1 0,-1 1 0,0 0 0,1 0 0,-1-1-1,1 1 1,-1 0 0,0-1 0,1 1 0,-1 0 0,1-1-1,-1 1 1,1-1 0,-1 1 0,1-1 0,0 1-1,-1-1 1,1 1 0,-1-1 0,1 0 0,0 1 0,0-1-1,-1 1 1,1-1 0,0 0 0,0 1 0,0-1 0,0 0-1,-1 0 1,1-4-368,-1 1 0,0 0 0,1 0 0,0-7-1,6-22-1022</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3.138"/>
    </inkml:context>
    <inkml:brush xml:id="br0">
      <inkml:brushProperty name="width" value="0.05" units="cm"/>
      <inkml:brushProperty name="height" value="0.05" units="cm"/>
      <inkml:brushProperty name="color" value="#008C3A"/>
    </inkml:brush>
  </inkml:definitions>
  <inkml:trace contextRef="#ctx0" brushRef="#br0">22 0 11779,'-4'11'1937,"0"0"0,0 0 0,-3 20 0,6-25-1523,0 1 0,0 0 0,1 0 0,0-1 0,1 1-1,-1 0 1,4 11 0,-4-16-389,1-1 1,0 1-1,-1 0 0,1-1 0,0 1 0,0-1 0,0 1 0,0-1 1,1 0-1,-1 1 0,0-1 0,0 0 0,1 0 0,-1 0 0,1 0 1,-1 0-1,1 0 0,0 0 0,-1 0 0,1-1 0,0 1 1,-1-1-1,1 1 0,0-1 0,0 0 0,-1 0 0,1 1 0,0-1 1,0 0-1,0-1 0,2 1 0,3-1-12,0 0-1,0 0 1,0-1 0,0 0-1,0 0 1,9-4 0,-9 2-9,0 0 1,0 0-1,0 0 0,0-1 1,-1 0-1,10-10 0,-13 12 0,0-1-1,0 1 1,0-1-1,-1 0 1,0 1-1,0-1 0,0 0 1,0 0-1,-1 0 1,1-1-1,-1 1 1,0 0-1,0-8 0,0 10-3,0-5 7,-1 7-7,1 0 0,-1 0 0,0 0 0,0 0 0,1 0 0,-1 0 0,0 0 0,0 0 0,1 0 0,-1 0 0,0 0 0,0 0 0,1 1 0,-1-1 0,0 0 0,0 0 1,1 0-1,-1 0 0,0 1 0,0-1 0,0 0 0,0 0 0,1 1 0,-1-1 0,0 0 0,0 0 0,0 1 0,0-1 0,0 0 0,0 0 0,0 1 0,0-1 0,0 1 0,27 54-13,-13-24 16,-2-6 147,-1 1 1,-1 0-1,-2 1 1,-1 0-1,0 0 1,-2 0-1,-2 1 1,0 0-1,-2-1 1,-1 1-1,-1 0 1,-9 53-1,8-69-97,-2 0 1,1 0-1,-1-1 0,-1 1 1,-11 19-1,14-27-41,-1 0 1,1 0-1,-1-1 0,0 1 0,0-1 1,0 1-1,-1-1 0,1 0 1,-1 0-1,0-1 0,1 1 1,-1-1-1,-1 1 0,1-1 0,0-1 1,0 1-1,-1-1 0,-6 2 1,9-3-8,1 1 0,-1-1 0,0 0 0,0 0 1,0 0-1,0-1 0,0 1 0,1 0 1,-1-1-1,0 1 0,0-1 0,0 0 0,1 1 1,-1-1-1,1 0 0,-1 0 0,0 0 1,-1-2-1,0 0 2,1 0 1,-1 0-1,1 1 1,0-1-1,0 0 1,0-1-1,1 1 1,-1 0-1,0-5 1,-2-3 3,1-1 0,1 0 0,0 0 0,0-23 0,2 19-11,1-1-1,1 1 1,0 0-1,1 0 1,8-22-1,33-76-1072,-24 67-318,19-36-3532,-21 48 3346</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1.262"/>
    </inkml:context>
    <inkml:brush xml:id="br0">
      <inkml:brushProperty name="width" value="0.05" units="cm"/>
      <inkml:brushProperty name="height" value="0.05" units="cm"/>
      <inkml:brushProperty name="color" value="#008C3A"/>
    </inkml:brush>
  </inkml:definitions>
  <inkml:trace contextRef="#ctx0" brushRef="#br0">1 629 10466,'11'0'1071,"-6"-1"-655,0 1 0,0 0 0,0 0 0,0 0 0,0 1 0,0 0 0,0 0 0,0 0-1,0 0 1,0 1 0,-1 0 0,1 0 0,-1 0 0,7 4 0,-5-2-86,0-1 1,0 1 0,0-1-1,0-1 1,0 1-1,1-1 1,-1 0-1,14 1 1,4 0-19,26 0 0,-33-3-64,367-10 2916,-285 4-2754,-20 2-306,485-19 401,-466 21-504,599-22 23,47-43 430,94-6 227,-76 44-631,2 23 7,31-1 109,127-16-83,-33 0 322,-23 19 311,-150 3 229,181-58 355,40-67-272,-930 125-1030,72-13-107,-77 14 70,-1-1 0,0 1 0,1 0 0,-1-1 0,1 1 0,-1-1-1,0 1 1,0-1 0,1 1 0,-1-1 0,0 0 0,0 0 0,0 0-1,0 0 1,0 0 0,0 0 0,0 0 0,0 0 0,0 0 0,0 0-1,0 0 1,-1 0 0,1-1 0,0 1 0,-1 0 0,1-1 0,-1 1-1,0 0 1,1-1 0,-1 1 0,0 0 0,0-1 0,0 1 0,0-1-1,0 1 1,0-1 0,0 1 0,-1 0 0,1-1 0,-1-1 0,-2-5-493,0 0 0,-1-1 0,0 1 0,0 1 0,-7-10 0,4 6-494,-14-29-3486,6 15 2941</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3.766"/>
    </inkml:context>
    <inkml:brush xml:id="br0">
      <inkml:brushProperty name="width" value="0.05" units="cm"/>
      <inkml:brushProperty name="height" value="0.05" units="cm"/>
      <inkml:brushProperty name="color" value="#008C3A"/>
    </inkml:brush>
  </inkml:definitions>
  <inkml:trace contextRef="#ctx0" brushRef="#br0">1 269 12459,'1'0'323,"1"0"1,-1 0 0,0 0 0,1 1 0,-1-1-1,1 0 1,-1 1 0,1-1 0,-1 1 0,0-1-1,1 1 1,-1 0 0,0-1 0,1 1-1,-1 0 1,0 0 0,0 0 0,0 0 0,0 0-1,0 0 1,0 0 0,0 0 0,0 1 0,0-1-1,-1 0 1,2 2 0,1 3 273,0 0 1,0 0-1,-1 0 0,3 10 1,-2-2-132,-1 1 1,-1-1 0,0 1-1,-1-1 1,-1 1-1,-3 22 1,1-29-411,-1-9-13,4 0-40,-1 0 0,1 0 0,-1-1 0,1 1 0,0 0 0,-1-1 0,1 1 0,0 0 0,0-1 0,0-1 0,1-3 1,0 1 0,0 0 0,0 0 1,1 0-1,0 0 0,0 1 0,0-1 0,1 0 0,-1 1 1,6-7-1,-3 4-4,1 0 0,0 1 0,0-1-1,0 1 1,13-9 0,-15 13 8,0-1 0,0 0 0,1 1 1,-1 0-1,1 0 0,0 1 0,-1-1 0,1 1 0,0 0 0,0 0 0,0 0 0,-1 1 0,1 0 0,0 0 1,7 0-1,-11 1-2,0-1 1,0 1 0,0-1 0,1 1 0,-1-1 0,0 1 0,0-1-1,0 1 1,0 0 0,0 0 0,0 0 0,0 0 0,0 0 0,-1-1-1,1 1 1,0 1 0,0-1 0,-1 0 0,1 0 0,-1 0 0,1 0-1,-1 0 1,1 1 0,-1-1 0,0 0 0,1 0 0,-1 1 0,0-1-1,0 0 1,0 0 0,0 3 0,-1 1-4,1 1 1,-1-1-1,0 0 0,0 0 1,0 0-1,-3 6 0,2-7-51,2-6 2,2-8-10,4-4 33,1 1 1,1-1 0,0 2 0,13-16 0,42-41-153,-60 65 136,1 1 0,-1 0-1,1 0 1,7-4 0,-10 7 30,0 0 0,-1-1 1,1 1-1,-1-1 0,1 1 1,0 0-1,-1 0 0,1-1 0,0 1 1,-1 0-1,1 0 0,0 0 1,-1 0-1,1 0 0,0 0 0,-1 0 1,1 0-1,0 0 0,0 0 1,-1 0-1,1 0 0,0 0 1,-1 1-1,1-1 0,0 0 0,-1 0 1,1 1-1,-1-1 0,1 0 1,0 1-1,-1-1 0,1 1 0,-1-1 1,1 1-1,-1-1 0,1 1 1,-1-1-1,0 1 0,1 0 0,0 0 1,6 22-82,-4-16 87,-1 0 0,0-1-1,1 1 1,1 0 0,5 9 0,-8-15 5,0 1 1,0-1-1,1 0 1,-1 0-1,0 1 1,1-1 0,-1 0-1,0 0 1,1 0-1,0-1 1,-1 1-1,1 0 1,-1 0 0,1-1-1,0 1 1,-1-1-1,1 0 1,0 1-1,0-1 1,-1 0 0,1 0-1,0 0 1,0 0-1,-1-1 1,1 1-1,0 0 1,-1-1 0,4 0-1,-1-1 18,1 0-1,-1 0 1,0 0-1,1-1 1,-1 0-1,0 0 0,-1 0 1,1 0-1,5-7 1,28-38 146,-32 41-145,7-11 1,-2-1 1,0-1 0,-1 0-1,-1 0 1,-1-1 0,-1 1-1,5-34 1,-8 32-4,-3 22-16,0 0 0,0 0 1,0 0-1,0 1 1,0-1-1,-1 0 0,1 0 1,0 0-1,0 0 1,0 0-1,0 0 1,-1 0-1,1 0 0,0 0 1,0 0-1,0 0 1,-1 0-1,1 1 0,0-1 1,0 0-1,0-1 1,0 1-1,-1 0 0,1 0 1,0 0-1,0 0 1,0 0-1,-1 0 1,1 0-1,0 0 0,0 0 1,0 0-1,0 0 1,-1 0-1,1 0 0,0-1 1,0 1-1,0 0 1,0 0-1,0 0 1,0 0-1,-1 0 0,1-1 1,0 1-1,0 0 1,0 0-1,0 0 0,0 0 1,0-1-1,0 1 1,0 0-1,0 0 0,0 0 1,0-1-1,0 1 1,0 0-1,0 0 1,0-1-1,-3 5 22,0 0-1,1-1 1,0 1 0,0 0-1,0 0 1,0 0 0,0 0 0,1 0-1,0 1 1,-1-1 0,2 0-1,-2 9 1,1-4-37,1-1 1,0 1-1,1-1 0,-1 1 0,1-1 0,3 11 1,-1-11-250,0-1 1,0 1 0,1-1 0,0 1-1,0-1 1,1 0 0,0 0-1,0-1 1,1 0 0,0 0 0,0 0-1,0 0 1,0-1 0,1 0-1,0-1 1,0 1 0,11 4 0,20 7-1075</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4.473"/>
    </inkml:context>
    <inkml:brush xml:id="br0">
      <inkml:brushProperty name="width" value="0.05" units="cm"/>
      <inkml:brushProperty name="height" value="0.05" units="cm"/>
      <inkml:brushProperty name="color" value="#008C3A"/>
    </inkml:brush>
  </inkml:definitions>
  <inkml:trace contextRef="#ctx0" brushRef="#br0">72 146 9114,'-2'2'339,"0"-1"1,0 1-1,0 0 1,0 0-1,0-1 0,0 1 1,1 0-1,-1 0 1,1 1-1,0-1 0,-1 0 1,1 0-1,0 1 1,0-1-1,1 1 1,-1-1-1,0 1 0,1-1 1,-1 1-1,1-1 1,0 4-1,0 4 369,1 0 0,1 0 1,-1 0-1,5 12 0,-3-8-163,14 56 1023,-3 0-1,-4 1 1,3 95 0,-13-154-1490,1 15 44,-1-26-117,0 0 1,0 1 0,0-1-1,-1 1 1,1-1-1,0 0 1,-1 1 0,1-1-1,-1 0 1,1 1 0,-1-1-1,0 0 1,0 2-1,0-3-4,1 0-1,0 0 0,0 0 0,0 0 0,-1 0 0,1 1 0,0-1 0,0 0 0,-1 0 0,1 0 0,0 0 0,0 0 0,0 0 1,-1 0-1,1 0 0,0 0 0,0-1 0,-1 1 0,1 0 0,0 0 0,0 0 0,0 0 0,-1 0 0,1 0 0,0 0 0,0 0 1,0-1-1,-1 1 0,1 0 0,0 0 0,0 0 0,0 0 0,0-1 0,0 1 0,0 0 0,-1 0 0,1 0 0,0-1 0,-7-9-12,7 9 9,-8-16-55,0-1 0,2 1 0,0-1 0,-5-29 0,5 23-4,-9-39-179,-16-125 0,31 173 223,-1 1 1,2-1-1,0 0 1,0 1-1,5-18 1,-3 23 10,0-1 1,0 1-1,1 0 0,0 0 0,1 1 1,-1-1-1,2 1 0,9-12 0,-4 8 4,0 0-1,1 1 0,0 0 0,27-18 0,-33 25 14,1 0-1,0 0 0,0 1 0,0 0 0,1 0 0,-1 0 0,1 1 0,-1 0 0,1 1 0,0 0 0,0 0 0,10 1 0,-15 0 2,-1 0 0,1 0 1,-1 1-1,1-1 0,0 1 0,-1 0 1,1 0-1,-1 0 0,0 0 0,1 0 0,-1 1 1,0-1-1,0 0 0,0 1 0,0 0 1,0 0-1,0-1 0,0 1 0,0 0 0,-1 1 1,1-1-1,-1 0 0,1 0 0,-1 1 1,0-1-1,0 0 0,0 1 0,-1-1 0,1 1 1,0 0-1,-1-1 0,1 4 0,0 3 26,-1 0 1,0 0-1,0 0 0,-1 1 0,0-1 0,-1 0 0,0 0 0,-4 10 0,-1 2-48,-1-1-1,0-1 0,-2 1 1,0-2-1,-2 1 1,0-1-1,-1-1 1,-21 22-1,32-37-83,0 1 0,-1-1-1,0 0 1,0 0 0,1 0 0,-1-1 0,0 1-1,-4 1 1,6-3 10,0 0 0,0 1 0,0-1 0,0 0 0,0 0 0,0 0 0,0 0 0,0 0 0,0 0 0,-1 0 0,1 0 0,0 0 0,0-1 0,0 1 0,0 0 0,0-1 0,0 1-1,1-1 1,-1 1 0,0-1 0,0 1 0,0-1 0,0 0 0,0 1 0,1-1 0,-1 0 0,0 0 0,1 1 0,-1-1 0,0 0 0,0-2 0,-1 0-311,1-1 0,-1 0 0,1 0 1,0 1-1,-2-9 0,0-25-1214</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4.735"/>
    </inkml:context>
    <inkml:brush xml:id="br0">
      <inkml:brushProperty name="width" value="0.05" units="cm"/>
      <inkml:brushProperty name="height" value="0.05" units="cm"/>
      <inkml:brushProperty name="color" value="#008C3A"/>
    </inkml:brush>
  </inkml:definitions>
  <inkml:trace contextRef="#ctx0" brushRef="#br0">1 153 12931,'8'2'763,"1"1"0,-1 0 0,0 0 1,0 1-1,0-1 0,-1 2 0,1-1 0,-1 1 1,0 0-1,0 1 0,-1 0 0,1 0 0,8 11 1,-11-11-558,1-1 1,-1 1-1,-1 1 1,1-1-1,-1 0 1,0 1-1,0 0 1,-1-1 0,0 1-1,0 0 1,0 0-1,-1 1 1,0-1-1,-1 0 1,0 0 0,-1 13-1,1-18-198,0 0-1,-1 0 1,1-1-1,-1 1 1,0 0-1,1-1 1,-1 1-1,0 0 1,0-1-1,0 1 1,-2 1-1,2-2-5,1-1-1,-1 1 0,1-1 1,-1 0-1,1 1 0,-1-1 1,1 0-1,-1 1 1,1-1-1,-1 0 0,0 0 1,1 1-1,-1-1 1,1 0-1,-1 0 0,0 0 1,1 0-1,-1 0 0,1 0 1,-1 0-1,0 0 1,1 0-1,-1 0 0,1 0 1,-1-1-1,0 1 1,1 0-1,-1 0 0,1-1 1,-1 1-1,1 0 0,-1-1 1,1 1-1,-1 0 1,1-1-1,-1 1 0,1-1 1,-1 0-1,-3-4 2,0 1 0,1-1 0,0-1 0,0 1 0,0 0-1,1-1 1,0 1 0,0-1 0,0 0 0,1 0 0,0 0 0,-1-7-1,1 1-21,0-1-1,1 1 1,0 0-1,1 0 1,2-15-1,1 11-144,1 0-1,0 1 0,1 0 1,9-16-1,35-54-4162,-30 58 2914</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5.064"/>
    </inkml:context>
    <inkml:brush xml:id="br0">
      <inkml:brushProperty name="width" value="0.05" units="cm"/>
      <inkml:brushProperty name="height" value="0.05" units="cm"/>
      <inkml:brushProperty name="color" value="#008C3A"/>
    </inkml:brush>
  </inkml:definitions>
  <inkml:trace contextRef="#ctx0" brushRef="#br0">1 190 13803,'3'1'377,"-1"-1"0,1 0-1,0 1 1,0-1 0,0 0 0,0 0 0,0-1-1,0 1 1,0-1 0,-1 1 0,1-1 0,0 0-1,0 0 1,-1 0 0,1 0 0,0-1 0,-1 1-1,1-1 1,-1 1 0,0-1 0,4-3 0,2-3 379,-1 1 1,0-1 0,0 0-1,9-15 1,-12 18-575,-1-1 0,0 0-1,-1 0 1,1-1 0,-1 1-1,-1 0 1,1-1 0,0-10-1,-1 15-176,-1 0 1,0 1-1,0-1 0,0 0 0,0 0 1,0 0-1,0 0 0,0 0 1,-1 0-1,1 1 0,-1-1 0,1 0 1,-1 0-1,0 1 0,0-1 0,0 0 1,0 1-1,0-1 0,0 1 0,0-1 1,0 1-1,-1-1 0,1 1 0,0 0 1,-1 0-1,1-1 0,-1 1 1,0 0-1,1 1 0,-1-1 0,0 0 1,1 0-1,-1 1 0,0-1 0,-2 0 1,2 1-8,1 0 1,-1 0 0,1 1 0,-1-1 0,1 0 0,-1 0 0,1 1 0,-1-1-1,1 1 1,-1-1 0,1 1 0,0 0 0,-1 0 0,1-1 0,0 1-1,0 0 1,0 0 0,-1 0 0,1 0 0,0 0 0,0 1 0,1-1-1,-1 0 1,0 0 0,-1 3 0,-2 2 1,1 1-1,0 0 1,0 0-1,-1 7 1,1-5 4,1 0 1,0 0 0,1 0 0,0 1-1,1-1 1,0 0 0,0 1 0,3 14-1,-3-21-24,1 0-1,-1 1 0,1-1 1,0 0-1,1 1 1,-1-1-1,0 0 0,1 0 1,0 0-1,0 0 1,0-1-1,0 1 1,0 0-1,0-1 0,1 0 1,-1 1-1,1-1 1,0 0-1,0 0 0,-1 0 1,1-1-1,0 1 1,1-1-1,-1 1 0,0-1 1,6 1-1,-2-1-243,0 0 0,0-1 0,1 0 0,-1 0 0,0-1 0,0 0 0,0 0 0,0 0 0,0-1 0,0 0 0,8-4 0,-6 2-490,0 0 0,0-1 1,-1 0-1,1-1 0,-1 1 1,0-2-1,12-11 0,1-10-519</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5.394"/>
    </inkml:context>
    <inkml:brush xml:id="br0">
      <inkml:brushProperty name="width" value="0.05" units="cm"/>
      <inkml:brushProperty name="height" value="0.05" units="cm"/>
      <inkml:brushProperty name="color" value="#008C3A"/>
    </inkml:brush>
  </inkml:definitions>
  <inkml:trace contextRef="#ctx0" brushRef="#br0">211 0 14475,'-24'8'1230,"1"0"0,-1 2 1,2 0-1,-1 2 0,2 0 0,-29 22 0,48-33-1136,0 1-1,0-1 0,0 1 0,0 0 1,1 0-1,-1 0 0,0 0 0,1 0 1,0 0-1,-1 0 0,1 0 0,0 1 1,0-1-1,-1 3 0,2-4-65,0 1-1,0-1 0,0 0 0,1 1 1,-1-1-1,0 0 0,0 0 0,1 1 0,-1-1 1,1 0-1,-1 0 0,1 1 0,0-1 1,-1 0-1,1 0 0,0 0 0,0 0 1,0 0-1,0 0 0,0 0 0,0 0 1,0 0-1,0-1 0,0 1 0,0 0 1,0-1-1,2 2 0,15 6 19,0 0 0,0-1-1,31 7 1,-5-1-37,-22-6 5,40 14 61,-55-18-8,0 1 0,0-1-1,-1 1 1,0 0 0,0 0 0,9 9-1,-14-12-35,1 1-1,-1-1 0,1 1 1,-1 0-1,0 0 0,0 0 1,0 0-1,0 0 0,0 0 1,0 0-1,0 0 1,-1 0-1,1 1 0,-1-1 1,1 0-1,-1 0 0,0 0 1,0 1-1,0-1 0,0 0 1,0 0-1,-1 1 0,1-1 1,-1 0-1,1 0 0,-1 0 1,0 0-1,0 1 1,0-1-1,0 0 0,0-1 1,0 1-1,-1 0 0,1 0 1,-2 1-1,-2 3 1,0-1 0,0 0 0,0 0 1,-1-1-1,0 0 0,0 0 0,0 0 0,0 0 0,-13 4 1,13-6-98,1 0 0,-1-1 0,0 0 0,0 0 0,0-1 0,0 1 1,0-1-1,1-1 0,-1 1 0,0-1 0,0 0 0,0 0 0,0-1 1,1 1-1,-1-1 0,1-1 0,-7-2 0,7 2-202,1 0 0,0 1-1,0-1 1,0-1 0,0 1 0,1-1-1,-1 1 1,1-1 0,0 0 0,0 0-1,0 0 1,0-1 0,1 1 0,0-1-1,0 0 1,0 1 0,1-1 0,-1 0-1,1 0 1,-1-8 0,2 12 60,0 0 1,0-1-1,-1 1 1,1 0 0,0-1-1,1 1 1,-1 0-1,0-1 1,0 1-1,1 0 1,-1-1 0,0 1-1,1 0 1,-1 0-1,1-1 1,0 1-1,-1 0 1,1 0 0,0 0-1,0 0 1,0 0-1,0 0 1,0 0-1,0 0 1,2-1 0,14-8-619</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6.215"/>
    </inkml:context>
    <inkml:brush xml:id="br0">
      <inkml:brushProperty name="width" value="0.05" units="cm"/>
      <inkml:brushProperty name="height" value="0.05" units="cm"/>
      <inkml:brushProperty name="color" value="#008C3A"/>
    </inkml:brush>
  </inkml:definitions>
  <inkml:trace contextRef="#ctx0" brushRef="#br0">3 845 10826,'5'-2'549,"0"0"-1,0 0 1,0 0 0,0-1-1,0 1 1,0-1-1,-1 0 1,0 0-1,0-1 1,0 0 0,0 1-1,0-1 1,0 0-1,-1-1 1,6-8-1,-2-1 261,1 0 0,-2 0 0,0 0 0,6-20 0,-10 27-667,-1 1 1,1-1-1,-1 0 1,-1 0-1,1 0 1,-1 0-1,0 0 1,-2-11-1,2 16-122,-1 0 0,1 1 0,0-1 0,-1 0 0,0 1 0,1-1 0,-1 1 0,0-1 0,0 1 0,0-1 0,0 1 0,0 0 0,0 0 0,0-1 0,0 1 0,0 0-1,-1 0 1,1 0 0,0 0 0,-1 0 0,1 0 0,-1 1 0,1-1 0,-1 0 0,0 1 0,1-1 0,-1 1 0,1-1 0,-1 1 0,0 0 0,1 0 0,-1 0 0,0 0 0,1 0-1,-1 0 1,0 0 0,1 1 0,-1-1 0,0 1 0,-1 0 0,-1 0 16,0 0-1,1 1 0,-1-1 1,1 1-1,-1 0 1,1 0-1,-1 1 0,1-1 1,0 1-1,0-1 1,0 1-1,1 0 1,-1 0-1,1 0 0,-1 1 1,1-1-1,0 0 1,0 1-1,-2 6 0,3-6-27,-1-1 0,1 0 0,0 1 0,0-1 0,1 1 0,-1 0 0,1-1-1,0 1 1,0-1 0,0 1 0,0 0 0,1-1 0,-1 1 0,1-1 0,0 1-1,0-1 1,0 1 0,1-1 0,-1 0 0,1 1 0,3 5 0,0-4 13,0 0 1,0 0 0,1-1-1,-1 0 1,1 0 0,0 0-1,0 0 1,0-1 0,1 0-1,-1-1 1,1 1-1,9 1 1,1 0 217,0-1 0,0 0 0,34-1 0,-50-2-222,0 1 1,0-1-1,0 0 0,0 0 0,0 0 0,-1 0 0,1 1 0,0-1 1,0 0-1,0 1 0,0-1 0,-1 1 0,1-1 0,0 1 1,0-1-1,-1 1 0,1 0 0,0-1 0,-1 1 0,1 0 0,-1-1 1,1 1-1,-1 0 0,1 0 0,-1 0 0,0-1 0,1 1 1,-1 0-1,0 0 0,1 0 0,-1 1 0,0 0-1,0-1-1,1 1 0,-1 0 1,0-1-1,0 1 1,-1 0-1,1-1 1,0 1-1,0-1 1,-1 1-1,1-1 0,-1 1 1,1-1-1,-1 1 1,0-1-1,0 1 1,-1 2-1,2-4-14,-1 0 0,1 0 0,0 1 0,0-1 0,0 0 0,0 0 0,-1 1 0,1-1 0,0 0 0,0 0 0,-1 0 0,1 1 0,0-1 0,0 0 0,-1 0 0,1 0 0,0 0 0,0 0 0,-1 0 0,1 0 0,0 1 0,-1-1 0,1 0 0,0 0 0,-1 0 0,1 0 0,0 0 0,0 0 0,-1 0 0,1 0 0,0-1 0,-1 1 0,1 0 0,0 0 0,-1 0 0,1 0 0,0 0 0,0 0 0,-1-1 0,1 1 0,0 0 0,0 0 0,-1 0 0,1-1 0,0 1 0,0 0 0,0 0 0,-1 0 0,1-1 0,0 1 0,0 0 0,0-1 0,0 1-1,0 0 1,0 0 0,-1-1 0,1 1 0,0 0 0,0-1 0,-3-18-11,3 11-10,1 1-1,-1 0 0,2-1 1,-1 1-1,1 0 0,0 0 0,5-10 1,-6 14-9,0 0 0,1 0 0,-1 0 0,1 0 0,0 1 0,0-1 0,0 1 0,0-1 0,0 1 1,1 0-1,-1 0 0,1 0 0,-1 0 0,1 0 0,0 0 0,0 1 0,0-1 0,0 1 0,3-1 0,-4 1 4,-1 1-1,0 0 1,1 0-1,-1 0 1,1 0-1,-1 0 0,1 0 1,-1 1-1,0-1 1,1 0-1,-1 1 1,0-1-1,1 1 0,-1-1 1,0 1-1,2 0 1,17 17-326,-3-4 235,-11-10 113,0-1 0,1 0 0,-1-1 0,0 0 0,1 0 0,0 0 0,0-1 0,-1 0 0,1 0 0,0 0 0,0-1 0,0 0 0,0-1 0,0 0 0,0 0 0,-1 0 0,12-4 0,-2 0 35,-1-1 0,-1 0 1,1-1-1,-1-1 0,0 0 0,19-16 1,-28 20-6,0 0 1,-1 0 0,1-1-1,-1 0 1,0 0 0,0 0-1,0 0 1,-1-1 0,0 1-1,3-8 1,-2 4 11,-2 0 1,1-1-1,-1 0 1,0 0-1,-1 1 1,0-12-1,0-270 109,-3 138-112,-1 55 457,3 97-469,0 1 0,0-1 0,0 1 0,0-1 0,0 1-1,0-1 1,0 1 0,0-1 0,0 1 0,0-1 0,0 1-1,0-1 1,0 1 0,-1 0 0,1-1 0,0 1 0,0-1-1,-1 1 1,1-1 0,0 1 0,-1 0 0,1-1 0,0 1-1,-1 0 1,1-1 0,-5 3 179,3 4-145,1-1-1,-1 1 0,1 0 1,0 0-1,0 0 0,0 6 1,-1 4 14,-4 37 242,2 0 0,3 70 1,3-98-205,0-1 1,2-1 0,0 1-1,2 0 1,1-1 0,0 0-1,18 34 1,-19-45-75,41 72 118,-40-73-153,1-1 0,0 1 0,0-1 0,1-1 0,12 10 0,-21-18-45,1 0-1,0-1 0,0 1 1,0-1-1,-1 1 0,1-1 1,0 1-1,0-1 1,0 0-1,0 0 0,0 1 1,0-1-1,0 0 1,0 0-1,0 0 0,0 0 1,0 0-1,0 0 0,0 0 1,0 0-1,0 0 1,0-1-1,-1 1 0,1 0 1,0-1-1,0 1 1,0 0-1,0-1 0,0 1 1,0-1-1,-1 0 0,1 1 1,0-1-1,0 0 1,-1 1-1,1-1 0,-1 0 1,1 0-1,0 1 1,-1-1-1,0 0 0,1-1 1,2-2-380,-1 0 0,0-1 0,0 1 0,0-1 1,0 1-1,-1-1 0,1-6 0,-1 5-175,-1 0 0,0 0 0,-1-1 0,1 1 1,-1 0-1,0 0 0,-1-1 0,0 1 0,0 0 0,0 1 0,0-1 0,-4-6 0,-10-16-1006</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6.416"/>
    </inkml:context>
    <inkml:brush xml:id="br0">
      <inkml:brushProperty name="width" value="0.05" units="cm"/>
      <inkml:brushProperty name="height" value="0.05" units="cm"/>
      <inkml:brushProperty name="color" value="#008C3A"/>
    </inkml:brush>
  </inkml:definitions>
  <inkml:trace contextRef="#ctx0" brushRef="#br0">0 182 16187,'0'2'1553,"4"0"1159,15-4-583,12-10-617,11-2-160,11-7-319,1 1-105,-2 2-320,-9-1-232,-10 4-256,-8 1-272,-10 2-1080,-1-4-337,0-6 625</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6.574"/>
    </inkml:context>
    <inkml:brush xml:id="br0">
      <inkml:brushProperty name="width" value="0.05" units="cm"/>
      <inkml:brushProperty name="height" value="0.05" units="cm"/>
      <inkml:brushProperty name="color" value="#008C3A"/>
    </inkml:brush>
  </inkml:definitions>
  <inkml:trace contextRef="#ctx0" brushRef="#br0">136 1 25237,'-2'27'2097,"-5"1"799,-3-4-1071,-9-8-1225,1-4-488,1-12-112,0-3-144,5-11-712,-4-11-6346,-1-20 4810</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6.755"/>
    </inkml:context>
    <inkml:brush xml:id="br0">
      <inkml:brushProperty name="width" value="0.05" units="cm"/>
      <inkml:brushProperty name="height" value="0.05" units="cm"/>
      <inkml:brushProperty name="color" value="#008C3A"/>
    </inkml:brush>
  </inkml:definitions>
  <inkml:trace contextRef="#ctx0" brushRef="#br0">2 121 7450,'0'-2'258,"-1"1"1,1 0-1,0-1 1,0 1-1,-1 0 1,1-1-1,0 1 1,0 0-1,0-1 1,1 1-1,-1-1 1,0 1-1,1 0 1,-1-1-1,0 1 1,1 0-1,-1 0 1,1-1-1,0 1 1,-1 0-1,1 0 1,0 0-1,1-2 1,4-3 289,0-1 0,10-8 0,-9 8 96,-1 1-359,0 1-1,0 0 0,0 1 1,1-1-1,0 1 1,0 0-1,0 1 1,0-1-1,0 1 1,1 1-1,7-2 0,-8 3-161,-1 0-1,1 0 0,0 1 0,0 0 1,0 0-1,-1 1 0,1 0 1,0 0-1,0 0 0,-1 1 0,1 0 1,-1 1-1,9 3 0,-4 1-69,0 0 1,0 0-1,-1 1 0,1 0 0,-2 1 0,1 0 1,-1 1-1,-1 0 0,0 0 0,9 16 0,1 5-11,-1 0 0,20 55 0,-1 14 54,27 127 1,1 105 38,-11 184-93,-44 2 25,-39 84-115,12-381 326,16-166-5,3 0 0,8 56 0,-8-106-109,0 1 0,0-1 0,1 0 0,-1 0 0,1 1 0,0-1 0,1 0 0,-1-1 0,1 1 0,0 0 0,0-1 0,7 8 0,0-3-142,0-1-1,0 0 1,22 14 0,4 5-2835,-23-19 1804</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8.060"/>
    </inkml:context>
    <inkml:brush xml:id="br0">
      <inkml:brushProperty name="width" value="0.05" units="cm"/>
      <inkml:brushProperty name="height" value="0.05" units="cm"/>
      <inkml:brushProperty name="color" value="#008C3A"/>
    </inkml:brush>
  </inkml:definitions>
  <inkml:trace contextRef="#ctx0" brushRef="#br0">33 132 11410,'1'-1'163,"-1"1"0,0-1-1,0 0 1,0 1 0,1-1-1,-1 1 1,0-1 0,0 0-1,0 1 1,0-1 0,0 0-1,0 1 1,-1-1 0,1 0-1,0 1 1,0-1-1,0 0 1,0 1 0,-1-1-1,0 0 1,1 1-62,0 0-1,-1 0 1,1 0 0,0 0-1,-1 0 1,1 0 0,-1 0-1,1 0 1,0 0-1,-1 0 1,1 0 0,0 0-1,-1 0 1,1 0 0,-1 1-1,1-1 1,0 0 0,-1 0-1,1 0 1,0 1 0,0-1-1,-1 0 1,1 0 0,-1 1-1,-1 1 200,0 1 0,-1-1 0,1 1 1,0 0-1,0-1 0,0 1 0,-1 4 0,2-3-156,0-1 1,0 0-1,1 1 1,-1-1-1,1 1 1,0-1-1,0 1 0,0-1 1,1 0-1,-1 1 1,2 5-1,16 40 758,-6-18-459,1 21 260,-10-38-544,0 0 0,1 0 0,1 0 0,0-1 0,1 1 0,9 15 0,-14-27-150,1 1 0,0-1-1,0 1 1,0-1-1,1 0 1,-1 0 0,0 0-1,1 0 1,0-1 0,-1 1-1,4 1 1,-4-2-9,-1-1 0,1 1-1,-1-1 1,1 0 0,0 1 0,-1-1-1,1 0 1,0 0 0,-1 0 0,1 0 0,0 0-1,-1-1 1,1 1 0,-1 0 0,1-1-1,-1 1 1,1-1 0,0 0 0,-1 1 0,0-1-1,1 0 1,1-2 0,3-2-33,0 0 0,-1-1 0,0 1 0,0-1 0,-1 0-1,0-1 1,0 1 0,4-10 0,2-5-169,9-33-1,-16 45 149,8-37-72,-11 48 133,0 0-1,0 0 0,0 0 1,0 0-1,0-1 1,1 1-1,-1 0 1,1 0-1,-1 0 1,1-1-1,0 1 1,-1 0-1,1-1 1,0 1-1,0 0 1,0-1-1,0 1 1,1-1-1,-1 0 0,0 1 1,1-1-1,-1 0 1,1 0-1,-1 0 1,1 0-1,-1 0 1,1 0-1,0 0 1,1 0-1,1 1 11,1 0 0,-1-1 0,0 0 0,1 1 0,-1-1 0,1-1 0,-1 1 0,1-1 0,-1 0 0,1 0 0,-1 0 0,1 0 0,4-2 0,-1 0 19,0-1 0,-1 0 0,0 0 0,0 0 0,0-1 0,0 0 0,0-1 0,-1 1 0,1-1 0,-1-1 0,-1 1 0,7-9 0,-9 12-3,-1-1 1,0 0-1,0 0 0,0 0 0,0 0 1,-1 0-1,1-1 0,-1 1 0,0 0 1,0-1-1,0 1 0,0-1 0,0 1 1,-1-1-1,0 0 0,0 1 0,0-1 1,0 1-1,0-1 0,-1 0 0,0 1 1,1-1-1,-1 1 0,-1 0 0,1-1 1,0 1-1,-1 0 0,-3-6 0,-1 1-16,-1 0-1,0 0 0,-11-8 0,9 7-517,-17-18-1,24 24 207,0 1 1,1-1-1,-1 0 1,0 0 0,1 0-1,0 0 1,-1 0-1,1 0 1,0 0-1,1-1 1,-1 1 0,0-4-1,1-11-1759,2 0 689</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1.686"/>
    </inkml:context>
    <inkml:brush xml:id="br0">
      <inkml:brushProperty name="width" value="0.05" units="cm"/>
      <inkml:brushProperty name="height" value="0.05" units="cm"/>
      <inkml:brushProperty name="color" value="#008C3A"/>
    </inkml:brush>
  </inkml:definitions>
  <inkml:trace contextRef="#ctx0" brushRef="#br0">40 1 13179,'-1'0'113,"1"0"-1,-1 1 1,1-1 0,-1 1 0,1-1 0,-1 1-1,1-1 1,0 0 0,-1 1 0,1 0 0,-1-1-1,1 1 1,0-1 0,0 1 0,-1-1 0,1 1-1,0 0 1,0-1 0,0 1 0,-1-1 0,1 1-1,0 0 1,0-1 0,0 1 0,0 0 0,0-1-1,0 1 1,1 0 0,-1-1 0,0 1 0,0-1-1,0 1 1,1 0 0,-1-1 0,0 1 0,0-1-1,1 1 1,-1-1 0,1 1 0,0 0 0,1 3 49,1 0 1,0-1-1,0 0 1,0 1-1,4 2 1,23 17 472,50 29 0,-53-36-208,0 1-1,-2 1 1,35 31-1,-49-38-167,-1 0 0,0 1 0,-1 0 0,0 1 0,-1 0 0,11 22-1,-16-27-107,0 0 0,0 1 0,-1 0 0,0 0 0,0-1-1,-1 1 1,0 0 0,0 0 0,-1 0 0,-1 0-1,1 0 1,-4 13 0,-2 0 4,0-1 0,-2 0-1,-1-1 1,0 1 0,-1-2-1,-2 1 1,1-2 0,-2 1-1,-1-2 1,0 0 0,-1 0 0,-19 15-1,25-25-176,-1 1-1,1-1 1,-1-1 0,-1 0-1,1 0 1,-1-1 0,0 0-1,0-1 1,-1-1 0,1 1-1,-1-2 1,-20 3-1,30-5-91,-1 0-1,1 0 1,0 0-1,0 0 1,0-1-1,-1 1 1,1-1-1,0 1 1,0-1-1,0 0 1,0 0-1,0 0 1,0 0-1,0 0 1,0 0-1,0 0 1,1-1-1,-1 1 1,0-1-1,1 1 1,-1-1-1,-1-2 1,0-1-324,0-1 0,1 1 0,-1-1 0,1 0 0,1 0 0,-1 0 0,0-6 0,-8-38-773</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8.309"/>
    </inkml:context>
    <inkml:brush xml:id="br0">
      <inkml:brushProperty name="width" value="0.05" units="cm"/>
      <inkml:brushProperty name="height" value="0.05" units="cm"/>
      <inkml:brushProperty name="color" value="#008C3A"/>
    </inkml:brush>
  </inkml:definitions>
  <inkml:trace contextRef="#ctx0" brushRef="#br0">0 1 16668,'7'21'1536,"0"8"1192,3 8-567,-3 11-377,2 4-431,-4 3-641,0 3-136,-5 1-232,2 1-104,3-3-120,1-5-40,-1-12-40,0-9-56,0-13-680,0-8-608,-1-13-1521,1-11-480,7-19 1649</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8.557"/>
    </inkml:context>
    <inkml:brush xml:id="br0">
      <inkml:brushProperty name="width" value="0.05" units="cm"/>
      <inkml:brushProperty name="height" value="0.05" units="cm"/>
      <inkml:brushProperty name="color" value="#008C3A"/>
    </inkml:brush>
  </inkml:definitions>
  <inkml:trace contextRef="#ctx0" brushRef="#br0">40 19 15499,'-1'43'2582,"-1"-17"-1109,3 26-1,0-45-1302,0 0 0,0 0 0,0 0 0,1 0 0,0-1 0,0 1 0,1-1 0,5 11-1,-6-14-136,-1-1-1,1 1 1,-1-1-1,1 0 1,0 0-1,0 0 1,0 0-1,0 0 1,0 0-1,1 0 0,-1-1 1,0 1-1,1-1 1,-1 0-1,1 1 1,0-1-1,-1 0 1,1-1-1,0 1 0,0 0 1,-1-1-1,1 0 1,0 0-1,0 1 1,0-2-1,0 1 1,-1 0-1,5-1 0,-2-1-6,-1 1-1,1-1 0,-1 0 0,0 0 1,0 0-1,1-1 0,-1 0 0,-1 1 0,1-1 1,0-1-1,-1 1 0,1 0 0,-1-1 0,0 0 1,0 0-1,2-4 0,-1 1 56,-1-1-1,0 1 1,0 0-1,-1-1 1,0 0-1,0 0 1,0 1-1,-1-1 1,-1 0-1,1 0 1,-2-14-1,1 18-55,-1 0 0,1 0 0,-1 1 0,0-1 0,0 0 0,0 0 0,0 1 0,-1-1 0,1 1 0,-1-1 0,0 1 0,0 0 0,-1-1 0,1 1 0,0 0 1,-1 0-1,0 1 0,0-1 0,0 1 0,0-1 0,0 1 0,0 0 0,-1 0 0,1 0 0,-1 1 0,-4-3 0,0 3-214,-1 0 1,1 0 0,0 0-1,-1 1 1,1 0-1,-1 1 1,1 0-1,0 0 1,-1 1 0,1 0-1,0 1 1,0-1-1,-8 5 1,-19 12-792</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9.255"/>
    </inkml:context>
    <inkml:brush xml:id="br0">
      <inkml:brushProperty name="width" value="0.05" units="cm"/>
      <inkml:brushProperty name="height" value="0.05" units="cm"/>
      <inkml:brushProperty name="color" value="#008C3A"/>
    </inkml:brush>
  </inkml:definitions>
  <inkml:trace contextRef="#ctx0" brushRef="#br0">24 1 9426,'-1'0'268,"0"0"0,-1 1 1,1-1-1,0 0 0,0 1 0,0-1 0,0 0 0,0 1 1,0 0-1,0-1 0,0 1 0,0 0 0,1-1 0,-1 1 1,0 0-1,0 0 0,0 0 0,1 0 0,-1-1 1,0 1-1,1 0 0,-1 0 0,1 0 0,-1 0 0,1 1 1,0-1-1,-1 0 0,1 0 0,0 0 0,0 0 0,0 0 1,0 0-1,0 2 0,-1 3 322,1 0 0,0 1 0,1-1 0,1 11 0,3 0-188,1 0-1,0-1 1,1 0 0,1 0 0,0 0-1,12 15 1,-7-9-367,-11-19-241,0 0 0,0-1-1,-1 1 1,0 0 0,1 0 0,-1 0-1,0 0 1,1 7 0,-9-15-5107</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9.509"/>
    </inkml:context>
    <inkml:brush xml:id="br0">
      <inkml:brushProperty name="width" value="0.05" units="cm"/>
      <inkml:brushProperty name="height" value="0.05" units="cm"/>
      <inkml:brushProperty name="color" value="#008C3A"/>
    </inkml:brush>
  </inkml:definitions>
  <inkml:trace contextRef="#ctx0" brushRef="#br0">0 295 15299,'35'-14'1513,"-2"-8"903,5-4-63,0-11-641,2-6-400,-2 1-608,-7 2-247,1 11-369,-12 5-112,-4 12-361,-14 6-399,-2 17-704,-9 4-897,-3 10-31,3 6 1064</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9.723"/>
    </inkml:context>
    <inkml:brush xml:id="br0">
      <inkml:brushProperty name="width" value="0.05" units="cm"/>
      <inkml:brushProperty name="height" value="0.05" units="cm"/>
      <inkml:brushProperty name="color" value="#008C3A"/>
    </inkml:brush>
  </inkml:definitions>
  <inkml:trace contextRef="#ctx0" brushRef="#br0">0 149 12387,'0'0'1608,"6"-1"1697,2-8-681,8-7-479,3-3-433,5-2-880,4 1-320,0 1-352,-8 3-168,-1 4-616,-1 2-320,-10 4-1064,3 6-409,-3 11 1345</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9.894"/>
    </inkml:context>
    <inkml:brush xml:id="br0">
      <inkml:brushProperty name="width" value="0.05" units="cm"/>
      <inkml:brushProperty name="height" value="0.05" units="cm"/>
      <inkml:brushProperty name="color" value="#008C3A"/>
    </inkml:brush>
  </inkml:definitions>
  <inkml:trace contextRef="#ctx0" brushRef="#br0">4 78 15099,'-3'11'1985,"3"-3"1327,10-8-887,6 0-265,1-10-895,4-2-409,-2-4-664,0-3-728,7 0-1617,2-2 1329</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5.896"/>
    </inkml:context>
    <inkml:brush xml:id="br0">
      <inkml:brushProperty name="width" value="0.05" units="cm"/>
      <inkml:brushProperty name="height" value="0.05" units="cm"/>
      <inkml:brushProperty name="color" value="#008C3A"/>
    </inkml:brush>
  </inkml:definitions>
  <inkml:trace contextRef="#ctx0" brushRef="#br0">261 137 5081,'1'-10'1672,"0"0"-1,0 0 1,1 0-1,4-12 1,-3 13-524,0-1 1,-1 0 0,-1 1 0,1-13 0,-1 21-1065,-1 1 0,0-1-1,0 1 1,0-1 0,0 1 0,0-1 0,0 1 0,-1-1 0,1 1 0,0-1 0,0 1 0,0-1-1,0 1 1,-1-1 0,1 1 0,0-1 0,0 1 0,-1-1 0,1 1 0,0 0 0,-1-1-1,1 1 1,0 0 0,-1-1 0,1 1 0,-1 0 0,1-1 0,0 1 0,-1 0 0,0-1 0,-1 1 1,1 0 1,0 0 0,-1 0-1,1 0 1,0 0 0,-1 0-1,1 1 1,0-1 0,-1 0-1,1 1 1,-2 0 0,-6 3 45,1 1 0,-13 8 0,19-11-63,-33 23 7,1 2 1,0 2-1,3 0 1,-39 47-1,68-74-74,0 0-1,1 1 0,-1-1 1,1 0-1,0 0 0,0 1 0,-2 4 1,3-7-1,0 1 1,0-1 0,0 1-1,0 0 1,0-1 0,0 1-1,0-1 1,0 1 0,0-1-1,0 1 1,1-1 0,-1 1-1,0-1 1,0 1 0,1-1-1,-1 1 1,0-1 0,1 1-1,-1-1 1,0 0 0,1 1-1,-1-1 1,1 0-1,-1 1 1,0-1 0,1 0-1,-1 1 1,1-1 0,-1 0-1,1 0 1,-1 1 0,1-1-1,-1 0 1,1 0 0,-1 0-1,1 0 1,0 0 0,-1 0-1,1 0 1,-1 0 0,1 0-1,0 0 1,20 0 60,0 0 0,38-7-1,-18 3-11,-22 2-25,1-1 85,-1 2 0,36 2 0,-50-1-63,0 1 0,0-1 0,0 2 0,-1-1 0,1 0 0,0 1 0,0 0 1,-1 0-1,1 0 0,-1 1 0,0-1 0,0 1 0,0 0 0,0 0 0,0 1 1,3 3-1,-5-4-5,0-1 1,0 1 0,-1 0 0,1-1 0,-1 1-1,0 0 1,1 0 0,-1 0 0,-1 0-1,1 0 1,0 0 0,-1 1 0,1 3-1,-1-2 25,-1 1-1,1-1 0,-1 1 0,0-1 0,0 0 0,-1 0 0,-2 8 0,0-5 3,0 1 0,0-1 0,-1 0 0,0-1 0,-1 1 0,0-1 0,0 0 0,0 0 0,-8 5 0,8-7-155,0-2 0,0 1 0,0-1 0,-1 0-1,0 0 1,1 0 0,-1-1 0,0 0 0,0-1 0,0 1-1,0-1 1,0-1 0,-1 1 0,1-1 0,-11-2-1,11 0-2583,9-2 483,11-2-209,3-1 1076</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6.721"/>
    </inkml:context>
    <inkml:brush xml:id="br0">
      <inkml:brushProperty name="width" value="0.05" units="cm"/>
      <inkml:brushProperty name="height" value="0.05" units="cm"/>
      <inkml:brushProperty name="color" value="#008C3A"/>
    </inkml:brush>
  </inkml:definitions>
  <inkml:trace contextRef="#ctx0" brushRef="#br0">4 371 12659,'1'-1'9740,"-6"96"-5877,5-94-3857,0 0 1,0 1-1,0-1 0,0 0 1,0 0-1,0 1 1,0-1-1,1 0 1,-1 0-1,0 0 1,1 1-1,-1-1 1,1 0-1,-1 0 1,1 0-1,-1 0 0,3 2 1,-3-2-6,1-1 0,0 1 1,-1-1-1,1 0 0,0 1 0,0-1 1,0 0-1,0 1 0,-1-1 0,1 0 0,0 0 1,0 0-1,0 1 0,0-1 0,0 0 1,-1 0-1,1-1 0,0 1 0,1 0 1,2-1-10,-1 0 1,0 0 0,1 0 0,-1-1-1,0 1 1,0-1 0,1 0 0,-1 0-1,-1 0 1,6-5 0,-3 1-39,0 0 0,0 0 1,0 0-1,-1-1 0,0 0 0,0 0 1,3-8-1,14-54-372,-21 69 415,0-1 3,0 1-1,0 0 1,0-1-1,0 1 1,0 0 0,1-1-1,-1 1 1,0 0-1,0-1 1,0 1 0,0 0-1,0-1 1,0 1-1,1 0 1,-1 0-1,0-1 1,0 1 0,0 0-1,1 0 1,-1-1-1,0 1 1,0 0-1,1 0 1,-1 0 0,0-1-1,1 1 1,-1 0-1,0 0 1,1 0 0,-1 0-1,0 0 1,1-1-1,-1 1 1,0 0-1,1 0 1,-1 0 0,0 0-1,1 0 1,-1 0-1,0 0 1,1 0-1,-1 1 1,0-1 0,1 0-1,-1 0 1,0 0-1,1 0 1,-1 0 0,0 0-1,1 1 1,-1-1-1,0 0 1,1 1-1,17 17 94,-7-6 1,-6-9-83,0 0 0,1 0-1,-1 0 1,0-1 0,1 0-1,0 0 1,-1 0 0,1-1-1,0 1 1,0-2 0,0 1-1,0-1 1,10 0 0,-12 0-6,1 0 0,-1-1 0,0 0 0,0 1 0,0-2 0,1 1 0,-1 0 0,0-1 0,-1 0 0,1 1 0,0-2 0,0 1 0,-1 0 0,1-1 0,-1 0 0,0 1 0,0-1 0,0 0 0,5-7 0,-3 0-4,1-1 1,-2 0 0,1 0 0,-2 0-1,1 0 1,-2-1 0,1 1 0,0-21 0,-1 6 3,-2-1 0,-6-44 1,6 68-6,-1-9 11,-1 0 0,0 0 0,0 1 0,-1-1 0,-1 1 0,-6-15 0,10 26-9,1 0 0,-1 0 0,0 0 0,0 0 0,0-1 0,-1 1-1,1 0 1,0 0 0,0 0 0,0 0 0,0 0 0,0-1 0,0 1 0,0 0 0,0 0 0,0 0 0,0 0 0,0 0 0,0 0 0,0 0 0,0 0-1,0-1 1,-1 1 0,1 0 0,0 0 0,0 0 0,0 0 0,0 0 0,0 0 0,0 0 0,0 0 0,-1 0 0,1 0 0,0 0 0,0 0 0,0 0-1,0 0 1,0 0 0,-1 0 0,1 0 0,0 0 0,0 0 0,0 0 0,0 0 0,0 0 0,0 0 0,-1 0 0,1 0 0,0 0 0,0 0 0,0 0-1,0 0 1,0 0 0,0 0 0,0 0 0,-1 1 0,1-1 0,0 0 0,0 0 0,0 0 0,0 0 0,0 0 0,0 0 0,0 0 0,0 0 0,0 1-1,0-1 1,0 0 0,0 0 0,-3 12 77,2-10-54,-3 24 116,1 0 1,1 1 0,1-1 0,2 1 0,0-1-1,2 0 1,1 0 0,1 0 0,1 0 0,1-1 0,11 25-1,-12-36-99,13 21-1,-17-32-38,0 0 0,0 0 0,0 0 0,1 0-1,-1 0 1,1 0 0,0 0 0,0-1 0,0 0 0,0 0 0,6 4 0,-8-6-2,0 0 0,0 1 0,0-1 0,0 0 0,0 0 0,0 1 0,0-1 0,0 0 1,1 0-1,-1 0 0,0-1 0,0 1 0,0 0 0,0 0 0,0 0 0,0-1 0,0 1 0,0-1 1,0 1-1,0 0 0,-1-1 0,1 0 0,0 1 0,0-1 0,0 0 0,0 1 0,-1-1 0,1 0 1,0 0-1,0-1 0,2-2 4,0-1 0,0 0 1,-1 0-1,3-8 1,-3 10-5,16-50 7,-13 36-7,1 1-1,0-1 1,1 2-1,0-1 0,2 1 1,14-21-1,-22 34 2,0 1 0,-1 0-1,2 0 1,-1 0 0,0 1 0,0-1-1,0 0 1,0 0 0,0 0 0,1 1 0,-1-1-1,0 1 1,0-1 0,1 1 0,-1 0-1,1-1 1,-1 1 0,0 0 0,1 0-1,2 0 1,-1 0 4,0 1-1,-1-1 0,1 1 1,0 0-1,0 0 0,-1 0 1,1 1-1,-1-1 0,5 3 1,1 2 37,-1 0 0,-1 0 1,1 0-1,-1 1 0,9 12 1,-12-15-13,0 0 0,-1 0 1,1 0-1,-1 0 0,0 0 0,0 1 1,-1-1-1,1 1 0,-1-1 1,0 1-1,0 0 0,0-1 0,-1 1 1,0 0-1,0 0 0,0-1 1,0 1-1,-1 0 0,0-1 0,0 1 1,0 0-1,-1-1 0,1 1 0,-1-1 1,0 0-1,0 0 0,-1 0 1,1 0-1,-1 0 0,0 0 0,0 0 1,-4 3-1,1-1-17,0-1 0,-1 1 0,1-1 0,-1-1 0,0 1 0,0-1 1,-1-1-1,-8 4 0,12-5-131,-1-1-1,0 1 1,-1-1 0,1 0 0,0-1 0,0 1 0,0-1-1,0 0 1,-1 0 0,1-1 0,0 0 0,0 0-1,-10-3 1,14 4-8,0-1-1,0 1 0,-1-1 1,1 1-1,0-1 0,0 0 1,0 0-1,0 0 0,0 0 1,0 1-1,0-1 0,0 0 1,1-1-1,-1 1 0,0 0 1,0 0-1,1 0 0,-1 0 1,1 0-1,-1-1 0,1 1 1,0 0-1,-1-1 0,1 1 1,0 0-1,0-1 1,0 1-1,0-2 0,0 0-249,0 0 0,1-1 0,0 1 0,-1 0-1,1 0 1,0-1 0,0 1 0,1 0 0,-1 0 0,3-3-1,15-18-1364</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7.079"/>
    </inkml:context>
    <inkml:brush xml:id="br0">
      <inkml:brushProperty name="width" value="0.05" units="cm"/>
      <inkml:brushProperty name="height" value="0.05" units="cm"/>
      <inkml:brushProperty name="color" value="#008C3A"/>
    </inkml:brush>
  </inkml:definitions>
  <inkml:trace contextRef="#ctx0" brushRef="#br0">138 1 15435,'0'2'305,"-1"0"1,1-1-1,-1 1 0,1 0 0,-1 0 0,0-1 1,0 1-1,0 0 0,0-1 0,0 1 0,0 0 1,0-1-1,0 0 0,0 1 0,-1-1 0,1 0 0,-1 0 1,1 1-1,-1-1 0,-1 1 0,-7 3 246,1 1-1,-14 4 1,13-5-321,-2 0-81,5-2-86,1 0 0,-1 0-1,1 0 1,0 1 0,-7 5 0,12-8-62,1-1 0,0 0 1,-1 0-1,1 0 0,0 1 0,0-1 1,-1 0-1,1 0 0,0 1 0,-1-1 1,1 0-1,0 1 0,0-1 0,0 0 1,-1 1-1,1-1 0,0 0 0,0 1 0,0-1 1,0 0-1,0 1 0,0-1 0,0 1 1,-1-1-1,1 0 0,0 1 0,0-1 1,1 1-1,-1-1 0,0 1 0,0-1 0,1 1-1,-1-1 1,1 0-1,0 1 1,-1-1-1,1 0 1,-1 1-1,1-1 1,0 0-1,-1 0 0,1 0 1,0 0-1,-1 0 1,1 0-1,1 0 1,28-2 1,26-11 4,16-4 239,-64 16-113,0 0 0,0 0 0,0 1 0,1 0 0,-1 0 0,12 3 0,-18-3-99,-1 0 0,0 0-1,0 1 1,1-1 0,-1 0 0,0 1 0,1-1 0,-1 1 0,0 0-1,0-1 1,0 1 0,0 0 0,0-1 0,0 1 0,0 0 0,0 0-1,0 0 1,0 0 0,0 0 0,0 0 0,-1 0 0,1 1 0,0-1-1,-1 0 1,1 0 0,-1 0 0,1 1 0,-1-1 0,0 0 0,1 1 0,-1-1-1,0 0 1,0 1 0,0-1 0,0 0 0,0 1 0,0-1 0,0 0-1,-1 0 1,1 1 0,0-1 0,-1 0 0,1 1 0,-2 1 0,-2 5 48,1-1 0,-2 1 0,1-1 0,-1 0 0,-7 9 1,2-4-121,0 0 1,-1 0 0,-1-1-1,1-1 1,-2 0-1,1 0 1,-17 8 0,27-17-63,0 0-1,0 0 1,0 0 0,0-1-1,0 1 1,0 0 0,0-1 0,0 0-1,-1 0 1,-2 1 0,4-2 9,1 1-1,-1 0 1,0 0 0,0 0 0,0-1-1,1 1 1,-1 0 0,0-1 0,0 1-1,1-1 1,-1 1 0,0-1 0,1 1 0,-1-1-1,1 1 1,-1-1 0,0 1 0,1-1-1,0 0 1,-1 0 0,1 1 0,-1-1 0,1 0-1,0 0 1,-1 1 0,1-1 0,0 0-1,0 0 1,-1-1 0,1-1-314,0 0 0,-1-1 0,1 1 0,0 0 0,1-6-1,7-19-1189</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7.330"/>
    </inkml:context>
    <inkml:brush xml:id="br0">
      <inkml:brushProperty name="width" value="0.05" units="cm"/>
      <inkml:brushProperty name="height" value="0.05" units="cm"/>
      <inkml:brushProperty name="color" value="#008C3A"/>
    </inkml:brush>
  </inkml:definitions>
  <inkml:trace contextRef="#ctx0" brushRef="#br0">0 0 13779,'6'78'8607,"8"-1"-4532,28 72-2284,-31-112-1352,6 11-288,-10-27-246,0 0 0,6 33 0,-12-53 4,-1-1 0,0 1 0,0 0 0,0 0 0,1 0 0,-1 0 0,0-1 0,0 1 0,0 0 0,0 0 0,0 0 0,-1 0 0,1-1 0,0 1 0,0 0 0,0 0 0,-1 0 0,1-1 0,0 1 0,-1 0 0,1 0 0,-1-1 0,1 1 0,-1 0 0,1-1 0,-1 1 0,0 0 0,1-1 0,-1 1 0,1-1 0,-1 1 0,0-1 0,0 1 0,1-1 0,-1 0 0,0 1 0,0-1 0,0 0 0,1 0 1,-1 0-1,-1 1 0,-2-1-525,0 0 0,1-1 0,-1 1 0,1-1 0,-1 0 0,0 1 0,1-2 0,-5-1 0,-14-5-1308</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1.906"/>
    </inkml:context>
    <inkml:brush xml:id="br0">
      <inkml:brushProperty name="width" value="0.05" units="cm"/>
      <inkml:brushProperty name="height" value="0.05" units="cm"/>
      <inkml:brushProperty name="color" value="#008C3A"/>
    </inkml:brush>
  </inkml:definitions>
  <inkml:trace contextRef="#ctx0" brushRef="#br0">1 1 16283,'5'32'1617,"2"5"1864,4 6-1385,1 4-848,0 0-55,0 4-689,3 4-200,-10 1-168,-1-6-144,-4 0-720,-9-10-449,3-16 561</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7.687"/>
    </inkml:context>
    <inkml:brush xml:id="br0">
      <inkml:brushProperty name="width" value="0.05" units="cm"/>
      <inkml:brushProperty name="height" value="0.05" units="cm"/>
      <inkml:brushProperty name="color" value="#008C3A"/>
    </inkml:brush>
  </inkml:definitions>
  <inkml:trace contextRef="#ctx0" brushRef="#br0">0 147 12915,'0'1'257,"1"0"0,-1 0 0,1 0 0,-1-1 0,1 1 0,-1 0 0,1-1 1,-1 1-1,1 0 0,0-1 0,-1 1 0,1 0 0,0-1 0,0 1 0,-1-1 0,1 0 1,0 1-1,0-1 0,0 1 0,0-1 0,-1 0 0,1 0 0,0 0 0,0 1 0,0-1 0,0 0 1,0 0-1,0 0 0,0 0 0,1-1 0,33-5 2250,-32 5-1978,70-21 2945,25-6-1130,-85 25-2158,0 1 0,1 0 0,-1 1 1,1 1-1,20 1 0,-30 0-168,0 0 1,0 0-1,0 0 1,-1 0 0,1 0-1,0 1 1,0 0-1,-1-1 1,1 2-1,-1-1 1,0 0-1,0 1 1,0-1-1,0 1 1,5 6-1,0 1-7,-1 1 0,0 0 0,8 19 0,-11-22-4,-5-11-2,-1-1 0,1 1 0,0-1 0,0 0 1,0 1-1,1-1 0,-1 1 0,1-1 0,0 0 0,0 0 1,0 1-1,0-1 0,1 0 0,-1 1 0,1-1 0,0 0 1,0 1-1,0-1 0,1 1 0,-1 0 0,1-1 0,0 1 1,3-4-1,3-4-113,1 0 0,0 1 1,0 0-1,2 0 1,-1 1-1,13-8 0,-15 12-509,0 0-1,0 1 0,0 0 1,10-4-1,-11 6-413,-1 1 0,1-1-1,-1 1 1,1 0 0,0 1 0,8-1 0,8 3-624</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8.248"/>
    </inkml:context>
    <inkml:brush xml:id="br0">
      <inkml:brushProperty name="width" value="0.05" units="cm"/>
      <inkml:brushProperty name="height" value="0.05" units="cm"/>
      <inkml:brushProperty name="color" value="#008C3A"/>
    </inkml:brush>
  </inkml:definitions>
  <inkml:trace contextRef="#ctx0" brushRef="#br0">143 325 11010,'-5'-4'9149,"4"4"-8966,-13 8 3116,-13 15-1260,11-7-1436,1 0-1,1 1 1,-20 31-1,31-43-594,1 0 0,-1 1-1,1-1 1,-2 11 0,3-14-16,1 0 0,-1 0 0,1-1-1,0 1 1,0 0 0,0 0 0,0 0 0,0 0 0,0 0 0,0 0 0,1 0 0,-1 0 0,1 0 0,-1 0-1,1-1 1,1 4 0,-1-4-3,-1-1-1,1 0 1,-1 1-1,1-1 0,-1 0 1,1 1-1,0-1 1,-1 0-1,1 0 0,-1 0 1,1 1-1,-1-1 1,1 0-1,0 0 1,-1 0-1,1 0 0,0 0 1,-1 0-1,1 0 1,-1 0-1,1 0 0,0-1 1,-1 1-1,1 0 1,-1 0-1,1 0 1,-1-1-1,1 1 0,-1 0 1,1-1-1,-1 1 1,2-1-1,18-15-175,-17 13 134,2-1-108,0 1 0,-1 0 0,1 1 0,0-1 0,0 1 0,1-1 1,-1 2-1,0-1 0,1 1 0,-1-1 0,1 1 0,10 0 0,-9 0-21,-2 1 90,0-1 0,0 0 0,0 0 0,0-1 0,0 1 0,-1-1 0,1 0 0,0-1 1,-1 1-1,0-1 0,1 0 0,-1 0 0,0 0 0,0 0 0,-1-1 0,1 1 0,-1-1 0,0 0 0,0 0 1,0-1-1,2-4 0,1-3 67,-2 0 0,0 0 0,0 0 0,-1 0 0,0-1 0,-1 1 0,0-20 0,-2-150 175,-3 71 2142,7 148-963,1-1 1,13 47 0,-15-70-1056,20 67 1243,63 145 0,-85-222-1523,7 15 64,-7-18-73,-1 1 1,0 0-1,0-1 1,1 1-1,-1-1 1,1 1-1,-1-1 1,1 1-1,-1-1 1,1 1-1,-1-1 1,1 1-1,-1-1 1,1 1-1,0-1 0,-1 0 1,1 1-1,-1-1 1,1 0-1,1 0 1,-2 0-34,0 0 0,0 0 0,1 0 0,-1 0 0,0-1 1,0 1-1,1 0 0,-1 0 0,0-1 0,0 1 0,1 0 0,-1-1 0,0 1 1,0 0-1,0 0 0,0-1 0,0 1 0,1 0 0,-1-1 0,0 1 0,0 0 0,0-1 1,0 1-1,0 0 0,0-1 0,0 1 0,0-1 0,0 1 0,0 0 0,0-1 0,0 1 1,-1-1-1,-1-14-1700,2 13 1482,-2-9-1763,-1 0 0,-7-20 0,-7-6 43</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8.402"/>
    </inkml:context>
    <inkml:brush xml:id="br0">
      <inkml:brushProperty name="width" value="0.05" units="cm"/>
      <inkml:brushProperty name="height" value="0.05" units="cm"/>
      <inkml:brushProperty name="color" value="#008C3A"/>
    </inkml:brush>
  </inkml:definitions>
  <inkml:trace contextRef="#ctx0" brushRef="#br0">1 46 16572,'0'5'1472,"7"-3"1056,5-4-631,5-8-801,4-4-312,1 2-808,6 1-504,-2 8-1296,2 3-505,-13 3 1097</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6:58.874"/>
    </inkml:context>
    <inkml:brush xml:id="br0">
      <inkml:brushProperty name="width" value="0.05" units="cm"/>
      <inkml:brushProperty name="height" value="0.05" units="cm"/>
      <inkml:brushProperty name="color" value="#008C3A"/>
    </inkml:brush>
  </inkml:definitions>
  <inkml:trace contextRef="#ctx0" brushRef="#br0">56 104 13715,'5'-4'1232,"0"-1"0,0 1 0,-1-1 0,0 0 1,5-7-1,-8 9-926,1 1 1,-1-1-1,0 1 1,0-1-1,0 0 1,0 1-1,-1-1 1,1 0-1,0 0 1,-1 1-1,0-1 1,0 0-1,0 0 1,-1-4-1,1 5-273,0 1-1,0 0 1,-1 0-1,1 0 1,0 0-1,-1 0 0,1 0 1,-1 0-1,1 0 1,-1 0-1,0 0 0,1 0 1,-1 0-1,0 0 1,0 1-1,1-1 1,-1 0-1,0 0 0,0 1 1,0-1-1,0 1 1,0-1-1,0 1 1,0-1-1,0 1 0,0-1 1,0 1-1,-1 0 1,1 0-1,0 0 0,0-1 1,0 1-1,0 0 1,0 0-1,-1 1 1,0-1-1,-1 1-31,-1-1 0,1 1 0,0 0 1,0 0-1,0 0 0,-1 0 0,1 1 0,1-1 0,-1 1 1,-5 4-1,5-4-3,1 1 0,0-1 0,-1 1 0,1 0 1,0 0-1,0 0 0,1 0 0,-1 0 0,1 0 0,0 1 0,-1-1 1,1 0-1,1 1 0,-1-1 0,0 1 0,1 5 0,0-7 3,0-1-1,0 1 0,0 0 0,0 0 1,0-1-1,1 1 0,-1 0 0,1 0 0,0-1 1,-1 1-1,1 0 0,0-1 0,0 1 0,0-1 1,0 1-1,0-1 0,0 0 0,0 1 1,1-1-1,-1 0 0,0 0 0,1 0 0,-1 0 1,1 0-1,0 0 0,-1 0 0,1 0 0,-1-1 1,1 1-1,0 0 0,0-1 0,-1 0 1,5 1-1,-2-1 1,1 1 1,-1-1-1,1 0 1,-1-1 0,1 1-1,-1-1 1,0 0-1,1 0 1,-1 0-1,0-1 1,1 1 0,5-5-1,3-2 25,0 0 0,16-15 0,-20 15 23,0 1 0,0 0-1,0 1 1,1 0 0,14-6-1,-20 10 16,1 1-1,-1 0 0,1 1 0,0-1 1,-1 1-1,1 0 0,0 0 0,-1 0 1,1 0-1,0 1 0,-1 0 0,1 0 1,-1 0-1,1 1 0,-1 0 0,0-1 1,0 1-1,0 1 0,0-1 0,5 4 1,0 1 139,0 0 0,-1 0 1,0 1-1,0 0 1,0 0-1,-1 1 0,7 12 1,-12-19-153,0 1 0,-1 0 0,1 1-1,-1-1 1,1 0 0,-1 0 0,0 1 0,0-1 0,-1 0 0,1 1 0,-1-1 0,1 1 0,-1-1-1,0 1 1,0-1 0,-1 1 0,1-1 0,-1 1 0,0-1 0,0 0 0,-1 4 0,-1-1-17,0-1 0,0 0 1,0 0-1,-1 0 0,0-1 1,0 1-1,0-1 1,0 0-1,-1 0 0,0 0 1,-7 4-1,2-1-116,-1-1 0,1 0 1,-1-1-1,0 0 0,-1-1 0,1 0 0,-1-1 0,0 0 0,0 0 0,0-2 1,0 1-1,-21-2 0,29 0-337,0-1 1,1 0-1,-1 0 1,1 0 0,0 0-1,-1-1 1,1 1-1,-3-3 1,5 4 403,-9-4-1347</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01.489"/>
    </inkml:context>
    <inkml:brush xml:id="br0">
      <inkml:brushProperty name="width" value="0.05" units="cm"/>
      <inkml:brushProperty name="height" value="0.05" units="cm"/>
      <inkml:brushProperty name="color" value="#008C3A"/>
    </inkml:brush>
  </inkml:definitions>
  <inkml:trace contextRef="#ctx0" brushRef="#br0">267 714 10418,'29'-18'6273,"-23"13"-5773,0 1-1,0 0 1,1 0 0,7-3-1,-6 5-324,0 0-1,0 0 1,0 1 0,0 0-1,1 1 1,-1-1-1,16 3 1,-15-1 5,0-1 1,0 0 0,0 0-1,0-1 1,0 0 0,0 0 0,10-4-1,-10 1-66,0 0-1,0-1 0,-1 0 0,1-1 1,-1 0-1,-1 0 0,1-1 0,-1 0 1,0 0-1,0-1 0,-1 1 1,7-12-1,-3 3 14,-1 0 0,0 0 1,-2-1-1,0 0 1,9-33-1,-13 38-73,-2-1 0,1 1 0,-2 0 0,1-1 0,-2 1 0,0-1 0,0 1 0,-1 0 0,-1 0 0,-6-21 0,-6-7 26,-36-66 0,50 104-81,-4-8-2,0 1-1,-1 1 0,0-1 1,0 1-1,-1 0 0,0 1 1,0 0-1,-1 0 0,0 0 1,0 1-1,-1 0 0,0 1 1,0 0-1,0 0 1,-1 1-1,1 0 0,-1 0 1,0 1-1,0 1 0,0 0 1,0 0-1,-1 1 0,1 0 1,0 1-1,-1 0 0,-10 2 1,1 0 50,0 2 0,1 0 0,-1 1 1,1 1-1,0 1 0,1 1 0,0 0 1,0 1-1,1 1 0,0 1 0,-23 19 0,31-22 2,1 1 0,0 0-1,1 0 1,0 1-1,0-1 1,1 2 0,0-1-1,1 1 1,0-1-1,1 1 1,0 1-1,-4 22 1,1 1 213,3 0-1,0 72 1,4-106-255,-1 26 159,2 0 1,1 0-1,8 43 0,-8-64-146,-1 1 1,1 0-1,1-1 1,-1 1-1,1-1 1,0 0 0,1 1-1,-1-1 1,1-1-1,1 1 1,-1-1-1,1 0 1,-1 0-1,2 0 1,-1 0-1,0-1 1,1 0 0,0 0-1,9 4 1,-4-4-115,1 0 1,-1-1 0,1 0-1,-1-1 1,1 0 0,0-1 0,0-1-1,21-1 1,1-2-1566,61-15 1,-14-4 95</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02.850"/>
    </inkml:context>
    <inkml:brush xml:id="br0">
      <inkml:brushProperty name="width" value="0.05" units="cm"/>
      <inkml:brushProperty name="height" value="0.05" units="cm"/>
      <inkml:brushProperty name="color" value="#008C3A"/>
    </inkml:brush>
  </inkml:definitions>
  <inkml:trace contextRef="#ctx0" brushRef="#br0">247 774 11010,'4'0'710,"-1"-1"0,1 1-1,0-1 1,-1 0-1,1 0 1,6-3 0,-5 2-387,-1 0 0,1 1 1,-1 0-1,7-2 0,-2 3-5,-1 0 0,1 1-1,0 0 1,-1 0-1,16 5 1,17 2 308,-8-5-452,1-1 0,0-2 0,-1-2 0,1-1 0,-1-1-1,0-2 1,0-1 0,0-2 0,-1-1 0,40-18 0,-58 20-11,0 0 0,0-1 0,0 0 0,-1-1-1,-1 0 1,0-1 0,18-20 0,-16 13 110,-1 1 0,-1-2 0,-1 0 1,0 0-1,8-22 0,-17 35-206,0 1 0,0 0-1,-1 0 1,0-1 0,0 1 0,0-1-1,-1 1 1,1-1 0,-1 1 0,-1-1-1,1 1 1,-1-1 0,0 1-1,0-1 1,-1 1 0,0 0 0,1-1-1,-6-7 1,-3-4 41,0 1 1,-1 1-1,-1-1 1,-15-13-1,0-2-61,16 19-34,0 0 0,-1 1 0,0 1 0,-1 0 0,0 0 0,0 1 0,-1 1 0,-27-12 0,-5 3 45,-74-18 1,81 24-53,20 6 2,-1 0-1,1-2 1,1 0 0,-28-16-1,36 18-6,-1 0 0,0 0 0,0 1 0,-1 1 0,1 0-1,-1 0 1,0 1 0,0 0 0,1 1 0,-1 1 0,0 0-1,0 0 1,0 1 0,0 1 0,0 0 0,1 1 0,-1 0-1,1 0 1,-1 1 0,1 1 0,1 0 0,-1 1 0,-16 11-1,15-9 8,0 1-1,0 0 1,2 1-1,-1 0 1,1 1-1,1 0 0,0 1 1,-9 15-1,9-14 24,1 2 0,1-1 0,1 1 0,0 0-1,1 1 1,1-1 0,-5 27 0,5-10 91,2-1 1,1 1-1,2 0 0,1-1 1,8 47-1,-7-66-67,0 0 1,0-1-1,1 1 0,0-1 0,1 0 1,1 0-1,0-1 0,0 1 1,1-1-1,0-1 0,1 1 1,0-1-1,0-1 0,1 1 1,0-2-1,1 1 0,16 10 1,-14-12 17,1 0 1,0-1 0,0-1 0,0 0 0,0 0-1,1-1 1,-1-1 0,1 0 0,0-1 0,-1-1-1,22-1 1,-19 0-227,-1-2-1,0 1 1,0-2 0,0 0-1,0 0 1,-1-2 0,0 0-1,0 0 1,0-2-1,13-8 1,-13 5-221,18-18 0</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8.949"/>
    </inkml:context>
    <inkml:brush xml:id="br0">
      <inkml:brushProperty name="width" value="0.05" units="cm"/>
      <inkml:brushProperty name="height" value="0.05" units="cm"/>
      <inkml:brushProperty name="color" value="#008C3A"/>
    </inkml:brush>
  </inkml:definitions>
  <inkml:trace contextRef="#ctx0" brushRef="#br0">223 496 11570,'0'-1'183,"-1"0"0,1 0 0,-1 0 0,1 0 0,-1 1 0,0-1 0,1 0 0,-1 0 0,0 0-1,0 0 1,0 1 0,0-1 0,0 0 0,0 1 0,0-1 0,0 1 0,0-1 0,0 1-1,0 0 1,0-1 0,0 1 0,0 0 0,0 0 0,0 0 0,0-1 0,-1 1 0,1 0-1,0 1 1,0-1 0,0 0 0,0 0 0,0 0 0,0 1 0,0-1 0,-3 1 0,-1 2 188,0 0 0,0 0-1,0 0 1,0 0 0,-9 8 0,-2 5-222,1 1-1,0 0 1,1 1-1,1 1 1,1 0-1,1 0 1,0 1-1,1 1 1,2 0 0,-11 37-1,18-56-138,0 0 0,1 0 0,-1 0 0,1 0-1,0-1 1,0 1 0,0 0 0,0 0 0,0 0 0,0 0 0,0 0 0,1 0 0,-1 0 0,1 0-1,-1 0 1,1 0 0,1 2 0,-2-3-7,1-1 1,-1 1-1,1-1 0,-1 1 1,1-1-1,-1 0 0,1 1 1,0-1-1,-1 0 0,1 1 1,0-1-1,-1 0 0,1 1 1,0-1-1,-1 0 0,1 0 0,0 0 1,1 0-1,0 0 0,0 0 0,0 0 1,0-1-1,0 1 0,0-1 0,0 1 0,0-1 0,3-1 0,2-2 4,1-1-1,-1 0 0,0 0 1,0 0-1,0-1 0,7-8 1,36-45-7,-38 43-6,14-18-14,-14 17 0,1 1 0,27-27 0,-39 42 20,-1 1-1,0-1 1,0 1 0,1 0-1,-1-1 1,0 1 0,1-1-1,-1 1 1,1 0 0,-1 0-1,0-1 1,1 1 0,-1 0-1,1 0 1,-1-1-1,1 1 1,-1 0 0,1 0-1,-1 0 1,1 0 0,-1 0-1,1 0 1,-1 0 0,1 0-1,-1 0 1,1 0 0,-1 0-1,1 0 1,-1 0 0,1 0-1,-1 0 1,0 1-1,1-1 1,-1 0 0,1 0-1,-1 1 1,1-1 0,-1 0-1,0 0 1,1 1 0,-1-1-1,1 0 1,-1 1 0,0-1-1,0 1 1,1-1 0,-1 0-1,1 2 1,0 2 14,1-1-1,-1 1 1,0 0 0,0 0 0,0 5-1,0-3 18,1 9 75,1-1 0,0 0-1,1 0 1,1-1 0,0 1-1,1-1 1,0 0 0,1-1 0,1 1-1,9 11 1,5 1 18,-11-12-63,0 0-1,12 18 1,-20-27-53,0 1 0,-1 0 0,0 0 0,1 1 0,-2-1 0,1 0 0,-1 1 0,0-1-1,0 1 1,0 10 0,-1-1 12,-2-1 0,0 0-1,0 1 1,-2-1-1,0 0 1,0 0-1,-1-1 1,-1 1-1,0-1 1,-1 0 0,-11 15-1,17-26-17,-1 1 0,0-1-1,0 0 1,0 0 0,0 0 0,-3 2-1,5-4-1,-1 1-1,1-1 1,-1 0-1,1 1 1,-1-1-1,0 0 1,1 0-1,-1 1 1,1-1-1,-1 0 1,0 0-1,1 0 1,-1 0-1,1 0 1,-1 0-1,0 0 1,1 0-1,-1 0 1,0 0-1,1 0 1,-1 0-1,1 0 1,-1 0-1,0-1 1,1 1-1,-1 0 1,1-1-1,-1 1 1,1 0-1,-1-1 1,1 1-1,-1 0 1,1-1-1,-1 1 0,1-1 1,-1 0-1,-1-2-14,0-1 0,0 1 0,0 0 0,1-1 0,0 1 0,-1-1-1,1 0 1,0 1 0,0-6 0,-2-36-141,3 42 143,5-288-434,0 56 457,-5 217-11,-9-326 490,0 222 283,8 123-760,1-1 0,0 0 1,0 0-1,0 0 0,0 0 0,0 0 0,0 0 0,-1 0 0,1 1 0,0-1 0,0 0 0,0 0 0,0 0 0,0 0 1,-1 0-1,1 0 0,0 0 0,0 0 0,0 0 0,0 0 0,-1 0 0,1 0 0,0 0 0,0 0 0,0 0 0,0 0 1,-1 0-1,1 0 0,0 0 0,0 0 0,0 0 0,0 0 0,-1 0 0,1 0 0,0-1 0,0 1 0,0 0 0,0 0 1,0 0-1,-1 0 0,1 0 0,0 0 0,0 0 0,0-1 0,0 1 0,0 0 0,0 0 0,0 0 0,0 0 0,0-1 1,-1 1-1,1 0 0,0 0 0,0 0 0,0 0 0,0-1 0,0 1 0,0 0 0,0 0 0,0 0 0,0 0 0,0-1 1,0 1-1,0 0 0,1 0 0,-4 4 74,1 0 0,1 0 0,-1 0 1,0 0-1,0 6 0,-2 4 40,1-6-31,0 1 0,1 1 0,0-1 0,1 0 0,0 15 0,1-19-38,0 0-1,0 1 0,1-1 1,0 1-1,0-1 1,1 0-1,-1 1 0,1-1 1,0 0-1,5 9 0,7 6 239,-7-9-60,0 0 0,0 1-1,8 22 1,-7-10-42,-3-9-124,0 1-1,1-1 1,1 0-1,0-1 1,12 19-1,-17-30-66,1 0-1,-1 0 0,1-1 0,-1 1 0,1 0 1,0-1-1,0 0 0,0 1 0,1-1 0,-1-1 0,0 1 1,1 0-1,-1-1 0,1 0 0,-1 0 0,1 0 1,0 0-1,0 0 0,-1-1 0,1 1 0,0-1 1,0 0-1,-1 0 0,1-1 0,0 1 0,0-1 1,-1 0-1,7-2 0,-5 1-13,0 0 1,0 0-1,1-1 0,-1 1 1,-1-1-1,1 0 1,0-1-1,-1 1 0,0-1 1,0 0-1,0 0 0,0 0 1,0-1-1,-1 1 1,0-1-1,5-9 0,-4 5-3,0 0 0,-1-1 0,0 1-1,0-1 1,-1 1 0,0-1 0,-1 0-1,0-16 1,-1 24 12,0 1 0,0-1 1,0 1-1,0-1 0,0 0 0,0 1 0,-1-1 0,1 1 0,-1-1 0,1 1 1,-1-1-1,1 1 0,-1-1 0,-2-1 0,3 2 2,0 1 0,0 0-1,-1 0 1,1 0 0,0-1 0,-1 1-1,1 0 1,0 0 0,-1 0-1,1 0 1,0 0 0,-1 0 0,1-1-1,0 1 1,-1 0 0,1 0 0,0 0-1,-1 0 1,1 0 0,0 1 0,-1-1-1,1 0 1,-1 0 0,-11 9-18,9-5 21,0 1-1,0-1 1,0 1 0,1-1-1,-1 1 1,1 0 0,0 0-1,1 0 1,-1 0-1,1 0 1,0 0 0,0 0-1,1 0 1,-1 9 0,1-12 1,0 1 1,1-1-1,-1 0 1,0 1-1,1-1 1,-1 0-1,1 0 1,0 1-1,0-1 1,0 0-1,0 0 1,0 0-1,1 0 1,-1 0-1,0 0 1,1 0-1,-1-1 1,1 1-1,0 0 0,0-1 1,0 1-1,0-1 1,0 0-1,0 0 1,0 0-1,0 0 1,0 0-1,0 0 1,0 0-1,1-1 1,-1 1-1,0-1 1,1 1-1,3-1 1,-1 0-4,1 0 0,0 0 1,-1 0-1,1-1 0,-1 1 1,1-2-1,-1 1 0,1 0 0,-1-1 1,0 0-1,0 0 0,0-1 1,0 0-1,0 0 0,0 0 0,-1 0 1,1 0-1,-1-1 0,5-6 1,0 0-43,-2 0 0,0 0 0,0-1 0,0 0 0,-2 0 0,1-1 0,5-17 0,-10 26 24,0-2-36,1 1 1,-1 0-1,1 0 0,4-7 0,-5 10 49,-1 1 0,0-1 0,1 1 0,-1-1 0,1 1 0,-1 0 0,0-1 0,1 1 0,-1 0 0,1-1 0,-1 1 0,1 0 0,-1-1 0,1 1 1,-1 0-1,1 0 0,0 0 0,-1-1 0,1 1 0,-1 0 0,1 0 0,-1 0 0,1 0 0,0 0 0,-1 0 0,1 0 0,-1 0 0,1 0 0,-1 1 0,1-1 0,0 0 0,-1 0 0,1 0 0,-1 1 0,1-1 0,-1 0 0,1 1 0,-1-1 0,1 0 0,-1 1 0,0-1 0,1 1 0,-1-1 0,1 0 0,-1 1 0,7 6-138,0 0-1,0 0 1,1-1-1,14 8 0,-20-13-71,0 1-1,0-1 0,0 0 1,1-1-1,-1 1 0,0 0 0,1-1 1,-1 1-1,0-1 0,1 1 1,-1-1-1,0 0 0,1 0 0,-1-1 1,1 1-1,-1 0 0,0-1 1,1 1-1,-1-1 0,0 0 1,1 0-1,-1 0 0,0 0 0,3-2 1,8-9-2127,1 3 771</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9.416"/>
    </inkml:context>
    <inkml:brush xml:id="br0">
      <inkml:brushProperty name="width" value="0.05" units="cm"/>
      <inkml:brushProperty name="height" value="0.05" units="cm"/>
      <inkml:brushProperty name="color" value="#008C3A"/>
    </inkml:brush>
  </inkml:definitions>
  <inkml:trace contextRef="#ctx0" brushRef="#br0">1 139 16580,'14'37'7394,"-12"-29"-7217,1 0 0,0 0 0,1 0 0,0-1 0,0 1 0,7 8 0,-10-14-171,0-1 0,0 1-1,1-1 1,-1 0 0,0 0-1,1 0 1,-1 1 0,1-1-1,0 0 1,-1-1 0,1 1-1,0 0 1,0 0-1,-1-1 1,1 1 0,0-1-1,0 0 1,0 1 0,0-1-1,-1 0 1,1 0 0,0 0-1,0 0 1,0-1 0,0 1-1,0 0 1,-1-1 0,1 1-1,0-1 1,0 0 0,-1 0-1,1 0 1,0 1-1,-1-1 1,1-1 0,-1 1-1,3-2 1,3-3-2,0-1-1,-1 0 1,0 0 0,0 0-1,-1-1 1,6-11-1,-3 5 14,0-1-1,-2 0 0,0-1 0,-1 0 0,0 0 1,4-32-1,-9 48-12,0-1 0,1 1 1,-1-1-1,0 0 0,0 1 0,0-1 0,0 0 1,-1 1-1,1-1 0,0 0 0,0 1 1,0-1-1,0 1 0,-1-1 0,1 0 1,-1 0-1,1 1-1,0 0 1,0 0-1,0-1 0,-1 1 1,1 0-1,0 0 1,0 0-1,-1 0 0,1 0 1,0-1-1,-1 1 1,1 0-1,0 0 0,0 0 1,-1 0-1,1 0 0,0 0 1,-1 0-1,1 0 1,0 0-1,-1 0 0,1 0 1,-1 0-1,0 1 1,0-1-1,0 0 0,0 1 1,0 0-1,0-1 1,0 1-1,0-1 1,0 1-1,0 0 1,0 0-1,1 0 1,-1-1-1,0 1 0,0 0 1,1 0-1,-2 1 1,1 1 3,0 0 0,-1-1-1,1 1 1,0 0 0,0 0 0,1 0 0,-1 0 0,1 0 0,-1 0 0,1 0-1,0 0 1,0 0 0,0 0 0,1 0 0,-1 0 0,1 0 0,0 0-1,-1 0 1,1 0 0,1 0 0,-1 0 0,0 0 0,1-1 0,2 5 0,0-2 2,0-1 1,0 0 0,0 0 0,0 0-1,0 0 1,1-1 0,0 0 0,0 0-1,-1 0 1,2 0 0,-1-1 0,8 3 0,-12-5-6,0 0 0,1 1 0,-1-1 0,0 0 0,0 0 0,1 0 0,-1 0 0,0 0 0,0 0 0,1 0 0,-1 0 0,0 0-1,0-1 1,1 1 0,-1 0 0,0-1 0,0 1 0,0-1 0,0 1 0,0-1 0,2-1 0,-1 0 22,0 0-1,0 0 0,-1 0 1,1 0-1,0 0 0,-1-1 0,0 1 1,1 0-1,0-5 0,1 0 23,-1 0 0,0 1 0,-1-1 0,0 0 0,0 0 0,-1 0 0,0-9 0,0 13-86,0 1 1,-1-1-1,1 0 1,-1 0 0,0 1-1,0-1 1,0 1-1,0-1 1,0 1-1,-1-1 1,1 1 0,-1 0-1,1 0 1,-1 0-1,0 0 1,0 0 0,0 0-1,-4-3 1,0 1-1133,-1 0 1,0 1-1,0-1 1,-1 1-1,-7-2 0,13 5-227</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9.838"/>
    </inkml:context>
    <inkml:brush xml:id="br0">
      <inkml:brushProperty name="width" value="0.05" units="cm"/>
      <inkml:brushProperty name="height" value="0.05" units="cm"/>
      <inkml:brushProperty name="color" value="#008C3A"/>
    </inkml:brush>
  </inkml:definitions>
  <inkml:trace contextRef="#ctx0" brushRef="#br0">18 51 14355,'-6'13'1621,"4"-9"-987,0 0-1,0 1 1,1-1-1,-1 0 1,0 6-1,2-8-523,0 0 0,0 0 0,0 0 0,0 0 0,0 0 0,1 0-1,-1 0 1,1 0 0,-1 0 0,1 0 0,0 0 0,0 0 0,0 0 0,2 3 0,4 4 181,0 0 0,1-1 0,0 0 0,0 0 0,11 7 0,-11-9-129,-1 0 0,0 0 0,-1 0-1,1 0 1,-1 1 0,0 0-1,-1 1 1,10 15 0,-15-23-164,0 1 1,0-1-1,0 0 0,0 0 1,0 1-1,0-1 1,0 0-1,0 0 0,1 0 1,-1 1-1,0-1 1,0 0-1,0 0 0,0 0 1,0 1-1,1-1 0,-1 0 1,0 0-1,0 0 1,0 0-1,1 1 0,-1-1 1,0 0-1,0 0 1,1 0-1,-1 0 0,0 0 1,0 0-1,1 0 0,-1 0 1,0 0-1,0 0 1,1 0-1,-1 0 0,0 0 1,0 0-1,1 0 1,-1 0-1,0 0 0,0 0 1,1 0-1,-1 0 0,0 0 1,0 0-1,0 0 1,1-1-1,-1 1 0,0 0 1,0 0-1,0 0 1,1 0-1,-1-1 0,0 1 1,0 0-1,0 0 0,0 0 1,1-1-1,-1 1 1,0 0-1,0 0 0,0-1 1,10-18-286,-8 15 218,11-22-241,24-51 27,-32 65 324,-1 0-1,0-1 1,-1 0 0,3-17-1,-6 28-25,0 0-1,1 0 0,-1 0 1,0 0-1,-1 0 0,1 0 0,0 0 1,0 0-1,-1-1 0,1 1 1,-1 0-1,0 0 0,0 1 0,1-1 1,-1 0-1,-1 0 0,1 0 1,-2-2-1,1 2-2,0 0 0,0 1 0,0 0 0,0 0 0,0-1 1,0 1-1,0 0 0,-1 1 0,1-1 0,0 0 0,-1 1 0,1-1 0,0 1 0,-1 0 1,1-1-1,-4 1 0,5 0 7,-1 1 0,1-1 0,-1 0 0,1 0 1,-1 1-1,1-1 0,-1 1 0,1-1 0,0 1 0,-1-1 1,1 1-1,0 0 0,-1 0 0,1 0 0,0 0 0,0 0 1,0 0-1,0 0 0,0 0 0,0 0 0,0 0 0,0 1 1,0-1-1,1 0 0,-1 1 0,0-1 0,1 0 0,-1 1 0,1-1 1,0 1-1,-1 1 0,0 2 47,0 0 0,1 0-1,0 0 1,0 0 0,0 0 0,0 1 0,1-1 0,1 7-1,1-4-68,0 1 0,0 0 0,1-1 0,0 0 0,1 1 0,-1-2 0,1 1 0,1-1 0,0 1 0,0-1 0,0-1 0,13 10 0,-8-7-576,2 0 1,-1-1-1,1-1 0,0 0 1,0-1-1,1 0 0,20 5 0,56 8-1447,-89-19 2012</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4.927"/>
    </inkml:context>
    <inkml:brush xml:id="br0">
      <inkml:brushProperty name="width" value="0.05" units="cm"/>
      <inkml:brushProperty name="height" value="0.05" units="cm"/>
      <inkml:brushProperty name="color" value="#008C3A"/>
    </inkml:brush>
  </inkml:definitions>
  <inkml:trace contextRef="#ctx0" brushRef="#br0">2 215 12059,'0'-3'1744,"-2"-3"1441,2 1-1017,0 0 121,6 0-489,4 1-232,4 3-231,1 1-145,4-2-272,2 0-128,9-5-344,3-1-120,0-10-216,5-4-240,-2-9-664,0-2-760,3-4-1657,-3 11 1697</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4.990"/>
    </inkml:context>
    <inkml:brush xml:id="br0">
      <inkml:brushProperty name="width" value="0.05" units="cm"/>
      <inkml:brushProperty name="height" value="0.05" units="cm"/>
      <inkml:brushProperty name="color" value="#008C3A"/>
    </inkml:brush>
  </inkml:definitions>
  <inkml:trace contextRef="#ctx0" brushRef="#br0">0 536 12699,'10'-18'4429,"9"-24"-1358,30-51 1,-42 81-2892,1 0-1,0 1 1,1 0-1,0 0 1,1 1-1,0 0 1,0 1-1,21-14 1,-26 20-141,0 1 0,0-1 1,0 1-1,1 0 0,-1 0 1,1 0-1,-1 1 0,1 0 1,-1 0-1,11 0 0,-13 1-33,1 0 0,-1 0 0,0 1 0,1 0 0,-1 0 0,0 0 0,1 0 0,-1 0 0,0 0 0,0 1 0,0-1-1,0 1 1,0 0 0,0 0 0,-1 0 0,1 1 0,-1-1 0,4 5 0,-1-1-6,-1 1 0,0 0-1,-1 0 1,0 1 0,0-1-1,0 0 1,-1 1 0,0 0 0,0-1-1,-1 1 1,0 0 0,-1 0-1,0 13 1,-2 10 16,-1-1 0,-7 32 0,1-17 24,44-211-305,-24 125-17,2 0-1,19-40 1,-29 74 247,-1 1 11,0 1 1,1-1-1,0 1 0,0-1 1,0 1-1,1 0 1,-1 0-1,1 1 0,0-1 1,9-7-1,-12 12 23,0-1 0,0 1 0,0-1 0,0 1-1,0-1 1,0 1 0,0 0 0,0-1 0,0 1 0,0 0-1,0 0 1,0 0 0,0 0 0,0 0 0,0 0 0,0 0 0,0 0-1,0 0 1,0 0 0,0 0 0,0 1 0,0-1 0,0 0-1,0 1 1,0-1 0,0 1 0,-1-1 0,1 1 0,0 0 0,0-1-1,0 1 1,-1 0 0,1-1 0,0 1 0,0 1 0,3 3-6,-1-1 0,-1 1 1,1 0-1,-1 0 0,4 10 1,-1 4 20,0 1 1,2 25-1,6 26 257,-10-63-186,-1 0 0,1 0 0,0 0 0,0-1 0,1 0 0,8 12 0,-10-16-50,0 0-1,1-1 0,-1 1 1,1 0-1,0-1 0,0 1 0,0-1 1,0 0-1,0 0 0,1 0 1,-1-1-1,1 1 0,-1-1 1,1 0-1,-1 1 0,1-2 0,0 1 1,4 0-1,-3-1-17,-1 0-1,1 0 1,0 0-1,-1-1 0,1 0 1,0 0-1,-1 0 1,1-1-1,-1 0 1,1 1-1,-1-1 1,0-1-1,0 1 1,5-5-1,1 0 2,-1-1-1,-1 0 0,1-1 0,-2 1 1,1-2-1,-1 1 0,0-1 1,8-18-1,0-4 30,16-53 0,-14 34-35,-26 75-189,2 0 1,0 1-1,2 0 1,0 0-1,2 0 1,0 28 0,3-51 174,0-1 1,0 1 0,0-1 0,0 1 0,1-1 0,-1 0-1,0 1 1,1-1 0,0 1 0,-1-1 0,1 0 0,0 1-1,-1-1 1,1 0 0,0 0 0,0 1 0,0-1 0,0 0-1,0 0 1,0 0 0,1 0 0,1 1 0,-2-2-7,1 1 0,-1-1 0,0 1 1,1-1-1,-1 0 0,0 0 0,1 0 0,-1 0 1,0 0-1,1 0 0,-1 0 0,0 0 0,1 0 1,-1-1-1,0 1 0,1-1 0,-1 1 1,0-1-1,0 1 0,1-1 0,-1 0 0,0 1 1,0-1-1,0 0 0,2-2 0,2-2-115,0 0 0,-1 0 0,0-1-1,0 0 1,0 0 0,0 0 0,3-7-1,17-50-671,-14 34 617,1-2 40,-5 13 138,0 1 1,2 0 0,12-23-1,-18 38 40,-1 0 1,1 0-1,-1 0 0,1 0 0,-1 0 1,1 1-1,0-1 0,0 1 0,0-1 0,0 1 1,0 0-1,0-1 0,0 1 0,1 0 1,-1 1-1,0-1 0,4-1 0,-2 2 55,-1 0-1,1 0 0,0 0 0,-1 0 0,1 0 1,-1 1-1,1 0 0,-1-1 0,1 1 0,5 3 1,0 0 137,0 1 0,-1 0 0,1 1 0,-1-1 0,-1 1 0,1 1 0,12 13 0,-9-5 31,-9-12-225,1 1 0,0 0 0,-1-1 0,2 0 0,-1 1 0,0-1 0,0-1 0,1 1 0,0 0 0,5 2 0,-8-4-37,0-1 0,0 0 0,0 0 0,0 0 0,0 0 0,0 0 0,0 0 0,0 0 0,0 0 0,0 0 0,0 0-1,0 0 1,0-1 0,0 1 0,0 0 0,0-1 0,0 1 0,0-1 0,0 1 0,0-1 0,-1 0 0,1 1 0,0-1-1,0 0 1,-1 1 0,1-1 0,0 0 0,0-1 0,3-3 2,-1 0 0,1 0 0,3-9 0,-6 12 0,18-42 33,-9 21-42,18-30 0,-25 47 26,1 0 0,0 0-1,1 1 1,-1 0 0,1 0-1,0 0 1,0 0 0,1 1-1,10-7 1,-14 9 30,0 1-1,1 0 1,-1 0-1,1 0 0,0 0 1,-1 1-1,1-1 1,0 0-1,-1 1 1,1 0-1,0 0 1,-1 0-1,1 0 1,0 0-1,0 0 1,-1 1-1,1 0 0,0-1 1,-1 1-1,4 1 1,-3 0 12,0 0 0,0 0 1,0 0-1,0 0 0,-1 1 0,1-1 0,-1 0 1,1 1-1,-1 0 0,0 0 0,0 0 1,0 0-1,-1 0 0,1 0 0,-1 0 0,2 4 1,2 10 16,4 27 0,3 12-1195,-12-55 929,1 1 0,-1-1-1,1 1 1,-1-1 0,1 1 0,0-1 0,-1 0-1,1 0 1,0 1 0,0-1 0,0 0 0,0 0-1,0 0 1,0 0 0,0 0 0,0 0 0,1 0-1,1 1 1,14-3-1089</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5.379"/>
    </inkml:context>
    <inkml:brush xml:id="br0">
      <inkml:brushProperty name="width" value="0.05" units="cm"/>
      <inkml:brushProperty name="height" value="0.05" units="cm"/>
      <inkml:brushProperty name="color" value="#008C3A"/>
    </inkml:brush>
  </inkml:definitions>
  <inkml:trace contextRef="#ctx0" brushRef="#br0">0 258 19484,'38'96'4159,"-27"-65"-3153,1-1 0,22 40 1,-37-91-874,-6-12-134,-35-148-305,37 140 220,1-1 1,-1-60-1,7 94 94,1-24 37,-1 31-32,0 0-1,0-1 1,1 1-1,-1 0 1,0 0-1,0-1 1,1 1 0,-1 0-1,1 0 1,-1 0-1,1 0 1,0 0-1,-1 0 1,1-1-1,0 1 1,0 1-1,0-1 1,0 0-1,1-1 1,-1 2 5,0-1 0,0 1 0,0 0 0,0 0 0,0 0 0,0 0 0,0 0 0,-1 0 1,1 0-1,0 0 0,0 0 0,0 1 0,0-1 0,0 0 0,0 1 0,0-1 0,-1 0 0,1 1 0,0-1 0,0 1 0,1 0 0,16 15 269,-15-13-235,134 141 1870,-93-96-1487,-36-39-369,-1 0-1,-1 0 1,6 10 0,9 13-112,-14-26-206,-3-3-1618,-7 6-6033</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5.596"/>
    </inkml:context>
    <inkml:brush xml:id="br0">
      <inkml:brushProperty name="width" value="0.05" units="cm"/>
      <inkml:brushProperty name="height" value="0.05" units="cm"/>
      <inkml:brushProperty name="color" value="#008C3A"/>
    </inkml:brush>
  </inkml:definitions>
  <inkml:trace contextRef="#ctx0" brushRef="#br0">6 241 15339,'-6'-3'1529,"6"-4"1559,4-5-639,13-2-497,4-2-391,2 2-937,6-1-272,2-3-256,-1 3-152,9-6-616,-6-3-465,-3-2-1191,-2-2-441,-9 0 1465</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5.815"/>
    </inkml:context>
    <inkml:brush xml:id="br0">
      <inkml:brushProperty name="width" value="0.05" units="cm"/>
      <inkml:brushProperty name="height" value="0.05" units="cm"/>
      <inkml:brushProperty name="color" value="#008C3A"/>
    </inkml:brush>
  </inkml:definitions>
  <inkml:trace contextRef="#ctx0" brushRef="#br0">0 0 15707,'3'23'1577,"6"-1"1335,5 6-463,10 0-593,1-2-311,2 0-713,1-2-208,-7-1-320,-2-3-104,-7-2-192,0-3-152,-8-4-664,-3-3-553,-9-4-1439,-6-2-305,-5-6 1577</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5.990"/>
    </inkml:context>
    <inkml:brush xml:id="br0">
      <inkml:brushProperty name="width" value="0.05" units="cm"/>
      <inkml:brushProperty name="height" value="0.05" units="cm"/>
      <inkml:brushProperty name="color" value="#008C3A"/>
    </inkml:brush>
  </inkml:definitions>
  <inkml:trace contextRef="#ctx0" brushRef="#br0">1 218 16179,'7'-5'1681,"1"-3"1087,15-8-911,-1-5-257,6-1-776,0 1-344,1 2-432,4-2-240,-2 0-672,2 0-464,-5 2-1185,-2 2-279,-9 10 1496</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06.378"/>
    </inkml:context>
    <inkml:brush xml:id="br0">
      <inkml:brushProperty name="width" value="0.05" units="cm"/>
      <inkml:brushProperty name="height" value="0.05" units="cm"/>
      <inkml:brushProperty name="color" value="#008C3A"/>
    </inkml:brush>
  </inkml:definitions>
  <inkml:trace contextRef="#ctx0" brushRef="#br0">0 204 15427,'73'90'7338,"-51"-66"-6011,-1 1 1,25 39-1,-44-60-1282,1 0 0,-1 1-1,0-1 1,0 1 0,0 0-1,-1 0 1,1 0 0,-1 0 0,-1 0-1,2 7 1,-12-32-332,-58-194-455,65 206 715,-18-79-257,18 74 247,1 0-1,1 0 1,1 0 0,1-24-1,-1 35 41,0 0 0,1 0-1,-1 0 1,0-1 0,1 1 0,0 0-1,0 0 1,-1 0 0,1 1-1,0-1 1,1 0 0,-1 0 0,0 0-1,0 1 1,1-1 0,-1 1 0,1-1-1,2-1 1,-1 1 14,-1 1 0,1 0 0,0-1 0,-1 1 0,1 1-1,0-1 1,0 0 0,0 1 0,0-1 0,0 1 0,-1 0 0,5 0 0,1 1 68,1 0-1,-1 0 1,1 1-1,-1 1 1,1-1 0,-1 1-1,0 0 1,9 6 0,-12-6-4,-1-1 0,1 2 1,0-1-1,-1 0 0,1 1 1,-1 0-1,0 0 0,-1 0 0,1 1 1,5 9-1,-7-12-83,-1 1 0,0-1 0,0 1 0,-1-1 1,1 1-1,0 0 0,-1-1 0,0 1 0,1 0 0,-1 0 0,0-1 0,-1 1 0,1 0 0,0-1 1,-1 1-1,1 0 0,-1-1 0,0 1 0,0 0 0,0-1 0,0 1 0,0-1 0,-1 0 0,-1 3 1,-13 19-670,1 8 243</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1.722"/>
    </inkml:context>
    <inkml:brush xml:id="br0">
      <inkml:brushProperty name="width" value="0.05" units="cm"/>
      <inkml:brushProperty name="height" value="0.05" units="cm"/>
      <inkml:brushProperty name="color" value="#008C3A"/>
    </inkml:brush>
  </inkml:definitions>
  <inkml:trace contextRef="#ctx0" brushRef="#br0">125 55 7818,'0'0'62,"0"0"0,-1 0 1,1 0-1,0 0 1,-1 0-1,1 0 1,0 0-1,-1 0 0,1 0 1,0 0-1,-1 0 1,1 0-1,0 0 0,-1 0 1,1 0-1,0 0 1,-1-1-1,1 1 1,0 0-1,-1 0 0,1 0 1,0-1-1,0 1 1,-1 0-1,1 0 0,0-1 1,0 1-1,-1 0 1,1-1-1,0 1 0,2-10-532,-2 10 499,0-1 0,0 1 0,1-1 0,-1 1 0,0 0 1,0-1-1,0 1 0,0 0 0,1-1 0,-1 1 0,0-1 0,0 1 0,0-1 0,0 1 0,0 0 0,0-1 1,0 1-1,0-1 0,0 1 0,0 0 0,-1-1 0,1 1 0,0-1 0,0 1 0,0 0 0,0-1 1,-1 1-1,1-1 0,0 1 0,0 0 0,-1-1 0,1 1 0,-5-2 377,-1 1 0,1 0 0,0 0 0,-1 1 0,-7-1-1,12 1-403,0 0 0,0-1-1,0 1 1,0 0 0,0-1-1,0 1 1,0-1 0,0 1 0,1-1-1,-1 0 1,0 1 0,0-1-1,-1-2 1,1 2 87,-1 0-1,1-1 1,-1 1-1,1 0 1,-1 0-1,0 0 1,-3-1 0,2 1 485,0 0 1,-1 1 0,1-1 0,-1 1 0,0 0 0,1 0 0,-1 1 0,1-1 0,-1 1 0,1 0-1,-6 1 1,17 6 2540,-6-7-2933,-1 0-1,1 0 1,0 1 0,0-1 0,-1 1-1,1-1 1,-1 1 0,2 2 0,1 10 804,2 25 0,0 3-200,20 44 462,2 9-73,-27-90-1143,-1 0 1,1 0 0,-1 0-1,0 0 1,-2 10-1,1 7-16,-1-133-12779,2 95 11246</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2.191"/>
    </inkml:context>
    <inkml:brush xml:id="br0">
      <inkml:brushProperty name="width" value="0.05" units="cm"/>
      <inkml:brushProperty name="height" value="0.05" units="cm"/>
      <inkml:brushProperty name="color" value="#008C3A"/>
    </inkml:brush>
  </inkml:definitions>
  <inkml:trace contextRef="#ctx0" brushRef="#br0">30 95 11362,'-8'4'970,"6"-3"-434,0 0 0,0 0 0,0 0 0,0-1 0,0 1 0,0-1 0,0 1 0,-3 0 0,5-3-301,1 1 1,0 0-1,-1 0 1,1 0-1,0-1 1,0 1-1,0 0 1,0 0-1,0 0 1,0 1-1,2-3 1,12-9 238,1 0 1,0 1 0,1 0 0,0 1-1,0 1 1,37-13 0,-51 21-419,0 0 1,0 1-1,0-1 1,0 1-1,0 0 1,0 0-1,0 0 1,0 0-1,1 0 0,-1 1 1,0-1-1,0 1 1,-1 0-1,1 0 1,0 0-1,0 0 1,0 1-1,-1-1 1,1 1-1,0-1 0,-1 1 1,0 0-1,1 0 1,1 2-1,-2-1-31,0-1 0,-1 0 1,1 0-1,-1 1 0,0-1 0,1 1 0,-1-1 0,0 1 0,-1 0 0,1-1 1,0 1-1,-1 0 0,0 0 0,1-1 0,-1 1 0,0 0 0,0 0 0,-1-1 1,1 1-1,0 0 0,-1 0 0,0-1 0,0 1 0,0-1 0,-2 5 0,-3 5 261,0 0 0,-1-1 0,-1 0 0,-15 17 0,18-23-256,-1 1-1,1-1 1,-1 0 0,-1-1-1,1 0 1,-1 0-1,1 0 1,-1-1 0,-10 4-1,17-7-57,0 0-1,1 0 1,-1 0 0,0-1 0,0 1-1,0 0 1,0 0 0,0 0-1,0 0 1,0-1 0,0 1-1,0 0 1,0 0 0,0 0-1,0 0 1,0-1 0,0 1-1,0 0 1,0 0 0,0 0-1,0 0 1,0-1 0,0 1-1,0 0 1,-1 0 0,1 0-1,0 0 1,0-1 0,0 1-1,0 0 1,0 0 0,0 0-1,0 0 1,-1 0 0,1 0-1,0 0 1,0-1 0,0 1 0,0 0-1,-1 0 1,1 0 0,0 0-1,0 0 1,0 0 0,0 0-1,-1 0 1,1 0 0,0 0-1,0 0 1,0 0 0,0 0-1,-1 0 1,1 0 0,0 0-1,0 0 1,0 0 0,0 0-1,-1 0 1,1 0 0,0 0-1,0 1 1,0-1 0,0 0-1,0 0 1,-1 0 0,1 0-1,0 0 1,1-1-186,-1 0 0,1 0 0,-1 1 1,1-1-1,0 0 0,-1 0 0,1 0 0,0 1 0,0-1 0,0 0 1,-1 0-1,2 0 0,16-3-1363</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3.265"/>
    </inkml:context>
    <inkml:brush xml:id="br0">
      <inkml:brushProperty name="width" value="0.05" units="cm"/>
      <inkml:brushProperty name="height" value="0.05" units="cm"/>
      <inkml:brushProperty name="color" value="#008C3A"/>
    </inkml:brush>
  </inkml:definitions>
  <inkml:trace contextRef="#ctx0" brushRef="#br0">32 1 11939,'-2'0'496,"1"0"1,-1 0 0,1 0-1,-1 0 1,1 0 0,-1 0 0,1 1-1,-1-1 1,1 1 0,0-1 0,-1 1-1,1-1 1,-1 1 0,1 0 0,0-1-1,-2 2 1,2-1-322,1 1 1,-1-1-1,0 0 0,1 0 1,-1 1-1,1-1 1,-1 0-1,1 1 0,0-1 1,0 1-1,-1-1 0,1 1 1,0-1-1,0 0 1,0 1-1,1-1 0,-1 3 1,1 3 56,1-1 1,-1 0 0,1 1-1,0-1 1,1 0 0,3 7-1,23 37 606,-12-22-374,-6-10-161,-2 0 0,8 22 0,-14-32-262,-1-1 0,1 1 0,-2-1 0,1 1 0,-1 0-1,-1-1 1,1 1 0,-2 13 0,1-20-43,0 0-1,-1 1 1,1-1-1,0 0 1,0 0-1,-1 0 1,1 0 0,0 0-1,-1 0 1,1 0-1,-1 0 1,0 0-1,1-1 1,-1 1-1,0 0 1,-1 1-1,2-1-3,0-1 0,0 0 0,-1 0 0,1 0 1,0 0-1,0 0 0,-1 0 0,1 0 0,0 0 0,0 0 0,0 0 0,-1 0 0,1 0 0,0 0 0,0 0 0,-1 0 0,1 0 0,0 0 0,0 0 0,0 0 0,-1 0 0,1 0 0,0-1 0,0 1 0,0 0 0,-1 0 0,1 0 0,-6-11-245,4 3 108,0 0 0,1 0 0,0 0 0,0-1-1,1 1 1,0 0 0,2-15 0,-1 16 114,0 1 0,1-1 0,-1 0 0,1 1 0,1 0 0,-1 0 0,1-1 0,0 1 0,1 1 0,4-8 0,-6 12 39,-1-1 1,1 1 0,0 0-1,0 0 1,-1 0 0,1 0-1,0 1 1,0-1 0,0 0-1,0 1 1,0 0-1,0-1 1,0 1 0,0 0-1,1 0 1,-1 0 0,0 0-1,0 0 1,0 0-1,0 1 1,0-1 0,0 1-1,0 0 1,0-1 0,2 3-1,-1-2 35,0 0-1,0 0 0,0 0 0,0 1 1,0 0-1,0-1 0,-1 1 1,1 0-1,-1 0 0,1 1 1,-1-1-1,0 0 0,0 1 0,0-1 1,0 1-1,2 4 0,-3-3-29,0 1 0,-1-1 0,1 0 0,-1 1 0,0-1 0,0 1 0,0-1 0,-1 1 0,0-1 0,1 0 0,-2 1 0,1-1 0,-4 8 0,1-2-165,0-2-1,-1 1 1,0 0 0,-1-1 0,-7 9-1,4-10-1107,8-7 1176,1 0 1,0 0-1,0 0 1,0 0-1,0-1 1,-1 1-1,1 0 0,0 0 1,0 0-1,0-1 1,0 1-1,0 0 1,0 0-1,0-1 1,0 1-1,0 0 1,0 0-1,0 0 1,0-1-1,0 1 0,0 0 1,0 0-1,0-1 1,0 1-1,0 0 1,0 0-1,0-1 1,0 1-1,8-26-3630,4-2 137,6 2 1424</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3.599"/>
    </inkml:context>
    <inkml:brush xml:id="br0">
      <inkml:brushProperty name="width" value="0.05" units="cm"/>
      <inkml:brushProperty name="height" value="0.05" units="cm"/>
      <inkml:brushProperty name="color" value="#008C3A"/>
    </inkml:brush>
  </inkml:definitions>
  <inkml:trace contextRef="#ctx0" brushRef="#br0">41 1 14163,'-5'6'891,"0"0"-1,0 1 1,0-1-1,1 1 1,0 0 0,1 0-1,-3 8 1,5-13-830,0 1 0,1-1 1,-1 0-1,1 0 0,0 0 0,0 1 1,0-1-1,0 0 0,0 0 0,0 0 0,1 1 1,-1-1-1,1 0 0,0 0 0,-1 0 1,1 0-1,0 0 0,0 0 0,0 0 1,1 0-1,-1 0 0,0-1 0,1 1 1,-1 0-1,1-1 0,-1 1 0,1-1 1,0 1-1,0-1 0,2 1 0,1 2 34,1-1-1,-1 0 0,1 0 0,0-1 1,0 1-1,0-1 0,0-1 1,0 1-1,13 0 0,-17-1-72,0-1 0,0 0 0,0 0 0,0-1-1,-1 1 1,1 0 0,0-1 0,0 1 0,-1-1-1,1 1 1,0-1 0,0 0 0,-1 0 0,1 0-1,-1 0 1,1 0 0,-1 0 0,1 0 0,-1 0 0,0-1-1,1 1 1,-1 0 0,0-1 0,0 1 0,0-1-1,0 1 1,0-1 0,-1 0 0,1 1 0,0-1 0,-1 0-1,1 0 1,-1 0 0,0 1 0,1-1 0,-1 0-1,0 0 1,0-2 0,0 2-11,0 0 0,0 1 1,0-1-1,-1 0 0,1 0 0,0 1 1,-1-1-1,1 0 0,-1 0 0,1 1 0,-1-1 1,0 1-1,0-1 0,0 1 0,0-1 0,-2-2 1,0 2-3,1-1 0,-1 1 1,0 0-1,0 0 0,0 0 1,0 0-1,-6-2 1,-3 0-331,1 1 1,-1 0 0,-23-3 0,5 3-2837,30 3 3127,0 0-1,0 0 0,0 0 0,0 0 0,0 0 0,0 0 1,0 0-1,0 0 0,0 0 0,0 0 0,0 0 0,0 0 1,0 0-1,0 1 0,0-1 0,0 0 0,0 0 0,0 0 1,0 0-1,0 0 0,0 0 0,0 0 0,0 0 0,0 0 1,0 0-1,0 0 0,0 0 0,0 0 0,0 0 0,0 0 1,0 0-1,0 0-31,0 0 31,0 0 0,0 0 1,0 0-1,0 0 0,0 0 0,0 1 0,-1-1 0,1 0 1,0 0-1,0 0 0,0 0 0,0 0 0,0 0 0,0 0 1,0 0-1,0 0 0,0 0 0,0 0 0,0 0 0,0 0 1,0 0-1,0 0 0,0 0 0,0 0 0,0-1 0,0 1 1,0 0-1,0 0 0,-1 0 0,1 0 0,0 0 0,0 0 1,6 7-1237</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7:53.927"/>
    </inkml:context>
    <inkml:brush xml:id="br0">
      <inkml:brushProperty name="width" value="0.05" units="cm"/>
      <inkml:brushProperty name="height" value="0.05" units="cm"/>
      <inkml:brushProperty name="color" value="#008C3A"/>
    </inkml:brush>
  </inkml:definitions>
  <inkml:trace contextRef="#ctx0" brushRef="#br0">122 0 12059,'-20'13'5105,"-8"12"-3204,16-14-1268,3-2-232,0 0 0,-14 20 0,20-26-338,1 0 0,0 0-1,0 1 1,0-1-1,1 0 1,-1 1-1,1-1 1,0 1-1,0 0 1,0-1-1,0 1 1,1 0-1,-1 0 1,1 4-1,0-7-53,0 0-1,1-1 0,-1 1 1,0 0-1,1 0 0,-1-1 0,0 1 1,1 0-1,-1-1 0,1 1 1,-1 0-1,1-1 0,0 1 0,-1 0 1,1-1-1,0 1 0,-1-1 1,1 0-1,0 1 0,-1-1 1,1 1-1,0-1 0,1 1 0,20 3 48,-18-3-37,32 2 159,-20-2 227,28 6 1,-39-6-263,-1 0 0,0 1 1,0-1-1,0 1 0,0 0 1,0 0-1,-1 0 0,1 0 0,0 1 1,-1-1-1,5 6 0,-7-7-91,-1 0-1,1 0 0,0 0 0,-1 0 0,1 0 1,-1 1-1,0-1 0,1 0 0,-1 0 0,0 1 1,0-1-1,1 0 0,-1 1 0,0-1 1,0 0-1,0 1 0,-1-1 0,1 0 0,0 0 1,0 1-1,-1-1 0,1 0 0,-1 0 1,1 1-1,-1-1 0,0 0 0,1 0 0,-1 0 1,0 0-1,-1 2 0,-3 4 115,-1-1 0,0 0 0,-8 8 1,13-13-150,-8 7-185,0-1 0,0 1 0,-1-2 1,0 1-1,0-1 0,-1-1 0,0 0 0,-22 7 0,6-6-567</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5.173"/>
    </inkml:context>
    <inkml:brush xml:id="br0">
      <inkml:brushProperty name="width" value="0.05" units="cm"/>
      <inkml:brushProperty name="height" value="0.05" units="cm"/>
      <inkml:brushProperty name="color" value="#008C3A"/>
    </inkml:brush>
  </inkml:definitions>
  <inkml:trace contextRef="#ctx0" brushRef="#br0">0 100 17892,'36'-5'1136,"-2"-7"456,7-1-759,-6-9-977,1 0-1105,8-4 777</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9:59.633"/>
    </inkml:context>
    <inkml:brush xml:id="br0">
      <inkml:brushProperty name="width" value="0.05" units="cm"/>
      <inkml:brushProperty name="height" value="0.05" units="cm"/>
      <inkml:brushProperty name="color" value="#008C3A"/>
    </inkml:brush>
  </inkml:definitions>
  <inkml:trace contextRef="#ctx0" brushRef="#br0">122 19 10866,'-7'4'851,"-6"2"1181,10-7-1086,5-4-292,-1 3-468,0 0 0,0 0 0,1 0 1,-1 0-1,1 1 0,0-1 0,-1 1 0,1-1 1,0 1-1,0 0 0,0 0 0,0 0 1,3-2-1,-5 3-136,0 0-1,0 1 1,1-1 0,-1 0 0,0 0 0,0 0-1,1 0 1,-1 0 0,0 1 0,0-1 0,0 0-1,1 0 1,-1 0 0,0 1 0,0-1 0,0 0-1,0 0 1,0 0 0,1 1 0,-1-1 0,0 0-1,0 0 1,0 1 0,0-1 0,0 0 0,0 1-1,0-1 1,0 0 0,0 0 0,0 1-1,0-1 1,0 0 0,0 0 0,0 1 0,0 14 800,-1-12-555,-1 16 817,-1 1 0,-8 28 0,7-33-871,0 1 0,1-1 0,1 1 0,0 0 0,1 22-1,3-16-191,4 59 400,-5 123 0,-2-199-427,-6 92 596,5 117 0,18-99 111,-16-76-655,-2-1-1,-1 1 1,-15 66-1,-3 25-44,13-31-11,-6 57 168,10-138-95,-12 33 0,11-39-41,1 1 0,0-1 0,1 1 1,1 0-1,-2 21 0,4-29 58,1 0-1,0 0 1,0 0-1,0 0 1,3 7-1,-2-6 58,0-1 0,-1 0 0,0 1 0,1 7 0,-1-4-90,0 0 1,-1 0 0,0 0 0,-1 0-1,0 0 1,-1 0 0,1 0-1,-7 16 1,8-25-84,0 0-1,0 0 0,0 0 1,0-1-1,0 1 1,0 0-1,0 0 0,0 0 1,0 0-1,0 0 1,0 0-1,0 0 1,0 0-1,0 0 0,-1-1 1,1 1-1,0 0 1,0 0-1,0 0 0,0 0 1,0 0-1,0 0 1,0 0-1,0 0 1,-1 0-1,1 0 0,0 0 1,0 0-1,0 0 1,0 0-1,0 0 0,0 0 1,0 0-1,-1 0 1,1 0-1,0 0 1,0 0-1,0 0 0,0 0 1,0 0-1,0 0 1,0 0-1,-1 0 0,1 0 1,0 0-1,0 0 1,0 0-1,0 0 1,0 0-1,0 0 0,0 1 1,0-1-1,0 0 1,0 0-1,-1 0 0,1 0 1,0 0-1,0 0 1,0 0-1,0 0 1,0 1-1,0-1 0,0 0 1,0 0-1,0 0 1,0 0-1,0 0 0,-3-12-859,2-56-5119,1 49 3851,0-21-389</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0.441"/>
    </inkml:context>
    <inkml:brush xml:id="br0">
      <inkml:brushProperty name="width" value="0.05" units="cm"/>
      <inkml:brushProperty name="height" value="0.05" units="cm"/>
      <inkml:brushProperty name="color" value="#008C3A"/>
    </inkml:brush>
  </inkml:definitions>
  <inkml:trace contextRef="#ctx0" brushRef="#br0">107 53 11298,'10'-2'8703,"-10"11"-7973,0-7-970,-1 8 469,-1-1-1,0 0 1,0 0 0,-1 0-1,0 0 1,-1 0 0,0-1-1,-5 10 1,2-4 39,-28 50 723,-10 23 93,65-118-988,-10 9-73,-1 0 0,-1-1 0,-1 1-1,-1-2 1,-1 1 0,-1-1 0,2-41 0,-6 51-3,-4-23 0,4 27 266,8 31-61,-2-4-40,1-1-1,0-1 1,1 1-1,1-1 1,0-1-1,15 18 1,4-2 186,-16-19-285,-1 1 0,-1-1 0,0 2 0,0 0 0,-2 0 0,13 22 0,-21-30-2385,0 0 1320</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01.239"/>
    </inkml:context>
    <inkml:brush xml:id="br0">
      <inkml:brushProperty name="width" value="0.05" units="cm"/>
      <inkml:brushProperty name="height" value="0.05" units="cm"/>
      <inkml:brushProperty name="color" value="#008C3A"/>
    </inkml:brush>
  </inkml:definitions>
  <inkml:trace contextRef="#ctx0" brushRef="#br0">1 108 10210,'0'-5'8378,"1"5"-8117,1-1-22,-1 1-1,1 0 1,0-1-1,0 1 0,0 0 1,0 0-1,0 0 1,0 0-1,0 0 0,0 1 1,0-1-1,0 1 0,0-1 1,-1 1-1,1 0 1,0 0-1,2 1 0,30 20 1034,-29-18-963,1 1-144,0 1-1,0-1 1,0 1-1,-1 0 0,0 0 1,0 1-1,-1-1 1,6 10-1,-1 4 52,12 35-1,-3-5 57,-17-46-243,8 13 302,-8-17-326,-1 1 1,1-1-1,-1 1 1,1-1-1,-1 0 1,1 1-1,0-1 1,-1 0-1,1 0 1,-1 0-1,1 1 1,-1-1-1,1 0 1,0 0-1,-1 0 1,1 0-1,-1 0 1,1 0-1,0 0 1,-1 0-1,1 0 1,0 0-1,-1 0 1,1-1-1,-1 1 1,1 0-1,-1 0 1,1-1-1,0 1 1,5-3 2,-1-1 0,0 1 0,0-1 0,0 0 0,0-1 0,-1 1 0,0-1 0,7-9 0,26-44 101,-29 45-91,6-13 263,17-38 1,-28 57-148,0 0 0,-1-1 0,0 1 0,0-1 0,-1 1 0,0-1 0,0 0 0,-1 0 0,0 1 0,-1-13 0,0 17-86,0-1 0,0 1 0,0-1 0,-1 1 1,1 0-1,-1 0 0,-2-4 0,3 6-45,1 0 1,-1 0-1,1 1 1,-1-1-1,1 0 1,-1 1-1,1-1 1,-1 0-1,0 1 1,1-1-1,-1 1 0,0-1 1,0 1-1,1-1 1,-1 1-1,0-1 1,0 1-1,0 0 1,1 0-1,-1-1 1,0 1-1,0 0 1,0 0-1,0 0 1,0 0-1,0 0 1,0 0-1,1 0 0,-1 0 1,0 0-1,0 1 1,0-1-1,-1 1 1,-2 1-65,0 1 1,0 0 0,1 0-1,-1 0 1,-5 7 0,6-6-361,-1 0 0,0-1 0,1 1 1,-10 5-1,-3-2-491</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1.330"/>
    </inkml:context>
    <inkml:brush xml:id="br0">
      <inkml:brushProperty name="width" value="0.05" units="cm"/>
      <inkml:brushProperty name="height" value="0.05" units="cm"/>
      <inkml:brushProperty name="color" value="#008C3A"/>
    </inkml:brush>
  </inkml:definitions>
  <inkml:trace contextRef="#ctx0" brushRef="#br0">29 1772 11034,'-3'2'153,"-14"6"3337,17-8-3426,-1 0 0,1 0-1,0 0 1,-1 0 0,1 0-1,0 0 1,0 0-1,-1 0 1,1 0 0,0 0-1,-1 0 1,1 0 0,0 0-1,-1-1 1,1 1-1,0 0 1,0 0 0,-1 0-1,1 0 1,0-1 0,0 1-1,-1 0 1,1 0 0,0 0-1,0-1 1,0 1-1,-1 0 1,1 0 0,0-1-1,0 1 1,0 0 0,0-1-1,0 1 1,0 0-1,-1 0 1,1-1 0,0 1-1,0 0 1,0-1 0,0 1-1,0 0 1,0-1-1,0 1 1,0 0 0,0-1-1,1 1 1,-1 0 0,0 0-1,0-1 1,0 1 0,1-9 249,1 1 0,0-1 0,0 1 0,1 0 1,0 0-1,0 0 0,8-13 0,36-50 373,-45 68-646,141-166 1726,-36 49-820,72-131-441,-38 49-495,-101 151 8,85-85-1,88-52 71,-94 85 31,17-13-63,-93 83-33,61-37-1,-90 62-29,0 0 1,0-2-1,-1 1 0,0-2 1,0 0-1,11-13 0,-24 23-95,1 0 0,-1 0 0,1-1 0,-1 1 0,0-1 0,1 1-1,-1 0 1,0-1 0,0 1 0,0-1 0,0 1 0,0-1 0,-1 1 0,1 0-1,0-1 1,-1 1 0,1 0 0,-1-1 0,1 1 0,-1 0 0,0-1 0,-1-1-1,-1-2-252,0 0 0,0 0-1,-9-9 1,8 10 127,-1 0-1,0 1 0,0-1 1,0 1-1,-1 0 0,1 1 1,-1-1-1,0 1 1,0 0-1,1 0 0,-1 1 1,0 0-1,-1 0 1,1 0-1,-6 1 0,3 0 126,1 0 0,-1 0 0,1 1 0,-1 1-1,1-1 1,0 1 0,0 1 0,0 0 0,0 0-1,-9 5 1,12-3 912,10-3-37,8 0 104,30-3 525,56 2 435,-90 0-1623,1 0 0,0 1 0,-1 0 0,0 0 0,1 1 0,-1 1 0,16 7 0,-23-9-150,1-1-1,-1 1 1,1-1 0,-1 1 0,0 0 0,0 0 0,0 0 0,0 0 0,0 0 0,0 1-1,-1-1 1,1 1 0,-1-1 0,1 1 0,-1-1 0,0 1 0,0 0 0,0-1-1,-1 1 1,1 0 0,-1 0 0,1 0 0,-1 0 0,0 0 0,0-1 0,0 1 0,-1 0-1,0 4 1,-2 6 55,-1-1 0,0 1-1,-1-1 1,-13 24-1,0 2-84,15-30-158,1-2 154,0 0 1,-1 1-1,-4 8 0,6-15-92,1 1 0,0-1 0,0 1 0,0-1-1,-1 0 1,1 1 0,0-1 0,-1 1-1,1-1 1,0 1 0,-1-1 0,1 0-1,0 1 1,-1-1 0,1 0 0,-1 0 0,1 1-1,-1-1 1,1 0 0,-1 0 0,1 1-1,-1-1 1,1 0 0,-1 0 0,1 0-1,-1 0 1,1 0 0,-1 0 0,1 0-1,-1 0 1,1 0 0,-1 0 0,1 0 0,-1 0-1,1 0 1,-1 0 0,1-1 0,-1 1-1,1 0 1,-1 0 0,1-1 0,-1 1-1,1 0 1,-1-1 0,1 1 0,0 0 0,-1-1-1,1 1 1,0 0 0,-1-1 0,1 1-1,0-1 1,-1 1 0,1-1 0,0 0-1,-7-14-2285,3-4 743</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1.482"/>
    </inkml:context>
    <inkml:brush xml:id="br0">
      <inkml:brushProperty name="width" value="0.05" units="cm"/>
      <inkml:brushProperty name="height" value="0.05" units="cm"/>
      <inkml:brushProperty name="color" value="#008C3A"/>
    </inkml:brush>
  </inkml:definitions>
  <inkml:trace contextRef="#ctx0" brushRef="#br0">0 1 17676,'7'33'840,"2"-9"-320,1-8-224</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4.204"/>
    </inkml:context>
    <inkml:brush xml:id="br0">
      <inkml:brushProperty name="width" value="0.05" units="cm"/>
      <inkml:brushProperty name="height" value="0.05" units="cm"/>
      <inkml:brushProperty name="color" value="#008C3A"/>
    </inkml:brush>
  </inkml:definitions>
  <inkml:trace contextRef="#ctx0" brushRef="#br0">3 260 11170,'-3'7'8136,"10"-9"-6321,41-9 2455,-31 6-3740,-1-1-1,21-10 0,-7-1-294,-1-1 0,0-1-1,-2-2 1,42-40 0,-64 56-502,-1 0 1,0 1-1,0-1 1,0-1 0,6-10-1,-9 15 7,-1-1 0,1 1 0,0 0 0,-1-1 0,1 1 0,-1-1 0,1 1 0,-1-1 0,0 1 0,0-1 0,1 0 0,-1 1 0,0-1 0,0 1 0,-1-1 0,1 1 0,0-1 0,0 1 0,-1-1 0,1 1 0,-1-1 0,0 1 0,1-1-1,-1 1 1,0 0 0,0-1 0,0 1 0,1 0 0,-3-2 0,-7-2-1289</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4.469"/>
    </inkml:context>
    <inkml:brush xml:id="br0">
      <inkml:brushProperty name="width" value="0.05" units="cm"/>
      <inkml:brushProperty name="height" value="0.05" units="cm"/>
      <inkml:brushProperty name="color" value="#008C3A"/>
    </inkml:brush>
  </inkml:definitions>
  <inkml:trace contextRef="#ctx0" brushRef="#br0">8 1 12403,'-1'2'374,"0"-1"-1,0 1 1,0 0 0,1 1 0,-1-1 0,0 0 0,1 0 0,-1 0 0,1 0-1,0 1 1,0-1 0,0 0 0,0 0 0,0 0 0,0 1 0,1-1 0,-1 0-1,1 0 1,0 2 0,3 8 623,0-1 0,9 14-1,-7-12-258,86 207 3192,-86-204-3842,11 21 0,-15-33-139,0 0 0,1-1 0,-1 1 1,0-1-1,1 0 0,0 0 0,0 0 1,0 0-1,0 0 0,0-1 0,7 4 0,-9-5-63,-1-1 0,1 1 0,0-1-1,0 0 1,0 0 0,0 1 0,0-1-1,0 0 1,0 0 0,0 0-1,0 0 1,0 0 0,0 0 0,0 0-1,0-1 1,-1 1 0,1 0-1,0 0 1,0-1 0,0 1 0,0-1-1,0 1 1,1-1 0,0-1-269,0 0 0,-1 1 0,1-1 1,0 0-1,-1 0 0,1 0 0,-1 0 0,3-4 0,8-24-1393</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4.738"/>
    </inkml:context>
    <inkml:brush xml:id="br0">
      <inkml:brushProperty name="width" value="0.05" units="cm"/>
      <inkml:brushProperty name="height" value="0.05" units="cm"/>
      <inkml:brushProperty name="color" value="#008C3A"/>
    </inkml:brush>
  </inkml:definitions>
  <inkml:trace contextRef="#ctx0" brushRef="#br0">0 1 15451,'66'76'10139,"-26"-27"-7847,-33-40-2133,0 0 0,-1 1 1,0-1-1,0 1 0,-1 1 0,7 19 1,-2 1-43,5 35 0,-10-41-102,-3-18-40,-2-4-54,1 0-1,-1 0 1,1 0 0,0 0 0,0 0 0,1 0 0,2 5-1,-4-8 24,0 0-1,1 0 1,-1 0-1,0 1 0,0-1 1,1 0-1,-1 0 0,0 0 1,1 0-1,-1 0 0,0 0 1,0 0-1,1 0 1,-1 0-1,0 0 0,1 0 1,-1 0-1,0 0 0,0 0 1,1-1-1,-1 1 0,0 0 1,0 0-1,1 0 1,-1 0-1,0 0 0,0-1 1,1 1-1,-1 0 0,0 0 1,0 0-1,0-1 0,1 1 1,-1 0-1,0 0 1,0 0-1,0-1 0,0 1 1,0 0-1,1-1 0,-1 1 1,0 0-1,0 0 0,0-1 1,0 1-1,0-1 1,1-2-396,0 0 1,-1-1-1,1 1 1,-1-1 0,1 1-1,-1-1 1,-1-3-1,1-7-721,3-17-596</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4.989"/>
    </inkml:context>
    <inkml:brush xml:id="br0">
      <inkml:brushProperty name="width" value="0.05" units="cm"/>
      <inkml:brushProperty name="height" value="0.05" units="cm"/>
      <inkml:brushProperty name="color" value="#008C3A"/>
    </inkml:brush>
  </inkml:definitions>
  <inkml:trace contextRef="#ctx0" brushRef="#br0">0 190 15483,'23'-9'1737,"-3"-8"1415,10-2-495,1-6-689,2-2-407,2 2-737,-8 3-216,-4 5-360,-2 5-88,-9 3-184,0 4-136,-5 3-520,-5 2-440,1 2-817,-5 5-831,-5 6 1631,4 8-15</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5.233"/>
    </inkml:context>
    <inkml:brush xml:id="br0">
      <inkml:brushProperty name="width" value="0.05" units="cm"/>
      <inkml:brushProperty name="height" value="0.05" units="cm"/>
      <inkml:brushProperty name="color" value="#008C3A"/>
    </inkml:brush>
  </inkml:definitions>
  <inkml:trace contextRef="#ctx0" brushRef="#br0">0 91 11634,'0'-2'1665,"0"-2"1159,11-1-607,1 0-1,5-2-687,4 2-305,3-4-544,0 1-232,1-1-224,-5-1-192,-4-1-560,-4 3-360,-3 1-1312,3 14-1521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5.995"/>
    </inkml:context>
    <inkml:brush xml:id="br0">
      <inkml:brushProperty name="width" value="0.05" units="cm"/>
      <inkml:brushProperty name="height" value="0.05" units="cm"/>
      <inkml:brushProperty name="color" value="#008C3A"/>
    </inkml:brush>
  </inkml:definitions>
  <inkml:trace contextRef="#ctx0" brushRef="#br0">330 50 15899,'-4'0'284,"-1"0"-1,1 0 1,0 0-1,0 0 0,0 1 1,-1-1-1,1 1 1,0 0-1,0 0 0,0 1 1,0-1-1,0 1 1,1 0-1,-1 0 0,-4 3 1,-4 4 125,1-1 1,0 2-1,-11 12 0,-6 9 175,1 2-1,2 0 1,1 2-1,1 1 1,-18 41-1,32-58-222,-10 28 0,17-42-294,0 1 1,0 0-1,1 0 0,0 0 1,1 0-1,-1 0 0,1 0 0,0 0 1,2 10-1,-2-14-50,1 0 1,-1 0-1,1 0 1,0-1-1,-1 1 0,1 0 1,0-1-1,0 1 0,0 0 1,0-1-1,1 1 1,-1-1-1,0 0 0,1 1 1,-1-1-1,1 0 0,-1 0 1,1 0-1,-1 0 1,1 0-1,0 0 0,-1-1 1,1 1-1,0 0 0,0-1 1,0 1-1,0-1 0,-1 0 1,1 0-1,0 0 1,0 0-1,0 0 0,3 0 1,5-1 26,-1-1 0,1 0 0,-1 0 1,0 0-1,14-7 0,9-5-21,0-2 0,-1-2-1,-1 0 1,-1-2 0,0-1-1,27-28 1,-40 34-15,-1-2 0,-1 1 0,22-37 1,24-59 17,-55 103-26,-11 70-224,5-56 222,-1 7-1,0 1 1,0 0-1,1 0 1,1 0 0,0 1-1,4 23 1,-4-35-1,1 0 0,0 0 0,-1 0 0,1-1 0,0 1 0,0 0 0,0-1 0,0 1 0,0 0-1,1-1 1,-1 0 0,0 1 0,1-1 0,-1 0 0,1 1 0,-1-1 0,4 1 0,-2 0-10,0-1 0,0 0 0,0 0 0,0 0 0,1 0 0,-1-1-1,0 0 1,1 1 0,5-1 0,-3-1-13,1 1 0,-1-1 0,0-1 0,1 1-1,-1-1 1,0 0 0,0 0 0,0-1 0,0 0 0,7-5 0,-6 3-3,0-1 0,-1 1 1,0-1-1,0-1 1,0 1-1,-1-1 1,0 0-1,0 0 1,-1-1-1,0 1 1,0-1-1,-1 0 1,5-16-1,-6 18 27,-1-1 0,0 0-1,-1 1 1,1-1-1,-1 0 1,0 0-1,-1 0 1,0 1 0,0-1-1,0 0 1,-1 1-1,0-1 1,0 1-1,-1-1 1,0 1 0,0 0-1,-8-11 1,3 6-72,-1 0 1,-18-17-1,21 23 16,1 0-1,-1 1 1,0-1-1,0 1 1,-1 1 0,1-1-1,-8-2 1,12 5-4,0 1 0,0-1 1,0 1-1,0 0 1,0-1-1,0 1 0,0 0 1,-1 0-1,1 1 1,0-1-1,0 0 1,0 1-1,0-1 0,0 1 1,0 0-1,0-1 1,0 1-1,0 0 0,1 0 1,-1 1-1,0-1 1,0 0-1,1 0 0,-1 1 1,1-1-1,-1 1 1,1-1-1,0 1 1,-1 0-1,1 0 0,0-1 1,0 1-1,0 0 1,1 0-1,-1 0 0,0 0 1,1 0-1,-1 0 1,1 0-1,0 0 0,-1 1 1,1-1-1,1 3 1,-1-4-39,0 0 1,0 0-1,0 0 1,0 0-1,1 0 1,-1 0-1,0 0 1,1 0-1,-1 0 1,1 0-1,-1 0 1,1 0-1,-1 0 1,1-1-1,0 1 1,-1 0-1,1 0 1,0-1-1,0 1 1,-1 0-1,1-1 1,0 1-1,0-1 1,0 1 0,0-1-1,0 1 1,0-1-1,0 0 1,0 1-1,0-1 1,0 0-1,0 0 1,0 0-1,1 0 1,27 0-1211</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15.450"/>
    </inkml:context>
    <inkml:brush xml:id="br0">
      <inkml:brushProperty name="width" value="0.05" units="cm"/>
      <inkml:brushProperty name="height" value="0.05" units="cm"/>
      <inkml:brushProperty name="color" value="#008C3A"/>
    </inkml:brush>
  </inkml:definitions>
  <inkml:trace contextRef="#ctx0" brushRef="#br0">0 98 17300,'7'9'1680,"7"-3"1281,0-4-529,7-5-407,5-2-481,0-2-688,5-4-240,0-3-312,2-1-120,0-3-656,0-6-760,-11 7 704</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0.330"/>
    </inkml:context>
    <inkml:brush xml:id="br0">
      <inkml:brushProperty name="width" value="0.05" units="cm"/>
      <inkml:brushProperty name="height" value="0.05" units="cm"/>
      <inkml:brushProperty name="color" value="#008C3A"/>
    </inkml:brush>
  </inkml:definitions>
  <inkml:trace contextRef="#ctx0" brushRef="#br0">7 217 9402,'-2'-4'492,"1"0"0,0 1 0,0-1 0,1 0 0,-1 1 0,1-1 0,-1 0 0,1 0 0,0 0 0,1 1 0,0-8 0,1 4 352,1-1 1,-1 0-1,2 1 1,3-8-1,-6 13-377,-5 13 1172,1-6-1444,1 1 0,0 0 1,0 0-1,0-1 0,1 1 1,0 0-1,0 1 0,0-1 0,1 0 1,0 0-1,0 0 0,0 0 0,1 0 1,0 0-1,0 0 0,5 11 0,5 23 303,26 58 1,-36-96-496,0 0 1,0 0-1,0-1 1,0 1-1,0 0 0,0 0 1,1-1-1,-1 1 1,1-1-1,-1 1 1,1-1-1,-1 0 1,1 0-1,0 1 1,0-1-1,3 1 1,-3-1-2,-1-1 0,1 0 0,0 0 0,0 1 0,0-1-1,0 0 1,0-1 0,0 1 0,0 0 0,-1 0 0,1-1 0,0 1 0,0-1 0,0 0 0,-1 1 0,1-1 0,0 0 0,2-2 0,4-3 3,0 0 0,0 0 1,-1-1-1,0 0 0,-1 0 1,1 0-1,-1-1 0,-1 0 1,0 0-1,7-13 0,-7 10-35,-1 0 0,0 0 0,0 0-1,-1 0 1,0-1 0,-1 1 0,0-1-1,-1-16 1,-1 27-52,-2 6 60,-1 9 9,3-12 12,0-1-1,0 1 1,0 0 0,0 0-1,0-1 1,1 1 0,-1 0 0,1 0-1,-1-1 1,1 1 0,-1-1-1,1 1 1,0 0 0,0-1 0,0 1-1,0-1 1,0 0 0,0 1-1,0-1 1,3 2 0,-3-2 0,1 0 1,0 0-1,0 0 1,0 0-1,0-1 0,0 1 1,0-1-1,0 0 1,0 1-1,0-1 0,0 0 1,0 0-1,0 0 1,5-1-1,0 0 1,0-1 1,1 0-1,-1-1 0,0 0 0,0 0 1,0 0-1,-1-1 0,10-7 0,-10 7 8,-1 0 0,-1-1-1,1 0 1,-1 0 0,0 0-1,0-1 1,0 1-1,-1-1 1,0 0 0,0 0-1,0 0 1,2-7 0,-5 10-3,1 0 1,0 0 0,0 0 0,-1 0 0,0 0-1,0 0 1,0 0 0,0-1 0,0 1 0,0 0-1,-1 0 1,0 0 0,1 0 0,-1 0 0,0 0-1,-1 1 1,1-1 0,0 0 0,-1 0 0,0 1 0,1-1-1,-1 1 1,0-1 0,0 1 0,0 0 0,-1 0-1,1 0 1,0 0 0,-4-2 0,-5-2-15,-1-1 0,0 1 1,-1 1-1,1 0 0,-1 1 0,-17-3 1,15 4-1253,0 0 0,-27 1 0,41 2 1180,1 0-1,0 0 1,0 0-1,0 0 0,0 0 1,-1 0-1,1 0 1,0 0-1,0 0 0,0 0 1,-1 0-1,1 0 1,0 0-1,0 0 0,0 0 1,0 0-1,-1 0 1,1 0-1,0 0 0,0 0 1,0 0-1,-1 0 1,1 0-1,0 0 1,0 0-1,0 0 0,0 0 1,-1-1-1,1 1 1,0 0-1,0 0 0,0 0 1,0 0-1,0 0 1,0 0-1,-1-1 0,1 1 1,0 0-1,0 0 1,0 0-1,0 0 0,0-1 1,0 1-1,0 0 1,0 0-1,0 0 0,0-1 1,0 1-1,6-5-1267</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0.598"/>
    </inkml:context>
    <inkml:brush xml:id="br0">
      <inkml:brushProperty name="width" value="0.05" units="cm"/>
      <inkml:brushProperty name="height" value="0.05" units="cm"/>
      <inkml:brushProperty name="color" value="#008C3A"/>
    </inkml:brush>
  </inkml:definitions>
  <inkml:trace contextRef="#ctx0" brushRef="#br0">0 0 11506,'9'12'2252,"-1"-1"-1,0 1 1,9 20-1,-10-14-1634,0 0-1,-1 0 1,-1 1-1,3 19 0,26 207 1307,-33-219-1904,-1-19-234,0 0 0,1 0 0,0-1 0,2 10 0,-3-16 133,0 1 0,0-1 0,0 0-1,0 1 1,0-1 0,0 1 0,0-1-1,0 1 1,1-1 0,-1 0 0,0 1 0,0-1-1,0 0 1,1 1 0,-1-1 0,0 1-1,1-1 1,-1 0 0,0 0 0,0 1 0,1-1-1,-1 0 1,1 0 0,-1 1 0,0-1-1,1 0 1,0 0 0,10-6-3185,-8 4 2984,16-9-1138</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0.876"/>
    </inkml:context>
    <inkml:brush xml:id="br0">
      <inkml:brushProperty name="width" value="0.05" units="cm"/>
      <inkml:brushProperty name="height" value="0.05" units="cm"/>
      <inkml:brushProperty name="color" value="#008C3A"/>
    </inkml:brush>
  </inkml:definitions>
  <inkml:trace contextRef="#ctx0" brushRef="#br0">0 0 12443,'2'14'1402,"1"-1"1,0 1-1,8 22 1,-5-23-1091,0 0 0,0 0 0,1-1 0,0 0 0,1 0-1,13 14 1,-18-23-265,0 0 0,0 0-1,1 0 1,-1-1 0,1 1 0,0-1-1,0 0 1,0 0 0,0 0-1,0-1 1,0 1 0,0-1 0,1 0-1,-1 0 1,7 0 0,-9-1-12,0 0 0,0 0 0,0 0 0,1 0 1,-1-1-1,0 1 0,0-1 0,0 1 0,0-1 0,1 0 0,-1 0 1,0 0-1,0 0 0,-1 0 0,1 0 0,0-1 0,0 1 1,-1-1-1,1 1 0,0-1 0,-1 0 0,0 1 0,1-1 0,-1 0 1,0 0-1,0 0 0,0 0 0,0 0 0,0 0 0,-1 0 1,2-4-1,-2 2 39,0 1 0,1-1 0,-1 0 0,-1 0 0,1 0 0,-1 0 1,1 0-1,-1 1 0,0-1 0,0 0 0,-1 0 0,1 1 0,-1-1 0,0 1 1,0 0-1,0-1 0,-5-4 0,-1-3 11,-1 1 0,0 0 1,-18-14-1,23 21-196,-1-1 0,0 1 0,0 0 0,0 0 0,0 1 0,-1 0 0,-9-3 0,13 4-58,0 1-1,-1-1 1,1 1-1,0-1 1,-1 1-1,1 0 1,0 0-1,0 0 1,-1 0-1,1 1 0,0-1 1,0 1-1,-1-1 1,1 1-1,0 0 1,0 0-1,0 0 1,0 0-1,0 0 1,-3 2-1,4-2 98,1-1 0,-1 1-1,1 0 1,-1-1 0,1 1 0,0 0-1,-1-1 1,1 1 0,0 0 0,-1-1-1,1 1 1,0 0 0,0-1 0,0 1-1,0 1 1,0-2 64</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1.231"/>
    </inkml:context>
    <inkml:brush xml:id="br0">
      <inkml:brushProperty name="width" value="0.05" units="cm"/>
      <inkml:brushProperty name="height" value="0.05" units="cm"/>
      <inkml:brushProperty name="color" value="#008C3A"/>
    </inkml:brush>
  </inkml:definitions>
  <inkml:trace contextRef="#ctx0" brushRef="#br0">0 1 15195,'0'12'1577,"2"5"735,3 7-7,0 9-1097,6 5-240,-1 6-256,2 1-208,4 0-280,0-2-80,-4-5-88,-2-3-104,-5-9-456,2-7-272,2-16-992,-2-8-489,3-14 1241</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1.453"/>
    </inkml:context>
    <inkml:brush xml:id="br0">
      <inkml:brushProperty name="width" value="0.05" units="cm"/>
      <inkml:brushProperty name="height" value="0.05" units="cm"/>
      <inkml:brushProperty name="color" value="#008C3A"/>
    </inkml:brush>
  </inkml:definitions>
  <inkml:trace contextRef="#ctx0" brushRef="#br0">0 115 14443,'9'-9'1656,"7"-8"881,1-2 24,2-2-985,-2 0-456,-3 7-488,2 4-312,-2 8-280,-2 0-192,-4 2-736,1 2-352,-4 0-1281,0 1 905,6 8 696</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1.714"/>
    </inkml:context>
    <inkml:brush xml:id="br0">
      <inkml:brushProperty name="width" value="0.05" units="cm"/>
      <inkml:brushProperty name="height" value="0.05" units="cm"/>
      <inkml:brushProperty name="color" value="#008C3A"/>
    </inkml:brush>
  </inkml:definitions>
  <inkml:trace contextRef="#ctx0" brushRef="#br0">1 110 13315,'12'-16'2176,"2"-3"825,0 2-569,-4-1-615,2 4-1185,0 2-200,0 5-336,0 2-256,1 5-528,-3-2-304,0 2-1049,1 0-207,-3 13 1192</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1.915"/>
    </inkml:context>
    <inkml:brush xml:id="br0">
      <inkml:brushProperty name="width" value="0.05" units="cm"/>
      <inkml:brushProperty name="height" value="0.05" units="cm"/>
      <inkml:brushProperty name="color" value="#008C3A"/>
    </inkml:brush>
  </inkml:definitions>
  <inkml:trace contextRef="#ctx0" brushRef="#br0">1 52 13547,'5'3'5657,"11"-4"-3120,5-3-353,1 1-1232,6-1-168,-2-1-439,3 0-217,-1-4-761,1-1-1087,-6-4 976</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2.915"/>
    </inkml:context>
    <inkml:brush xml:id="br0">
      <inkml:brushProperty name="width" value="0.05" units="cm"/>
      <inkml:brushProperty name="height" value="0.05" units="cm"/>
      <inkml:brushProperty name="color" value="#008C3A"/>
    </inkml:brush>
  </inkml:definitions>
  <inkml:trace contextRef="#ctx0" brushRef="#br0">2 1 9234,'-1'12'1424,"4"-2"2817,6-1-2120,17-4 199,3-3-103,11-1-945,7 1-232,5-2-504,8 2-200,-1-2-224,0 2-40,-12 3-256,-9-2-288,-10 1-520,-7-4-336,-9-4-825,-7-3-151,-3-1 1224</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3.101"/>
    </inkml:context>
    <inkml:brush xml:id="br0">
      <inkml:brushProperty name="width" value="0.05" units="cm"/>
      <inkml:brushProperty name="height" value="0.05" units="cm"/>
      <inkml:brushProperty name="color" value="#008C3A"/>
    </inkml:brush>
  </inkml:definitions>
  <inkml:trace contextRef="#ctx0" brushRef="#br0">1 1 11931,'21'5'1272,"6"2"944,10 3 41,8 1-161,2 2-391,-2 3-609,-5 1-248,-7 6-456,-6 3-160,-13 8-216,-12 6-280,-9 5-784,-10 2-849,8-4 929</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6.340"/>
    </inkml:context>
    <inkml:brush xml:id="br0">
      <inkml:brushProperty name="width" value="0.05" units="cm"/>
      <inkml:brushProperty name="height" value="0.05" units="cm"/>
      <inkml:brushProperty name="color" value="#008C3A"/>
    </inkml:brush>
  </inkml:definitions>
  <inkml:trace contextRef="#ctx0" brushRef="#br0">1 187 15939,'8'16'3155,"0"1"-1,17 22 1,-16-26-2391,1-1 0,1 0 0,0 0 0,1-1 1,21 17-1,-30-26-753,0 0-1,0 0 1,0 0 0,0-1 0,0 1-1,0-1 1,0 1 0,1-1 0,-1 0-1,0 0 1,1-1 0,-1 1 0,1-1 0,-1 0-1,1 0 1,-1 0 0,0 0 0,1 0-1,-1-1 1,1 1 0,-1-1 0,0 0-1,1 0 1,-1-1 0,0 1 0,0-1 0,0 1-1,0-1 1,0 0 0,0 0 0,0 0-1,-1 0 1,1-1 0,-1 1 0,0-1 0,1 0-1,-1 1 1,3-6 0,0-4 3,1 0-1,-1 0 1,-1 0 0,0 0 0,-1-1 0,2-16-1,-1-5-123,1-40 0,-11-20-2157,6 93 2220,-5-18-4053,14 29 3435</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3.962"/>
    </inkml:context>
    <inkml:brush xml:id="br0">
      <inkml:brushProperty name="width" value="0.05" units="cm"/>
      <inkml:brushProperty name="height" value="0.05" units="cm"/>
      <inkml:brushProperty name="color" value="#008C3A"/>
    </inkml:brush>
  </inkml:definitions>
  <inkml:trace contextRef="#ctx0" brushRef="#br0">1 6 15275,'0'0'98,"0"0"-1,0 0 1,0-1-1,0 1 0,0 0 1,0 0-1,0-1 1,0 1-1,0 0 1,0 0-1,0-1 0,0 1 1,0 0-1,0 0 1,0 0-1,0-1 1,1 1-1,-1 0 0,0 0 1,0 0-1,0 0 1,0-1-1,0 1 1,1 0-1,-1 0 1,0 0-1,0 0 0,0 0 1,1 0-1,-1-1 1,0 1-1,0 0 1,0 0-1,1 0 0,-1 0 1,0 0-1,1 0 52,0 0-1,-1 0 1,1 0-1,-1 1 1,1-1-1,-1 0 1,1 0 0,0 1-1,-1-1 1,1 0-1,-1 1 1,1-1-1,-1 0 1,1 1-1,-1-1 1,0 1-1,1 0 1,4 5 209,0 1 0,-1 0-1,0-1 1,-1 2 0,0-1 0,0 0 0,4 14-1,9 58 527,-14-69-740,8 49 305,16 110 218,-25-164-654,-1 1 0,1 0-1,0-1 1,1 1 0,1 5-1,-3-11-11,0 1-1,0-1 0,1 0 0,-1 1 0,0-1 0,0 0 1,0 0-1,0 0 0,0 1 0,1-1 0,-1 0 1,0 0-1,0 1 0,0-1 0,1 0 0,-1 0 0,0 0 1,0 0-1,0 0 0,1 1 0,-1-1 0,0 0 1,0 0-1,1 0 0,-1 0 0,0 0 0,1 0 0,-1 0 1,0 0-1,0 0 0,1 0 0,-1 0 0,0 0 1,0 0-1,1 0 0,-1 0 0,0 0 0,1 0 0,-1 0 1,0 0-1,0 0 0,1-1 0,-1 1 0,0 0 1,0 0-1,0 0 0,1 0 0,-1-1 0,0 1 0,0 0 1,0 0-1,1 0 0,-1-1 0,0 1 0,0 0 1,0 0-1,0-1 0,0 1 0,0 0 0,1 0 0,-1-1 1,11-20-91,8-28-268,9-21-414,-23 61 617,0 0 0,0 0 0,1 0 0,0 1 0,9-10 1,-12 15 95,0 0 1,0 0-1,1 0 1,-1 1-1,1-1 1,-1 1-1,5-2 1,-6 3 45,-1 1-1,1-1 1,-1 1-1,1-1 1,-1 1 0,1 0-1,0-1 1,-1 1-1,1 0 1,0 0-1,-1 0 1,1 1 0,-1-1-1,1 0 1,0 1-1,-1-1 1,1 1-1,-1-1 1,1 1 0,-1 0-1,0-1 1,3 3-1,-1-1 11,0 1-1,0 0 1,0-1-1,-1 1 1,1 0-1,-1 1 1,0-1-1,0 0 1,3 7-1,12 38 80,-14-37 16,1 0 0,0 0 0,9 17 0,-11-26-47,-1 1 0,1-1 0,0 1-1,0-1 1,0 1 0,0-1-1,1 0 1,-1 0 0,1 0-1,-1-1 1,1 1 0,0 0 0,-1-1-1,1 0 1,0 0 0,0 0-1,6 2 1,-6-3-18,0 0 1,0 0 0,0 0-1,0 0 1,0 0-1,0-1 1,0 1-1,0-1 1,0 0-1,0 0 1,-1 0-1,1 0 1,0 0-1,0-1 1,-1 1-1,1-1 1,3-3-1,5-5-7,0 1 0,14-19 1,-5 6 7,-15 17-24,29-26 25,-31 28-30,0 1 1,1-1 0,-1 1 0,1 0 0,-1 0-1,1 0 1,0 1 0,7-2 0,-10 3 2,0 0 1,0 0 0,0 0-1,0 0 1,0 0-1,0 0 1,0 0 0,0 1-1,0-1 1,0 0 0,0 1-1,0-1 1,0 1-1,0-1 1,0 1 0,-1 0-1,1-1 1,0 1-1,0 0 1,-1-1 0,2 2-1,14 20 96,-10-12-65,4 2 5,-1 0 1,2-1 0,21 19-1,-26-25-66,0-1 0,0 0 0,1 0 0,-1 0 0,1-1 0,0 1 0,1-2 0,-1 1 0,12 2 0,-18-5-84,1 0 0,-1 1 0,0-1 0,1 0 0,-1 0 0,1 0 0,-1 0-1,0 0 1,1-1 0,-1 1 0,1 0 0,-1-1 0,0 1 0,1-1-1,-1 1 1,0-1 0,1 1 0,-1-1 0,0 0 0,0 0 0,0 0 0,2-1-1,-1-1-362,0 0-1,0 0 0,0 0 0,-1 0 0,1 0 0,1-7 0,-1 5 92,6-15-907</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4.099"/>
    </inkml:context>
    <inkml:brush xml:id="br0">
      <inkml:brushProperty name="width" value="0.05" units="cm"/>
      <inkml:brushProperty name="height" value="0.05" units="cm"/>
      <inkml:brushProperty name="color" value="#008C3A"/>
    </inkml:brush>
  </inkml:definitions>
  <inkml:trace contextRef="#ctx0" brushRef="#br0">13 4 12635,'-9'4'1112,"6"-3"472,11-4-1320,12-2-448,6 5-112</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4.844"/>
    </inkml:context>
    <inkml:brush xml:id="br0">
      <inkml:brushProperty name="width" value="0.05" units="cm"/>
      <inkml:brushProperty name="height" value="0.05" units="cm"/>
      <inkml:brushProperty name="color" value="#008C3A"/>
    </inkml:brush>
  </inkml:definitions>
  <inkml:trace contextRef="#ctx0" brushRef="#br0">148 0 9426,'-10'6'2299,"0"-1"-1,0 0 0,-15 5 1,25-10-2263,-1 0 0,1 1 0,-1-1 0,1 0 0,0 0 1,-1 1-1,1-1 0,0 1 0,-1-1 0,1 0 0,0 1 0,-1-1 0,1 1 0,0-1 0,0 0 1,-1 1-1,1-1 0,0 1 0,0-1 0,0 1 0,0-1 0,0 1 0,0-1 0,0 1 0,0-1 0,0 1 1,0-1-1,0 1 0,0 0 0,0 0-18,0-1-1,0 0 1,0 1 0,1-1 0,-1 1-1,0-1 1,0 1 0,0-1-1,0 0 1,0 1 0,-1-1 0,1 1-1,0-1 1,0 0 0,0 1 0,0-1-1,0 1 1,-1-1 0,1 0 0,0 1-1,0-1 1,-1 1 0,1-1-1,0 0 1,0 0 0,-1 1 0,1-1-1,0 0 1,-1 1 0,1-1 0,0 0-1,-1 0 1,1 0 0,-1 1 0,1-1-1,0 0 1,-1 0 0,1 0-1,-1 0 1,1 0 0,-1 0 0,1 0-1,0 0 1,-1 0 0,1 0 0,-1 0-1,0 0-8,1 0 0,0 0 0,0 0 0,-1-1 0,1 1 0,0 0 0,0 0 0,0 0 0,-1 0 0,1-1 0,0 1 0,0 0 0,0 0 0,-1-1 0,1 1 0,0 0 0,0 0 0,0-1 0,0 1 0,0 0 0,0 0 0,0-1 0,-1 1 0,1 0 0,0-1 0,0 1 0,0 0 0,0-1 0,0 1 0,0 0 0,0 0 0,1-1 0,-1 1 0,0 0 0,0-1 0,0 1 0,0 0 0,3-12 372,-2 11-312,0 0 1,-1 0-1,1 0 0,-1 0 1,0 0-1,1 0 0,-1 0 0,0 0 1,0 0-1,0 0 0,1 0 0,-1 0 1,0 0-1,0 0 0,-1-1 0,1 1-31,0 1-1,0-1 0,0 1 0,-1 0 1,1-1-1,0 1 0,0-1 0,-1 1 1,1-1-1,0 1 0,-1 0 1,1-1-1,0 1 0,-1 0 0,1 0 1,-1-1-1,1 1 0,0 0 0,-1 0 1,1-1-1,-1 1 0,0 0 0,-1 0-13,1-1 0,-1 1 0,1 0 0,-1 0 0,1 1 0,-1-1 0,1 0 0,-1 0 0,1 1 0,-1-1 0,1 1 0,-1-1 0,1 1 0,0 0 0,-1-1 0,1 1 0,0 0 0,0 0 0,0 0 0,-2 2 0,-1 0-29,0 2 0,0-1 0,1 0 0,-1 1 0,1-1 0,0 1 1,0 0-1,1 0 0,0 0 0,0 1 0,-3 9 0,5-14 4,0 0 1,0-1-1,0 1 0,0 0 1,0 0-1,0 0 0,0-1 1,0 1-1,0 0 0,0 0 1,0 0-1,0-1 0,1 1 1,-1 0-1,0 0 0,1-1 1,-1 1-1,0 0 0,1-1 1,-1 1-1,1 0 0,-1-1 1,1 1-1,-1-1 0,2 2 1,0-2-2,-1 1 1,1 0-1,-1 0 1,1-1-1,0 1 1,-1-1-1,1 0 1,0 0-1,-1 1 1,1-1-1,2 0 1,4-1-2,-1 0 0,0 0 0,0 0 1,11-5-1,14-7-3,-21 8 5,0 0 0,21-5 1,-31 10-1,0 0-1,-1-1 1,1 1 0,0 0 0,0 0 0,0 0 0,-1 0 0,1 0 0,0 0-1,0 0 1,0 1 0,-1-1 0,1 0 0,0 0 0,0 0 0,-1 1-1,1-1 1,0 1 0,0-1 0,-1 0 0,1 1 0,0-1 0,-1 1-1,1-1 1,-1 1 0,1 0 0,-1-1 0,1 1 0,-1 0 0,1-1 0,-1 1-1,1 0 1,-1 1 0,2 2-4,-1 0 0,0 1 0,0-1 0,0 1 0,-1 5 0,3 9 55,1-9 148,0 0 0,1-1 0,8 14 0,-8-15 30,0 0 0,-1 1 0,0-1 0,5 14 0,-9-18-190,0-1 0,0 0 0,0 1 0,0-1 0,0 0 0,0 1 0,-1-1 0,0 0-1,1 0 1,-1 1 0,-1-1 0,1 0 0,0 0 0,-1 0 0,1 0 0,-1-1 0,0 1-1,0 0 1,-3 3 0,-5 4 23,0 1-1,-22 16 0,-13 6-109,40-30-29,0 0 0,0-1-1,0 1 1,-1-1 0,1-1 0,-1 1 0,-7 1 0,11-3-6,1 0 1,-1 1-1,1-1 1,-1 0 0,1 0-1,-1 0 1,1-1 0,-1 1-1,1 0 1,-1 0 0,1-1-1,-1 1 1,1-1 0,-1 1-1,1-1 1,0 0 0,-1 0-1,1 1 1,0-1 0,0 0-1,0 0 1,0 0 0,-1 0-1,1-1 1,0 1 0,1 0-1,-1 0 1,0-1 0,0 1-1,1 0 1,-1-1-1,0 1 1,1-1 0,-1-1-1,0-2 35,0 0-1,0 0 0,1 0 1,0-1-1,0 1 0,0 0 1,0 0-1,1 0 0,2-7 0,14-37-48</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5.142"/>
    </inkml:context>
    <inkml:brush xml:id="br0">
      <inkml:brushProperty name="width" value="0.05" units="cm"/>
      <inkml:brushProperty name="height" value="0.05" units="cm"/>
      <inkml:brushProperty name="color" value="#008C3A"/>
    </inkml:brush>
  </inkml:definitions>
  <inkml:trace contextRef="#ctx0" brushRef="#br0">1 1 12227,'6'7'1406,"0"0"1,0 0-1,0 0 1,-1 1-1,7 14 1,-7-11-384,0 1 0,-1-1 0,4 22 0,-3 0-684,-2 1 1,0 43-1,-3-39-57,6 42 0,-5-77-271,-1 0 0,1 0 0,-1 0 0,1 0 0,0 0 0,0 0 0,1-1 0,1 5 0,-2-6-7,-1-1 1,1 1-1,0 0 0,-1-1 1,1 1-1,0-1 0,-1 1 1,1-1-1,0 1 0,0-1 1,0 1-1,0-1 0,-1 0 1,1 1-1,0-1 0,0 0 1,0 0-1,0 0 0,0 0 1,0 1-1,0-2 1,0 1-1,0 0 0,0 0 1,0 0-1,-1 0 0,1 0 1,0-1-1,0 1 0,1-1 1,12-5 4,-1-1 1,0-1-1,0 0 1,-1 0-1,20-19 1,13-8-797,-28 22-554,1 2-1,26-13 0,-4 11-217</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6.242"/>
    </inkml:context>
    <inkml:brush xml:id="br0">
      <inkml:brushProperty name="width" value="0.05" units="cm"/>
      <inkml:brushProperty name="height" value="0.05" units="cm"/>
      <inkml:brushProperty name="color" value="#008C3A"/>
    </inkml:brush>
  </inkml:definitions>
  <inkml:trace contextRef="#ctx0" brushRef="#br0">1 14 9658,'56'-6'9479,"-33"3"-8602,0 0 1,0 2-1,44 2 0,-64 0-801,1-1 0,0 1 0,0 0 0,-1 1-1,1-1 1,-1 1 0,1-1 0,-1 1 0,1 0 0,-1 0-1,0 1 1,0-1 0,0 1 0,0 0 0,-1-1 0,1 1-1,-1 0 1,1 0 0,-1 1 0,0-1 0,0 0 0,-1 1-1,1-1 1,-1 1 0,0 0 0,0 0 0,0-1 0,0 1-1,0 5 1,-2 13-195,0-16-307,1 0 1,-1 0 0,1 0-1,1 0 1,-1 0 0,1 0 0,2 8-1,-3-13 336,0-1 1,1 1-1,-1-1 0,0 1 0,0-1 0,1 1 0,-1-1 1,0 0-1,1 1 0,-1-1 0,0 0 0,1 1 0,-1-1 1,0 0-1,1 1 0,-1-1 0,1 0 0,-1 0 0,1 1 1,-1-1-1,1 0 0,22 2-1145</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6.756"/>
    </inkml:context>
    <inkml:brush xml:id="br0">
      <inkml:brushProperty name="width" value="0.05" units="cm"/>
      <inkml:brushProperty name="height" value="0.05" units="cm"/>
      <inkml:brushProperty name="color" value="#008C3A"/>
    </inkml:brush>
  </inkml:definitions>
  <inkml:trace contextRef="#ctx0" brushRef="#br0">10 170 15379,'-1'1'214,"1"-1"-1,-1 0 0,1 1 1,-1-1-1,1 1 0,-1 0 1,1-1-1,0 1 1,-1-1-1,1 1 0,0-1 1,-1 1-1,1 0 0,0-1 1,0 1-1,-1 0 0,1-1 1,0 1-1,0 0 1,0 0-1,0 18 1893,0-12-1715,1 47 1128,0 29-1055,-1-78-448,1-4-12,-1 0 0,0 0 0,0 0 0,0 0 0,0 0 0,0 0-1,0 0 1,0 0 0,0 0 0,0 0 0,-1 0 0,1 0 0,-1 1 0,1-3-2,-1 0 0,1 0 0,-1 0 0,1 0 0,0 0 0,0 0 0,-1 0 0,1 0 0,0 0 0,0 0 0,0 0 0,0 0 0,0 0 0,0-2 0,0-54-10,0-61-67,1 96 56,2 0-1,0-1 0,7-22 1,-9 39 16,1 0 1,0 1-1,0-1 1,0 1-1,1-1 0,4-6 1,-6 11 13,0 0 0,0 0 0,0 0-1,0-1 1,0 1 0,0 0 0,1 0 0,-1 1 0,0-1 0,1 0 0,-1 0-1,1 1 1,-1-1 0,0 0 0,1 1 0,-1 0 0,1-1 0,0 1 0,-1 0 0,1 0-1,-1 0 1,1 0 0,-1 0 0,1 0 0,-1 0 0,1 0 0,2 1 0,12 5 256,0 1 1,0 0-1,-1 1 1,0 0-1,-1 2 1,0-1 0,-1 2-1,0 0 1,0 0-1,14 18 1,-20-20-269,0 0-1,-1 0 1,0 0 0,0 1-1,-1 0 1,-1 1 0,0-1-1,0 1 1,-1-1 0,0 1-1,-1 0 1,0 0 0,0 1-1,-2-1 1,1 0 0,-2 12-1,1-19-226,-1 0 0,1 0 0,-1 0 0,0 0 0,-3 7-1,4-10 51,0 0-1,-1 0 1,1-1-1,-1 1 1,1 0-1,-1 0 1,1 0-1,-1 0 1,0-1-1,0 1 1,1 0-1,-1-1 1,0 1-1,0-1 1,0 1-1,1-1 1,-1 1-1,0-1 1,0 1-1,0-1 1,0 0-1,0 0 1,0 1-1,0-1 1,0 0 0,0 0-1,-2 0 1,-11-2-2154,3 1 787</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6.926"/>
    </inkml:context>
    <inkml:brush xml:id="br0">
      <inkml:brushProperty name="width" value="0.05" units="cm"/>
      <inkml:brushProperty name="height" value="0.05" units="cm"/>
      <inkml:brushProperty name="color" value="#008C3A"/>
    </inkml:brush>
  </inkml:definitions>
  <inkml:trace contextRef="#ctx0" brushRef="#br0">4 109 11458,'-2'-3'2289,"0"-2"1640,9-9-1865,7 0-159,7-2-1289,5 2-296,5 2-752,4 2-656,1-2-1049,4 3 1033</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7.358"/>
    </inkml:context>
    <inkml:brush xml:id="br0">
      <inkml:brushProperty name="width" value="0.05" units="cm"/>
      <inkml:brushProperty name="height" value="0.05" units="cm"/>
      <inkml:brushProperty name="color" value="#008C3A"/>
    </inkml:brush>
  </inkml:definitions>
  <inkml:trace contextRef="#ctx0" brushRef="#br0">87 294 12523,'-3'2'1080,"-1"0"1,1 1-1,-1-1 1,1 1 0,-4 3-1,-13 19 1187,11-10-1806,-11 25 0,18-35-393,-1 1 0,1 0-1,0 1 1,1-1 0,0 0-1,0 0 1,0 1 0,1-1 0,-1 0-1,2 1 1,1 11 0,-2-15-67,0-1 0,1 0 0,0 1 0,0-1 0,-1 0 0,1 0 1,0 1-1,1-1 0,-1 0 0,0 0 0,1 0 0,-1-1 0,1 1 0,0 0 1,-1 0-1,1-1 0,0 1 0,0-1 0,0 0 0,0 1 0,0-1 1,0 0-1,1 0 0,-1 0 0,0-1 0,0 1 0,1 0 0,-1-1 1,1 0-1,-1 1 0,0-1 0,1 0 0,2 0 0,1-1-89,1 0-1,-1-1 0,0 1 1,0-1-1,0 0 0,0-1 1,0 1-1,0-1 1,-1 0-1,1-1 0,-1 1 1,0-1-1,0 0 0,7-7 1,0-3-184,1 0 0,-2 0 0,18-28 1,-22 29 222,0 1 0,-1-2 0,0 1 0,-1-1 0,-1 0 0,0 0 0,-1 0 1,-1-1-1,0 1 0,0-1 0,-2-18 0,-1 15 57,-1 0 0,0 0 0,-1 0 0,-1 1 0,-1-1 0,-1 1 0,0 0 0,-13-24 0,17 38 39,1-1 0,-1 1 1,-1 0-1,1 0 0,0 0 0,-4-3 0,6 6-27,-1-1 0,1 1-1,0 0 1,-1 0 0,1-1 0,-1 1-1,1 0 1,0 0 0,-1-1-1,1 1 1,-1 0 0,1 0-1,-1 0 1,1 0 0,-1 0 0,1 0-1,0 0 1,-1 0 0,1 0-1,-1 0 1,0 0 0,1 0 15,-1 1 0,0-1 1,1 1-1,-1-1 0,1 1 1,-1-1-1,1 1 0,-1-1 1,1 1-1,0-1 0,-1 1 1,1-1-1,-1 1 0,1 0 1,0-1-1,0 1 0,-1 0 1,1 0-1,-2 8 238,0-1-1,0 1 1,1 0 0,0-1 0,1 1 0,0 0-1,1 9 1,11 62 1167,-8-62-1366,0 1 0,2-2 0,0 1-1,1 0 1,1-1 0,0 0 0,1-1 0,1 0 0,1-1 0,0 0 0,1 0-1,19 17 1,-19-20-442,21 20-2224,-30-32 2945</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7.637"/>
    </inkml:context>
    <inkml:brush xml:id="br0">
      <inkml:brushProperty name="width" value="0.05" units="cm"/>
      <inkml:brushProperty name="height" value="0.05" units="cm"/>
      <inkml:brushProperty name="color" value="#008C3A"/>
    </inkml:brush>
  </inkml:definitions>
  <inkml:trace contextRef="#ctx0" brushRef="#br0">0 38 11098,'7'-5'1114,"0"1"0,0 0 0,0 0 0,0 0 0,0 1 0,1 0 0,-1 1 0,10-2 0,-8 2-599,1 1-1,0 0 0,0 0 0,0 1 0,20 3 0,-15 0-459,0 0 1,1 1-1,-1 1 0,-1 0 0,1 2 0,-1-1 0,0 2 0,16 10 0,-24-13-91,0 0-1,-1 0 0,1 1 1,-1-1-1,-1 1 0,1 0 0,-1 1 1,0-1-1,0 1 0,3 8 1,9 16-1157,-15-31 1094,-1 1 0,0-1-1,0 1 1,1-1 0,-1 1 0,0-1-1,1 1 1,-1-1 0,1 1 0,-1-1 0,1 0-1,-1 1 1,1-1 0,-1 0 0,1 1-1,-1-1 1,1 0 0,-1 1 0,1-1 0,-1 0-1,1 0 1,0 0 0,-1 0 0,1 0 0,-1 0-1,1 0 1,0 0 0,-1 0 0,1 0-1,-1 0 1,1 0 0,0 0 0,-1 0 0,1 0-1,-1 0 1,1-1 0,-1 1 0,1 0 0,0 0-1,-1-1 1,1 1 0,0-1 0,16-6-1076</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7.772"/>
    </inkml:context>
    <inkml:brush xml:id="br0">
      <inkml:brushProperty name="width" value="0.05" units="cm"/>
      <inkml:brushProperty name="height" value="0.05" units="cm"/>
      <inkml:brushProperty name="color" value="#008C3A"/>
    </inkml:brush>
  </inkml:definitions>
  <inkml:trace contextRef="#ctx0" brushRef="#br0">14 42 12171,'-7'0'2008,"0"0"2073,11-5-2017,8-4-599,5-3-1097,4 1-1865,9 6-439,-4 7 776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7.830"/>
    </inkml:context>
    <inkml:brush xml:id="br0">
      <inkml:brushProperty name="width" value="0.05" units="cm"/>
      <inkml:brushProperty name="height" value="0.05" units="cm"/>
      <inkml:brushProperty name="color" value="#FF0066"/>
    </inkml:brush>
  </inkml:definitions>
  <inkml:trace contextRef="#ctx0" brushRef="#br0">1 36 13107,'1'4'7103,"13"25"-4786,14 20-1219,-4 1 0,37 105 1,-56-136-1306,-4-15-164,0 0 1,0 0 0,0 0 0,0 0-1,3 4 1,-4-8 232,1 0 0,-1 0 0,0 0 0,0 0 0,1 0 0,-1 0 0,0 0-1,1 0 1,-1 0 0,0 0 0,0 0 0,1 0 0,-1 0 0,0 0 0,0 0 0,1-1 0,-1 1 0,0 0 0,0 0 0,1 0 0,-1 0 0,0-1-1,0 1 1,0 0 0,1 0 0,-1-1 0,0 1 0,0 0 0,0 0 0,0-1 0,0 1 0,0 0 0,1 0 0,-1-1 0,0 1-135,10-17-3619,3-7 1547</inkml:trace>
  <inkml:trace contextRef="#ctx0" brushRef="#br0" timeOffset="1">182 12 11082,'1'0'241,"-1"-1"1,1 1-1,0-1 0,-1 1 0,1 0 0,0-1 0,-1 1 0,1-1 0,0 1 0,-1 0 0,1 0 0,0 0 0,0-1 0,-1 1 0,1 0 1,0 0-1,0 0 0,-1 0 0,1 0 0,0 0 0,0 0 0,1 1 0,-2-1-122,1 1 1,-1-1-1,1 1 0,-1-1 1,1 1-1,-1 0 0,0-1 1,1 1-1,-1-1 0,0 1 1,0 0-1,1-1 0,-1 1 1,0 0-1,0-1 0,0 1 0,0 0 1,0 0-1,0 1 0,0 6 65,-1 0 0,0 0 0,-3 11 0,3-13 89,-29 174 1348,28-172-1555,2-4-36,-1 0-1,0 0 1,1 0 0,0 1 0,0-1 0,0 0 0,0 0 0,2 6 0,-2-10-28,0 1-1,1-1 0,-1 0 1,0 0-1,0 0 1,0 0-1,0 0 1,1 1-1,-1-1 1,0 0-1,0 0 1,0 0-1,1 0 1,-1 0-1,0 0 1,0 0-1,0 0 1,1 0-1,-1 0 0,0 0 1,0 0-1,0 0 1,1 0-1,-1 0 1,0 0-1,0 0 1,1 0-1,-1 0 1,0 0-1,0 0 1,0 0-1,1 0 1,-1 0-1,0-1 1,0 1-1,0 0 0,0 0 1,1 0-1,-1 0 1,0 0-1,0-1 1,0 1-1,0 0 1,0 0-1,1 0 1,-1 0-1,0-1 1,0 1-1,0 0 1,8-11 22,-8 11-22,9-13 2,1 1 1,1 0-1,0 0 0,0 2 1,1-1-1,1 1 0,18-11 0,7-6 1,-32 22-2,0-1 1,0 1 0,0-1 0,-1 0 0,0 0-1,0 0 1,0-1 0,-1 0 0,4-8-1,-7 12-3,1 1 0,-1-1 0,0 0-1,-1 0 1,1 1 0,0-1 0,-1 0 0,0 0-1,1 0 1,-1 0 0,0 0 0,-1 0-1,1 0 1,0 1 0,-1-1 0,0 0-1,1 0 1,-1 0 0,0 1 0,-1-1-1,1 0 1,0 1 0,-1-1 0,1 1-1,-1 0 1,0-1 0,0 1 0,-3-2-1,4 3 1,0-1 0,0 1 0,0 0 0,0 1 0,0-1 0,-1 0 0,1 0 0,0 0 0,-1 1 0,1-1 0,0 1 0,-1-1 0,1 1 0,-1-1 0,1 1 0,-1 0 0,1 0 0,-1 0 0,1 0 0,-1 0 0,1 0 0,-1 0 0,1 0 0,-1 1 0,1-1 0,-1 1 0,1-1 0,0 1 0,-1-1 0,1 1 0,0 0 0,-1-1 0,1 1 0,0 0 0,0 0 0,-1 1 0,0 0 1,0 0-1,1 0 1,-1 0 0,1 0 0,0 0-1,0 0 1,0 0 0,0 0 0,0 1 0,0-1-1,1 0 1,-1 0 0,1 1 0,-1-1-1,1 0 1,0 1 0,0-1 0,0 1 0,0-1-1,0 0 1,1 1 0,1 4 0,-1-5-18,0 1 1,0-1 0,0 0-1,0 1 1,1-1 0,-1 0-1,1 0 1,0 1 0,-1-1-1,1-1 1,0 1 0,0 0-1,1 0 1,-1-1 0,0 1-1,0-1 1,1 0-1,-1 1 1,1-1 0,-1-1-1,1 1 1,2 1 0,0-1-296,-1-1 1,1 1-1,-1-1 0,0 0 1,1 0-1,-1 0 1,1-1-1,-1 0 0,0 0 1,1 0-1,-1 0 1,0 0-1,5-3 0,14-7-815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6.855"/>
    </inkml:context>
    <inkml:brush xml:id="br0">
      <inkml:brushProperty name="width" value="0.05" units="cm"/>
      <inkml:brushProperty name="height" value="0.05" units="cm"/>
      <inkml:brushProperty name="color" value="#008C3A"/>
    </inkml:brush>
  </inkml:definitions>
  <inkml:trace contextRef="#ctx0" brushRef="#br0">153 470 13339,'-2'1'1912,"-50"34"5571,41-26-6776,0 0-1,-12 16 1,17-18-666,0 0-1,1 0 0,0 1 1,0 0-1,1 0 1,0 0-1,1 0 0,-1 1 1,2-1-1,-1 1 0,-2 17 1,5-21 4,-1 0 0,1 0 1,0 0-1,0 0 0,1 0 0,1 7 1,-2-11-43,0 0 0,1 0 1,-1 0-1,0-1 1,0 1-1,1 0 0,-1 0 1,1-1-1,-1 1 1,1 0-1,-1-1 0,1 1 1,-1 0-1,1-1 1,0 1-1,-1-1 0,1 1 1,0-1-1,0 1 1,-1-1-1,1 0 0,0 1 1,0-1-1,-1 0 1,1 1-1,0-1 0,0 0 1,0 0-1,0 0 1,-1 0-1,1 0 1,0 0-1,0 0 0,0 0 1,0 0-1,-1 0 1,1-1-1,0 1 0,0 0 1,0 0-1,-1-1 1,1 1-1,0-1 0,0 1 1,0-1-1,4-2-40,-1-1 0,0 1 0,0-1 0,0 0 0,-1 0 0,1 0 0,-1 0 0,0-1 0,0 1 0,-1-1 0,3-6 0,12-17-1034,-15 26 905,-1 0-1,0 1 0,1-1 1,-1 0-1,1 1 0,0-1 1,0 1-1,-1-1 0,1 1 1,0 0-1,0 0 0,0 0 1,0 0-1,3-1 0,-1 2-92,0-1 0,0 1-1,0 0 1,1 0-1,-1 0 1,8 2 0,-5-2 249,1 1 1,-1-1-1,1 0 1,-1-1-1,0 0 1,1 0-1,-1-1 1,0 0-1,0 0 1,0-1-1,0 1 1,0-2-1,-1 1 1,1-1-1,-1 0 1,0 0-1,0-1 1,0 1-1,-1-1 1,1-1-1,4-5 1,-3 2 13,0 0 0,0 0 0,-1-1 0,0 0 1,-1 0-1,0 0 0,-1-1 0,0 0 0,0 0 0,-1 0 0,-1 0 1,0 0-1,1-14 0,-4 1 121,-1-1-1,-1 0 1,-1 0 0,-1 1 0,-9-25 0,6 21 118,-3-15 1097,-30-72 1,39 110-1027,0 0 0,-1 1 1,0 0-1,-4-7 0,6 11-276,1 0 0,0-1-1,0 1 1,0 0-1,-1 0 1,1-1 0,0 1-1,0 0 1,-1 0-1,1 0 1,0 0 0,0-1-1,-1 1 1,1 0-1,0 0 1,-1 0-1,1 0 1,0 0 0,-1 0-1,1 0 1,0 0-1,-1 0 1,1 0 0,0 0-1,-1 0 1,1 0-1,-1 0 1,1 0 15,-1 1 0,1 0 0,0-1 0,-1 1 0,1-1-1,-1 1 1,1 0 0,0-1 0,0 1 0,-1 0 0,1 0 0,0-1 0,0 1 0,0 0 0,0-1 0,0 1 0,0 1-1,0 14 246,1 0 0,0 0 0,1 0 0,1 0 0,9 26 0,-6-16-41,65 207 1465,-58-198-2395,3-1-1,0 0 1,2-1 0,34 46 0,-50-77 438,-1 0 0,0 0 1,1-1-1,-1 1 1,1 0-1,0 0 1,0-1-1,-1 1 1,1-1-1,0 0 1,0 1-1,1-1 1,-1 0-1,0 0 1,0 0-1,0 0 1,1-1-1,-1 1 1,4 0-1,20 0-1519</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8.364"/>
    </inkml:context>
    <inkml:brush xml:id="br0">
      <inkml:brushProperty name="width" value="0.05" units="cm"/>
      <inkml:brushProperty name="height" value="0.05" units="cm"/>
      <inkml:brushProperty name="color" value="#008C3A"/>
    </inkml:brush>
  </inkml:definitions>
  <inkml:trace contextRef="#ctx0" brushRef="#br0">0 125 12803,'2'-2'458,"0"1"1,0-1 0,0 1-1,0 0 1,0 0 0,0 0 0,0 1-1,0-1 1,1 0 0,-1 1-1,0-1 1,0 1 0,1 0-1,-1 0 1,0 0 0,1 0-1,-1 0 1,0 0 0,1 1-1,-1-1 1,0 1 0,0-1 0,4 2-1,-4 0-286,0-1 0,0 0-1,-1 0 1,1 1-1,0-1 1,-1 1 0,1-1-1,-1 1 1,1 0 0,-1 0-1,1-1 1,-1 1 0,0 0-1,0 0 1,1 5 0,3 8 277,-1-3-334,0-1 1,0 0-1,1-1 1,0 1 0,7 10-1,-11-19-113,0 0-1,1-1 1,-1 1 0,1 0-1,-1-1 1,1 1 0,0 0-1,0-1 1,0 0 0,0 1-1,0-1 1,0 0 0,0 0-1,0 0 1,0-1 0,0 1 0,1 0-1,-1-1 1,0 1 0,0-1-1,1 0 1,-1 0 0,0 0-1,1 0 1,-1 0 0,0 0-1,1-1 1,-1 1 0,0-1-1,0 0 1,0 1 0,3-2-1,-3 0-1,1 1 0,0-1 0,-1 0-1,1 0 1,-1 0 0,0 0 0,1 0-1,-1 0 1,0-1 0,-1 1 0,1-1-1,0 1 1,-1-1 0,1 0 0,-1 0-1,2-4 1,1-6-100,0-1 0,3-18-1,-5 20-59,4-19-369,-4 17-278,0 1 1,1-1-1,1 1 1,0 0-1,7-14 1,-11 26 589,1 0 1,-1 0-1,1 0 0,0-1 0,-1 1 1,1 0-1,0 0 0,0 0 0,-1 0 1,1 0-1,0 0 0,0 1 0,0-1 1,0 0-1,0 0 0,0 1 0,1-1 1,-1 0-1,0 1 0,2-1 0,13 7-1062</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8.900"/>
    </inkml:context>
    <inkml:brush xml:id="br0">
      <inkml:brushProperty name="width" value="0.05" units="cm"/>
      <inkml:brushProperty name="height" value="0.05" units="cm"/>
      <inkml:brushProperty name="color" value="#008C3A"/>
    </inkml:brush>
  </inkml:definitions>
  <inkml:trace contextRef="#ctx0" brushRef="#br0">229 288 11530,'-2'2'448,"1"0"-1,0 0 1,0 0-1,-1 0 1,0 0-1,1 0 1,-1 0-1,0 0 1,0-1-1,0 1 1,0-1-1,0 0 0,-3 2 1,-31 14 3098,-13-1-1445,31-10-1911,1-1 0,0 2 0,-19 10 1,34-16-208,0 0 0,0 1 0,0-1 0,0 0 0,0 1 0,1 0 1,-1-1-1,0 1 0,1 0 0,-1 0 0,1 0 0,0 0 1,0 0-1,0 0 0,0 1 0,0-1 0,0 0 0,-1 3 0,2-4-1,0-1 0,0 1-1,0-1 1,0 1 0,0-1-1,0 0 1,0 1-1,0-1 1,0 1 0,0-1-1,1 1 1,-1-1-1,0 1 1,0-1 0,0 0-1,0 1 1,1-1 0,-1 0-1,0 1 1,0-1-1,1 1 1,-1-1 0,0 0-1,1 0 1,-1 1 0,0-1-1,1 0 1,-1 1-1,1-1 1,1 1-37,-1-1-1,1 1 1,-1-1-1,1 0 1,0 1 0,-1-1-1,1 0 1,2 0 0,32-6-640,-26 3 526,-1-1-1,1 0 1,-1-1 0,0 0-1,0 0 1,9-8 0,-8 6 32,0 1 1,0 0-1,18-8 1,-24 13 136,0 0-1,0 1 1,0-1 0,0 1 0,0 0-1,0 0 1,0 0 0,0 1 0,0-1-1,0 1 1,0 0 0,0 0 0,0 1-1,0-1 1,4 3 0,-2-1 5,1-1 1,0 1-1,14 1 0,-15-3 44,0-1 0,0 0-1,0 0 1,0-1 0,0 0-1,0 0 1,-1 0 0,1-1-1,0 1 1,0-1 0,8-5-1,-11 6-4,0-1 1,0 0-1,0-1 0,0 1 0,0 0 1,0-1-1,0 0 0,-1 1 0,1-1 0,-1 0 1,0 0-1,0-1 0,0 1 0,0 0 1,-1-1-1,0 1 0,1-1 0,-1 1 0,1-7 1,-1 1 5,0-1 1,-1 0 0,0 1 0,-1-1-1,-2-11 1,-12-47 25,12 54-63,-22-61 115,3 11 392,21 57-117,6 18-50,37 110 1080,11 28-457,-43-126-942,1 0-1,1 0 1,1-1-1,19 23 1,-27-39-142,34 40-2194,-39-46 2228,0 1-1,0-1 1,0 0 0,0 0-1,0 0 1,0 0 0,0 0-1,0 0 1,0 1 0,1-1-1,-1 0 1,0 0 0,0 0-1,0 0 1,0 0 0,0 0-1,0 0 1,0 0 0,1 1-1,-1-1 1,0 0-1,0 0 1,0 0 0,0 0-1,0 0 1,0 0 0,1 0-1,-1 0 1,0 0 0,0 0-1,0 0 1,0 0 0,0 0-1,1 0 1,-1 0 0,0 0-1,0 0 1,0 0 0,0 0-1,0 0 1,1 0 0,-1 0-1,0 0 1,0-1-1,0 1 1,0 0 0,0 0-1,0 0 1,1 0 0,-1 0-1,0 0 1,0 0 0,0 0-1,0-1 1,0 1 0,0 0 71,2-5-1492</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9.142"/>
    </inkml:context>
    <inkml:brush xml:id="br0">
      <inkml:brushProperty name="width" value="0.05" units="cm"/>
      <inkml:brushProperty name="height" value="0.05" units="cm"/>
      <inkml:brushProperty name="color" value="#008C3A"/>
    </inkml:brush>
  </inkml:definitions>
  <inkml:trace contextRef="#ctx0" brushRef="#br0">1 9 12403,'7'-1'1176,"58"-6"6570,-55 7-7023,1 0 0,-1 0-1,1 1 1,12 3 0,-8-1-121,-1 1 1,0 1-1,23 10 1,-31-12-504,-1 0 0,0 0 0,0 1-1,0-1 1,0 1 0,0 0 0,-1 0 0,0 1 0,0 0 0,0-1 0,6 10-1,-3 1-98,0 0 0,-1 0-1,5 20 1,-6-6-3901,-5-34 3689</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9.313"/>
    </inkml:context>
    <inkml:brush xml:id="br0">
      <inkml:brushProperty name="width" value="0.05" units="cm"/>
      <inkml:brushProperty name="height" value="0.05" units="cm"/>
      <inkml:brushProperty name="color" value="#008C3A"/>
    </inkml:brush>
  </inkml:definitions>
  <inkml:trace contextRef="#ctx0" brushRef="#br0">40 32 15955,'-13'-2'1681,"0"-1"1199,5-6-935,4 2-857,3-2-872,2 8-1512,10 1-753,3 15 945</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49.657"/>
    </inkml:context>
    <inkml:brush xml:id="br0">
      <inkml:brushProperty name="width" value="0.05" units="cm"/>
      <inkml:brushProperty name="height" value="0.05" units="cm"/>
      <inkml:brushProperty name="color" value="#008C3A"/>
    </inkml:brush>
  </inkml:definitions>
  <inkml:trace contextRef="#ctx0" brushRef="#br0">72 1 14683,'-8'8'956,"1"1"0,0 0-1,0 0 1,1 0 0,0 1 0,1 0-1,0 0 1,-5 17 0,7-18-559,1-5-182,1 0 0,0 0 0,0 1-1,0-1 1,0 8 0,1-11-193,0 0 0,0 0 0,0 0-1,0-1 1,1 1 0,-1 0 0,0 0 0,0 0 0,1-1 0,-1 1 0,0 0-1,1 0 1,-1-1 0,1 1 0,-1 0 0,1-1 0,-1 1 0,1-1 0,0 1-1,-1-1 1,1 1 0,0-1 0,-1 1 0,1-1 0,0 1 0,0-1-1,-1 0 1,1 1 0,0-1 0,0 0 0,0 0 0,-1 0 0,1 0 0,0 0-1,0 0 1,1 0 0,1 0 22,1 0 0,-1 0 0,0-1 0,1 1 0,-1-1 0,0 0-1,0 0 1,0 0 0,0 0 0,5-3 0,30-22 524,-14 9-171,-10 8-46,2 1-1,-1 0 1,1 1-1,1 1 0,22-6 1,-29 9-258,0 1 0,0 1 1,1 0-1,-1 0 0,0 1 1,1 0-1,-1 0 0,0 1 1,0 1-1,13 3 0,-19-3-359,1-1 1,-1 1-1,0 0 0,0 1 0,0-1 1,0 1-1,0 0 0,0 0 0,-1 0 1,1 0-1,-1 1 0,0-1 0,0 1 1,3 5-1,11 20-1124</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0.077"/>
    </inkml:context>
    <inkml:brush xml:id="br0">
      <inkml:brushProperty name="width" value="0.05" units="cm"/>
      <inkml:brushProperty name="height" value="0.05" units="cm"/>
      <inkml:brushProperty name="color" value="#008C3A"/>
    </inkml:brush>
  </inkml:definitions>
  <inkml:trace contextRef="#ctx0" brushRef="#br0">4 1 14915,'-1'15'1537,"-1"6"1207,4 10-183,6 14-505,6 7-536,7 14-767,2 2-241,-3-8-280,-1-4-88,-3-18-144,-2-7-176,-6-15-520,-6-15-441,3 1-1135,-6-16-361,-1-7 1337</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0.281"/>
    </inkml:context>
    <inkml:brush xml:id="br0">
      <inkml:brushProperty name="width" value="0.05" units="cm"/>
      <inkml:brushProperty name="height" value="0.05" units="cm"/>
      <inkml:brushProperty name="color" value="#008C3A"/>
    </inkml:brush>
  </inkml:definitions>
  <inkml:trace contextRef="#ctx0" brushRef="#br0">0 120 16291,'44'-11'1681,"1"-4"967,3-2 33,-1-3-721,-5 3-655,-6 5-753,-7 0-248,-8 3-224,0 4-168,-11 3-744,-1 2-417,3 19-5928</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0.441"/>
    </inkml:context>
    <inkml:brush xml:id="br0">
      <inkml:brushProperty name="width" value="0.05" units="cm"/>
      <inkml:brushProperty name="height" value="0.05" units="cm"/>
      <inkml:brushProperty name="color" value="#008C3A"/>
    </inkml:brush>
  </inkml:definitions>
  <inkml:trace contextRef="#ctx0" brushRef="#br0">14 125 10426,'-7'9'2393,"0"-6"2632,18-9-3097,-1-8 33,16-7-1129,2-3-280,1 1-448,3 4-304,-6 3-600,-4 3-905,-1 14 913</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0.586"/>
    </inkml:context>
    <inkml:brush xml:id="br0">
      <inkml:brushProperty name="width" value="0.05" units="cm"/>
      <inkml:brushProperty name="height" value="0.05" units="cm"/>
      <inkml:brushProperty name="color" value="#008C3A"/>
    </inkml:brush>
  </inkml:definitions>
  <inkml:trace contextRef="#ctx0" brushRef="#br0">7 75 18764,'-7'31'1768,"7"-10"913,9-14-401,15-17-1055,6-9-553,10-12-1184,1-2-649,4-7 585</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1.506"/>
    </inkml:context>
    <inkml:brush xml:id="br0">
      <inkml:brushProperty name="width" value="0.05" units="cm"/>
      <inkml:brushProperty name="height" value="0.05" units="cm"/>
      <inkml:brushProperty name="color" value="#008C3A"/>
    </inkml:brush>
  </inkml:definitions>
  <inkml:trace contextRef="#ctx0" brushRef="#br0">0 48 9866,'3'1'488,"0"0"-1,0 0 1,0 0-1,0-1 1,0 1-1,0-1 1,0 0 0,0 0-1,0 0 1,0 0-1,0 0 1,0-1-1,0 1 1,0-1-1,6-2 1,5 0 274,20-3 957,67-1-1,40 10-41,-72-1-1092,41 0 131,255 9 1050,348 4 1528,-502-22-1952,-162 2-906,0-2 0,57-16 0,-52 10-230,-55 13-209,1 0 0,0 0-1,0 0 1,0 0 0,0 0-1,0 0 1,0 0 0,0 0-1,0 0 1,0 0 0,0 0-1,0 0 1,-1 0 0,1 0-1,0-1 1,0 1 0,0 0-1,0 0 1,0 0 0,0 0-1,0 0 1,0 0 0,0 0-1,0 0 1,0 0 0,0-1-1,0 1 1,0 0 0,0 0-1,0 0 1,0 0 0,0 0 0,0 0-1,0 0 1,0 0 0,0 0-1,0-1 1,0 1 0,0 0-1,0 0 1,0 0 0,0 0-1,0 0 1,0 0 0,0 0-1,0 0 1,0 0 0,1 0-1,-1-1 1,0 1 0,0 0-1,0 0 1,0 0 0,0 0-1,0 0 1,0 0 0,0 0-1,0 0 1,0 0 0,0 0-1,1 0 1,-1 0 0,0 0-1,0 0 1,0 0 0,-8-4-350,5 3 147,0 1 0,0 0 0,0 0 0,0 0 0,0 0 0,0 0 0,-4 2 0,-12 0-878,-26-2-30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7.540"/>
    </inkml:context>
    <inkml:brush xml:id="br0">
      <inkml:brushProperty name="width" value="0.05" units="cm"/>
      <inkml:brushProperty name="height" value="0.05" units="cm"/>
      <inkml:brushProperty name="color" value="#008C3A"/>
    </inkml:brush>
  </inkml:definitions>
  <inkml:trace contextRef="#ctx0" brushRef="#br0">36 475 16083,'39'-20'5261,"-35"18"-4697,-1-1 0,0 1 0,0 0 0,0-1 1,0 0-1,0 0 0,-1 0 0,1 0 1,2-3-1,-5 5-525,0 1-1,1 0 1,-1-1 0,0 1 0,0 0-1,1-1 1,-1 1 0,0 0 0,0-1-1,0 1 1,0 0 0,0-1 0,1 1 0,-1-1-1,0 1 1,0 0 0,0-1 0,0 1-1,0-1 1,0 1 0,0 0 0,0-1 0,0 1-1,0-1 1,0 1 0,-1 0 0,1-1-1,0 1 1,0-1 0,0 1 0,0 0-1,-1-1 1,1 1 0,0 0 0,0-1 0,-1 1-1,1 0 1,0 0 0,-1-1 0,1 1-1,0 0 1,-1 0 0,1-1 0,0 1 0,-1 0-1,1 0 1,-1-1 0,-1 1-5,0 0-1,0 0 1,0 0 0,1 0 0,-1 0 0,0 0-1,0 0 1,0 1 0,-3 0 0,0 1-44,0 1 0,0 0 0,0 0 1,0 0-1,0 0 0,1 1 0,-1 0 0,1 0 0,0 0 0,0 1 1,0-1-1,1 1 0,0 0 0,0 0 0,0 0 0,0 0 1,1 0-1,0 1 0,0-1 0,-1 7 0,3-11 3,-1 0 0,1 0 0,0 0 0,0 1 0,0-1 0,0 0 0,0 0 0,0 1 0,0-1 0,0 0 0,1 0 0,-1 0 0,0 1 0,1-1 0,-1 0 0,0 0 0,1 0 0,0 0 0,-1 0 0,1 0 0,0 0 0,-1 0 0,1 0 0,0 0 0,0 0 0,0 0 0,0-1-1,0 1 1,0 0 0,0-1 0,0 1 0,0 0 0,0-1 0,0 0 0,1 1 0,-1-1 0,0 0 0,0 1 0,0-1 0,0 0 0,1 0 0,-1 0 0,2 0 0,3 0-22,0 0 0,0-1 0,0 0 1,0 0-1,0 0 0,0 0 0,8-4 0,11-7 118,-17 7 26,0 1 0,1 0 0,0 1 0,17-5 1,-24 8-100,0-1 1,1 1 0,-1 0-1,0 0 1,0 0 0,0 0 0,0 1-1,0-1 1,1 0 0,-1 1 0,0 0-1,0-1 1,0 1 0,0 0 0,0 0-1,0 0 1,-1 0 0,1 0-1,0 1 1,0-1 0,-1 1 0,1-1-1,-1 1 1,1-1 0,-1 1 0,2 2-1,0 1 7,-1 0 1,1 1-1,-1-1 0,1 1 0,-2-1 0,2 7 0,7 18-5,-10-30-17,1 1-1,-1 0 1,0-1-1,1 1 0,-1 0 1,0-1-1,1 1 0,-1 0 1,1-1-1,-1 1 1,0-1-1,1 1 0,0-1 1,-1 1-1,1-1 1,-1 1-1,1-1 0,0 1 1,-1-1-1,2 0 0,-2 0-1,1 0-1,-1 0 0,1 0 0,-1 0 0,0 0 1,1 0-1,-1 0 0,1 0 0,-1-1 0,1 1 0,-1 0 1,1 0-1,-1-1 0,0 1 0,1 0 0,-1-1 1,0 1-1,1 0 0,-1-1 0,0 1 0,1 0 0,-1-1 1,3-4-32,-1 1 0,0-1 0,0 0 1,3-7-1,6-29-265,-5 18-320,16-40-1,-19 58 486,0-1 0,0 0 0,0 1 0,0 0-1,1-1 1,0 1 0,0 1 0,1-1 0,-1 1 0,1-1-1,8-5 1,-12 9 105,1 1 1,-1-1-1,1 0 0,0 0 0,-1 1 0,1-1 1,-1 1-1,1-1 0,0 1 0,0 0 0,-1 0 0,1-1 1,0 1-1,-1 0 0,1 1 0,0-1 0,0 0 0,-1 0 1,1 1-1,0-1 0,1 2 0,3 1-27,-1-1 1,0 2-1,0-1 0,8 8 0,-9-7 57,1 0-1,-1-1 1,1 1-1,0-1 0,7 3 1,-7-4 41,0-1 0,0 0 0,0-1 0,0 1 0,0-1 0,0 0-1,0 0 1,0-1 0,0 1 0,1-1 0,-2 0 0,1 0 0,0-1 0,0 0 0,0 0 0,-1 0 0,1 0 0,-1-1 0,9-5 0,-4 1 85,1 0 0,-1-1 0,-1 0 1,0 0-1,0-1 0,0 0 0,10-16 0,-11 11-47,-1 1 1,1-2-1,-2 1 0,0-1 0,-1 1 1,-1-1-1,0 0 0,1-17 0,-2-2-46,-1 0-1,-6-50 1,2 67 48,2 34 311,6 53 209,2 0-1,25 100 1,-29-160-653,-2-3-90,0-1 0,1 1-1,0-1 1,0 1 0,0-1 0,1 0-1,0 0 1,0 0 0,1 0-1,4 6 1,-7-11 12,-1-1-1,1 1 0,-1 0 1,1-1-1,0 1 0,-1-1 0,1 1 1,0-1-1,-1 1 0,1-1 1,0 0-1,0 1 0,-1-1 1,1 0-1,0 0 0,0 1 1,0-1-1,-1 0 0,1 0 1,0 0-1,0 0 0,0 0 1,1 0-1,-1-1-148,0 1 0,0-1 0,0 0 0,1 1 0,-1-1 0,0 0-1,0 0 1,0 0 0,0 0 0,0 1 0,-1-1 0,1-1 0,0 1 0,0 0 0,0-2 0,10-20-1704</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4.590"/>
    </inkml:context>
    <inkml:brush xml:id="br0">
      <inkml:brushProperty name="width" value="0.05" units="cm"/>
      <inkml:brushProperty name="height" value="0.05" units="cm"/>
      <inkml:brushProperty name="color" value="#008C3A"/>
    </inkml:brush>
  </inkml:definitions>
  <inkml:trace contextRef="#ctx0" brushRef="#br0">1 1 12235,'2'1'488,"0"-1"1,0 1-1,0 0 1,0-1 0,0 1-1,0-1 1,0 0-1,0 1 1,0-1 0,3 0-1,1 0 131,87 17 2686,-20-2-2164,38 0 959,175 0 0,-39-1-238,-2 15-529,1 1-448,4-16-379,139-37-153,-81 2-43,-195 17-190,459-4 340,-170 5-398,-327 1-60,-49 2-2,-1 2 0,1 0 0,-1 1 0,28 8 0,-15-5 0,49 3 0,-53-6 0,-66-6-3503,18 1 1957</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7.895"/>
    </inkml:context>
    <inkml:brush xml:id="br0">
      <inkml:brushProperty name="width" value="0.05" units="cm"/>
      <inkml:brushProperty name="height" value="0.05" units="cm"/>
      <inkml:brushProperty name="color" value="#008C3A"/>
    </inkml:brush>
  </inkml:definitions>
  <inkml:trace contextRef="#ctx0" brushRef="#br0">7 307 8650,'-7'-3'8557,"28"-2"-5218,-13 4-2955,5-3 218,0 0 0,0-1 0,0-1 0,-1 0 0,18-11 0,-15 7-504,0-1 1,-1-1 0,0-1-1,-1 0 1,0 0-1,14-20 1,-21 25-573,-1 0 0,1-1 0,-2 0 0,1 1 0,-1-2 0,-1 1 0,1 0 0,-2-1 0,1 1 0,-1-1 0,-1 0-1,1-10 1,-6-2-855</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8.147"/>
    </inkml:context>
    <inkml:brush xml:id="br0">
      <inkml:brushProperty name="width" value="0.05" units="cm"/>
      <inkml:brushProperty name="height" value="0.05" units="cm"/>
      <inkml:brushProperty name="color" value="#008C3A"/>
    </inkml:brush>
  </inkml:definitions>
  <inkml:trace contextRef="#ctx0" brushRef="#br0">0 1 13147,'2'26'1536,"1"3"841,4 1-289,7-1-472,7-1-463,5-4-337,3 0-136,-1-1-312,-2-2-176,0-4-632,0-7-408,0-8-1209,5 2-2288,-19-22 2633</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8.396"/>
    </inkml:context>
    <inkml:brush xml:id="br0">
      <inkml:brushProperty name="width" value="0.05" units="cm"/>
      <inkml:brushProperty name="height" value="0.05" units="cm"/>
      <inkml:brushProperty name="color" value="#008C3A"/>
    </inkml:brush>
  </inkml:definitions>
  <inkml:trace contextRef="#ctx0" brushRef="#br0">0 1 13579,'12'16'1864,"4"1"833,6 5-833,-1 4-175,-3 6-905,-5 2-56,1 6-328,-2 2-160,2-3-96,-2-2-168,-8-9-488,3-8-368,-5-16 1008,8-23 16</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8.626"/>
    </inkml:context>
    <inkml:brush xml:id="br0">
      <inkml:brushProperty name="width" value="0.05" units="cm"/>
      <inkml:brushProperty name="height" value="0.05" units="cm"/>
      <inkml:brushProperty name="color" value="#008C3A"/>
    </inkml:brush>
  </inkml:definitions>
  <inkml:trace contextRef="#ctx0" brushRef="#br0">0 389 14491,'20'-16'1704,"4"-8"761,9-9-161,3-7-383,-6-9-633,1-1-240,-7 3-311,-1 4-433,3 7-40,-11 10-424,-3 7-272,-1 14-865,-4 6-487,-6 15-881,-1 8-359,5 4 1751</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8.829"/>
    </inkml:context>
    <inkml:brush xml:id="br0">
      <inkml:brushProperty name="width" value="0.05" units="cm"/>
      <inkml:brushProperty name="height" value="0.05" units="cm"/>
      <inkml:brushProperty name="color" value="#008C3A"/>
    </inkml:brush>
  </inkml:definitions>
  <inkml:trace contextRef="#ctx0" brushRef="#br0">0 203 15755,'2'-7'1537,"12"-7"919,1-6 137,8-8-1137,1-2-272,-3-1-544,0 5-415,-2 6-858,-5 2-383,-2 10-1448,7 20-1577</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0:59"/>
    </inkml:context>
    <inkml:brush xml:id="br0">
      <inkml:brushProperty name="width" value="0.05" units="cm"/>
      <inkml:brushProperty name="height" value="0.05" units="cm"/>
      <inkml:brushProperty name="color" value="#008C3A"/>
    </inkml:brush>
  </inkml:definitions>
  <inkml:trace contextRef="#ctx0" brushRef="#br0">0 208 16972,'0'7'5377,"11"-12"-2545,6-11-719,7-6-801,2-8-400,0-2-384,0-8-960,5 0-848,7 10 744</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0.068"/>
    </inkml:context>
    <inkml:brush xml:id="br0">
      <inkml:brushProperty name="width" value="0.05" units="cm"/>
      <inkml:brushProperty name="height" value="0.05" units="cm"/>
      <inkml:brushProperty name="color" value="#008C3A"/>
    </inkml:brush>
  </inkml:definitions>
  <inkml:trace contextRef="#ctx0" brushRef="#br0">5 46 12155,'0'0'142,"0"0"1,-1 1-1,1-1 1,0 0-1,-1 1 1,1-1-1,0 0 1,0 0-1,-1 1 1,1-1 0,0 1-1,0-1 1,-1 0-1,1 1 1,0-1-1,0 1 1,0-1-1,0 0 1,0 1-1,0-1 1,0 1-1,0-1 1,-1 0 0,2 1-1,-1-1 1,0 1-1,0-1 1,0 1-1,0-1 1,0 0-1,0 1 1,1 0-1,-1 0 23,1-1-1,0 1 0,0 0 0,0-1 0,0 1 1,0-1-1,0 1 0,0-1 0,0 1 1,0-1-1,0 0 0,0 0 0,2 1 0,11 1 488,-1-1 0,0 0 0,1-1 0,20-3 0,58-12 1172,-58 9-1160,74-12 148,0 4 0,143 0 0,-222 15-1275,31 5 0,-48-5-214,0 2 0,-1-1 0,0 2 0,0-1 0,15 8 0,-25-10 452,0-1 1,0 0-1,0 1 1,0-1 0,-1 1-1,1-1 1,0 1-1,0-1 1,-1 1-1,1-1 1,0 1-1,-1 0 1,1-1-1,0 1 1,-1 0 0,1 0-1,-1 0 1,1-1-1,-1 1 1,0 0-1,1 0 1,-1 1-1,-5 4-1354</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0.240"/>
    </inkml:context>
    <inkml:brush xml:id="br0">
      <inkml:brushProperty name="width" value="0.05" units="cm"/>
      <inkml:brushProperty name="height" value="0.05" units="cm"/>
      <inkml:brushProperty name="color" value="#008C3A"/>
    </inkml:brush>
  </inkml:definitions>
  <inkml:trace contextRef="#ctx0" brushRef="#br0">0 0 12347,'4'2'1280,"6"-2"1192,9 2-231,17-2-33,8-2-287,8 2-473,1 0-224,-11 9-519,-6 6-209,-17 15-384,-8 1-88,-8 7-448,-8-2-553,5 4-703,0-5 784</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1.562"/>
    </inkml:context>
    <inkml:brush xml:id="br0">
      <inkml:brushProperty name="width" value="0.05" units="cm"/>
      <inkml:brushProperty name="height" value="0.05" units="cm"/>
      <inkml:brushProperty name="color" value="#008C3A"/>
    </inkml:brush>
  </inkml:definitions>
  <inkml:trace contextRef="#ctx0" brushRef="#br0">0 450 13067,'1'6'262,"0"1"362,-1-1 0,2 1 0,-1 0 0,1-1 0,2 7 0,-3-12-518,-1 0 0,1 0 0,-1 0 1,1 0-1,-1 0 0,1 0 0,0 0 1,-1 0-1,1 0 0,0-1 0,0 1 1,0 0-1,0 0 0,-1-1 0,1 1 1,0-1-1,0 1 0,0-1 0,0 1 1,0-1-1,1 1 0,-1-1 0,0 0 1,0 0-1,0 1 0,0-1 0,0 0 1,0 0-1,0 0 0,1 0 1,-1-1-1,0 1 0,0 0 0,0 0 1,0-1-1,0 1 0,0 0 0,2-2 1,3-2 79,1 0 1,0 0-1,-1-1 1,0 1 0,0-2-1,-1 1 1,1-1 0,-1 0-1,-1 0 1,7-9 0,4-9 270,19-40 1,-23 39-323,-1 1-1,-1-2 1,-1 1-1,5-33 1,-11 48-125,-1 0 0,0 0 0,0 0 0,-1 0 0,0 0 0,-1 0 0,0 0 0,-1 0 0,0 0 0,-1 0 0,0 0 0,0 1 0,-1-1 0,-5-9 0,7 15-10,-1 0 0,0 0 0,1 1 1,-1-1-1,0 1 0,-1 0 0,1 0 0,-1 0 0,1 0 1,-1 0-1,-5-2 0,7 4-3,0 0 0,0 0 1,0 1-1,0-1 0,-1 1 1,1 0-1,0-1 0,0 1 0,0 0 1,0 0-1,0 0 0,0 1 0,-1-1 1,1 0-1,0 1 0,0 0 0,0-1 1,0 1-1,0 0 0,0 0 0,0 0 1,1 0-1,-1 0 0,0 0 0,0 1 1,-2 2-1,-1 2 18,-1 0 0,1 0 0,0 1-1,0 0 1,1 0 0,0 0 0,0 0 0,0 1 0,1 0 0,1 0 0,-1 0-1,1 0 1,0 0 0,1 0 0,-1 11 0,1-1 76,1 1 0,1-1-1,0 1 1,2 0 0,8 33 0,-7-36-15,1-1-1,0 1 1,2-1 0,0 0 0,0-1 0,1 1-1,15 19 1,-18-29-41,-1 0 0,1 0 0,-1 0 0,1-1 0,1 1-1,-1-1 1,1 0 0,-1-1 0,1 1 0,0-1 0,1-1 0,-1 1 0,0-1 0,1 0-1,-1 0 1,1-1 0,0 1 0,-1-2 0,1 1 0,11-1 0,-10-1-10,1 0 0,-1-1 1,0 0-1,0 0 0,0 0 0,0-1 1,0-1-1,0 1 0,-1-1 1,0 0-1,0-1 0,0 0 0,0 0 1,-1-1-1,1 1 0,9-14 1,-5 5-86,0-1 1,-2 0-1,0-1 1,0 0-1,-2 0 1,11-33-1,-13 39-243,-5 9 295,0 1 0,0 0 0,0 0 0,0 0 0,0 0 0,0 0 0,0 0 0,0 0 0,0 0 0,0 0 0,0 0 0,0 0 0,0 0 0,0 0 0,1 0 0,-1 0 0,0 0 0,0 0 0,0 0 0,0 0 0,0 0 0,0 0 0,0 0 0,0 0 0,0 0 0,0 0 0,0 0 0,0 0 0,0 0 0,0 0 0,0 0 0,1 0 0,-1 0 0,0 0 0,0 0 0,0 0 0,0 0 0,0 0 1,0 0-1,0 0 0,0 1 0,0-1 0,0 0 0,0 0 0,0 0 0,0 0 0,0 0 0,0 0 0,0 0 0,0 0 0,0 0 0,0 0 0,0 0 0,0 0 0,0 0 0,0 0 0,0 0 0,0 1 0,0-1 0,0 0 0,0 0 0,0 0 0,2 20-857,-2-11 849,1-1-51,-1 0 0,2 1 0,-1-1 1,1 0-1,5 14 0,-5-18 69,-1-1 0,1 1-1,0-1 1,1 0 0,-1 0 0,0 0 0,1 0 0,0 0 0,-1-1-1,1 1 1,0-1 0,0 1 0,1-1 0,6 3 0,-4-3 41,0 0 1,0 0-1,1 0 1,-1-1-1,1 0 1,-1 0-1,1-1 1,-1 0-1,1 0 1,-1 0-1,1-1 1,-1 0-1,1 0 1,-1-1-1,0 0 1,1 0-1,-1 0 1,0-1-1,0 0 1,-1 0-1,1 0 1,-1-1-1,8-5 1,-12 8-30,1-1 0,-1 1 0,1-1 0,-1 0 0,1 1 0,-1-1 0,0 0 0,0 0 0,0 0 0,0 1 0,0-1 0,0 0 0,-1 0 1,1-1-1,0 1 0,-1 0 0,0 0 0,1-4 0,-2 3 17,1-1 1,-1 1-1,1 0 0,-1-1 1,0 1-1,0 0 1,-1 0-1,1 0 0,-1 0 1,-3-5-1,-4-4 59,0 1-1,-1 0 0,0 1 0,-15-12 1,25 22-90,-7-6-210,0 0-1,-1 0 1,1 1 0,-1 0-1,0 0 1,0 1 0,-1 0 0,1 0-1,-1 1 1,0 0 0,-11-2 0,14 6-2640,6 2 1560,11 2-285</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7.693"/>
    </inkml:context>
    <inkml:brush xml:id="br0">
      <inkml:brushProperty name="width" value="0.05" units="cm"/>
      <inkml:brushProperty name="height" value="0.05" units="cm"/>
      <inkml:brushProperty name="color" value="#008C3A"/>
    </inkml:brush>
  </inkml:definitions>
  <inkml:trace contextRef="#ctx0" brushRef="#br0">1 200 19844,'5'14'1953,"5"-9"1519,24-17-2383,5-14-489,8-14-600,3 1-168,-8 2-840,0 1-1097,-13 7 1161</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2.015"/>
    </inkml:context>
    <inkml:brush xml:id="br0">
      <inkml:brushProperty name="width" value="0.05" units="cm"/>
      <inkml:brushProperty name="height" value="0.05" units="cm"/>
      <inkml:brushProperty name="color" value="#008C3A"/>
    </inkml:brush>
  </inkml:definitions>
  <inkml:trace contextRef="#ctx0" brushRef="#br0">7 96 16139,'1'1'444,"0"1"0,0-1 0,0 1 0,-1-1 0,1 1 1,0-1-1,-1 1 0,1 0 0,-1-1 0,0 1 0,1 0 0,-1-1 0,0 1 0,0 0 0,0 2 0,-8 24 2214,7-25-2598,0 1 1,0-1-1,0 0 1,0 0-1,0 0 1,1 1-1,-1-1 0,1 0 1,0 1-1,0-1 1,1 5-1,-1-7-70,0-1 0,0 1-1,0-1 1,0 1 0,1 0 0,-1-1 0,0 1-1,0-1 1,1 1 0,-1-1 0,0 1 0,0-1 0,1 1-1,-1-1 1,1 1 0,-1-1 0,1 1 0,-1-1-1,1 0 1,0 1 0,-1-1-11,1 0-1,-1 0 1,0 0 0,1 0-1,-1 0 1,1 0 0,-1 0 0,1 0-1,-1 0 1,0 0 0,1 0-1,-1-1 1,1 1 0,-1 0-1,0 0 1,1 0 0,-1-1-1,0 1 1,1 0 0,-1-1-1,1 1 1,14-22-880,-2-7 203,-11 23 575,0 0 0,1 1 0,-1 0 0,1-1 0,0 1 0,0 0 1,1 0-1,0 0 0,-1 1 0,2-1 0,4-3 0,-9 8 120,1-1-1,0 1 1,0 0 0,-1-1-1,1 1 1,0 0-1,0 0 1,0 0 0,-1-1-1,1 1 1,0 0-1,0 0 1,0 0 0,0 0-1,-1 1 1,1-1-1,0 0 1,0 0 0,0 0-1,-1 1 1,1-1-1,0 0 1,0 1 0,-1-1-1,1 1 1,0-1-1,-1 0 1,1 1 0,-1 0-1,1-1 1,0 1-1,-1-1 1,1 1 0,-1 0-1,1-1 1,-1 1-1,0 0 1,1 1 0,3 5-17,0 1 1,-1-1 0,4 10 0,-3-6 11,-2-7 19,-1 0 1,1-1-1,0 1 0,0-1 1,0 1-1,0-1 0,1 0 1,0 0-1,-1 0 0,1 0 1,0 0-1,0-1 0,1 1 1,-1-1-1,0 0 0,1 0 1,0 0-1,-1 0 0,1-1 1,0 0-1,0 1 0,0-1 1,0-1-1,0 1 0,0 0 1,0-1-1,0 0 0,0 0 1,6-1-1,0-1 50,0 0 1,0-1 0,0 0-1,0-1 1,0 0-1,-1 0 1,17-11-1,-19 11-2,-1-1 0,0 0-1,1 0 1,-2 0 0,1-1-1,-1 0 1,0 0 0,0 0-1,0-1 1,-1 0 0,4-7-1,-8 13-17,1-1 0,0 0 0,-1 1 0,1-1 0,-1 0 0,0 1 0,1-1 0,-1 0 0,0 0 0,0 1 0,0-1 0,0 0 0,0 0 0,-1 1 0,1-1 0,0 0-1,-1 1 1,-1-4 0,1 3 13,0 0-1,-1 0 1,1 0-1,-1 0 1,0 0-1,0 0 1,0 0-1,0 0 1,0 1-1,0-1 0,-3-1 1,-6-2-134,-1 0 0,0 0 0,0 1 0,-14-3 0,16 4-349,-16-3-1009,10 5 445</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2.688"/>
    </inkml:context>
    <inkml:brush xml:id="br0">
      <inkml:brushProperty name="width" value="0.05" units="cm"/>
      <inkml:brushProperty name="height" value="0.05" units="cm"/>
      <inkml:brushProperty name="color" value="#008C3A"/>
    </inkml:brush>
  </inkml:definitions>
  <inkml:trace contextRef="#ctx0" brushRef="#br0">1 224 15099,'5'6'708,"-1"0"1,1 1-1,-1 0 0,0 0 1,-1 0-1,0 0 0,3 9 0,-5-13-603,0 0 0,0 1 0,-1-1 0,1 1-1,-1-1 1,0 1 0,0-1 0,0 0 0,-1 1 0,1-1-1,-1 1 1,0-1 0,0 1 0,0-1 0,0 0-1,-1 0 1,1 0 0,-3 4 0,4-6-102,0-1 0,0 0 1,-1 0-1,1 0 0,0 0 0,0 0 1,0 1-1,0-1 0,0 0 0,0 0 0,0 0 1,0 0-1,0 0 0,0 0 0,-1 0 1,1 1-1,0-1 0,0 0 0,0 0 1,0 0-1,0 0 0,0 0 0,-1 0 1,1 0-1,0 0 0,0 0 0,0 0 1,0 0-1,0 0 0,-1 0 0,1 0 0,0 0 1,0 0-1,0 0 0,0 0 0,0 0 1,-1 0-1,1 0 0,0 0 0,0 0 1,0 0-1,-4-7 39,2-9-33,0-15-87,2 1 0,1-1 1,2 0-1,1 1 0,1-1 0,1 1 1,13-34-1,-18 59 59,1 1 0,0 0 0,0 0 0,0-1 0,1 1 0,-1 0 0,1 1 0,0-1 0,6-6 0,-7 9 24,-1 0 0,1 0 0,-1 1-1,1-1 1,0 0 0,-1 0 0,1 1 0,0-1-1,0 1 1,-1-1 0,1 1 0,0 0-1,0 0 1,0 0 0,-1 0 0,1 0 0,0 0-1,0 0 1,0 1 0,-1-1 0,1 0-1,0 1 1,0 0 0,-1-1 0,1 1 0,-1 0-1,4 2 1,16 11 397,0 1 0,21 19 0,-8-5 313,-10-9-156,-1 1 1,27 29 0,-41-38-561,0-1 0,0 1 0,-2 0 0,1 0 1,-1 1-1,-1 0 0,5 16 0,-10-27-179,0 1 1,0 0-1,-1-1 0,1 1 1,-1-1-1,0 1 0,0 0 1,0-1-1,-1 5 0,-5 11-3908,5-11 2790</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2.890"/>
    </inkml:context>
    <inkml:brush xml:id="br0">
      <inkml:brushProperty name="width" value="0.05" units="cm"/>
      <inkml:brushProperty name="height" value="0.05" units="cm"/>
      <inkml:brushProperty name="color" value="#008C3A"/>
    </inkml:brush>
  </inkml:definitions>
  <inkml:trace contextRef="#ctx0" brushRef="#br0">7 56 15099,'-7'0'5081,"14"-2"-2552,4 1-977,6-1-680,9 0-728,2-3-184,5 1-696,1-1-424,1-5-1145,1 1-271,8-6 1368</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3.405"/>
    </inkml:context>
    <inkml:brush xml:id="br0">
      <inkml:brushProperty name="width" value="0.05" units="cm"/>
      <inkml:brushProperty name="height" value="0.05" units="cm"/>
      <inkml:brushProperty name="color" value="#008C3A"/>
    </inkml:brush>
  </inkml:definitions>
  <inkml:trace contextRef="#ctx0" brushRef="#br0">132 180 13107,'-20'11'6947,"12"-5"-6082,-1 1 0,1-1 1,-12 14-1,13-12-721,0 0 1,0 0-1,1 1 0,0 0 1,1 0-1,0 1 0,0-1 1,1 1-1,1 0 0,-1 0 0,-2 16 1,5-22-133,1-1 0,0 0 0,-1 1 0,1-1 0,0 1 0,0-1 0,1 1 0,-1-1 0,1 0 0,0 1 0,0-1 0,0 0 0,0 0 0,0 1 0,1-1 0,-1 0 0,1 0 0,0 0 0,0-1 0,0 1 0,0 0 0,1-1 0,-1 1 0,1-1 0,-1 0 0,1 0 0,0 0 0,0 0 0,0 0 0,0-1 0,0 1 0,0-1 0,4 1 0,2 0-43,1-1 0,-1 0 0,1-1-1,-1 0 1,1-1 0,-1 0 0,1 0 0,-1-1 0,0 0 0,16-6 0,-13 4-18,1-1 1,-2-1 0,1 0 0,0 0-1,-1-1 1,-1-1 0,13-10 0,-12 7 18,-1 0 0,0 0 0,-1-1 0,0 0 0,0-1 1,-2 0-1,0 0 0,0-1 0,-1 0 0,7-23 1,-10 25 5,-1 0 1,0 0 0,0 0 0,-1 0 0,-1-1 0,0 1 0,0 0 0,-1 0 0,-1 0 0,0 0 0,-1 0 0,0 0 0,-7-17 0,8 26 62,0-1 1,0 0-1,0 0 1,-1 1-1,1 0 1,-1-1-1,-3-2 1,6 6-28,0 0 0,0 0 1,0-1-1,0 1 0,0 0 0,0 0 1,-1 0-1,1 0 0,0 0 0,0 0 0,0 0 1,0 0-1,0 0 0,0 0 0,0 0 1,0 0-1,-1 0 0,1 0 0,0 0 0,0 0 1,0 0-1,0 0 0,0 0 0,0 0 1,0 0-1,0 0 0,0 1 0,-1-1 1,1 0-1,0 0 0,0 0 0,0 0 0,0 0 1,0 0-1,0 0 0,0 0 0,0 0 1,0 0-1,0 0 0,0 0 0,0 1 1,0-1-1,0 0 0,-1 0 0,1 0 0,0 0 1,0 0-1,0 0 0,0 0 0,0 0 1,0 1-1,0-1 0,0 0 0,0 0 0,0 0 1,0 0-1,0 0 0,1 0 0,-1 0 1,0 0-1,0 0 0,0 1 0,0 6 234,5 8 273,12 24 0,2 2 3,1 18-48,15 35-176,-28-79-286,0 0 0,1-1 0,1 0-1,12 15 1,-11-16-177,0-1 0,1-1-1,0 0 1,19 14-1,-29-24-6,-1-1 0,1 1-1,-1-1 1,1 1 0,0-1-1,-1 1 1,1-1 0,0 1-1,0-1 1,-1 0-1,1 0 1,0 1 0,0-1-1,0 0 1,-1 0 0,1 0-1,0 0 1,0 0 0,0 0-1,0 0 1,-1 0 0,1 0-1,0 0 1,0 0-1,0-1 1,-1 1 0,1 0-1,0-1 1,0 1 0,-1 0-1,1-1 1,0 1 0,-1-1-1,1 1 1,0-1-1,0 0 1,6-10-1571</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3.671"/>
    </inkml:context>
    <inkml:brush xml:id="br0">
      <inkml:brushProperty name="width" value="0.05" units="cm"/>
      <inkml:brushProperty name="height" value="0.05" units="cm"/>
      <inkml:brushProperty name="color" value="#008C3A"/>
    </inkml:brush>
  </inkml:definitions>
  <inkml:trace contextRef="#ctx0" brushRef="#br0">1 80 14059,'27'-24'2922,"-18"16"-2187,1-1 0,0 1 0,1 1 0,12-8 0,-21 14-707,1 0-1,-1 0 0,1 0 0,-1 0 0,1 0 1,-1 0-1,1 1 0,0-1 0,-1 1 0,1 0 0,0 0 1,-1 0-1,1 0 0,0 0 0,-1 1 0,1-1 1,0 1-1,-1 0 0,1-1 0,-1 1 0,1 0 0,-1 1 1,0-1-1,1 0 0,1 2 0,4 4-7,0 1 0,-1-1-1,0 1 1,-1 1 0,10 15 0,14 16 81,-12-18 333,1 0-1,2-1 1,0-2-1,36 27 0,-51-42-525,0-1-1,1 0 0,-1 0 0,12 3 0,-18-6 38,0 0 0,0 0 0,0 0 0,0 0 0,1 0 0,-1 0 0,0 0 0,0 0 0,0 0 0,0 0 0,0 0 0,0 1 0,0-1 0,1 0 0,-1 0 0,0 0 0,0 0 0,0 0 0,0 0 0,0 0 0,0 0 0,0 0 0,0 0 0,0 1 0,0-1-1,0 0 1,0 0 0,0 0 0,0 0 0,1 0 0,-1 0 0,0 0 0,0 1 0,0-1 0,0 0 0,0 0 0,0 0 0,0 0 0,0 0 0,0 0 0,-1 1 0,1-1 0,0 0 0,0 0 0,0 0 0,0 0 0,0 0 0,-5 0-1242</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3.841"/>
    </inkml:context>
    <inkml:brush xml:id="br0">
      <inkml:brushProperty name="width" value="0.05" units="cm"/>
      <inkml:brushProperty name="height" value="0.05" units="cm"/>
      <inkml:brushProperty name="color" value="#008C3A"/>
    </inkml:brush>
  </inkml:definitions>
  <inkml:trace contextRef="#ctx0" brushRef="#br0">13 24 20756,'-7'6'1385,"2"-6"127,5-4-432,12-5-2096,3-3-1056,4 7 919</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4.375"/>
    </inkml:context>
    <inkml:brush xml:id="br0">
      <inkml:brushProperty name="width" value="0.05" units="cm"/>
      <inkml:brushProperty name="height" value="0.05" units="cm"/>
      <inkml:brushProperty name="color" value="#008C3A"/>
    </inkml:brush>
  </inkml:definitions>
  <inkml:trace contextRef="#ctx0" brushRef="#br0">20 25 15443,'-4'8'1021,"1"1"-1,0 0 1,1 0-1,-1 0 1,2 0-1,-1 0 1,1 15-1,1-2-15,1 0 0,4 22 0,-4-37-904,0-1 0,0 1 0,1-1 1,0 0-1,1 1 0,-1-1 1,1 0-1,0-1 0,1 1 0,-1 0 1,1-1-1,8 9 0,-9-11-75,0-1-1,0 0 0,0 1 1,0-1-1,0 0 0,0-1 1,0 1-1,1-1 1,-1 1-1,1-1 0,-1 0 1,1 0-1,-1-1 1,1 1-1,0-1 0,-1 1 1,1-1-1,0 0 0,-1-1 1,1 1-1,0-1 1,-1 1-1,1-1 0,5-3 1,-3 2-28,-1 0 1,0 0 0,-1-1 0,1 0-1,0 0 1,-1 0 0,1-1-1,-1 1 1,0-1 0,0 0-1,-1 0 1,1-1 0,-1 1 0,0-1-1,0 1 1,0-1 0,-1 0-1,0 0 1,3-9 0,1-7-588,-2 1 0,0-1 0,1-39 0,-1 12-1980,2 19-29,4 9 786</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4.965"/>
    </inkml:context>
    <inkml:brush xml:id="br0">
      <inkml:brushProperty name="width" value="0.05" units="cm"/>
      <inkml:brushProperty name="height" value="0.05" units="cm"/>
      <inkml:brushProperty name="color" value="#008C3A"/>
    </inkml:brush>
  </inkml:definitions>
  <inkml:trace contextRef="#ctx0" brushRef="#br0">157 308 14811,'-3'2'5938,"-6"-4"-3726,4 1-1388,2 1-742,0 0 1,0 0-1,0 1 0,0-1 1,0 1-1,0 0 0,0 0 0,0 0 1,0 0-1,0 1 0,-3 1 1,-29 23-163,29-22 111,-1 1-77,1 0 1,-1 1-1,1 0 0,0 0 1,1 1-1,-1-1 0,1 1 1,-5 10-1,10-17 32,0 0 0,0 1 0,0-1-1,-1 0 1,1 0 0,0 1 0,0-1 0,0 0-1,0 1 1,0-1 0,0 0 0,0 1 0,-1-1-1,1 0 1,0 1 0,0-1 0,0 0 0,0 1-1,1-1 1,-1 0 0,0 1 0,0-1 0,0 0-1,0 1 1,0-1 0,1 1 0,6-1-273,11-9-19,8-10 29,-21 15 211,0 0-1,1 0 1,-1 0-1,1 1 1,0 0-1,0 0 1,0 0 0,12-3-1,-17 6 44,0 0 0,0 0 0,0 0-1,-1 0 1,1 0 0,0 0 0,0 0 0,0 0 0,-1 0-1,1 1 1,0-1 0,0 0 0,0 0 0,-1 1 0,1-1-1,0 0 1,-1 1 0,1-1 0,0 1 0,-1-1 0,1 1 0,0 0-1,-1-1 1,1 1 0,-1-1 0,1 1 0,-1 0 0,0-1-1,1 1 1,0 1 0,1 3-61,0 1-1,-1-1 1,3 11 0,2 8-34,-3-18 118,1 0 0,-1 0 1,1-1-1,0 1 1,1-1-1,-1 0 1,1 0-1,0 0 1,0 0-1,1-1 0,-1 0 1,1 0-1,0-1 1,0 0-1,1 0 1,-1 0-1,0-1 1,1 1-1,0-2 0,-1 1 1,1-1-1,10 1 1,-11-1 9,1-1 0,-1 0 1,0 0-1,0-1 1,0 0-1,1 0 0,-1 0 1,0-1-1,-1 0 1,1 0-1,0 0 0,0-1 1,-1 0-1,1 0 0,-1 0 1,0-1-1,0 0 1,0 0-1,-1 0 0,0 0 1,1-1-1,-1 0 0,-1 0 1,1 0-1,4-7 1,-2-2 38,-1 1 1,0 0 0,-1-1-1,0 0 1,2-20 0,2-75 220,-8 89-178,0 1 0,-2-1 1,0 0-1,-1 0 0,-1 1 1,0-1-1,-2 1 0,-13-31 1,18 47 16,-1 1 0,0-1 0,1 0 0,-1 1 0,-4-5 0,6 7-92,-1 0-1,1-1 1,0 1 0,0 0-1,-1 0 1,1-1 0,0 1-1,0 0 1,-1 0 0,1 0-1,0 0 1,0-1 0,-1 1 0,1 0-1,0 0 1,-1 0 0,1 0-1,0 0 1,-1 0 0,1 0-1,0 0 1,-1 0 0,1 0-1,0 0 1,-1 0 0,1 0-1,0 0 1,-1 0 0,1 0-1,0 0 1,0 1 0,-1-1-1,1 0 1,0 0 0,-1 0-1,1 0 1,0 1 0,0-1-1,-1 0 1,1 0 0,0 0-1,0 1 1,0-1 0,-1 0-1,1 0 1,0 1 0,0-1-1,0 0 1,0 1 0,0-1 0,-1 0-1,1 1 1,0-1 0,0 0-1,0 0 1,0 1 0,0-1-1,0 0 1,0 1 0,0-1-1,0 1 1,-1 8 159,0 1 0,0-1 0,1 1 0,0-1 0,1 1-1,2 12 1,15 58 639,-15-68-661,5 19 244,1-1-1,25 52 0,-27-69-348,0 1 0,1-1 0,1-1 0,0 0 0,0 0 0,1-1-1,22 20 1,-27-27-350,-1-1 0,0 0 0,1 0-1,0 0 1,0-1 0,0 0 0,10 4 0,-14-6-973,-1 0 1158,0 0 0,1 0 0,-1 0 0,0 0 1,0 0-1,0 0 0,0 0 0,0 0 0,1 0 0,-1 0 1,0 0-1,0 0 0</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5.183"/>
    </inkml:context>
    <inkml:brush xml:id="br0">
      <inkml:brushProperty name="width" value="0.05" units="cm"/>
      <inkml:brushProperty name="height" value="0.05" units="cm"/>
      <inkml:brushProperty name="color" value="#008C3A"/>
    </inkml:brush>
  </inkml:definitions>
  <inkml:trace contextRef="#ctx0" brushRef="#br0">1 5 11266,'29'0'1905,"0"0"855,8-1-23,-1-3-80,-1 6-689,-2 5-248,-9 12-343,-1 7-225,-8 5-392,1 4-176,-6-4-320,-1-3-96,-4-8-360,-2-2-240,-3-17-816,2 3-585,-2-16-1295,4 0 1591</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5.342"/>
    </inkml:context>
    <inkml:brush xml:id="br0">
      <inkml:brushProperty name="width" value="0.05" units="cm"/>
      <inkml:brushProperty name="height" value="0.05" units="cm"/>
      <inkml:brushProperty name="color" value="#008C3A"/>
    </inkml:brush>
  </inkml:definitions>
  <inkml:trace contextRef="#ctx0" brushRef="#br0">18 1 17212,'-10'8'1624,"5"-1"1377,3-2-1337,5-5-504,6 2-920,3 0-1392,4-2-648,3 7-49,5 2 689</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8.330"/>
    </inkml:context>
    <inkml:brush xml:id="br0">
      <inkml:brushProperty name="width" value="0.05" units="cm"/>
      <inkml:brushProperty name="height" value="0.05" units="cm"/>
      <inkml:brushProperty name="color" value="#008C3A"/>
    </inkml:brush>
  </inkml:definitions>
  <inkml:trace contextRef="#ctx0" brushRef="#br0">53 83 18676,'9'100'7218,"-8"-54"-5849,-4 57-1,-1-66-1107,1-15-207,1 1-1,1-1 1,0 0-1,5 34 1,-3-54-77,0 1 0,-1 0 1,1-1-1,0 1 0,0-1 1,0 0-1,3 5 1,-4-7-11,1 1 1,-1-1 0,1 1-1,-1-1 1,0 1 0,1-1-1,-1 0 1,1 1-1,-1-1 1,1 1 0,-1-1-1,1 0 1,-1 0 0,1 1-1,-1-1 1,1 0 0,0 0-1,-1 0 1,1 1 0,-1-1-1,1 0 1,0 0 0,-1 0-1,1 0 1,-1 0 0,1 0-1,0 0 1,-1-1-1,1 1 1,-1 0 0,1 0-1,0 0 1,-1 0 0,1-1-1,-1 1 1,1 0 0,-1-1-1,1 1 1,0-1 0,1-1-245,0 0 1,0-1 0,0 1-1,0-1 1,0 0 0,0 0-1,-1 1 1,1-1 0,-1 0-1,0 0 1,0-1 0,0 1-1,0 0 1,0 0 0,-1 0 0,1-5-1,-1-1-595,1-1 1,-2 1-1,1-1 0,-4-15 0,-2 1-232,-2 1 0,0-1-1,-20-34 1,-7-22 728,31 68 493,0 0-1,1 0 1,0 0-1,-2-22 1,5 29 35,0 0 1,0 1-1,0-1 1,1 0-1,0 1 1,0-1-1,0 1 1,0-1-1,1 1 0,0 0 1,0-1-1,0 1 1,0 0-1,1 0 1,-1 0-1,1 1 1,0-1-1,0 1 1,1-1-1,-1 1 1,1 0-1,-1 0 1,1 1-1,0-1 1,0 1-1,8-4 0,1 1 405,0 0-1,0 1 0,0 0 0,0 1 0,0 1 0,1 0 0,26 0 1,-25 2-137,0 1 0,0 1 0,0 0 0,0 1 0,-1 0 0,1 1 0,15 7 0,-28-11-387,-1 1 0,1 0 0,0 0 0,-1-1 0,1 1 0,-1 0 0,1 0 0,-1 1 0,1-1 0,-1 0 0,0 0-1,0 1 1,1-1 0,-1 1 0,0-1 0,0 1 0,0-1 0,-1 1 0,1-1 0,0 1 0,-1 0 0,1 0 0,-1-1 0,1 1 0,-1 0-1,0 0 1,0 0 0,0-1 0,0 1 0,0 0 0,0 0 0,0 0 0,-1-1 0,1 1 0,0 0 0,-1 0 0,0-1 0,0 3 0,-3 4-1,0-1-1,0 0 1,0 0 0,-1-1 0,0 1 0,-1-1 0,1 0 0,-1 0 0,0-1 0,-13 10 0,4-5-64,0-1-1,0-1 1,-1 0-1,-17 6 1,30-12-197,0-1 0,-1 0 1,1 0-1,0 0 0,0-1 0,0 1 0,-1-1 0,1 0 1,0 0-1,-1 0 0,1 0 0,0 0 0,-5-2 1,8 2 160,0 0-1,-1 0 1,1 0 0,0 0 0,0 0 0,0 0 0,-1-1 0,1 1 0,0 0 0,0 0 0,0 0 0,-1-1 0,1 1 0,0 0 0,0 0 0,0 0 0,0-1 0,0 1 0,-1 0 0,1 0-1,0-1 1,0 1 0,0 0 0,0 0 0,0-1 0,0 1 0,0 0 0,0 0 0,0-1 0,0 1 0,0 0 0,0-1 0,6-13-1337</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5.824"/>
    </inkml:context>
    <inkml:brush xml:id="br0">
      <inkml:brushProperty name="width" value="0.05" units="cm"/>
      <inkml:brushProperty name="height" value="0.05" units="cm"/>
      <inkml:brushProperty name="color" value="#008C3A"/>
    </inkml:brush>
  </inkml:definitions>
  <inkml:trace contextRef="#ctx0" brushRef="#br0">105 0 15883,'-19'19'2163,"13"-14"-1365,1 0 0,0 0 0,-6 9 0,4-4-387,0 0 0,1 0 0,0 0 0,0 1 0,1 0 0,1 0 0,0 1 1,0-1-1,1 1 0,1 0 0,-2 12 0,4-22-367,0 0 0,0-1 0,0 1 0,0 0 0,0 0 0,1 0-1,-1-1 1,1 1 0,-1 0 0,1 0 0,0-1 0,-1 1 0,1 0 0,0-1 0,0 1 0,0-1 0,0 1 0,0-1 0,1 0 0,1 2 0,-2-2-36,0 0 1,1-1 0,-1 1 0,0-1 0,1 1 0,-1-1 0,0 1-1,1-1 1,-1 0 0,1 0 0,-1 0 0,1 0 0,-1 0 0,1 0-1,-1 0 1,1 0 0,-1 0 0,0-1 0,1 1 0,-1-1-1,1 1 1,-1-1 0,0 1 0,1-1 0,-1 0 0,2-1 0,11-8 15,0-1 1,21-21 0,-7 5 38,-27 27-60,0-1 0,0 0 0,0 1 0,0-1 0,0 1-1,0-1 1,0 1 0,1 0 0,-1-1 0,0 1 0,0 0 0,0 0 0,0 0 0,1 0 0,-1 0 0,0 0 0,0 0 0,0 0 0,0 0-1,1 1 1,-1-1 0,0 0 0,0 1 0,0-1 0,0 1 0,0-1 0,0 1 0,0 0 0,0-1 0,1 2 0,4 3 59,1 0 0,-1 1 0,7 7 0,-8-7 23,37 42 785,-28-30-527,2-1 0,-1 0 0,23 17 0,-37-33-338,1 0 1,-1 0 0,0 0-1,1-1 1,-1 1 0,1 0-1,-1 0 1,1-1 0,-1 1-1,1-1 1,-1 1 0,1-1-1,-1 0 1,1 0 0,0 1-1,-1-1 1,1 0 0,-1-1-1,1 1 1,0 0 0,2-1-1,0-1 0,-1 0 1,1 0-1,0 0 0,-1 0 0,0-1 0,6-4 0,3-3-9,4-1-211,1 1 0,0 0 0,1 1 0,0 1 0,22-6 0,-20 7-297,-11 3 162,-4 2-116,0 0 1,0 0-1,1 0 0,-1 0 1,1 1-1,0 0 0,-1 0 0,1 0 1,0 1-1,-1 0 0,9 1 0,4 5-1241</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8.218"/>
    </inkml:context>
    <inkml:brush xml:id="br0">
      <inkml:brushProperty name="width" value="0.05" units="cm"/>
      <inkml:brushProperty name="height" value="0.05" units="cm"/>
      <inkml:brushProperty name="color" value="#008C3A"/>
    </inkml:brush>
  </inkml:definitions>
  <inkml:trace contextRef="#ctx0" brushRef="#br0">21 546 16259,'0'1'249,"1"-1"0,0 0 0,0 0 0,-1 0 0,1 0 0,0 0 0,0 0-1,0 0 1,0 0 0,-1 0 0,1 0 0,0 0 0,0 0 0,-1-1 0,1 1 0,0 0-1,0-1 1,1 0 0,14-10 2038,-12 9-1690,8-8 145,0 0 1,0 0 0,-2-1-1,1-1 1,-1 0-1,12-19 1,-15 20-611,0 0 0,-1-1 0,-1 0 0,0 0 0,0-1 0,-1 1 0,5-27 0,-9 36-139,0 0 0,1-1 0,-1 1 0,0 0 0,-1-1 0,1 1 0,-1 0 0,1-1 0,-1 1 0,0 0 0,0 0 0,0-1 0,-1 1 0,1 0 0,-1 0 0,0 0 0,1 1 0,-1-1 0,0 0 0,-1 1 0,-3-4 0,3 4-29,0 0 0,0 0 0,0 0 0,-1 0 0,1 0 0,-1 1 0,1 0-1,-1 0 1,1 0 0,-1 0 0,0 0 0,1 1 0,-1 0 0,0-1 0,0 1 0,1 1-1,-1-1 1,-7 2 0,6 0 17,0-1 0,1 1-1,-1 0 1,1 0 0,0 1 0,-1-1-1,1 1 1,0 0 0,0 0 0,1 1-1,-1-1 1,1 1 0,0 0-1,0-1 1,0 2 0,0-1 0,0 0-1,1 0 1,-3 8 0,2-4 20,0 0-1,0 1 1,1-1 0,0 1 0,0-1 0,1 1 0,0 0 0,1 0-1,0-1 1,1 13 0,0-16 2,0-1 0,0 1 0,0-1 0,1 1 0,0-1 1,0 0-1,0 0 0,0 0 0,1 0 0,-1 0 0,1 0 0,3 3 0,0-2-2,-1 0-1,1 0 1,-1-1 0,1 0 0,0 0-1,1 0 1,7 2 0,-3-1-8,1-1 1,0 0-1,0-1 1,0-1-1,0 0 0,0 0 1,0-1-1,22-1 1,-20-2 3,0 0 1,0-1-1,0 0 1,-1-1-1,0 0 1,14-7-1,-3-1 17,-1-1 0,26-18 0,-41 24 27,1 2 0,0-1 1,1 1-1,-1 1 0,1 0 0,0 0 1,15-3-1,-21 6-8,0 0 0,0 1 0,1 0 0,-1 0 0,0 0 0,0 0 0,0 0 1,0 1-1,0 0 0,0 0 0,0 0 0,0 0 0,0 1 0,-1-1 0,1 1 0,0 0 0,-1 0 0,1 1 0,-1-1 0,0 0 1,0 1-1,4 4 0,-5-4-23,1 0 0,-1 0 0,1 1 0,-1-1 0,0 1 0,0 0 1,0 0-1,-1 0 0,1 0 0,-1 0 0,0 0 0,0 0 0,-1 0 0,1 0 1,-1 0-1,0 6 0,29-68-69,-24 50 41,0 0 1,0 0-1,1 1 1,0 0-1,1 0 0,-1 1 1,11-8-1,-13 11 19,0 0-1,0 1 0,0-1 1,0 1-1,0 0 0,0 0 1,1 1-1,-1-1 0,1 1 1,-1 0-1,1 0 1,-1 0-1,1 1 0,0 0 1,-1-1-1,9 2 0,-10 0 2,-1 0 0,1 0 0,0 0 0,0 0 0,-1 1 0,1-1-1,0 1 1,-1-1 0,1 1 0,-1 0 0,0 0 0,0 0 0,0 0 0,2 3-1,4 5 3,-1 1 0,7 12 0,7 10 14,-18-29-14,0 0 0,1-1 0,-1 1 0,1-1 0,0 0 0,0 0 0,1 0 0,-1-1 0,0 0 0,1 1 0,-1-2 0,1 1 0,0 0 0,0-1 0,0 0 0,0 0 0,-1 0 0,1-1 0,0 0 0,0 0 1,0 0-1,0 0 0,0-1 0,0 0 0,6-2 0,-4 2-3,0-2 0,-1 1 1,1-1-1,0 0 0,-1 0 0,1-1 1,-1 0-1,0 0 0,0 0 1,-1-1-1,1 0 0,-1 0 0,0 0 1,0-1-1,-1 0 0,7-10 0,-3 0-11,-1 0 0,-1 0 0,0 0 0,-1-1 0,-1 0 0,0 0 0,-1-1 0,0-20 0,-3 35-1,0-1 1,0 0-1,-1 0 1,1 0-1,-1 0 1,0 0-1,0 0 1,-3-4-1,4 7 7,0 1-1,-1-1 0,1 0 1,-1 1-1,1-1 0,-1 0 1,1 1-1,-1-1 0,1 1 1,-1-1-1,0 1 1,1-1-1,-1 1 0,0-1 1,1 1-1,-1-1 0,0 1 1,-1-1-1,1 1 0,0 0 1,0 0-1,0 0 0,0 1 1,0-1-1,1 0 0,-1 0 1,0 1-1,0-1 0,0 0 1,0 1-1,0-1 0,0 1 1,0-1-1,1 1 0,-1-1 1,0 1-1,0 0 0,0 1 1,-4 2-6,1 2 0,0-1 1,0 0-1,0 1 0,1 0 1,0-1-1,0 1 0,-3 9 1,0 4 17,-6 29 0,11-42-7,0-1 0,0 0 1,1 1-1,-1-1 0,1 1 0,1-1 0,-1 0 0,1 1 1,2 8-1,-2-12-4,0 1 1,0 0-1,0-1 0,1 1 1,-1-1-1,1 1 1,-1-1-1,1 0 0,0 0 1,0 0-1,0 0 1,0 0-1,0 0 0,1-1 1,-1 1-1,1 0 1,-1-1-1,1 0 1,-1 0-1,5 2 0,0-2 0,0 1-1,0-1 1,0 0-1,0-1 1,1 1-1,-1-2 1,0 1-1,1-1 1,-1 0-1,0 0 1,0-1-1,0 0 1,0 0-1,0-1 1,7-3-1,12-8 4,-1 0-1,34-25 0,-52 33 2,37-26 54,-13 9 253,1 1 0,41-21 0,-70 42-236,1-1 1,-1 1-1,1-1 1,-1 1-1,1 0 1,0 0-1,-1 1 1,1-1-1,0 1 1,-1 0-1,1 0 1,5 0-1,-7 1-36,0-1 0,0 1-1,0 0 1,0 0 0,0 0 0,0 0-1,0 0 1,0 0 0,0 0 0,-1 1-1,1-1 1,-1 0 0,1 1 0,-1 0-1,1-1 1,-1 1 0,0 0-1,0 0 1,0 0 0,0 0 0,0-1-1,1 4 1,1 5 15,0 1 1,0 0-1,-1 0 0,0 18 0,-1-19-46,0 0-1,1 1 1,0-1-1,0 0 1,6 13-1,-7-20-3,0 0 0,1 0 0,0-1 0,0 1 0,0 0 0,0-1 0,0 1 0,0-1 0,1 0 0,-1 0 0,5 3-1,-6-4-6,0 0-1,1-1 0,-1 1 1,1 0-1,0-1 0,-1 1 1,1-1-1,0 1 0,-1-1 0,1 0 1,0 0-1,-1 0 0,1 0 1,0 0-1,-1 0 0,1 0 1,0 0-1,-1-1 0,1 1 0,-1-1 1,1 1-1,0-1 0,-1 0 1,3-1-1,21-15-50,28-25-1,-53 41 58,44-39-4,-38 35 5,-1-1 0,-1 1 0,1-1 0,-1 0 0,7-13 0,-11 18 0,0 1 1,0-1 0,1 1-1,-1-1 1,0 0 0,0 1 0,0-1-1,0 1 1,0-1 0,0 1-1,0-1 1,0 0 0,0 1 0,0-1-1,-1 1 1,1-1 0,0 1-1,0-1 1,0 1 0,-1-1 0,1 1-1,0-1 1,-1 1 0,1-1-1,0 1 1,-1-1 0,1 1 0,-1-1-1,1 1 1,0 0 0,-1-1-1,1 1 1,-1 0 0,1 0 0,-1-1-1,1 1 1,-2 0 0,-12-13 35,12 15-33,1-1 1,-1 0-1,1 1 0,0 0 0,0-1 0,0 1 0,0 0 0,0 0 0,0-1 0,0 1 1,0 2-1,1-3-6,0-1 1,0 1 0,0-1 0,1 0 0,-1 1 0,0-1-1,0 0 1,0 1 0,1-1 0,-1 0 0,0 1 0,1-1 0,-1 0-1,0 0 1,0 1 0,1-1 0,-1 0 0,1 0 0,-1 1-1,0-1 1,1 0 0,-1 0 0,0 0 0,1 0 0,-1 0-1,1 0 1,14-1 2,-11 0 3,1 0 0,-1-1-1,0 0 1,6-3 0,-2-2-7,-1 0 0,0 0 0,0 0 1,-1-1-1,0 0 0,10-17 0,12-15-13,-15 24 15,1 1-1,1 0 1,1 1 0,18-13 0,-34 27 2,0 0 0,-1 0 0,1 0 1,0 0-1,0 0 0,0 0 0,0 0 0,0 0 0,0 0 0,0 0 0,-1 0 0,1 0 0,0-1 0,0 1 0,0 0 0,0 0 0,0 0 0,0 0 0,0 0 0,0 0 0,0 0 1,0 0-1,0 0 0,-1-1 0,1 1 0,0 0 0,0 0 0,0 0 0,0 0 0,0 0 0,0 0 0,0 0 0,0-1 0,0 1 0,0 0 0,0 0 0,0 0 0,0 0 0,0 0 1,0 0-1,0-1 0,0 1 0,1 0 0,-1 0 0,0 0 0,0 0 0,0 0 0,0 0 0,0 0 0,0 0 0,0-1 0,0 1 0,0 0 0,0 0 0,1 0 0,-13 1-1,4 2-1,0 0 0,1 0 0,-1 0 0,1 1 0,0 1 0,0-1 0,0 1 0,1 0 0,-11 10 0,6-3 9,0 1 1,0 0-1,-15 26 1,21-31-7,1 0-1,0 0 1,1 1-1,0-1 1,-4 15 0,7-20-4,-1-1 0,1 1 0,-1-1 1,1 1-1,0-1 0,0 1 1,0 0-1,0-1 0,0 1 0,1-1 1,-1 1-1,1-1 0,0 1 0,0-1 1,0 1-1,0-1 0,0 1 0,0-1 1,1 0-1,-1 0 0,1 0 0,-1 0 1,4 3-1,-3-4 0,-1 0 0,1 0-1,0 0 1,-1 0 0,1-1 0,0 1 0,0 0 0,0-1-1,-1 0 1,1 1 0,0-1 0,0 0 0,0 0-1,0 0 1,0 0 0,0 0 0,0-1 0,-1 1 0,1 0-1,0-1 1,0 0 0,0 1 0,-1-1 0,1 0 0,0 0-1,-1 0 1,3-2 0,3-1 5,0-1 1,-1 0-1,0-1 1,-1 1-1,6-7 1,-6 6-1,-2 2-1,1-1 0,0 1-1,0-1 1,1 1-1,-1 1 1,8-6 0,-11 8-3,0 1 0,1-1 0,-1 1 0,0-1 0,1 1 0,-1 0 0,0 0 0,1-1 1,-1 1-1,1 0 0,-1 0 0,1 0 0,-1 0 0,0 1 0,1-1 0,-1 0 0,1 1 1,-1-1-1,0 0 0,1 1 0,-1 0 0,0-1 0,0 1 0,0 0 0,1 0 0,-1-1 1,0 1-1,0 0 0,0 0 0,0 0 0,0 1 0,1 1 0,9 11-3,-1 1-1,-1 1 1,-1-1 0,0 1-1,-1 1 1,0-1-1,-1 1 1,-2 1 0,5 23-1,-6-23 25,-2 1-1,0-1 1,-1 1 0,0 0-1,-2-1 1,0 1-1,-1-1 1,-1 0 0,-1 0-1,-1 0 1,0-1-1,-1 1 1,-1-2-1,0 1 1,-18 25 0,22-37-20,1 0 0,-1-1 0,0 1 0,0-1 1,-1 0-1,-5 4 0,10-7 0,0-1 0,-1 0 0,1 0 0,-1 1 0,1-1 0,0 0 0,-1 0 0,1 0 0,-1 0 0,1 1 0,-1-1 0,1 0 0,0 0 0,-1 0 0,1 0 0,-1 0 0,1 0 0,-1 0 0,1 0 0,-1 0 0,1-1 0,0 1 0,-1 0 0,1 0 0,-1 0 0,1 0 0,-1-1 0,0 1 0,1-1 0,-1 0 0,1 0-1,-1 1 1,1-1 0,-1 0 0,1 0 0,0 1 0,-1-1 0,1 0 0,0 0 0,0 0 0,-1 0 0,0-28-16,3 8-29,1-1 1,2 1 0,0-1-1,9-23 1,-4 14-17,25-77-24,88-178 1,-117 275 156,0 0 0,1 0 1,13-16-1,-20 26-68,1 0 0,0 0-1,0 0 1,0 0 0,0 0 0,1 0 0,-1 0-1,0 1 1,0-1 0,0 0 0,1 1 0,-1-1-1,2 0 1,-2 1-1,-1 0-1,1 0 1,0 0-1,-1 0 1,1 0-1,0 0 1,-1 0 0,1 0-1,0 0 1,-1 1-1,1-1 1,0 0-1,-1 0 1,1 1-1,-1-1 1,1 0-1,0 1 1,-1-1-1,2 1 1,0 3 7,1-1 1,0 0-1,-1 1 1,0 0-1,0-1 0,3 9 1,3 4 0,-5-12-11,0 0 0,0 0 0,0 0 0,1 0 0,-1 0 0,1-1 0,6 5 0,-9-7 0,1 0 0,-1 0 0,1 0 0,-1 0 0,1-1 0,-1 1 0,1 0 0,-1-1 0,1 1 0,0-1 0,-1 0 0,1 0 0,0 1 0,0-1 0,-1 0 0,1 0 0,0 0 0,-1-1 0,1 1 0,0 0 0,-1-1 0,1 1 0,0-1 0,-1 1 0,1-1 0,1-1 0,1-1 0,0 0 0,-1-1 0,1 1 0,-1-1 0,4-4 0,4-6 0,16-14 0,36-31 0,-47 46 0,1 1 0,0 0 0,0 1 0,21-9 0,-35 19 0,1-1 0,-1 1 0,1 0 0,-1 0 0,1 0 0,0 0 0,0 1 0,-1-1 0,7 1 0,-8 0 0,0 1 0,0-1 0,0 1 0,0-1 0,0 1 0,0 0 0,0 0 0,0-1 0,0 1 0,0 1 0,-1-1 0,1 0 0,0 0 0,-1 1 0,1-1 0,-1 1 0,1-1 0,1 4 0,2 2 0,-1 0 0,0 0 0,-1 1 0,0 0 0,0-1 0,0 1 0,-1 0 0,2 13 0,-1 8 0,0 32 0,-3-15 0,-2 0 0,-2-1 0,-2 0 0,-1 0 0,-3 0 0,-2-1 0,-1-1 0,-22 48 0,27-76-569,1-1 0,-14 19 0,18-28 231,-1 0 0,0-1 0,0 0 1,0 0-1,0 0 0,-1 0 0,0 0 0,0-1 1,-6 4-1,-19 3-1811</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09.834"/>
    </inkml:context>
    <inkml:brush xml:id="br0">
      <inkml:brushProperty name="width" value="0.05" units="cm"/>
      <inkml:brushProperty name="height" value="0.05" units="cm"/>
      <inkml:brushProperty name="color" value="#008C3A"/>
    </inkml:brush>
  </inkml:definitions>
  <inkml:trace contextRef="#ctx0" brushRef="#br0">11 84 10682,'0'-3'695,"0"0"0,-1 1 0,1-1-1,-1 0 1,0 1 0,-2-5 0,2 5-82,1 0 0,-1 0 0,0 0 0,1 0 0,-1 0 0,1 0 0,-1 0 0,1 0 0,0-3 0,0 4-472,1 0 0,-1 0 0,1 0 0,-1 0 0,1 0 0,-1-1 0,1 1 0,-1 0 0,1 0 0,0 0 0,0 1 0,0-1 0,0 0 0,-1 0 0,1 0 0,0 1 0,0-1 0,0 0 0,1 1 1,-1-1-1,1 0 0,5-2 188,-1 0 1,1 1-1,0 0 1,0 0 0,0 1-1,11-2 1,46 1 801,-45 2-834,252 16 1952,-142-6-1651,-53-5-286,202 11 498,-1-18-527,-120-14-282,-153 16-1,0-1 0,-1 1 0,1 0 0,0 1 0,5 0 0,-8-1 0,-1 0 0,1 0 0,-1 0 0,0 1 0,1-1 0,-1 0 0,1 0 0,-1 0 0,0 1 0,1-1 0,-1 0 0,0 0 0,1 1 0,-1-1 0,0 0 0,0 1 0,1-1 0,-1 0 0,0 1 0,0-1 0,1 1 0,-1-1 0,0 0 0,0 1 0,0-1 0,0 1 0,0-1 0,0 0 0,0 1 0,0-1 0,1 1 0,-2-1 0,1 0 0,0 1 0,0-1 0,0 1 0,0-1 0,0 1 0,0-1 0,0 0 0,0 1 0,-1-1 0,1 1 0,0-1 0,0 0 0,-1 1 0,1-1 0,0 0 0,0 1 0,-1-1 0,0 1 0,-3 5-403,-1 0 0,-1 0-1,-8 8 1,7-7-202,-19 17-370</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14.120"/>
    </inkml:context>
    <inkml:brush xml:id="br0">
      <inkml:brushProperty name="width" value="0.05" units="cm"/>
      <inkml:brushProperty name="height" value="0.05" units="cm"/>
      <inkml:brushProperty name="color" value="#008C3A"/>
    </inkml:brush>
  </inkml:definitions>
  <inkml:trace contextRef="#ctx0" brushRef="#br0">1 376 15243,'14'-12'841,"1"1"0,1 1 0,-1 0 0,2 1 1,-1 0-1,19-6 0,10-1 58,53-12 0,141-15 291,5 18-334,-56 6-224,318-57 1292,-168 21-457,4 20-100,-262 32-835,0 4 0,102 14 0,-132-6-309,80 27 0,-12-3 31,-95-28-227,1-1-1,-1-1 1,29 0-1,-44-3-109,-1 0 0,1-1 0,0 0 0,0 0 0,10-4 0,-15 4 24,1 0 0,-1 0 0,0-1 0,0 1-1,0-1 1,0 0 0,0 0 0,-1 0 0,1 0 0,0-1 0,-1 1 0,0-1 0,1 1 0,1-5 0,-8 15-493</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1:28.727"/>
    </inkml:context>
    <inkml:brush xml:id="br0">
      <inkml:brushProperty name="width" value="0.05" units="cm"/>
      <inkml:brushProperty name="height" value="0.05" units="cm"/>
      <inkml:brushProperty name="color" value="#008C3A"/>
    </inkml:brush>
  </inkml:definitions>
  <inkml:trace contextRef="#ctx0" brushRef="#br0">729 1030 8226,'0'-1'65,"0"1"1,1-1-1,-1 1 1,0-1-1,0 1 1,0-1-1,0 1 1,0-1 0,0 1-1,0 0 1,0-1-1,0 1 1,0-1-1,-1 1 1,1-1-1,0 1 1,0-1-1,0 1 1,0-1-1,-1 1 1,1 0-1,0-1 1,0 1 0,-1 0-1,1-1 1,0 1-1,-1 0 1,1-1-1,0 1 1,-1 0-1,1-1 1,-1 1-1,1 0 1,0 0-1,-2-1 1,1 2 40,0-1 0,-1 0 0,1 1 0,0-1 1,0 1-1,-1 0 0,1-1 0,0 1 0,0 0 0,0 0 0,-2 1 1,3-2-99,0 1 1,0-1-1,-1 0 1,1 0 0,0 0-1,0 0 1,0 0 0,0 0-1,-1 1 1,1-1-1,0 0 1,0 0 0,0 0-1,0 0 1,0 1 0,0-1-1,-1 0 1,1 0 0,0 0-1,0 1 1,0-1-1,0 0 1,0 0 0,0 1-1,0-1 1,0 0 0,0 0-1,0 0 1,0 1-1,0-1 1,0 0 0,0 0-1,0 1 1,0-1 0,0 0-1,0 0 1,1 0 0,-1 1-1,0-1 1,0 0-1,0 0 1,0 0 0,0 0-1,0 1 1,1-1 0,-1 0-1,0 0 1,0 0-1,0 0 1,0 0 0,1 1-1,-1-1 1,0 0 0,0 0-1,0 0 1,1 0-1,-1 0 1,0 0 0,0 0-1,1 0 1,-1 0 0,0 0-1,0 0 1,0 0 0,1 0-1,16 2 348,-16-2-299,8 1 415,0 1-1,0 0 0,0 0 1,11 5-1,-10-3-54,0-1 1,14 2-1,2-2 185,1-1-1,42-3 1,54-11 213,-103 10-709,101-14 444,162-13 110,305-9-398,-339 25-39,-1 22 37,-112-2 55,-86-7 93,94-11 0,45-21 72,-38 5-394,-55 13-58,1 4 0,0 5 0,114 8 0,-108 5 62,362 11 606,-301-27-389,86-2 11,1 19 194,213 63 716,-238-31-961,-4-2-12,105 17 302,6-24-74,-325-32-478,388 24 164,-118 16-40,63 7-35,-244-38-68,151-6-1,-17-25 12,22-1-17,-71 20-5,-67 2 6,127-16 0,-75-8 18,131-17 22,-262 39-27,1 2 0,0 1-1,0 2 1,-1 1-1,60 14 1,-77-14 52,1 0-1,-1-2 1,1 0 0,-1-1 0,34-5 0,98-26 399,-101 20-414,-30 6-58,71-18 71,-80 20-76,-1-1 0,1-1 1,-1 0-1,1 0 0,17-14 0,-22 15-9,-1-1 0,-1 0-1,1-1 1,-1 0 0,0 1 0,0-1-1,0 0 1,-1-1 0,0 1-1,0-1 1,-1 1 0,1-1 0,0-9-1,0 3-5,-1 0-1,0-1 0,-1 1 0,-1 0 1,0-1-1,-3-15 0,-4-8-55,-15-46-1,1 6 62,-35-241-1078,55 306 1005,-1 2 0,1 1 0,-1-1 0,-3-9 0,4 17 60,1 0 1,-1 0 0,0 0 0,0 1 0,0-1-1,0 0 1,0 0 0,0 1 0,-1-1 0,1 1-1,0-1 1,-1 1 0,1-1 0,-1 1 0,0 0-1,1 0 1,-1 0 0,0 0 0,0 0-1,-2-1 1,-4 1-3,0 0 0,0 1-1,0-1 1,0 2-1,0-1 1,1 1 0,-1 0-1,0 1 1,-13 4 0,-17 2-2,17-4 25,0-2 1,0 0-1,-22-2 0,31-1 3,0-1 0,0 0 0,0 0 0,1-1 0,-1 0 0,-20-10 0,-7-6 13,15 6-12,-1 2 1,0 0-1,-50-13 0,44 18-29,-1 2 1,-51-1-1,-65 8-14,-34 0 30,3-25 9,-24-2 1,-78 30-60,-2 18 56,-120 6-57,86-25-124,-135 6 57,441-10 122,-339 12-14,255-14-22,-163-23 1,172 9 20,-388-45-8,3 63-71,-1 31-480,-23 1-303,412-31 789,-352 12-155,-2-31 227,-94-54 32,245 28-12,55 15-39,-236 4 0,187 37-12,-1 18-16,235-27 56,-96 9 17,-1-5 0,-269-17-1,395 5-9,0 1-1,-23 2 0,33 0-4,0 0 0,0 1 0,0-1 0,0 1 0,0 1 0,0-1 1,1 1-1,-11 6 0,5-1-8,1 1 0,0 0 0,1 0 0,-10 11 0,-36 47-23,45-52 34,-44 51-25,-50 68 69,88-111-22,2 2 0,1-1 0,1 2 0,-10 26 0,18-35 1,1 0 0,0 0 1,1 1-1,1-1 0,1 1 0,0-1 0,2 1 0,0-1 0,0 1 0,2-1 0,0 1 0,1-1 0,1 0 0,8 21 0,-7-25 7,1 1 0,1-1 0,0 0 0,1 0 1,0-1-1,1 0 0,0 0 0,0-2 0,2 1 0,-1-1 0,1-1 0,27 16 0,-22-15 12,1-2 1,-1 0-1,2-1 0,-1-1 0,1-1 0,0-1 0,0 0 0,1-1 0,37 0 1,-17-5 8,1-1 0,-1-2 1,43-11-1,119-40-1001,-170 46 666,149-46-281</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05.249"/>
    </inkml:context>
    <inkml:brush xml:id="br0">
      <inkml:brushProperty name="width" value="0.05" units="cm"/>
      <inkml:brushProperty name="height" value="0.05" units="cm"/>
      <inkml:brushProperty name="color" value="#008C3A"/>
    </inkml:brush>
  </inkml:definitions>
  <inkml:trace contextRef="#ctx0" brushRef="#br0">1 612 15595,'3'27'4933,"-2"-20"-3902,0 1 1,0 0 0,4 9 0,4 9 532,17 35 1,-22-52-1309,1-1 0,0 1 1,1-1-1,0 1 0,0-1 1,1-1-1,9 9 0,-13-14-177,0 1 0,1-1 1,-1 0-1,1 0 0,0 0 0,-1-1 0,1 1 0,0-1 0,0 0 0,0 0 0,0 0 0,0 0 0,0-1 0,0 1 0,0-1 0,0 0 0,0-1 0,0 1 0,0-1 1,0 0-1,0 1 0,0-2 0,0 1 0,6-3 0,5-4 57,0 0-1,0-1 1,0-1 0,18-17 0,-24 20-110,42-36 103,85-94 0,28-62-162,-84 99-52,103-101 1,-70 99 31</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08.877"/>
    </inkml:context>
    <inkml:brush xml:id="br0">
      <inkml:brushProperty name="width" value="0.05" units="cm"/>
      <inkml:brushProperty name="height" value="0.05" units="cm"/>
      <inkml:brushProperty name="color" value="#008C3A"/>
    </inkml:brush>
  </inkml:definitions>
  <inkml:trace contextRef="#ctx0" brushRef="#br0">39 501 16123,'-1'1'257,"-1"0"-1,0-1 0,0 1 0,1 0 0,-1 0 0,0 0 0,1 0 0,-1 0 1,1 0-1,-1 0 0,1 0 0,-1 1 0,1-1 0,0 0 0,0 1 0,0 0 1,0-1-1,0 1 0,0-1 0,0 1 0,0 0 0,1 0 0,-2 2 0,0 5 185,1-1 0,-1 0-1,1 1 1,0 8-1,6 245 3288,-4-250-3426,0 0 1,0-1 0,1 1 0,7 20-1,-9-30-251,1 0 0,0 0 0,-1-1 0,1 1 1,0 0-1,0-1 0,0 1 0,0-1 0,1 1 0,-1-1 0,0 0 0,1 1 0,-1-1 0,0 0 0,1 0 0,0 0 0,-1 0 0,1 0 0,0 0 0,-1 0 0,1-1 0,0 1 0,0-1 0,0 1 0,-1-1 0,1 0 0,0 0 0,0 1 0,0-1 0,0-1 0,0 1 0,0 0 0,-1 0 0,1-1 1,0 1-1,2-2 0,6-1 63,0-1 0,-1 0 0,1 0 1,-1-1-1,13-10 0,16-13 26,-2-2 1,51-54-1,-73 70-131,137-144-69,178-240 1,-242 280-581,-13 35 287,-70 78 338</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24.931"/>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162 1 6609,'-2'-1'2258,"-15"51"2761,15-34-4843,1-8-93,0 1 0,0-1 0,-5 15 0,4-14 4,0 0 1,0-1-1,1 1 1,0 0-1,0 13 1,0 6 75,1-23-152,0 0 0,1 0 1,-1 0-1,1 0 0,2 5 0,-2-5-7,0 1-1,0-1 1,0 0-1,0 1 0,-1 4 1,-2 50 149,-4 33 259,-1-1-205,5-56-116,-9 49-1,3-44-30,-15 83-16,22-108-34,1-1-1,2 24 0,1 5-5,-5-15 0,-1 0 0,-11 50 0,8-53-1,1 0 0,1 0-1,0 44 1,4-44 72,0 0 0,-7 39 1,-5 56-59,8-85 2,4-23-5,-6 25 0,3-18-17,0 1 0,-1 38 1,5-52 11,0 1 1,0-1 0,1 1 0,3 10 0,4 21 10,-7-25-55,-1 1-1,0-1 1,-3 21 0,2-35 34,0 1 0,0 0 0,0 0 0,1 0 0,-1 0 0,0 0 0,0 0 0,0 0 0,1 0 0,-1 0 0,0-1 1,1 1-1,-1 0 0,1 0 0,-1 0 0,1-1 0,0 1 0,0 1 0,3-2 23,-1 0 55,-5 7-37,0-1 22,0 0 1,0 0-1,1 0 1,0 0-1,-1 9 1,0-17 139,1 1-131,3 3-27,2 4-14,-4-5-29,1 0 0,-1 0 0,1 0 0,0 0 0,0 0 0,0 0 0,-1 0 0,1 0 0,0 0 1,0 0-1,1 0 0,-1-1 0,-1 0 1,1 1-1,-1-1 1,0 0-1,1 0 1,-1 1-1,1-1 1,-1 0-1,0 1 1,0-1-1,1 0 1,-1 1-1,0-1 1,1 0-1,-1 1 1,0-1-1,0 1 1,0-1-1,0 0 1,1 1-1,-1-1 0,0 1 1,0-1-1,0 1 1,0-1-1,0 0 1,0 1-1,0-1 1,0 1-1,0-1 1,0 1-1,0-1 1,-1 1-1,2 0 26,-1-1 0,1 1 0,0-1 1,-1 1-1,1-1 0,-1 0 0,1 0 0,0 1 0,0-1 0,-1 0 0,1 0 0,0 0 0,-1 0 0,1 1 0,0-1 0,0 0 0,-1 0 0,1 0 0,0-1 0,-1 1 0,2 0 0,1-3-12,0 0-1,-1 0 1,1 0-1,-1 0 0,1 0 1,-1 0-1,0-1 1,0 1-1,-1-1 1,1 0-1,1-5 1,1-1 19,-1 2-10,0 0 0,-1-1 1,2-10-1,-3 12-21,1-1 1,0 1 0,0 0-1,6-13 1,28-64-27,-33 75 19,0-1 0,-1 0 0,0 1 0,0-1 0,-1 0 0,0-14 1,0 9-12,5-28 1,0 8-146,3-67 0,-7 76 124,1-144 41,-4 159 3,0 1 0,-5-15 0,4 18-7,0 0 0,1-1-1,0 1 1,0-1 0,1 1 0,0-16 0,4-4-42,5-35 6,2-86 0,-14-31 18,2 170 20,0 0 1,0 0 0,-1 0-1,0 1 1,-4-11 0,3 10-6,0 0-1,1 0 1,0 0 0,-1-12-1,3-7-21,2 0 0,9-51 0,-11 77-9,0-1-1,0 0 0,0 0 1,0 1-1,0-1 0,0 0 0,-2-3 1,-1-14-258,5-7 207,6-40 0,-4 41 299,1-38 1,-5 64-215,0 0 0,0 0-1,0-1 1,0 1 0,0 0 0,0 0 0,0 0-1,0 0 1,0 0 0,0 0 0,0 0 0,0 0-1,0-1 1,0 1 0,0 0 0,0 0-1,0 0 1,0 0 0,0 0 0,0 0 0,0 0-1,0 0 1,0 0 0,0 0 0,0-1 0,0 1-1,-1 0 1,1 0 0,0 0 0,0 0 0,0 0-1,0 0 1,0 0 0,0 0 0,0 0-1,0 0 1,0 0 0,-1 0 0,1 0 0,0 0-1,0 0 1,0 0 0,0 0 0,0 0 0,0 0-1,0 0 1,-1 0 0,-5 3-3,-7 8-33,12-10 34,0 0-8,0 0-18,0-1 1,0 1-1,0 0 1,0 0-1,0 0 1,0 0-1,0 0 1,0 0-1,0 1 1,0-1-1,1 0 1,-1 0-1,1 0 1,-1 2-1,5-1-305,14-5 126</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4.360"/>
    </inkml:context>
    <inkml:brush xml:id="br0">
      <inkml:brushProperty name="width" value="0.05" units="cm"/>
      <inkml:brushProperty name="height" value="0.05" units="cm"/>
      <inkml:brushProperty name="color" value="#FF0066"/>
    </inkml:brush>
  </inkml:definitions>
  <inkml:trace contextRef="#ctx0" brushRef="#br0">2 477 11250,'0'0'188,"0"0"1,-1-1-1,1 0 0,0 1 0,0-1 0,0 1 0,0-1 0,0 1 0,-1-1 0,1 1 0,0-1 0,0 1 0,0-1 0,1 0 0,-1 1 0,0-1 1,0 1-1,0-1 0,0 1 0,1-1 0,10-5 3105,-5 4-3146,7-3 546,1 0 0,-1-1-1,-1-1 1,13-9 0,47-37 576,-34 23-724,395-253 529,-381 250-1670,-42 28 232,10-7-802,-19 9-30,-13 7-674,-9 5 1777,3 9-218</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4.676"/>
    </inkml:context>
    <inkml:brush xml:id="br0">
      <inkml:brushProperty name="width" value="0.05" units="cm"/>
      <inkml:brushProperty name="height" value="0.05" units="cm"/>
      <inkml:brushProperty name="color" value="#FF0066"/>
    </inkml:brush>
  </inkml:definitions>
  <inkml:trace contextRef="#ctx0" brushRef="#br0">72 1 13019,'-15'39'2475,"-20"77"0,26-80-1661,-3 21 1071,12-57-1853,0 1-1,-1-1 0,1 1 0,0-1 1,0 1-1,0-1 0,0 1 0,0-1 1,0 0-1,0 1 0,0-1 0,0 1 0,0-1 1,1 1-1,-1-1 0,0 0 0,0 1 1,0-1-1,0 1 0,1-1 0,-1 0 1,0 1-1,0-1 0,1 1 0,-1-1 1,0 0-1,1 0 0,-1 1 0,0-1 0,1 0 1,-1 1-1,0-1 0,1 0 0,-1 0 1,1 0-1,-1 1 0,1-1 0,-1 0 1,0 0-1,1 0 0,-1 0 0,1 0 1,-1 0-1,1 0 0,-1 0 0,1 0 0,-1 0 1,0 0-1,2 0 0,0-1 123,1 0 0,0 1-1,0-1 1,0 0 0,-1-1 0,5-1-1,64-38 1081,166-91-4934,-175 100 2232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8.612"/>
    </inkml:context>
    <inkml:brush xml:id="br0">
      <inkml:brushProperty name="width" value="0.05" units="cm"/>
      <inkml:brushProperty name="height" value="0.05" units="cm"/>
      <inkml:brushProperty name="color" value="#008C3A"/>
    </inkml:brush>
  </inkml:definitions>
  <inkml:trace contextRef="#ctx0" brushRef="#br0">15 28 11474,'-1'11'2780,"0"0"0,-5 20 0,4-24-2296,1 0-1,-1 1 1,1-1-1,1 0 1,-1 1-1,1-1 1,2 15-1,-1-19-353,0 0-1,0 0 0,0-1 1,1 1-1,-1 0 0,1-1 1,-1 0-1,1 1 0,0-1 1,0 0-1,0 0 0,0 0 1,0 0-1,0 0 0,1 0 1,-1 0-1,1-1 0,-1 0 1,1 1-1,0-1 0,-1 0 1,5 1-1,-3-1-45,0 0-1,0 0 0,-1 0 1,1-1-1,0 0 1,0 1-1,0-2 1,0 1-1,-1 0 0,1-1 1,0 1-1,0-1 1,0 0-1,-1 0 0,1-1 1,5-2-1,-4 1-30,-1 0-1,0 0 0,0-1 0,0 1 1,0-1-1,-1 0 0,1 0 0,-1 0 1,0 0-1,4-9 0,-6 11-40,0 0-1,0 0 0,0 0 0,-1 0 1,1 0-1,-1 0 0,1 0 0,-1-1 1,0 1-1,0 0 0,0 0 0,0-1 1,0 1-1,-1 0 0,1 0 0,0 0 1,-1 0-1,0-1 0,1 1 1,-1 0-1,0 0 0,0 0 0,-1 0 1,1 1-1,0-1 0,0 0 0,-1 0 1,-1-1-1,-5-3-265,0 0 0,0 0 0,-1 1 0,0 1 0,1-1 0,-2 1 0,-17-5 0,9 3-1423,17 5 1586,0 1-71,0 0 0,0 0 0,0-1-1,0 1 1,1 0 0,-1-1 0,0 1 0,0-1-1,0 1 1,0-1 0,1 1 0,-1-1 0,0 1-1,1-1 1,-1 0 0,0 1 0,1-1 0,-1 0-1,1 0 1,-1 0 0,1 1 0,-1-1 0,1 0-1,-1 0 1,1 0 0,0-1 0,2-14-1440</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5.063"/>
    </inkml:context>
    <inkml:brush xml:id="br0">
      <inkml:brushProperty name="width" value="0.05" units="cm"/>
      <inkml:brushProperty name="height" value="0.05" units="cm"/>
      <inkml:brushProperty name="color" value="#FF0066"/>
    </inkml:brush>
  </inkml:definitions>
  <inkml:trace contextRef="#ctx0" brushRef="#br0">42 1 14411,'-5'4'3625,"4"-3"-3385,0 0 0,0 1 0,1-1 0,-1 0 0,0 0 0,1 1 0,-1-1 1,1 0-1,0 1 0,-1-1 0,1 1 0,0-1 0,-1 3 0,2 22 770,0-18-625,3 33 536,3 1 1,13 49 0,4 18-553,-23-106-485,-1 0 1,0 1 0,0-1 0,0 0 0,0 1 0,-1-1 0,0 4 0,1-7 44,0 1 0,0-1 1,0 1-1,-1-1 0,1 0 1,0 1-1,0-1 0,0 0 1,0 1-1,-1-1 0,1 0 1,0 1-1,0-1 1,-1 0-1,1 1 0,0-1 1,-1 0-1,1 0 0,0 1 1,-1-1-1,1 0 0,0 0 1,-1 1-1,0-2-56,0 1 1,0 0-1,1 0 0,-1 0 0,0 0 0,1-1 1,-1 1-1,0 0 0,1-1 0,-1 1 1,1-1-1,-1 1 0,1 0 0,-1-1 1,0 1-1,1-1 0,0 1 0,-1-1 1,0 0-1,-6-9-1595,0 0 0,-11-21 0,6 10 442,-9-16 155</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5.252"/>
    </inkml:context>
    <inkml:brush xml:id="br0">
      <inkml:brushProperty name="width" value="0.05" units="cm"/>
      <inkml:brushProperty name="height" value="0.05" units="cm"/>
      <inkml:brushProperty name="color" value="#FF0066"/>
    </inkml:brush>
  </inkml:definitions>
  <inkml:trace contextRef="#ctx0" brushRef="#br0">0 58 9746,'0'-1'162,"0"1"0,0-1 0,0 0 0,0 1 0,1-1 0,-1 0 0,0 1-1,0-1 1,0 1 0,1-1 0,-1 0 0,0 1 0,1-1 0,-1 1 0,0-1 0,1 1 0,-1-1 0,1 1 0,-1-1 0,1 1 0,-1-1-1,1 1 1,-1-1 0,1 1 0,-1 0 0,1-1 0,0 1 0,-1 0 0,1 0 0,-1 0 0,1-1 0,0 1 0,-1 0 0,1 0-1,0 0 1,-1 0 0,1 0 0,0 0 0,1 0 0,4 1 384,0 0 0,0 0 0,10 3-1,-7-2 176,34 8 1831,50 3 0,44-6-1195,-135-7-1483,-1-1 0,1 1-1,0 0 1,-1 0 0,1-1 0,-1 1 0,1-1-1,0 1 1,-1-1 0,1 0 0,-1 1 0,1-1-1,-1 0 1,0 0 0,1 0 0,-1 0 0,0 0-1,0-1 1,0 1 0,0 0 0,0 0-1,1-3 1,0 1-329,0 0 0,-1 0-1,0 0 1,1-1 0,-1 1-1,-1 0 1,1-1 0,0 1-1,-1-6 1,1-13-1009</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5.470"/>
    </inkml:context>
    <inkml:brush xml:id="br0">
      <inkml:brushProperty name="width" value="0.05" units="cm"/>
      <inkml:brushProperty name="height" value="0.05" units="cm"/>
      <inkml:brushProperty name="color" value="#FF0066"/>
    </inkml:brush>
  </inkml:definitions>
  <inkml:trace contextRef="#ctx0" brushRef="#br0">3 1 12019,'-2'5'1448,"2"4"1561,2 3-617,3 7-360,5 0-263,9 5-641,2 0-168,5 2-256,0 4-135,2-1-233,-4-3-80,-1 0-176,-3-5-160,-4-7-488,1-4-417,-5-8-767,1-4-745,-1-8 1377</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5.740"/>
    </inkml:context>
    <inkml:brush xml:id="br0">
      <inkml:brushProperty name="width" value="0.05" units="cm"/>
      <inkml:brushProperty name="height" value="0.05" units="cm"/>
      <inkml:brushProperty name="color" value="#FF0066"/>
    </inkml:brush>
  </inkml:definitions>
  <inkml:trace contextRef="#ctx0" brushRef="#br0">0 61 12371,'0'4'481,"1"0"0,-1-1 0,1 1 1,-1 0-1,1 0 0,0-1 0,0 1 1,1-1-1,-1 1 0,1-1 0,-1 1 0,1-1 1,4 6-1,-2-5-206,-1-1 1,1 1-1,0-1 0,0 1 0,0-1 1,0-1-1,1 1 0,-1 0 1,8 2-1,-5-2-130,1-1-1,0 1 1,0-1 0,1-1 0,-1 0-1,0 0 1,1 0 0,-1-1-1,0 0 1,1-1 0,-1 0 0,12-3-1,-15 2-60,0 0 0,-1 0 0,1 0 0,0-1 0,-1 1 0,0-1-1,0-1 1,5-3 0,-8 6-48,1-1 0,-1 1 1,1-1-1,-1 0 0,0 0 0,0 1 1,0-1-1,0 0 0,2-4 0,-3 5-19,0 0 0,0 0 0,1 0 0,-1 0 0,0 0 0,0 0-1,0 0 1,-1 0 0,1 0 0,0 0 0,0 0 0,0 0 0,-1 0 0,1 0 0,0 0-1,-1 0 1,1 0 0,-1 0 0,1 0 0,-1 1 0,-1-2 0,-3-3-51,0 0-1,-1 0 1,0 1 0,0 0 0,0 0 0,-1 1 0,1-1 0,-1 2-1,0-1 1,-11-2 0,10 2-506,1 1 0,-1-1 0,1 0 0,0 0 0,1-1 0,-1 1 0,-11-10 0,11 2-1063</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6.281"/>
    </inkml:context>
    <inkml:brush xml:id="br0">
      <inkml:brushProperty name="width" value="0.05" units="cm"/>
      <inkml:brushProperty name="height" value="0.05" units="cm"/>
      <inkml:brushProperty name="color" value="#FF0066"/>
    </inkml:brush>
  </inkml:definitions>
  <inkml:trace contextRef="#ctx0" brushRef="#br0">1 1 14051,'3'10'1392,"6"6"761,10 10-545,0 3-184,2 4-615,-2 0-281,-2 0-392,-1-2-88,-4-3-72,-5-2-128,-6-2-368,5-5-177,-10-8-919,1 1-328,-4-5 1047</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6.469"/>
    </inkml:context>
    <inkml:brush xml:id="br0">
      <inkml:brushProperty name="width" value="0.05" units="cm"/>
      <inkml:brushProperty name="height" value="0.05" units="cm"/>
      <inkml:brushProperty name="color" value="#FF0066"/>
    </inkml:brush>
  </inkml:definitions>
  <inkml:trace contextRef="#ctx0" brushRef="#br0">0 296 12747,'16'-13'1720,"1"-2"841,13-4-681,-2-2-216,1 2-967,-1 0-337,-6 2-360,-3-1-192,-5-4-769,-2-3-471,0-6-736,-6-3 2088,8-8-337</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6.639"/>
    </inkml:context>
    <inkml:brush xml:id="br0">
      <inkml:brushProperty name="width" value="0.05" units="cm"/>
      <inkml:brushProperty name="height" value="0.05" units="cm"/>
      <inkml:brushProperty name="color" value="#FF0066"/>
    </inkml:brush>
  </inkml:definitions>
  <inkml:trace contextRef="#ctx0" brushRef="#br0">13 0 13979,'-5'19'1488,"1"7"1009,1 2-265,10 5-535,3 5-441,2 0-496,7 2-144,0-2-296,2 0-112,10-6-152,-6-8-136,2-12-544,-4-7-272,-8-8-1280,-1-8-265,0-10 1289</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7.061"/>
    </inkml:context>
    <inkml:brush xml:id="br0">
      <inkml:brushProperty name="width" value="0.05" units="cm"/>
      <inkml:brushProperty name="height" value="0.05" units="cm"/>
      <inkml:brushProperty name="color" value="#FF0066"/>
    </inkml:brush>
  </inkml:definitions>
  <inkml:trace contextRef="#ctx0" brushRef="#br0">0 1 15043,'7'18'1363,"0"-1"-1,2 0 0,0 0 0,1 0 1,0-1-1,13 15 0,-10-15-1003,-1 1-1,0 1 0,-2 0 1,14 33-1,-17-31-472,-1 1 1,-1-1-1,-1 1 1,-1 1-1,-1-1 1,0 26-1,-2-41-1485,-1-15 829,1-18-92,0 16 707,2 0 1,-1 0 0,1 0-1,1 0 1,0 1-1,0-1 1,1 1-1,0 0 1,1 0 0,0 1-1,1-1 1,0 1-1,10-13 1,-14 20 218,1 0 0,0 0 0,-1-1 1,1 2-1,0-1 0,0 0 0,0 0 0,0 1 0,0 0 1,0 0-1,1 0 0,-1 0 0,0 0 0,1 0 0,-1 1 1,1 0-1,-1-1 0,5 2 0,-6-1 10,-1 0-1,1 0 1,0 1 0,0-1 0,-1 1-1,1-1 1,0 1 0,-1 0 0,1 0-1,-1-1 1,1 1 0,-1 0 0,1 0-1,-1 1 1,0-1 0,1 0 0,-1 0-1,0 1 1,0-1 0,0 1 0,0-1-1,0 1 1,0-1 0,0 1 0,-1-1-1,1 1 1,0 0 0,-1 0 0,0-1-1,1 1 1,-1 0 0,0 0 0,0-1-1,0 1 1,0 0 0,0 2-1,-1 2 26,0-1 1,0 0-1,0 0 0,-1 0 0,0 0 0,0-1 0,0 1 0,0 0 0,-1-1 0,0 1 0,0-1 0,0 0 0,-4 4 0,4-4-214,-1-1 0,1 1 0,-1-1 1,0 0-1,0 0 0,0 0 1,0-1-1,0 1 0,-1-1 0,1 0 1,-1 0-1,1-1 0,-10 3 0,13-4-74,0 0 0,0 0 0,0 0 0,0 1 0,-1-1 0,1 0-1,0-1 1,0 1 0,0 0 0,0 0 0,0 0 0,0-1-1,0 1 1,0 0 0,0-1 0,0 1 0,0-1 0,0 1 0,0-1-1,0 0 1,0 1 0,0-1 0,1 0 0,-1 0 0,0 1 0,1-1-1,-1 0 1,0 0 0,0-2 0,-1-5-1251</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7.406"/>
    </inkml:context>
    <inkml:brush xml:id="br0">
      <inkml:brushProperty name="width" value="0.05" units="cm"/>
      <inkml:brushProperty name="height" value="0.05" units="cm"/>
      <inkml:brushProperty name="color" value="#FF0066"/>
    </inkml:brush>
  </inkml:definitions>
  <inkml:trace contextRef="#ctx0" brushRef="#br0">55 1 8474,'-5'4'958,"0"1"0,0-1 0,0 1 0,1 0 0,0 0 0,0 1 0,-4 8 0,7-12-843,0 0 0,0 0-1,0 0 1,0 0 0,1 0-1,-1 0 1,1 0 0,0 0-1,-1 0 1,1 0 0,0 0 0,0 0-1,0 0 1,1 1 0,-1-1-1,0 0 1,1 0 0,0 0-1,-1 0 1,1 0 0,0 0-1,0 0 1,0 0 0,0-1-1,0 1 1,3 3 0,2 1-19,1 1-1,0-1 1,0-1 0,0 0 0,1 0-1,0 0 1,-1-1 0,2 0 0,11 4-1,-18-7-109,-1-1-1,1 1 1,-1-1-1,1 0 0,0 0 1,-1 0-1,1 0 1,0 0-1,-1 0 0,1-1 1,0 1-1,-1 0 1,1-1-1,-1 1 0,1-1 1,-1 0-1,1 1 1,-1-1-1,1 0 0,-1 0 1,0 0-1,1 0 1,-1 0-1,0 0 0,0-1 1,0 1-1,0 0 1,0 0-1,0-1 0,0 1 1,0-1-1,0 1 1,-1-1-1,1 1 0,-1-1 1,1 1-1,0-3 1,0-1-43,0 0 1,0 0-1,0 0 1,-1-1-1,0 1 1,1 0-1,-2 0 1,1 0-1,-1-1 1,-2-8-1,2 11-27,0 0-1,0 1 1,0-1 0,-1 0-1,1 0 1,-1 1 0,1-1-1,-1 1 1,0-1 0,0 1 0,-1 0-1,1 0 1,0 0 0,-1 0-1,1 0 1,-1 1 0,1-1-1,-1 1 1,0-1 0,0 1-1,0 0 1,-3-1 0,1 1-253,0 1-1,0-1 1,0 1 0,0 0 0,1 0 0,-1 0 0,0 1 0,0-1 0,0 1 0,0 1 0,1-1-1,-1 1 1,-6 2 0,-19 15-1106</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7.797"/>
    </inkml:context>
    <inkml:brush xml:id="br0">
      <inkml:brushProperty name="width" value="0.05" units="cm"/>
      <inkml:brushProperty name="height" value="0.05" units="cm"/>
      <inkml:brushProperty name="color" value="#FF0066"/>
    </inkml:brush>
  </inkml:definitions>
  <inkml:trace contextRef="#ctx0" brushRef="#br0">0 1 14483,'4'0'441,"0"1"0,0 0-1,0 0 1,0 0 0,-1 1 0,1 0 0,-1-1-1,1 1 1,-1 0 0,1 1 0,-1-1-1,5 6 1,-5-5-270,0 0 0,-1 0 1,1 0-1,-1 1 0,0 0 0,0-1 0,-1 1 0,1 0 0,-1 0 0,2 8 1,-2-6-266,0 1 0,0 0 0,-1 0 0,0 0 0,-1-1 0,0 1 0,0 0 0,0 0 0,0-1 1,-1 1-1,-1 0 0,1-1 0,-1 0 0,-4 9 0,7-15 38,-1 0 0,1 0 0,0 0 0,0 1-1,0-1 1,0 0 0,0 0 0,0 0 0,0 1 0,0-1 0,-1 0-1,1 0 1,0 0 0,0 0 0,0 0 0,0 0 0,-1 1 0,1-1-1,0 0 1,0 0 0,0 0 0,0 0 0,-1 0 0,1 0 0,0 0 0,0 0-1,0 0 1,-1 0 0,1 0 0,0 0 0,0 0 0,-1 0 0,1 0-1,0 0 1,0 0 0,-1 0 0,-4-7-838,-1-14-54,6 14 872,-1 1 1,1-1-1,1 0 1,0 1-1,-1-1 1,2 0-1,-1 1 0,1-1 1,0 1-1,1 0 1,-1 0-1,7-11 1,-7 14 243,1-1 0,-1 1 1,1-1-1,0 1 0,0 0 0,0 0 1,0 0-1,0 0 0,1 1 0,-1-1 0,1 1 1,0 0-1,0 0 0,0 0 0,0 1 1,0-1-1,0 1 0,0 0 0,0 0 1,7 0-1,-3 1 154,-1 0 0,1 1 0,-1 0 0,0 0 0,14 4 0,-21-5-405,0 0 1,0 0-1,1 0 0,-1 0 0,0 0 0,1 0 0,-1 0 0,0 0 1,0 0-1,1 0 0,-1 0 0,0 0 0,1 0 0,-1 0 1,0 0-1,0 0 0,1 0 0,-1 0 0,0-1 0,0 1 0,1 0 1,-1 0-1,0 0 0,0 0 0,1-1 0,-1 1 0,0 0 1,0 0-1,0-1 0,0 1 0,1 0 0,-1 0 0,0-1 0,0 1 1,0 0-1,0 0 0,0-1 0,0 1 0,0 0 0,0-1 1,1 1-1,-1 0 0,0 0 0,0-1 0,-1 1 0,2-3-283,2-2-697</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8.844"/>
    </inkml:context>
    <inkml:brush xml:id="br0">
      <inkml:brushProperty name="width" value="0.05" units="cm"/>
      <inkml:brushProperty name="height" value="0.05" units="cm"/>
      <inkml:brushProperty name="color" value="#008C3A"/>
    </inkml:brush>
  </inkml:definitions>
  <inkml:trace contextRef="#ctx0" brushRef="#br0">48 0 17300,'-14'17'2160,"1"10"2633,-1 5-2120,11 7-1001,-1 2-296,6 0-895,7-1-185,1 1-208,3 0-104,6-6-328,0-2-241,4-10-655,-1-4-608,6-12-1001,0-7-248,6-17 1513</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8.001"/>
    </inkml:context>
    <inkml:brush xml:id="br0">
      <inkml:brushProperty name="width" value="0.05" units="cm"/>
      <inkml:brushProperty name="height" value="0.05" units="cm"/>
      <inkml:brushProperty name="color" value="#FF0066"/>
    </inkml:brush>
  </inkml:definitions>
  <inkml:trace contextRef="#ctx0" brushRef="#br0">1 1 13067,'10'13'1256,"4"5"1017,0-4-265,3 3-176,-1 2-439,0 0-721,-3-2-208,-4 2-392,0-5-256,-4-5-584,0 1-753</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8.170"/>
    </inkml:context>
    <inkml:brush xml:id="br0">
      <inkml:brushProperty name="width" value="0.05" units="cm"/>
      <inkml:brushProperty name="height" value="0.05" units="cm"/>
      <inkml:brushProperty name="color" value="#FF0066"/>
    </inkml:brush>
  </inkml:definitions>
  <inkml:trace contextRef="#ctx0" brushRef="#br0">0 1 12227,'18'10'1208,"1"6"1168,3 3-551,3 7-353,-5 1-352,-2 3-624,-6-2-240,-9-1-248,-3-1-288,-2-5-856,-3-2-264,-3-8-585,-1-8-119,-8-6 1344</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38.390"/>
    </inkml:context>
    <inkml:brush xml:id="br0">
      <inkml:brushProperty name="width" value="0.05" units="cm"/>
      <inkml:brushProperty name="height" value="0.05" units="cm"/>
      <inkml:brushProperty name="color" value="#FF0066"/>
    </inkml:brush>
  </inkml:definitions>
  <inkml:trace contextRef="#ctx0" brushRef="#br0">0 3 11162,'31'-1'1065,"16"-1"887,7 2 16,10 2 9,7 5-41,-14 5-135,-8 2-241,-18 6-560,-14 3-216,-15 10-424,-2 3-119,-21 8-105,-8-1-112,-11-5-697,-3-10-1359,-1-27 1184</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49.139"/>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165 151 4905,'-48'-75'10770,"47"76"-10704,-4 11 345,1 1 1,1 0-1,0 0 1,0 0-1,1 1 1,0 14-1,1 3 30,-1-1-1,-2 0 1,-11 50-1,9-54-226,1 1 0,2 0 0,0 37 0,-3 19-92,0-33-59,-1 7 164,0 106 0,8-147-179,7 31 0,-5-37-4,-1 1 1,0-1-1,0 1 1,-2 0-1,1 0 1,-1-1 0,-3 17-1,-3 6-2,2 1 0,1-1 1,1 1-1,4 49 0,-1-55-43,-2-21 0,1 0 0,1 0 0,-1-1 0,1 1 1,0 0-1,1 0 0,3 10 0,-3-14-27,-5-9 93,-2 3 11,5 3-76,-1 1 1,1-1-1,0 1 0,-1-1 1,1 0-1,0 1 0,0-1 0,-1 1 1,1-1-1,0 1 0,0-1 0,0 1 1,-1-1-1,1 1 0,0-1 0,0 1 1,0 0-1,0-1 0,0 1 1,1 13-12,1-10-17,0-10 6,0-5 30,-1 0 0,0 0-1,-2-17 1,1 18-2,0-1 0,0 0 0,4-19 0,7-26-44,3-56 0,3-18-213,-7 75-8,1-1-258,6-82 0,-15 95 478,1-200-181,-5 130 75,-3-43-86,4 148 237,-1-6-2,1-1 0,0 0 0,1 0 0,1 0-1,3-16 1,-4 31-3,0 0-1,0 0 1,0 0-1,0-1 1,0 1-1,0 0 1,0 0-1,0 0 1,-1 0-1,1 0 0,0 0 1,1 0-1,-1 0 1,0 0-1,0 0 1,0-1-1,0 1 1,0 0-1,0 0 1,0 0-1,0 0 1,0 0-1,0 0 1,0 0-1,0 0 0,0 0 1,0 0-1,0 0 1,0 0-1,0-1 1,0 1-1,0 0 1,0 0-1,0 0 1,1 0-1,-1 0 1,0 0-1,0 0 1,0 0-1,0 0 0,0 0 1,0 0-1,0 0 1,0 0-1,0 0 1,0 0-1,1 0 1,-1 0-1,0 0 1,0 0-1,0 0 1,0 0-1,0 0 1,0 0-1,0 0 1,0 0-1,0 0 0,0 0 1,0 0-1,1 0 1,-1 0-1,0 1 1,4 6 9,1 11-2,-5-18-8,2 15 10,0 0-1,-1 0 0,0 1 1,-2 19-1,0 0 3,1-7 2,-3 231 73,-19-2-65,22-256-22,-10 73-42,-30 111 0,31-161 19,6-15 25,0 1 1,0-1-1,0 1 0,1 0 0,-1 16 0,1 28 79,-2 0-1,-23 105 1,26-148-288,-1 0 0,2 16 1</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57.310"/>
    </inkml:context>
    <inkml:brush xml:id="br0">
      <inkml:brushProperty name="width" value="0.05" units="cm"/>
      <inkml:brushProperty name="height" value="0.05" units="cm"/>
      <inkml:brushProperty name="color" value="#008C3A"/>
    </inkml:brush>
  </inkml:definitions>
  <inkml:trace contextRef="#ctx0" brushRef="#br0">1667 45 6113,'40'-18'4648,"-32"17"357,-7 0-4891,-1 1-1,1-1 1,-1 0-1,1 1 1,0-1 0,-1 1-1,1-1 1,0 1-1,-1-1 1,1 1-1,0 0 1,0-1 0,-1 1-1,1 0 1,0 0-1,0-1 1,0 1-1,-1 0 1,3 0 0,3-2 355,-5 1-298,1 0 0,0 0 0,-1 0 0,1 0 0,-1 0 1,0-1-1,1 1 0,0-2 0,-2 3-155,0 0 0,0-1 0,0 1 0,0 0 0,0 0 1,1 0-1,-1 0 0,0 0 0,0 0 0,0 0 0,0 0 0,0 0 0,0 0 0,0 0 0,0 0 0,0-1 0,0 1 0,0 0 0,0 0 0,0 0 0,0 0 0,0 0 0,0 0 0,0 0 1,0 0-1,0 0 0,0 0 0,0-1 0,0 1 0,0 0 0,0 0 0,0 0 0,0 0 0,0 0 0,0 0 0,0 0 0,0 0 0,0 0 0,-1 0 0,1 0 0,0 0 0,0-1 1,0 1-1,0 0 0,0 0 0,0 0 0,0 0 0,0 0 0,0 0 0,-11 3 223,-2 4-131,-1-1 1,0-1 0,0 0 0,0-1 0,-1-1 0,-27 4 0,-4-4 38,1 2 1,-52 12-1,82-14-138,-1-2 0,1 0-1,-1-1 1,0 0 0,1-1 0,-1-1 0,-20-5 0,-4 1 16,-6 1 278,1 2 1,-55 3 0,84 0-280,-1-1 1,-24-4-1,23 2 129,-28-1-1,-135 13 1079,3 1-1165,140-6-62,21-1 65,0-1-1,0-1 0,0-1 1,0 0-1,-18-3 0,21-1 114,10 3-163,1 0 0,0 1 0,0-1 0,-1 1 0,1-1 0,0 1 0,-1 0 0,1 0 0,0 0 0,-4 1 0,-7 2 37,-1-1-1,1-1 0,-16 0 1,30-1-49,-1 0 1,0 0 0,1 0-1,-1-1 1,1 1 0,-1 0-1,0 0 1,1 0 0,-1-1-1,1 1 1,-1 0 0,1-1-1,-1 1 1,1 0 0,-1-1 0,0 0 7,1 1 0,-1-1 0,1 1 1,-1 0-1,1-1 0,-1 1 1,1 0-1,-1 0 0,1-1 0,-1 1 1,1 0-1,-1 0 0,1 0 1,-1-1-1,0 1 0,1 0 0,-1 0 1,1 0-1,-1 0 0,-1 1 1,-4-1 121,4 1-111,-1-1 0,1 0-1,0 1 1,-1-1 0,1 1-1,0-1 1,0 1-1,0 0 1,0 0 0,-1 0-1,1 0 1,-3 4-1,4-5-14,0 0-1,0 1 0,0-1 0,0 1 1,0-1-1,0 0 0,-1 0 0,1 0 0,0 0 1,0 0-1,0 0 0,0 0 0,0 0 1,0 0-1,0 0 0,0 0 0,0-1 1,-2 0-1,1 1-7,0-1 1,0 1-1,0 0 1,1-1-1,-1 1 0,0 0 1,0 0-1,-1 1 1,-30 12 6,29-12 36,-1-1 0,1 1 0,-1-1 0,1 1 0,-8-2 0,2 1 24,-62-2-2,58 0-195,10 0-7,9-1-27,14-1-4603,34-5 0,-29 7 3616</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58.133"/>
    </inkml:context>
    <inkml:brush xml:id="br0">
      <inkml:brushProperty name="width" value="0.05" units="cm"/>
      <inkml:brushProperty name="height" value="0.05" units="cm"/>
      <inkml:brushProperty name="color" value="#008C3A"/>
    </inkml:brush>
  </inkml:definitions>
  <inkml:trace contextRef="#ctx0" brushRef="#br0">475 1 10450,'-16'4'2066,"1"1"0,-25 12 0,-57 39 1440,64-36-2836,-1-2 0,-1-1 0,0-1 0,-59 16 0,83-30-532,0 0 1,0-1-1,-23-1 0,26 0 1,8 1-137,0-1 0,0 0 0,0 0 0,0 0 0,0 1-1,0-1 1,1 0 0,-1 0 0,0 0 0,0 0 0,0 1 0,0-1 0,0 0 0,1 0 0,-1 0 0,0 0 0,0 0 0,0 0 0,1 0 0,-1 1-1,0-1 1,0 0 0,0 0 0,1 0 0,-1 0 0,0 0 0,0 0 0,1 0 0,-1 0 0,0 0 0,82-4 82,19 1 65,16 11-33,28-1 259,-139-7-378,0 0 0,0-1 0,12-2 0,-17 3 7,0-1 0,0 1 0,0 0 1,0-1-1,0 1 0,0-1 0,0 1 0,0-1 0,-1 0 0,1 1 1,0-1-1,0 0 0,1-1 0,-2 2 6,0-1 0,0 1 0,0-1 0,1 1 0,-1-1 0,0 1 1,0-1-1,0 1 0,0-1 0,0 1 0,0-1 0,0 1 0,0-1 0,0 1 0,-1-1 0,1 1 0,0-1 0,0 1 0,0-1 0,0 1 0,-1-1 1,1 1-1,0-1 0,-1 1 0,1-1 0,0 1 0,-1 0 0,1-1 0,-1 0 0,-23-26 1306,-16-18-46,16 11-667,24 34-659,0 0 1,0-1 0,-1 1 0,1-1-1,0 1 1,-1-1 0,1 1-1,-1 0 1,1-1 0,0 1-1,-1 0 1,1-1 0,-1 1 0,1 0-1,-1 0 1,1 0 0,-1-1-1,1 1 1,-1 0 0,0 0-1,0 2-1272,9 4-51,13 5-192</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4:59.713"/>
    </inkml:context>
    <inkml:brush xml:id="br0">
      <inkml:brushProperty name="width" value="0.05" units="cm"/>
      <inkml:brushProperty name="height" value="0.05" units="cm"/>
      <inkml:brushProperty name="color" value="#008C3A"/>
    </inkml:brush>
  </inkml:definitions>
  <inkml:trace contextRef="#ctx0" brushRef="#br0">215 917 9402,'0'0'178,"0"1"-1,-1-1 1,1 1-1,0-1 1,0 1-1,0-1 1,0 1-1,0-1 1,0 1 0,0 0-1,0-1 1,0 1-1,0-1 1,0 1-1,0-1 1,0 1-1,0-1 1,0 1 0,0-1-1,0 1 1,1 0-1,2 0-18,0 0 0,0 0-1,0 0 1,0 0 0,1 0 0,-1-1-1,0 0 1,0 1 0,1-1 0,-1 0-1,0-1 1,6 0 0,41-11 876,-42 9-852,29-9 407,-2-2 0,1-2-1,-2-1 1,0-2 0,52-37-1,-74 46-478,-1 0 0,1 0 0,-2-1 0,1-1 0,-2 0 0,13-19 0,-7 5 36,0-1-1,13-37 1,-24 53-80,-1-1 1,0 1-1,-1-1 1,0 0-1,0 0 1,-2 0 0,0-18-1,-1 9 14,-2-1 1,0 0-1,-8-25 0,4 23-61,-13-26 0,-7-21 578,23 58-321,0 0 0,-1 0 0,0 0 0,-1 1 1,-9-16-1,11 23-244,0 0-1,0 0 1,0 0 0,-1 1 0,1 0-1,-1-1 1,0 2 0,-1-1 0,1 0-1,-1 1 1,1 0 0,-1 1 0,-11-5-1,-120-36 4,129 41-32,1 0 0,-1 1 0,0-1 0,0 2 0,1-1 0,-1 1 0,0 0 0,0 1 0,1 0 0,-1 0 0,0 0 0,1 1 0,-13 5 0,2 1 8,0 0 1,1 2 0,0 0-1,-18 15 1,24-16-12,0 1 0,1 0-1,1 0 1,-13 18 0,-8 9-4,16-22-9,-24 35 0,34-44 10,0 1-1,0 0 0,1 1 1,0-1-1,0 1 0,1-1 1,0 1-1,-2 11 0,-3 23 132,5-33-56,0 0 1,0 1-1,1-1 0,0 0 1,1 1-1,0 0 1,0-1-1,1 0 1,4 19-1,-1-15 120,0 2-51,1 0 1,1-1 0,0 1-1,1-1 1,0 0 0,1-1-1,11 14 1,-3-8 10,1-1-1,1 0 1,1-2 0,1 0 0,0-1 0,24 14-1,-40-27-126,1 1 0,-1-1 0,1 0 0,-1 0 0,1-1 0,0 1 0,0-1 0,-1 0 0,1 0 0,0-1 0,0 1 0,0-1 0,0 0 0,0-1 0,0 1 0,0-1 0,0 0 0,0 0 0,-1 0 0,6-3 0,2 0-98,-2 1-465,1-1 0,-1 0 0,0 0 0,0-1 0,-1-1-1,14-9 1,-10 0-955</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1.724"/>
    </inkml:context>
    <inkml:brush xml:id="br0">
      <inkml:brushProperty name="width" value="0.05" units="cm"/>
      <inkml:brushProperty name="height" value="0.05" units="cm"/>
      <inkml:brushProperty name="color" value="#008C3A"/>
    </inkml:brush>
  </inkml:definitions>
  <inkml:trace contextRef="#ctx0" brushRef="#br0">1 0 11843,'10'1'1343,"0"0"-1,-1 0 1,1 1 0,18 5 0,38 19 344,-46-18-1136,149 47 1575,-110-38-1219,97 42 1,-141-51-810,0 0-1,-1 1 1,-1 0-1,1 1 1,-1 0-1,-1 1 1,21 24 0,-18-16-56,-2 0 1,0 1 0,-1 1 0,18 41 0,4 32 296,37 164 1,-22-70 409,-47-181-721,10 37 313,12 68 0,-22-98-298,-1 0-1,0 0 1,-1-1-1,0 1 1,-2 0-1,1 0 1,-2 0-1,0 0 1,-6 18-1,6-26-32,1 0 1,0 0-1,1 1 0,-2 7 1,3-12-9,0 0 0,0-1 0,0 1 0,0 0 0,0 0 0,0-1 0,1 1 0,-1 0 0,0-1 0,1 1 0,0 0-1,-1-1 1,1 1 0,0-1 0,0 1 0,0-1 0,0 1 0,2 2 0,-3-4-7,0 0-1,0 0 1,0 0-1,0 0 0,0 0 1,0 0-1,0-1 0,0 1 1,0 0-1,0 0 1,0 0-1,0 0 0,-1 0 1,1 0-1,0 0 0,0 0 1,0 0-1,0 0 1,0 0-1,0 0 0,0 0 1,0 0-1,0 0 0,0 0 1,0 0-1,0 0 1,-1 0-1,1 0 0,0 0 1,0 1-1,0-1 0,0 0 1,0 0-1,0 0 1,0 0-1,0 0 0,0 0 1,0 0-1,0 0 0,0 0 1,0 0-1,0 0 1,0 0-1,0 0 0,0 0 1,-1 0-1,1 0 1,0 1-1,0-1 0,0 0 1,0 0-1,0 0 0,0 0 1,0 0-1,0 0 1,0 0-1,0 0 0,0 0 1,0 0-1,0 0 0,0 1 1,1-1-1,-1 0 1,0 0-1,0 0 0,0 0 1,-1 0-33,1 0 0,-1 0 0,1-1 1,-1 1-1,1 0 0,-1 0 0,1 0 1,-1-1-1,1 1 0,-1 0 0,1-1 1,0 1-1,-1 0 0,1-1 0,-1 1 1,1-1-1,-1 0 0,-21-41-4144,21 39 3888,-1-1-1,1 1 1,0-1-1,0 1 0,0-1 1,0 0-1,1 1 0,0-1 1,-1 0-1,2-5 0,7-10-317</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1.976"/>
    </inkml:context>
    <inkml:brush xml:id="br0">
      <inkml:brushProperty name="width" value="0.05" units="cm"/>
      <inkml:brushProperty name="height" value="0.05" units="cm"/>
      <inkml:brushProperty name="color" value="#008C3A"/>
    </inkml:brush>
  </inkml:definitions>
  <inkml:trace contextRef="#ctx0" brushRef="#br0">24 224 12843,'-3'6'656,"0"1"0,-1-1 1,2 1-1,-1-1 1,1 1-1,0 0 0,1 0 1,0 0-1,0 1 0,0 8 1,1-13-513,0 0-1,0 0 1,0-1 0,1 1-1,-1 0 1,1 0 0,0 0-1,-1-1 1,2 1 0,-1 0-1,0-1 1,0 1 0,1-1-1,-1 1 1,1-1 0,0 0-1,0 0 1,0 0 0,0 0-1,0 0 1,0 0 0,0 0-1,1-1 1,-1 1 0,1-1-1,-1 0 1,1 1 0,4 0-1,-4-1-26,0 0-1,1-1 1,-1 1-1,0-1 1,1 0-1,-1 0 1,0 0 0,1-1-1,-1 1 1,0-1-1,1 0 1,-1 1-1,0-1 1,0-1-1,0 1 1,0 0 0,0-1-1,0 0 1,5-3-1,3-4 147,0-1 0,0 0-1,12-14 1,-14 14-185,29-30 305,51-58-1366,-81 87 676,0 0 1,-1-1-1,0 0 0,-1 0 0,0 0 0,-1-1 0,6-19 1,-5-12-164</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2.626"/>
    </inkml:context>
    <inkml:brush xml:id="br0">
      <inkml:brushProperty name="width" value="0.05" units="cm"/>
      <inkml:brushProperty name="height" value="0.05" units="cm"/>
      <inkml:brushProperty name="color" value="#008C3A"/>
    </inkml:brush>
  </inkml:definitions>
  <inkml:trace contextRef="#ctx0" brushRef="#br0">3 1 13035,'-1'5'432,"0"-1"0,1 1-1,-1 0 1,1-1 0,0 1 0,1 0 0,-1 0 0,1-1 0,0 1 0,0 0 0,1-1 0,-1 1 0,1-1-1,3 6 1,4 6 581,0-1 0,17 21 0,-10-15-375,21 31 569,79 102 132,-116-153-1356,1-1 1,-1 1-1,1-1 0,-1 1 1,1 0-1,-1-1 0,0 1 0,1-1 1,-1 1-1,0 0 0,1-1 0,-1 1 1,0 0-1,0-1 0,1 1 0,-1 1 1,0-2-16,-1 0 0,1 0 0,0 1 0,0-1 0,0 0 1,0 0-1,-1 0 0,1 0 0,0 0 0,0 1 0,0-1 0,-1 0 1,1 0-1,0 0 0,0 0 0,-1 0 0,1 0 0,0 0 0,0 0 1,-1 0-1,1 0 0,0 0 0,0 0 0,-1 0 0,1 0 0,0 0 0,0 0 1,-1 0-1,1 0 0,-3-1-313,-1 0 1,1 0-1,0 0 0,0-1 1,0 1-1,-3-3 0,-3-2-832,0-1-1,1 0 1,-14-15-1,-5-12-208</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29.283"/>
    </inkml:context>
    <inkml:brush xml:id="br0">
      <inkml:brushProperty name="width" value="0.05" units="cm"/>
      <inkml:brushProperty name="height" value="0.05" units="cm"/>
      <inkml:brushProperty name="color" value="#008C3A"/>
    </inkml:brush>
  </inkml:definitions>
  <inkml:trace contextRef="#ctx0" brushRef="#br0">12 0 13307,'-3'11'1153,"0"-1"0,1 1 0,0-1 0,1 1 0,0 12 0,1-21-987,0 0 0,0 0 0,1 1 0,-1-1 0,0 0 0,1 0 0,0 0-1,-1 0 1,1 0 0,0 0 0,0 0 0,0 0 0,0 0 0,1 0 0,-1 0 0,0-1 0,1 1 0,-1 0 0,1-1 0,0 1 0,-1-1 0,1 0 0,0 0 0,0 1 0,0-1 0,0 0 0,0-1 0,0 1 0,0 0 0,0 0 0,3 0 0,1-1-62,1 1-1,-1-1 1,0-1-1,0 1 1,0-1-1,0 0 1,0 0-1,0-1 1,0 1-1,0-1 1,7-4-1,4-2-142,-1 0 1,23-17-1,-34 21-41,1 0 0,-1-1 0,7-7-1,4-5-304,-16 17 371,1-1 0,-1 1 0,0 0 0,1 0 0,-1-1 0,0 1 0,1 0 1,-1 0-1,1 0 0,-1-1 0,0 1 0,1 0 0,-1 0 0,1 0 0,-1 0 0,0 0 0,1 0 0,-1 0 0,1 0 0,-1 0 0,1 0 0,-1 0 0,0 0 0,1 0 0,-1 0 0,1 0 0,-1 1 0,0-1 0,1 0 0,-1 0 0,1 0 0,-1 1 0,0-1 0,1 0 0,-1 1 0,11 13-262,-10-12 247,20 33-176,68 101 303,-63-103 62,-7-10 97,-2 1 0,0 1 0,-1 0 0,12 30 0,-24-47-170,-1 0-1,-1 0 1,0 1-1,0-1 1,0 1-1,-1-1 1,0 16 0,-1-17-49,-1-1 1,0 1-1,0-1 1,-1 1-1,0-1 1,0 0-1,0 0 1,-1 0-1,0 0 1,0 0-1,-6 8 1,2-5-18,1-1 0,-2 1 1,1-1-1,-1-1 1,0 1-1,-1-2 0,0 1 1,0-1-1,0 0 1,-1-1-1,0 0 0,0-1 1,-17 6-1,19-8-17,0 0 1,0-1-1,0 0 0,0 0 0,-1-1 0,1 0 0,0 0 1,0-1-1,0 0 0,0 0 0,0-1 0,0 0 0,0-1 1,0 1-1,1-2 0,-1 1 0,1-1 0,-11-7 0,13 8-5,-1-1 0,1-1-1,0 1 1,1-1 0,-1 1-1,1-1 1,0-1 0,0 1 0,-6-12-1,8 13-4,0-1 1,1 0-1,-1 0 0,1 0 0,0 0 0,0 0 0,1 0 1,0 0-1,0 0 0,0 0 0,0 0 0,1 0 0,1-7 1,3-5-212,0 0 1,1 1 0,0 0-1,14-23 1,42-60-2265,-40 67 1456,13-21 222,2 2 130</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2.827"/>
    </inkml:context>
    <inkml:brush xml:id="br0">
      <inkml:brushProperty name="width" value="0.05" units="cm"/>
      <inkml:brushProperty name="height" value="0.05" units="cm"/>
      <inkml:brushProperty name="color" value="#008C3A"/>
    </inkml:brush>
  </inkml:definitions>
  <inkml:trace contextRef="#ctx0" brushRef="#br0">1 4 11466,'42'-1'6785,"5"-1"-4905,0 3-460,241 15 2791,-255-10-4130,-22-3-351,0-2 1,1 1-1,19-1 0,-30-1 160,0 0 1,-1 0-1,1 0 1,-1 0-1,1 0 0,0-1 1,-1 1-1,1 0 1,0 0-1,-1-1 0,1 1 1,-1 0-1,1-1 1,-1 1-1,1-1 1,-1 1-1,1-1 0,-1 1 1,1-1-1,-1 1 1,1-1-1,-1 1 0,0-1 1,0 1-1,1-1 1,-1 0-1,0 1 0,0-1 1,1 0-1,-1 0 1,0-1-111,7-13-1147</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3.061"/>
    </inkml:context>
    <inkml:brush xml:id="br0">
      <inkml:brushProperty name="width" value="0.05" units="cm"/>
      <inkml:brushProperty name="height" value="0.05" units="cm"/>
      <inkml:brushProperty name="color" value="#008C3A"/>
    </inkml:brush>
  </inkml:definitions>
  <inkml:trace contextRef="#ctx0" brushRef="#br0">30 1 11971,'-17'10'2056,"5"6"1513,20 13-1297,4 6 73,9 3-809,3 4-280,6-2-455,-1-1-209,-1 0-344,-2-5-80,-5-6-104,-4-6 8,0-8-272,-3-2-280,-2-10-961,1-4-951,7-8-3561,6-2 3472</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3.809"/>
    </inkml:context>
    <inkml:brush xml:id="br0">
      <inkml:brushProperty name="width" value="0.05" units="cm"/>
      <inkml:brushProperty name="height" value="0.05" units="cm"/>
      <inkml:brushProperty name="color" value="#008C3A"/>
    </inkml:brush>
  </inkml:definitions>
  <inkml:trace contextRef="#ctx0" brushRef="#br0">53 590 15075,'5'-6'676,"1"0"1,-1-1-1,-1 1 0,1-1 0,-1 0 0,0 0 1,-1-1-1,5-13 0,-7 17-578,0 1-1,0-1 1,0 0 0,0 1-1,-1-1 1,1 0 0,-1 1 0,0-1-1,0 0 1,-1 1 0,1-1-1,-1 0 1,0 1 0,0-1-1,0 1 1,0-1 0,-1 1 0,1-1-1,-1 1 1,0 0 0,-3-4-1,5 6-71,-1 0 0,0 0 0,0 0-1,0 0 1,1 0 0,-1 0 0,0 1-1,0-1 1,0 0 0,0 1 0,0-1-1,-1 0 1,1 1 0,0 0 0,0-1-1,0 1 1,0 0 0,-1-1 0,1 1-1,0 0 1,0 0 0,0 0 0,-1 0-1,0 0 1,0 1 24,1-1 0,-1 1 0,0 0 1,1 0-1,-1 0 0,1 0 0,-1 0 0,1 0 0,0 1 1,-1-1-1,1 0 0,0 1 0,0-1 0,-1 3 0,-3 4 190,0 1 0,1-1 0,1 1 0,-6 18 0,6-15-47,1 0 1,0-1 0,1 1 0,0 0 0,1 0 0,0 0 0,3 16 0,-3-23-143,1-1 0,0 0 0,1 0-1,-1 0 1,1 0 0,-1 0 0,1 0 0,0-1 0,1 1 0,4 5 0,-5-7-37,0 0 0,0 0 0,0 0 1,1 0-1,-1-1 0,1 1 1,0-1-1,-1 0 0,1 1 0,0-1 1,0-1-1,-1 1 0,1 0 1,0-1-1,0 1 0,6-1 0,-3 0-68,1 0-1,-1-1 0,1 0 0,-1 0 0,0-1 0,1 0 1,-1 0-1,0 0 0,0-1 0,0 0 0,-1 0 0,1 0 1,-1-1-1,1 0 0,-1 0 0,0 0 0,5-7 0,-6 7-263,-1 0 0,1-1-1,-1 0 1,0 0-1,0 0 1,0 0-1,-1 0 1,1-1 0,-1 1-1,-1-1 1,1 1-1,0-7 1,0-25-1853,-1 1 0,-7-63 0,4 84 2279,0-1 202,1 10 273,0 1 0,1-1 0,-1 1-1,1-1 1,0 0 0,1 1 0,1-11 0,-2 15-425,1 1 0,-1-1 1,1 1-1,0-1 1,-1 1-1,1-1 0,-1 1 1,1-1-1,0 1 0,-1 0 1,1-1-1,0 1 1,0 0-1,-1-1 0,1 1 1,0 0-1,0 0 0,-1 0 1,1 0-1,0 0 1,0 0-1,-1 0 0,1 0 1,0 0-1,0 0 1,0 0-1,-1 0 0,2 1 1,23 7 1385,-10-1-1284,-1 2 0,-1-1 1,1 2-1,-2 0 0,1 0 0,-1 1 0,-1 1 1,18 22-1,-20-27-214,-8-7-45,-1 0 0,0 0 0,0 0 0,0 0 0,1 0 0,-1 0 0,0 0 0,0 0 0,1 0 0,-1 0 1,0 0-1,0-1 0,0 1 0,1 0 0,-1 0 0,0 0 0,0 0 0,0 0 0,1-1 0,-1 1 0,0 0 1,0 0-1,0 0 0,0-1 0,0 1 0,0 0 0,1 0 0,-1-1 0,4-22 32,-3 13-27,4-20 14,-3 14-18,1-1 0,0 1 0,8-21 0,-10 36-7,-1 0 1,1 0-1,-1 0 0,1-1 1,-1 1-1,1 0 0,0 0 1,0 0-1,0 0 0,-1 0 1,1 0-1,0 0 0,0 0 1,0 1-1,1-1 1,-1 0-1,0 1 0,0-1 1,0 0-1,0 1 0,3-1 1,0 0-8,0 1 0,-1 0 0,1 0 0,0 0 0,-1 1 1,6 0-1,-6 0 11,0-1 0,0 1 1,0-1-1,1 0 0,-1 0 1,0 0-1,1 0 0,-1 0 0,0-1 1,0 1-1,4-2 0,-4 0 3,-1 1 0,1 0-1,-1-1 1,0 0-1,1 1 1,-1-1-1,0 0 1,0 0-1,0-1 1,0 1-1,-1 0 1,1 0-1,0-1 1,1-3-1,0-2 9,0 0 0,0-1 0,2-10 0,-4 15 4,-1 0-1,0 0 1,1 0-1,-1 0 1,-1 0-1,1 0 1,-1 0-1,1 0 1,-1 0 0,0 1-1,0-1 1,-1 0-1,1 0 1,-1 1-1,0-1 1,0 1-1,0 0 1,0-1-1,-1 1 1,1 0 0,-1 0-1,-4-3 1,-4-4 4,0 1 0,-1 0 0,0 1 0,-24-13 0,28 17-290,0 0 0,0 1 0,0 0 0,0 0 0,-1 0 0,1 1 0,-15-1 0,23 2 163,-1 1 0,1 0 0,-1 0 0,1 0 0,-1 0 0,1 0 0,-1 0 0,0 0 0,1 0 0,-1 0 0,1 0 0,-1 0 0,1 0 0,-1 0 0,1 1 0,-1-1 0,1 0-1,-1 0 1,1 1 0,-1-1 0,1 0 0,-1 0 0,1 1 0,-1-1 0,1 1 0,-1-1 0,1 0 0,0 1 0,-1-1 0,1 1 0,0-1 0,0 1 0,-1-1 0,1 1 0,0-1-1,0 1 1,-1-1 0,1 1 0,0-1 0,0 1 0,0 0 0,0-1 0,0 1 0,-3 24-1555</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4.415"/>
    </inkml:context>
    <inkml:brush xml:id="br0">
      <inkml:brushProperty name="width" value="0.05" units="cm"/>
      <inkml:brushProperty name="height" value="0.05" units="cm"/>
      <inkml:brushProperty name="color" value="#008C3A"/>
    </inkml:brush>
  </inkml:definitions>
  <inkml:trace contextRef="#ctx0" brushRef="#br0">37 0 13291,'-2'1'256,"0"0"-1,-1 0 1,1 0 0,0 0-1,0 0 1,0 1 0,0-1-1,0 1 1,0-1 0,1 1-1,-1 0 1,1-1 0,-1 1-1,1 0 1,-1 0 0,1 0-1,-2 4 1,2-3 57,1 0 0,-1 1 1,1-1-1,0 0 0,0 1 0,0-1 0,0 0 1,0 0-1,1 1 0,-1-1 0,1 0 0,2 6 1,6 15 817,1-1 0,18 32 0,-2-7-259,-4-3-271,85 156 938,-90-181-1502,-17-20-37,0 0 1,1 1-1,-1-1 1,0 0-1,1 1 1,-1-1-1,0 0 1,1 0-1,-1 1 1,1-1-1,-1 0 1,1 0-1,-1 0 1,1 0-1,-1 0 1,1 0-1,-1 0 1,1 0-1,0 0 1,-1 0-1,0 0 1,0-1 0,1 1-1,-1 0 1,0-1 0,1 1-1,-1 0 1,0-1 0,0 1-1,0 0 1,1-1 0,-1 1-1,0 0 1,0-1 0,0 1-1,0-1 1,0 1 0,0 0-1,0-1 1,0 1 0,0-1-1,0 1 1,0-1 0,0 1-1,0-1 1,-6-76-7,0-6-169,6 56 67,0-1 1,2 1 0,1 0-1,9-35 1,-10 54 89,1 0-1,0 1 0,0-1 1,1 1-1,0 0 0,0 0 1,0 0-1,7-7 0,-7 10 18,0-1 0,1 1 0,-1 1 0,1-1 0,0 1 0,0-1 0,1 1 0,-1 1 0,0-1 0,1 1 0,0 0 0,8-2 0,-12 3 4,1 1-1,0-1 1,0 1 0,0 0-1,0 0 1,0 0-1,0 0 1,0 0 0,0 0-1,0 1 1,0 0 0,0-1-1,0 1 1,3 2-1,-4-2 6,0 0-1,0 0 0,0 1 0,-1-1 0,1 1 1,0 0-1,-1-1 0,1 1 0,-1 0 0,1 0 1,-1 0-1,0 0 0,0 0 0,0 0 0,0 0 1,0 0-1,-1 0 0,2 4 0,-1 3 25,0 0 0,0-1 1,-1 1-1,0-1 0,0 1 0,-1 0 0,0-1 0,-1 1 0,0-1 0,0 0 0,-1 1 0,-6 12 0,3-8-6,0-1-1,-1 0 1,-1 0-1,0-1 0,-1 0 1,0-1-1,-12 12 0,18-20-81,0 0-1,0 1 0,-1-1 0,1 0 1,-7 3-1,9-5-21,0 1 1,1-1 0,-1 0-1,0 0 1,1 1-1,-1-1 1,0 0 0,1 0-1,-1 0 1,0 0-1,0 1 1,1-1 0,-1 0-1,0-1 1,1 1-1,-1 0 1,0 0-1,0 0 1,1 0 0,-1 0-1,0-1 1,1 1-1,-1 0 1,0-1 0,1 1-1,-1 0 1,1-1-1,-1 1 1,0-1 0,1 1-1,-1-1 1,1 1-1,-1-1 1,1 1 0,0-1-1,-1 0 1,0-1-1,1 0-312,-1-1 0,1 1 0,-1-1 0,1 0 0,0 0 0,0 1 0,0-1 0,1 0 0,-1 1 0,1-1 0,-1 0 0,2-3 0,16-25-1225</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08:55.394"/>
    </inkml:context>
    <inkml:brush xml:id="br0">
      <inkml:brushProperty name="width" value="0.05" units="cm"/>
      <inkml:brushProperty name="height" value="0.05" units="cm"/>
      <inkml:brushProperty name="color" value="#008C3A"/>
    </inkml:brush>
  </inkml:definitions>
  <inkml:trace contextRef="#ctx0" brushRef="#br0">39 874 12883,'0'-1'225,"0"1"1,-1-1 0,1 1-1,-1 0 1,1-1-1,0 1 1,-1 0 0,1 0-1,0-1 1,-1 1-1,1 0 1,-1 0 0,1 0-1,-1-1 1,1 1-1,-1 0 1,1 0 0,-1 0-1,1 0 1,-1 0-1,1 0 1,-1 0 0,1 0-1,0 0 1,-1 0-1,1 0 1,-1 1 0,0-1-1,0 1-34,0-1-1,0 1 0,0 0 1,0 0-1,0 0 0,0 0 1,0 0-1,1 0 0,-1 0 0,0 0 1,0 1-1,-1 3 122,-1 0 1,1 0-1,1 0 0,-3 9 0,3-5-65,0 0 0,1 0 0,0 0-1,0 0 1,1 0 0,2 12 0,-2-17-236,0-1-1,-1 1 1,1-1 0,0 0 0,1 1 0,-1-1 0,0 0-1,1 0 1,0 0 0,0 0 0,0 0 0,0 0 0,0-1 0,1 1-1,-1-1 1,1 1 0,0-1 0,-1 0 0,4 2 0,-4-3-18,-1 0 1,0-1-1,1 1 1,-1-1 0,1 1-1,-1-1 1,1 1-1,-1-1 1,1 0 0,-1 0-1,1 0 1,-1 0-1,1 0 1,-1 0-1,1 0 1,-1 0 0,1-1-1,-1 1 1,1-1-1,-1 1 1,1-1 0,-1 1-1,0-1 1,1 0-1,-1 0 1,0 0-1,0 1 1,1-1 0,-1-1-1,0 1 1,0 0-1,0 0 1,0 0 0,0 0-1,-1-1 1,1 1-1,0 0 1,0-1-1,-1 1 1,1-2 0,2-7-65,0 0 1,0 0 0,-1 0 0,1-19 0,-2 18 58,2-18-17,-1 2 221,1 1 1,1 0-1,1 0 0,11-29 0,-16 53-134,1 1 0,0-1 0,0 0 0,0 0 0,0 0 0,0 0 0,0 1 0,0-1 0,0 1 0,1-1 0,-1 1-1,1-1 1,-1 1 0,1 0 0,0 0 0,-1-1 0,1 1 0,0 1 0,0-1 0,0 0 0,2-1 0,-2 2-33,0 0 1,0 0-1,0 0 1,0 0-1,0 1 1,0-1-1,0 1 1,0-1 0,-1 1-1,1-1 1,0 1-1,0 0 1,-1 0-1,1 0 1,0 0-1,-1 0 1,1 0-1,-1 1 1,0-1 0,1 0-1,-1 1 1,2 2-1,3 4 16,0 1 0,8 17 0,-10-18-40,0-1 0,0 1 0,1-1 0,11 13 0,-16-20 0,0 1-1,0-1 1,1 0 0,-1 0-1,0 0 1,0 0 0,0 0-1,0 0 1,0 1-1,1-1 1,-1 0 0,0 0-1,0 0 1,0 0 0,0 0-1,1 0 1,-1 0-1,0 0 1,0 0 0,0 0-1,1 0 1,-1 0-1,0 0 1,0 0 0,0 0-1,0 0 1,1 0 0,-1 0-1,0 0 1,0 0-1,0 0 1,1 0 0,-1 0-1,0 0 1,0 0 0,0 0-1,0 0 1,1 0-1,-1-1 1,0 1 0,0 0-1,0 0 1,0 0 0,0 0-1,0 0 1,1-1-1,-1 1 1,0 0 0,0 0-1,0 0 1,0 0 0,0-1-1,0 1 1,0 0-1,0 0 1,0 0 0,0 0-1,0-1 1,0 1-1,0 0 1,0 0 0,0 0-1,0-1 1,0 1 0,1-19 21,-1 15-17,2-10 8,-1 1 0,2 0-1,-1 0 1,2 0 0,7-18-1,-7 21-28,0 0-1,1 1 0,0-1 1,1 1-1,0 1 0,0-1 1,11-11-1,-13 17-94,0 1 1,0-1-1,0 1 1,0-1-1,0 1 1,1 0-1,-1 1 1,1-1-1,-1 1 1,1 0-1,0 0 0,-1 0 1,1 1-1,0-1 1,7 2-1,-5-1-172,-1-1 0,1 1 0,-1-1 0,1 0 0,-1-1 0,1 1 0,-1-1 0,9-4 0,-5 0-218,-1 0 1,0 0-1,-1-1 0,0 0 0,0-1 0,0 0 0,8-11 0,-6 6-39,-1 0 0,0-1 0,-1-1 0,7-18 1,-11 24 669,-2 0 0,1-1 1,-2 1-1,1-1 1,-1 0-1,0 1 1,-1-1-1,0 0 1,-1 0-1,-2-11 1,3 19-42,-1 1 0,1 0 1,0-1-1,-1 1 1,1 0-1,-1 0 0,1-1 1,-1 1-1,0 0 1,1 0-1,-1 0 0,-1-1 1,2 1-29,-1 1 1,1 0-1,-1-1 0,1 1 1,-1 0-1,1-1 1,-1 1-1,1 0 1,-1 0-1,1 0 0,-1 0 1,0-1-1,1 1 1,-1 0-1,1 0 0,-1 0 1,0 0-1,1 0 1,-1 0-1,0 0 1,-1 1 39,1 0 1,-1 0 0,0-1 0,0 1 0,1 0 0,-1 0 0,1 1 0,-1-1 0,1 0-1,-1 0 1,1 1 0,0-1 0,-1 1 0,1-1 0,-1 3 0,-2 2 51,1 1 1,0 0 0,0-1 0,1 1-1,0 0 1,0 1 0,1-1 0,-1 0-1,2 0 1,-1 1 0,1 9 0,1-2-23,0 0 1,1 0 0,1 0-1,7 24 1,-8-33-120,0 0 0,1-1 0,0 1 0,0-1 0,0 1 1,1-1-1,-1 0 0,1 0 0,8 8 0,-10-12-10,-1 1 0,1-1 0,0 0 0,-1 0 0,1 0 0,0 0 0,0 0 0,0 0 0,0 0 0,0-1 0,0 1 0,-1-1 0,2 1 0,-1-1 0,0 0 0,0 0 0,0 0 0,0 0 0,0 0 0,0 0 0,0 0 0,0-1 0,0 1 0,0-1 0,0 1 0,0-1 0,0 0 0,-1 0 0,1 0 0,0 0 0,0 0 0,-1 0 0,4-3 0,-1 0 6,0-1 0,0 1 0,-1-1-1,1 0 1,-1 0 0,0 0 0,-1 0-1,1 0 1,-1-1 0,0 1 0,2-9-1,0-3 80,-1 0-1,2-28 0,-4 2 132,-2 1-1,-2 0 0,-2 0 1,-2 0-1,-16-55 1,17 76-89,6 21-125,0 0 1,0 0-1,0-1 0,0 1 0,0 0 1,0 0-1,0 0 0,0 0 0,0 0 1,0-1-1,-1 1 0,1 0 0,0 0 1,0 0-1,0 0 0,0 0 1,0 0-1,0-1 0,0 1 0,0 0 1,0 0-1,0 0 0,0 0 0,-1 0 1,1 0-1,0 0 0,0 0 0,0-1 1,0 1-1,0 0 0,0 0 1,0 0-1,-1 0 0,1 0 0,0 0 1,0 0-1,0 0 0,0 0 0,0 0 1,-1 0-1,1 0 0,0 0 1,-2 5 128,2 2-68,-1 1 0,1-1 0,1 0-1,0 0 1,0-1 0,3 14-1,1-4 71,1 0 0,7 15 0,-6-18 17,0 0 1,1-1-1,0 1 0,1-1 0,0-1 1,1 0-1,1 0 0,20 16 1,-26-23-58,1 0-1,0-1 1,0 1 0,0-1 0,1-1 0,-1 1 0,1-1 0,0 0-1,7 1 1,-9-2-26,0-1 0,0 0 0,0 0 1,0 0-1,0-1 0,-1 1 0,1-1 0,0 0 0,0-1 0,-1 1 0,1-1 0,-1 0 0,1 0 0,4-4 0,-2 1 6,0 0-1,-1 0 0,0-1 1,0 1-1,0-2 0,-1 1 1,0-1-1,0 1 1,0-1-1,-1-1 0,0 1 1,4-12-1,-1 0-240,-1-1 1,-1-1-1,5-38 0,-7 41-763,-2-37-1,-11-24-152,10 77 1068</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05.917"/>
    </inkml:context>
    <inkml:brush xml:id="br0">
      <inkml:brushProperty name="width" value="0.05" units="cm"/>
      <inkml:brushProperty name="height" value="0.05" units="cm"/>
      <inkml:brushProperty name="color" value="#008C3A"/>
    </inkml:brush>
  </inkml:definitions>
  <inkml:trace contextRef="#ctx0" brushRef="#br0">13 175 9778,'0'0'267,"-1"0"-1,1 0 1,0 0 0,-1 1-1,1-1 1,-1 0 0,1 0-1,0 0 1,-1 0 0,1 0-1,-1 1 1,1-1 0,0 0-1,-1 0 1,1 1 0,0-1 266,-1 1-266,1-1-1,0 0 1,-1 1 0,1-1-1,0 0 1,0 1 0,-4 13 2249,4 20-2104,0-28 225,1 8-176,1 0 0,3 20 1,-4-30-368,0 0 0,0 0-1,0 0 1,1 0 0,0-1 0,-1 1 0,1 0 0,0-1-1,0 0 1,1 1 0,-1-1 0,1 0 0,4 4 0,-6-6-44,0-1 1,0 1 0,0 0-1,0-1 1,0 1 0,1-1 0,-1 1-1,0-1 1,0 1 0,0-1 0,1 0-1,-1 0 1,0 1 0,0-1-1,1 0 1,-1 0 0,0 0 0,0-1-1,1 1 1,-1 0 0,0 0 0,0-1-1,1 1 1,-1-1 0,0 1-1,0-1 1,0 1 0,0-1 0,0 0-1,0 1 1,1-2 0,3-2 86,-1-1 0,0 1 0,0-1 1,0 0-1,3-6 0,2-2-95,6-7 3,-1 0 0,-1-2 0,-1 1 0,0-2 0,-2 0 0,14-44 0,-12 35 117,-9 25-78,0 1-1,-1-1 1,0 0 0,0 0 0,-1 1 0,2-15 0,-3 21-72,0 0-1,0-1 1,0 1 0,0 0-1,0-1 1,-1 1-1,1 0 1,0 0-1,0-1 1,0 1-1,0 0 1,0-1 0,-1 1-1,1 0 1,0 0-1,0 0 1,-1-1-1,1 1 1,0 0 0,0 0-1,-1 0 1,1 0-1,0-1 1,0 1-1,-1 0 1,1 0 0,0 0-1,-1 0 1,1 0-1,0 0 1,0 0-1,-1 0 1,1 0-1,0 0 1,-1 0 0,1 0-1,0 0 1,-1 0-1,1 0 1,0 0-1,-1 0 1,-15 5 260,15-5-243,-17 6 301,-30 6 0,41-10-357,0-1-1,0-1 0,-1 1 1,1-1-1,0 0 0,-1-1 1,-8-1-1,14 1-186,1 1 0,-1-1-1,0 0 1,0 0 0,1 0 0,-1 0 0,0 0-1,1 0 1,-1 0 0,1-1 0,-1 1 0,1 0 0,0-1-1,-2-1 1,-4-11-1158</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3.888"/>
    </inkml:context>
    <inkml:brush xml:id="br0">
      <inkml:brushProperty name="width" value="0.05" units="cm"/>
      <inkml:brushProperty name="height" value="0.05" units="cm"/>
      <inkml:brushProperty name="color" value="#FF0066"/>
    </inkml:brush>
  </inkml:definitions>
  <inkml:trace contextRef="#ctx0" brushRef="#br0">0 178 8306,'1'-4'261,"1"0"0,-1 0 0,1 0 0,0 0 0,0 0 0,0 1 0,0-1 0,1 0 0,3-2 0,-4 4-86,0 0 0,1 0 0,-1 1 0,1-1 0,-1 1-1,1 0 1,0-1 0,0 1 0,0 1 0,0-1 0,-1 0-1,1 1 1,0-1 0,4 1 0,24-2 860,-14 1-366,0-1 0,28-5 0,86-39 1592,-28 8-1088,-82 32-1017,0 1 1,0 0-1,25-1 0,-15 5-85,0 1-1,0 1 0,47 9 1,92 27 760,-44-8 193,-70-18-635,0 2-1,95 37 1,-130-40-317,0 0 0,0 1 0,-1 1 0,-1 1 0,0 0 0,0 2 1,-2 0-1,1 1 0,24 31 0,0 10 326,-24-31-200,2-1-1,0 0 1,2-2 0,28 26 0,120 64 1046,-48-34-817,-106-67-370,-1 0 0,0 2 1,-1-1-1,0 2 0,-1 0 1,18 28-1,-12-12 72,-2 2 0,24 57 0,-31-64-103,2 0 1,1-1-1,30 43 0,-32-51 28,0 1-1,-1 0 0,-1 0 0,0 1 0,9 34 0,17 102 170,-6-22-166,-27-125 0,1 1-1,0-1 1,1 0-1,0 0 1,8 13-1,2-4 106,14 17 0,-23-28-157,6 6 19,-2 1-1,0 0 1,0 1-1,11 24 0,19 62 124,-11-24 190,-24-61-301,-4-13-33,1 0-1,-1 0 1,0 0 0,1 0 0,0 0 0,-1 0-1,3 3 1,17 26 0,-6-9 0,14 28 1,-24-43 4,0-1 0,0 1 0,1-1 0,9 11 0,5 4 108,-13-13-81,1-1 0,0 0 0,0-1 0,1 1 0,-1-2 0,11 7 0,-8-8-24,4 3 79,-13-7-86,-1 0 0,1 1 0,-1-1 0,0 0 0,1 1 0,-1-1 0,0 1 0,1-1-1,-1 0 1,0 1 0,0-1 0,1 1 0,-1-1 0,0 1 0,0-1 0,0 1 0,0-1 0,1 1 0,-1-1 0,0 1 0,0-1 0,0 1 0,0-1 0,0 1 0,-1 0 0,-1 16 4,0 0-1,1 0 1,1 0-1,0 1 1,1-1-1,1 0 1,1 0-1,6 22 1,-6-33-9,-1 0-1,1-1 1,1 1 0,-1-1 0,1 0-1,8 10 1,-8-11 0,0 0 1,-1 0-1,1 1 0,-1 0 1,0 0-1,-1-1 0,1 2 0,-1-1 1,2 6-1,1 15 4,2 28 0,-6-39-1,1 0 0,0 0 0,1 0 0,0 0 0,1-1 0,1 1 1,7 14-1,-6-18-2,-1 1-1,0 0 1,-1-1 0,0 2 0,-1-1 0,0 0 0,-1 1 0,-1-1-1,1 26 1,-3 4 0,1 6 5,9 90 0,-6-120-3,-1 0 0,-1 0 0,-1 27 0,0-39 2,0-1 0,0 1 0,1 0 0,1 6 0,-2-11-4,0-1 0,0 0 0,0 0 0,0 0 0,0 0 0,0 1 0,0-1 0,0 0 0,1 0 0,-1 0 0,0 0 0,0 1 0,0-1 0,0 0 0,0 0 0,1 0 0,-1 0 0,0 0 0,0 0 0,0 0 0,0 0 0,1 1 0,-1-1 0,0 0 0,0 0 0,0 0 0,0 0 0,1 0 0,-1 0 0,0 0 0,0 0 0,0 0 0,1 0 0,-1 0 0,0 0 0,0 0 0,0 0 0,0 0 0,1-1 0,-1 1 0,0 0 0,0 0 0,0 0 0,0 0 0,1 0 0,-1 0 0,0 0 0,0 0 0,0-1 0,0 1 0,1 0 0,8-9-58,-7 8-140,-2 1 109,0 0 0,0 1 0,0-1-1,0 0 1,0 1 0,0-1 0,0 0 0,0 1 0,0-1 0,-1 0 0,1 1 0,0-1 0,0 0 0,0 1 0,0-1 0,0 0 0,-1 1 0,1-1 0,0 0 0,0 0 0,-1 1 0,1-1 0,0 0 0,0 0 0,-1 0 0,1 1 0,0-1 0,-1 0 0,1 0 0,0 0 0,-1 0 0,1 0 0,0 1 0,-1-1 0,1 0 0,0 0-1,-1 0 1,1 0 0,0 0 0,-1 0 0,1 0 0,0 0 0,-1 0 0,1 0 0,0-1 0,-1 1 0,1 0 0,0 0 0,-1 0 0,1 0 0,0 0 0,-1-1 0,1 1 0,-2-2-588,0 0-1,0 0 1,0 0-1,0-1 1,0 1-1,1-1 1,-1 1 0,1-1-1,-1 1 1,1-1-1,0 0 1,-1-3-1,-6-14-2838,-2 6 1302,1 1 1054</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4.478"/>
    </inkml:context>
    <inkml:brush xml:id="br0">
      <inkml:brushProperty name="width" value="0.05" units="cm"/>
      <inkml:brushProperty name="height" value="0.05" units="cm"/>
      <inkml:brushProperty name="color" value="#FF0066"/>
    </inkml:brush>
  </inkml:definitions>
  <inkml:trace contextRef="#ctx0" brushRef="#br0">0 26 8442,'16'-2'6456,"-15"2"-6112,1 0 1,0-1-1,0 1 0,-1 0 0,1 0 0,0 0 1,0 0-1,0 0 0,-1 1 0,1-1 0,0 0 1,0 1-1,-1-1 0,1 1 0,0 0 0,-1 0 1,1-1-1,2 3 0,6 5 870,-2-2-516,0 1 0,1-2 0,0 1 0,0-1 0,11 4 0,8 2-451,0 1 0,42 25 0,-68-36-245,0 1 1,0 0 0,0-1 0,0 1 0,0 0 0,0 1 0,0-1 0,-1 0 0,1 0 0,-1 1 0,0-1 0,1 1 0,-1-1 0,0 1 0,-1 0 0,1-1-1,0 1 1,-1 0 0,1 3 0,2 8 51,-3-14-53,0 0 0,0 0 0,0 0 0,0 0 0,0 0 1,0 0-1,0 0 0,0 0 0,0 1 0,0-1 0,0 0 0,0 0 1,1 0-1,-1 0 0,0 0 0,0 0 0,0 0 0,0 0 0,0 0 1,0 0-1,0 0 0,0 0 0,0 0 0,0 0 0,1 0 1,-1 1-1,0-1 0,0 0 0,0 0 0,0 0 0,0 0 0,0 0 1,0 0-1,1 0 0,-1 0 0,0 0 0,0 0 0,0-1 1,0 1-1,0 0 0,0 0 0,0 0 0,0 0 0,1 0 0,-1 0 1,0 0-1,0 0 0,0 0 0,0 0 0,0 0 0,0 0 1,0 0-1,0 0 0,0-1 0,0 1 0,0 0 0,0 0 0,0 0 1,1 0-1,-1 0 0,0 0 0,0 0 0,0 0 0,0-1 1,4-5 35,13-32 115,-8 18-46,13-22 0,-18 36-79,0 0 0,0 0-1,1 1 1,-1 0-1,1 0 1,0 0-1,11-8 1,-16 13-22,0 0 0,0 0 0,1 0 1,-1 0-1,0 0 0,0 0 0,0 0 0,0 0 0,0 0 0,0-1 1,0 1-1,1 0 0,-1 0 0,0 0 0,0 0 0,0 0 0,0 0 1,0-1-1,0 1 0,0 0 0,0 0 0,0 0 0,0 0 0,0 0 0,0-1 1,0 1-1,0 0 0,0 0 0,0 0 0,0 0 0,0 0 0,0-1 1,0 1-1,0 0 0,0 0 0,0 0 0,0 0 0,0 0 0,0-1 1,-1 1-1,1 0 0,0 0 0,0 0 0,0 0 0,0 0 0,0 0 0,0 0 1,0-1-1,-1 1 0,1 0 0,0 0 0,0 0 0,0 0 0,0 0 1,0 0-1,-1 0 0,1 0 0,-8-3 157,8 3-147,-32-12 666,20 8-411,0-1 1,0 2-1,-26-5 1,34 8-244,0-1-1,0 1 1,0 0 0,1 1 0,-1-1-1,0 1 1,1 0 0,-1-1 0,0 2-1,1-1 1,-1 0 0,1 1 0,-1-1-1,1 1 1,0 0 0,0 0 0,0 1-1,-4 2 1,3-1-22,1-1 0,-1 1 0,1 0 1,0 0-1,0 0 0,-3 8 0,6-12-46,0 0 0,0 0 0,0 0 0,0 0 0,0 0 0,0-1 0,0 1 0,0 0 0,0 0 0,0 0 0,-1 0 0,1 0 0,0 0 0,0 0 0,0 0 0,0 0 0,0 0 0,0 0 0,0 0 0,0 0 0,0 0 0,0 0 0,0 0 0,0 0 0,0 0 0,0 0-1,0 0 1,-1 0 0,1 0 0,0 0 0,0 0 0,0 0 0,0 0 0,0 0 0,0 0 0,0 0 0,0 0 0,0 0 0,0 0 0,0 0 0,0 0 0,-1 0 0,4-12-904,12-13-24</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5.818"/>
    </inkml:context>
    <inkml:brush xml:id="br0">
      <inkml:brushProperty name="width" value="0.05" units="cm"/>
      <inkml:brushProperty name="height" value="0.05" units="cm"/>
      <inkml:brushProperty name="color" value="#FF0066"/>
    </inkml:brush>
  </inkml:definitions>
  <inkml:trace contextRef="#ctx0" brushRef="#br0">1315 42 10074,'-4'-10'2482,"2"6"-1856,1 0-1,-1 0 0,0 1 1,-4-8-1,6 11-574,-1 0 0,1-1 0,0 1 0,-1-1 0,1 1 1,-1-1-1,1 1 0,-1 0 0,1-1 0,-1 1 0,1 0 0,-1 0 0,1-1 0,-1 1 0,1 0 0,-1 0 0,1 0 1,-1 0-1,0 0 0,1-1 0,-1 1 0,1 0 0,-1 0 0,0 1 0,1-1 0,-1 0 0,1 0 0,-1 0 0,1 0 1,-1 0-1,0 1 0,1-1 0,-1 0 0,1 0 0,-1 1 0,1-1 0,-1 0 0,1 1 0,-1 0 0,-2 2 164,0-1 0,0 1 0,1 0 0,-5 7 0,-8 10 1370,12-19-1414,1 0 0,0 0 1,-1 0-1,1 0 0,-1 0 1,1-1-1,-1 1 0,1-1 1,-1 0-1,0 1 1,1-1-1,-5-1 0,-13 3 182,-7 3-53,2 2-1,-1 0 0,-44 21 0,-71 45 908,58-27-589,-341 165 2215,367-182-2753,-1-2 1,-2-3-1,-95 24 0,152-47-160,1 0-153,0-1 0,0 1 1,0-1-1,1 1 1,-1-1-1,0 0 0,0 0 1,-1 0-1,1 0 0,0 0 1,0 0-1,0-1 1,1 1-1,-1-1 0,0 1 1,0-1-1,0 0 0,0 1 1,-2-3-1,-13-13-1771</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6.936"/>
    </inkml:context>
    <inkml:brush xml:id="br0">
      <inkml:brushProperty name="width" value="0.05" units="cm"/>
      <inkml:brushProperty name="height" value="0.05" units="cm"/>
      <inkml:brushProperty name="color" value="#FF0066"/>
    </inkml:brush>
  </inkml:definitions>
  <inkml:trace contextRef="#ctx0" brushRef="#br0">1 0 16131,'0'55'6864,"1"-31"-6342,1 0 1,1 0 0,9 33-1,6-1-79,3-1-1,37 69 0,-122-209-10957,35 48 8837</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30.230"/>
    </inkml:context>
    <inkml:brush xml:id="br0">
      <inkml:brushProperty name="width" value="0.05" units="cm"/>
      <inkml:brushProperty name="height" value="0.05" units="cm"/>
      <inkml:brushProperty name="color" value="#008C3A"/>
    </inkml:brush>
  </inkml:definitions>
  <inkml:trace contextRef="#ctx0" brushRef="#br0">0 293 10530,'5'-1'531,"1"-1"888,-1 1 0,1 0-1,0 0 1,0 0 0,9 1 0,-14 0-1141,1 1 1,0-1-1,0 1 0,0-1 1,-1 1-1,1-1 0,0 1 1,-1 0-1,1 0 0,0 0 1,-1 0-1,1 0 1,-1 0-1,0 0 0,1 1 1,-1-1-1,0 1 0,0-1 1,0 0-1,0 1 1,0 0-1,1 1 0,0 1-75,0 1 0,0-1 0,-1 1-1,0-1 1,0 1 0,0 0 0,0 0-1,-1-1 1,0 1 0,0 0 0,-1 8 0,-1 3-15,-2 0 0,-5 17 0,-2 11 16,9-38-192,0-5-18,0-11-13,3-4 7,-1-1-1,2 1 1,0 0-1,0 0 1,2 0 0,0 0-1,9-22 1,-10 31 16,0-1 0,0 0 1,1 1-1,-1-1 0,1 1 0,1 0 1,-1 1-1,8-7 0,-9 8 14,1 0-1,0 1 1,0 0-1,0 0 1,0 0-1,1 0 1,-1 0-1,0 1 1,1 0-1,0 0 1,-1 0-1,10 0 1,-10 1 29,0 0 0,0 1 0,-1 0 0,1 0 0,0 0 0,0 0 0,-1 0 0,1 1 0,0-1 0,-1 1 0,1 0 0,-1 0 1,0 0-1,0 1 0,0-1 0,0 1 0,0 0 0,-1 0 0,1 0 0,-1 0 0,1 0 0,2 6 0,2 4 113,0 1-1,-1-1 0,-1 1 0,7 26 1,-9-26-120,0 0 0,-1 1 1,0 24-1,-2-39-40,0 0 1,0 0-1,0 0 1,0 0-1,0 1 1,0-1-1,0 0 1,1 0-1,-1 0 0,0 0 1,0 0-1,0 1 1,0-1-1,0 0 1,0 0-1,-1 0 1,1 0-1,0 0 0,0 1 1,0-1-1,0 0 1,0 0-1,0 0 1,0 0-1,0 0 0,0 0 1,0 1-1,0-1 1,0 0-1,0 0 1,-1 0-1,1 0 1,0 0-1,0 0 0,0 0 1,0 0-1,0 0 1,0 1-1,-1-1 1,1 0-1,0 0 0,0 0 1,0 0-1,0 0 1,0 0-1,-1 0 1,1 0-1,0 0 1,0 0-1,0 0 0,0 0 1,0 0-1,-1 0 1,1 0-1,0 0 1,0 0-1,0-1 1,-6-5 12,3 1-25,1 0-1,0-1 1,1 1 0,-1 0 0,1-1 0,0 1 0,1-1 0,-1 0-1,1 1 1,1-9 0,1-8-151,7-28 0,-6 33 56,0 2-23,1 1 0,0-1 0,1 0 0,0 1 0,11-18 0,-13 27 91,0-1 0,1 0 0,0 1 0,0-1 0,0 1 0,1 0 0,0 1 0,0-1 0,0 1-1,0 0 1,1 0 0,-1 1 0,1-1 0,9-3 0,-13 7 36,1-1 0,-1 0 0,0 1 0,1-1 0,-1 1 0,1 0-1,-1 0 1,1 0 0,-1 0 0,0 1 0,1-1 0,-1 0 0,1 1 0,-1 0-1,0-1 1,0 1 0,1 0 0,-1 0 0,0 1 0,0-1 0,0 0 0,0 1-1,0-1 1,0 1 0,1 1 0,5 6 11,-1 0 0,1 0 0,-2 1 0,7 12 0,9 11 160,-21-31-136,1 0 0,0 0 1,-1 0-1,1 0 0,0-1 0,0 1 0,0 0 1,0-1-1,0 0 0,0 0 0,1 1 0,-1-1 1,0-1-1,1 1 0,-1 0 0,0 0 0,1-1 1,-1 0-1,1 1 0,-1-1 0,1 0 0,4 0 1,-4-1 10,0 0 0,1 0 0,-1 0 1,0-1-1,0 1 0,0-1 1,-1 0-1,1 1 0,0-1 0,-1 0 1,1-1-1,-1 1 0,1 0 0,-1-1 1,0 1-1,2-5 0,-2 4-10,0-1-1,0 1 0,-1 0 1,0-1-1,1 0 0,-1 1 1,0-1-1,-1 0 0,1 1 1,-1-1-1,0 0 0,0 0 1,0 1-1,-1-8 0,1 9-28,-1 0-1,1 0 0,0 0 1,-1 1-1,0-1 1,1 0-1,-1 1 0,0-1 1,0 0-1,0 1 1,0-1-1,0 1 1,0 0-1,0-1 0,0 1 1,-1 0-1,1-1 1,-1 1-1,1 0 0,-1 0 1,1 0-1,-1 0 1,1 1-1,-1-1 0,0 0 1,0 1-1,1-1 1,-1 1-1,0 0 1,0-1-1,1 1 0,-3 0 1,0 0-6,1 1 0,1 0 0,-1-1 0,0 1 0,0 0 0,0 0 0,0 1 0,0-1 0,1 1 0,-1-1 0,1 1 0,-1 0 0,1 0 0,0 0 0,0 0 0,-1 0 0,1 0 0,1 1 0,-1-1 0,0 1 0,1-1 0,-1 1 0,1 0 0,0 0 0,-1 3 0,1-6-1,1 1 0,0 0 1,0-1-1,0 1 0,-1 0 1,1-1-1,0 1 0,0 0 1,0-1-1,0 1 0,0 0 1,0-1-1,0 1 0,0 0 1,1-1-1,-1 1 0,0 0 0,0-1 1,1 1-1,-1 0 0,0-1 1,1 1-1,-1-1 0,0 1 1,1-1-1,0 2 0,0-2-1,0 1-1,0-1 0,0 1 0,0-1 1,0 1-1,0-1 0,0 0 1,1 1-1,-1-1 0,0 0 0,0 0 1,0 0-1,2 0 0,3-1-10,0 1-1,-1-1 0,1-1 1,-1 1-1,7-3 1,1-2-7,1-2 0,14-9 0,-15 9 27,24-12 1,-31 17 0,-1 1 1,1 0 0,-1 1-1,1 0 1,0 0 0,0 0 0,-1 0-1,9 1 1,1 1 79,0 1 0,17 5 0,-20-4-7,1-1 1,-1 0-1,22 1 1,-30-4-74,0 1 1,0 0-1,0-1 1,0 0-1,0 0 1,0 0-1,0 0 1,0-1-1,0 0 1,-1 0 0,1 0-1,0 0 1,-1 0-1,0-1 1,4-3-1,37-42-32,3-5-8,-42 49 28,0-1 0,0 1 0,0 1-1,0-1 1,1 1 0,-1 0 0,1 0-1,8-3 1,-11 5 12,0 0 1,0 1-1,0-1 0,-1 0 0,1 1 0,0 0 1,0 0-1,0 0 0,0 0 0,0 0 1,0 1-1,0-1 0,0 1 0,0 0 0,0 0 1,0 0-1,-1 0 0,1 0 0,0 1 0,-1-1 1,1 1-1,3 3 0,-3-2 21,1 1-1,-1 0 1,0 0-1,0 0 1,-1 0-1,1 0 1,-1 1 0,0-1-1,0 1 1,-1 0-1,1-1 1,1 11-1,4 35-709,-7-49 575,0 0 0,0 0 0,0-1 0,0 1 0,0 0 0,1 0 0,-1 0 0,0 0 0,0 0 0,1 0 0,-1 0 0,1 0 0,-1 0 0,1-1 0,-1 1 0,1 0 0,0 0 0,-1-1 0,1 1 0,0 0 0,-1-1 0,1 1 0,0-1 0,0 1 0,0-1 0,0 1 0,-1-1 0,1 1 0,0-1 0,0 0 0,0 0 0,0 1 0,0-1 0,1 0 0,22 1-1523</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7.125"/>
    </inkml:context>
    <inkml:brush xml:id="br0">
      <inkml:brushProperty name="width" value="0.05" units="cm"/>
      <inkml:brushProperty name="height" value="0.05" units="cm"/>
      <inkml:brushProperty name="color" value="#FF0066"/>
    </inkml:brush>
  </inkml:definitions>
  <inkml:trace contextRef="#ctx0" brushRef="#br0">4 55 8426,'-1'-1'144,"1"1"0,0-1 0,-1 1 1,1-1-1,0 1 0,0 0 0,-1-1 0,1 1 1,0-1-1,0 1 0,0-1 0,0 1 0,0-1 1,0 1-1,0-1 0,0 0 0,0 1 0,0-1 1,0 1-1,0-1 0,0 1 0,0-1 0,0 1 1,0-1-1,1 1 0,-1-1 0,0 1 0,0 0 1,1-1-1,-1 1 0,0-1 0,1 1 0,-1-1 1,0 1-1,1 0 0,-1-1 0,0 1 0,1 0 1,-1-1-1,1 1 0,2-2 371,1 1 0,-1 0 0,0 0 0,1 0 1,3-1-1,1 0-171,20-5 1566,0 0 0,45-3 0,-58 9-1580,-1 0 0,0 2-1,0 0 1,0 0 0,0 1 0,0 1 0,19 6 0,-17-3-284,0 1 1,-1 1-1,0 0 1,0 0-1,-1 2 1,24 20-1,-31-24-123,-5-4-114,1 1 0,-1-1 0,1 0 0,0 0 0,-1 0 0,7 3 0,-8-5 97,-1 0-1,0 0 0,1 0 1,-1 0-1,1 0 0,-1 0 0,0 0 1,1 0-1,-1 0 0,1 0 1,-1-1-1,0 1 0,1 0 1,-1 0-1,0 0 0,1 0 0,-1 0 1,0-1-1,1 1 0,-1 0 1,0 0-1,1-1 0,-1 1 1,0 0-1,1-1 0,-1 1 0,0 0 1,0-1-1,0 1 0,1 0 1,-1-1-1,0 1 0,0 0 1,0-1-1,0 1 0,0-1 0,0 1 1,1 0-1,-1-1 0,0 1 1,0-1-1,0 1 0,-1-1 1,2-21-2337,-7-12 963</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7.328"/>
    </inkml:context>
    <inkml:brush xml:id="br0">
      <inkml:brushProperty name="width" value="0.05" units="cm"/>
      <inkml:brushProperty name="height" value="0.05" units="cm"/>
      <inkml:brushProperty name="color" value="#FF0066"/>
    </inkml:brush>
  </inkml:definitions>
  <inkml:trace contextRef="#ctx0" brushRef="#br0">0 5 14395,'9'-3'1993,"2"1"687,9 7-103,5 6-281,7 11-784,5 6-295,1 10-265,2 4-232,-7 3-360,-6 0-136,-7-2-136,-8-1-184,-2-11-576,-1-3-624,-1-15-1657,1-4-336,1-14 1545</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7.669"/>
    </inkml:context>
    <inkml:brush xml:id="br0">
      <inkml:brushProperty name="width" value="0.05" units="cm"/>
      <inkml:brushProperty name="height" value="0.05" units="cm"/>
      <inkml:brushProperty name="color" value="#FF0066"/>
    </inkml:brush>
  </inkml:definitions>
  <inkml:trace contextRef="#ctx0" brushRef="#br0">12 181 13843,'9'-5'1047,"-1"0"1,0-1-1,0 0 1,0 0-1,-1-1 0,13-14 1,-16 16-760,-1 0 0,1-1 0,-1 0 1,0 1-1,0-1 0,-1 0 0,0 0 0,0 0 1,0 0-1,-1-1 0,2-9 0,-3 14-280,0 0 0,0 0-1,0 0 1,0 0 0,-1 0-1,1 0 1,0 0 0,-1 0-1,0 0 1,1 0 0,-1 0-1,0 0 1,0 0 0,0 0-1,0 1 1,0-1 0,-3-3-1,3 4-6,0 1-1,0-1 0,0 0 1,0 1-1,0-1 1,0 1-1,0-1 0,0 1 1,0-1-1,0 1 0,0 0 1,-1 0-1,1-1 1,0 1-1,0 0 0,0 0 1,0 0-1,-1 0 1,1 0-1,0 1 0,0-1 1,0 0-1,0 0 0,0 1 1,0-1-1,0 1 1,-1-1-1,1 1 0,0-1 1,0 1-1,1 0 1,-3 0-1,-3 5 48,1-1-1,0 1 1,0 0 0,0 0 0,0 1-1,1-1 1,0 1 0,0 0 0,1 0-1,0 0 1,0 1 0,1-1-1,0 1 1,0-1 0,1 1 0,0 0-1,0 0 1,1 11 0,0-15 34,0-1 0,1 0-1,-1 1 1,1-1 0,0 0 0,0 1 0,0-1 0,1 0-1,-1 0 1,1 0 0,-1 0 0,1 0 0,0 0 0,0-1 0,1 1-1,-1-1 1,5 4 0,-3-3-6,0 0 0,1-1-1,-1 1 1,1-1 0,-1-1 0,1 1-1,0-1 1,-1 1 0,1-1-1,0-1 1,5 1 0,4 0-156,0-1 1,-1-1-1,1-1 1,-1 0-1,0 0 0,1-1 1,-1-1-1,13-5 1,-17 5-873,0 0 1,0-1-1,-1 0 1,1 0 0,-1-1-1,0 0 1,14-14 0,1-12-1271</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8.137"/>
    </inkml:context>
    <inkml:brush xml:id="br0">
      <inkml:brushProperty name="width" value="0.05" units="cm"/>
      <inkml:brushProperty name="height" value="0.05" units="cm"/>
      <inkml:brushProperty name="color" value="#FF0066"/>
    </inkml:brush>
  </inkml:definitions>
  <inkml:trace contextRef="#ctx0" brushRef="#br0">38 202 11042,'-8'3'796,"5"-3"151,0 1 0,1-1 0,-1 1 0,1 0 0,-1 0 0,1 0-1,-1 1 1,-2 1 0,5-3-777,-1 0 0,1 1 0,0-1 0,0 0 0,-1 1 0,1-1 0,0 0 0,0 1 0,0-1 0,0 1 0,-1-1 0,1 0 0,0 1 0,0-1 0,0 1 0,0-1-1,0 0 1,0 1 0,0-1 0,0 1 0,0-1 0,0 0 0,0 1 0,1 1-38,-1-1 1,1 1-1,0-1 0,0 0 0,-1 0 1,1 1-1,0-1 0,0 0 0,2 2 1,1 1-52,-1-1 0,1 0 1,0 0-1,0 0 1,0-1-1,0 1 1,0-1-1,0 0 1,1 0-1,-1 0 1,1-1-1,8 2 1,-10-2-84,1-1 0,-1 0 0,0 0 0,0 0 0,1-1 0,-1 1 0,0-1-1,0 0 1,1 0 0,-1 0 0,0 0 0,0 0 0,0-1 0,0 1 0,-1-1 0,1 0 0,0 0 0,-1 0 0,5-4 0,-3 1-11,1 0 0,-2-1 0,1 1-1,0-1 1,2-7 0,-4 11-15,-1-1 1,0 1-1,0-1 1,0 1-1,0-1 1,-1 1-1,1-1 1,-1 0-1,1 1 1,-1-1-1,0-3 1,1 8 25,0 0 1,0 0-1,0 0 1,1-1-1,-1 1 1,1-1-1,-1 1 1,1-1-1,-1 1 1,1-1-1,0 0 1,0 0-1,-1 0 1,1 0-1,0 0 1,0 0-1,0 0 1,0-1-1,0 1 1,0-1-1,1 1 1,-1-1-1,0 0 1,0 0-1,0 0 1,2 0-1,4 0 4,0-1 0,-1 0 0,1 0-1,-1 0 1,1-1 0,8-3 0,-7 1 14,-1 0 0,0 0 0,-1 0 0,1-1 0,-1 0 0,1-1 0,-2 0 0,1 0 0,-1 0 0,0-1 0,0 0 0,0 0 0,-1 0 0,0-1 0,3-8 0,-7 14 14,0 1 1,0-1-1,-1 1 1,1-1-1,0 0 1,-1 1-1,0-1 1,1 1-1,-1-1 1,0 0-1,0 1 1,0-1-1,0 0 1,0 1-1,0-1 1,-1 0-1,1 1 1,-1-1-1,1 0 1,-1 1-1,0-3 1,-1 2 10,1 0 1,-1 0 0,1 0 0,-1 1 0,0-1 0,0 0 0,0 1 0,0-1 0,0 1-1,0 0 1,0-1 0,-1 1 0,1 0 0,-3-1 0,-21-5-778,-1 1 0,1 1 0,-48-3 1,51 7-1204,15 4 520</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8.633"/>
    </inkml:context>
    <inkml:brush xml:id="br0">
      <inkml:brushProperty name="width" value="0.05" units="cm"/>
      <inkml:brushProperty name="height" value="0.05" units="cm"/>
      <inkml:brushProperty name="color" value="#FF0066"/>
    </inkml:brush>
  </inkml:definitions>
  <inkml:trace contextRef="#ctx0" brushRef="#br0">1 1 16484,'0'31'1528,"3"3"792,4 3-223,11 1-609,4 0-536,6-3-568,3-2-96,-3-6-168,-2-4-64,-5-4-168,-2-2-472,-9-5-752,-7-3-1008,-6-9 1143</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8.806"/>
    </inkml:context>
    <inkml:brush xml:id="br0">
      <inkml:brushProperty name="width" value="0.05" units="cm"/>
      <inkml:brushProperty name="height" value="0.05" units="cm"/>
      <inkml:brushProperty name="color" value="#FF0066"/>
    </inkml:brush>
  </inkml:definitions>
  <inkml:trace contextRef="#ctx0" brushRef="#br0">1 156 12819,'17'-2'1352,"6"-3"1153,4-2-617,8-5-168,-2 0-607,3-5-753,1-1-112,-5 1-56,-2 1-184,-6-1-928,-1 1-641,-6-1 713</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9.211"/>
    </inkml:context>
    <inkml:brush xml:id="br0">
      <inkml:brushProperty name="width" value="0.05" units="cm"/>
      <inkml:brushProperty name="height" value="0.05" units="cm"/>
      <inkml:brushProperty name="color" value="#FF0066"/>
    </inkml:brush>
  </inkml:definitions>
  <inkml:trace contextRef="#ctx0" brushRef="#br0">0 0 10586,'4'14'1529,"-2"0"1823,5 2-511,3 3-185,6 3-431,3 1-849,5 1-280,-3 0-447,-1 1-129,-1 4-216,-1 1-96,-4-3-120,-2-1-24,9-3-168,-4-6-280,2-5-1105,-2-3-1175,16-2 1376</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9.414"/>
    </inkml:context>
    <inkml:brush xml:id="br0">
      <inkml:brushProperty name="width" value="0.05" units="cm"/>
      <inkml:brushProperty name="height" value="0.05" units="cm"/>
      <inkml:brushProperty name="color" value="#FF0066"/>
    </inkml:brush>
  </inkml:definitions>
  <inkml:trace contextRef="#ctx0" brushRef="#br0">0 175 19588,'7'0'2217,"4"-3"527,6-6-871,5-1-249,6-2-1320,0-4-256,-6 1-672,-1-1-688,0-5-1665,-5-7-3768,-10-17 3984</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9.662"/>
    </inkml:context>
    <inkml:brush xml:id="br0">
      <inkml:brushProperty name="width" value="0.05" units="cm"/>
      <inkml:brushProperty name="height" value="0.05" units="cm"/>
      <inkml:brushProperty name="color" value="#FF0066"/>
    </inkml:brush>
  </inkml:definitions>
  <inkml:trace contextRef="#ctx0" brushRef="#br0">1 1 17924,'1'31'1736,"8"6"953,7-1-481,10 4-335,5 1-737,5-3-568,-1-1-120,-2-6-216,-2-2-96,-8-1-88,-3 0-48,-9-4-496,-3-1-336,-8-11-920,-12-28-5938,5-20 6490</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19.894"/>
    </inkml:context>
    <inkml:brush xml:id="br0">
      <inkml:brushProperty name="width" value="0.05" units="cm"/>
      <inkml:brushProperty name="height" value="0.05" units="cm"/>
      <inkml:brushProperty name="color" value="#FF0066"/>
    </inkml:brush>
  </inkml:definitions>
  <inkml:trace contextRef="#ctx0" brushRef="#br0">0 0 12331,'33'6'2466,"-1"-1"1,0-2-1,45-1 1,-71-2-2070,-1 0 0,1 0 1,0 1-1,-1-1 1,12 4-1,-16-3-336,1-1 0,-1 1 0,1 0 1,-1 0-1,0-1 0,1 1 0,-1 0 0,0 1 0,1-1 0,-1 0 1,0 0-1,0 0 0,0 1 0,0-1 0,0 0 0,0 1 0,-1-1 1,1 1-1,0-1 0,-1 1 0,1 0 0,-1-1 0,1 1 0,-1 3 1,1 1-8,-1 1 1,-1 0-1,1 0 0,-1 0 1,0 0-1,0 0 1,-1 0-1,-3 8 1,-26 55 18,24-54-72,2-6-119,-1 1-1,1-1 1,-2 0 0,-14 17 0,19-24-99,0-1 1,-1 1-1,1-1 0,-1 0 0,1 0 1,-1 0-1,0 0 0,0 0 1,0-1-1,0 1 0,0-1 0,0 0 1,0 0-1,0 0 0,0 0 1,-1 0-1,1-1 0,0 1 0,-1-1 1,1 0-1,-7-1 0,10 1 106,-1 0 0,0 0-1,1 0 1,-1-1 0,0 1-1,0 0 1,1 0 0,-1-1 0,1 1-1,-1 0 1,0-1 0,1 1-1,-1 0 1,1-1 0,-1 1 0,1-1-1,-1 1 1,1-1 0,-1 0-1,0-2-51,0 1-1,1 0 0,0 0 1,-1 0-1,1 0 0,0 0 1,0-3-1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30.958"/>
    </inkml:context>
    <inkml:brush xml:id="br0">
      <inkml:brushProperty name="width" value="0.05" units="cm"/>
      <inkml:brushProperty name="height" value="0.05" units="cm"/>
      <inkml:brushProperty name="color" value="#008C3A"/>
    </inkml:brush>
  </inkml:definitions>
  <inkml:trace contextRef="#ctx0" brushRef="#br0">367 372 15443,'-4'-6'455,"0"0"-1,0 0 1,-1 0-1,0 0 1,0 1-1,-9-7 0,12 10-321,-1 1-1,1-1 1,-1 1-1,0 0 1,1 0-1,-1 0 1,0 0-1,0 1 1,1-1-1,-1 1 0,0-1 1,0 1-1,0 0 1,0 0-1,0 1 1,1-1-1,-1 0 1,0 1-1,0 0 0,-2 1 1,-6 1 99,0 2 1,1 0-1,-1 0 1,1 1 0,0 0-1,-17 15 1,5-2 258,-30 35 1,52-53-482,-59 72 1054,52-64-897,2 0 1,-1 0 0,1 1-1,1 0 1,-1 0 0,-3 17-1,7-25-136,1 0 0,-1 1 1,1-1-1,0 1 0,-1-1 0,1 1 0,0-1 0,1 0 0,-1 1 0,0-1 0,1 1 0,-1-1 1,1 0-1,0 0 0,0 1 0,1 2 0,-1-4-17,0 1 1,1-1-1,-1 1 0,1-1 0,-1 1 1,1-1-1,0 0 0,-1 0 1,1 0-1,0 0 0,0 0 1,0 0-1,0 0 0,0-1 1,0 1-1,0 0 0,0-1 0,0 0 1,3 1-1,2-1 1,0-1 0,0 1 0,0-1 0,0 0 0,-1 0-1,1-1 1,0 0 0,-1 0 0,1-1 0,-1 0 0,0 0 0,0 0 0,0-1 0,5-4-1,4-3 0,-1-1-1,-1 0 1,0-1-1,16-20 1,-3-2 0,-1-2 0,-2-1 0,-1 0 0,-2-2 0,-2-1 0,-2 0 0,19-74 0,-22 44 14,-12 64-22,-1-1 1,0 0-1,0 1 0,0-1 1,-1 1-1,0-1 0,-3-8 1,3 14-5,1 1 1,0 0-1,-1-1 0,1 1 1,-1 0-1,0 0 1,1-1-1,-1 1 1,0 0-1,0 0 1,0 0-1,0 0 1,0 0-1,0 0 1,0 0-1,-1 0 1,1 0-1,0 1 1,0 0 0,0-1-1,0 1 1,0 0 0,0 0-1,0 0 1,0 0 0,0 0-1,0 0 1,0 0 0,1 0-1,-1 0 1,0 0 0,0 0-1,0 1 1,0-1 0,-1 1-1,-1 0 7,0 1-1,1 0 0,-1 0 0,0 0 1,1 0-1,0 0 0,-1 1 0,1-1 1,0 1-1,0-1 0,0 1 0,-2 4 1,-3 10 28,0 0 0,1 0 1,1 0-1,0 1 1,1-1-1,-1 25 0,2-10 19,2-1 0,6 58 0,-3-69-46,2 0 0,0 0 1,1-1-1,0 1 0,2-1 0,0 0 0,2-1 1,0 0-1,0-1 0,2 1 0,0-2 0,1 0 0,1 0 1,0-1-1,1-1 0,1 0 0,0-1 0,1 0 1,0-1-1,1-1 0,1-1 0,-1 0 0,1-2 1,28 11-1,-36-16 60,-1 0 0,1 0 1,0-1-1,0-1 0,0 1 1,0-1-1,0-1 1,0 0-1,0 0 0,0-1 1,16-4-1,-23 4-22,0 1-1,-1-1 1,0 0 0,1 0 0,-1-1-1,1 1 1,-1 0 0,0-1 0,0 0-1,0 1 1,0-1 0,3-3 0,-4 4-24,-1-1 0,1 1 0,0 0 0,0-1 1,-1 1-1,1-1 0,0 1 0,-1-1 0,0 0 0,1 1 0,-1-1 1,0 0-1,0 1 0,0-1 0,0 1 0,0-1 0,0 0 1,0 1-1,-1-1 0,1 0 0,-2-2 0,0-1-10,0 0-1,-1 0 1,1 1-1,-1-1 1,-1 1-1,1 0 1,0-1-1,-1 2 1,-7-8-1,-6-1-209,-21-14 0,27 19 52,-63-39-1225,-38-26-3436,69 36 2968</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0.177"/>
    </inkml:context>
    <inkml:brush xml:id="br0">
      <inkml:brushProperty name="width" value="0.05" units="cm"/>
      <inkml:brushProperty name="height" value="0.05" units="cm"/>
      <inkml:brushProperty name="color" value="#FF0066"/>
    </inkml:brush>
  </inkml:definitions>
  <inkml:trace contextRef="#ctx0" brushRef="#br0">48 2 12019,'0'0'83,"0"0"0,0 0 1,-1 0-1,1 0 0,0-1 1,0 1-1,0 0 0,0 0 1,0 0-1,0 0 0,0 0 1,0 0-1,-1 0 0,1 0 0,0 0 1,0 0-1,0 0 0,0-1 1,0 1-1,-1 0 0,1 0 1,0 0-1,0 0 0,0 0 1,0 0-1,0 0 0,0 0 1,-1 0-1,1 0 0,0 0 1,0 0-1,0 0 0,0 1 1,0-1-1,-1 0 0,1 0 1,0 0-1,0 0 0,0 0 1,0 0-1,0 0 0,-1 0 1,-6 4 1358,4-2-1298,1-1 1,-1 1 0,1 0 0,0-1 0,0 1 0,0 0 0,0 1-1,0-1 1,0 0 0,0 0 0,1 1 0,-1-1 0,1 1-1,0 0 1,0-1 0,0 1 0,0 0 0,0 0 0,1-1 0,-1 1-1,1 0 1,-1 0 0,1 0 0,0 0 0,0 0 0,1 0-1,-1-1 1,1 1 0,-1 0 0,1 0 0,0 0 0,0-1-1,0 1 1,0 0 0,1-1 0,-1 1 0,1-1 0,-1 1 0,1-1-1,3 3 1,0 0-58,1 0-1,0-1 1,-1 0-1,2-1 1,-1 1-1,0-1 1,1 0-1,-1-1 1,1 1-1,9 1 1,-11-3-78,1 0 1,-1 0 0,1-1-1,-1 0 1,1 0 0,-1 0-1,1 0 1,-1-1 0,1 0-1,-1 0 1,1-1 0,-1 1-1,9-5 1,-13 5-11,0 1-1,0 0 1,0-1-1,0 1 0,0-1 1,0 0-1,0 1 1,0-1-1,-1 0 1,1 1-1,0-1 1,0 0-1,-1 0 1,1 0-1,0 1 0,-1-1 1,1 0-1,-1 0 1,1 0-1,-1 0 1,1 0-1,-1 0 1,0-1-1,0 1 1,1 0-1,-1 0 0,0 0 1,0 0-1,0 0 1,0 0-1,0 0 1,0 0-1,-1 0 1,1 0-1,0-1 1,-1 1-1,1 0 1,0 0-1,-1 0 0,1 0 1,-1 1-1,1-1 1,-1 0-1,0 0 1,0 0-1,0-1 1,-4-3-127,0 0 0,0 1 0,0-1 0,0 1 0,0 0 0,-10-4 0,7 4-326,-1 0 0,-1 1 0,1 0 0,0 0-1,-1 1 1,1 0 0,-1 1 0,1 0 0,-12 0 0,-16 2-766</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0.425"/>
    </inkml:context>
    <inkml:brush xml:id="br0">
      <inkml:brushProperty name="width" value="0.05" units="cm"/>
      <inkml:brushProperty name="height" value="0.05" units="cm"/>
      <inkml:brushProperty name="color" value="#FF0066"/>
    </inkml:brush>
  </inkml:definitions>
  <inkml:trace contextRef="#ctx0" brushRef="#br0">0 0 17580,'9'12'1952,"-2"0"561,3 7-825,-3-1-192,2 2-1136,-2 3-207,-4-2-97,1 1-8,-6-1-24,-2 2-161,-1-3-679,-4-2-360,-1-6-1104,1-5-177</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0.627"/>
    </inkml:context>
    <inkml:brush xml:id="br0">
      <inkml:brushProperty name="width" value="0.05" units="cm"/>
      <inkml:brushProperty name="height" value="0.05" units="cm"/>
      <inkml:brushProperty name="color" value="#FF0066"/>
    </inkml:brush>
  </inkml:definitions>
  <inkml:trace contextRef="#ctx0" brushRef="#br0">1 11 11154,'15'9'2393,"1"1"2816,10-3-2800,3-4-129,-1 1-960,0-4-504,-6 2-551,1-2-129,-4-2-56,-4-2-152,-4-1-897,-8 0-783,-3-5 1072,-2-9-344</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0.959"/>
    </inkml:context>
    <inkml:brush xml:id="br0">
      <inkml:brushProperty name="width" value="0.05" units="cm"/>
      <inkml:brushProperty name="height" value="0.05" units="cm"/>
      <inkml:brushProperty name="color" value="#FF0066"/>
    </inkml:brush>
  </inkml:definitions>
  <inkml:trace contextRef="#ctx0" brushRef="#br0">0 7 9178,'1'0'443,"0"-1"0,1 0 0,-1 0 0,0 1 0,0-1 0,0 1 0,1-1 0,-1 1 0,0 0 0,0-1 0,1 1 0,-1 0 0,0 0 0,1 0 0,-1 0 0,0 0 0,1 0 0,-1 0 0,3 1 0,-3-1-137,1 1 0,-1 0-1,1 0 1,-1 0 0,1 0-1,-1 0 1,1 0 0,-1 1-1,0-1 1,0 0 0,0 1-1,0-1 1,1 2 0,3 6 203,-1-1 0,0 1 1,-1 0-1,4 14 0,-5-17-117,47 222 9,-49-228-466,0 0-1,1 0 0,-1 0 0,0 0 0,0 0 0,0 0 1,0 0-1,0 0 0,0 0 0,0 0 0,0 0 0,1 0 1,-1 0-1,0 0 0,0 0 0,0 0 0,0 0 0,0 0 0,0 0 1,0 0-1,0 0 0,1 0 0,-1 0 0,0 0 0,0 0 1,0 0-1,0 0 0,0 0 0,0 0 0,0 0 0,0 0 1,1-1-1,-1 1 0,0 0 0,0 0 0,0 0 0,0 0 0,0 0 1,0 0-1,0 0 0,0 0 0,0 0 0,0-1 0,0 1 1,0 0-1,0 0 0,0 0 0,0 0 0,0 0 0,0 0 1,0 0-1,0 0 0,0-1 0,0 1 0,0 0 0,0 0 1,0 0-1,0 0 0,0 0 0,0 0 0,0-1 0,3-16-1481</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1.190"/>
    </inkml:context>
    <inkml:brush xml:id="br0">
      <inkml:brushProperty name="width" value="0.05" units="cm"/>
      <inkml:brushProperty name="height" value="0.05" units="cm"/>
      <inkml:brushProperty name="color" value="#FF0066"/>
    </inkml:brush>
  </inkml:definitions>
  <inkml:trace contextRef="#ctx0" brushRef="#br0">1 0 12979,'21'6'1848,"3"4"2129,11 4-1048,-4 7-601,2 3-583,-7 4-1065,-6-2-256,-4 1-272,-9 1-48,2 0-304,-9-2-304,1-11-905,1-1-383,-16-42-5186</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1.414"/>
    </inkml:context>
    <inkml:brush xml:id="br0">
      <inkml:brushProperty name="width" value="0.05" units="cm"/>
      <inkml:brushProperty name="height" value="0.05" units="cm"/>
      <inkml:brushProperty name="color" value="#FF0066"/>
    </inkml:brush>
  </inkml:definitions>
  <inkml:trace contextRef="#ctx0" brushRef="#br0">2 1 9482,'0'0'206,"-1"1"0,1 0 0,0 0-1,0-1 1,-1 1 0,1 0 0,0 0 0,0 0 0,0-1 0,0 1-1,0 0 1,0 0 0,1 0 0,-1-1 0,0 1 0,0 0 0,0 0-1,1-1 1,-1 1 0,0 0 0,1 0 0,-1-1 0,1 1 0,-1-1 0,1 1-1,-1 0 1,1-1 0,-1 1 0,1-1 0,-1 1 0,1-1 0,0 1-1,-1-1 1,1 1 0,0-1 0,0 0 0,0 1 0,4 1 169,0 0 1,0-1 0,1 0-1,6 2 1,-8-3-108,44 6 1559,74 0 0,18 1 167,-130-6-1850,0 0 0,0 2-1,-1-1 1,1 1 0,-1 0 0,15 8 0,-20-9-121,0 0 0,-1 0 0,1 1 0,-1 0-1,1 0 1,-1 0 0,0 0 0,0 0 0,0 0 0,-1 1 0,1 0-1,-1-1 1,0 1 0,0 0 0,0 0 0,0 0 0,0 5 0,0 1-11,0-1-1,-1 1 1,-1 0 0,1 0 0,-2-1 0,1 1 0,-1 0 0,-1-1-1,0 1 1,0-1 0,-6 16 0,0-6 7,0 0 0,-1-1 0,-1 0 0,-18 25 0,-3-6-284,6-17 117</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4.790"/>
    </inkml:context>
    <inkml:brush xml:id="br0">
      <inkml:brushProperty name="width" value="0.05" units="cm"/>
      <inkml:brushProperty name="height" value="0.05" units="cm"/>
      <inkml:brushProperty name="color" value="#FF0066"/>
    </inkml:brush>
  </inkml:definitions>
  <inkml:trace contextRef="#ctx0" brushRef="#br0">31 301 8970,'-21'17'3316,"12"-5"3699,24-36-5698,1 1-1,1 0 0,22-23 0,64-54 617,-26 36-1174,-66 56-855,1 0 1,0 1-1,1 0 1,23-8-1,-34 14-107,0 0 0,0 1 0,-1-1 0,1 1 0,0-1 0,0 1 0,0 0 0,0 0-1,0-1 1,0 1 0,-1 1 0,1-1 0,2 0 0,-3 1 137,-1-1 0,0 0 1,0 0-1,0 0 0,1 0 0,-1 1 0,0-1 1,0 0-1,0 0 0,0 0 0,1 1 1,-1-1-1,0 0 0,0 0 0,0 1 0,0-1 1,0 0-1,0 0 0,0 1 0,0-1 0,0 0 1,0 0-1,0 1 0,0-1 0,0 0 0,0 1 1,0-1-1,0 0 0,0 1 0,-7 13 333,-9 8-44</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4.992"/>
    </inkml:context>
    <inkml:brush xml:id="br0">
      <inkml:brushProperty name="width" value="0.05" units="cm"/>
      <inkml:brushProperty name="height" value="0.05" units="cm"/>
      <inkml:brushProperty name="color" value="#FF0066"/>
    </inkml:brush>
  </inkml:definitions>
  <inkml:trace contextRef="#ctx0" brushRef="#br0">0 312 15835,'2'5'1865,"1"-1"759,8-9-271,6-4-249,11-7-847,5-3-369,7-3-512,1-4-160,-1-2-288,-2-1-184,-5-3-704,-7 0-465,-7-3-1263,-10 0-137,-21 2 1441</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5.272"/>
    </inkml:context>
    <inkml:brush xml:id="br0">
      <inkml:brushProperty name="width" value="0.05" units="cm"/>
      <inkml:brushProperty name="height" value="0.05" units="cm"/>
      <inkml:brushProperty name="color" value="#FF0066"/>
    </inkml:brush>
  </inkml:definitions>
  <inkml:trace contextRef="#ctx0" brushRef="#br0">0 50 13699,'9'-6'463,"1"0"0,0 0 0,0 1 0,0 0 0,0 1 0,1 0 0,0 0 0,0 1 0,0 1 0,0 0 0,0 0 1,0 1-1,16 1 0,-5 1-235,1 1 1,0 1 0,-1 1 0,0 1-1,0 1 1,0 1 0,-1 0 0,0 2-1,0 1 1,-1 0 0,0 2 0,-1 0 0,0 1-1,25 23 1,-37-29-185,0 1 0,-1-1-1,0 1 1,0 1 0,-1-1 0,0 1-1,0 0 1,-1 0 0,-1 0 0,1 1 0,-1-1-1,-1 1 1,0 0 0,0 0 0,-1 0-1,0 0 1,-1 0 0,-1 13 0,0-12-91,0 1 0,-1-1 1,0 0-1,-1 0 0,0 0 0,-1-1 1,0 1-1,0-1 0,-2 0 0,1 0 1,-1 0-1,0-1 0,-1 0 1,0 0-1,-15 14 0,20-22-79,1 0-1,-1 1 1,1-1-1,-1 0 1,0 0-1,1 0 1,-1 0-1,0 0 1,0 0-1,0-1 1,-2 2-1,2-2 15,0-1-1,0 1 0,-1 0 0,1 0 1,0-1-1,0 1 0,0-1 0,-3-1 1</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6.481"/>
    </inkml:context>
    <inkml:brush xml:id="br0">
      <inkml:brushProperty name="width" value="0.05" units="cm"/>
      <inkml:brushProperty name="height" value="0.05" units="cm"/>
      <inkml:brushProperty name="color" value="#FF0066"/>
    </inkml:brush>
  </inkml:definitions>
  <inkml:trace contextRef="#ctx0" brushRef="#br0">71 762 12491,'2'0'1176,"2"-4"-610,-1 0 1,1-1-1,-1 1 0,1 0 1,-1-1-1,0 0 0,2-6 1,1 0 19,22-39 816,-3-1 0,33-93 0,-48 112-1091,-2-1 0,0 0 0,-2 0-1,-2 0 1,0-65 0,-4 81-247,-2 1 1,0-1-1,-1 1 0,-8-27 1,9 37-55,0 0 0,0 1 1,-1-1-1,1 0 0,-1 1 1,-1 0-1,1 0 0,-1 0 0,0 0 1,0 0-1,0 1 0,-1 0 1,1 0-1,-1 0 0,-7-4 0,9 7 7,0-1 0,-1 1 0,1 0-1,0 0 1,-1 0 0,1 0 0,-1 0-1,1 1 1,-1 0 0,0-1 0,1 1-1,-1 1 1,1-1 0,-1 0 0,1 1-1,-1 0 1,1 0 0,-1 0 0,1 0-1,0 1 1,-1-1 0,1 1 0,0 0-1,0 0 1,0 0 0,-3 3 0,-1 1 27,1 0 1,-1 1 0,2 0-1,-1 0 1,1 0 0,0 0-1,1 1 1,-1 0 0,-4 12-1,3-1 4,1 0 0,1 1-1,0-1 1,2 1 0,0-1-1,1 1 1,1 0-1,0 0 1,2 0 0,5 25-1,-5-36-26,0 0 0,1 0 0,-1-1 0,2 1 0,-1-1 0,1 0 0,1 0 0,-1 0 0,1 0 0,1-1 0,6 8 0,-7-10 1,0 0 0,0-1 0,1 1 0,-1-1 0,1-1-1,0 1 1,0-1 0,0 0 0,0 0 0,1-1 0,-1 1-1,1-2 1,0 1 0,-1-1 0,12 1 0,-9-2-13,1 0 1,-1-1-1,1 0 1,-1-1-1,0 0 1,0 0-1,0-1 1,0 0-1,0 0 1,0-1-1,-1-1 1,1 1-1,-1-1 1,-1-1-1,1 0 1,-1 0-1,8-7 1,-1-2-26,0-1-1,0-1 1,-1 0 0,-1-1 0,-1 0-1,13-29 1,-19 35-31,0 2-554,-5 10 581,0 0 0,1 1 0,-1-1 0,0 1 0,1-1 0,-1 0 0,0 1 0,1-1 0,-1 1 0,0-1 0,0 1 0,0-1 0,1 1 1,-1-1-1,0 1 0,0-1 0,0 0 0,0 1 0,0-1 0,0 1 0,0-1 0,0 1 0,0-1 0,0 2 0,0 1-17,1 7-32,1 0 1,0 1-1,0-1 1,6 14 0,-7-22 68,0 1 1,0-1-1,0 0 1,0 0-1,1 0 1,-1 0 0,1 0-1,-1 0 1,1 0-1,0 0 1,0-1-1,-1 1 1,1-1-1,0 1 1,1-1-1,-1 0 1,0 0-1,0 0 1,0 0 0,1 0-1,-1 0 1,0-1-1,1 1 1,-1-1-1,4 1 1,-1-1 2,-1-1 1,1 1-1,0-1 1,-1 0-1,1 0 0,-1 0 1,1-1-1,-1 1 1,1-1-1,-1 0 0,0-1 1,0 1-1,0-1 1,0 0-1,-1 0 0,1 0 1,-1 0-1,5-6 1,-5 6-3,-1 0 1,0 0 0,0 0-1,0-1 1,0 1 0,0-1 0,0 1-1,-1-1 1,0 0 0,0 1-1,0-1 1,0 0 0,-1 0-1,1 0 1,-1 0 0,0 0-1,0 0 1,0 1 0,-1-1-1,1 0 1,-1 0 0,0 0 0,-2-4-1,-1 0 9,0 1-1,0 0 1,-1-1 0,1 2-1,-2-1 1,1 0-1,-1 1 1,0 0-1,0 1 1,-1-1-1,0 1 1,0 0 0,0 1-1,0 0 1,-10-4-1,4 2-203,1 1-1,-1 1 1,-1 0-1,1 1 1,0 1-1,-1 0 1,1 0-1,-24 1 1,25 3-469,9 0-520,23-1-3906</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31.409"/>
    </inkml:context>
    <inkml:brush xml:id="br0">
      <inkml:brushProperty name="width" value="0.05" units="cm"/>
      <inkml:brushProperty name="height" value="0.05" units="cm"/>
      <inkml:brushProperty name="color" value="#008C3A"/>
    </inkml:brush>
  </inkml:definitions>
  <inkml:trace contextRef="#ctx0" brushRef="#br0">12 1 17084,'-8'2'1648,"5"10"1105,8 8-657,7 17-560,8 9-335,0 6-489,-1 3-176,5-4-352,-6-4-152,3-6-424,-1-6-408,-8-6-897,-2-2-1031,-2-10 1503</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7.102"/>
    </inkml:context>
    <inkml:brush xml:id="br0">
      <inkml:brushProperty name="width" value="0.05" units="cm"/>
      <inkml:brushProperty name="height" value="0.05" units="cm"/>
      <inkml:brushProperty name="color" value="#FF0066"/>
    </inkml:brush>
  </inkml:definitions>
  <inkml:trace contextRef="#ctx0" brushRef="#br0">0 380 14923,'26'-13'3373,"-1"0"3354,-25 13-6684,0 0 0,1 0 0,-1 0 0,0 0 1,0 0-1,1 0 0,-1 0 0,0 0 0,1 0 1,-1 1-1,0-1 0,1 0 0,-1 0 0,0 0 1,0 0-1,1 0 0,-1 0 0,0 1 0,0-1 1,1 0-1,-1 0 0,0 0 0,0 1 0,0-1 0,1 0 1,-1 0-1,0 1 0,0-1 0,0 0 0,0 0 1,1 1-1,5 12 260,-3-5-175,0-3-116,1 0-1,-1-1 1,1 1 0,0-1-1,0 0 1,0 0-1,0 0 1,1-1-1,0 0 1,-1 0-1,1 0 1,10 4-1,-12-6-11,0 1 0,0-1 0,1 0 0,-1-1 0,0 1-1,1 0 1,-1-1 0,0 0 0,1 0 0,-1 0 0,0 0 0,1 0-1,-1-1 1,0 1 0,1-1 0,-1 0 0,0 0 0,0-1 0,0 1 0,0 0-1,0-1 1,5-3 0,-3 0 2,0 1 0,0-1-1,-1 0 1,0 0 0,0 0-1,0 0 1,3-9 0,-5 12-1,-1-1 0,0 0 0,0 0 0,0 1 0,0-1 0,0 0-1,0 0 1,-1 0 0,0 0 0,1 0 0,-1 0 0,0 0 0,-1 0 0,1 0 0,0 0 0,-1 0 0,0 0 0,-1-4 0,1 6 1,0 0 0,0-1 0,0 1 0,0 0 0,0 0 0,-1 0 0,1-1 0,0 1 0,-1 1 0,1-1 0,0 0 0,-1 0 0,0 0 0,1 1 0,-1-1 0,1 1-1,-1-1 1,0 1 0,1 0 0,-1-1 0,0 1 0,1 0 0,-1 0 0,-2 1 0,0-1 46,0 0 0,1 0 0,-1 1 0,0 0 0,0 0 0,1 0 0,-1 0-1,0 0 1,-6 4 0,11-4-43,-1-1-1,0 0 1,0 0-1,0 0 0,0 0 1,0 0-1,0 0 1,0 1-1,0-1 1,0 0-1,0 0 1,0 0-1,0 0 0,0 0 1,0 0-1,1 0 1,-1 1-1,0-1 1,0 0-1,0 0 1,0 0-1,0 0 0,0 0 1,1 0-1,-1 0 1,0 0-1,0 0 1,0 0-1,0 0 1,0 0-1,0 0 0,1 0 1,-1 0-1,0 0 1,0 0-1,3 0-2,-1-1 1,1 1-1,-1-1 0,1 1 0,-1-1 1,0 0-1,1 0 0,-1-1 0,0 1 1,4-3-1,22-18-5,-21 16 7,15-11 12,18-16-10,-40 33-5,0-1-1,1 0 1,-1 1-1,0-1 1,0 1-1,1-1 1,-1 0-1,0 1 1,0-1-1,0 1 1,0-1-1,0 0 1,0 1-1,0-1 1,0 0-1,0 1 1,0-1-1,0 0 0,0 1 1,-1-1-1,1 0 1,0 1-1,0-1 1,-1 1-1,1-1 1,0 1-1,-1-1 1,1 1-1,-1-2 1,-15-17 9,11 13-11,-49-68 91,53 71-109,0 0 1,-1 0-1,1 0 1,0 0-1,1 0 1,-1 0 0,0 0-1,1-1 1,0 1-1,0 0 1,0 0-1,1-6 1,-1 2-1070,1 0-1,1 1 1,-1-1 0,1 0-1,3-7 1,1 0-531</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7.711"/>
    </inkml:context>
    <inkml:brush xml:id="br0">
      <inkml:brushProperty name="width" value="0.05" units="cm"/>
      <inkml:brushProperty name="height" value="0.05" units="cm"/>
      <inkml:brushProperty name="color" value="#FF0066"/>
    </inkml:brush>
  </inkml:definitions>
  <inkml:trace contextRef="#ctx0" brushRef="#br0">4 423 9906,'0'1'192,"0"-1"-1,0 1 1,0 0 0,0-1-1,0 1 1,0 0 0,1-1-1,-1 1 1,0 0-1,0-1 1,1 1 0,-1 0-1,0-1 1,1 1 0,-1 0-1,1-1 1,-1 1-1,1-1 1,-1 1 0,1-1-1,-1 1 1,1-1 0,-1 0-1,1 1 1,0-1 0,-1 0-1,1 1 1,1-1-1,-1 0 76,1 0 0,-1-1-1,1 1 1,-1 0 0,1-1-1,-1 0 1,0 1-1,1-1 1,-1 0 0,0 0-1,1 0 1,-1 0 0,0 0-1,2-1 1,4-7 188,1 1 0,-1-1-1,-1 0 1,1-1 0,-2 1 0,1-1 0,-1-1 0,-1 1 0,0-1 0,-1 1-1,4-17 1,-7 25-408,1-1 0,-1 1 0,0-1 0,0 0 0,0 1 0,0-1 0,0 1-1,-1-1 1,1 0 0,-2-3 0,1 5-41,1 0 0,0 1 0,-1-1 0,1 0 0,-1 1-1,1-1 1,-1 0 0,1 1 0,-1-1 0,1 1 0,-1-1 0,0 1 0,1-1 0,-1 1-1,0 0 1,1-1 0,-1 1 0,0 0 0,0 0 0,1-1 0,-1 1 0,0 0 0,0 0-1,1 0 1,-1 0 0,0 0 0,0 0 0,0 0 0,1 0 0,-1 0 0,0 0 0,0 0-1,1 1 1,-1-1 0,0 0 0,0 1 0,1-1 0,-2 1 0,-2 1-4,0 0 0,0 1 0,0 0-1,1 0 1,-1 0 0,1 0 0,-1 0 0,1 1 0,0-1 0,0 1 0,1 0 0,-1 0-1,1 0 1,0 0 0,-3 8 0,0 0 13,0 1-1,2 1 1,-1-1-1,-1 16 0,4-21 27,0 0 0,1 1-1,0-1 1,1 12-1,-1-18-21,0 0-1,0 0 1,1 0-1,-1 0 1,1 0-1,0 0 1,0 0-1,-1 0 1,1 0-1,0 0 1,1-1-1,-1 1 1,0 0-1,0-1 1,1 1-1,-1-1 1,1 0-1,-1 1 1,1-1-1,0 0 1,-1 0-1,1 0 1,3 2-1,-1-2 23,0 0 0,1 0 0,-1 0 0,0 0-1,1 0 1,-1-1 0,1 0 0,-1 0 0,1 0-1,-1-1 1,0 1 0,1-1 0,-1 0 0,0 0 0,0-1-1,1 1 1,-1-1 0,0 0 0,0 0 0,-1 0-1,7-5 1,-4 2-20,0-1 0,0 1 0,0-1 0,-1 0 0,0-1 0,0 1 0,0-1 0,-1 0 0,0 0 0,-1-1 0,4-7 0,0-6 0,-4 11-10,0 0 1,1 0 0,0 0 0,1 0-1,0 0 1,0 1 0,1 0 0,8-10 0,-12 18-6,0 0 0,0 0 0,0 0 0,0 0 0,0 0 1,0 0-1,0 0 0,0 1 0,0-1 0,0 1 0,0-1 1,1 1-1,-1 0 0,0 0 0,0 0 0,0 0 0,1 0 1,-1 1-1,3 0 0,-2-1 14,0 1 0,1-1 0,-1 0 0,0 0 0,1 0 0,-1 0-1,0-1 1,0 1 0,5-2 0,-2-1 52,-1 0-1,0 0 1,0 0-1,-1-1 1,1 1-1,-1-1 1,0 0-1,0-1 1,0 1 0,0-1-1,-1 1 1,0-1-1,0 0 1,4-8-1,-5 8-13,1-1-1,-2 1 1,1 0 0,0-1-1,-1 1 1,0-1 0,0 0-1,-1 1 1,1-1 0,-1 1-1,-1-1 1,1 0 0,-1 1-1,0-1 1,-2-6-1,0 4-131,0-1-1,-1 1 0,-1 1 0,1-1 0,-12-13 1,12 16-545,-1 0 1,0 0-1,0 0 1,-9-6 0,-1 4-831</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29.737"/>
    </inkml:context>
    <inkml:brush xml:id="br0">
      <inkml:brushProperty name="width" value="0.05" units="cm"/>
      <inkml:brushProperty name="height" value="0.05" units="cm"/>
      <inkml:brushProperty name="color" value="#FF0066"/>
    </inkml:brush>
  </inkml:definitions>
  <inkml:trace contextRef="#ctx0" brushRef="#br0">32 1750 12059,'-9'26'1774,"6"-19"-690,1 0-1,0 0 0,-2 11 1,4-18-1030,0 0 0,-1 1 1,1-1-1,0 0 1,0 0-1,0 1 1,0-1-1,0 0 1,0 0-1,0 1 1,0-1-1,0 0 0,0 0 1,0 1-1,0-1 1,0 0-1,0 1 1,0-1-1,0 0 1,0 0-1,1 1 1,-1-1-1,0 0 1,0 0-1,0 0 0,0 1 1,0-1-1,1 0 1,-1 0-1,0 0 1,0 1-1,0-1 1,1 0-1,-1 0 1,0 0-1,0 0 0,1 1 1,-1-1-1,0 0 1,0 0-1,1 0 1,-1 0-1,0 0 1,0 0-1,1 0 1,-1 0-1,0 0 0,0 0 1,1 0-1,-1 0 1,0 0-1,1 0 1,-1 0-1,0 0 1,0 0-1,1 0 1,-1 0-1,0-1 1,0 1-1,1 0 0,-1 0 1,0 0-1,0 0 1,0 0-1,1-1 1,-1 1-1,0 0 1,0-1-1,21-14 1412,-2-3-739,0 0 0,-1-1 0,-1-1 0,22-34-1,-26 33-613,-2 0 0,0 0 0,-1-1-1,-1 0 1,-1-1 0,-1 0 0,-1 0 0,5-42-1,-10 55-110,0 1-1,-1 0 0,0 0 0,-1-1 1,0 1-1,0 0 0,-3-11 0,3 17-16,0 0-1,-1 0 1,1 0-1,0 0 0,-1 0 1,0 0-1,0 0 0,0 1 1,0-1-1,0 1 0,0-1 1,0 1-1,-1 0 0,1 0 1,-1 0-1,0 0 0,0 0 1,0 1-1,0-1 0,0 1 1,0 0-1,0 0 1,-4-1-1,2 1-35,0 0-1,0 0 1,0 1-1,0 0 1,0 0 0,0 0-1,0 0 1,0 1 0,0 0-1,0 0 1,0 0 0,0 1-1,1-1 1,-9 5 0,7-3 13,0 1 1,1 0 0,-1 0 0,1 1 0,0-1 0,0 1 0,0 0 0,1 1 0,0-1 0,-4 7 0,3-3 34,0 0 0,0 0 0,1 1 0,0 0 0,1 0 0,0 0 0,1 0 1,0 0-1,1 1 0,-1-1 0,2 0 0,0 1 0,0-1 0,3 16 0,-3-23 19,1 0-1,0 0 0,0-1 1,0 1-1,1 0 0,-1 0 1,1-1-1,-1 1 0,1 0 1,0-1-1,0 0 0,0 1 1,0-1-1,0 0 0,1 0 1,-1 0-1,1-1 0,-1 1 1,1 0-1,0-1 0,-1 0 0,1 1 1,0-1-1,0 0 0,0-1 1,0 1-1,0-1 0,0 1 1,6-1-1,0 1 23,0-1 1,0-1-1,0 0 0,0 0 1,0-1-1,0 0 0,0 0 1,-1-1-1,10-4 0,-3 0-3,0-1 1,-1-1-1,0 0 0,17-16 1,46-49 171,-29 26-19,-43 44-167,-1-1 0,1 2-1,0-1 1,0 0 0,1 1-1,-1 0 1,1 0 0,-1 1-1,1 0 1,7-2 0,-10 3-10,0 0 1,0 1 0,0 0 0,0 0-1,0 0 1,0 0 0,1 0 0,-1 1-1,0-1 1,0 1 0,-1 0 0,1 0-1,0 0 1,0 0 0,0 0 0,0 1-1,-1-1 1,1 1 0,-1 0 0,1 0-1,-1 0 1,4 4 0,-2-1 19,0 0 0,-1 0 0,1 1 0,-1 0 0,4 9 0,-5-10-17,1 1 1,0 0 0,0-1-1,0 1 1,1-1-1,4 5 1,-8-10-15,0 0 0,0 0-1,0 1 1,0-1 0,0 0 0,1 0 0,-1 0 0,0 0 0,0 1-1,0-1 1,1 0 0,-1 0 0,0 0 0,0 0 0,0 0 0,1 0-1,-1 0 1,0 0 0,0 1 0,1-1 0,-1 0 0,0 0 0,0 0-1,1 0 1,-1 0 0,0 0 0,0 0 0,1 0 0,-1-1 0,0 1 0,0 0-1,0 0 1,1 0 0,-1 0 0,0 0 0,5-10 8,-3-17 28,-2 25-30,0-65 73,3-41-47,-2 94-32,0 1-1,2-1 1,0 1 0,0 0 0,9-21 0,-12 33 0,1-1 1,0 1-1,-1-1 1,1 1 0,0-1-1,0 1 1,0-1-1,0 1 1,0 0 0,0 0-1,0-1 1,1 1-1,-1 0 1,0 0 0,1 0-1,-1 0 1,0 1-1,1-1 1,-1 0 0,1 1-1,0-1 1,1 0-1,-1 1-2,0 0 0,0 0 1,0 1-1,0-1 0,0 0 0,0 1 0,0 0 0,0-1 0,-1 1 0,1 0 0,0 0 0,0 0 0,-1 0 0,1 0 0,-1 0 0,1 1 0,2 1 0,-1 1 3,1 0 0,0-1 1,1 1-1,-1-1 0,0 0 0,1 0 0,0-1 0,0 0 1,0 1-1,0-2 0,0 1 0,0 0 0,0-1 0,0 0 1,1 0-1,-1-1 0,0 0 0,1 1 0,-1-2 0,0 1 1,1-1-1,-1 0 0,10-2 0,3-3 0,0 0 0,0-2 0,-1 0 0,0-1 0,0 0 0,30-24 0,-39 26 0,0 0 0,-1-1 0,1 1 0,-1-2-1,-1 1 1,1-1 0,-2 0 0,1 0-1,-1 0 1,-1-1 0,1 0 0,-2 0-1,1 0 1,1-12 0,-3 11-1,-1 0 0,0 0-1,-1 0 1,0 0 0,-3-21 0,2 28 0,1 1 0,-1 0 0,0 0 0,0 0 0,0 0-1,-1 0 1,1 1 0,-1-1 0,1 0 0,-1 1 0,-3-4 0,4 5-1,-1 0 1,1 0 0,0 0 0,-1 0 0,0 0 0,1 0 0,-1 0-1,0 0 1,1 1 0,-1-1 0,0 1 0,0-1 0,1 1 0,-1 0-1,0 0 1,0 0 0,0 0 0,0 0 0,1 0 0,-1 0 0,-2 1-1,2-1 9,0 1 0,0-1-1,0 1 1,-1 0-1,1 0 1,0 0 0,0 0-1,1 0 1,-1 0-1,0 1 1,0-1 0,0 1-1,1-1 1,-1 1-1,1-1 1,-1 1 0,1 0-1,0 0 1,0 0-1,0 0 1,0 0 0,0 0-1,0 0 1,0 0-1,1 0 1,-1 0 0,1 0-1,-1 1 1,1-1-1,0 0 1,0 0 0,0 4-1,0 0 43,1 0 0,-1-1 0,1 1 0,0 0 0,1 0 0,-1-1 0,1 1-1,0 0 1,1-1 0,-1 0 0,5 7 0,-4-9-38,-1 1-1,1-1 1,0 0 0,1 0-1,-1 0 1,1 0-1,-1-1 1,1 1 0,0-1-1,-1 0 1,1 0-1,1 0 1,-1-1 0,0 1-1,0-1 1,0 0 0,1 0-1,-1 0 1,1-1-1,-1 0 1,0 0 0,1 0-1,-1 0 1,1-1 0,-1 1-1,6-3 1,-1 1-11,1-1-1,-1 0 1,0-1 0,0 0 0,0-1 0,0 0 0,-1 0-1,1-1 1,-1 0 0,13-14 0,-12 11-13,-1-1 0,-1 0 0,0 0 0,-1-1 0,0 0 0,0 0 0,-1 0 0,0-1 0,-1 0 0,-1 0 0,4-20 0,-4 15-73,11-32 0,-12 44 81,0 1-1,0-1 1,0 1 0,1-1 0,0 1 0,-1 0-1,2-1 1,-1 2 0,0-1 0,8-7 0,-10 11 8,-1-1 0,0 1 1,1 0-1,-1-1 0,1 1 1,-1-1-1,1 1 0,-1 0 1,1-1-1,0 1 0,-1 0 1,1 0-1,-1-1 0,1 1 1,0 0-1,-1 0 0,1 0 1,-1 0-1,1 0 0,0 0 1,-1 0-1,1 0 0,0 0 1,-1 0-1,1 0 0,-1 0 1,1 0-1,0 1 0,-1-1 1,1 0-1,-1 0 0,1 1 1,-1-1-1,1 0 0,-1 1 1,1 0-1,1 1 29,-1 0 0,0 0 1,1 1-1,-1-1 0,-1 0 0,1 1 0,1 3 1,1 6 1,-1-8-16,-1-1-1,1 1 1,0 0 0,0-1 0,0 0-1,1 1 1,-1-1 0,1 0-1,0 0 1,3 3 0,-4-5-12,0 0 0,-1 1 0,1-1 0,0 0-1,0 0 1,0 0 0,0-1 0,0 1 0,0 0 0,0-1 0,0 1 0,1-1 0,-1 0 0,0 1 0,0-1 0,0 0 0,0-1 0,1 1 0,-1 0 0,0-1 0,2 0 0,2-1-3,-1 0 1,0-1-1,0 0 1,0 0 0,0-1-1,-1 1 1,1-1-1,-1 0 1,0 0-1,0-1 1,0 1-1,0-1 1,-1 0 0,4-6-1,5-11 3,17-45 0,-28 66-6,17-43 14,-3 8 127,15-54-1,-30 82 48,-5 8-108,-6 8-9,4 0-64,0 1 1,1 0 0,0 0 0,1 0-1,0 0 1,0 1 0,1 0-1,0 0 1,1 0 0,0 1-1,1-1 1,0 1 0,0-1 0,1 21-1,1-29-8,0-1 0,0 1-1,0 0 1,0-1 0,1 1-1,-1 0 1,0-1 0,1 1-1,0 0 1,-1-1 0,1 1-1,0-1 1,0 1 0,-1-1-1,1 0 1,1 1 0,-1-1-1,0 0 1,2 2 0,-2-2-8,1 0 1,-1-1 0,0 1 0,1-1-1,-1 1 1,1-1 0,-1 0 0,1 1-1,0-1 1,-1 0 0,1 0-1,-1 0 1,1 0 0,-1 0 0,1-1-1,-1 1 1,1 0 0,-1-1-1,1 1 1,-1-1 0,2 0 0,1-1-21,0 0 0,0 0 1,0 0-1,0-1 0,-1 1 1,1-1-1,-1 0 0,0 0 1,0 0-1,0-1 0,0 1 1,2-5-1,3-4-66,-2-1 0,8-19 0,2-3-19,-14 31 112,1 0 0,-1 1 0,1-1 0,0 1 0,0 0 1,0 0-1,0 0 0,1 1 0,-1-1 0,1 1 0,-1-1 0,1 1 0,0 0 0,0 1 1,0-1-1,0 1 0,6-2 0,-7 2-2,0 1 1,0-1-1,0 1 1,-1-1 0,1 1-1,0 0 1,0 0-1,0 1 1,0-1-1,0 0 1,-1 1-1,1 0 1,0-1-1,0 1 1,-1 0-1,1 1 1,0-1-1,-1 0 1,1 1-1,-1-1 1,0 1-1,1 0 1,-1 0 0,0 0-1,0 0 1,2 3-1,0 2-8,-1-1 0,0 1 0,-1-1 0,0 1 0,0 0 0,0 0 0,-1 0 0,0 0 0,1 7 0,-1 9-30,-3 34 0,-13 76-79,15-135 95,0 0 21,-1 0 1,1 0-1,0-1 1,0 1-1,0 0 0,1 0 1,-1 0-1,1-3 1,13-45-38,10-69 1,-2-54 32,-18 134 3,-2 15 6,-1 15 3,-1 0 1,1-1-1,1 1 1,0 0-1,0 0 1,4-9-1,-5 17-3,-1 0-1,1 0 0,-1 0 0,1 0 0,0 0 1,-1 0-1,1 1 0,0-1 0,0 0 0,-1 1 1,1-1-1,0 0 0,0 1 0,0-1 0,0 1 1,0-1-1,0 1 0,0 0 0,0-1 0,0 1 1,0 0-1,0 0 0,0 0 0,0 0 1,0 0-1,0 0 0,0 0 0,0 0 0,0 0 1,0 0-1,2 1 0,4 1 2,-1 0 0,1 1 0,-1 0 1,7 4-1,12 4 38,-25-11-39,1 0 0,-1 0 0,1 0 0,0 0 0,-1 0 0,1 0 1,-1 0-1,1 0 0,0 0 0,-1-1 0,1 1 0,-1 0 0,1 0 0,-1-1 1,1 1-1,-1 0 0,1-1 0,-1 1 0,1-1 0,-1 1 0,1 0 0,-1-1 1,0 1-1,1-1 0,-1 1 0,0-1 0,0 1 0,1-1 0,-1 0 0,0 0 1,8-22 6,-6 15-2,9-34 54,-2-1 0,4-54 0,-9 74 96,-3 23-148,-1 0 0,0 0 0,0 0 0,0 0-1,0 0 1,0 0 0,0 0 0,0 0 0,0 1 0,0-1-1,0 0 1,0 0 0,0 0 0,0 0 0,0 0 0,0 0-1,1 0 1,-1 0 0,0 0 0,0 0 0,0 0 0,0 0 0,0 0-1,0 0 1,0 0 0,0 0 0,0 0 0,0 0 0,0 0-1,1 0 1,-1 0 0,0 0 0,0 0 0,0 0 0,0 0 0,0 0-1,0 0 1,0 0 0,0 0 0,0-1 0,0 1 0,0 0-1,0 0 1,0 0 0,0 0 0,1 0 0,-1 0 0,0 0-1,0 0 1,0 0 0,0 0 0,0 0 0,0 0 0,0 0 0,0-1-1,0 1 1,3 9 201,0 7 36,50 196 1061,-4-89-2212,-9-43-3966,-23-49 3167</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0.325"/>
    </inkml:context>
    <inkml:brush xml:id="br0">
      <inkml:brushProperty name="width" value="0.05" units="cm"/>
      <inkml:brushProperty name="height" value="0.05" units="cm"/>
      <inkml:brushProperty name="color" value="#FF0066"/>
    </inkml:brush>
  </inkml:definitions>
  <inkml:trace contextRef="#ctx0" brushRef="#br0">208 278 13955,'-6'-2'495,"0"0"1,0 1-1,-1 0 1,1 0-1,0 0 0,-1 0 1,1 1-1,-1 0 1,1 1-1,-1-1 0,1 1 1,-1 0-1,1 1 1,0 0-1,0 0 0,-1 0 1,1 1-1,-6 3 1,2 0-241,0 0 1,1 1 0,0-1-1,1 2 1,0-1 0,-12 14-1,19-20-251,1 0-1,-1 0 0,0 0 1,1-1-1,-1 1 1,1 0-1,-1 0 0,1 0 1,-1 0-1,1 0 0,0 0 1,-1 0-1,1 0 1,0 0-1,0 0 0,0 1 1,0-1-1,0 1 0,0-2-2,0 1 0,1-1 0,-1 1-1,0-1 1,1 0 0,-1 1-1,0-1 1,1 1 0,-1-1-1,0 0 1,1 1 0,-1-1-1,1 0 1,-1 1 0,1-1 0,-1 0-1,1 0 1,-1 0 0,1 1-1,-1-1 1,1 0 0,-1 0-1,1 0 1,0 0 0,2 0-1,1 0 0,-1 0 1,0 0-1,1 0 0,-1-1 0,0 0 1,0 0-1,1 1 0,3-3 0,-2 0 6,0-1-1,0 1 0,0-1 0,0 0 1,-1 0-1,1 0 0,-1-1 0,0 1 1,-1-1-1,1 0 0,-1 0 0,0-1 0,0 1 1,0-1-1,-1 1 0,0-1 0,0 0 1,0 0-1,0-7 0,1-4 82,-1 0 0,0 0 0,-2-1 0,0 1 0,-3-27 0,1 29 56,-1 0 0,0 1 0,0-1 0,-2 1 0,0 0 0,-9-18-1,1 15 97,13 16-235,0 1 1,0 0-1,0 0 0,0 0 1,-1 0-1,1 0 0,0 0 1,0 0-1,0 0 0,-1 0 0,1 0 1,0 0-1,0 0 0,0 0 1,0 0-1,-1 0 0,1 0 1,0 0-1,0 0 0,0 0 1,-1 0-1,1 0 0,0 0 0,0 0 1,0 0-1,0 0 0,-1 1 1,1-1-1,0 0 0,0 0 1,0 0-1,0 0 0,-1 0 1,1 0-1,0 1 0,0-1 0,0 0 1,0 0-1,0 0 0,0 0 1,0 1-1,0-1 0,0 0 1,0 0-1,0 0 0,-1 1 1,1-1-1,0 0 0,0 0 0,0 0 1,0 1-1,1-1 0,-1 0 1,0 0-1,0 0 0,0 1 1,-1 15 83,4 13-19,1 0 1,1 0 0,13 37 0,-15-55-47,10 32 70,2 0 1,2-1-1,2-1 0,1 0 0,2-2 0,2 0 1,32 38-1,-43-61-66,0-1 0,1 0 1,25 20-1,-32-30 16,-1 0 0,1-1 1,0 1-1,1-1 0,-1-1 0,1 0 0,-1 0 0,1 0 0,0-1 0,0 0 0,11 1 1,-16-2-11,0-1 0,0 0 1,0-1-1,0 1 1,0 0-1,-1-1 1,1 0-1,0 0 0,0 1 1,-1-2-1,1 1 1,0 0-1,-1 0 1,1-1-1,-1 0 0,0 1 1,1-1-1,-1 0 1,0 0-1,0 0 1,0 0-1,-1-1 0,1 1 1,0 0-1,-1-1 1,1 1-1,-1-1 1,0 0-1,0 1 1,0-1-1,0 0 0,-1 0 1,1 1-1,-1-1 1,1 0-1,-1 0 1,0 0-1,0 0 0,-1 0 1,1 1-1,0-1 1,-2-5-1,-1-1 17,0-1 0,-1 1 0,0 0 0,0 0-1,-1 0 1,0 1 0,-1 0 0,1 0 0,-11-11 0,-1 2-48,0 0 0,-34-25 1,36 32-527,0 0 1,0 1-1,-1 1 1,0 1-1,-1 0 1,1 1 0,-35-7-1,33 11-710</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0.812"/>
    </inkml:context>
    <inkml:brush xml:id="br0">
      <inkml:brushProperty name="width" value="0.05" units="cm"/>
      <inkml:brushProperty name="height" value="0.05" units="cm"/>
      <inkml:brushProperty name="color" value="#FF0066"/>
    </inkml:brush>
  </inkml:definitions>
  <inkml:trace contextRef="#ctx0" brushRef="#br0">30 18 12627,'-13'-11'1632,"0"6"1641,10 3-521,6 18-311,8 5-449,8 12-695,7 7-241,3 3-416,-1-2-216,-4 3-280,-6-3-32,-10 1-464,-3-1-312,-8-2-960,-7-5-969,-1-8 1425</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1.230"/>
    </inkml:context>
    <inkml:brush xml:id="br0">
      <inkml:brushProperty name="width" value="0.05" units="cm"/>
      <inkml:brushProperty name="height" value="0.05" units="cm"/>
      <inkml:brushProperty name="color" value="#FF0066"/>
    </inkml:brush>
  </inkml:definitions>
  <inkml:trace contextRef="#ctx0" brushRef="#br0">0 622 13675,'21'-12'6664,"4"-12"-2940,-19 17-3263,138-156 4276,-50 52-4561,-91 108-177,0 0 0,0-1 0,0 2 0,1-1 1,-1 0-1,1 1 0,0-1 0,-1 1 0,7-3 0,-7 5 0,0-1 0,0 0 1,0 1-1,0-1 0,0 1 0,0 0 0,0 0 0,-1 0 1,1 0-1,0 1 0,0-1 0,0 1 0,0 0 0,4 1 1,2 2-2,0 0 1,0 1-1,-1 0 1,0 0 0,0 1-1,11 9 1,39 45 14,-19-17 76,-48-53-28,0-1 1,0 0-1,1 0 1,0-1-1,1 0 1,0-1-1,1 1 1,0-1-1,1 0 1,1-1-1,0 1 1,1-1-1,-3-22 1,5 27-218,1 0 1,-1-1-1,2 1 1,-1-1 0,1 1-1,1 0 1,0 0-1,0-1 1,1 1-1,0 1 1,0-1-1,1 0 1,0 1-1,1 0 1,0 0-1,0 0 1,1 0-1,0 1 1,0 0-1,1 0 1,8-7-1,22-9-5047,-20 11 3230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2.663"/>
    </inkml:context>
    <inkml:brush xml:id="br0">
      <inkml:brushProperty name="width" value="0.05" units="cm"/>
      <inkml:brushProperty name="height" value="0.05" units="cm"/>
      <inkml:brushProperty name="color" value="#FF0066"/>
    </inkml:brush>
  </inkml:definitions>
  <inkml:trace contextRef="#ctx0" brushRef="#br0">78 541 12115,'9'-12'1974,"12"-17"2376,-19 27-3870,-1 0 1,1-1 0,-1 1 0,0 0 0,0-1 0,0 1-1,-1-1 1,1 1 0,0-1 0,-1-2 0,0 4-450,0 1 1,0 0-1,0 0 1,0 0-1,0 0 1,0 0-1,0 0 1,0 0-1,0 0 1,0 0-1,0 0 1,0 0-1,0-1 1,0 1-1,0 0 1,0 0-1,0 0 1,0 0-1,0 0 1,0 0-1,0 0 1,0 0-1,0 0 1,0 0-1,-1 0 1,1 0-1,0 0 1,0 0-1,0 0 1,0 0 0,0 0-1,0 0 1,0 0-1,0 0 1,0 0-1,0 0 1,0 0-1,-1 0 1,1 0-1,0 0 1,0 0-1,0 0 1,0 0-1,0 0 1,0 0-1,0 0 1,0 0-1,0 0 1,0 0-1,0 0 1,-1 0-1,1 0 1,0 0-1,-7 5 698,-7 8 33,7-3-525,0 0-1,1 1 0,0 0 0,0 0 0,-3 13 1,6-16-203,1 0 0,0 0 0,0-1 0,1 1 1,0 0-1,1 0 0,0 0 0,0 0 0,1 9 0,0-15-32,-1 0 0,0 0 0,1 0 0,0 0 0,-1 0 0,1 0 0,0 0 0,0 0 0,0 0 0,0 0 0,3 3 0,-3-4-6,-1-1-1,1 1 1,0 0-1,0-1 1,0 1-1,0 0 1,0-1-1,0 1 1,0-1-1,0 1 1,0-1-1,1 0 1,-1 1-1,0-1 1,0 0-1,2 0 0,0 0-32,0-1 0,0 1 0,1-1 0,-1 0 0,0 0 0,0 0 0,0 0 0,0-1 0,0 1 0,-1-1 0,1 0-1,0 0 1,3-3 0,-2 2-53,-1 1-1,0-1 0,0 0 0,0 0 0,0 0 1,0-1-1,-1 1 0,1 0 0,-1-1 0,0 0 1,2-4-1,-4 7 52,0 0-1,0 1 1,-1-1 0,1 0 0,0 1 0,0-1 0,-1 1 0,1-1-1,0 0 1,-1 1 0,1-1 0,0 1 0,-1-1 0,1 1 0,-1-1-1,1 1 1,-1-1 0,1 1 0,-1-1 0,0 1 0,1 0 0,-1-1-1,1 1 1,-2-1 0,-17-6-779,17 6 760,1 0-1,-1 1 1,1-1-1,-1 0 1,1 0-1,-1 0 0,1 0 1,0-1-1,0 1 1,0 0-1,-1 0 1,1-1-1,1 1 0,-1-1 1,0 1-1,0-1 1,0 1-1,1-1 1,-1 1-1,0-3 0,0 2 171,1 0 0,-1-1 0,1 1 0,0 0 0,-1 0 0,1-1 0,0 1 0,0 0 0,1-1 0,-1 1 0,0 0 0,1-1 0,0 1 0,0-3 0,6-3 633,-6 8-709,-1 0 1,1-1 0,-1 1 0,1 0-1,-1-1 1,1 1 0,-1-1-1,0 1 1,1-1 0,-1 1 0,0 0-1,1-1 1,-1 0 0,0 1 0,0-1-1,1 1 1,-1-1 0,0 1 0,0-1-1,0 0 1,0 0-27,0 1 0,0 0 0,0-1 0,0 1 0,0-1 0,0 1 0,1-1 0,-1 1 0,0-1 0,0 1 0,0 0 0,0-1 0,0 1 0,1-1 0,-1 1 0,0 0 0,1-1 0,-1 1 0,0 0 0,0-1 0,1 1 0,-1 0 0,0-1 0,1 1 0,-1 0 0,1 0 0,-1-1 0,0 1 0,1 0 0,-1 0 0,1 0 0,13 4-341,-13-3 291,0 0 1,0 0 0,0-1-1,1 1 1,-1-1 0,0 1 0,0-1-1,0 1 1,1-1 0,-1 0 0,0 0-1,0 1 1,1-1 0,-1 0-1,0 0 1,0 0 0,1-1 0,-1 1-1,0 0 1,1 0 0,-1-1 0,2 0-1,-1 0-4,0-1 0,-1 0 0,1 0-1,0 0 1,-1 0 0,1-1 0,-1 1 0,1 0-1,-1-1 1,0 1 0,0-1 0,0 1 0,-1-1-1,1 1 1,0-1 0,-1 0 0,0-4 0,1 5 46,-1-1 0,0 1 0,0 0 1,0 0-1,0-1 0,0 1 1,-1 0-1,1 0 0,-1-1 0,1 1 1,-1 0-1,0 0 0,0 0 1,0 0-1,0 0 0,0 0 0,0 0 1,-1 0-1,1 0 0,-1 1 1,-1-3-1,2 4 33,0 0 0,-1-1 1,1 1-1,0-1 0,0 1 1,0 0-1,-1 0 0,1 0 0,0 0 1,0 0-1,-1 0 0,1 0 1,0 0-1,0 0 0,-1 1 0,1-1 1,0 0-1,0 1 0,0-1 1,0 1-1,0 0 0,0-1 1,-1 1-1,1 0 0,-1 1 0,-24 22 787,13-9-624,1 0 0,1 0 0,0 1 0,1 1 0,1-1 0,1 2 0,0-1 0,1 1 0,1 0 0,1 1 0,0-1 0,2 1 0,-3 35 0,6-49-183,0 0 0,0-1 0,0 1 0,1 0 0,0 0 0,0 0 0,1-1 0,-1 1 0,1-1-1,0 1 1,0-1 0,3 5 0,-4-7-15,0 0-1,1-1 1,-1 0 0,0 1-1,1-1 1,-1 0 0,1 0-1,0 0 1,-1 1 0,1-2-1,0 1 1,-1 0 0,1 0-1,0-1 1,0 1 0,0-1-1,0 1 1,0-1 0,0 0-1,0 1 1,-1-1 0,1 0-1,0-1 1,0 1 0,0 0-1,0 0 1,0-1 0,0 1-1,0-1 1,0 0 0,-1 0-1,4-1 1,-1 0-5,-1 0 1,1 0-1,0-1 0,-1 0 0,0 1 0,0-1 1,0 0-1,0-1 0,0 1 0,0 0 0,-1-1 1,0 1-1,1-1 0,-1 0 0,-1 0 0,1 0 1,-1 0-1,2-6 0,1-8-21,0 0-1,-2-1 1,1-18-1,-1 5-40,11-128-172,-13 158 243,0 0-1,1-1 0,-1 1 0,1 0 0,0 0 1,0-1-1,-1 1 0,2 0 0,1-3 1,-3 4-1,0 1 0,1 0 1,-1-1-1,0 1 0,0 0 0,1-1 1,-1 1-1,0 0 0,1 0 1,-1 0-1,1-1 0,-1 1 1,0 0-1,1 0 0,-1 0 0,0 0 1,1 0-1,-1 0 0,1-1 1,-1 1-1,1 0 0,-1 0 1,1 1 3,0-1 0,0 0 0,0 1 1,-1-1-1,1 0 0,0 1 0,0-1 0,-1 1 1,1-1-1,0 1 0,-1 0 0,1-1 1,-1 1-1,1-1 0,0 2 0,8 12 50,-1 1 0,0-1 0,-1 1 0,-1 1 0,5 19 0,0-3-13,0 1-24,-8-22-13,0 0 0,1 0 0,1 0 0,7 13 0,-12-24-7,0-1 1,0 1 0,0 0-1,0 0 1,0-1 0,0 1 0,0 0-1,1 0 1,-1-1 0,0 1 0,0 0-1,0 0 1,0 0 0,0-1 0,0 1-1,1 0 1,-1 0 0,0 0 0,0 0-1,0-1 1,0 1 0,1 0-1,-1 0 1,0 0 0,0 0 0,0 0-1,1-1 1,-1 1 0,0 0 0,0 0-1,1 0 1,-1 0 0,0 0 0,0 0-1,1 0 1,-1 0 0,0 0 0,0 0-1,1 0 1,-1 0 0,0 0 0,0 0-1,1 0 1,-1 0 0,0 1-1,0-1 1,0 0 0,1 0 0,-1 0-1,0 0 1,0 0 0,0 0 0,1 1-1,-1-1 1,0 0 0,0 0 0,0 0-1,0 1 1,0-1 0,1 0 0,-1 0-1,0 0 1,0 1 0,2-26 5,-2 22-2,-1-119 12,0 64-13,8-89 1,-7 144-3,0 1 0,1 0 0,-1 0 1,1 0-1,-1 0 0,1-1 0,0 1 1,-1 0-1,1 0 0,3-3 1,-4 5-2,0-1 0,0 1 0,1 0 1,-1 0-1,0-1 0,1 1 0,-1 0 1,0 0-1,1 0 0,-1 0 1,0-1-1,1 1 0,-1 0 0,0 0 1,1 0-1,-1 0 0,1 0 1,-1 0-1,0 0 0,1 0 0,-1 0 1,0 0-1,1 0 0,0 1 1,12 8 2,0 6-6,-10-11 2,-1-1-1,1 1 1,0-1-1,0 0 1,5 3-1,-7-5 2,0 0 0,1-1 0,-1 1 0,0 0 0,1-1-1,-1 0 1,0 1 0,1-1 0,-1 0 0,1 1 0,-1-1-1,0 0 1,1 0 0,-1 0 0,1 0 0,-1-1 0,1 1-1,-1 0 1,0 0 0,3-2 0,-1 1 1,0-1 1,0 1 0,0-1-1,0 0 1,0 0-1,0 0 1,0-1 0,-1 1-1,1-1 1,-1 1-1,0-1 1,0 0 0,0 0-1,0 0 1,2-5-1,2-6 4,0 0-1,5-21 1,1-3-7,-8 29 1,-1 0 0,1 1 1,0 0-1,1 0 0,0 0 0,0 1 0,1 0 0,8-9 0,-14 15 1,0 1-1,1 0 1,-1-1 0,0 1-1,1 0 1,-1 0-1,0-1 1,1 1 0,-1 0-1,1 0 1,-1-1-1,1 1 1,-1 0 0,1 0-1,-1 0 1,0 0 0,1 0-1,-1 0 1,1 0-1,-1 0 1,1 0 0,-1 0-1,1 0 1,-1 0-1,1 0 1,0 0 0,-1 1-1,1-1 0,-1 1 0,1-1 0,-1 1 0,1-1 1,-1 1-1,0-1 0,1 1 0,-1 0 0,0-1 0,0 1 0,1-1 1,-1 1-1,0 0 0,0-1 0,0 2 0,1 3-3,-1-1 0,0 1 0,0 0 0,-2 8 0,-13 53-25,8-42 2,-5 42 0,11-61 23,0 4-17,-1-1 0,2 1 0,-1 0 0,2 0-1,-1 0 1,1 0 0,4 16 0,-5-24 15,0-1 0,0 1 1,0-1-1,0 1 0,0-1 1,0 1-1,0-1 0,1 1 0,-1-1 1,0 1-1,0-1 0,1 1 1,-1-1-1,0 0 0,1 1 1,-1-1-1,0 0 0,1 1 0,-1-1 1,1 0-1,-1 1 0,0-1 1,1 0-1,-1 0 0,1 1 1,-1-1-1,1 0 0,-1 0 0,1 0 1,-1 0-1,1 0 0,-1 0 1,1 0-1,-1 0 0,1 0 1,-1 0-1,1 0 0,-1 0 0,1 0 1,-1 0-1,1 0 0,-1 0 1,1 0-1,0-1 0,1 0-23,-1-1 0,1 1 0,-1 0 0,1-1 0,-1 0-1,1 1 1,-1-1 0,2-3 0,11-21-272,-1 0 0,16-47-1,8-60-70,-33 115 348,20-102 2,-24 130 159,1 0 0,0 1 0,0-1 1,5 15-1,-1-7-58,0 0 0,9 19 0,-10-30-76,-1-1 0,1 1 0,6 8 0,-8-13-69,-1 0 1,1 0 0,0-1 0,0 1 0,-1 0-1,1-1 1,0 1 0,0-1 0,1 0-1,-1 1 1,0-1 0,0 0 0,1 0 0,2 0-1,-5-1-2,0 0-1,1 0 1,-1 0-1,0 0 1,1 1-1,-1-1 1,1 0-1,-1 0 1,0-1-1,1 1 1,-1 0-1,0 0 1,1 0-1,-1 0 1,1 0-1,-1 0 1,0 0-1,1-1 1,-1 1-1,0 0 1,1 0-1,-1 0 1,0-1-1,0 1 1,1 0-1,-1 0 1,0-1-1,0 1 1,1 0-1,-1-1 1,0 1-1,0 0 1,0-1-1,0 1 1,1 0-1,-1-1 1,1-16-2726,-1 15 2605,-2-19-1356</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3.005"/>
    </inkml:context>
    <inkml:brush xml:id="br0">
      <inkml:brushProperty name="width" value="0.05" units="cm"/>
      <inkml:brushProperty name="height" value="0.05" units="cm"/>
      <inkml:brushProperty name="color" value="#FF0066"/>
    </inkml:brush>
  </inkml:definitions>
  <inkml:trace contextRef="#ctx0" brushRef="#br0">0 169 15571,'1'-7'547,"-1"0"0,1 0 0,1 0 0,-1 0 0,1 1 0,1-1-1,-1 0 1,1 1 0,0 0 0,6-9 0,0 1-323,1 1 0,0 0 0,16-15 0,-25 26-179,1 1 0,0-1-1,0 1 1,-1-1 0,1 1-1,0 0 1,0-1-1,0 1 1,0 0 0,1 0-1,-1 1 1,0-1 0,0 0-1,0 1 1,1 0 0,3-1-1,-5 1 9,1 0 0,0 1 0,-1-1 0,1 1 0,-1-1 0,1 1 0,0-1 0,-1 1 0,1 0 0,-1 0 0,0 0 0,1 0 0,-1 0 0,0 0 0,0 0 0,1 0 0,-1 0 0,0 1 0,0-1 1,0 0-1,0 1 0,-1-1 0,2 3 0,12 28 794,-1 0 1,12 50-1,-13-39-506,12 36 70,45 146-590,-58-192-2407,-11-41-4936,-11-9 6075</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3.207"/>
    </inkml:context>
    <inkml:brush xml:id="br0">
      <inkml:brushProperty name="width" value="0.05" units="cm"/>
      <inkml:brushProperty name="height" value="0.05" units="cm"/>
      <inkml:brushProperty name="color" value="#FF0066"/>
    </inkml:brush>
  </inkml:definitions>
  <inkml:trace contextRef="#ctx0" brushRef="#br0">0 72 11698,'0'-2'273,"0"0"0,1 0 0,-1 1 0,1-1 0,-1 1 0,1-1 0,-1 0 0,1 1 0,0-1 0,0 1 0,0-1 0,-1 1 0,2 0 0,-1-1 0,0 1 0,0 0 0,0 0 0,1-1 0,-1 1 0,0 0 0,1 1 0,-1-1 0,3-1 0,4-2 174,1 0 0,-1 1 0,12-3 0,-8 3 137,-10 2-496,12-3 579,0 0-1,0 1 0,25-2 0,-35 5-493,0 0 0,0 0-1,0 0 1,0 1 0,0-1-1,0 1 1,8 3-1,-10-3-95,0 0 0,0 0 0,0 0-1,0 0 1,0 1 0,0-1 0,-1 1-1,1-1 1,0 1 0,-1 0 0,0 0-1,1-1 1,-1 1 0,0 0-1,2 3 1,1 6 83,-1 0 0,0 0 1,0 0-1,-1 1 0,1 21 0,-2-17 11,8 34 0,0-30-380,-9-20 168,0 0 1,1 1-1,-1-1 0,0 0 1,0 0-1,0 1 1,1-1-1,-1 0 1,0 0-1,0 0 1,1 1-1,-1-1 0,0 0 1,0 0-1,1 0 1,-1 0-1,0 0 1,1 0-1,-1 1 1,0-1-1,1 0 0,-1 0 1,1 0-1,-1-1-58,1 1-1,-1 0 0,0 0 0,1-1 0,-1 1 0,1 0 1,-1-1-1,0 1 0,1-1 0,-1 1 0,0 0 0,1-1 1,-1 1-1,0-1 0,0 1 0,1-1 0,-1 1 0,0-1 1,0 0-1,1-3-132,0-1 0,0 1-1,0 0 1,-1-1 0,0-5 0,0 2 557,2-20-264</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3.623"/>
    </inkml:context>
    <inkml:brush xml:id="br0">
      <inkml:brushProperty name="width" value="0.05" units="cm"/>
      <inkml:brushProperty name="height" value="0.05" units="cm"/>
      <inkml:brushProperty name="color" value="#FF0066"/>
    </inkml:brush>
  </inkml:definitions>
  <inkml:trace contextRef="#ctx0" brushRef="#br0">7 15 16580,'-5'5'1784,"3"2"3153,9-7-3617,4 0-688,4-4-1256,1-1-424,5-3-1224,-1-1 1031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8.681"/>
    </inkml:context>
    <inkml:brush xml:id="br0">
      <inkml:brushProperty name="width" value="0.05" units="cm"/>
      <inkml:brushProperty name="height" value="0.05" units="cm"/>
      <inkml:brushProperty name="color" value="#FF0066"/>
    </inkml:brush>
  </inkml:definitions>
  <inkml:trace contextRef="#ctx0" brushRef="#br0">63 222 12355,'-6'7'521,"0"0"0,0 1 0,1-1-1,0 1 1,1 1 0,0-1 0,0 1 0,0-1 0,1 1 0,1 0 0,-3 13 0,1 2-59,1 1 0,2-1 0,0 27 0,2-43-370,-1 0 0,1 1 0,0-1 0,4 15 0,-4-22-91,-1 0 0,0 0 0,0 1 0,1-1-1,-1 0 1,1 0 0,-1 0 0,1 0 0,-1 0-1,1 0 1,0 0 0,0 0 0,-1-1 0,1 1-1,0 0 1,0 0 0,0 0 0,0-1 0,0 1-1,0-1 1,0 1 0,0 0 0,0-1 0,0 0-1,0 1 1,0-1 0,0 0 0,1 1 0,-1-1-1,0 0 1,0 0 0,0 0 0,0 0 0,0 0-1,1 0 1,-1-1 0,0 1 0,0 0 0,0 0-1,0-1 1,0 1 0,0-1 0,0 1 0,0-1-1,2-1 1,2-1-36,-1 0-1,0 0 0,0-1 1,0 0-1,0 0 0,0 0 1,-1 0-1,0-1 1,0 0-1,0 1 0,4-10 1,-1-2-140,1 1 1,5-29-1,-8 26-24,-1 0 0,0-1 0,-2 1 0,0-1 0,-2 0 0,-4-34 0,1 27-100,-2 0 1,-1 0-1,-1 1 1,-14-29-1,17 43 316,0 0-1,-1 1 0,-1 0 0,1 0 0,-11-10 1,11 16 830,4 7-320,2 9 208,3-1-286,1-1-1,0 1 1,1-1-1,11 18 0,-2-4 200,7 17 324,33 56 897,-42-79-1606,0 0 1,1-1 0,16 17 0,-26-31-296,0 1 0,0-1 0,1 0 1,0 1-1,-1-2 0,1 1 0,0 0 0,1-1 0,-1 0 1,0 0-1,1 0 0,-1 0 0,1-1 0,6 2 0,-5-3-16,1-1 0,-1 0 0,0 0 0,0 0 0,7-3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31.656"/>
    </inkml:context>
    <inkml:brush xml:id="br0">
      <inkml:brushProperty name="width" value="0.05" units="cm"/>
      <inkml:brushProperty name="height" value="0.05" units="cm"/>
      <inkml:brushProperty name="color" value="#008C3A"/>
    </inkml:brush>
  </inkml:definitions>
  <inkml:trace contextRef="#ctx0" brushRef="#br0">0 231 10914,'5'22'2129,"2"2"2672,8 0-2753,4-2-215,8-9-329,2-6-280,7-7-480,3-5-232,1-12-383,4-5-41,-3-10-216,0-6-345,-6-6-879,-4-3-776,-12 1-625,-9 0-64,-3 1 1497</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4.075"/>
    </inkml:context>
    <inkml:brush xml:id="br0">
      <inkml:brushProperty name="width" value="0.05" units="cm"/>
      <inkml:brushProperty name="height" value="0.05" units="cm"/>
      <inkml:brushProperty name="color" value="#FF0066"/>
    </inkml:brush>
  </inkml:definitions>
  <inkml:trace contextRef="#ctx0" brushRef="#br0">9 95 14787,'-9'-4'3177,"19"17"-2101,-7-7-1076,-1-1 0,-1 1 0,1 0 0,-1 0 0,0-1 0,-1 1 0,1 0 0,-1 7-1,0-7-85,0 0 0,0 0 0,0-1 0,1 1 0,0 0 0,1-1 0,-1 1 0,3 6 0,-3-11-14,0 0-1,0 0 1,0 0-1,0 1 1,0-1-1,0 0 1,0 0-1,0 0 1,0-1 0,0 1-1,0 0 1,1 0-1,-1 0 1,0-1-1,1 1 1,-1-1-1,0 1 1,1-1-1,-1 0 1,1 1-1,-1-1 1,0 0-1,1 0 1,1 0-1,6-1-44,-1 1 0,0-1 0,12-4 0,10 0 1119,-28 6-552,0-1 0,0 0 0,-1 0 0,1 0 0,0-1 0,0 1 0,-1 0 0,1-1 0,0 1 0,0-1 0,-1 1-1,1-1 1,1-1 0,-1 1-164,-1-1-1,0 0 1,0 1 0,0-1-1,1 0 1,-2 0-1,1 0 1,0 0 0,0 0-1,-1 0 1,1-2-1,8-33 2138,-6 23-1338,9-24 0,-10 33-948,0 0 1,0 1-1,1-1 0,0 1 0,0 0 0,0-1 0,0 2 0,8-8 0,-3 4-42,1 0 0,1 1 0,-1 0 0,1 1 0,0 0 0,1 0 0,-1 1 0,21-5 0,-21 7-430,-1 0-1,1 0 1,0 2 0,0-1-1,0 1 1,11 1-1,-20-1 229,1 1-1,-1-1 1,1 0-1,-1 0 1,0 1 0,1-1-1,-1 1 1,0-1-1,0 1 1,1-1-1,-1 1 1,0 0-1,0-1 1,2 3-1,-2-2 27,0 1 0,-1-1 0,1 1 0,-1-1 0,1 1 0,-1-1 0,0 1 0,0-1 0,0 1 0,0-1-1,0 1 1,0 1 0</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4.603"/>
    </inkml:context>
    <inkml:brush xml:id="br0">
      <inkml:brushProperty name="width" value="0.05" units="cm"/>
      <inkml:brushProperty name="height" value="0.05" units="cm"/>
      <inkml:brushProperty name="color" value="#FF0066"/>
    </inkml:brush>
  </inkml:definitions>
  <inkml:trace contextRef="#ctx0" brushRef="#br0">247 1 12451,'-17'4'1367,"0"2"0,1 0 0,0 1 0,0 1 0,1 0 0,-17 13 0,21-14-1031,1 1 1,1 0-1,-1 1 0,1 0 0,1 1 1,0 0-1,0 0 0,1 0 0,-7 14 1,14-23-318,-1 1 0,0-1 0,0 1 0,1 0 0,-1-1 0,0 1 0,1 0 0,0-1 0,-1 1 0,1 0 0,0-1 0,0 1 0,0 0 0,0 0 0,0-1 0,1 1 0,-1 0 0,0 0 0,2 2 0,-1-2-14,0 0-1,0-1 0,1 1 0,-1-1 1,1 1-1,-1-1 0,1 1 1,0-1-1,0 0 0,-1 0 0,1 0 1,0 0-1,0 0 0,0 0 1,0-1-1,3 2 0,22 4 2,0 0 0,49 3 0,-42-6 11,38 9-1,-65-11-12,-1 1 0,1 0-1,-1 0 1,8 5 0,-12-7-3,-1 1-1,1 0 1,-1 0-1,0 0 1,0-1-1,1 1 1,-1 0-1,0 1 1,0-1-1,0 0 1,0 0-1,0 0 1,-1 1-1,1-1 1,0 0-1,0 1 1,-1-1-1,1 1 0,-1-1 1,1 0-1,-1 1 1,0-1-1,0 1 1,1-1-1,-1 3 1,-1 1 2,-1 0-1,1 0 1,-1 0 0,0 0-1,0 0 1,0 0 0,-1 0 0,0-1-1,1 1 1,-2-1 0,1 0-1,0 0 1,-8 6 0,-5 5 1,-35 25-1,41-33-107,0-1 1,-1 1-1,0-1 0,0-1 0,-1 0 1,0-1-1,1 0 0,-20 3 0,27-6-102,0-1 1,-1 1-1,1-1 0,0 0 0,-1 0 1,1-1-1,0 1 0,0-1 0,-1 0 0,1 0 1,0 0-1,0-1 0,0 1 0,0-1 0,0 0 1,0 0-1,1 0 0,-1-1 0,1 0 0,-1 1 1,1-1-1,0 0 0,0 0 0,0-1 0,1 1 1,-1-1-1,-3-6 0,2 2-247,1 0-1,-4-14 1</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4.822"/>
    </inkml:context>
    <inkml:brush xml:id="br0">
      <inkml:brushProperty name="width" value="0.05" units="cm"/>
      <inkml:brushProperty name="height" value="0.05" units="cm"/>
      <inkml:brushProperty name="color" value="#FF0066"/>
    </inkml:brush>
  </inkml:definitions>
  <inkml:trace contextRef="#ctx0" brushRef="#br0">1 0 13683,'0'0'1696,"0"7"1697,3 5-520,6 7-505,5 5-519,3 2-953,7 6-272,1 1-400,1 3-96,-2 2-88,-1-3 8,-4-4-176,-7-2-232,-9-4-952,-3-5-417,-10-4-1215,-1-4 1431</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4.991"/>
    </inkml:context>
    <inkml:brush xml:id="br0">
      <inkml:brushProperty name="width" value="0.05" units="cm"/>
      <inkml:brushProperty name="height" value="0.05" units="cm"/>
      <inkml:brushProperty name="color" value="#FF0066"/>
    </inkml:brush>
  </inkml:definitions>
  <inkml:trace contextRef="#ctx0" brushRef="#br0">1 174 17260,'3'-5'2088,"6"-5"1041,12-10-1273,6-2-351,10-1-1033,-3-1-408,1 3-897,-5 2-423,-3 5-1360,-1 4-297,4 5 1593</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5.536"/>
    </inkml:context>
    <inkml:brush xml:id="br0">
      <inkml:brushProperty name="width" value="0.05" units="cm"/>
      <inkml:brushProperty name="height" value="0.05" units="cm"/>
      <inkml:brushProperty name="color" value="#FF0066"/>
    </inkml:brush>
  </inkml:definitions>
  <inkml:trace contextRef="#ctx0" brushRef="#br0">140 303 12507,'0'3'645,"-1"-1"-1,1 0 1,0 0 0,-1 0 0,1 0 0,-1 0 0,0 0-1,0 0 1,-1 3 0,-2 1 66,0 0 0,0-1 0,-6 8 0,6-9-148,-24 26 953,13-16-835,-22 31-1,33-40-643,1-1 0,1 1 0,-1 0 0,1-1 1,0 1-1,0 0 0,0 1 0,1-1 0,-1 0 0,1 0 0,0 11 0,0-15-41,1-1 0,0 0 0,0 1 0,0-1 0,0 0 0,0 1 0,0-1 0,0 0 0,0 1 0,0-1-1,0 1 1,0-1 0,0 0 0,0 1 0,0-1 0,0 0 0,0 1 0,0-1 0,1 0 0,-1 1 0,0-1 0,0 0 0,0 1 0,1-1 0,-1 0-1,0 0 1,0 1 0,0-1 0,1 0 0,-1 0 0,0 1 0,1-1 0,-1 0 0,0 0 0,1 0 0,-1 0 0,0 1 0,1-1 0,-1 0 0,0 0 0,1 0-1,-1 0 1,0 0 0,1 0 0,-1 0 0,0 0 0,1 0 0,-1 0 0,1 0 0,-1 0 0,0 0 0,1 0 0,-1 0 0,0 0 0,1-1 0,-1 1-1,0 0 1,1 0 0,-1 0 0,0-1 0,0 1 0,1 0 0,-1 0 0,0-1 0,23-18-482,-20 15 376,3-1-55,-1-1 1,1 2 0,0-1-1,0 1 1,1 0-1,-1 0 1,1 0-1,0 1 1,0 0-1,0 1 1,11-3-1,-16 4 68,1 2 0,-1-1-1,0 0 1,0 0 0,1 1-1,-1-1 1,0 1 0,0 0-1,1 0 1,-1-1 0,0 2-1,4 1 1,-4-1 50,1-1 0,0 0 0,-1 1 0,1-1 0,0 0 0,0 0 0,0-1 0,3 1 0,-3 0 43,-1-1 1,0-1-1,0 1 0,1 0 0,-1 0 1,0-1-1,0 1 0,1-1 1,-1 0-1,0 0 0,0 0 1,0 0-1,0 0 0,0 0 1,0 0-1,2-3 0,-1 1 2,0 0 1,0-1-1,-1 1 0,0 0 0,0-1 0,0 1 0,0-1 0,3-7 1,-2 2 39,-1-1 1,0 1 0,0-1 0,-1 0-1,0 0 1,-1 1 0,-1-15 0,-3-1 249,-2 1 1,0 0 0,-1 1 0,-18-37 0,0-3 195,24 59-457,-5-14 268,-1 1 1,0 0-1,-18-30 0,25 46-239,-1 1-1,1-1 0,-1 0 1,1 0-1,-1 1 0,0-1 1,1 0-1,-1 1 0,1-1 1,-1 0-1,0 1 0,0-1 1,1 1-1,-1-1 0,0 1 1,0 0-1,0-1 0,-1 1 1,2 0-20,0 0 0,-1 0 1,1 0-1,-1 1 0,1-1 1,0 0-1,-1 0 0,1 1 1,0-1-1,0 0 0,-1 1 1,1-1-1,0 0 1,0 1-1,-1-1 0,1 0 1,0 1-1,0-1 0,0 1 1,0-1-1,0 0 0,0 1 1,-1-1-1,1 1 1,0-1-1,0 1 0,0 5 216,0-1-1,0 1 0,0 0 1,1 7-1,3 7 29,1 0-1,1-1 1,0 0-1,2 0 0,0 0 1,1-1-1,1 0 1,18 25-1,-13-23-285,1-1 0,1 0 0,0-1 0,1-1 0,1 0 0,33 21 0,-45-35-1116,-6-6-851,-9-9-775,-11-4 824</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5.676"/>
    </inkml:context>
    <inkml:brush xml:id="br0">
      <inkml:brushProperty name="width" value="0.05" units="cm"/>
      <inkml:brushProperty name="height" value="0.05" units="cm"/>
      <inkml:brushProperty name="color" value="#FF0066"/>
    </inkml:brush>
  </inkml:definitions>
  <inkml:trace contextRef="#ctx0" brushRef="#br0">4 23 15435,'-4'12'1561,"8"-2"1343,17-10-1864,3-3 57,9-6-929,-4-1-608,2-4-1401,-5 5 1041</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5.925"/>
    </inkml:context>
    <inkml:brush xml:id="br0">
      <inkml:brushProperty name="width" value="0.05" units="cm"/>
      <inkml:brushProperty name="height" value="0.05" units="cm"/>
      <inkml:brushProperty name="color" value="#FF0066"/>
    </inkml:brush>
  </inkml:definitions>
  <inkml:trace contextRef="#ctx0" brushRef="#br0">105 173 17604,'6'-7'864,"0"0"-1,0-1 1,-1 1 0,0-1 0,0 0 0,-1-1 0,0 1-1,4-11 1,-7 17-765,-1-1-1,1 0 1,0 0-1,-1 1 1,0-1-1,1 0 1,-1 0-1,0 0 1,-1 0-1,1 1 1,0-1-1,-1 0 1,0 0-1,1 0 1,-1 1-1,0-1 1,-1 1-1,1-1 1,0 1-1,-1-1 1,1 1-1,-1-1 1,0 1-1,0 0 1,0 0-1,0 0 1,0 0-1,0 0 1,0 1-1,-1-1 1,-2-1-1,2 1-91,-1 1 0,1-1 0,-1 1 0,0-1 0,1 1 0,-1 0 0,0 0 1,0 1-1,0-1 0,0 1 0,-5 0 0,6 0-8,1 0 0,-1 1 0,0-1 0,1 1 0,-1-1 0,1 1 0,-1 0 0,1 0 0,-1 0 0,1 1 0,-1-1 0,1 0 0,0 1 0,0 0 0,0-1 0,0 1 0,-4 4 0,3-1-2,0 0 0,0 0 0,1 1 0,-1-1 0,1 1 1,0-1-1,0 1 0,1 0 0,0 0 0,0 0 0,0 0 0,1-1 1,0 1-1,1 10 0,0-7 6,0 0 0,0 1 0,2-1 0,-1 0 0,1 0 0,0 0 0,1-1 0,7 15 0,-7-18-6,0 1 1,-1-1 0,2 0-1,-1-1 1,0 1 0,9 6-1,-10-9-16,0 0 0,0 0 0,0-1 0,-1 1-1,2-1 1,-1 0 0,0 1 0,0-1 0,0-1 0,0 1-1,1 0 1,-1-1 0,0 0 0,7 0 0,-3-2-133,0 0 1,-1 0 0,1 0-1,0-1 1,-1 0 0,0-1 0,0 1-1,0-1 1,0 0 0,9-10-1,27-24-502</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5:36.066"/>
    </inkml:context>
    <inkml:brush xml:id="br0">
      <inkml:brushProperty name="width" value="0.05" units="cm"/>
      <inkml:brushProperty name="height" value="0.05" units="cm"/>
      <inkml:brushProperty name="color" value="#FF0066"/>
    </inkml:brush>
  </inkml:definitions>
  <inkml:trace contextRef="#ctx0" brushRef="#br0">120 0 27486,'-22'31'1688,"1"-6"641,0-24-1377,-1-6-640,-11-14-312</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8.823"/>
    </inkml:context>
    <inkml:brush xml:id="br0">
      <inkml:brushProperty name="width" value="0.05" units="cm"/>
      <inkml:brushProperty name="height" value="0.05" units="cm"/>
      <inkml:brushProperty name="color" value="#008C3A"/>
    </inkml:brush>
  </inkml:definitions>
  <inkml:trace contextRef="#ctx0" brushRef="#br0">3 4 1712,'-3'3'3566,"16"-6"429,-12 2-3807,-1 1 0,0 0 0,1 0 0,-1-1 0,0 1 0,1 0 0,-1 0 0,0-1 0,1 1 0,-1 0 0,0 0 0,1 0 0,-1 0 1,1 0-1,-1-1 0,0 1 0,1 0 0,-1 0 0,1 0 0,-1 0 0,0 0 0,1 0 0,-1 0 0,1 0 0,-1 1 0,0-1 0,1 0 0,0 0 0,4 12 4198,-4-7-4522,57 155 3222,-58-159-3090,1 0 0,0 1 0,-1-1 1,1 0-1,0 1 0,-1-1 0,1 0 0,0 0 0,0 0 0,0 0 1,0 0-1,0 0 0,0 0 0,1 0 0,-1-1 0,2 2 0,-2-2-44,-1 0-1,1 0 0,0 1 1,0-1-1,0 0 0,0 0 1,0-1-1,0 1 1,0 0-1,0 0 0,0 0 1,-1-1-1,1 1 0,0 0 1,0-1-1,0 1 0,0-1 1,-1 1-1,1-1 1,0 1-1,0-1 0,-1 1 1,1-1-1,-1 0 0,1 0 1,0 0-1,32-45-5236,-14 17 3082</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9.604"/>
    </inkml:context>
    <inkml:brush xml:id="br0">
      <inkml:brushProperty name="width" value="0.05" units="cm"/>
      <inkml:brushProperty name="height" value="0.05" units="cm"/>
      <inkml:brushProperty name="color" value="#008C3A"/>
    </inkml:brush>
  </inkml:definitions>
  <inkml:trace contextRef="#ctx0" brushRef="#br0">191 281 14331,'-1'1'317,"0"0"0,-1 1-1,1-1 1,0 0 0,0 1 0,0-1 0,0 1 0,0-1-1,1 1 1,-1-1 0,0 1 0,1 0 0,-1-1-1,1 1 1,-1 0 0,1 0 0,0 1 0,1 34 2215,0-31-2210,2 22 746,2-1 1,13 43-1,24 51 284,-41-120-1336,59 135 665,-56-125-654,-8-17-7,-37-71-16,-103-189-499,116 216 200,-22-54 0,41 80 218,1 1 0,1-1 0,0 0 0,-5-48 0,12 68 74,-1-3-1,1 1 0,0-1 0,1-12 0,-1 17 4,0 1 0,1-1 0,-1 0 0,1 1 0,-1-1 0,1 1 0,-1 0 0,1-1 0,0 1 0,0-1 0,0 1 0,0 0 0,0 0 0,0-1 0,0 1 0,0 0 0,0 0 0,1 0 0,-1 0 0,0 1 0,3-2 0,-2 1 3,0 0-1,1 0 1,-1 1-1,0-1 1,0 1-1,1 0 1,-1 0-1,0 0 1,1 0 0,-1 0-1,0 0 1,1 0-1,-1 1 1,3 0-1,31 15 79,-35-16-80,28 19 217,1 0 0,-2 2-1,45 43 1,-21-19 124,110 84 336,-31-26-826,-128-100-24,0-1 0,0 1 0,0 0 0,-1 0-1,1 0 1,-1 0 0,1 0 0,2 6-1,-5-8-2,1 0 0,-1 1 0,0-1 0,1 0-1,-1 1 1,0-1 0,0 0 0,0 0-1,0 1 1,0-1 0,0 0 0,0 1 0,0-1-1,-1 0 1,1 1 0,0-1 0,-1 0-1,1 0 1,-1 0 0,0 1 0,1-1-1,-1 0 1,0 0 0,1 0 0,-1 0 0,0 0-1,0 0 1,0 0 0,-2 1 0,-22 16-1470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31.826"/>
    </inkml:context>
    <inkml:brush xml:id="br0">
      <inkml:brushProperty name="width" value="0.05" units="cm"/>
      <inkml:brushProperty name="height" value="0.05" units="cm"/>
      <inkml:brushProperty name="color" value="#008C3A"/>
    </inkml:brush>
  </inkml:definitions>
  <inkml:trace contextRef="#ctx0" brushRef="#br0">4 2 11538,'-2'-1'4891,"1"7"-3058,1 13-96,34 162 6030,-19-121-6844,2-1 0,38 85 1,-41-112-889,14 30-58,-24-54-287,1 0 0,0 0 1,0 0-1,12 12 1,-16-19 217,-1-1 1,0 1 0,1-1 0,-1 1-1,1-1 1,-1 1 0,1-1 0,0 1 0,-1-1-1,1 0 1,-1 1 0,1-1 0,0 0-1,-1 0 1,1 1 0,0-1 0,-1 0 0,1 0-1,0 0 1,-1 0 0,1 0 0,0 0-1,0 0 1,-1 0 0,1 0 0,0 0-1,-1 0 1,1 0 0,0-1 0,-1 1 0,1 0-1,0 0 1,-1-1 0,1 1 0,-1 0-1,1-1 1,0 0 0,3-2-472,-2-1 0,1 1-1,0-1 1,-1 0 0,4-5 0,-3 3 178,23-40-1468</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9.759"/>
    </inkml:context>
    <inkml:brush xml:id="br0">
      <inkml:brushProperty name="width" value="0.05" units="cm"/>
      <inkml:brushProperty name="height" value="0.05" units="cm"/>
      <inkml:brushProperty name="color" value="#008C3A"/>
    </inkml:brush>
  </inkml:definitions>
  <inkml:trace contextRef="#ctx0" brushRef="#br0">0 508 14963,'2'-4'1657,"5"-4"1183,17-24-1039,5-6-233,15-12-744,6-7-216,-1 2-824,-1-4-336,-8-4-1312,-7-3-553,-7-10 1249</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9.947"/>
    </inkml:context>
    <inkml:brush xml:id="br0">
      <inkml:brushProperty name="width" value="0.05" units="cm"/>
      <inkml:brushProperty name="height" value="0.05" units="cm"/>
      <inkml:brushProperty name="color" value="#008C3A"/>
    </inkml:brush>
  </inkml:definitions>
  <inkml:trace contextRef="#ctx0" brushRef="#br0">1 1 11939,'8'38'2024,"8"5"2497,5-1-1920,5 1-673,7-3-432,7-7-840,5 0-272,-4-11-272,-6 1-144,-13-7-840,-8-8-536,-29-15-5618</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0.228"/>
    </inkml:context>
    <inkml:brush xml:id="br0">
      <inkml:brushProperty name="width" value="0.05" units="cm"/>
      <inkml:brushProperty name="height" value="0.05" units="cm"/>
      <inkml:brushProperty name="color" value="#008C3A"/>
    </inkml:brush>
  </inkml:definitions>
  <inkml:trace contextRef="#ctx0" brushRef="#br0">33 172 12427,'-4'-3'468,"0"0"1,0-1 0,0 1 0,-6-9 0,9 11-330,1 0 0,-1 0 0,0 0 0,1 0 0,-1 0 0,1-1 0,-1 1 0,1 0 0,-1-1-1,1 1 1,0 0 0,0 0 0,0-1 0,-1 1 0,1 0 0,1-1 0,-1 1 0,0 0 0,0-1 0,0 1 0,1 0 0,-1-1 0,1 1 0,-1 0 0,2-2 0,1-2 192,1 0-1,0 0 1,0 1 0,0 0-1,1 0 1,-1 0 0,1 0-1,0 1 1,8-5 0,7-3 454,25-9 0,-25 12-661,1 2 0,0 0 0,0 1 0,0 1 1,0 1-1,1 1 0,37 1 0,-33 2-50,-1 2-1,1 1 1,-1 0 0,0 2 0,0 1 0,26 11 0,-41-14-74,-1 1 0,0 0 0,1 0 0,-2 0 0,13 11 0,-16-12 0,-1 0 0,1 1 0,-1 0 0,0 0 0,-1 0 0,1 0 0,-1 1 0,0-1 0,0 1 0,2 8 0,-1-2-1,-2-1 0,1 1 0,-2 1 0,1-1 0,-2 0 0,0 0 0,0 0 0,-1 0 1,-3 17-1,0-12-1,0 1 0,-1 0 0,-1-1 0,-1 0 0,-14 26 1,16-35-85,0 0 0,0-1 0,-1 1 0,0-1 0,0 0 1,0-1-1,-12 9 0,15-13-95,1 0-1,-1 0 1,0-1-1,1 1 1,-1-1-1,0 1 1,0-1 0,0 0-1,0 0 1,0 0-1,0-1 1,0 1-1,-1-1 1,1 0 0,0 0-1,0 0 1,0 0-1,-1 0 1,1-1-1,0 1 1,0-1 0,0 0-1,0 0 1,0 0-1,0 0 1,-4-3-1,-1-2-242,0 0-1,-9-10 1</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0.664"/>
    </inkml:context>
    <inkml:brush xml:id="br0">
      <inkml:brushProperty name="width" value="0.05" units="cm"/>
      <inkml:brushProperty name="height" value="0.05" units="cm"/>
      <inkml:brushProperty name="color" value="#008C3A"/>
    </inkml:brush>
  </inkml:definitions>
  <inkml:trace contextRef="#ctx0" brushRef="#br0">111 338 17212,'19'13'2653,"-1"1"-1,26 24 1,-23-16-2061,0 0-1,-1 2 1,17 27 0,-29-39-544,-1 1 0,0 0 1,0 0-1,7 24 0,-13-33-52,1 1 0,-1 0 0,0 0 0,0 0 0,-1-1-1,0 1 1,1 0 0,-2 0 0,1 0 0,0 0 0,-1 0-1,0 0 1,0-1 0,0 1 0,-1 0 0,0-1-1,-3 8 1,4-10-9,0-1-1,0 0 1,0 1-1,0-1 1,0 0-1,-1 0 1,1 0 0,0 0-1,-1 0 1,1 0-1,0 0 1,-1 0-1,1-1 1,-1 1-1,1 0 1,-1-1-1,0 1 1,1-1-1,-1 0 1,1 0 0,-1 1-1,0-1 1,1 0-1,-1 0 1,0-1-1,1 1 1,-1 0-1,0 0 1,1-1-1,-1 1 1,1-1-1,-3-1 1,-3-1-40,1 0 1,0 0-1,0-1 0,0 0 0,0-1 0,-8-7 1,-10-13-89,1-1-1,1-1 1,2-1 0,0-1 0,2 0-1,2-2 1,0 0 0,2 0 0,-17-60-1,25 67 112,0 0 0,2 0-1,1 0 1,0-26-1,3 39 33,0 1-1,1-1 1,0 1 0,1 0-1,0-1 1,0 1-1,1 0 1,1 0-1,-1 0 1,2 1 0,8-17-1,-10 22 30,1 0 0,0 0 0,-1 0 1,1 0-1,0 1 0,1 0 0,-1-1 0,1 2 0,-1-1 0,1 0 0,0 1 0,0 0 0,0 0 1,0 1-1,0-1 0,1 1 0,-1 0 0,0 0 0,1 1 0,-1 0 0,1 0 0,-1 0 0,0 0 1,11 3-1,-8-2 86,0 1-1,0 1 1,0-1 0,-1 1 0,1 0 0,-1 1 0,1 0-1,-1 0 1,0 1 0,-1-1 0,1 2 0,-1-1 0,0 1 0,0 0-1,7 10 1,-7-7-28,-1 1-1,0 0 1,0 1 0,-1-1-1,0 1 1,-1 0-1,0 0 1,-1 0-1,-1 0 1,1 1 0,-2-1-1,0 21 1,-1-17-96,-1 0 1,0 0 0,-1-1-1,-1 1 1,0-1 0,-1 0 0,-1 0-1,0 0 1,-9 14 0,3-10-578,9-15 201,1 0 0,0 1 0,0-1 0,0 1 0,0-1 0,-2 8 0,3-11 354,1 0 0,0 1 0,0-1 0,0 0 1,0 0-1,0 0 0,1 0 0,-1 1 0,0-1 0,0 0 0,0 0 0,0 0 1,0 0-1,0 0 0,0 1 0,0-1 0,0 0 0,0 0 0,0 0 1,0 0-1,1 0 0,-1 0 0,0 1 0,0-1 0,0 0 0,0 0 0,0 0 1,0 0-1,1 0 0,-1 0 0,0 0 0,0 0 0,0 0 0,0 0 1,1 0-1,-1 0 0,0 0 0,0 0 0,0 0 0,0 0 0,0 0 0,1 0 1,-1 0-1,0 0 0,0 0 0,0 0 0,1 0 0</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09.290"/>
    </inkml:context>
    <inkml:brush xml:id="br0">
      <inkml:brushProperty name="width" value="0.05" units="cm"/>
      <inkml:brushProperty name="height" value="0.05" units="cm"/>
      <inkml:brushProperty name="color" value="#008C3A"/>
    </inkml:brush>
  </inkml:definitions>
  <inkml:trace contextRef="#ctx0" brushRef="#br0">22 158 13539,'-1'-2'240,"-17"-24"4792,18 26-4878,-1 1 1,1 0-1,0-1 1,0 1-1,-1-1 1,1 1-1,0 0 1,0-1-1,0 1 1,0 0 0,0-1-1,0 1 1,0 0-1,0-1 1,0 2-1,13 159 2963,-8-123-2674,1 1 1,14 42 0,-17-70-348,1 0 0,0 0-1,7 10 1,-10-18-74,1-1-1,0 1 1,0-1-1,-1 1 1,2-1-1,-1 0 1,3 3-1,-4-4-15,0 0 0,0-1 0,1 1 0,-1-1 0,0 1 0,0-1 0,0 1 0,0-1-1,0 0 1,1 1 0,-1-1 0,0 0 0,0 0 0,1 0 0,-1 0 0,0 0 0,0 0 0,3-1 0,-2 0-2,0 0-1,0 0 1,-1 0 0,1 0-1,0 0 1,0 0 0,-1 0-1,1-1 1,-1 1 0,1-1-1,-1 1 1,1-1 0,-1 0-1,0 1 1,0-1 0,0 0-1,0 0 1,0 0 0,0 0-1,-1 0 1,2-3 0,0-5 5,0 1-1,-1 0 1,1-14 0,-1-4-2,3-25-3,-4 51-4,0 0-1,0 1 1,0-1 0,0 0 0,0 1 0,0-1 0,1 1 0,-1-1 0,0 0 0,0 1 0,1-1-1,-1 1 1,1-1 0,-1 1 0,0-1 0,1 1 0,-1-1 0,1 1 0,-1-1 0,1 1 0,-1 0-1,1-1 1,0 1 0,-1 0 0,1-1 0,-1 1 0,1 0 0,0 0 0,-1 0 0,1-1 0,0 1-1,-1 0 1,1 0 0,-1 0 0,1 0 0,0 0 0,-1 0 0,1 0 0,0 1 0,4 0-2,0 0 1,0 0-1,0 1 1,6 3-1,4 1-1,-7-4 2,0-1 0,0 0 0,0-1 0,1 0 0,-1 0 0,0-1 1,0 0-1,0 0 0,0-1 0,0 0 0,0 0 0,0-1 0,10-5 0,0 0-18,-1-2 1,1 0-1,-2-1 0,22-19 0,-30 23 11,0 0-1,0-1 0,-1 0 1,0 0-1,9-15 1,-14 19 8,1-1 1,-1 1-1,0-1 1,0 0-1,-1 1 1,1-1-1,-1 0 1,0 0-1,0 0 1,-1 0-1,1 0 1,-1 0-1,0 0 1,-1-6-1,0 8 2,0 0 0,0 1 0,0-1 1,0 0-1,0 1 0,-1-1 0,1 1 0,-1-1 0,0 1 0,1 0 0,-1 0 0,0 0 0,-1 0 0,1 0 0,0 0 0,0 0 0,-1 1 0,1-1 0,-1 1 0,1 0 0,-1 0 0,0 0 1,-3-1-1,-7-2 11,-1 0 0,-1 2 0,-18-3 0,31 5-12,-28-3-91,-36-4-527,59 5 165,-1 0 0,1 0-1,-1 0 1,1-1 0,0 0-1,-9-6 1,14 8 260,0 0-1,0 0 0,1-1 1,-1 1-1,0 0 1,1-1-1,-1 0 0,1 1 1,0-1-1,0 0 1,-3-3-1,3 0-58,0 1 0,-1-1 0,1 0-1,1 0 1,-1-6 0</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09.476"/>
    </inkml:context>
    <inkml:brush xml:id="br0">
      <inkml:brushProperty name="width" value="0.05" units="cm"/>
      <inkml:brushProperty name="height" value="0.05" units="cm"/>
      <inkml:brushProperty name="color" value="#008C3A"/>
    </inkml:brush>
  </inkml:definitions>
  <inkml:trace contextRef="#ctx0" brushRef="#br0">0 1 17164,'19'36'1584,"4"16"1001,1 9-593,9 22-1072,-4 4-248,-3 1-336,2 0-144,0-17-144,0-10-96,8-18-768,-7-15-392,1-16-1233,-6-7-295,4-6 1496</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09.789"/>
    </inkml:context>
    <inkml:brush xml:id="br0">
      <inkml:brushProperty name="width" value="0.05" units="cm"/>
      <inkml:brushProperty name="height" value="0.05" units="cm"/>
      <inkml:brushProperty name="color" value="#008C3A"/>
    </inkml:brush>
  </inkml:definitions>
  <inkml:trace contextRef="#ctx0" brushRef="#br0">15 16 16636,'-3'30'1957,"-3"24"770,1 62 0,5-100-2630,1 0 0,1 0 0,0-1 0,2 1 0,-1 0 0,2-1 0,0 0 0,10 21 0,-13-32-92,1 0-1,-1 0 1,1 0 0,0 0-1,0 0 1,0 0-1,1-1 1,-1 0 0,1 1-1,0-1 1,4 2 0,-6-4-1,1 1 1,-1-1-1,0-1 1,1 1-1,-1 0 1,0-1-1,1 1 0,-1-1 1,1 1-1,-1-1 1,1 0-1,-1 0 1,1 0-1,-1-1 1,1 1-1,-1-1 1,1 1-1,-1-1 1,0 0-1,1 0 1,-1 0-1,4-2 1,0-1 41,0-1 1,-1 1-1,1-1 1,-1 0 0,0 0-1,-1-1 1,1 1-1,-1-1 1,0 0-1,-1 0 1,1 0-1,-1-1 1,-1 1 0,4-12-1,-3 8 71,0 1 0,-1-1-1,-1 0 1,1 0 0,-2 1 0,1-1-1,-1 0 1,-1 0 0,-3-19-1,2 20-44,-1 1-1,0-1 0,-1 0 0,0 1 0,0 0 1,0 0-1,-1 0 0,-1 1 0,1 0 1,-1 0-1,-9-9 0,3 6-178,0 0-1,0 1 1,-1 0 0,-1 1-1,-26-12 1,33 17-133,5 2 66,0 1 0,0-1 0,0 0 0,0 0 0,0 0 0,0 0 0,1 0 0,-1 0 0,0 0 0,1-1 0,-1 1 1,0-1-1,1 1 0,0-1 0,-1 1 0,1-1 0,-2-3 0,2-7-1237</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0.161"/>
    </inkml:context>
    <inkml:brush xml:id="br0">
      <inkml:brushProperty name="width" value="0.05" units="cm"/>
      <inkml:brushProperty name="height" value="0.05" units="cm"/>
      <inkml:brushProperty name="color" value="#008C3A"/>
    </inkml:brush>
  </inkml:definitions>
  <inkml:trace contextRef="#ctx0" brushRef="#br0">0 1 11514,'5'10'1521,"9"9"1575,5 9-223,9 15-32,2 9-353,6 16-911,0 4-449,-5 6-744,-1-5-240,-16-12-88,-7-8-48,-7-16-456,-5-6-496,-6-17-905,-1-12-839,-4-16 1431</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0.350"/>
    </inkml:context>
    <inkml:brush xml:id="br0">
      <inkml:brushProperty name="width" value="0.05" units="cm"/>
      <inkml:brushProperty name="height" value="0.05" units="cm"/>
      <inkml:brushProperty name="color" value="#008C3A"/>
    </inkml:brush>
  </inkml:definitions>
  <inkml:trace contextRef="#ctx0" brushRef="#br0">1 319 15947,'29'-52'2697,"8"-2"976,11-5-817,4 4-743,-7 15-1521,-7 7-184,-10 16-568,-5 8-280,-8 11-1032,-3 5-761,-8 8 1041,-6 3 0</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0.567"/>
    </inkml:context>
    <inkml:brush xml:id="br0">
      <inkml:brushProperty name="width" value="0.05" units="cm"/>
      <inkml:brushProperty name="height" value="0.05" units="cm"/>
      <inkml:brushProperty name="color" value="#008C3A"/>
    </inkml:brush>
  </inkml:definitions>
  <inkml:trace contextRef="#ctx0" brushRef="#br0">0 338 12139,'0'-5'1632,"10"-19"768,15-13-287,15-20-561,5-2-720,3 7-399,-5 7-217,-3 16-1185,0 4-519,-16 20-424,-6 10 615</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32.215"/>
    </inkml:context>
    <inkml:brush xml:id="br0">
      <inkml:brushProperty name="width" value="0.05" units="cm"/>
      <inkml:brushProperty name="height" value="0.05" units="cm"/>
      <inkml:brushProperty name="color" value="#008C3A"/>
    </inkml:brush>
  </inkml:definitions>
  <inkml:trace contextRef="#ctx0" brushRef="#br0">0 1 12099,'7'10'5373,"-2"9"-2063,-1-4-1939,16 53 1719,42 168 1551,-48-164-4055,24 95-84,-37-164-498,0 1-1,0-1 1,0 0 0,1 0-1,-1 0 1,1-1 0,0 1 0,0 0-1,5 4 1,-7-6-5,1-1-1,0 1 1,0-1-1,0 1 1,0-1 0,-1 1-1,1-1 1,0 0-1,0 1 1,0-1 0,0 0-1,0 0 1,0 1-1,0-1 1,0 0 0,0 0-1,0 0 1,0-1-1,0 1 1,0 0 0,0 0-1,0 0 1,0-1-1,0 1 1,0 0 0,0-1-1,0 1 1,0-1-1,0 1 1,-1-1 0,1 0-1,0 1 1,0-1-1,-1 0 1,2 0 0,8-10-101,0 0 0,-1 0 0,13-23 1,-11 18-41,18-22 0,-22 30 123,1 1 0,-1 0 1,1 0-1,1 1 0,-1 0 0,1 0 1,0 1-1,0 0 0,13-4 0,-18 7 30,0 1-1,-1 0 0,1 0 1,0 0-1,0 1 0,0-1 0,0 1 1,0 0-1,0 0 0,0 0 1,0 1-1,0-1 0,0 1 1,-1 0-1,1 0 0,0 0 1,0 1-1,-1-1 0,1 1 1,-1 0-1,1 0 0,-1 0 1,0 1-1,0-1 0,0 1 1,0 0-1,3 4 0,-3-3 51,0 0 0,0 1 0,0-1 0,-1 1 0,0 0 0,0 0 0,-1 0 1,1 0-1,-1 0 0,0 0 0,0 0 0,-1 0 0,1 0 0,-1 1 0,0-1 0,-1 0 0,-1 9 0,-1 1 99,0-1-1,-1 0 1,-1 0-1,-1 0 1,-7 14 0,5-12-180,-1-1 1,-1 0-1,0-1 1,-1 0-1,0-1 1,-1 0-1,-1-1 1,0 0 0,-1-1-1,0 0 1,-23 12-1,31-19-110,0-1 0,0 0 0,0 0 0,-9 2-1,13-5 95,1 0 0,-1 1-1,0-1 1,0 0 0,0 0-1,0 0 1,0 0 0,1 0-1,-1 0 1,0-1 0,0 1-1,0-1 1,0 1 0,1-1 0,-1 0-1,0 0 1,1 0 0,-1 1-1,0-2 1,-1 0 0,-1-3-92,0 1 1,0-1 0,0 1 0,-4-9-1</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0.720"/>
    </inkml:context>
    <inkml:brush xml:id="br0">
      <inkml:brushProperty name="width" value="0.05" units="cm"/>
      <inkml:brushProperty name="height" value="0.05" units="cm"/>
      <inkml:brushProperty name="color" value="#008C3A"/>
    </inkml:brush>
  </inkml:definitions>
  <inkml:trace contextRef="#ctx0" brushRef="#br0">0 177 17364,'4'24'2008,"8"-8"1033,10-8-33,13-9-1255,5-8-609,7-10-496,1-5-368,6-16-1424,5-11-1505,7-30 1433</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1.854"/>
    </inkml:context>
    <inkml:brush xml:id="br0">
      <inkml:brushProperty name="width" value="0.05" units="cm"/>
      <inkml:brushProperty name="height" value="0.05" units="cm"/>
      <inkml:brushProperty name="color" value="#008C3A"/>
    </inkml:brush>
  </inkml:definitions>
  <inkml:trace contextRef="#ctx0" brushRef="#br0">122 1 14043,'-4'0'228,"1"1"1,-1 0-1,1 0 0,0 0 1,-1 0-1,1 1 0,0-1 1,0 1-1,0 0 0,0 0 0,0 0 1,0 0-1,0 1 0,1-1 1,-1 1-1,1-1 0,0 1 1,0 0-1,0 0 0,0 0 1,0 0-1,0 0 0,1 1 1,-1 3-1,-4 9-18,1 1 0,1 1 1,-4 29-1,6-33-103,-14 121 859,3 209-1,20-217-165,-4-106-603,0 0 0,2-1 0,13 38 1,-15-50-173,1-1 0,-1 0 1,1 1-1,1-2 0,-1 1 1,1 0-1,0-1 1,1 0-1,0 0 0,0-1 1,0 0-1,0 0 0,1 0 1,0-1-1,0 0 1,0 0-1,0 0 0,1-1 1,-1 0-1,1-1 0,0 0 1,0 0-1,14 1 1,-6-2-14,-1 0 0,1-2 0,0 0 0,0 0 0,-1-2 0,1 0 1,-1 0-1,0-2 0,0 0 0,0-1 0,17-9 0,-1-2 12,0-2-1,-2-2 1,-1 0 0,0-2-1,44-47 1,-69 66-22,1 0 0,-1 0 0,0 0 1,0 0-1,-1 0 0,0 0 0,3-6 1,-5 9-2,0 1 0,1-1 0,-1 0 0,0 0 0,0 0 1,0 0-1,0 0 0,0 0 0,0 0 0,0 1 0,0-1 1,0 0-1,0 0 0,-1 0 0,1 0 0,0 0 0,-1 0 1,1 1-1,0-1 0,-1 0 0,1 0 0,-1 1 0,1-1 1,-1 0-1,0 1 0,1-1 0,-1 0 0,0 1 0,1-1 0,-1 1 1,0-1-1,0 1 0,1-1 0,-1 1 0,0 0 0,0-1 1,0 1-1,0 0 0,1 0 0,-1-1 0,-1 1 0,-8-2 11,0 0-1,0 1 0,0 0 1,-1 0-1,1 1 0,0 0 1,0 1-1,-15 3 1,-9 4 1,-38 14 1,41-12 181,-37 7 0,63-17 826,6-2-366,10-8 11,-1 1-235,121-140 1541,-30 34-2629,-39 46-959,-15 8 617</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2.867"/>
    </inkml:context>
    <inkml:brush xml:id="br0">
      <inkml:brushProperty name="width" value="0.05" units="cm"/>
      <inkml:brushProperty name="height" value="0.05" units="cm"/>
      <inkml:brushProperty name="color" value="#008C3A"/>
    </inkml:brush>
  </inkml:definitions>
  <inkml:trace contextRef="#ctx0" brushRef="#br0">589 116 11354,'-1'-1'12,"-14"-16"347,-2 1 0,-1 0 0,-37-26 0,50 39-276,1 0-1,-2 0 1,1 1-1,0-1 1,0 1-1,-1 0 1,1 1-1,-1-1 1,1 1-1,-1 0 1,0 1-1,1-1 0,-1 1 1,0 0-1,0 1 1,1-1-1,-1 1 1,0 0-1,1 1 1,-1-1-1,1 1 1,-7 3-1,6-1 78,-1 0-1,1 0 1,0 1-1,0 0 1,1 0-1,-1 0 1,1 1-1,0 0 1,1 0-1,-1 0 1,-4 9-1,-3 9 671,-17 45 0,28-69-823,-52 150 1571,-40 177 0,61-181-1523,8 1 0,5 2 0,2 152-1,21-132 60,0-124 45,19 85 1,-16-106-69,0 0 0,1-1 0,2 0-1,23 42 1,-24-51-33,1 0 0,0-1 0,0 0 0,2-1 0,0 0 0,0-1 0,1 0 0,17 11 0,-13-12-3,0 0 1,1-2-1,0 0 1,0-1-1,1 0 1,0-2 0,36 6-1,-29-8 20,0-1 1,0-1-1,0-1 0,0-2 1,38-6-1,-30 0 11,-1 0 1,1-3 0,-2 0-1,1-2 1,-2-2-1,0-1 1,38-26 0,-24 10 53,-1-2 1,-2-1-1,68-77 1,-65 61 134,-4-1 0,70-115 1,-91 131-118,-2 0 0,-2-2 1,-1 0-1,-2-1 0,-1 0 0,7-50 0,-16 62-111,0 0 0,-2 0 1,-2 0-1,0 0 0,-2 0 0,0 0 0,-2 1 0,-1-1 0,-1 1 0,-2 1 0,0-1 0,-1 1 0,-2 1 0,-1 0 0,0 0 0,-2 2 0,-1 0 0,0 0 0,-34-31 0,27 31-73,-2 1 0,0 1 0,-1 1 1,-1 2-1,-1 0 0,-52-21 1,46 24-15,-2 2 0,0 2 1,0 1-1,-1 2 1,-58-5-1,39 11-312,0 2 0,0 3 1,0 2-1,1 3 0,0 1 0,0 4 0,-70 26 0,94-26-555</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3.583"/>
    </inkml:context>
    <inkml:brush xml:id="br0">
      <inkml:brushProperty name="width" value="0.05" units="cm"/>
      <inkml:brushProperty name="height" value="0.05" units="cm"/>
      <inkml:brushProperty name="color" value="#008C3A"/>
    </inkml:brush>
  </inkml:definitions>
  <inkml:trace contextRef="#ctx0" brushRef="#br0">211 336 14883,'0'0'50,"0"0"-1,0 0 1,0-1-1,1 1 1,-1 0-1,0 0 1,0 0-1,0 0 1,0 0-1,0 0 1,0 0-1,0 0 1,1 0-1,-1 0 0,0 0 1,0 0-1,0 0 1,0 0-1,0 0 1,0 0-1,0 0 1,1 0-1,-1 0 1,0 0-1,0 0 1,0 1-1,0-1 1,0 0-1,0 0 1,0 0-1,0 0 1,1 0-1,-1 0 1,0 0-1,0 0 1,0 0-1,0 0 1,0 0-1,0 1 1,0-1-1,0 0 1,0 0-1,0 0 1,7 10 1089,6 12 165,48 126 2351,9 86-2325,-66-216-1265,0-4 8,0 0 0,-2 0 0,1 1 0,-2-1 0,0 24 0,0-37-65,-1 0 0,-1-1 0,1 1 0,0 0-1,0 0 1,0 0 0,0-1 0,0 1 0,-1 0 0,1 0 0,0-1 0,-1 1 0,1 0-1,-1-1 1,1 1 0,-1 0 0,0 0 0,0 0-3,1-1 0,0 0 0,-1 0 1,1 0-1,-1 0 0,1 0 0,-1 1 0,1-1 0,-1 0 0,1 0 1,0 0-1,-1 0 0,1 0 0,-1-1 0,1 1 0,-1 0 0,1 0 1,-1 0-1,1 0 0,-1 0 0,1-1 0,0 1 0,-1 0 0,-2-2 13,0 0-1,0-1 1,1 1-1,-1 0 1,1-1-1,-1 0 1,1 1-1,-3-5 1,-22-40-14,2-2 1,-25-63-1,6 9-351,6 22-51,-85-197-1103,116 258 1408,-2-2-45,-6-26 0,14 42 122,0 0-1,0-1 0,0 1 1,0-1-1,1 1 0,0-1 1,1 1-1,1-12 1,-1 16 22,-1 0 0,1 0 0,0 0 0,-1 0 1,1 1-1,0-1 0,0 0 0,0 1 0,0-1 1,0 0-1,1 1 0,-1-1 0,0 1 0,1 0 1,-1-1-1,1 1 0,-1 0 0,1 0 1,0 0-1,0 0 0,-1 0 0,1 0 0,0 1 1,0-1-1,0 1 0,0-1 0,0 1 0,0 0 1,0-1-1,0 1 0,0 0 0,-1 0 0,4 1 1,5 0 59,-1 1 0,0 0 0,0 0 1,0 1-1,0 0 0,8 5 0,11 6 310,0 1 0,42 33 0,49 47 751,-34-25-398,17 9-53,108 86-175,-208-163-520,18 15 67,0 1 0,26 29 0,-41-41-175,-1-1 0,0 1 0,0 0 1,0 0-1,-1 0 0,0 1 0,0-1 0,-1 1 0,1-1 1,-1 1-1,-1 0 0,0 0 0,0 0 0,1 11 0,-2-16-26,0-1 0,0 1 0,0-1 0,0 1 0,0-1 0,0 1 0,-1-1 0,1 1 0,0-1 0,-1 1 0,1-1-1,-1 1 1,0-1 0,1 0 0,-1 1 0,0-1 0,0 0 0,0 0 0,0 1 0,0-1 0,0 0 0,0 0-1,0 0 1,0 0 0,-1 0 0,1-1 0,0 1 0,-2 0 0,-25 8-1653</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3.724"/>
    </inkml:context>
    <inkml:brush xml:id="br0">
      <inkml:brushProperty name="width" value="0.05" units="cm"/>
      <inkml:brushProperty name="height" value="0.05" units="cm"/>
      <inkml:brushProperty name="color" value="#008C3A"/>
    </inkml:brush>
  </inkml:definitions>
  <inkml:trace contextRef="#ctx0" brushRef="#br0">14 514 13475,'-7'0'1976,"0"-11"833,14-15-457,9-10-335,12-13-1153,5-1-296,8-7-488,6-4-376,-2-1-1568,2-11 3976,-18-15-2152</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3.933"/>
    </inkml:context>
    <inkml:brush xml:id="br0">
      <inkml:brushProperty name="width" value="0.05" units="cm"/>
      <inkml:brushProperty name="height" value="0.05" units="cm"/>
      <inkml:brushProperty name="color" value="#008C3A"/>
    </inkml:brush>
  </inkml:definitions>
  <inkml:trace contextRef="#ctx0" brushRef="#br0">1 0 13491,'7'61'1912,"3"-1"2769,6 3-2392,8-3-9,2-4-591,7-6-1073,0-7-256,-4-13-264,1-6 8,-13-10-568,-3-5-648,-11-11-1385,-6-10-592,-6-19 1497</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4.092"/>
    </inkml:context>
    <inkml:brush xml:id="br0">
      <inkml:brushProperty name="width" value="0.05" units="cm"/>
      <inkml:brushProperty name="height" value="0.05" units="cm"/>
      <inkml:brushProperty name="color" value="#008C3A"/>
    </inkml:brush>
  </inkml:definitions>
  <inkml:trace contextRef="#ctx0" brushRef="#br0">1 422 15875,'1'-13'1753,"11"-11"839,11-5-135,19-11-1305,8-3-496,12-4-696,2-2-472,-7-1-1520,6-7-2209,-6-12 2368</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4.498"/>
    </inkml:context>
    <inkml:brush xml:id="br0">
      <inkml:brushProperty name="width" value="0.05" units="cm"/>
      <inkml:brushProperty name="height" value="0.05" units="cm"/>
      <inkml:brushProperty name="color" value="#008C3A"/>
    </inkml:brush>
  </inkml:definitions>
  <inkml:trace contextRef="#ctx0" brushRef="#br0">171 249 15779,'96'232'6875,"-61"-160"-4743,48 76 0,-24-54-1838,-107-161-1146,-75-91-655,-84-120-222,167 208 1508,36 60 207,-1 0-1,1-1 1,1 1 0,0-1-1,-2-13 1,5 19 23,-1 1-1,1 0 1,0-1 0,0 1-1,0-1 1,1 1 0,-1-1-1,1 1 1,0 0 0,1-1-1,-1 1 1,1 0 0,0 0-1,0 0 1,4-6 0,-3 5 26,1 1 1,0 0-1,1-1 1,-1 1-1,1 1 1,0-1 0,-1 1-1,2 0 1,-1 0-1,0 0 1,10-3-1,0 1 125,2 0 0,-1 1 1,0 1-1,28-2 0,-12 4 322,49 3 1,-65 0-274,0 0 0,0 0-1,0 2 1,22 7 0,-34-10-166,0 1 1,0 0-1,0-1 1,0 2-1,0-1 0,0 0 1,-1 1-1,1-1 1,-1 1-1,1 0 1,-1 0-1,0 1 1,0-1-1,-1 1 1,1-1-1,-1 1 1,0 0-1,0 0 1,0 0-1,2 7 0,-2-4-19,-2 0-1,1 0 1,-1 0-1,0 0 1,0 0 0,0-1-1,-1 1 1,-1 0-1,1 0 1,-3 8-1,-3 4 3,-1 0 1,-11 21-1,5-14-1,-29 40-1,34-54-103,-1 0 0,0-1 0,-1 0 0,0-1 0,-14 10-1,19-16-88,1 0 0,-1-1 0,1 0-1,-1-1 1,0 1 0,0-1 0,0 0 0,-1 0-1,1-1 1,-11 1 0,13-2-36,0 0-1,-1 0 1,1 0 0,-1-1 0,1 0 0,-1 0 0,1 0 0,0 0-1,0-1 1,0 1 0,0-1 0,0 0 0,0 0 0,0-1 0,0 1-1,-4-5 1,0-2-186,0 0-1,0-1 0,-9-14 0</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4.967"/>
    </inkml:context>
    <inkml:brush xml:id="br0">
      <inkml:brushProperty name="width" value="0.05" units="cm"/>
      <inkml:brushProperty name="height" value="0.05" units="cm"/>
      <inkml:brushProperty name="color" value="#008C3A"/>
    </inkml:brush>
  </inkml:definitions>
  <inkml:trace contextRef="#ctx0" brushRef="#br0">1268 1 11546,'-70'26'789,"-98"53"-1,127-55-296,0 1 1,2 3-1,-54 46 1,40-22 31,1 2 0,-51 72 0,-71 134 345,112-147-520,-53 131-1,-20 124 173,42-8 206,81-291-497,3 0 0,4 0 0,3 87 0,4-110-65,3 0-1,2 0 0,2 0 1,17 52-1,-17-69-76,2-1 0,2 0 0,0-1 0,2 0 0,0-1 0,2 0 0,26 29 0,-21-31-16,2-2 1,0 0-1,2-1 0,0-1 1,1-1-1,50 25 1,-39-26-10,1-2 1,0-1 0,1-2 0,77 14-1,-67-20-14,1-3 0,0-1-1,0-3 1,0-2-1,-1-2 1,100-22 0,-61 2 171,0-3 0,166-77-1,-21-20 448,-130 56 88,146-124-1,67-113 949,-216 191-697,156-229 0,-211 273-683,40-84 1,-65 106-260,-1 0 0,-3-1 0,-2 0 0,-1-2 0,-4 0 0,7-70 0,-14 83-95,-2-1-1,-2 1 1,-2-1-1,-1 1 1,-1 0-1,-3 0 1,-1 0-1,-2 1 1,-17-40-1,13 44-81,-1 1-1,-2 1 1,-1 1-1,-2 1 1,0 0 0,-2 1-1,-2 2 1,0 0-1,-40-30 1,34 32 8,-1 3 0,0 0 0,-2 3 0,0 0 0,-1 2 0,-1 2 0,0 1 0,-66-13 0,57 18 72,0 2-1,-1 3 1,0 1-1,1 3 1,-56 7-1,34 2 9,0 2-1,-123 42 1,41 3-1863,-262 138 0,278-116 436</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47.317"/>
    </inkml:context>
    <inkml:brush xml:id="br0">
      <inkml:brushProperty name="width" value="0.05" units="cm"/>
      <inkml:brushProperty name="height" value="0.05" units="cm"/>
      <inkml:brushProperty name="color" value="#008C3A"/>
    </inkml:brush>
  </inkml:definitions>
  <inkml:trace contextRef="#ctx0" brushRef="#br0">1 2699 10474,'16'-15'938,"28"-22"1,149-108 1321,-26 17-1186,44-26 42,52-29 124,-251 174-1185,272-184 1110,171-94 187,-221 142-807,821-502 1477,-751 465-1238,-57 31 73,-50 23-2,-63 24-99,18-34 215,-121 104-987,-24 22-509,-7 11 498,0 1 0,0 0 1,0 0-1,0 0 0,0-1 0,0 1 1,0 0-1,0 0 0,0 0 0,0-1 1,0 1-1,0 0 0,0 0 0,0-1 1,-1 1-1,1 0 0,0 0 0,0 0 1,0 0-1,0-1 0,0 1 0,-1 0 1,1 0-1,0 0 0,0 0 0,0 0 1,0 0-1,-1-1 0,1 1 0,0 0 1,0 0-1,0 0 0,-1 0 0,1 0 1,0 0-1,0 0 0,-1 0 0,1 0 0,0 0 1,0 0-1,0 0 0,-1 0 0,1 0 1,0 0-1,0 0 0,-1 0 0,1 0 1,0 0-1,0 0 0,-1 1 0,-23 4-809</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45.924"/>
    </inkml:context>
    <inkml:brush xml:id="br0">
      <inkml:brushProperty name="width" value="0.05" units="cm"/>
      <inkml:brushProperty name="height" value="0.05" units="cm"/>
      <inkml:brushProperty name="color" value="#008C3A"/>
    </inkml:brush>
  </inkml:definitions>
  <inkml:trace contextRef="#ctx0" brushRef="#br0">1 1415 7802,'1'0'142,"-1"-1"0,1 0 1,0 0-1,-1 0 0,1 1 1,-1-1-1,1 0 0,-1 0 1,1 0-1,-1 0 0,0 0 1,1 0-1,-1 0 0,0 0 1,0 0-1,0 0 0,1 0 1,-1-1-1,0 1 0,-1 0 1,1 0-1,0 0 1,0 0-1,0 0 0,-1 0 1,1 0-1,0 0 0,-1 0 1,0-1-1,0 2 293,2 0-345,-1 1 1,1-1 0,-1 0-1,0 0 1,1 1 0,-1-1-1,1 0 1,-1 0 0,1 0 0,0 1-1,-1-1 1,1 0 0,-1 0-1,1 0 1,-1 0 0,1 0-1,-1 0 1,1 0 0,-1 0-1,1 0 1,0-1 0,-1 1-1,1 0 1,-1 0 0,1 0 0,-1-1-1,1 1 1,-1 0 0,1 0-1,-1-1 1,0 1 0,1 0-1,-1-1 1,1 1 0,-1-1-1,0 1 1,1-1 0,0-1 20,-1 1 1,1 0 0,0-1-1,0 1 1,-1 0 0,1 0-1,0-1 1,0 1-1,0 0 1,1 0 0,-1 0-1,0 0 1,0 0 0,0 1-1,3-2 1,11-10-5,2-16 330,-16 22-98,-1 6-332,0-1-1,0 1 1,0 0-1,-1 0 0,1-1 1,0 1-1,0 0 1,0 0-1,0-1 0,0 1 1,0 0-1,0 0 1,0 0-1,0-1 0,1 1 1,-1 0-1,0 0 1,0-1-1,0 1 0,0 0 1,0 0-1,0 0 1,0-1-1,0 1 0,1 0 1,-1 0-1,0 0 1,0-1-1,3-2 52,-1 0-1,1 0 1,-1 0-1,0 0 1,3-7-1,-4 7 4,0 1-1,0-1 1,0 1-1,0 0 1,1-1-1,-1 1 1,1 0-1,0 0 0,-1 0 1,1 0-1,0 1 1,0-1-1,0 0 1,3-1-1,0 1 32,-1-1-1,0 1 1,0-1-1,0 0 1,-1-1-1,1 1 1,-1 0-1,1-1 1,-1 0-1,0 0 1,2-4-1,2-6 83,0 1 0,6-19 0,-7 16 64,12-23 0,-15 34-144,0 0 1,0 1-1,0 0 1,1-1-1,-1 1 1,1 1-1,0-1 1,0 0-1,6-2 1,-4 0-58,1 1 1,-1-1-1,0 0 1,-1-1-1,1 1 1,-1-1-1,-1 0 0,1-1 1,-1 1-1,3-10 1,0 4 55,0 1 1,12-18-1,-7 16-64,-1 0 0,2 1 1,0 0-1,0 1 0,1 0 0,18-10 0,-13 8-18,-1 1 0,0-2 0,-1-1 0,-1 0 0,25-32-1,-12 12 29,37-49 220,-13 20-12,-37 47-215,0-2 0,20-31 0,41-68 49,-72 110-63,8-13 238,2 0 0,0 1 1,29-32-1,-37 44-255,0 0 1,0 0-1,6-13 1,1 1-1,-6 8 5,-5 7-5,0 1-1,1 0 0,-1 0 0,1 0 1,0 0-1,1 0 0,-1 1 0,1 0 1,7-6-1,-2-1-12,-9 10 16,-1 0-1,0 0 0,1 0 0,0 0 0,-1 0 0,1 0 0,0 0 0,-1 1 1,1-1-1,0 0 0,0 1 0,-1-1 0,1 0 0,0 1 0,0-1 0,0 1 1,0-1-1,2 0 0,-3 1 17,-4 9 13,-6 4 92,10-12 93,6-7-13,12-18 410,-22 36-564,3-7-19,4-6 12,-3 1-31,0 0 0,1 0 0,-1 0 1,0 0-1,0 0 0,0-1 0,1 1 1,-1 0-1,0 0 0,0 0 0,1 0 0,-1 0 1,0 0-1,0 0 0,1 0 0,-1 0 1,0 0-1,0 0 0,1 0 0,-1 0 0,0 0 1,0 0-1,1 0 0,-1 1 0,0-1 0,0 0 1,1 0-1,-1 0 0,0 0 0,0 0 1,0 1-1,1-1 0,-1 0 0,0 0 0,0 0 1,0 0-1,0 1 0,1-1 0,-1 0 0,0 0 1,0 1-1,0-1 0,0 0 0,0 0 1,0 1-1,0-1 0,0 0 0,0 0 0,0 1 1,0-1-1,0 0 0,0 0 0,0 1 1,4 14 114,-4-14-110,0 1-4,1-1 0,-1 1 0,1 0 1,0 0-1,0 0 0,0 0 0,0-1 0,0 1 0,0 0 1,1-1-1,-1 1 0,1-1 0,-1 1 0,1-1 0,-1 0 1,1 0-1,0 0 0,-1 1 0,4 0 0,-2-1 11,0 1-1,0 0 1,-1 0 0,1 1-1,3 3 1,-1 1 43,0 0 1,0 1-1,-1 0 1,4 9 0,1 1-15,-9-17-36,0-1 0,0 1 0,0-1 0,0 0 0,0 1 0,0-1 0,-1 0 0,1 1 0,0-1 0,0 0 0,0 1 0,0-1 0,0 0 0,-1 1 0,1-1 0,0 0-1,0 0 1,0 1 0,-1-1 0,1 0 0,0 0 0,-1 1 0,1-1 0,0 0 0,0 0 0,-1 0 0,1 1 0,0-1 0,-1 0 0,1-1 14,-2-3 42,2 4-73,0 0-1,0 0 1,0 0-1,-1 0 1,1 0 0,0 0-1,0 0 1,0 0-1,-1 0 1,1 1-1,0-1 1,0 0-1,0 0 1,0 0-1,-1 0 1,1 0-1,0 0 1,0 1-1,0-1 1,0 0 0,0 0-1,0 0 1,-1 0-1,1 0 1,0 1-1,0-1 1,0 0-1,0 0 1,0 0-1,0 1 1,0-1-1,0 0 1,0 0-1,0 0 1,0 1 0,0-1-1,0 0 1,-5 8-2,0 0 1,0 0 0,0-1-1,-1 0 1,-1 0 0,1 0 0,-1-1-1,0 0 1,-10 7 0,6-4-6,-1 0-1,-16 20 1,14-10-24,1 1 0,1 0-1,1 0 1,1 2 0,-9 25-1,17-44 32,-7 19-1,-2-1 0,0-1 0,-16 21 0,-46 53-129,36-46-227,4-10-38,-51 47 1,35-38 230,34-34 163,0 0 0,-18 10 0,17-11 0,0 0 0,-15 15 0,2 6 1,0 2 1,-40 66-1,22-30 4,-5 18-6,41-68 14,5-12-13,-1 1 0,0-1 0,-10 11 0,-13 18 10,-6 20-20,36-57 11,-1-1 0,1 1-1,0-1 1,-1 1-1,1-1 1,-1 1-1,0-1 1,1 0 0,-1 1-1,1-1 1,-1 0-1,1 0 1,-1 1 0,0-1-1,1 0 1,-2 0-1,1 0 4,0 1 0,0-1-1,0 0 1,1 1 0,-1-1-1,0 0 1,0 1-1,0-1 1,0 1 0,0 0-1,1-1 1,-2 2 0,-1 3 1,-1 1-1,1-1 1,1 1 0,-5 11 0,-3 7 36,10-24-40,0 0 9,0 1 0,0-1 0,0 0 0,0 1 0,0-1 0,0 1 1,0-1-1,0 0 0,-1 1 0,1-1 0,0 1 0,0-1 0,-1 0 0,1 1 0,0-1 1,0 0-1,-1 0 0,1 1 0,0-1 0,-1 0 0,1 0 0,0 1 0,-1-1 1,1 0-1,0 0 0,-1 0 0,1 1 0,0-1 0,-1 0 0,1 0 0,-1 0 0,1 0 1,0 0-1,-1 0 0,1 0 0,-1 0 0,1 0 0,-1 0 0,1 0 0,-7 0 10,-7 2 94,13-2-117,1 0-1,0 1 1,0-1-1,0 0 0,0 0 1,-1 1-1,1-1 1,0 0-1,0 0 1,0 1-1,0-1 1,0 0-1,0 0 1,0 1-1,0-1 1,0 0-1,0 1 1,0-1-1,0 0 0,0 0 1,0 1-1,0-1 1,0 0-1,0 0 1,0 1-1,0-1 1,0 0-1,1 0 1,-1 1-1,0-1 1,0 0-1,0 0 1,0 1-1,1-1 0,-1 0 1,0 0-1,0 0 1,0 0-1,1 1 1,-1-1-1,0 0 1,0 0-1,1 0 1,-1 0-1,1 1-229,-4-4-2650,3 2 2687,-1 0-1,1 1 0,0-1 1,-1 0-1,1 1 1,0-1-1,0 0 0,0 0 1,0 1-1,-1-1 1,1-1-1,-1-14-2158,4 2 1798,6-2 170</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50.496"/>
    </inkml:context>
    <inkml:brush xml:id="br0">
      <inkml:brushProperty name="width" value="0.05" units="cm"/>
      <inkml:brushProperty name="height" value="0.05" units="cm"/>
      <inkml:brushProperty name="color" value="#008C3A"/>
    </inkml:brush>
  </inkml:definitions>
  <inkml:trace contextRef="#ctx0" brushRef="#br0">83 1929 9946,'-12'3'1392,"0"0"1,0-1-1,-20 0 0,32-2-1314,-1 1-1,1-1 1,-1 0 0,1 0-1,-1 0 1,0 0-1,1-1 1,-1 1-1,1 0 1,-1 0 0,1 0-1,-1 0 1,1-1-1,-1 1 1,1 0-1,-1 0 1,1-1-1,-1 1 1,1 0 0,-1-1-1,1 1 1,0 0-1,-1-1 1,1 1-1,0-1 1,-1 1 0,1-1-1,0 1 1,-1-1-1,1 1 1,0-1-1,0 1 1,0-1-1,-1 1 1,1-1 0,0 1-1,0-1 1,0 0-1,0 1 1,0-1-1,0 1 1,0-1 0,0 0-1,1-1 32,-1 0 0,1 0 0,0 0-1,-1 0 1,1 0 0,0 1 0,0-1 0,0 0 0,0 0-1,0 1 1,1-1 0,1-2 0,19-14 342,0 1 1,40-23-1,7-5-70,471-365 1347,124-155 632,-78 21-664,-454 427-1565,-130 116-133,41-36-414,83-53 0,-124 88 314,0 1 0,1-1 0,-1 1 0,1 0 0,-1 0 0,0 0 0,1 0 0,0 0 0,-1 0 0,1 1-1,-1-1 1,1 1 0,4 0 0,-5 0 1,-1 1 0,1 0 0,-1 0 0,1-1 0,-1 1 0,0 0 0,1 0 0,-1 0 0,0 1 0,0-1 0,0 0 0,0 0 0,0 0 0,0 1 0,0-1 0,-1 1 0,1-1 0,0 1 0,-1-1-1,1 1 1,-1-1 0,1 2 0,3 12-655,4 25 0,-8-40 755</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6.489"/>
    </inkml:context>
    <inkml:brush xml:id="br0">
      <inkml:brushProperty name="width" value="0.05" units="cm"/>
      <inkml:brushProperty name="height" value="0.05" units="cm"/>
      <inkml:brushProperty name="color" value="#008C3A"/>
    </inkml:brush>
  </inkml:definitions>
  <inkml:trace contextRef="#ctx0" brushRef="#br0">87 64 11418,'0'-14'988,"1"10"-577,-1 1-1,1-1 0,-1 1 1,0-1-1,-1 1 0,1-1 1,-1 1-1,1-1 0,-1 1 1,0 0-1,-2-4 0,3 6-346,0 1 0,0 0 0,0-1 0,-1 1 0,1 0 0,0 0 0,0-1 0,-1 1 0,1 0 0,0 0-1,-1-1 1,1 1 0,0 0 0,-1 0 0,1 0 0,0 0 0,-1 0 0,1-1 0,0 1 0,-1 0 0,1 0 0,0 0-1,-1 0 1,1 0 0,0 0 0,-1 0 0,1 0 0,0 0 0,-1 0 0,1 0 0,0 0 0,-1 1 0,1-1 0,-1 0-1,1 0 1,0 0 0,-13 11 1176,8-4-1028,0 0 0,0 1-1,1-1 1,-1 1 0,2 0-1,-1 1 1,1-1 0,0 1 0,-2 14-1,-1 10 126,-1 42 0,5-36-83,2 0 0,1 0 0,2 0 0,10 47-1,-9-65-116,1 0-1,2 0 0,0-1 1,1 0-1,1-1 0,0 1 1,2-2-1,0 0 1,18 23-1,-20-32-105,0-1 0,0 1 0,0-1 0,1-1 1,0 0-1,1 0 0,0-1 0,0 0 0,0-1 0,1 0 0,-1-1 0,1-1 1,0 1-1,23 2 0,-20-5-29,0 0 0,0 0 0,-1-1 1,1-1-1,0-1 0,0 0 0,-1-1 1,1 0-1,-1-1 0,0-1 0,26-12 0,-33 14-2,-1-1-1,0 0 1,0 0 0,-1 0-1,1-1 1,-1 0-1,0 0 1,5-6-1,-8 8-3,0 1 0,-1-1 0,1 1 0,-1-1 0,0 1 0,0-1 0,0 0 0,0 0 0,0 1 0,-1-1 0,1 0 0,-1 0 0,1 0-1,-1 0 1,0 0 0,0 0 0,-1 1 0,1-1 0,-1 0 0,1 0 0,-1 0 0,-1-4 0,-1 1-22,-1 0 1,1 1-1,-1-1 0,0 0 0,0 1 1,0 0-1,-1 0 0,1 0 0,-1 1 1,-1 0-1,1 0 0,-1 0 0,1 0 1,-1 1-1,0 0 0,-11-4 0,8 4 5,0 0 1,-1 0-1,1 1 0,0 0 0,-1 1 1,0 0-1,1 1 0,-1 0 0,1 0 1,-1 1-1,-11 2 0,17-2 53,0 0-1,1 0 1,-1 1 0,0-1-1,0 1 1,1 0-1,-1 0 1,1 0 0,-1 1-1,1-1 1,0 1-1,0-1 1,0 1-1,0 0 1,0 0 0,1 1-1,0-1 1,-3 4-1,34-38 1022,13-13-815,112-130-462,-120 133-630,35-50-4501,-53 60 3473</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6.672"/>
    </inkml:context>
    <inkml:brush xml:id="br0">
      <inkml:brushProperty name="width" value="0.05" units="cm"/>
      <inkml:brushProperty name="height" value="0.05" units="cm"/>
      <inkml:brushProperty name="color" value="#008C3A"/>
    </inkml:brush>
  </inkml:definitions>
  <inkml:trace contextRef="#ctx0" brushRef="#br0">11 11 14787,'-6'10'1729,"1"4"2295,5-4-2871,4-3-345,3-7-432,5-1-472,7-8-1400,-5-7-537,19-10 937</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7.139"/>
    </inkml:context>
    <inkml:brush xml:id="br0">
      <inkml:brushProperty name="width" value="0.05" units="cm"/>
      <inkml:brushProperty name="height" value="0.05" units="cm"/>
      <inkml:brushProperty name="color" value="#008C3A"/>
    </inkml:brush>
  </inkml:definitions>
  <inkml:trace contextRef="#ctx0" brushRef="#br0">0 211 16700,'19'47'1581,"3"-1"0,1-2 0,33 49 1,-39-70-1246,0-1 1,1-1-1,1-1 0,2 0 1,-1-1-1,2-2 1,29 19-1,-6-10-153,-24-14-116,22 15-1,-75-53-314,1-1-1,1-2 0,-43-54 1,-63-110-587,134 190 825,-51-85-165,46 76 163,2 0 0,-1-1 0,1 0-1,1 0 1,-3-17 0,6 26 25,1 0 1,-1-1-1,1 1 0,0 0 1,1-1-1,-1 1 0,1 0 1,0 0-1,0-1 1,0 1-1,0 0 0,1 0 1,-1 0-1,1 0 0,0 0 1,1 1-1,-1-1 0,0 1 1,1-1-1,0 1 0,0 0 1,0 0-1,0 0 0,1 0 1,-1 1-1,1-1 0,6-3 1,1 1 86,1-1 1,-1 2 0,1 0 0,0 0-1,0 1 1,1 0 0,-1 1 0,16-1-1,-24 3-50,1 0-1,0 0 0,0 0 0,-1 0 0,1 1 0,0 0 0,-1 0 0,1 0 0,0 0 0,-1 1 1,8 3-1,-10-3-28,1-1 0,-1 1-1,0 0 1,-1 0 0,1 0 0,0 0 0,0 0 0,-1 0 0,0 0 0,1 0 0,-1 0-1,0 1 1,0-1 0,0 1 0,0-1 0,0 1 0,-1-1 0,1 1 0,-1-1 0,0 1 0,1-1-1,-1 1 1,-1 3 0,0 5 10,0 1 0,-1-1-1,-1 1 1,0-1-1,0 0 1,-10 21 0,-38 60-470,41-75-549,0 0 0,-21 22 0,11-21-207</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7.067"/>
    </inkml:context>
    <inkml:brush xml:id="br0">
      <inkml:brushProperty name="width" value="0.05" units="cm"/>
      <inkml:brushProperty name="height" value="0.05" units="cm"/>
      <inkml:brushProperty name="color" value="#008C3A"/>
    </inkml:brush>
  </inkml:definitions>
  <inkml:trace contextRef="#ctx0" brushRef="#br0">0 0 9746,'1'4'94,"0"0"0,0 0-1,0 1 1,0-1 0,1-1-1,0 1 1,0 0 0,0 0 0,0-1-1,1 1 1,-1-1 0,1 0-1,0 1 1,0-1 0,0-1 0,0 1-1,0 0 1,1-1 0,-1 1-1,1-1 1,6 2 0,7 3 252,1-1 1,0-1-1,1 0 0,25 2 1,-20-4-115,-1 1-1,27 10 1,-43-12-209,0 1-1,0 0 0,0 1 1,0 0-1,0 0 1,-1 0-1,0 1 1,0 0-1,0 0 0,9 10 1,-6-2-24,0-1 0,0 1-1,11 27 1,14 45-35,1 1 3,-27-69 62,0-1-1,1 0 0,1 0 1,1-1-1,0-1 0,0 1 1,2-2-1,0 0 0,0 0 1,1-2-1,1 1 0,0-2 1,0 0-1,1-1 1,33 14-1,-9-9 49,0-1 1,1-3-1,57 8 0,131 4 31,-83-11-89,-51 0-19,0 3 0,105 31 0,-153-31-1,0 2 0,-2 2 0,0 2 0,-1 2 0,-1 2 0,41 31 0,10 18 4,13 9 13,-60-49 47,1-3 0,1-2 0,93 38 0,-119-57 31,1-1-1,-1-1 1,1-2 0,1 0 0,-1-1 0,1-2 0,-1 0 0,1-2 0,0-1 0,0-1 0,26-5 0,-8-3 23,-23 4-81,0 2 0,29-4 0,-46 8-35,-1 0 1,0 0-1,1 0 0,-1 1 0,1-1 0,-1 1 0,1-1 1,-1 1-1,0 0 0,1 0 0,-1 0 0,0 0 0,0 0 1,0 0-1,0 1 0,0-1 0,0 1 0,0-1 0,0 1 0,0 0 1,1 2-1,2 3 1,0 1-1,-1 0 1,0 0 0,5 13 0,6 12 11,-13-28-19,1-1-1,1 1 0,-1-1 0,1 1 0,0-1 1,0 0-1,0-1 0,0 1 0,0-1 1,1 0-1,0 0 0,0 0 0,0 0 1,0-1-1,0 0 0,0 0 0,0 0 0,1-1 1,-1 0-1,1 0 0,-1 0 0,1-1 1,-1 0-1,1 0 0,6-1 0,7-1-24,0-1 1,0-1-1,-1-1 0,0-1 0,35-16 0,-46 19 40,19-7 47,-25 10-54,-1 0 0,1 0 0,-1 0 0,0-1 0,1 1 0,-1 0 0,1 0 0,-1 0 0,0 0 0,1 0 0,-1 0 0,1 0-1,-1 1 1,0-1 0,1 0 0,-1 0 0,1 0 0,-1 0 0,0 0 0,1 1 0,-1-1 0,0 0 0,1 0 0,-1 0 0,0 1 0,1-1 0,-1 0 0,0 1 0,0-1 0,1 0 0,-1 1 0,0-1 0,0 0 0,0 1 0,0-1 0,1 0 0,-1 1 0,0-1 0,0 1 0,0-1 0,0 0 0,0 1 0,0-1 0,0 1-1,0-1 1,0 0 0,0 1 0,0-1 0,0 0 0,0 1 0,0-1 0,-1 1 0,0 5 6,0 0 0,-1-1 0,0 1 0,0-1 0,0 0 0,-1 0 0,-6 10 0,0 1 2,-95 161-1045,69-130 629</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7.783"/>
    </inkml:context>
    <inkml:brush xml:id="br0">
      <inkml:brushProperty name="width" value="0.05" units="cm"/>
      <inkml:brushProperty name="height" value="0.05" units="cm"/>
      <inkml:brushProperty name="color" value="#008C3A"/>
    </inkml:brush>
  </inkml:definitions>
  <inkml:trace contextRef="#ctx0" brushRef="#br0">258 74 12291,'-1'-16'635,"0"10"-300,0 1 0,1-1 0,0 0-1,0 1 1,0-1 0,1 1 0,0-1 0,2-6-1,-2 11 717,0 6-731,-1 10-126,-10 104-6,-7-1 0,-4-1 1,-63 198-1,22-90-62,54-186-109,2-1-1,2 1 1,1 73-1,3-101-42,1 0-1,1 0 1,0 0 0,1 0-1,0-1 1,0 1-1,1-1 1,1 0-1,10 19 1,1-7-88,1 0 0,33 33-1,67 87-33,-68-80 146,-39-49 0,0 0 0,-1 0 1,10 19-1,-17-27-1,0 0-1,0 0 1,0 0 0,-1 0-1,0 0 1,0 0-1,0 0 1,0 0 0,-1 0-1,0 0 1,0 1 0,-1-1-1,1 0 1,-3 9-1,-3 4-73,0 0-1,-2-1 0,0 1 1,-14 20-1,-48 64-275,53-77 289,-65 84 19,-81 126 293,154-217-226,10-17-20,2-4-14,17-26-298,-5-3-291,5-5 231</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8.783"/>
    </inkml:context>
    <inkml:brush xml:id="br0">
      <inkml:brushProperty name="width" value="0.05" units="cm"/>
      <inkml:brushProperty name="height" value="0.05" units="cm"/>
      <inkml:brushProperty name="color" value="#008C3A"/>
    </inkml:brush>
  </inkml:definitions>
  <inkml:trace contextRef="#ctx0" brushRef="#br0">193 1 9594,'-1'1'578,"0"1"1,-1-1-1,1 0 0,0 0 1,-1 1-1,1-1 0,-1 0 0,0-1 1,1 1-1,-1 0 0,0 0 1,1-1-1,-1 1 0,0-1 1,-3 1-1,2 0-176,1 0 0,-1-1 0,0 1 0,1 0 1,-1 0-1,1 1 0,-1-1 0,-2 2 0,-4 7-125,0 0 0,0 0 0,1 1 0,0 0 1,0 0-1,2 1 0,-8 16 0,11-23-221,-8 20-20,0 1 1,1 0 0,2 1-1,1 0 1,1 0 0,1 1-1,2-1 1,0 1 0,2 0-1,1 0 1,4 33 0,-3-50-30,1 0-1,0 0 1,0 0 0,1-1 0,0 1 0,1-1 0,9 17 0,-10-22-2,0 0 1,1 0 0,0 0 0,0 0 0,0-1 0,1 1-1,-1-1 1,1-1 0,0 1 0,0 0 0,0-1-1,1 0 1,-1 0 0,1-1 0,7 3 0,-2-2 2,0-1 0,1 1 0,-1-2 0,1 0-1,-1 0 1,1-1 0,-1 0 0,1-1 0,-1-1 0,1 0 0,19-5 0,6-6-9,-1-1 1,39-22-1,-50 24-11,-16 7-34,1 1 1,0 0-1,11-2 0,-41 10 47,0-1-1,0 0 1,0-1-1,-1-1 1,-21-2-1,38 0 5,0 0-1,0 0 1,0-1 0,0 1-1,1-1 1,-1 0-1,1 0 1,-1 0 0,1 0-1,0-1 1,0 1 0,0-1-1,0 0 1,0 0-1,0 0 1,1 0 0,-1-1-1,-2-6 1,1 3 18,0 0 1,1-1 0,0 1-1,1-1 1,0 1-1,0-1 1,0 0 0,0-12-1,1 10 86,1 1-1,1-1 1,0 1-1,0-1 0,5-17 1,-5 25-103,0 0 1,0 0-1,0 0 0,0 1 1,1-1-1,-1 0 0,1 1 1,-1-1-1,1 1 0,0-1 1,-1 1-1,3-1 0,25-13 17,-17 10-9,14-8-23,77-33-228,-89 42-286,22-11-1313,-16 1-2970,-13 4 2234</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9.263"/>
    </inkml:context>
    <inkml:brush xml:id="br0">
      <inkml:brushProperty name="width" value="0.05" units="cm"/>
      <inkml:brushProperty name="height" value="0.05" units="cm"/>
      <inkml:brushProperty name="color" value="#008C3A"/>
    </inkml:brush>
  </inkml:definitions>
  <inkml:trace contextRef="#ctx0" brushRef="#br0">766 1 12059,'-31'4'712,"1"1"1,-44 14 0,55-13-399,0 2 1,1 0-1,0 1 1,1 0-1,-18 14 0,5 1-70,0 1 0,2 1 0,2 1 0,0 2 0,2 1 0,-27 40 0,9-1 500,-66 145 1,77-142-246,4 0 0,2 2 0,-22 121 1,43-170-426,1 0 1,2 1-1,0 0 1,1-1 0,2 1-1,1-1 1,0 0 0,8 25-1,-7-35-39,1 0 0,1-1 0,0 0-1,1-1 1,0 1 0,1-1 0,0 0 0,1-1-1,1 0 1,0-1 0,0 0 0,1 0 0,1-1-1,19 13 1,-12-11 43,0-2 0,1 0 0,0-1-1,1-1 1,0-1 0,0-1 0,0-1-1,25 3 1,-4-4 113,1-1 0,-1-2-1,53-6 1,-40-1 13,-1-3 0,-1-2 0,0-3-1,78-30 1,-59 14 184,-1-4 0,103-66 0,-146 81-231,-1 0 0,-1-2 0,0-1 0,25-30 0,-34 33-44,-2 0-1,0-2 0,-2 1 0,0-2 1,-1 0-1,11-30 0,-14 28-28,-1 0-1,-1-1 1,-1 1 0,-1-2-1,-1 1 1,-2 0-1,0-38 1,-3 45-59,-1 0 0,-1 1 0,0-1 0,-1 1 0,-1 0 0,-1 0 0,0 0 0,-1 1 1,-1 0-1,-1 0 0,-15-22 0,4 13-22,-1 0 1,-1 1-1,-1 1 1,-1 2-1,0 0 1,-2 1-1,-1 2 0,-50-27 1,46 30 3,-1 1 1,0 2-1,-1 1 0,-1 2 1,0 1-1,0 1 0,0 2 1,-36-1-1,-136 5-1118,201 0 972,-29-2-1275,32 3 1244,0-1-1,1 1 1,-1-1-1,0 1 1,0-1-1,1 0 1,-1 0-1,0 1 1,1-1-1,-1 0 1,1-1-1,-1 1 1,1 0-1,-2-2 1,2 1 17,0 0 0,0 0 1,0 0-1,0 0 0,1 0 0,-1 0 0,1 0 0,0 0 1,-1-3-1</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19.696"/>
    </inkml:context>
    <inkml:brush xml:id="br0">
      <inkml:brushProperty name="width" value="0.05" units="cm"/>
      <inkml:brushProperty name="height" value="0.05" units="cm"/>
      <inkml:brushProperty name="color" value="#008C3A"/>
    </inkml:brush>
  </inkml:definitions>
  <inkml:trace contextRef="#ctx0" brushRef="#br0">7 164 11074,'-2'-9'969,"1"-5"855,-1 2 192,0 3-175,2 1-257,0 3-624,4-4-368,6-7-303,9-3-209,10-9-1249,10-6 889</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1.268"/>
    </inkml:context>
    <inkml:brush xml:id="br0">
      <inkml:brushProperty name="width" value="0.05" units="cm"/>
      <inkml:brushProperty name="height" value="0.05" units="cm"/>
      <inkml:brushProperty name="color" value="#008C3A"/>
    </inkml:brush>
  </inkml:definitions>
  <inkml:trace contextRef="#ctx0" brushRef="#br0">181 439 14203,'-10'17'1699,"1"0"1,0 1-1,-10 34 1,12-29-775,1 1 0,-3 39 0,7-45-639,0-8-26,1 0-1,1 1 0,-1-1 0,4 21 1,-3-30-233,0-1 1,0 1-1,0 0 1,0-1 0,0 1-1,0 0 1,1-1-1,-1 1 1,0-1-1,1 1 1,-1 0 0,0-1-1,1 1 1,-1-1-1,1 1 1,-1-1 0,2 1-1,-2-1-16,0 0 1,1 0-1,-1 0 0,1 0 0,-1 0 0,0 0 1,1 0-1,-1 0 0,0 0 0,1-1 1,-1 1-1,0 0 0,1 0 0,-1-1 1,0 1-1,1 0 0,-1 0 0,0-1 1,0 1-1,1 0 0,-1-1 0,0 1 0,0 0 1,0-1-1,1 1 0,-1 0 0,0-1 1,0 1-1,0 0 0,0-1 0,0 1 1,0-1-1,0 1 0,0-1 0,3-10 36,-1 1-1,-1-1 1,0 0-1,-1 0 1,-1-21-1,0 17-34,-2-45-29,-24-113 0,-29-52-179,32 133 117,21 81 69,-1-4 1,1 1 0,0-1-1,-1-17 1,4 32 9,0 0 0,0 0 1,-1 0-1,1 0 0,0-1 0,0 1 0,0 0 0,0 0 1,0 0-1,0-1 0,0 1 0,0 0 0,0 0 1,0 0-1,0-1 0,0 1 0,0 0 0,0 0 1,0 0-1,0-1 0,0 1 0,1 0 0,-1 0 1,0 0-1,0 0 0,0-1 0,0 1 0,0 0 1,0 0-1,0 0 0,1 0 0,-1 0 0,0-1 1,0 1-1,0 0 0,0 0 0,1 0 0,-1 0 1,0 0-1,0 0 0,0 0 0,1 0 0,-1 0 1,0 0-1,0 0 0,0-1 0,1 1 0,-1 0 0,0 0 1,0 1-1,0-1 0,1 0 0,-1 0 0,0 0 1,0 0-1,0 0 0,0 0 0,1 0 0,-1 0 1,0 0-1,0 0 0,0 0 0,1 1 0,10 9 37,54 68 229,33 37 221,-81-99-428,0 1 0,1-2 0,1 0 0,28 16 1,21 3 16,-46-24-276,-1 0 0,30 20-1,-49-28-29,-1-1 1,1 1-1,0-1 0,0 1 0,-1 0 0,3 3 0,-4-5 106,1 1-1,-1-1 1,0 1 0,0-1 0,1 1-1,-1-1 1,0 1 0,0-1-1,0 1 1,0 0 0,0-1 0,0 1-1,0-1 1,0 1 0,0-1-1,0 1 1,0 0 0,0-1 0,0 1-1,0-1 1,-1 1 0,1-1 0,0 1-1,0-1 1,-1 1 0,1-1-1,0 1 1,0-1 0,-1 1 0,1-1-1,-1 0 1,1 1 0,0-1-1,-1 1 1,1-1 0,-1 0 0,0 1-1,-26 12-1687</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18.459"/>
    </inkml:context>
    <inkml:brush xml:id="br0">
      <inkml:brushProperty name="width" value="0.05" units="cm"/>
      <inkml:brushProperty name="height" value="0.05" units="cm"/>
      <inkml:brushProperty name="color" value="#008C3A"/>
    </inkml:brush>
  </inkml:definitions>
  <inkml:trace contextRef="#ctx0" brushRef="#br0">33 1102 9650,'-1'0'165,"0"0"1,0 0-1,0-1 1,0 1-1,0 0 0,0-1 1,0 1-1,0 0 0,0-1 1,0 1-1,0-1 1,0 0-1,1 1 0,-1-1 1,0 0-1,0 1 0,1-1 1,-1 0-1,0 0 1,1 0-1,-1-1 0,-11-8 3636,12 9-3686,0 1 0,0 0 0,0-1 0,-1 1 0,1 0 0,0 0 0,0-1 0,0 1 0,0 0 0,-1-1 0,1 1 0,0 0 0,0-1 0,0 1 0,0 0 1,0-1-1,0 1 0,0 0 0,0-1 0,0 1 0,0 0 0,0-1 0,0 1 0,1 0 0,-1 0 0,0-1 0,0 1 0,0 0 0,0-1 0,0 1 0,1 0 0,-1-1 0,0 1 0,0 0 0,0 0 0,1 0 0,-1-1 0,11-12 276,-10 11-109,66-77 1468,50-53-592,-64 83-648,78-56-1,69-33 396,-58 42-348,206-156 120,-343 248-701,24-15-744,-2-2 1,0 0 0,41-43-1,-66 61 404,0 0 1,0 0-1,0 0 0,0 0 0,0 0 0,-1 0 0,2-4 0,-2 5 176,-1 1 0,0 0 1,1 0-1,-1-1 0,0 1 0,0 0 0,0-1 0,0 1 1,0 0-1,0-1 0,-1 1 0,1 0 0,0 0 1,-1-1-1,1 1 0,-1 0 0,1 0 0,-1 0 0,1 0 1,-1-1-1,0 1 0,0 0 0,0-1 0,-2 0-71,0 0 0,1 0 0,-1 0 0,0 1 0,-4-3-1</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1.409"/>
    </inkml:context>
    <inkml:brush xml:id="br0">
      <inkml:brushProperty name="width" value="0.05" units="cm"/>
      <inkml:brushProperty name="height" value="0.05" units="cm"/>
      <inkml:brushProperty name="color" value="#008C3A"/>
    </inkml:brush>
  </inkml:definitions>
  <inkml:trace contextRef="#ctx0" brushRef="#br0">1 457 14755,'5'1'1488,"5"-6"1153,8-12-208,11-14-529,8-9-544,6-4-728,4 1-424,-6-2-880,-6 0-392,-7-10-1673,-6-6 4642,-1-10-1961</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1.597"/>
    </inkml:context>
    <inkml:brush xml:id="br0">
      <inkml:brushProperty name="width" value="0.05" units="cm"/>
      <inkml:brushProperty name="height" value="0.05" units="cm"/>
      <inkml:brushProperty name="color" value="#008C3A"/>
    </inkml:brush>
  </inkml:definitions>
  <inkml:trace contextRef="#ctx0" brushRef="#br0">0 0 16043,'13'50'1505,"4"-1"799,5-1-111,10-8-817,2-2-464,-1-8-552,0-4-176,-7-7-344,-5-5-432,-11-4-912,-3-1-729</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1.797"/>
    </inkml:context>
    <inkml:brush xml:id="br0">
      <inkml:brushProperty name="width" value="0.05" units="cm"/>
      <inkml:brushProperty name="height" value="0.05" units="cm"/>
      <inkml:brushProperty name="color" value="#008C3A"/>
    </inkml:brush>
  </inkml:definitions>
  <inkml:trace contextRef="#ctx0" brushRef="#br0">35 188 16179,'-17'-14'1385,"3"-7"711,10-2-135,13-1-929,8 0-392,8 5-528,4 1-336,2 3-328,0 3-128,8 5-489,-3 0-63,-5 5-200,0 0-64,-13 2 2440,-3 7-1024</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2.046"/>
    </inkml:context>
    <inkml:brush xml:id="br0">
      <inkml:brushProperty name="width" value="0.05" units="cm"/>
      <inkml:brushProperty name="height" value="0.05" units="cm"/>
      <inkml:brushProperty name="color" value="#008C3A"/>
    </inkml:brush>
  </inkml:definitions>
  <inkml:trace contextRef="#ctx0" brushRef="#br0">70 54 15515,'-14'-9'1281,"0"2"263,-1-1-112,6 4-848,-3 3-376,9 1-184,1 1 0,4 1-32,4 0 8,5-2-104,3-2-208,1-7-760,3-1-352,-6 1 664</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2.250"/>
    </inkml:context>
    <inkml:brush xml:id="br0">
      <inkml:brushProperty name="width" value="0.05" units="cm"/>
      <inkml:brushProperty name="height" value="0.05" units="cm"/>
      <inkml:brushProperty name="color" value="#008C3A"/>
    </inkml:brush>
  </inkml:definitions>
  <inkml:trace contextRef="#ctx0" brushRef="#br0">1 385 14179,'0'4'3361,"3"-13"-1313,6-12-447,0-3-177,6-9-304,-3 0-88,4-3-200,5-4-159,1 2-305,3-2-120,1 5-176,-9 4-224,4 10-1001,-4 8-655,6 4-1345,6 4 1465</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2.698"/>
    </inkml:context>
    <inkml:brush xml:id="br0">
      <inkml:brushProperty name="width" value="0.05" units="cm"/>
      <inkml:brushProperty name="height" value="0.05" units="cm"/>
      <inkml:brushProperty name="color" value="#008C3A"/>
    </inkml:brush>
  </inkml:definitions>
  <inkml:trace contextRef="#ctx0" brushRef="#br0">131 100 16388,'15'32'1726,"-4"-5"-133,2-1 0,1 0 0,22 30 1,-12-27-1031,-12-15-338,-1 0 0,-1 1-1,0 0 1,9 17-1,-17-28-204,0 0-1,0 1 1,-1-1-1,0 1 1,0 0-1,0-1 1,0 1-1,-1 0 0,1 0 1,-1-1-1,0 1 1,-1 0-1,1 0 1,-1-1-1,0 1 0,0 0 1,0-1-1,-1 1 1,0-1-1,-3 6 1,5-8-22,-2 0 0,1 0 0,0 0 0,0-1 0,-1 1 1,1 0-1,-1-1 0,1 1 0,-1 0 0,0-1 0,1 0 1,-1 0-1,0 1 0,0-1 0,0 0 0,0 0 0,0-1 0,-4 2 1,3-1-24,-1-1 1,1 0 0,0 0-1,0 0 1,-1 0 0,1-1-1,0 1 1,0-1 0,0 0-1,-1 0 1,-3-2 0,-4-2-85,1-1-1,0 0 1,0-1 0,1 0 0,-1 0 0,-8-10 0,1 0-30,1-1-1,0-1 1,2 0 0,0-1 0,-14-28-1,21 34 107,0 0-1,1 0 0,1-1 1,0 0-1,1 0 0,1 0 1,1 0-1,0-1 0,0-19 1,2 30 34,0-1 0,0 1 1,1-1-1,0 1 0,0-1 1,1 1-1,0-1 1,0 1-1,0 0 0,0 0 1,1 0-1,-1 0 1,1 0-1,1 1 0,-1-1 1,1 1-1,5-6 0,-2 5 56,0 0 0,0 0-1,0 1 1,0 0 0,1 0-1,-1 1 1,1 0 0,0 0-1,0 1 1,16-3 0,-9 3 147,0 0 1,-1 1 0,1 1-1,0 0 1,0 1 0,18 3-1,-27-3-113,0 1 0,0-1 0,0 1 1,0 0-1,0 0 0,-1 1 0,1 0 0,-1 0 0,0 0 0,1 1 0,-2-1 0,1 1 0,0 0 0,-1 1 0,0-1 0,1 1 0,5 10 0,-6-7-46,0 1-1,-1-1 1,0 1-1,-1 0 1,0 0 0,0-1-1,-1 1 1,0 1 0,-1-1-1,0 0 1,0 0-1,-1 0 1,0 0 0,-1 0-1,0 0 1,0 0-1,-5 10 1,1-2-204,-2 1-1,0-1 1,-1 0-1,0-1 1,-2 0 0,0 0-1,-16 16 1,19-23-573,-1 0 0,0-1-1,-1 0 1,1 0 0,-15 8 0,-9-1-876</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3.204"/>
    </inkml:context>
    <inkml:brush xml:id="br0">
      <inkml:brushProperty name="width" value="0.05" units="cm"/>
      <inkml:brushProperty name="height" value="0.05" units="cm"/>
      <inkml:brushProperty name="color" value="#008C3A"/>
    </inkml:brush>
  </inkml:definitions>
  <inkml:trace contextRef="#ctx0" brushRef="#br0">551 23 11410,'-53'49'665,"2"2"0,3 2 0,1 2-1,4 2 1,2 2 0,-34 65-1,43-60-147,2 2 0,3 0 0,3 2-1,3 1 1,3 1 0,4 0-1,2 1 1,3 1 0,4 0 0,6 126-1,2-155-437,2-1 0,2 0 0,2 0 0,1 0-1,21 50 1,-22-69-70,2-1 0,0 0 0,1 0 0,2-1 0,0-1 0,1 0 0,1-1 0,0 0 0,2-2 0,28 23 0,-26-26 40,1-1 0,0-1 0,1-1 0,1 0 0,0-2 0,0-1 0,0-1 0,1-1 0,0-1 0,0-1 0,39 2 0,-20-5 142,-1-2 1,1-2-1,-1-2 1,0-1-1,75-23 1,-67 12 51,-2-2 1,0-2-1,-1-2 1,75-49 0,-35 10 476,100-93 0,-93 68 359,-3-3 1,150-199 0,-75 50 107,-130 179-943,-1-1 1,27-73-1,-52 110-187,-1-2-1,-1 1 1,6-36-1,-12 46-43,-1 0 1,0 0-1,-1 0 1,0 0-1,-1 1 1,-1-1-1,-6-22 1,4 22-10,-1-1 0,-1 1 0,-1 0 0,0 0 0,-1 1 0,0 0 0,-1 0 0,-1 1 0,-20-22 0,14 19-3,-1 1 1,-1 0-1,0 1 0,-1 2 1,0-1-1,-33-13 0,18 11 2,-2 2 0,1 1 0,-1 2 0,-39-6 0,12 7 3,-98-1 0,63 11-137,0 5 1,-116 22 0,-179 64-2729,280-55 2625,24-1-215</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4.726"/>
    </inkml:context>
    <inkml:brush xml:id="br0">
      <inkml:brushProperty name="width" value="0.05" units="cm"/>
      <inkml:brushProperty name="height" value="0.05" units="cm"/>
      <inkml:brushProperty name="color" value="#008C3A"/>
    </inkml:brush>
  </inkml:definitions>
  <inkml:trace contextRef="#ctx0" brushRef="#br0">0 60 16355,'0'-5'443,"0"1"0,1-1-1,-1 1 1,1-1 0,0 1-1,0-1 1,3-6-1,-4 10-340,1 0 0,-1 0-1,1 0 1,-1 0 0,1 0-1,0 0 1,0 0 0,-1 0-1,1 0 1,0 1 0,0-1-1,0 0 1,0 1-1,0-1 1,0 0 0,0 1-1,0-1 1,0 1 0,0 0-1,1-1 1,-1 1 0,0 0-1,0 0 1,0 0 0,0-1-1,1 1 1,-1 0 0,0 1-1,0-1 1,0 0-1,0 0 1,1 0 0,-1 1-1,0-1 1,1 1 0,7 3 162,0 0 1,0 1 0,0-1-1,-1 2 1,0-1-1,11 11 1,-3-4-28,154 112 1401,18 14-445,-11 15-676,-127-101-484,-19-18-92,56 45 0,-84-76-75,0-1 1,0 0 0,0 0 0,0 0 0,0 0 0,1 0 0,-1-1 0,1 1 0,-1-1 0,7 1 0,-9-2 17,0 0 0,0 0-1,0 0 1,0 0 0,0 0 0,0 0 0,0-1 0,0 1 0,0 0 0,0-1 0,0 1 0,0-1-1,0 1 1,0-1 0,0 1 0,0-2 0,1 1-128,0-1-1,-1 0 1,1 0-1,-1 0 1,0 0 0,0 0-1,0 0 1,0 0 0,1-4-1,8-33-1296</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5.177"/>
    </inkml:context>
    <inkml:brush xml:id="br0">
      <inkml:brushProperty name="width" value="0.05" units="cm"/>
      <inkml:brushProperty name="height" value="0.05" units="cm"/>
      <inkml:brushProperty name="color" value="#008C3A"/>
    </inkml:brush>
  </inkml:definitions>
  <inkml:trace contextRef="#ctx0" brushRef="#br0">1 1 13203,'0'0'2353,"16"8"1275,3 10-2483,0 0 1,-1 2-1,-1 0 0,23 36 1,-10-13-341,14 13-63,2-3 0,2-1 0,2-3 0,104 79 0,170 83-463,-317-207-457,-1-1-204,-1 0 0,0 1-1,0 0 1,9 8-1,-13-12 173,0 1-1,-1 0 1,1-1-1,-1 1 1,1 0-1,-1 0 1,1 0-1,-1-1 0,1 1 1,-1 0-1,0 0 1,1 0-1,-1 0 1,0 0-1,0 0 1,0 0-1,1 0 1,-1 0-1,0 0 0,-1 0 1,1 0-1,0 0 1,0-1-1,0 1 1,0 0-1,-1 0 1,1 0-1,0 0 1,-1 0-1,1 0 1,-1 0-1,1-1 0,-1 1 1,1 0-1,-1 0 1,0-1-1,1 1 1,-2 0-1,-13 11-1325</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25.532"/>
    </inkml:context>
    <inkml:brush xml:id="br0">
      <inkml:brushProperty name="width" value="0.05" units="cm"/>
      <inkml:brushProperty name="height" value="0.05" units="cm"/>
      <inkml:brushProperty name="color" value="#008C3A"/>
    </inkml:brush>
  </inkml:definitions>
  <inkml:trace contextRef="#ctx0" brushRef="#br0">0 738 14971,'3'-2'424,"1"0"1,-1 1-1,1-1 0,-1 1 0,1 0 1,0 0-1,-1 0 0,1 0 1,0 1-1,0-1 0,-1 1 0,1 0 1,0 0-1,0 0 0,0 1 0,-1-1 1,7 3-1,4 1 152,0 1-1,0 1 1,15 8 0,-19-9-370,53 26 830,111 36 0,-149-59-926,1-1 0,-1-2 0,1 0-1,0-2 1,1-1 0,-1-1 0,45-4-1,-57 1-68,-1 0 0,1-1-1,-1-1 1,1 0 0,-1-1 0,0-1-1,-1 0 1,1 0 0,-1-1-1,0-1 1,-1 0 0,0-1 0,0 0-1,-1 0 1,0-1 0,-1-1-1,0 0 1,12-19 0,-7 6 119,0-1 0,-1-1 0,-2 0 0,14-50 0,-14 33 76,-2 0 0,6-63 0,-14 84-180,0 0 0,-1 0 0,-2 0 0,0 0 0,-1 0 0,-1 1-1,-1-1 1,-14-37 0,14 49-73,1 0 0,-1 1 0,-1 0 0,0 0 1,0 1-1,-1 0 0,0 0 0,-13-12 0,13 14-76,0 1 0,0 1 0,-1-1 1,1 1-1,-1 1 0,0-1 0,0 1 0,0 1 1,0-1-1,-1 1 0,-15-1 0,10 2-603,0 1-1,-15 2 0,-3 0-3807,38-4 2741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18.675"/>
    </inkml:context>
    <inkml:brush xml:id="br0">
      <inkml:brushProperty name="width" value="0.05" units="cm"/>
      <inkml:brushProperty name="height" value="0.05" units="cm"/>
      <inkml:brushProperty name="color" value="#008C3A"/>
    </inkml:brush>
  </inkml:definitions>
  <inkml:trace contextRef="#ctx0" brushRef="#br0">1 11 10330,'0'2'155,"0"0"0,0 0 0,0 0 0,0 0 0,0 0 0,1 0 0,-1 0 0,1 0 0,0 0 0,-1 0-1,1 0 1,0-1 0,0 1 0,0 0 0,0 0 0,1-1 0,-1 1 0,0-1 0,1 1 0,-1-1 0,1 0 0,-1 0 0,1 1 0,0-1 0,-1 0 0,1 0-1,0-1 1,0 1 0,0 0 0,0-1 0,0 1 0,0-1 0,2 1 0,6 0 345,0-1 0,0 0 0,-1 0 0,1-1 0,0 0 0,12-3 0,60-21 1934,-36 11-1001,-36 11-1107,-1 0 46,0 0-1,0 1 1,1 0 0,-1 1 0,11-1-1,-19 2-342,0 0-1,-1 0 0,1 0 0,0 0 0,-1 0 0,1 0 0,-1 1 0,1-1 0,0 0 1,-1 0-1,1 0 0,-1 1 0,1-1 0,-1 0 0,1 1 0,-1-1 0,1 0 1,-1 1-1,1-1 0,-1 1 0,0-1 0,1 1 0,-1-1 0,1 1 0,-1-1 0,0 1 1,1 0-1,-1 1 11,0-1 1,0 1 0,0-1 0,1 1-1,-2-1 1,1 1 0,0-1 0,0 1-1,0-1 1,-2 3 0,-5 17 104,-2 0 1,-1-1 0,0 0 0,-24 32-1,-5 11-139,31-49 18,3-4-77,-1-1 0,1 1 1,1 0-1,0 0 0,0 0 1,1 1-1,-4 17 0,6-13 145</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5.057"/>
    </inkml:context>
    <inkml:brush xml:id="br0">
      <inkml:brushProperty name="width" value="0.05" units="cm"/>
      <inkml:brushProperty name="height" value="0.05" units="cm"/>
      <inkml:brushProperty name="color" value="#008C3A"/>
    </inkml:brush>
  </inkml:definitions>
  <inkml:trace contextRef="#ctx0" brushRef="#br0">60 353 12635,'-2'0'256,"0"1"1,0 0-1,0 0 1,0 0-1,0 0 1,1 0-1,-1 0 1,0 0 0,1 1-1,-1-1 1,1 1-1,0-1 1,-1 1-1,1 0 1,0-1-1,0 1 1,0 0-1,-1 3 1,-2 4 311,0 1 1,-3 13-1,6-23-550,-3 16 198,1 0 1,0 0-1,1 0 0,1 0 1,1 0-1,0 0 0,0 1 1,2-1-1,0 0 0,1 0 1,1-1-1,0 1 0,13 29 1,-15-41-181,0 0-1,1 0 1,-1 0 0,1 0 0,0 0 0,0-1-1,0 0 1,1 1 0,-1-1 0,1-1 0,0 1 0,0 0-1,0-1 1,0 0 0,0 0 0,0 0 0,0 0 0,1-1-1,-1 1 1,1-1 0,-1 0 0,1-1 0,0 1-1,-1-1 1,1 0 0,5 0 0,1-1-23,-1-1 0,1 0-1,-1 0 1,1-1 0,-1 0 0,0-1 0,0 0 0,0-1-1,0 0 1,10-7 0,-11 5-8,0 0 1,0 0-1,-1-1 0,0 0 0,0-1 1,-1 0-1,0 0 0,0-1 0,9-18 1,-13 23 1,-1-1 1,1-1 0,-1 1 0,0 0 0,0 0 0,-1-1 0,0 1 0,0-1 0,0 0 0,-1 1-1,0-1 1,-1 1 0,1-1 0,-1 1 0,0-1 0,-1 1 0,1-1 0,-5-7 0,5 10-5,-1 0 1,0 1 0,0 0-1,-1-1 1,1 1-1,-1 0 1,1 0 0,-1 0-1,0 1 1,0-1 0,0 1-1,0-1 1,-1 1-1,1 0 1,-1 0 0,1 0-1,-1 1 1,0 0 0,0-1-1,1 1 1,-1 0-1,0 1 1,0-1 0,0 1-1,0 0 1,-5 0 0,-8 1-1,0 1-1,0 1 1,0 1 0,-27 9 0,41-12-2,1-1 0,-11 5 4,-1-1 1,-23 3-1,36-7-4,0 0 0,0 0-1,0 1 1,0-1 0,0 0-1,0 0 1,0 0-1,0 0 1,0-1 0,0 1-1,0 0 1,0 0 0,0-1-1,0 1 1,0 0-1,0-1 1,0 1 0,1-1-1,-1 1 1,-1-2 0,2 2-2,0-1 1,0 1 0,-1-1 0,1 0 0,0 1 0,0-1 0,0 1 0,0-1 0,0 1 0,0-1 0,1 0 0,-1 1-1,0-1 1,0 1 0,0-1 0,0 1 0,1-1 0,-1 0 0,0 1 0,1-1 0,-1 1 0,0 0 0,1-1-1,0 0 1,3-4-2,0 1 0,0 0 0,0 0-1,1 0 1,8-5 0,16-8 53,1 3 1,0 0 0,1 2 0,1 1-1,0 1 1,0 2 0,1 1-1,56-4 1,-75 11 91,1 0 0,-1 0 1,1 2-1,19 4 0,-27-5-72,0 1-1,-1 0 1,1 1-1,-1-1 1,1 1 0,-1 1-1,0-1 1,0 1-1,-1 0 1,1 0 0,5 7-1,-9-10-41,-1 0 0,0 0 1,0 1-1,0-1 0,-1 0 0,1 0 0,0 1 0,0-1 1,-1 1-1,1-1 0,0 1 0,-1-1 0,0 1 0,1-1 0,-1 1 1,0-1-1,0 1 0,0 0 0,0-1 0,0 3 0,-1-3-8,1 0 0,-1 0-1,1 0 1,-1 0-1,1 0 1,-1 0-1,0 0 1,0 0 0,1 0-1,-1-1 1,0 1-1,0 0 1,0 0-1,0-1 1,0 1 0,0-1-1,0 1 1,0-1-1,0 1 1,0-1 0,0 0-1,-1 1 1,1-1-1,0 0 1,0 0-1,0 0 1,0 0 0,-1 0-1,-1 0 1,-2-1 4,-1 1 0,0-1 0,1 0-1,0-1 1,-1 1 0,1-1 0,0 0 0,0 0 0,-1-1 0,2 1 0,-1-1 0,0 0 0,1-1 0,-1 1-1,1-1 1,0 0 0,0 0 0,0 0 0,1 0 0,-5-7 0,5 5-22,-1 1-1,1-1 1,0 0 0,0 0 0,1 0-1,0-1 1,0 1 0,0 0-1,1-1 1,0 0 0,0 1 0,0-1-1,1 1 1,0-1 0,1 0 0,2-12-1,0 7-57,1 1-1,1 1 0,0-1 0,0 1 1,1-1-1,0 2 0,1-1 1,0 1-1,1 0 0,8-9 0,-3 6-499,0 1-1,0 0 0,1 1 0,1 0 0,0 1 0,19-8 1,-28 14 19,0 0 0,0 1 0,10-2 0,17 3-852</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6.076"/>
    </inkml:context>
    <inkml:brush xml:id="br0">
      <inkml:brushProperty name="width" value="0.05" units="cm"/>
      <inkml:brushProperty name="height" value="0.05" units="cm"/>
      <inkml:brushProperty name="color" value="#008C3A"/>
    </inkml:brush>
  </inkml:definitions>
  <inkml:trace contextRef="#ctx0" brushRef="#br0">194 822 13315,'-12'9'873,"0"0"0,1 1 0,1 1 0,0 0 0,0 0 0,-10 16 1,17-21-735,-1 0 1,1 0 0,1 0 0,-1 1 0,1-1 0,0 1 0,0-1 0,0 1 0,1-1 0,0 1 0,1 0 0,0 0 0,0 0 0,0-1 0,2 13 0,-1-15-126,0-1-1,0 0 1,0 1 0,1-1 0,-1 0-1,0 0 1,1 0 0,0 0 0,0 0-1,0-1 1,0 1 0,0-1 0,1 1-1,-1-1 1,1 0 0,0 0 0,-1 0-1,1 0 1,0 0 0,0 0 0,0-1-1,1 0 1,-1 1 0,0-1 0,0 0-1,1-1 1,-1 1 0,0-1 0,7 1-1,-4-1-5,0 0-1,0 0 0,0-1 0,0 0 1,0 0-1,0 0 0,0-1 0,-1 0 0,1 0 1,-1 0-1,1-1 0,-1 1 0,0-1 1,0-1-1,9-6 0,-9 5-2,-1 0 0,0 0 0,0-1 0,-1 1 0,0-1 0,0 1 0,0-1 0,0 0 1,-1 0-1,0 0 0,0-1 0,-1 1 0,0 0 0,0-1 0,0 1 0,-1-1 0,0 1 0,-1-10 0,-2-8 14,-1 0-1,-1 0 1,-12-36 0,2 16-3,-2-1 0,-28-51 1,31 70 92,-1 1 0,-2 0 0,0 1 0,-36-37 1,48 57 6,1 0 0,-1 0 0,1 0 1,-1 1-1,0 0 0,-1 0 1,-6-3-1,11 5-66,0 1 0,0 0 0,0-1 0,0 1 0,-1 0 0,1 0 0,0 0 0,0 0 0,0 0 0,0 0 0,-1 0 0,1 0 0,0 0 0,0 0 0,0 1 0,0-1 0,-2 1 0,2 0 2,0 0 1,-1 0-1,2 0 0,-1 0 0,0 0 0,0 0 0,0 1 1,0-1-1,1 0 0,-1 0 0,0 1 0,1-1 1,0 0-1,-1 1 0,1-1 0,-1 0 0,1 1 0,0 2 1,0 3 74,0 1 0,0-1 0,1 0 0,0 1 0,0-1 0,1 0 1,0 0-1,0 0 0,1 0 0,5 10 0,5 10 146,21 27-1,-34-52-266,15 19 92,0 0 0,2-1 0,0-1 1,1 0-1,26 21 0,-30-29-46,1-1 0,0 0 1,0-1-1,1 0 0,0-1 0,0-1 1,1 0-1,26 6 0,-35-12-41,0 1 0,0-1 0,0-1 0,0 1 0,0-1-1,0-1 1,0 1 0,11-3 0,-14 1-7,0 1 1,0-1-1,0 0 1,0 0-1,-1-1 1,1 1-1,0-1 1,-1 0-1,0-1 0,0 1 1,0-1-1,0 1 1,5-8-1,-2 2 13,-1-1 0,0-1-1,-1 1 1,0-1 0,0 0-1,-1 0 1,-1 0-1,0 0 1,0-1 0,1-15-1,-3 14 8,0 0-1,-1 1 0,0-1 1,-1 0-1,0 0 0,-1 0 0,-1 1 1,0-1-1,-6-14 0,6 19-7,0 1 0,-1 1 0,0-1 0,0 0 0,-1 1 0,1 0 0,-10-9-1,12 13-4,0 0 0,-1 0-1,0 0 1,1 0 0,-1 0-1,0 0 1,0 1 0,0-1-1,0 1 1,0 0 0,0 0-1,0 0 1,0 0-1,0 1 1,-1-1 0,1 1-1,0 0 1,0 0 0,-1 0-1,-4 1 1,7-1-4,-1 1-1,0-1 1,0 1 0,0 0-1,0 0 1,1 0 0,-1 0-1,0 0 1,1 0 0,-1 1-1,1-1 1,0 0 0,-1 1-1,1-1 1,0 1 0,0 0-1,0-1 1,0 1 0,0 0-1,0 0 1,0-1-1,0 1 1,1 0 0,-1 0-1,1 0 1,0 0 0,-1 0-1,1 0 1,0 0 0,0 3-1,0 2 13,1 0 0,-1 1-1,1-1 1,0 0-1,1 0 1,0 0-1,3 7 1,-2-6-2,0-1 1,1 0 0,0 0-1,0 0 1,1 0-1,0 0 1,0-1 0,1 0-1,0 0 1,0 0 0,0-1-1,0 0 1,12 7 0,-12-9-13,-1-1 1,1 1-1,0-1 1,0 0-1,0 0 1,0-1-1,0 0 1,0 0-1,0 0 1,0-1-1,0 0 1,1 0 0,-1 0-1,0-1 1,0 0-1,0 0 1,0-1-1,10-3 1,-7 1-2,-1 0 0,0 0 1,0-1-1,-1 0 0,1 0 0,-1-1 1,0 0-1,-1 0 0,0-1 0,0 1 1,0-1-1,0-1 0,-1 1 1,0-1-1,3-8 0,4-12 15,-1 0 0,-1-1 1,7-34-1,-4 12 25,-7 62 23,-6-8-57,1 1 1,0-1-1,0 0 1,1 1-1,-1-1 1,1 0-1,-1 0 0,1 0 1,0 0-1,0-1 1,0 1-1,1 0 1,-1-1-1,1 1 0,-1-1 1,1 0-1,0 0 1,4 2-1,-1-1 1,0 0-1,1 0 0,-1-1 1,1 0-1,-1-1 1,1 0-1,0 0 1,12 1-1,-13-2-7,0 0 0,0-1 0,0 1 0,0-1 0,-1 0 0,1-1 0,0 0 0,-1 1 0,1-2 0,-1 1 0,0-1 0,7-4 0,-5 3 0,-1-1-1,0 0 1,-1-1 0,1 1 0,-1-1 0,0 0 0,-1 0 0,7-12 0,-5 8 3,-1 0 1,-1-1-1,1 0 1,-2 0-1,0-1 0,0 1 1,-1 0-1,0-1 0,-1 0 1,-1 1-1,0-1 1,-1-16-1,0 21 14,0 0 0,0 0 0,-1 0 0,1 1 0,-2-1 0,1 0 0,-5-9 0,7 16-17,0 0 1,0 0-1,0 0 0,0 0 0,0 0 1,0-1-1,0 1 0,0 0 1,0 0-1,0 0 0,-1 0 1,1 0-1,0-1 0,0 1 0,0 0 1,0 0-1,0 0 0,0 0 1,0 0-1,0 0 0,0 0 1,-1-1-1,1 1 0,0 0 0,0 0 1,0 0-1,0 0 0,0 0 1,0 0-1,-1 0 0,1 0 0,0 0 1,0 0-1,0 0 0,0 0 1,0 0-1,-1 0 0,1 0 1,0 0-1,0 0 0,0 0 0,0 0 1,-1 0-1,1 0 0,0 0 1,0 0-1,0 0 0,0 0 0,0 0 1,0 0-1,-1 0 0,1 0 1,0 0-1,0 1 0,0-1 1,0 0-1,0 0 0,-1 9 71,3-4-64,1-1 0,-1 1 0,1-1 0,0 0 0,0 1 0,0-1 0,1 0-1,3 3 1,36 29 42,-26-22-23,-5-4-15,-3-2 7,1 0-1,15 10 1,-22-17-19,-1 1 0,0-1 0,0 0-1,1 0 1,-1 0 0,1 0 0,-1-1 0,1 1 0,-1 0 0,1-1 0,-1 0 0,1 0 0,0 0 0,-1 0 0,1 0 0,-1 0 0,6-2-1,-6 1-20,0 0-1,0 0 0,0-1 1,0 1-1,0-1 0,0 1 1,0-1-1,-1 0 0,1 0 1,-1 0-1,1 0 0,-1 0 1,0 0-1,1 0 0,-1 0 0,0-1 1,0 1-1,-1 0 0,2-3 1,0-6-328,1 0 0,1-21 1,-3-58-3576,-1 38 1324,3 7 827</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6.265"/>
    </inkml:context>
    <inkml:brush xml:id="br0">
      <inkml:brushProperty name="width" value="0.05" units="cm"/>
      <inkml:brushProperty name="height" value="0.05" units="cm"/>
      <inkml:brushProperty name="color" value="#008C3A"/>
    </inkml:brush>
  </inkml:definitions>
  <inkml:trace contextRef="#ctx0" brushRef="#br0">54 13 17676,'-20'1'1528,"4"-1"537,2-1-417,11-5-1080,6 3-640,11 1-904,8 0-905,11 8 945</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6.656"/>
    </inkml:context>
    <inkml:brush xml:id="br0">
      <inkml:brushProperty name="width" value="0.05" units="cm"/>
      <inkml:brushProperty name="height" value="0.05" units="cm"/>
      <inkml:brushProperty name="color" value="#008C3A"/>
    </inkml:brush>
  </inkml:definitions>
  <inkml:trace contextRef="#ctx0" brushRef="#br0">1 86 15571,'19'19'1944,"-1"1"0,-1 0-1,22 35 1,35 71 1582,-62-105-3151,-12-21-366,0 0 0,0 0-1,0 0 1,0 0 0,0-1-1,0 1 1,1 0 0,-1 0-1,0 0 1,0 0 0,0 0 0,0 0-1,0 0 1,0-1 0,0 1-1,0 0 1,1 0 0,-1 0 0,0 0-1,0 0 1,0 0 0,0 0-1,0 0 1,0 0 0,1 0-1,-1 0 1,0 0 0,0 0 0,0 0-1,0 0 1,0 0 0,1 0-1,-1 0 1,0 0 0,0 0-1,0 0 1,0 0 0,0 0 0,1 0-1,-1 0 1,0 0 0,0 0-1,0 0 1,0 0 0,0 0-1,0 0 1,1 1 0,-1-1 0,0 0-1,0 0 1,0 0 0,0 0-1,0 0 1,0 0 0,0 1 0,0-1-1,0 0 1,1-14 162,-13-59 260,-4-28-294,16 92-135,-1-1 1,1 0-1,1 0 0,0 1 1,0-1-1,1 1 1,6-18-1,-7 23 7,0 0 0,1 0 1,0 1-1,0-1 0,0 1 0,0-1 0,1 1 0,-1 0 0,1 0 0,0 0 1,0 0-1,0 1 0,0-1 0,0 1 0,1 0 0,-1 0 0,1 0 0,-1 0 1,1 0-1,0 1 0,0 0 0,0 0 0,0 0 0,5-1 0,0 2-137,0-1-1,0 2 1,0-1-1,0 1 0,0 1 1,-1 0-1,1 0 1,0 1-1,14 6 1,-20-8 22,7 4-808,-1-1 0,1-1 0,0 0-1,10 2 1,-16-4 311,-1-1-1,1 0 1,-1 0-1,1 0 1,0 0-1,-1 0 1,1-1-1,-1 0 1,0 0-1,1 0 1,-1 0-1,1 0 1,-1-1-1,0 1 1,5-4-1,16-13-2122</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37.079"/>
    </inkml:context>
    <inkml:brush xml:id="br0">
      <inkml:brushProperty name="width" value="0.05" units="cm"/>
      <inkml:brushProperty name="height" value="0.05" units="cm"/>
      <inkml:brushProperty name="color" value="#008C3A"/>
    </inkml:brush>
  </inkml:definitions>
  <inkml:trace contextRef="#ctx0" brushRef="#br0">111 277 10906,'-4'-4'648,"0"0"-1,0 0 1,0 0-1,0 0 1,0 1 0,-1 0-1,0 0 1,0 0-1,0 0 1,0 1-1,0 0 1,0 0-1,0 0 1,-1 1-1,1-1 1,-1 1-1,1 1 1,-1-1 0,-7 1-1,13 0-614,0 0 0,0 0-1,-1 0 1,1 0 0,0 0-1,0 0 1,0 0 0,-1 0-1,1 0 1,0 0 0,0 0 0,0 0-1,-1 0 1,1 1 0,0-1-1,0 0 1,0 0 0,-1 0-1,1 0 1,0 0 0,0 0 0,0 1-1,0-1 1,0 0 0,-1 0-1,1 0 1,0 0 0,0 1-1,0-1 1,0 0 0,0 0 0,0 0-1,0 1 1,0-1 0,0 0-1,0 0 1,0 0 0,0 1-1,0-1 1,0 0 0,0 0 0,0 1-1,0-1 1,0 0 0,0 0-1,0 0 1,0 1 0,0-1 0,9 11 509,12 2-183,1 0 1,0-2 0,1 0-1,31 9 1,27 13 453,-59-22-580,0 0 0,-1 1 0,-1 1 0,0 1 0,31 29 0,-43-35-214,0 0 0,-1 0-1,-1 1 1,1 0 0,-1 0 0,-1 1 0,0-1-1,0 1 1,-1 0 0,0 1 0,-1-1 0,0 1 0,-1-1-1,3 23 1,-5-22-21,0 0 1,-1 1-1,0-1 0,0 0 1,-1 0-1,-1 0 0,0 0 1,0 0-1,-1-1 0,-10 19 1,11-24-1,-1 0 0,1 1 0,-1-2 1,0 1-1,0 0 0,-1-1 0,1 0 1,-1 0-1,-6 4 0,7-5 3,0-1 0,0 0 1,-1 0-1,1-1 0,0 1 0,-1-1 0,1 0 0,-1 0 0,1 0 1,-1-1-1,1 0 0,-1 0 0,-7-1 0,8 1 2,0-1 1,0 1-1,0-1 0,0-1 1,0 1-1,1 0 0,-1-1 1,0 0-1,1 0 0,-1 0 0,1 0 1,0-1-1,-1 1 0,-2-4 1,2 1-2,0 1 1,1-1-1,-1 0 1,1 0-1,0 0 1,0-1-1,1 1 1,-4-11 0,3 0-3,-1 0 1,2 0 0,0 0-1,1-1 1,1 1 0,1-19-1,2 7 1,1 0-1,2 0 0,17-52 0,39-74 116,-36 96 153,25-84 0,-50 138-251,1 0-1,-1 0 1,-1 0-1,1-1 1,-1 1 0,1 0-1,-1-1 1,-1 1-1,1 0 1,0-1-1,-3-5 1,3 8-46,-1 0-1,0 0 1,0 0 0,0 1 0,0-1 0,-1 1 0,1-1 0,0 1-1,-1-1 1,1 1 0,-1-1 0,1 1 0,-1 0 0,1 0-1,-1 0 1,0 0 0,0 0 0,0 0 0,1 1 0,-1-1-1,0 0 1,0 1 0,0 0 0,-3-1 0,1 1-283,0-1 1,-1 1-1,1 0 0,0 0 1,-4 1-1,6-1 230,1 1 0,0-1-1,-1 0 1,1 1 0,0-1 0,0 0-1,-1 1 1,1 0 0,0-1 0,0 1-1,0 0 1,-1 0 0,1-1 0,0 1-1,0 0 1,0 0 0,1 0 0,-2 2-1,0 3-584</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41.902"/>
    </inkml:context>
    <inkml:brush xml:id="br0">
      <inkml:brushProperty name="width" value="0.05" units="cm"/>
      <inkml:brushProperty name="height" value="0.05" units="cm"/>
      <inkml:brushProperty name="color" value="#008C3A"/>
    </inkml:brush>
  </inkml:definitions>
  <inkml:trace contextRef="#ctx0" brushRef="#br0">1 657 10306,'12'-70'2213,"8"-40"3581,-19 105-5251,1 0 1,-1 1-1,1-1 0,0 0 0,3-4 1,-3 18 1377,4 67-1023,10 72-95,-12-128-679,0-1 1,1 1-1,1-2 0,1 1 0,13 24 0,-17-37-93,0 0-1,1-1 1,-1 1 0,2-1-1,-1 0 1,0 0 0,1 0-1,0-1 1,0 1 0,8 4-1,-11-8-26,1 0-1,0 0 1,-1 0-1,1 0 1,0 0-1,-1 0 1,1 0-1,0-1 1,0 0-1,-1 1 1,1-1-1,0 0 1,0-1-1,0 1 1,0 0-1,-1-1 1,1 1-1,0-1 1,0 0-1,-1 0 1,1 0-1,-1 0 1,1-1-1,-1 1 1,1-1-1,-1 1 0,3-3 1,2-2 4,-1-1 0,0 1 0,0-1 0,-1 0-1,1-1 1,-2 1 0,1-1 0,-1 0 0,0 0 0,0 0 0,-1-1 0,2-10 0,3-13 12,7-64 0,-15 92-20,6-42 16,-2-1 1,-3-82-1,-2 170 79,2-36-48,0 1 1,0 0 0,0-1 0,1 1-1,0-1 1,0 1 0,4 5-1,-5-9-4,0-1 0,0 1 0,0-1 0,0 0 0,0 1 0,0-1 0,1 0 0,-1 0 0,1 0-1,-1 0 1,1 0 0,-1 0 0,1 0 0,-1 0 0,1 0 0,0-1 0,-1 1 0,1-1 0,0 1-1,0-1 1,-1 0 0,1 0 0,0 0 0,0 0 0,0 0 0,-1 0 0,5-1 0,-2 0 28,0 0 0,1-1 0,-1 0-1,0 0 1,0 0 0,0 0 0,0 0 0,0-1 0,-1 0 0,1 0 0,3-4 0,6-7 100,16-22 0,-18 22-95,-4 4 9,1 1-1,1-1 0,-1 2 0,2-1 0,-1 1 1,1 0-1,0 1 0,14-7 0,-20 12-60,1 0 0,0 0 0,0 0 0,0 1 0,-1 0-1,2 0 1,-1 0 0,0 0 0,0 1 0,0 0 0,0 0 0,0 0 0,0 0-1,1 1 1,-1 0 0,0 0 0,0 1 0,-1-1 0,1 1 0,0 0 0,0 0-1,7 5 1,-7-3-19,0 0-1,-1 0 1,1 0-1,0 0 1,-1 1-1,0 0 1,0 0-1,4 8 1,-1-1 8,-1 0 1,-1 0-1,5 15 1,-13-40 18,1-1 0,0 1-1,1-23 1,2-56 84,1 72-107,0 0 1,1 1-1,1-1 1,0 0-1,2 1 1,0 0-1,16-30 1,-21 46-3,0 1 0,0 0 1,1 0-1,-1 0 0,1 0 0,-1 0 1,1 0-1,0 1 0,0-1 0,0 0 1,0 1-1,3-3 0,-4 4-3,1 0 0,-1-1-1,0 1 1,0 0 0,0 0 0,0 0-1,1 0 1,-1 0 0,0 0-1,0 0 1,0 0 0,1 0 0,-1 1-1,0-1 1,0 0 0,0 1-1,0-1 1,0 1 0,0 0 0,0-1-1,0 1 1,0 0 0,0-1-1,0 1 1,0 0 0,0 0 0,1 2-1,5 6 2,0 0 0,0 1 1,7 14-1,-6-10-9,13 18 1,-19-28-1,1-1 0,0 1 1,1-1-1,-1 0 0,0 0 0,1 0 1,0-1-1,0 1 0,5 2 0,-7-4-54,0-1-1,-1 1 0,1-1 0,0 1 0,-1-1 0,1 0 0,0 1 1,0-1-1,-1 0 0,1 0 0,0 0 0,0 0 0,0-1 0,-1 1 1,1 0-1,3-2 0,-2 1-160,0-1 0,-1 1 0,1-1 1,0 0-1,-1 0 0,1 0 0,-1 0 0,4-5 1,1-2-673,0 0 1,-1-1 0,-1 0 0,7-13 0,24-66-3775,-11 40 3521</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42.185"/>
    </inkml:context>
    <inkml:brush xml:id="br0">
      <inkml:brushProperty name="width" value="0.05" units="cm"/>
      <inkml:brushProperty name="height" value="0.05" units="cm"/>
      <inkml:brushProperty name="color" value="#008C3A"/>
    </inkml:brush>
  </inkml:definitions>
  <inkml:trace contextRef="#ctx0" brushRef="#br0">69 40 14435,'-3'-3'355,"-25"-22"4197,26 24-4161,1 0 0,-1-1-1,0 1 1,0 0 0,0 0 0,0 1 0,1-1-1,-1 0 1,-1 1 0,1-1 0,0 1 0,0-1-1,0 1 1,-3 0 0,5 0-335,0 0 1,0 0-1,-1 0 1,1 0-1,0 0 0,0 0 1,-1 1-1,1-1 1,0 0-1,0 0 0,-1 0 1,1 0-1,0 0 1,0 1-1,0-1 0,-1 0 1,1 0-1,0 0 0,0 1 1,0-1-1,0 0 1,-1 0-1,1 1 0,0-1 1,0 0-1,0 0 1,0 1-1,0-1 0,0 0 1,0 0-1,0 1 1,0-1-1,0 0 0,0 0 1,0 1-1,2 11 513,-2-12-522,10 31 791,20 41 0,-16-38-559,61 134-30,6-3 1,129 193-1,-199-342-1448,-7-13-1028,-5-7 48,-10-11-658,-8-8 1082</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42.384"/>
    </inkml:context>
    <inkml:brush xml:id="br0">
      <inkml:brushProperty name="width" value="0.05" units="cm"/>
      <inkml:brushProperty name="height" value="0.05" units="cm"/>
      <inkml:brushProperty name="color" value="#008C3A"/>
    </inkml:brush>
  </inkml:definitions>
  <inkml:trace contextRef="#ctx0" brushRef="#br0">1 310 17572,'0'12'1672,"0"-7"1193,9-6-265,8-18-367,9-7-593,3-9-832,4 0-344,2 1-344,-4-1-72,2-1-336,-2 3-392,-6 7-1096,-5 5-337,-1 7-711,0 2 1327</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43.055"/>
    </inkml:context>
    <inkml:brush xml:id="br0">
      <inkml:brushProperty name="width" value="0.05" units="cm"/>
      <inkml:brushProperty name="height" value="0.05" units="cm"/>
      <inkml:brushProperty name="color" value="#008C3A"/>
    </inkml:brush>
  </inkml:definitions>
  <inkml:trace contextRef="#ctx0" brushRef="#br0">90 436 15955,'-2'-1'402,"1"1"-1,0 0 0,0 0 0,-1 0 0,1 0 1,0 0-1,0 0 0,0 0 0,-1 1 0,1-1 0,0 0 1,0 1-1,0-1 0,0 1 0,-2 0 0,1 1-75,0-1 0,0 1-1,0-1 1,1 1-1,-1 0 1,1-1-1,-3 5 1,-1 2-99,0 1 0,1-1 0,-3 13 0,4-15 150,-4 14-96,1-1-1,-6 35 0,11-43-215,0-1-1,0 0 1,1 1 0,0-1-1,1 0 1,0 1-1,3 13 1,-3-21-51,0 1-1,1-1 1,-1 0 0,1 0-1,0 0 1,-1 0-1,1 0 1,1 0 0,-1 0-1,0-1 1,1 1 0,4 3-1,-6-5-8,1 0 0,0 0 1,-1 0-1,1 0 0,0 0 0,0 0 0,0 0 0,0 0 0,0-1 0,0 1 0,0-1 0,0 0 0,0 0 0,1 1 0,-1-1 0,0 0 0,0-1 0,0 1 0,0 0 0,0-1 0,0 1 0,3-2 0,-5 2 0,1-1-1,0 0 1,0 1 0,0-1-1,0 0 1,0 0-1,-1 0 1,1 0-1,0 0 1,-1 0-1,1 0 1,-1 0-1,1 0 1,-1 0 0,1 0-1,-1 0 1,0 0-1,1 0 1,-1-1-1,0 1 1,0 0-1,0 0 1,0 0 0,0 0-1,0-1 1,0 1-1,-1 0 1,1-1-1,-2-8 22,0 1 1,-5-13-1,5 15-11,-13-50 56,14 49-65,0 1 1,0 0 0,0-1-1,1 1 1,1-14-1,-1 20-4,0 0-1,0 1 1,0-1-1,0 1 1,1-1-1,-1 0 1,0 1-1,0-1 1,0 0-1,0 1 0,1-1 1,-1 1-1,0-1 1,1 1-1,-1-1 1,0 1-1,1-1 1,-1 1-1,0-1 1,1 1-1,-1-1 1,1 1-1,-1-1 0,1 1 1,-1 0-1,1-1 1,0 1-1,-1 0 1,1 0-1,-1-1 1,1 1-1,0 0 1,-1 0-1,1 0 1,-1 0-1,1 0 0,0 0 1,-1 0-1,1 0 1,0 0-1,-1 0 1,1 0-1,-1 0 1,1 0-1,0 0 1,-1 1-1,1-1 0,-1 0 1,1 0-1,0 1 1,-1-1-1,1 1 1,4 2 59,0 0 1,-1 0-1,0 1 0,6 4 1,-9-6-35,4 2 59,-1-1 0,1 1 0,0 0-1,0-1 1,0 0 0,1 0 0,-1-1-1,1 0 1,-1 0 0,12 3 0,-15-5-73,1 1 0,-1-1 0,1 0 0,-1 0 0,0 0 0,1 0-1,-1 0 1,1 0 0,-1-1 0,0 1 0,1-1 0,-1 0 0,0 0 0,0 0 0,1 0 0,-1 0 0,0 0 0,0 0 0,0-1 0,0 1 0,0-1 0,-1 0 0,1 1 0,0-1 0,-1 0 0,1 0 0,-1 0 0,0 0 0,2-4 0,0 0 0,-1 0 1,0-1-1,0 1 1,0-1-1,-1 0 1,0-6-1,2-46 49,-2 31-41,0 4 0,9-44-1,-10 67-19,0 0 0,0 0-1,0 0 1,0 0 0,1 1 0,-1-1-1,0 0 1,1 0 0,-1 0-1,1 0 1,-1 0 0,1 1-1,-1-1 1,1 0 0,0 0-1,-1 1 1,1-1 0,0 0-1,0 1 1,0-1 0,-1 1-1,3-2 1,-2 2 6,1 0-1,-1 0 1,0-1 0,1 1-1,-1 0 1,1 0 0,-1 1-1,1-1 1,-1 0-1,0 0 1,1 1 0,-1-1-1,3 2 1,4 1 59,0 2 1,-1-1-1,1 1 1,6 6-1,-12-9-37,12 8 87,24 18 100,-35-26-201,1 1-1,0-1 1,0-1 0,1 1 0,-1 0 0,0-1 0,0 0-1,5 1 1,-7-2-6,-1 0-1,0 0 0,1 0 0,-1 0 1,1 0-1,-1-1 0,0 1 0,1 0 1,-1-1-1,0 1 0,1-1 0,-1 1 1,0-1-1,0 0 0,1 0 0,-1 1 0,0-1 1,0 0-1,0 0 0,0 0 0,0 0 1,0 0-1,0 0 0,0-1 0,-1 1 1,1 0-1,0 0 0,-1 0 0,1-1 1,-1 1-1,1-3 0,2-4 57,-2-1 0,1 1-1,-1-1 1,0-9 0,0 13-35,-1-3 10,5-125 317,-5 113-317,-2-1 1,0 1-1,-1 0 0,-9-31 1,10 46-28,1 0 1,-1 0-1,-1 0 1,1 1-1,-4-6 1,5 9-58,1 0-1,-1 0 1,0 0 0,0 0 0,1 0-1,-1 1 1,0-1 0,0 0 0,0 0-1,0 1 1,0-1 0,0 0 0,0 1 0,0-1-1,0 1 1,-1 0 0,1-1 0,0 1-1,0 0 1,0 0 0,0-1 0,-1 1-1,1 0 1,0 0 0,0 0 0,0 1-1,-1-1 1,-1 1 0,3-1-59,-1 0-1,1 0 1,0 0-1,-1 0 1,1 0-1,0 0 1,-1 0 0,1 0-1,0 0 1,-1 0-1,1 1 1,0-1-1,0 0 1,-1 0 0,1 0-1,0 1 1,0-1-1,-1 0 1,1 0-1,0 0 1,0 1 0,0-1-1,-1 0 1,1 1-1,0-1 1,0 0-1,0 0 1,0 1 0,0-1-1,0 0 1,0 1-1,-1-1 1,1 0-1,0 1 1,0-1 0,0 0-1,0 1 1,0-1-1,0 0 1,1 1 0,-1-1-1,0 0 1,0 1-1,0-1 1,0 0-1,0 0 1,0 1 0,1-1-1,-1 0 1,0 1-1,0-1 1,0 0-1,1 0 1,-1 1 0,0-1-1,0 0 1,1 0-1,-1 0 1,0 1-1,0-1 1,1 0 0,-1 0-1,0 0 1,1 0-1,14 6-1956</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43.208"/>
    </inkml:context>
    <inkml:brush xml:id="br0">
      <inkml:brushProperty name="width" value="0.05" units="cm"/>
      <inkml:brushProperty name="height" value="0.05" units="cm"/>
      <inkml:brushProperty name="color" value="#008C3A"/>
    </inkml:brush>
  </inkml:definitions>
  <inkml:trace contextRef="#ctx0" brushRef="#br0">9 30 19396,'7'12'3073,"-5"0"3208,-2-3-4288,-7-4-473,-3-14-1528,18-13-4545,-1-15 3097</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0.070"/>
    </inkml:context>
    <inkml:brush xml:id="br0">
      <inkml:brushProperty name="width" value="0.05" units="cm"/>
      <inkml:brushProperty name="height" value="0.05" units="cm"/>
      <inkml:brushProperty name="color" value="#008C3A"/>
    </inkml:brush>
  </inkml:definitions>
  <inkml:trace contextRef="#ctx0" brushRef="#br0">186 5 10554,'-1'0'218,"0"-1"0,1 1 0,-1-1 0,0 1 0,0-1 0,0 1 0,0-1 0,0 1 0,0 0 0,0 0 0,0-1 0,0 1 0,0 0 0,0 0 0,0 0 0,0 0 0,0 0 0,0 0 0,0 0 0,0 1 0,-1-1 0,2 0-1,-1 1 1,0-1 0,0 0 0,0 1 0,0-1 0,0 1 0,0-1 0,0 1 0,0 0 0,1-1 0,-1 1 0,0 0 0,0 1 0,-5 3 181,1 1 0,-1 0-1,-5 9 1,-12 18 97,2 1 0,1 1 1,-24 56-1,41-82-447,0 0 1,1 0-1,-1 0 1,2 0-1,-1 0 1,1 12 0,1-19-41,0 0 1,0 1-1,0-1 1,0 0-1,0 0 1,1 1-1,-1-1 1,1 0-1,-1 0 1,1 1-1,0-1 1,0 0-1,0 0 1,0 0-1,0 0 1,1 0-1,-1 0 1,0-1-1,1 1 1,0 0-1,-1-1 1,1 1-1,0-1 1,0 1-1,0-1 1,0 0-1,0 0 1,0 0-1,4 1 1,0 0 22,0-1 0,0-1 0,0 1-1,0-1 1,0 0 0,0 0 0,9-2 0,47-12 341,-18 3 72,-34 9-269,1 1-1,-1-1 0,1 2 0,0-1 1,19 3-1,-28-2-137,1 1 0,-1-1 0,1 1 1,-1-1-1,0 1 0,1 0 0,-1 0 0,0 0 0,0 1 1,1-1-1,-1 0 0,0 1 0,0-1 0,-1 1 1,1 0-1,0 0 0,0 0 0,-1 0 0,1 0 1,-1 0-1,0 0 0,0 0 0,0 0 0,0 1 0,0-1 1,0 0-1,0 1 0,-1-1 0,1 1 0,0 3 1,-1-1 26,0 1 0,-1-1 0,1 1 0,-1-1 0,0 0 0,0 1 0,-1-1 0,1 0 0,-1 0 0,-1 1 0,1-2 0,-1 1 0,1 0 0,-1 0 0,-5 4 0,-4 7-17,-1-2 0,-28 25 0,37-36-78,-51 43-179,48-41-179,0 0-1,0-1 1,-1 1-1,1-1 1,-1-1-1,-10 3 1,18-5 292,-1-1 0,1 0 1,0 0-1,-1 1 0,1-1 1,-1 0-1,1 0 0,0 0 1,-1 0-1,1 0 0,-1 0 1,1 0-1,-1 0 0,1 0 0,-1 0 1,1 0-1,0 0 0,-1 0 1,1 0-1,-1 0 0,1 0 1,0 0-1,-1 0 0,1-1 1,-1 1-1,1 0 0,0 0 1,-1-1-1,1 1 0,0 0 0,-1 0 1,1-1-1,0 1 0,-1 0 1,1-1-1,0 1 0,0 0 1,-1-1-1,1 1 0,0-1 1,0 1-1,0 0 0,-1-1 1,1 1-1,0-1 0,0 1 0,0-1 1,0 0-1,0-1-201,1 0-1,-1 0 0,0 1 1,1-1-1,-1 0 1,1 0-1,0 0 1,0 0-1,0 1 1,1-3-1,12-14-1165</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56.195"/>
    </inkml:context>
    <inkml:brush xml:id="br0">
      <inkml:brushProperty name="width" value="0.05" units="cm"/>
      <inkml:brushProperty name="height" value="0.05" units="cm"/>
      <inkml:brushProperty name="color" value="#008C3A"/>
    </inkml:brush>
  </inkml:definitions>
  <inkml:trace contextRef="#ctx0" brushRef="#br0">999 3402 11690,'4'-13'323,"2"-1"0,-1 1-1,2 0 1,-1 0-1,2 1 1,0 0-1,0 0 1,1 1-1,1 0 1,12-11-1,8-6-67,2 2 0,44-29-1,206-116 715,-115 73-415,404-287 1884,-423 267-1744,159-120 482,-150 128-745,142-107 303,218-197 493,-363 284-1008,-120 97-144,-1-1-1,34-48 1,-33 33 146,-2 0 0,45-98 0,-59 104-20,-2 0 1,-1 0-1,-3-1 0,9-58 1,-17 69-122,-1 0 1,-2-1-1,-1 1 1,-7-53-1,3 61-68,-1 0-1,-1 0 1,-2 0-1,0 1 1,-1 0-1,-20-36 0,22 49-13,0 0 0,-1 0 0,0 0 0,-1 1 0,0 0 0,0 1 0,-1 0 0,-1 1 0,1 0 0,-1 0 0,-1 1 0,1 0-1,-1 1 1,0 1 0,0 0 0,-1 0 0,-22-4 0,1 2-7,0 2 1,-1 1-1,-49 1 0,-106 13 3,-144 42 19,7 31-94,164-33-228,2 6 1,-152 78-1,204-79 74,3 5 0,2 4 0,-152 125 0,115-64 56,-152 175 0,-95 164 52,222-249 124,-249 427 0,290-385 14,37-26 8,73-183-7,-14 85 0,26-109 7,1-1 0,1 0 1,0 1-1,2-1 0,5 30 1,-3-39 12,0 0 0,1 0 1,1 0-1,0-1 1,1 0-1,14 24 1,-14-28-1,0 0 0,0 0 0,1-1 0,1 0 0,0-1 0,0 1-1,0-1 1,1-1 0,16 10 0,-8-8 30,0-2 0,0 0 0,0 0-1,1-2 1,0 0 0,25 1-1,-5-2 91,1-1 0,76-7-1,129-38 227,322-112-205,-296 63-548,-41-9 117</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2:58.565"/>
    </inkml:context>
    <inkml:brush xml:id="br0">
      <inkml:brushProperty name="width" value="0.05" units="cm"/>
      <inkml:brushProperty name="height" value="0.05" units="cm"/>
      <inkml:brushProperty name="color" value="#008C3A"/>
    </inkml:brush>
  </inkml:definitions>
  <inkml:trace contextRef="#ctx0" brushRef="#br0">1 0 15235,'85'153'446,"22"60"-45,91 188 147,-14 18-261,-69-112-212,129 556-1,-153-403-28,-13 45 63,-8 34 139,-14 41 283,-8 33 257,21 704 1505,-24 1 7,-29-685-1392,-3-39-198,8-56-232,3-43-129,4-61-109,0-47-66,-2-63-70,-5-44-610,0-50-1149,-8-31 725</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0.020"/>
    </inkml:context>
    <inkml:brush xml:id="br0">
      <inkml:brushProperty name="width" value="0.05" units="cm"/>
      <inkml:brushProperty name="height" value="0.05" units="cm"/>
      <inkml:brushProperty name="color" value="#008C3A"/>
    </inkml:brush>
  </inkml:definitions>
  <inkml:trace contextRef="#ctx0" brushRef="#br0">12 476 15003,'-7'6'1288,"2"1"737,7-3-217,12-8-383,12-8-257,22-21-336,15-7-72,13-17-312,2-3-120,0 1-152,-11 3-56,-17 11-688,-8 5-344,-19 8-1096,-8 0-489,-10 10 1393</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0.188"/>
    </inkml:context>
    <inkml:brush xml:id="br0">
      <inkml:brushProperty name="width" value="0.05" units="cm"/>
      <inkml:brushProperty name="height" value="0.05" units="cm"/>
      <inkml:brushProperty name="color" value="#008C3A"/>
    </inkml:brush>
  </inkml:definitions>
  <inkml:trace contextRef="#ctx0" brushRef="#br0">0 1 15163,'4'20'1697,"6"10"575,9 13-263,7 7-225,-1 6-920,1-2-320,1-4-344,3-2-88,-1-6-448,1-4-336,-1-12-1216,2-10-529,4-16 1241</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0.437"/>
    </inkml:context>
    <inkml:brush xml:id="br0">
      <inkml:brushProperty name="width" value="0.05" units="cm"/>
      <inkml:brushProperty name="height" value="0.05" units="cm"/>
      <inkml:brushProperty name="color" value="#008C3A"/>
    </inkml:brush>
  </inkml:definitions>
  <inkml:trace contextRef="#ctx0" brushRef="#br0">1 0 17020,'24'9'1536,"5"13"1137,3 11-529,0 21-528,1 8-367,-3 9-625,-1 2-176,-8-4-280,-4-6-64,-4-10-112,-1-7-192,-4-19-456,1-9-489,-2-22-855,-2-11-681,-1-22 1433</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0.688"/>
    </inkml:context>
    <inkml:brush xml:id="br0">
      <inkml:brushProperty name="width" value="0.05" units="cm"/>
      <inkml:brushProperty name="height" value="0.05" units="cm"/>
      <inkml:brushProperty name="color" value="#008C3A"/>
    </inkml:brush>
  </inkml:definitions>
  <inkml:trace contextRef="#ctx0" brushRef="#br0">0 571 13315,'23'-26'1424,"15"-11"1201,9-8-49,12-15-191,7-8-489,-6-3-824,-3 0-303,-12 9-425,-5 8-160,-12 14-184,-4 12-120,-12 20-721,-3 8-431,-11 17-1312,-6 7-297,-8 18 1545</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0.889"/>
    </inkml:context>
    <inkml:brush xml:id="br0">
      <inkml:brushProperty name="width" value="0.05" units="cm"/>
      <inkml:brushProperty name="height" value="0.05" units="cm"/>
      <inkml:brushProperty name="color" value="#008C3A"/>
    </inkml:brush>
  </inkml:definitions>
  <inkml:trace contextRef="#ctx0" brushRef="#br0">0 404 14179,'2'11'1536,"2"-13"1033,9-12-153,15-24-399,7-10-369,13-13-496,8-1-263,1 6-481,-2 6-160,-11 12-240,-4 7-200,-18 20-872,-3 8-409,-12 13-1287,-5 7-345,-13 16 1769</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1.074"/>
    </inkml:context>
    <inkml:brush xml:id="br0">
      <inkml:brushProperty name="width" value="0.05" units="cm"/>
      <inkml:brushProperty name="height" value="0.05" units="cm"/>
      <inkml:brushProperty name="color" value="#008C3A"/>
    </inkml:brush>
  </inkml:definitions>
  <inkml:trace contextRef="#ctx0" brushRef="#br0">10 274 14619,'-6'38'1945,"3"-5"1039,13-14-471,9-10-177,19-18-855,7-11-401,16-24-520,1-6-152,3-11-384,-5-1-392,-4 0-2233,3-2 1713</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6.888"/>
    </inkml:context>
    <inkml:brush xml:id="br0">
      <inkml:brushProperty name="width" value="0.05" units="cm"/>
      <inkml:brushProperty name="height" value="0.05" units="cm"/>
      <inkml:brushProperty name="color" value="#008C3A"/>
    </inkml:brush>
  </inkml:definitions>
  <inkml:trace contextRef="#ctx0" brushRef="#br0">181 89 11090,'-2'-9'351,"1"2"235,0 0-1,0 1 1,-1-1 0,0 1-1,0-1 1,-1 1-1,1 0 1,-1 0-1,-6-8 1,9 13-516,-1 1 0,1-1 0,-1 1 1,0-1-1,1 1 0,-1-1 0,0 1 0,1-1 0,-1 1 0,0-1 0,1 1 0,-1 0 1,0-1-1,0 1 0,1 0 0,-1 0 0,0 0 0,0 0 0,0 0 0,1-1 1,-1 1-1,0 1 0,0-1 0,-1 0 0,1 0-21,-1 1 0,1 0-1,-1-1 1,1 1 0,0 0 0,-1 0 0,1 0-1,0 0 1,0 0 0,-1 0 0,0 2 0,-3 4 23,0 0 1,0 1 0,-5 11 0,10-19-73,-17 40 294,1 1-1,2 0 1,2 1-1,2 1 1,-8 67 0,16-90-194,0 1 0,2 0 0,0-1 0,5 33 0,-4-46-71,0-1-1,0 1 1,1-1 0,0 1-1,1-1 1,-1 0 0,1 0 0,1 0-1,-1 0 1,1 0 0,0-1 0,0 0-1,0 0 1,1 0 0,0 0 0,0 0-1,10 6 1,-6-6-3,0-1 1,0 0-1,1 0 0,-1-1 0,1 0 0,0 0 0,11 0 0,1 0 4,-1-1 0,29-2 0,-33-1-20,1-1 0,-1-1 0,28-7 0,-38 8-24,0-1 0,0 1 0,0-1 0,0 0 1,-1-1-1,1 1 0,-1-1 0,0-1 0,0 1 1,10-11-1,-15 14 1,0 0 0,0 0 0,0 0 0,-1 0 0,1 0 0,0-1 0,-1 1 0,1 0 0,0-1 0,-1 1 0,1 0 0,-1-1 0,0 1 0,0 0 0,1-1 0,-1 1 0,0-1 0,0 1 0,0 0 0,0-1 0,-1 1 0,1-2 0,-1 1-6,0 0 1,0 0 0,0 1 0,0-1 0,0 0-1,-1 1 1,1-1 0,-1 1 0,1-1 0,-1 1-1,1 0 1,-1 0 0,-2-2 0,-5-2-36,0 1 0,0 0-1,0 1 1,-1 0 0,-10-2 0,-5 1 43,0 2-1,-1 0 1,-42 3 0,48-2 299,20 1-278,-1 0-1,1 0 1,0 0 0,0 0 0,0 1 0,0-2-1,-1 1 1,1 0 0,0 0 0,0 0 0,0 0-1,-1 0 1,1 0 0,0 0 0,0 0 0,0 0-1,-1 0 1,1 0 0,0 0 0,0 0-1,0-1 1,0 1 0,0 0 0,-1 0 0,1 0-1,0 0 1,0 0 0,0-1 0,0 1 0,0 0-1,0 0 1,0 0 0,-1 0 0,1-1 0,0 1-1,0 0 1,0 0 0,0 0 0,0-1 0,0 1-1,0 0 1,0 0 0,0 0 0,0-1 0,6-7 241,10-4-154,0 1-1,28-15 1,-8 5-99,165-115-1989,-164 108 1693</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7.341"/>
    </inkml:context>
    <inkml:brush xml:id="br0">
      <inkml:brushProperty name="width" value="0.05" units="cm"/>
      <inkml:brushProperty name="height" value="0.05" units="cm"/>
      <inkml:brushProperty name="color" value="#008C3A"/>
    </inkml:brush>
  </inkml:definitions>
  <inkml:trace contextRef="#ctx0" brushRef="#br0">562 30 8738,'-12'-2'94,"1"0"0,-1 1 0,1 0 0,-1 1 0,1 0 0,-1 0 0,1 2 0,0-1 0,-1 2 0,1-1 0,0 1 0,0 1 0,0 0 0,1 1 0,-1 0 0,1 0 0,-16 12 0,-1 4 328,0 2 1,1 0-1,1 1 0,2 2 0,0 0 1,2 2-1,1 0 0,1 1 0,1 1 0,2 1 1,-14 35-1,15-27-145,2 1 1,2 1 0,1-1-1,2 1 1,2 1 0,1 0-1,3-1 1,4 78 0,0-97-148,2 1 0,0-1 0,1 0 0,10 27 0,-10-36-49,0-1 0,2 1 0,-1-1-1,2 0 1,-1-1 0,2 0 0,-1 0 0,12 10-1,-2-5 41,1-1-1,0-1 0,1 0 0,0-2 1,1 0-1,1-2 0,0 0 0,0-1 0,38 9 1,-22-9-7,0-2 1,1-1-1,0-2 1,-1-2 0,48-3-1,-40-3-77,-1-1-1,0-3 1,-1-2 0,1-1-1,-2-3 1,47-21-1,-66 25 16,-1-2 1,0 0-1,-1-2 0,-1-1 0,0 0 0,-1-1 0,-1-2 0,0 0 0,-2-1 0,0 0 1,24-37-1,-24 26 139,0-2 1,-3 0-1,0 0 1,-2-1-1,-2-1 1,-1 0-1,-1-1 1,-2 1-1,-2-1 1,-1 0-1,-2-47 1,-2 65-165,-1 0 1,-1 0-1,-1 0 1,0 1-1,-1-1 1,-1 1-1,0 1 1,-1-1-1,-1 1 1,0 0-1,-1 1 1,-1 0 0,0 0-1,-19-19 1,5 10-74,-1 0 1,-1 2 0,-1 1-1,-1 1 1,-1 1 0,-40-18 0,22 15-88,0 2 1,-1 3-1,0 1 1,-1 2-1,-75-8 1,86 16-56,-1 3-1,0 1 1,0 1 0,0 3 0,1 1 0,0 2-1,-66 18 1,79-15-620,1 0 0,1 2 0,-1 0 0,-24 18 1,21-7-724</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0.317"/>
    </inkml:context>
    <inkml:brush xml:id="br0">
      <inkml:brushProperty name="width" value="0.05" units="cm"/>
      <inkml:brushProperty name="height" value="0.05" units="cm"/>
      <inkml:brushProperty name="color" value="#008C3A"/>
    </inkml:brush>
  </inkml:definitions>
  <inkml:trace contextRef="#ctx0" brushRef="#br0">1 0 16732,'6'5'1568,"5"7"1064,1 5-511,1 9-529,4 3-399,0 1-505,-2-1-72,0-5-248,1-2-136,-3-11-144,-1-4-144,2-10-440,-4-9-520,-3-10-1337,-2-5-648,-15-14 1497</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2.743"/>
    </inkml:context>
    <inkml:brush xml:id="br0">
      <inkml:brushProperty name="width" value="0.05" units="cm"/>
      <inkml:brushProperty name="height" value="0.05" units="cm"/>
      <inkml:brushProperty name="color" value="#008C3A"/>
    </inkml:brush>
  </inkml:definitions>
  <inkml:trace contextRef="#ctx0" brushRef="#br0">16 21 6417,'-5'16'705,"1"-3"495,3-2-360,1-8-16,0-6-504,1-4-48,-1-2-112,0 1-40,0-3-120,-1 1-88,1-1-496,-6 6 376</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4.764"/>
    </inkml:context>
    <inkml:brush xml:id="br0">
      <inkml:brushProperty name="width" value="0.05" units="cm"/>
      <inkml:brushProperty name="height" value="0.05" units="cm"/>
      <inkml:brushProperty name="color" value="#008C3A"/>
    </inkml:brush>
  </inkml:definitions>
  <inkml:trace contextRef="#ctx0" brushRef="#br0">760 2622 10714,'7'-9'546,"-13"15"-52,-10 9-340,-22 22 437,-41 49 0,-27 48 555,20-25-559,1-6-288,-84 105 309,136-161-342,1 1 0,-40 81 0,41-52-34,28-68-205,0 1 1,0 0 0,2 0 0,-1 0 0,0 14-1,3-19-23,-1 0-1,1 0 1,0 0 0,0 0-1,1 0 1,-1 0-1,1 0 1,0-1-1,1 1 1,-1-1-1,1 1 1,-1-1 0,2 0-1,-1 0 1,0 0-1,1-1 1,-1 1-1,8 4 1,5 4-2,2 0 0,-1-2 0,25 11 0,-18-9 6,6 3-4,-2 2-1,48 35 1,-62-41-5,-1 1 0,-1 1 0,0 0 0,0 1 1,-1 0-1,-1 0 0,9 18 0,-1 5-33,-1 1 0,-2 1-1,-2 0 1,11 55-1,19 169-315,-40-243 323,6 52-67,31 192-102,-28-207 205,2-1 0,34 86 0,-25-91 84,3-1 0,52 78 0,78 79 390,-125-169-244,2-1 0,63 53 1,-67-67-70,1-2 1,0-1-1,2-1 1,46 20 0,-17-14 10,90 23 1,71 5-118,73 20-182,-12 36-70,2 1 73,-246-99 107,1-2 0,0-1-1,0-2 1,0-2-1,0-2 1,1-2 0,45-5-1,-22-3 4,-1-3-1,-1-2 0,108-39 1,77-41 3,59-21-3,-136 55 19,304-107 44,-344 116-28,232-127-1,-4-35-308,-149 80-502,-165 100 406,-2-1 0,61-64 1,68-99-127,-98 109 511,-38 48 10,99-121 329,-13-11 363,41-134 304,-62 108-605,356-588 253,-403 701-695,-4-1 1,-4-3-1,-3-2 0,53-168 0,-82 212 20,-1-1 0,-3-1 0,6-80 0,-32-346 486,12 396-461,-30-381-166,-21 1-136,56 457 288,-9-57-28,-30-105 0,33 146 25,0 0 0,-1 0 0,-1 1 0,-1 0 0,0 1 1,0 0-1,-2 0 0,0 1 0,-1 1 0,-21-21 0,14 20 17,-1 0-1,0 1 1,-1 1 0,-23-10-1,-94-33 112,129 52-118,-386-140 222,180 70-226,154 56-2,-100-14-1,139 29 5,-1 0-1,0 2 1,1 0-1,-1 1 1,1 1-1,-1 2 1,1 0-1,0 1 0,0 1 1,1 1-1,-22 11 1,-51 30-10,-90 60 0,132-76-19,-18 13-36,-72 59 0,103-71 38,2 2-1,1 1 0,-35 46 1,30-28 19,2 2 0,3 2 1,2 1-1,-27 68 0,53-108 30,0 1 0,2 1 0,0-1 0,1 1 0,1 0 0,2 1 0,0-1 0,0 30 0,6-7 57,2-1 0,1 0 0,2-1-1,2 0 1,22 54 0,102 197 154,-23-58-171,-75-150-62,30 75-9,-15 3 5,-46-134 2,-1-1 0,-2 1 1,-1 0-1,-1 0 0,-4 42 1,-32 141 341,24-160-218,-3 0-1,-2-1 1,-2-1-1,-2 0 1,-3-2-1,-1 0 1,-32 45-1,11-29-114,-2-1 0,-3-3 0,-69 65 0,103-110-8,-1-1 0,0-1 0,0 0-1,-2-2 1,-28 15 0,34-21-1,-1 1 0,0-2 1,0 0-1,0-1 0,-1 0 0,1-1 1,-1 0-1,-28-2 0,-2-3 35,0-3-1,0-1 0,1-3 1,0-1-1,-46-19 0,70 22-35,1-1 0,0-1-1,0-1 1,1 0 0,0-1 0,-17-16-1,12 7 6,1-1 0,2-1 0,-31-42 0,32 37 2,-79-102 41,83 111-42,-2 2 0,0 0-1,-1 1 1,-36-24 0,7 13 1,-72-30 0,77 38 5,0-1-1,-68-44 0,-10-32 38,-11-7-1,106 85-25,-1 2 1,-1 1 0,-39-17 0,45 25-16,1 0-1,-1 2 0,0 0 0,-40-2 0,-88 4-15,38 2 9,39-5 2,-96-18 0,-68-30 368,16 4 228,156 39-563,0 3 0,0 3 0,-92 5 0,50 7 87,-136 27 1,188-22-107,1 2-1,0 2 1,1 3 0,-90 46-1,79-29-259,1 2 0,2 3-1,-61 55 1,98-76-495,-21 25 1,35-35 335,1 0 0,0 1 0,0 0 1,-7 16-1,11-19 149,2 0 0,-1 0 0,1 0 0,-3 15 0</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8.711"/>
    </inkml:context>
    <inkml:brush xml:id="br0">
      <inkml:brushProperty name="width" value="0.05" units="cm"/>
      <inkml:brushProperty name="height" value="0.05" units="cm"/>
      <inkml:brushProperty name="color" value="#008C3A"/>
    </inkml:brush>
  </inkml:definitions>
  <inkml:trace contextRef="#ctx0" brushRef="#br0">0 287 8658,'2'-5'2472,"2"0"-2083,0 0-1,0 1 0,1 0 0,-1-1 0,1 2 0,0-1 0,7-4 1,42-20 686,-23 16-675,-1 1-1,1 1 1,32-5 0,99-11 474,-28 6-353,67-24 214,130-19 859,-256 55-1267,1 3 1,0 4-1,0 2 0,0 5 1,100 18-1,-103-8-160,0 3 1,0 4-1,-2 2 0,94 48 0,-47-9 496,172 126 0,-207-126-276,-2 4-1,110 121 1,-169-166-261,226 269 1374,-180-206-1017,4-4 0,88 79 1,-139-142-392,-2 1 0,0 1 1,23 34-1,-34-44-67,-2 0 0,0 1 0,0-1 0,-1 1 0,0 0 0,-1 1 0,-1-1 0,0 1-1,3 22 1,2 31 107,-4-38 41,1 39 1,-5-59-162,0-4-8,0 0 0,0 0-1,0 0 1,0 0 0,1 0 0,0 0 0,-1 0 0,1 0 0,3 6 0,-4-9-3,0 1-1,1-1 1,-1 0 0,0 1 0,0-1 0,0 0-1,-1 1 1,1-1 0,0 0 0,-1 1-1,1-1 1,0 0 0,-1 0 0,1 1 0,-1-1-1,0 0 1,1 0 0,-1 0 0,0 0 0,-1 1-1,1 0 3,0 0-1,-1 0 0,1 1 0,0-1 0,0 0 1,-1 4-1,3 6-30,-1-12 25,0 0 0,0 0 0,0 0 0,0 1 0,0-1 0,0 0 0,0 0 0,0 0 0,0 0 0,0 0 0,0 0 0,0 0 0,0 1 0,1-1 0,-1 0 0,0 0 0,0 0 0,0 0 0,0 0 1,0 0-1,0 0 0,0 0 0,0 0 0,1 0 0,-1 0 0,0 0 0,0 0 0,0 0 0,0 1 0,0-1 0,0 0 0,1 0 0,-1 0 0,0 0 0,0 0 0,0 0 0,0 0 0,0-1 0,0 1 0,1 0 0,-1 0 1,0 0-1,0 0 0,0 0 0,0 0 0,0 0 0,0 0 0,0 0 0,1 0 0,-1 0 0,0 0 0,0 0 0,0 0 0,0-1 0,0 1 0,0 0 0,0 0 0,0 0 0,0 0 0,1 0-34,-1-1 0,0 1-1,1 0 1,-1 0-1,0 0 1,0 0 0,1-1-1,-1 1 1,0 0 0,0 0-1,0-1 1,1 1-1,-1 0 1,0 0 0,0-1-1,0 1 1,0 0-1,1-1 1,-1 1 0,0 0-1,0-1 1,0 1 0,0 0-1,0 0 1,0-1-1,0 1 1,0 0 0,0-1-1,0 1 1,0 0-1,0-1 1,0 1 0,0 0-1,0-1 1,-1 1 0,1 0-1,0-1 1,0 1-1,0 0 1,0 0 0,-1-1-1,1 1 1,0 0-1,0 0 1,0-1 0,-1 1-1,1 0 1,0 0 0,0 0-1,-1-1 1,1 1-1,0 0 1,-1 0 0,1 0-1,-26-6-2055,24 6 1592,-1 0 0,1-1 0,-1 1 1,1-1-1,-1 0 0,-4-1 0,7 1 295,-1 0-1,1 1 0,0-1 1,-1 0-1,1 0 0,0 1 1,-1-1-1,1 0 0,0 0 0,0 0 1,0 1-1,-1-1 0,1 0 1,0 0-1,0-1 0,0-7-984,-8-7-86</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9.055"/>
    </inkml:context>
    <inkml:brush xml:id="br0">
      <inkml:brushProperty name="width" value="0.05" units="cm"/>
      <inkml:brushProperty name="height" value="0.05" units="cm"/>
      <inkml:brushProperty name="color" value="#008C3A"/>
    </inkml:brush>
  </inkml:definitions>
  <inkml:trace contextRef="#ctx0" brushRef="#br0">0 125 11074,'1'2'430,"0"-1"-1,0 1 0,0-1 1,0 1-1,0-1 0,0 1 1,0-1-1,1 0 1,-1 1-1,0-1 0,1 0 1,-1 0-1,4 2 0,5 4 665,3 7 15,0 1 0,-1 0 0,16 27 0,-18-25-487,1-2 1,1 0-1,23 26 0,-32-39-521,-1 0 0,1 0 0,0 0 0,-1 0 0,1 0 0,0 0 0,0-1 0,0 1 0,0-1 0,1 0 0,-1 0 0,0 0 0,0-1 0,1 1 0,-1-1 0,5 1 0,-4-2 3,0 1-1,0-1 1,0 0 0,-1 0 0,1 0 0,0-1 0,0 1 0,-1-1 0,1 0-1,0 0 1,5-4 0,0-2 72,0-1-1,0 0 1,0 0-1,-1-1 1,-1 0 0,0 0-1,9-18 1,-9 15-111,-2 0 1,1-1 0,-2 0 0,0 0 0,0 0-1,1-19 1,-1-26-1397,-6 1-3369,1 53 2940</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09.883"/>
    </inkml:context>
    <inkml:brush xml:id="br0">
      <inkml:brushProperty name="width" value="0.05" units="cm"/>
      <inkml:brushProperty name="height" value="0.05" units="cm"/>
      <inkml:brushProperty name="color" value="#008C3A"/>
    </inkml:brush>
  </inkml:definitions>
  <inkml:trace contextRef="#ctx0" brushRef="#br0">214 21 11306,'-1'-2'428,"-1"0"0,1 0-1,-1 0 1,0 1 0,0-1-1,0 0 1,0 1-1,0 0 1,0-1 0,0 1-1,-3-1 1,3 2-262,1-1 0,-1 1 0,0 0 0,0 0 0,1 0 0,-1 1 1,0-1-1,1 0 0,-1 1 0,1-1 0,-1 1 0,0-1 0,1 1 0,-1 0 0,1 0 0,-1 0 0,1 0 0,-2 1 1,-10 8 121,0 1 1,0 0-1,1 1 1,1 0-1,0 0 1,0 1-1,2 1 1,-1 0 0,2 0-1,0 1 1,1 0-1,0 0 1,1 1-1,1 0 1,-6 26 0,10-33-238,0 1 1,1-1-1,0 1 1,0-1 0,1 1-1,1-1 1,-1 1-1,1-1 1,1 0 0,0 1-1,0-1 1,1-1-1,8 16 1,-6-15-20,1 1 0,0-1-1,0-1 1,1 1 0,0-1 0,1 0-1,-1-1 1,1 0 0,1-1 0,16 10-1,-14-11-20,0 1 0,0-2-1,1 1 1,-1-2-1,1 0 1,0 0 0,-1-1-1,1-1 1,18 0 0,-20-1-12,0-1 0,0 0 1,0-1-1,-1 0 1,1-1-1,-1 0 0,1-1 1,-1 0-1,0 0 1,0-1-1,14-10 0,-17 10 5,-1 0-1,1 0 1,-1 0-1,-1-1 0,1 0 1,-1 0-1,6-9 0,-10 13-6,1 0 0,-1 0 0,0 0 0,0-1 0,0 1 0,-1 0 0,1 0-1,-1 0 1,1-1 0,-1 1 0,0 0 0,1-1 0,-1 1 0,0 0 0,-1-1-1,1 1 1,0 0 0,-1 0 0,1-1 0,-1 1 0,0 0 0,1 0 0,-1 0-1,0 0 1,-1 0 0,1 0 0,0 0 0,0 0 0,-3-3 0,0 1-19,0 0 0,-1 1 1,1-1-1,-1 1 1,1 0-1,-1 0 0,-8-3 1,-40-13-61,39 15 81,0-1-1,-22-10 1,25 9 17,8 5 20,-1-1 0,0 0 1,1 0-1,-1-1 0,1 1 0,-4-3 0,7 4-28,0 1 0,0 0 0,0 0 0,0 0 0,-1 0 0,1 0 0,0-1 0,0 1 0,0 0 0,0 0 0,0 0 0,0-1 0,0 1 1,0 0-1,0 0 0,0 0 0,0 0 0,0-1 0,0 1 0,0 0 0,0 0 0,0 0 0,0-1 0,0 1 0,0 0 0,0 0 0,0 0 0,0 0 0,0-1 0,0 1 0,0 0 0,0 0 0,1 0 0,-1 0 0,0-1 0,0 1 0,9-6 205,18-6 50,-19 10-197,48-19 73,18-7-1103,-26 6-3312,-34 15 1842,-3 5 1001</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0.395"/>
    </inkml:context>
    <inkml:brush xml:id="br0">
      <inkml:brushProperty name="width" value="0.05" units="cm"/>
      <inkml:brushProperty name="height" value="0.05" units="cm"/>
      <inkml:brushProperty name="color" value="#008C3A"/>
    </inkml:brush>
  </inkml:definitions>
  <inkml:trace contextRef="#ctx0" brushRef="#br0">567 76 10410,'-34'-5'884,"-1"2"1,-51 1-1,69 3-528,0 0 0,1 2 0,-1 0 0,0 1 0,1 1 0,0 0 0,-18 9 0,15-4 5,1 0-1,0 2 0,0 0 1,1 1-1,1 0 0,0 1 0,1 1 1,1 1-1,0 0 0,1 1 1,-16 27-1,21-31-232,0 1-1,2 0 1,-1 0-1,2 1 1,0 0 0,1 0-1,0 0 1,1 1 0,1-1-1,0 1 1,1 0 0,1-1-1,1 1 1,0 0 0,0-1-1,6 20 1,0-11-76,2 0 1,1-1 0,0 0-1,2 0 1,0-1 0,2 0-1,17 20 1,-10-16-33,1-1 0,2-1 0,0-1 0,53 37 0,-46-39 44,1-2-1,0-1 1,2-2 0,0-2-1,0 0 1,2-3 0,-1-1-1,2-1 1,37 4-1,-57-12 74,0-1 0,1 0-1,-1-1 1,0 0 0,0-2 0,0 0-1,0-1 1,-1-1 0,0 0-1,0-1 1,0-1 0,0 0-1,-1-1 1,0-1 0,-1-1-1,0 0 1,0 0 0,-1-1 0,-1-1-1,0-1 1,0 1 0,-1-2-1,-1 1 1,0-2 0,-1 1-1,-1-1 1,0-1 0,-1 1 0,8-27-1,-9 19-50,-1-1 0,0 1 0,-2-1 0,-1 0 0,-1 0 0,-1 0 0,-1 0 0,-1 0 0,-1 0 0,-2 1 0,0-1 0,-10-28 0,1 16-45,0 1 0,-3 0 0,-1 1 0,-1 1 0,-1 1 1,-51-59-1,51 68-4,-2 0 0,-28-22 0,39 37-10,0-1 1,-1 2-1,1-1 0,-2 2 0,1 0 1,-1 0-1,-18-5 0,17 8-40,0 0-1,0 1 1,0 1-1,0 1 1,-1 0-1,1 0 1,0 1-1,0 1 1,-22 6-1,-1 3-872,0 1 1,-43 22-1,11-2-307</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2.921"/>
    </inkml:context>
    <inkml:brush xml:id="br0">
      <inkml:brushProperty name="width" value="0.05" units="cm"/>
      <inkml:brushProperty name="height" value="0.05" units="cm"/>
      <inkml:brushProperty name="color" value="#008C3A"/>
    </inkml:brush>
  </inkml:definitions>
  <inkml:trace contextRef="#ctx0" brushRef="#br0">2126 66 12051,'2'-2'287,"0"0"0,-1-1 0,1 1 0,-1-1 1,1 1-1,-1-1 0,0 1 0,0-1 0,0 0 0,0 1 1,-1-1-1,1 0 0,0-5 0,-1 7-165,0 0 0,0 0 0,-1 0 0,1 0 1,0 0-1,0 0 0,-1 0 0,1 0 0,0 0 0,-1 0 0,1 0 0,-1 0 0,0 0 0,1 0 0,-1 1 0,1-1 0,-2-1 0,1 1-4,-1 1 0,1-1 0,0 0 0,-1 0 0,1 1 0,-1-1 0,1 1 0,-1-1 0,1 1 0,-1 0 0,0-1 0,1 1 0,-1 0 0,-1 0 0,-6 1 220,1 0 1,-1 0 0,1 0 0,0 1-1,0 1 1,-15 5 0,-48 27 589,47-22-676,-266 128 935,261-126-1075,1 1 0,0 1 0,2 1 0,0 2 0,1 0 0,-35 38 0,-118 157 91,96-109-192,-69 68 113,72-84 120,-21 33 222,44-50-404,19-23-53,-55 102 0,3-3 19,37-76-14,-30 45 17,69-96-24,0 1 1,1 1 0,-11 33-1,5 9 137,13-43 182,-14 38 0,-10 3 14,-52 82 0,23-45-154,48-81-109,0 0 0,2 1 0,1 0 0,-7 28 0,-9 90 394,-5 19-104,18-119-249,-26 104 150,30-112-198,2 1 0,-2 49 0,8-61 93,0 0 0,1 0 0,2 0 0,11 36 0,1 2 47,6 49 173,-23-107-378,0 1-1,0-1 0,0 1 1,0-1-1,0 1 1,0 0-1,0-1 1,1 1-1,-1-1 1,0 1-1,0-1 1,1 1-1,-1-1 1,0 1-1,1-1 0,-1 0 1,0 1-1,1-1 1,-1 1-1,1-1 1,-1 0-1,0 1 1,1-1-1,-1 0 1,1 0-1,-1 1 0,1-1 1,0 0-1,0 0 0,-1 0 0,1-1 0,-1 1 0,1-1 0,-1 1 0,1-1 0,-1 1 0,0-1 0,1 0 0,-1 1 0,0-1 0,1 1 0,-1-1 0,0 0 0,0 1 0,0-1 0,0 1 0,1-1 0,-1 0 0,0 1 0,0-1 0,0 0 0,0 1 0,-1-2 0,-1-10-380,2 11 130,-1 0 0,1 0 0,0 0 0,-1 0 0,1-1 0,0 1 0,0 0-1,0 0 1,0 0 0,0 0 0,0-1 0,1 0 0,-1-2-522,1 0 1,-1 0-1,0 0 1,0 0-1,0 0 1,0 0-1,-1 0 0,-2-7 1,-3-8-1015</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3.173"/>
    </inkml:context>
    <inkml:brush xml:id="br0">
      <inkml:brushProperty name="width" value="0.05" units="cm"/>
      <inkml:brushProperty name="height" value="0.05" units="cm"/>
      <inkml:brushProperty name="color" value="#008C3A"/>
    </inkml:brush>
  </inkml:definitions>
  <inkml:trace contextRef="#ctx0" brushRef="#br0">44 246 15267,'-11'17'1689,"-3"3"871,6 4-847,-3 4-113,11-2-608,2-2-176,12-9-200,7-6-47,10-12-81,7-13-32,12-17-112,4-7-104,0-10-240,3-5-328,-5-6-1041,-2-7-1071,14-15 1248</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3.794"/>
    </inkml:context>
    <inkml:brush xml:id="br0">
      <inkml:brushProperty name="width" value="0.05" units="cm"/>
      <inkml:brushProperty name="height" value="0.05" units="cm"/>
      <inkml:brushProperty name="color" value="#008C3A"/>
    </inkml:brush>
  </inkml:definitions>
  <inkml:trace contextRef="#ctx0" brushRef="#br0">49 145 14851,'17'76'2924,"3"-1"0,31 73-1,-44-132-2741,-1 1-1,-1-1 1,-1 1-1,4 27 0,-8-43-166,1 1 0,-1-1 0,0 1 0,0-1 0,0 1 0,-1-1 0,1 0 0,0 1 0,0-1 0,-1 1 0,1-1 0,-1 0 0,1 1 0,-1-1 0,0 0 0,0 2 0,0-2-4,0-1 1,1 1-1,-1-1 1,0 1-1,1-1 0,-1 1 1,0-1-1,0 0 0,1 1 1,-1-1-1,0 0 1,0 0-1,0 1 0,0-1 1,1 0-1,-1 0 0,0 0 1,0 0-1,0 0 1,-1 0-1,-1-1 3,0 0 0,0 0 0,0 0 0,1 0-1,-1 0 1,0-1 0,1 1 0,-1-1 0,1 0 0,-1 1 0,1-1 0,0 0 0,-3-4-1,-3-4-16,2 0 0,-1 0-1,2-1 1,-1 0-1,1 0 1,-5-18-1,-15-75-167,18 72 101,-2-8-71,2-1 1,2 0-1,0-74 0,5 109 133,0-1-1,1 1 1,0 0-1,0-1 1,1 1 0,-1 0-1,1 0 1,4-9-1,-4 13 17,-1 0-1,1 0 0,-1-1 0,1 1 1,0 0-1,0 1 0,0-1 0,0 0 1,0 1-1,0-1 0,1 1 1,-1-1-1,0 1 0,1 0 0,-1 0 1,1 0-1,-1 1 0,1-1 0,-1 0 1,1 1-1,4 0 0,3-1 95,0 1 0,0 1 0,0 0 0,1 0 0,-1 1-1,-1 0 1,1 1 0,0 0 0,-1 1 0,1 0 0,-1 0 0,10 7 0,1 1 81,-1 2 1,-1 0 0,0 1 0,20 20-1,-21-17-116,-1 1-1,-1 0 0,21 33 0,-30-43-210,-1 0-1,-1 1 0,1 0 0,-2 0 1,1 0-1,-1 1 0,-1-1 1,0 1-1,0-1 0,0 20 0,-2-27-126,0 1-1,-1-1 1,1 1 0,-1-1-1,1 1 1,-1 0-1,0-1 1,-1 0-1,1 1 1,-1-1-1,1 0 1,-1 0-1,0 0 1,0 0-1,0 0 1,0 0-1,-1 0 1,1-1-1,-1 1 1,0-1-1,0 0 1,-3 3-1,-23 8-1109</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3.948"/>
    </inkml:context>
    <inkml:brush xml:id="br0">
      <inkml:brushProperty name="width" value="0.05" units="cm"/>
      <inkml:brushProperty name="height" value="0.05" units="cm"/>
      <inkml:brushProperty name="color" value="#008C3A"/>
    </inkml:brush>
  </inkml:definitions>
  <inkml:trace contextRef="#ctx0" brushRef="#br0">0 182 18172,'14'-3'1128,"10"-4"536,2-4-783,9-2-441,0-5-208,-1-8-664,3-1-496,1-8-1193,3-7 1057</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0.456"/>
    </inkml:context>
    <inkml:brush xml:id="br0">
      <inkml:brushProperty name="width" value="0.05" units="cm"/>
      <inkml:brushProperty name="height" value="0.05" units="cm"/>
      <inkml:brushProperty name="color" value="#008C3A"/>
    </inkml:brush>
  </inkml:definitions>
  <inkml:trace contextRef="#ctx0" brushRef="#br0">31 73 14211,'-17'5'1216,"5"-5"1129,11-3-1177,9-11-536,9-1-632,7-4-1392,5 4-2393,3 3 2217</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4.355"/>
    </inkml:context>
    <inkml:brush xml:id="br0">
      <inkml:brushProperty name="width" value="0.05" units="cm"/>
      <inkml:brushProperty name="height" value="0.05" units="cm"/>
      <inkml:brushProperty name="color" value="#008C3A"/>
    </inkml:brush>
  </inkml:definitions>
  <inkml:trace contextRef="#ctx0" brushRef="#br0">174 175 18308,'27'75'3429,"12"42"-601,-37-110-2842,0 1-1,0-1 1,-1 1 0,0 9-1,-1-13-126,0 0 0,-1-1 1,1 1-1,-1 0 0,1-1 0,-1 1 0,0-1 0,-1 1 0,1-1 0,-4 7 1,5-9 35,-1 0 0,0 0 0,0 0-1,0 0 1,0 0 0,0 0 0,0 0 0,0-1 0,0 1 0,0 0 0,0-1 0,0 1 0,0 0 0,-1-1 0,1 0 0,0 1 0,0-1 0,-1 0 0,1 1 0,0-1 0,-1 0 0,1 0 0,0 0 0,0 0 0,-1 0 0,1 0 0,0-1 0,-3 0 0,0 0-119,-1-1-1,0 1 1,1-1 0,0-1 0,-1 1-1,-5-5 1,-2-2 16,2 0 0,-1-1 0,1 0 0,1-1 0,-14-18 0,-32-63 152,50 82 141,0 0 0,0-1 0,1 1 1,1-1-1,0 0 0,0 0 0,1 0 1,-1-20-1,3 26 20,0 0 1,0-1 0,1 1-1,0 0 1,0 0-1,0-1 1,1 1-1,-1 0 1,1 0 0,0 1-1,1-1 1,-1 0-1,1 1 1,0-1 0,0 1-1,1 0 1,-1 0-1,1 0 1,0 1-1,0-1 1,5-3 0,4-1 270,1 0 0,-1 1 0,1 1 0,0 0 0,0 1 0,1 1 0,18-4 0,-12 4 138,0 1-1,1 1 1,-1 1-1,36 2 0,-50 0-389,0 0-1,0 0 1,0 1-1,0 0 0,0 0 1,0 1-1,0-1 1,0 2-1,8 4 0,-13-6-91,1 0-1,-1 0 1,1 0-1,-1 0 1,0 0-1,0 0 1,0 1-1,0-1 1,0 1-1,0 0 1,-1 0-1,1-1 1,-1 1-1,0 0 1,0 0-1,0 0 1,0 0-1,0 1 1,-1-1-1,1 0 1,-1 0-1,0 0 1,0 6-1,-1-3-22,-1-1-1,1 1 1,-1-1-1,0 0 0,0 0 1,0 1-1,-1-2 1,0 1-1,0 0 0,0 0 1,-1-1-1,1 0 1,-1 0-1,0 0 1,0 0-1,0 0 0,-7 3 1,-6 5-159,-1-1 1,0-1-1,-23 8 0,32-13-137,-32 11-1145,39-15 1071,0 0 1,-1-1 0,1 1-1,0-1 1,-1 1 0,1-1-1,-1 0 1,1 0 0,-1 0-1,1 0 1,0 0 0,-5-1-1,6-2-919</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4.668"/>
    </inkml:context>
    <inkml:brush xml:id="br0">
      <inkml:brushProperty name="width" value="0.05" units="cm"/>
      <inkml:brushProperty name="height" value="0.05" units="cm"/>
      <inkml:brushProperty name="color" value="#008C3A"/>
    </inkml:brush>
  </inkml:definitions>
  <inkml:trace contextRef="#ctx0" brushRef="#br0">0 1 15507,'9'1'570,"0"1"-1,0 0 1,-1 1-1,1 0 1,-1 0-1,1 1 0,-1 0 1,0 1-1,0-1 1,-1 2-1,10 7 1,-7-3-241,0 1 1,-1 0-1,-1 0 1,0 1-1,0 0 0,-1 0 1,-1 1-1,0 0 1,5 17-1,-5-9-110,0 1 0,-2 0 0,-1-1 1,-1 1-1,0 28 0,-2-40-199,1 11 53,-1-20-80,0 0 1,0 0 0,0-1-1,0 1 1,0 0 0,-1 0-1,1-1 1,0 1-1,0 0 1,0-1 0,-1 1-1,1 0 1,0-1-1,-1 1 1,1 0 0,-1-1-1,1 1 1,-1-1-1,0 2 1,0-2-49,0-1 0,1 1 0,-1 0 0,1 0 0,-1 0 0,0-1 0,1 1 0,-1 0 0,1-1-1,-1 1 1,1 0 0,-1-1 0,1 1 0,-1-1 0,1 1 0,0-1 0,-1 1 0,1-1 0,-1 1 0,1-1 0,0 1 0,0-1 0,-1 0 0,1 1 0,0-1-1,0 0 1,-1 0 0,-7-20-1640,-7-39-3260,1 33 3484</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5.100"/>
    </inkml:context>
    <inkml:brush xml:id="br0">
      <inkml:brushProperty name="width" value="0.05" units="cm"/>
      <inkml:brushProperty name="height" value="0.05" units="cm"/>
      <inkml:brushProperty name="color" value="#008C3A"/>
    </inkml:brush>
  </inkml:definitions>
  <inkml:trace contextRef="#ctx0" brushRef="#br0">45 6 12883,'-6'-1'1348,"-1"-1"0,1 1 0,0 0 0,-7 0 0,12 1-1244,1 1 0,0-1 0,-1 0 0,1 0-1,0 0 1,-1 0 0,1 0 0,0 1 0,-1-1 0,1 0 0,0 0 0,0 0 0,-1 1 0,1-1 0,0 0 0,0 0 0,-1 1 0,1-1-1,0 0 1,0 1 0,0-1 0,0 0 0,0 0 0,-1 1 0,1-1 0,0 0 0,0 1 0,0-1 0,0 0 0,0 1 0,0-1-1,0 1 1,0-1 0,0 0 0,0 1 0,0-1 0,0 0 0,0 1 0,1-1 0,-1 0 0,0 1 0,0-1 0,0 0 0,0 0-1,0 1 1,1-1 0,-1 0 0,0 1 0,0-1 0,1 0 0,10 17 1249,-11-17-1231,21 24 1143,2-2 0,0 0 0,34 24 0,-24-20-698,33 33 0,-57-50-546,0 1 1,0 1-1,-2-1 1,1 1 0,-1 1-1,-1-1 1,9 22-1,-14-31-51,0 1-1,0 0 1,0-1 0,-1 1-1,1 0 1,-1 0-1,0-1 1,1 1 0,-1 0-1,-1 0 1,1-1-1,-1 5 1,1-6-51,-1 0 0,0 1 1,1-1-1,-1 0 0,0 0 0,1 0 1,-1 0-1,0 1 0,0-1 1,0-1-1,0 1 0,0 0 0,0 0 1,0 0-1,0 0 0,-1-1 0,1 1 1,0 0-1,0-1 0,-1 1 1,1-1-1,0 0 0,-1 1 0,1-1 1,0 0-1,-3 0 0,1 0-300,-1 1 1,0-1-1,1-1 0,-1 1 0,0 0 0,1-1 0,-1 0 1,1 0-1,-1 0 0,1 0 0,-1-1 0,1 1 1,-6-5-1,-2-1-697,1-1-1,-16-15 1,17 15 1096,-28-26-1007</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5.348"/>
    </inkml:context>
    <inkml:brush xml:id="br0">
      <inkml:brushProperty name="width" value="0.05" units="cm"/>
      <inkml:brushProperty name="height" value="0.05" units="cm"/>
      <inkml:brushProperty name="color" value="#008C3A"/>
    </inkml:brush>
  </inkml:definitions>
  <inkml:trace contextRef="#ctx0" brushRef="#br0">83 382 11338,'-8'-2'429,"-3"0"995,1-1-1,-1 0 0,1-1 0,-11-5 0,20 9-1279,1 0 0,-1 0 0,0 0 0,1 0 1,-1-1-1,1 1 0,-1 0 0,1-1 0,-1 1 0,1 0 1,-1-1-1,1 1 0,-1-1 0,1 1 0,0 0 0,-1-1 1,1 1-1,0-1 0,-1 1 0,1-1 0,0 0 0,-1 1 1,1-1-1,0 1 0,0-1 0,0 1 0,0-1 0,0 0 1,0 1-1,0-1 0,0 1 0,0-1 0,0 0 0,0 1 1,0-1-1,0 1 0,0-1 0,0 0 0,0 1 0,1-1 1,-1 1-1,0-1 0,1 1 0,-1-1 0,1 0 1,1-2 286,1 0 0,0 1 0,0-1 0,0 0 0,1 1 1,3-3-1,39-19 792,0 2 0,59-21 0,-51 22-950,13-5-127,308-115-145,-369 139-130,-2 1-481,1-1-1,0 1 1,0-1 0,-1-1 0,6-2 0,-8-2-3763,-2 5 3835,1-11-754</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5.706"/>
    </inkml:context>
    <inkml:brush xml:id="br0">
      <inkml:brushProperty name="width" value="0.05" units="cm"/>
      <inkml:brushProperty name="height" value="0.05" units="cm"/>
      <inkml:brushProperty name="color" value="#008C3A"/>
    </inkml:brush>
  </inkml:definitions>
  <inkml:trace contextRef="#ctx0" brushRef="#br0">1 275 15155,'62'117'9060,"31"52"-2808,-88-161-6099,0 0 0,-1 0 1,4 12-1,-7-17-135,0 0-1,0 0 1,0 1-1,-1-1 0,1 0 1,-1 1-1,0-1 1,0 0-1,0 1 0,0-1 1,-1 0-1,0 5 1,0-7-17,1-1 0,0 1 0,0 0 0,0-1 0,-1 1 0,1-1 0,0 1 0,0-1 0,-1 1 1,1 0-1,-1-1 0,1 1 0,-1-1 0,1 1 0,0-1 0,-1 0 0,1 1 0,-1-1 0,0 0 0,1 1 0,-1-1 1,1 0-1,-1 1 0,0-1 0,0 0 0,-1 0-2,1 0 1,0 0-1,0 0 1,-1 0-1,1 0 0,0-1 1,0 1-1,0-1 1,-1 1-1,1 0 1,0-1-1,-2-1 0,-2-1-6,0-1-1,0 0 1,1 0-1,-7-7 0,2 0-15,1-1 0,0 0-1,1 0 1,0 0 0,1-1-1,-8-22 1,5 7-31,1-1 1,-5-34-1,9 35 20,1 0 0,1-1 0,2 1 0,0 0 0,6-34 1,-4 49 23,1-1 1,1 1 0,0 0 0,0 0 0,10-17-1,-10 22 9,1 0-1,0 1 1,0-1 0,1 1-1,0 0 1,0 1-1,1-1 1,14-10-1,-15 13 26,1 0-1,0 0 1,0 1-1,1 0 1,-1 0-1,1 0 0,-1 1 1,1 1-1,0-1 1,0 1-1,0 0 1,0 1-1,0 0 1,-1 0-1,1 1 1,0 0-1,0 0 0,13 4 1,-15-3-1,0 0 0,-1 0 0,1 1 1,-1 0-1,0 0 0,0 0 0,0 0 0,0 1 1,0 0-1,-1 0 0,1 0 0,-1 1 0,0-1 0,-1 1 1,1 0-1,-1 0 0,0 0 0,0 1 0,0-1 0,-1 1 1,0-1-1,0 1 0,0 0 0,-1 0 0,1 6 0,-1 2-31,-1 1-1,0-1 1,-1 0-1,-1 0 1,0 0-1,-1 0 1,0 0-1,-8 19 1,1-7-417,-1-1 1,-2 0-1,-22 35 0,13-30-1141,-1-1 0,-1-1-1,-43 38 1,-21 6-674</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6.548"/>
    </inkml:context>
    <inkml:brush xml:id="br0">
      <inkml:brushProperty name="width" value="0.05" units="cm"/>
      <inkml:brushProperty name="height" value="0.05" units="cm"/>
      <inkml:brushProperty name="color" value="#008C3A"/>
    </inkml:brush>
  </inkml:definitions>
  <inkml:trace contextRef="#ctx0" brushRef="#br0">116 252 11346,'0'-14'1008,"0"11"-384,0-1 0,0 1 0,1 0 0,-1 0 0,0 0 0,1 0 0,3-4 3250,0 13-2653,0 6-393,7 44 655,-1-1 0,2 90 0,-11-118-1252,0-13-145,1 41 139,-2-50-214,0 0 1,-1 1-1,0-1 1,0 0 0,0 0-1,-1 0 1,-3 8 0,5-12-11,0 0 0,-1 0 0,1 0 0,-1-1 0,1 1 0,-1 0 0,1 0 0,-1-1 0,1 1 0,-1 0 0,0 0 0,1-1 0,-1 1 0,0-1 0,0 1 0,1-1 0,-1 1 0,0-1 0,0 1 0,0-1 0,0 0 0,0 1 0,1-1 0,-3 0 0,2 0-1,-1 0-1,1 0 0,0-1 0,0 1 0,-1-1 0,1 1 0,0-1 0,0 0 0,0 1 0,0-1 0,0 0 0,0 0 0,0 1 1,0-1-1,-1-2 0,-4-4-18,1 1 0,1-2 0,-1 1 0,-3-9 0,-5-13-94,1-1 1,-11-46-1,-6-64-146,23 103 194,2-1-1,1 1 0,2-1 0,5-40 0,-4 72 61,1 1 0,0-1 0,0 1 0,1-1 0,0 1 0,0-1 0,0 1 0,0 0 0,5-7 0,-6 10 6,1 1-1,-1-1 0,1 0 1,0 0-1,-1 1 0,1-1 1,0 1-1,0-1 1,0 1-1,0 0 0,1 0 1,-1 0-1,0 0 0,0 0 1,1 0-1,-1 1 0,0-1 1,1 1-1,-1 0 1,1 0-1,-1-1 0,5 2 1,1 0 33,1 0 0,-1 1 0,0 1 0,0-1 0,0 1 0,0 0 0,0 1 0,-1 0 0,12 8 0,8 7 285,27 26 0,-40-33-201,207 198 931,-204-194-1084,-13-13-139,0 1 0,-1-1 1,1 1-1,-1-1 0,0 1 0,0 0 1,3 6-1,-6-10 98,0 0 0,0 1-1,0-1 1,1 0 0,-1 1 0,0-1 0,0 0 0,0 1 0,0-1-1,0 1 1,0-1 0,0 0 0,0 1 0,0-1 0,0 0 0,-1 1 0,1-1-1,0 0 1,0 1 0,0-1 0,0 0 0,0 1 0,-1-1 0,1 0-1,0 1 1,0-1 0,-1 0 0,1 0 0,0 1 0,-1-1 0,-10 6-2009,-13-1 489</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6.748"/>
    </inkml:context>
    <inkml:brush xml:id="br0">
      <inkml:brushProperty name="width" value="0.05" units="cm"/>
      <inkml:brushProperty name="height" value="0.05" units="cm"/>
      <inkml:brushProperty name="color" value="#008C3A"/>
    </inkml:brush>
  </inkml:definitions>
  <inkml:trace contextRef="#ctx0" brushRef="#br0">18 406 14475,'-17'5'8122,"34"-21"-6130,7-3-335,15-12-721,0-4-304,6-3-464,2 0-184,0-2-584,0 2-600,-7-2-961,-1 1-775,-7 0-281,-5 1 1560</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6.923"/>
    </inkml:context>
    <inkml:brush xml:id="br0">
      <inkml:brushProperty name="width" value="0.05" units="cm"/>
      <inkml:brushProperty name="height" value="0.05" units="cm"/>
      <inkml:brushProperty name="color" value="#008C3A"/>
    </inkml:brush>
  </inkml:definitions>
  <inkml:trace contextRef="#ctx0" brushRef="#br0">15 1 11370,'-3'5'1027,"1"0"-1,0 1 1,0-1-1,0 1 1,1-1-1,0 1 1,0 0-1,1 0 1,-1 11-1,2-9-379,0-1-1,0 0 0,1 1 0,0-1 0,0 0 0,7 14 0,-2-8-340,0-1 0,1 1-1,1-1 1,0-1 0,0 0-1,1 0 1,16 13-1,11 6-46,24 22-2487,-73-54-2304,-37-19-1109,10 1 3999</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7.092"/>
    </inkml:context>
    <inkml:brush xml:id="br0">
      <inkml:brushProperty name="width" value="0.05" units="cm"/>
      <inkml:brushProperty name="height" value="0.05" units="cm"/>
      <inkml:brushProperty name="color" value="#008C3A"/>
    </inkml:brush>
  </inkml:definitions>
  <inkml:trace contextRef="#ctx0" brushRef="#br0">68 255 13075,'-28'-2'1704,"7"-1"1377,4-2-385,15-2-775,8-2-369,16-5-528,11-1-239,7-3-369,3-3-160,-1 1-216,-4-5-208,-5 3-625,0 1-351,-9 2-1192,0 5-273,-5-3-3048,-7-6 3248</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7.544"/>
    </inkml:context>
    <inkml:brush xml:id="br0">
      <inkml:brushProperty name="width" value="0.05" units="cm"/>
      <inkml:brushProperty name="height" value="0.05" units="cm"/>
      <inkml:brushProperty name="color" value="#008C3A"/>
    </inkml:brush>
  </inkml:definitions>
  <inkml:trace contextRef="#ctx0" brushRef="#br0">1 63 11554,'8'24'1310,"1"-1"0,1-1 0,0 0-1,2 0 1,17 23 0,80 92 3165,-48-64-2512,-57-68-1891,0-1 0,-1 1-1,0 0 1,0 0 0,0 0 0,-1 0 0,3 6 0,-5-11-71,0 0 1,0 0-1,0 0 1,0 0-1,0 1 1,0-1-1,0 0 1,0 0-1,0 0 1,0 0-1,0 1 1,0-1-1,0 0 1,0 0-1,0 0 1,0 0-1,0 0 1,0 1-1,0-1 1,0 0-1,0 0 1,0 0-1,0 0 1,0 0-1,0 1 1,0-1-1,0 0 1,0 0-1,0 0 1,-1 0-1,1 0 1,0 0-1,0 0 1,0 1-1,0-1 1,0 0-1,0 0 1,0 0-1,-1 0 1,1 0-1,0 0 1,0 0-1,0 0 1,0 0-1,0 0 1,-1 0-1,1 0 1,0 0-1,0 0 1,0 0-1,0 0 1,0 0-1,-1 0 1,1 0-1,0 0 1,0 0-1,0 0 1,0 0-1,0 0 1,-1 0 0,1 0-1,0 0 1,-10-5 17,-9-14-33,1-1 0,-26-34 0,5 4-77,22 31 54,-45-57-77,53 64 105,1-1 0,0 1-1,1-2 1,-8-19 0,13 28 6,1 0 0,-1 1 0,1-1 0,0-1 0,1 1 0,-1 0 0,1 0 0,0-7 1,1 9-1,-1-1 1,1 1 0,0 0-1,0-1 1,0 1 0,0 0-1,1 0 1,-1 0 0,1 0-1,0 0 1,0 0 0,0 1-1,4-5 1,0 1 10,1 0 0,0 1-1,0 0 1,1 1 0,-1-1 0,1 1 0,0 1 0,0 0-1,1 0 1,-1 0 0,0 1 0,1 0 0,0 1 0,-1 0 0,11 0-1,-13 1 29,1 0-1,-1 1 0,0-1 0,1 1 1,-1 1-1,0-1 0,0 1 0,0 0 0,9 5 1,-11-5 6,0 1 0,0-1 0,-1 1 0,1 0 1,-1 0-1,0 0 0,0 1 0,0-1 1,0 1-1,0-1 0,-1 1 0,0 0 0,0 0 1,3 6-1,-3-4 12,-1 0 0,1 0 1,-1 0-1,0 1 0,-1-1 1,0 0-1,0 0 0,0 0 1,-1 0-1,1 1 0,-1-1 0,-1 0 1,1 0-1,-1 0 0,0-1 1,-1 1-1,-3 7 0,-4 5 16,-1-1 0,-1-1 0,-25 30 0,28-36-250,1-1-1,-2 0 0,1-1 0,-1 0 0,0-1 1,-12 7-1,14-10-999,-1 0 0,1 0 0,-1-1 1,0 0-1,-12 2 0,5-3-1255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0.847"/>
    </inkml:context>
    <inkml:brush xml:id="br0">
      <inkml:brushProperty name="width" value="0.05" units="cm"/>
      <inkml:brushProperty name="height" value="0.05" units="cm"/>
      <inkml:brushProperty name="color" value="#008C3A"/>
    </inkml:brush>
  </inkml:definitions>
  <inkml:trace contextRef="#ctx0" brushRef="#br0">216 15 11050,'0'-1'142,"0"1"1,0-1-1,0 1 0,0-1 0,0 1 0,0-1 0,0 1 0,0-1 1,0 1-1,0-1 0,0 1 0,0 0 0,-1-1 0,1 1 0,0-1 1,0 1-1,0-1 0,-1 1 0,1-1 0,0 1 0,-1 0 0,1-1 1,0 1-1,-1 0 0,1-1 0,0 1 0,-1 0 0,1-1 0,-1 1 1,1 0-1,0 0 0,-1 0 0,1-1 0,-1 1 0,1 0 0,-1 0 1,1 0-1,-1 0 0,1 0 0,-1 0 0,1 0 0,-1 0 0,1 0 0,-1 0 1,1 0-1,-1 0 0,1 0 0,-1 0 0,1 0 0,0 1 0,-1-1 1,0 0-1,-2 2 247,-1-1 1,1 1 0,0 0-1,0 0 1,0 0 0,-4 3-1,-13 15 659,1 1-1,0 1 1,-15 24-1,18-25-634,6-7-193,1 0 0,0 0 1,1 0-1,0 1 0,-5 18 1,11-29-177,1 1 1,-1 0-1,2 0 1,-1-1-1,0 1 1,1 0-1,0 0 1,0 0-1,1 8 1,0-10-30,0 0 0,0-1 0,0 1 0,0 0 0,0-1 1,0 1-1,1-1 0,-1 1 0,1-1 0,0 0 0,0 1 0,0-1 0,0 0 0,0 0 0,0 0 0,0-1 1,5 3-1,-4-2-9,1 0 0,0 0 0,0-1 0,-1 0 0,1 0 0,0 0 0,0 0 0,0-1 0,0 1 0,0-1 0,0 0 0,0-1 1,0 1-1,0 0 0,0-1 0,0 0 0,5-1 0,3-3-4,1 0 1,0 0-1,19-13 0,7-7-876,-2-1 0,-1-2-1,-1-2 1,53-58 0,-84 84 1035</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8.090"/>
    </inkml:context>
    <inkml:brush xml:id="br0">
      <inkml:brushProperty name="width" value="0.05" units="cm"/>
      <inkml:brushProperty name="height" value="0.05" units="cm"/>
      <inkml:brushProperty name="color" value="#008C3A"/>
    </inkml:brush>
  </inkml:definitions>
  <inkml:trace contextRef="#ctx0" brushRef="#br0">409 0 11666,'-11'4'305,"0"1"1,0-1-1,1 2 0,-1 0 0,1 0 0,1 0 0,-1 1 0,1 1 0,0 0 0,1 0 0,0 1 0,0 0 0,1 0 0,0 0 0,1 1 0,-6 11 0,-78 179 2749,56-117-2230,0-2 36,-29 104 1,54-154-658,2 1 0,1 0 0,2 1 0,1-1 0,2 1 0,4 53 0,1-52-85,1-1 0,2-1 0,14 43 0,-16-61-88,0 0 0,2-1 0,-1 1 0,2-1 0,0-1 1,0 0-1,1 0 0,1 0 0,20 18 0,-14-17 98,1-1 0,1 0 0,0-1 0,0-2-1,1 1 1,0-2 0,1-1 0,0 0 0,36 6 0,-12-5 146,0-3-1,0-2 1,69-3 0,-83-1-189,0-2 0,0-1 0,0-2-1,53-16 1,-62 14 28,-1 0 1,-1-2-1,0 0 1,0-1-1,-1-1 0,0-1 1,23-21-1,-8 1 224,-2-1 1,-1-1-1,49-76 0,-35 34 2,39-89-1,-70 138-296,-1-1 1,-2-1 0,-1 0-1,-1 0 1,5-45 0,-11 57-36,-2 0 0,1 0 0,-2 0 0,-1 0 1,0 0-1,-1 0 0,-1 0 0,0 1 0,-2-1 0,-13-28 1,6 21-6,-1 0 1,-1 2 0,-2 0 0,0 0-1,-1 2 1,-1 0 0,-1 1 0,-1 1-1,-1 1 1,-1 1 0,0 1 0,-1 1-1,-29-14 1,34 22 9,-1 0 0,0 1 0,0 1-1,-1 0 1,1 2 0,-1 0 0,0 2 0,0 0-1,0 1 1,0 1 0,0 2 0,-25 4 0,8 3-516,0 0 0,1 3 0,1 1 0,0 1 0,-54 34 0,90-49 475,-8 4-862,1 1-1,-15 5 0,20-10 750,1 1-1,-1-1 1,0 0 0,0 0 0,1 0 0,-1 0 0,0 0 0,0 0-1,0 0 1,1-1 0,-4 0 0</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19.983"/>
    </inkml:context>
    <inkml:brush xml:id="br0">
      <inkml:brushProperty name="width" value="0.05" units="cm"/>
      <inkml:brushProperty name="height" value="0.05" units="cm"/>
      <inkml:brushProperty name="color" value="#008C3A"/>
    </inkml:brush>
  </inkml:definitions>
  <inkml:trace contextRef="#ctx0" brushRef="#br0">1 4350 10506,'0'0'68,"0"0"0,0 0 0,0 0 0,0 1 0,0-1-1,0 0 1,0 0 0,0 0 0,0 0 0,0 0 0,0 0 0,0 0-1,0 1 1,0-1 0,0 0 0,0 0 0,0 0 0,0 0-1,0 0 1,0 0 0,0 0 0,0 0 0,0 0 0,0 1 0,1-1-1,-1 0 1,0 0 0,0 0 0,0 0 0,0 0 0,0 0 0,0 0-1,0 0 1,0 0 0,1 0 0,-1 0 0,0 0 0,0 0 0,0 0-1,0 0 1,0 0 0,0 0 0,0 0 0,1 0 0,3-6 1405,6-19-836,-5 11-82,19-37-135,2 0 0,3 2 0,39-54 0,122-127-6,-6 38 455,-139 149-575,3 3 1,62-42 0,-96 72-284,0 2 0,1 0 0,0 0-1,0 2 1,1-1 0,20-3 0,-28 8-6,0 0 0,0 1 1,1 1-1,-1-1 1,1 1-1,-1 1 0,0 0 1,1 0-1,-1 0 0,0 1 1,0 0-1,0 1 1,15 6-1,44 31 267,-48-27 31,38 18-1,-49-27-223,0-1-1,1-1 1,-1 1-1,0-1 1,1-1 0,-1 0-1,1 0 1,14 0-1,-5-3 9,1-1-1,-1 0 1,0-2-1,0 0 1,0 0 0,0-2-1,18-9 1,115-73 123,-68 32-169,-3-4 0,-3-4-1,109-117 1,-116 107-32,115-120 39,199-162 807,-183 173-183,216-170-132,143-83-501,1 32 1049,-91 75 2490,-431 299-3334,345-262 486,-340 264-747,81-57 44,-99 67-140,-2-1-1,36-38 0,-54 47-375,-6 11 469,0 0 0,0-1 0,0 1 0,0 0 0,0 0 0,0 0 0,0-1 0,0 1 0,0 0 0,0 0 0,0 0 0,0 0 1,-1-1-1,1 1 0,0 0 0,0 0 0,0 0 0,0 0 0,0 0 0,0-1 0,-1 1 0,1 0 0,0 0 0,0 0 0,0 0 0,0 0 1,-1 0-1,1 0 0,0 0 0,0 0 0,0-1 0,-1 1 0,-19 1-1225,18 0 1135,-389 38-12594,386-39 12598,-17 2-195,1 0-1,-1-2 0,0 0 0,0-2 1,-23-4-1,43 6 347,-1-1 1,1 0-1,-1 1 1,1-1-1,-1 0 0,1-1 1,-1 1-1,1 0 1,0-1-1,0 1 1,-2-3-1,3 4-16,1 0 0,0-1 0,-1 1-1,1-1 1,0 1 0,0-1 0,0 1-1,-1 0 1,1-1 0,0 1 0,0-1 0,0 1-1,0-1 1,0 1 0,0-1 0,0 1 0,0-1-1,0 1 1,0-1 0,0 1 0,0-1 0,1 0-1,-1 0 45,1 0 0,0 0 0,-1-1 0,1 1 0,0 0-1,0 0 1,0 0 0,0 0 0,0 0 0,0 0 0,1 0 0,8-5 380,0 0 1,0 1-1,1 0 1,0 0-1,15-3 1,-14 4-143,74-23 2232,1 4-1,115-15 0,-192 37-2332,12-2 467,23 0 0,-38 3-513,0 0 0,-1 0 0,1 1 0,0 0 0,0 1 1,0 0-1,9 3 0,-13-4-124,-1 1 0,1-1 1,-1 0-1,0 0 0,0 1 1,0-1-1,0 1 0,0 0 1,0 0-1,0 0 0,0 0 0,-1 0 1,1 0-1,-1 0 0,1 0 1,-1 1-1,2 4 0,-2-3-14,0 0-1,0 0 1,-1 0-1,0 0 1,1 0-1,-1 0 1,-1 0-1,1 0 1,-1 0-1,-1 7 1,-2 2-25,0 0 0,-1-1 1,-1 1-1,0-1 0,-1 0 0,-8 12 1,-7 6-952,-1-2 0,-1 0 0,-2-1-1,-43 34 1,11-18-782</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1.211"/>
    </inkml:context>
    <inkml:brush xml:id="br0">
      <inkml:brushProperty name="width" value="0.05" units="cm"/>
      <inkml:brushProperty name="height" value="0.05" units="cm"/>
      <inkml:brushProperty name="color" value="#008C3A"/>
    </inkml:brush>
  </inkml:definitions>
  <inkml:trace contextRef="#ctx0" brushRef="#br0">5 887 11891,'-3'12'986,"2"-5"508,3-11 1576,20-41-1781,-3-2 1,-2 0-1,17-76 0,-23 65-1109,-3 1 1,-3-1-1,-2 0 0,-3 0 0,-10-86 1,7 131-53,1 10 45,1 4-154,1 1 0,0-1 0,-1 0 0,1 0 0,0 0 0,0 0 0,0 1 1,0-1-1,0 0 0,0 0 0,0 0 0,1 2 0,10 47 346,3-1 0,31 79 0,-9-33 115,11 48 251,51 136 171,-74-220-854,-46-95-23,4 8-32,-7-20-89,-33-81 0,-7-57-261,17 6-23,42 150 304,2 0 1,1 0-1,1 0 1,3-34-1,-1 52 54,2 0-1,0 0 1,0 0 0,1 0-1,1 0 1,0 1-1,1-1 1,0 1 0,0 0-1,10-13 1,-11 18 22,1 0 0,0 0 0,0 0 0,1 1 1,0-1-1,0 1 0,0 1 0,0-1 0,1 1 0,0 0 0,-1 1 0,2 0 1,-1 0-1,0 0 0,1 1 0,-1 0 0,10-1 0,-12 2 32,1 0 0,0 1 0,0 0 0,0 0 0,-1 0-1,1 1 1,0 0 0,8 2 0,-12-2-9,0-1-1,-1 1 1,1 0 0,0 0-1,0 0 1,-1 0 0,1 0-1,0 0 1,-1 0 0,0 1-1,1-1 1,-1 1 0,0-1-1,1 1 1,-1-1 0,0 1-1,0 0 1,0-1 0,0 1-1,-1 0 1,1 0 0,0 0-1,-1 0 1,1 0 0,-1-1-1,0 1 1,0 0 0,0 4-1,0 3 57,-1 1 0,-1-1 0,0 0 0,0 0 0,-1 0 0,0 0 0,-6 13 0,-35 58 162,38-71-241,2-2-114,0 1-1,-1 0 0,-1-1 1,1 0-1,-9 8 1,14-16 75,0 1-1,0 0 1,0 0 0,0 0 0,0-1 0,0 1 0,0 0-1,0 0 1,0-1 0,0 1 0,0 0 0,0 0 0,0 0-1,0-1 1,0 1 0,-1 0 0,1 0 0,0 0 0,0-1-1,0 1 1,0 0 0,0 0 0,0 0 0,-1 0-1,1-1 1,0 1 0,0 0 0,0 0 0,0 0 0,-1 0-1,1 0 1,0 0 0,0-1 0,0 1 0,-1 0 0,1 0-1,0 0 1,0 0 0,-1 0 0,1 0 0,0 0 0,0 0-1,0 0 1,-1 0 0,1 0 0,0 0 0,0 0 0,0 0-1,-1 0 1,1 0 0,0 0 0,0 1 0,0-1-1,-1 0 1,1 0 0,0 0 0,0 0 0,0 0 0,-1 0-1,1 1 1,0-1 0,0 0 0,0 0 0,0 0 0,0 0-1,-1 1 1,1-1 0,0 0 0,3-16-1949,6-9-293,7-10 903</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1.478"/>
    </inkml:context>
    <inkml:brush xml:id="br0">
      <inkml:brushProperty name="width" value="0.05" units="cm"/>
      <inkml:brushProperty name="height" value="0.05" units="cm"/>
      <inkml:brushProperty name="color" value="#008C3A"/>
    </inkml:brush>
  </inkml:definitions>
  <inkml:trace contextRef="#ctx0" brushRef="#br0">1 333 13811,'37'14'2370,"-15"-7"-517,0 1 0,-1 1 0,25 15 0,-45-24-1810,-1 1-1,0-1 1,1 0-1,-1 1 1,0-1-1,1 0 1,-1 1-1,1-1 1,-1 0-1,1 0 1,-1 1-1,1-1 1,-1 0-1,1 0 1,-1 0-1,1 0 1,-1 0-1,1 1 1,-1-1-1,1 0 1,-1 0-1,1 0 1,-6-10 578,-2 0-561,2 0-42,0 0 0,1 0 0,0 0 0,1-1 0,0 1 0,0-1 0,1 0 1,1 0-1,0 0 0,0 0 0,1 0 0,0 0 0,3-13 0,0 5-546,1 0 1,1 0-1,0 1 1,2 0 0,0 0-1,17-31 1,-20 43 94,-1 1 0,1-1 1,0 1-1,5-6 1,-2 5-14,-1 1-1,14-8 1,-20 13 443</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1.789"/>
    </inkml:context>
    <inkml:brush xml:id="br0">
      <inkml:brushProperty name="width" value="0.05" units="cm"/>
      <inkml:brushProperty name="height" value="0.05" units="cm"/>
      <inkml:brushProperty name="color" value="#008C3A"/>
    </inkml:brush>
  </inkml:definitions>
  <inkml:trace contextRef="#ctx0" brushRef="#br0">0 220 15443,'1'1'160,"0"0"0,-1 0 0,1 0 0,-1 0 0,1 0 0,0-1 0,0 1 0,0 0 0,-1 0 0,1-1 0,0 1 0,0-1 0,0 1 0,0-1 0,0 1 0,0-1 0,0 1 0,0-1 0,0 0 0,0 0 0,0 1 0,0-1 0,0 0 0,1 0 0,-1 0 0,0 0 0,0 0 0,0 0 0,0-1 0,0 1 0,0 0 0,0-1 0,0 1 0,0 0 0,0-1 0,2 0 0,2-3 290,-1 0 0,1 1 0,0-2 0,-1 1 0,6-7 0,-9 9-404,10-11 370,-2 1 0,1-2 1,-2 1-1,8-16 0,-13 25-401,-1-1 0,0 0 1,0 0-1,0 0 0,-1 0 0,0-1 1,0 1-1,0 0 0,0-1 0,-1 1 0,0 0 1,0-1-1,-1 1 0,1 0 0,-4-11 1,4 15-33,0 0 1,-1-1 0,1 1-1,0 0 1,-1 0 0,0 0 0,1 0-1,-1 0 1,0 0 0,1 0-1,-1 0 1,0 0 0,0 0 0,0 0-1,0 0 1,0 0 0,0 1-1,0-1 1,0 0 0,0 1 0,0-1-1,-1 1 1,-1-1 0,2 1-5,-1 0 0,0 0 1,1 0-1,-1 0 0,0 1 0,1-1 1,-1 1-1,1-1 0,-1 1 1,1-1-1,-1 1 0,1 0 1,-1 0-1,1 0 0,-3 2 0,0 0 9,0 1-1,0 0 1,1 0-1,-1 0 1,1 0-1,0 1 1,0 0-1,0-1 1,1 1-1,-3 7 0,3-6 34,0 1-1,1 0 1,0-1-1,0 1 0,1 0 1,0 0-1,0-1 0,0 1 1,1 0-1,0 0 0,1-1 1,-1 1-1,1-1 0,0 1 1,1-1-1,0 0 1,0 0-1,0 0 0,1 0 1,-1 0-1,1-1 0,1 0 1,-1 0-1,1 0 0,0 0 1,0-1-1,0 0 0,1 0 1,0 0-1,-1 0 0,1-1 1,0 0-1,1-1 1,-1 1-1,0-1 0,1 0 1,11 1-1,-7-2-69,0 0 0,0-2-1,0 1 1,0-1 0,0-1 0,-1 0 0,1 0-1,19-8 1,2-4-1127,44-25 0,-60 30 630,48-24-647</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2.645"/>
    </inkml:context>
    <inkml:brush xml:id="br0">
      <inkml:brushProperty name="width" value="0.05" units="cm"/>
      <inkml:brushProperty name="height" value="0.05" units="cm"/>
      <inkml:brushProperty name="color" value="#008C3A"/>
    </inkml:brush>
  </inkml:definitions>
  <inkml:trace contextRef="#ctx0" brushRef="#br0">150 402 13315,'-1'-1'249,"0"0"0,0 0 0,0 0 0,0 1 0,0-1 0,0 0 0,-1 1 0,1-1 0,0 1 0,0-1 0,0 1 0,-1-1 0,1 1 0,0 0 0,0 0 0,-1-1 0,1 1 0,0 0 0,-1 0 0,-1 1 0,1-1 30,-1 1 1,1 0 0,-1 0-1,1 0 1,0 0-1,-1 0 1,1 0-1,0 1 1,-4 2-1,-1 2 177,0 1-1,0 1 1,1-1-1,-9 12 1,7-6-121,0 0 0,1 0-1,1 0 1,-8 21 0,12-27-245,0 0 0,0 0-1,1 1 1,-1-1 0,2 1 0,-1 0 0,1-1-1,0 1 1,1-1 0,1 13 0,-1-18-69,0 0 0,-1 0 0,1 1 0,0-1 0,0 0 1,0 0-1,0 0 0,0 0 0,1 0 0,-1 0 0,1 0 0,-1-1 0,1 1 0,0 0 1,0-1-1,-1 1 0,4 0 0,-2 0-7,0-1 1,0 1-1,1-1 1,-1 0 0,0 0-1,1-1 1,-1 1-1,0-1 1,1 0-1,5 0 1,-1 0-11,-1-1 0,1-1 0,-1 1 0,0-1 1,0 0-1,0-1 0,0 0 0,0 0 0,0 0 0,7-6 0,-6 3 0,0-1 0,-1 1 0,0-1 1,0-1-1,0 1 0,-1-1 0,-1-1 0,1 1 0,-1-1 0,-1 0 0,1 0 0,-1 0 0,4-16 0,-6 18-7,-1 0 1,0 0-1,0 0 0,0 0 1,-1-1-1,0 1 0,-1 0 1,1 0-1,-1 0 1,0 0-1,-1 0 0,0 0 1,0 0-1,-1 1 0,1-1 1,-2 1-1,1-1 1,-1 1-1,1 0 0,-6-5 1,-1 0-30,-1 1 0,0 1 0,0 0 0,-22-13 0,3 2-10,29 19 42,0 1 0,0-1-1,0 0 1,0 1 0,0-1-1,0 0 1,0 0 0,1 0 0,-1 0-1,0 0 1,1 0 0,-1 0-1,0 0 1,0-2 0,1 2 0,0 1 0,0-1 0,0 1 0,0-1 1,0 1-1,0 0 0,0-1 0,0 1 0,1-1 1,-1 1-1,0 0 0,0-1 0,0 1 0,1 0 1,-1-1-1,0 1 0,0 0 0,1-1 0,-1 1 1,0 0-1,1-1 0,-1 1 0,0 0 0,1 0 1,-1 0-1,0-1 0,1 1 0,3-1 10,0-1 0,0 1 0,-1 0 0,1 1 0,0-1 0,8 0 0,12 1 142,1 0 0,0 2-1,27 5 1,-38-4-47,0 1 0,0 0 1,0 1-1,0 0 0,-1 1 0,20 12 0,-28-15-101,-1 0-1,0 0 1,0 0 0,0 0 0,-1 1-1,1-1 1,-1 1 0,0 0 0,0 0-1,0 1 1,0-1 0,-1 0 0,0 1-1,0 0 1,0-1 0,0 1 0,-1 0-1,0 0 1,0 0 0,1 7 0,-2-11-5,0 0 1,0-1 0,0 1-1,0 0 1,-1 0-1,1 0 1,0 0 0,0-1-1,0 1 1,-1 0-1,1 0 1,0 0 0,-1-1-1,1 1 1,-1 1 0,0-2 0,1 0 0,0 0 1,0 1-1,-1-1 0,1 0 1,0 0-1,-1 0 0,1 0 1,-1 1-1,1-1 1,0 0-1,-1 0 0,1 0 1,0 0-1,-1 0 0,1 0 1,-1 0-1,1 0 0,0 0 1,-1 0-1,1 0 0,0-1 1,-1 1-1,1 0 1,-3-1 2,1 0 0,-1-1 0,1 1 0,0-1 1,0 0-1,0 1 0,0-1 0,-3-3 1,-1-3-7,0 0 1,0 0-1,0-1 1,1 0-1,0 0 1,1 0 0,0 0-1,1-1 1,0 0-1,0 1 1,1-1-1,0 0 1,1 0-1,0 0 1,0 0-1,1-1 1,1 1 0,0 0-1,0 0 1,1 0-1,0 0 1,0 0-1,1 1 1,7-15-1,-5 12-17,2 0 0,-1 0-1,1 1 1,1 0 0,0 1 0,15-15-1,-17 19-280,0 1 0,1 0-1,-1 0 1,1 0 0,1 1-1,-1 0 1,1 1 0,-1 0-1,1 0 1,0 0 0,13-2-1,37-1-4263,-31 3 3197</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3.702"/>
    </inkml:context>
    <inkml:brush xml:id="br0">
      <inkml:brushProperty name="width" value="0.05" units="cm"/>
      <inkml:brushProperty name="height" value="0.05" units="cm"/>
      <inkml:brushProperty name="color" value="#008C3A"/>
    </inkml:brush>
  </inkml:definitions>
  <inkml:trace contextRef="#ctx0" brushRef="#br0">152 914 11466,'1'-2'354,"-1"0"0,1 0 0,-1 0 0,0 0 0,0 0 0,0 0 0,0 0 0,0 0 0,0 0 0,0 0 0,-1 0 0,1 0 0,-1 0 0,0 0 0,1 0 0,-1 0 0,0 1 0,0-1 0,0 0 0,-3-3 0,3 5-227,1-1 0,-1 1 0,0-1 0,1 1 0,-1-1 0,0 1 0,0 0 1,0-1-1,1 1 0,-1 0 0,0 0 0,0-1 0,0 1 0,0 0 0,1 0 1,-1 0-1,0 0 0,0 0 0,0 0 0,-1 1 0,0-1-66,0 1 0,0 0 0,0 0 0,0 0 1,0 0-1,0 0 0,0 0 0,1 1 0,-1-1 0,0 1 0,-1 1 0,-9 11 126,0-1-1,2 1 1,0 1 0,0-1-1,-14 33 1,20-37-119,0-1 0,1 1 0,0-1-1,0 1 1,1 0 0,1 1 0,-1-1 0,2 0 0,-1 0-1,2 0 1,-1 1 0,3 9 0,-3-17-59,1 0 1,-1 0-1,1 1 0,0-1 1,1 0-1,-1 0 0,0 0 1,1 0-1,-1-1 1,1 1-1,0 0 0,0-1 1,0 1-1,0-1 0,1 0 1,-1 1-1,1-1 0,-1 0 1,1-1-1,0 1 1,0 0-1,0-1 0,0 1 1,0-1-1,0 0 0,0 0 1,0 0-1,0-1 0,0 1 1,1-1-1,-1 0 1,0 1-1,0-1 0,1-1 1,-1 1-1,0 0 0,0-1 1,0 0-1,1 0 0,-1 0 1,0 0-1,0 0 1,0-1-1,-1 1 0,5-3 1,-1 0-7,0 0 0,0 0 1,-1-1-1,0 0 0,0 0 1,0 0-1,0-1 0,-1 1 1,6-10-1,-4 4 3,-1 1-1,0-1 1,-1 0-1,0 0 1,2-14-1,-1-2 3,-2 0 0,0 0 0,-2 0-1,-3-33 1,0 25 7,-2 1-1,-17-67 1,14 78-7,-1 0 0,-1 0 0,0 1 0,-26-42 0,28 54-11,0 1 0,0 0-1,-12-12 1,16 18 41,0 0 0,-1 0-1,1 1 1,-1-1 0,0 1 0,1 0-1,-1 0 1,0 0 0,0 0 0,-1 1-1,-5-2 1,9 3-14,0-1-1,0 1 1,1 0 0,-1 0-1,0 0 1,0 0 0,0 0-1,0 0 1,1 1 0,-1-1-1,0 0 1,0 0-1,0 1 1,1-1 0,-1 0-1,0 1 1,0-1 0,1 0-1,-1 1 1,0-1 0,1 1-1,-1 0 1,1-1 0,-1 1-1,1-1 1,-1 1 0,1 0-1,-1-1 1,1 1 0,-1 0-1,1 0 1,0-1-1,-1 1 1,1 0 0,0 0-1,0 0 1,0-1 0,-1 1-1,1 1 1,0 4 64,-1 1 0,1-1 0,1 0 0,0 9 0,0-11-42,2 21 88,2-1-1,0 0 0,2 0 1,1 0-1,0-1 0,2-1 1,1 1-1,22 34 0,-15-31-55,0-1 0,2-1 0,1-1 0,0 0 0,2-2 0,38 28 0,-50-41-31,0 0 1,1-2-1,-1 1 1,25 8-1,-32-13-35,0-1 0,0 0 0,0 0 0,1 0-1,-1 0 1,0-1 0,1 0 0,-1 0 0,1 0 0,-1 0 0,0-1 0,0 0 0,1 0-1,-1 0 1,0 0 0,0-1 0,0 1 0,8-5 0,-2-2-2,0 1 0,-1-2 0,1 1 0,-2-1 0,1-1-1,-1 1 1,-1-1 0,0-1 0,0 1 0,-1-1 0,0-1 0,5-15 0,-4 8 15,-1 1 0,-1-1 0,-1-1 0,0 1 0,-2 0 0,0-1 0,-1-23 0,-2 34-14,0-1 0,0 1 0,0 0 0,-1 0 0,-1 0-1,1 0 1,-2 0 0,-5-13 0,6 18-9,1-1 0,-1 1 0,0 0 0,-1 0 0,1 0 0,0 0 0,-1 1 0,0-1-1,0 1 1,0 0 0,0 0 0,-1 0 0,1 1 0,-1 0 0,0 0 0,-8-3 0,12 4 0,0 1 0,0 0 0,0 0-1,-1-1 1,1 1 0,0 0 0,0 0 0,0 0 0,-1 0 0,1 0 0,0 0-1,0 1 1,-1-1 0,1 1 0,1-1 0,-1 0 0,1 0 0,-1 1 0,1-1 0,0 0 0,-1 0-1,1 1 1,0-1 0,-1 0 0,1 1 0,0-1 0,0 1 0,-1-1 0,1 0 0,0 1 0,0-1 0,0 1 0,-1-1-1,1 1 1,0-1 0,0 1 0,0 1 2,0 0-1,0 0 0,1 0 1,-1 0-1,0 0 1,1 0-1,-1 0 1,1 0-1,0 0 0,0 0 1,0 0-1,1 2 1,2 1-3,-1 0 1,1-1-1,1 0 1,-1 0-1,0 0 1,1 0 0,0 0-1,0-1 1,0 0-1,0 0 1,0-1-1,1 1 1,-1-1-1,10 2 1,-5-1 0,0-1 1,0 0-1,0-1 1,1 0-1,-1 0 0,0-1 1,16-2-1,-18 0 0,-1 1 0,1-1 0,-1 0 0,0-1-1,0 0 1,1 0 0,-2-1 0,1 1 0,0-1 0,-1-1-1,0 0 1,0 1 0,0-2 0,0 1 0,-1-1-1,0 0 1,0 0 0,-1 0 0,0 0 0,0-1 0,5-10-1,1-6 21,-4 10 4,0 0 0,1 0 0,0 1 0,12-16 0,-16 25-22,-1 1-1,0 0 1,1 0-1,-1 0 1,1 0-1,-1 0 1,1 0-1,0 1 1,0-1-1,0 1 0,0 0 1,0 0-1,0 0 1,4 0-1,3 0 13,-1 0 0,1 1-1,13 1 1,-13 0 2,0-1-1,19-1 1,-26 0-16,0 1 0,0-1 1,0 0-1,0 0 0,0 0 0,0 0 1,0-1-1,0 1 0,0-1 0,0 0 0,-1 0 1,1 0-1,2-2 0,0-2 26,0 0 0,-1 0 0,1 0 0,-1-1 0,0 1 0,-1-1 0,0 0 0,0 0-1,0-1 1,2-11 0,0-7 206,3-46-1,-6 43-123,0-7-2,-2 23-75,1 0 0,0 0 1,1 0-1,0 0 0,1 0 0,8-23 0,-10 34-27,0 0-1,0 1 0,0-1 0,0 0 1,1 1-1,-1-1 0,0 1 0,1-1 1,-1 1-1,1 0 0,-1 0 0,1-1 1,0 1-1,0 0 0,-1 0 0,1 1 1,0-1-1,0 0 0,0 1 0,0-1 1,0 1-1,0-1 0,0 1 0,0 0 1,0 0-1,0 0 0,0 0 0,0 0 1,0 0-1,0 1 0,0-1 0,-1 1 1,4 0-1,5 3 22,-1 0-1,1 0 1,-1 1-1,16 11 1,-25-16-27,21 13 47,42 29 100,-57-37-126,1 1 0,-1-1 0,0 1 0,0 1 0,-1-1 0,8 12-1,-12-15-16,1-1-1,-1 1 0,0 0 1,0-1-1,0 1 0,0 0 1,0 0-1,-1-1 0,1 1 1,-1 0-1,0 0 0,0 0 0,0 0 1,0 0-1,0 0 0,-1 0 1,0 4-1,-1-3 6,0 0 1,0 0-1,0 0 0,0 0 1,0 0-1,-1-1 0,0 1 1,0-1-1,0 1 0,-5 3 0,-4 2-87,0 0-1,-1-1 0,0 0 0,0-1 1,-25 9-1,35-15-77,1 0 1,-1 0 0,0 0-1,0 0 1,1-1-1,-1 1 1,0-1-1,-4 0 1,6 0 41,0 0 0,0 0 0,0-1 0,1 1 0,-1 0 0,0-1 0,0 1 0,0-1 0,0 1 0,0-1 0,0 1 0,1-1 1,-1 1-1,0-1 0,1 0 0,-1 1 0,0-1 0,1 0 0,-1 0 0,1 0 0,-1 1 0,1-1 0,-1 0 0,1 0 0,-1 0 0,1 0 0,0 0 0,-1-2 0,1-2-480,-1 0 1,1 0-1,0 0 0,0 0 1,1-8-1,7-38-1747</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3.840"/>
    </inkml:context>
    <inkml:brush xml:id="br0">
      <inkml:brushProperty name="width" value="0.05" units="cm"/>
      <inkml:brushProperty name="height" value="0.05" units="cm"/>
      <inkml:brushProperty name="color" value="#008C3A"/>
    </inkml:brush>
  </inkml:definitions>
  <inkml:trace contextRef="#ctx0" brushRef="#br0">113 0 25077,'-16'40'1681,"-3"-3"799,-2-1-1095,0-10-1257,-15-12-24</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9.558"/>
    </inkml:context>
    <inkml:brush xml:id="br0">
      <inkml:brushProperty name="width" value="0.05" units="cm"/>
      <inkml:brushProperty name="height" value="0.05" units="cm"/>
      <inkml:brushProperty name="color" value="#008C3A"/>
    </inkml:brush>
  </inkml:definitions>
  <inkml:trace contextRef="#ctx0" brushRef="#br0">16 33 8738,'-2'-6'456,"2"4"-48,0 0-1,-1 0 1,0 0-1,1 0 0,-1-1 1,0 1-1,0 0 0,0 1 1,0-1-1,0 0 1,-3-3-1,4 5-260,0 1 1,0-1-1,-1 0 1,1 1-1,0-1 0,0 0 1,0 1-1,0-1 1,0 0-1,0 1 0,0-1 1,0 0-1,-1 1 1,1-1-1,0 0 0,1 1 1,-1-1-1,0 0 0,0 1 1,0-1-1,0 0 1,0 1-1,5 9 675,0 0 0,10 15 0,-1-1-225,12 29 51,-3 0 0,-1 2 1,18 76-1,22 174 157,-1 326-132,-46 4 959,-13-506-1025,-1-37-241,1 391 975,-36-6-858,19-388-681,15-89 187,0 0-1,0 0 0,0 0 1,0 0-1,0 0 0,0 0 1,0 0-1,-1 0 1,1 0-1,0 0 0,0 0 1,0 0-1,0 0 1,0 0-1,0 0 0,0 0 1,0 0-1,0 0 1,0 0-1,0 0 0,0 0 1,0 0-1,0 0 1,0 0-1,-1 0 0,1 0 1,0 0-1,0 0 0,0 0 1,0 0-1,0 0 1,0 0-1,0 0 0,0 0 1,0 0-1,0 0 1,0 0-1,0 0 0,0 0 1,0 0-1,0 0 1,0 0-1,0 1 0,0-1 1,0 0-1,0 0 0,0 0 1,0 0-1,0 0 1,0 0-1,0 0 0,0 0 1,0 0-1,0 0 1,0 0-1,0 0 0,0 0 1,0 0-1,0 0 1,0 0-1,0 1 0,-2-7-520,2-7-218,-1 0-1,2 0 1,0 0 0,3-17 0,0-2-631,5-38-1090,2-17 780</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29.965"/>
    </inkml:context>
    <inkml:brush xml:id="br0">
      <inkml:brushProperty name="width" value="0.05" units="cm"/>
      <inkml:brushProperty name="height" value="0.05" units="cm"/>
      <inkml:brushProperty name="color" value="#008C3A"/>
    </inkml:brush>
  </inkml:definitions>
  <inkml:trace contextRef="#ctx0" brushRef="#br0">65 18 11763,'-3'-17'1823,"3"17"-1793,0 0 0,0 0 0,0 0 0,0 0 0,0 0 0,0 0 0,0 0 0,0 0-1,0 0 1,0 0 0,0 0 0,-1 0 0,1 0 0,0 1 0,0-1 0,0 0 0,0 0 0,0 0 0,0 0 0,0 0 0,0-1 0,0 1 0,0 0 0,0 0 0,0 0 0,0 0 0,0 0 0,0 0 0,0 0 0,0 0 0,0 0 0,0 0 0,0 0 0,-1 0 0,1 0 0,0 0 0,0 0 0,0 0 0,0 0 0,0 0 0,0 0 0,0 0-1,0 0 1,0 0 0,0 0 0,0 0 0,0 0 0,0 0 0,0 0 0,0 0 0,0-1 0,0 1 0,0 0 0,0 0 0,0 0 0,0 0 0,0 0 0,0 0 0,-1 14 1537,2 38 204,10 62 0,-6-68-1256,41 417 3268,-26 3-1648,-53 260-681,16-454-1213,-5 58-25,-13 352-145,30-592-1523,5-90 1421,0 0 0,0 0-1,0 0 1,0 0 0,0 1 0,0-1 0,0 0 0,0 0-1,0 0 1,0 0 0,0 0 0,0 0 0,0 0 0,0 0 0,0 0-1,0 0 1,0 0 0,0 1 0,-1-1 0,1 0 0,0 0-1,0 0 1,0 0 0,0 0 0,0 0 0,0 0 0,0 0 0,0 0-1,0 0 1,0 0 0,-1 0 0,1 0 0,0 0 0,0 0-1,0 0 1,0 0 0,0 0 0,0 0 0,0 0 0,0 0 0,0 0-1,-1 0 1,1 0 0,0 0 0,0 0 0,0 0 0,0 0 0,0-1-1,0 1 1,0 0 0,0 0 0,0 0 0,0 0 0,0 0-1,0 0 1,-1 0 0,1 0 0,0 0 0,0 0 0,0 0 0,0-1-1,0 1 1,0 0 0,0 0 0,0 0 0,0 0 0,-5-7-1007,-4-13-1213,-2-11 845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9.386"/>
    </inkml:context>
    <inkml:brush xml:id="br0">
      <inkml:brushProperty name="width" value="0.05" units="cm"/>
      <inkml:brushProperty name="height" value="0.05" units="cm"/>
      <inkml:brushProperty name="color" value="#FF0066"/>
    </inkml:brush>
  </inkml:definitions>
  <inkml:trace contextRef="#ctx0" brushRef="#br0">1 199 11450,'34'-69'6602,"-33"69"-6528,-1-1 0,0 1 0,0 0-1,0-1 1,0 1 0,1 0 0,-1-1 0,0 1 0,0 0 0,1-1 0,-1 1 0,0 0-1,0-1 1,1 1 0,-1 0 0,0 0 0,1 0 0,-1-1 0,0 1 0,1 0 0,-1 0-1,0 0 1,1 0 0,-1 0 0,1-1 0,-1 1 0,0 0 0,1 0 0,-1 0 0,1 0 0,-1 0-1,0 0 1,1 0 0,-1 1 0,0-1 0,1 0 0,-1 0 0,1 0 0,-1 0 0,0 0-1,1 1 1,-1-1 0,0 0 0,1 0 0,-1 0 0,0 1 0,0-1 0,1 0 0,-1 1-1,0-1 1,0 0 0,1 1 0,-1-1 0,0 0 0,0 1 0,1-1 0,1 3 168,0 1 1,0-1-1,-1 0 0,1 0 1,1 5-1,2 11 124,-2 0 0,0 0-1,-1 0 1,-1 0 0,-1 1-1,-1 18 1,-1 9 282,2-43-557,0 0-1,0 0 1,1 0 0,-1 0 0,1 0 0,0-1 0,0 1-1,0 0 1,2 4 0,-2-7-59,0 0 0,0 1 0,0-1 0,0 0 1,0 0-1,0 0 0,0 0 0,0 0 0,0 0 0,1 0 0,-1-1 0,0 1 0,0 0 1,1-1-1,-1 1 0,1-1 0,-1 1 0,1-1 0,-1 0 0,0 1 0,1-1 0,-1 0 0,1 0 1,-1 0-1,3 0 0,1-1 8,-1 1 0,1-1 0,-1 0 1,1 0-1,-1-1 0,1 1 0,-1-1 0,5-3 1,31-22 81,-36 25-113,87-70-1594,129-130 0,-128 107 262</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1.987"/>
    </inkml:context>
    <inkml:brush xml:id="br0">
      <inkml:brushProperty name="width" value="0.05" units="cm"/>
      <inkml:brushProperty name="height" value="0.05" units="cm"/>
      <inkml:brushProperty name="color" value="#008C3A"/>
    </inkml:brush>
  </inkml:definitions>
  <inkml:trace contextRef="#ctx0" brushRef="#br0">105 39 6289,'-23'-13'3200,"18"9"-2235,0 1-1,-1-1 0,1 2 1,-1-1-1,0 1 0,0-1 0,-11-1 1,16 4-810,0 0 0,0-1 1,1 1-1,-1 0 0,0 1 0,0-1 1,0 0-1,0 0 0,0 0 0,0 0 1,1 1-1,-1-1 0,0 0 1,0 1-1,1-1 0,-1 1 0,0-1 1,0 1-1,1-1 0,-1 1 1,0-1-1,0 2 0,0 0 13,0-1-1,0 1 1,1-1-1,-1 1 1,0-1-1,1 1 1,-1 0-1,1-1 1,0 1-1,0 0 0,-1 1 1,2 5 209,-1-1 1,1 0-1,0 0 1,3 11-1,9 24 913,37 78 0,-15-43-592,-32-69-646,9 22 265,28 48 0,-34-68-290,0-1 0,1-1-1,0 1 1,0-1 0,1 0 0,0-1 0,0 1 0,1-2 0,9 7 0,-17-13-33,7 5-14,-1-1 1,1 0-1,0 0 1,11 3-1,-18-7-70,0 1 0,1-1 0,-1 1 0,0-1-1,1 0 1,-1 0 0,0 0 0,1 1 0,-1-1 0,0 0 0,1-1 0,-1 1-1,1 0 1,-1 0 0,0-1 0,1 1 0,-1 0 0,0-1 0,1 1 0,-1-1 0,0 0-1,0 1 1,0-1 0,0 0 0,1 0 0,-1 0 0,0 0 0,0 0 0,-1 0 0,1 0-1,0 0 1,0 0 0,0 0 0,-1-1 0,1 1 0,0-2 0,1-4-764,0 0 0,-1 0 0,1 0 0,-2 0 0,1-14 0,-6-25-805</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0.340"/>
    </inkml:context>
    <inkml:brush xml:id="br0">
      <inkml:brushProperty name="width" value="0.05" units="cm"/>
      <inkml:brushProperty name="height" value="0.05" units="cm"/>
      <inkml:brushProperty name="color" value="#008C3A"/>
    </inkml:brush>
  </inkml:definitions>
  <inkml:trace contextRef="#ctx0" brushRef="#br0">13 221 11987,'-2'6'771,"-1"0"1,1 0-1,1 0 1,-1 0 0,1 1-1,0-1 1,0 1 0,1 9-1,1-7-253,0 1 0,0-1 0,1 1 0,0-1 0,4 10 0,6 8 30,0 0 1,30 44-1,-26-44 129,83 122 722,-80-125-1150,0-1-1,1-1 1,46 37 0,-57-52-174,0 0 0,1-1 0,0-1 1,0 1-1,11 3 0,-16-7-23,0-1 0,0 1-1,0-1 1,0 0 0,1-1 0,-1 1 0,0-1-1,1 0 1,-1 0 0,0 0 0,0-1 0,1 0-1,5-2 1,-4 0 34,0 0 1,-1 0-1,1-1 0,0 0 0,-1 0 0,0 0 0,0-1 1,-1 0-1,1-1 0,-1 1 0,7-10 0,1-3 205,-1 0-1,18-38 1,-6 1 308,-3-1 1,28-111-1,-43 142-538,-2-1 0,0 1 0,-2-1 0,0 1 0,-2-1 0,-1 0 0,-1 1 0,-10-50 0,8 60-193,0 0-532,-1 0 0,-8-19 0,12 33 502,1 0 0,0 0 0,-1 0 1,1 1-1,0-1 0,-1 0 0,1 0 0,0 0 1,0 1-1,0-1 0,0 0 0,0 0 0,0 0 1,0 0-1,0 0 0,0 1 0,0-1 0,0 0 1,0 0-1,1 0 0,-1 0 0,0 1 0,1-1 1,-1 0-1,0 0 0,1 1 0,-1-1 0,1 0 1,-1 1-1,2-2 0,12-7-1797</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0.935"/>
    </inkml:context>
    <inkml:brush xml:id="br0">
      <inkml:brushProperty name="width" value="0.05" units="cm"/>
      <inkml:brushProperty name="height" value="0.05" units="cm"/>
      <inkml:brushProperty name="color" value="#008C3A"/>
    </inkml:brush>
  </inkml:definitions>
  <inkml:trace contextRef="#ctx0" brushRef="#br0">252 6 15219,'-9'-2'486,"1"1"0,-1 0-1,0 0 1,1 0-1,-15 2 1,18-1-240,0 1 1,0 1-1,0-1 1,0 1-1,1-1 1,-1 2-1,0-1 1,1 0-1,-1 1 1,-6 5-1,1 0 108,-1 1-1,2 1 0,-1 0 0,2 0 1,-1 1-1,1 0 0,1 0 0,0 1 0,-9 21 1,9-17-154,2-1 1,0 1-1,1 0 0,0 0 1,1 1-1,1-1 1,0 31-1,6-8 127,1 1 0,2 0 0,17 53 0,-13-54-65,6 18 95,2-1 0,2-1 0,3-1 1,3-1-1,55 83 0,-51-90-321,-2-4-595,-1 2 0,25 54 1,-52-96 441,8 24-1557,-8-14-369,-1-11 1927,0-1 0,0 0-1,0 0 1,0 1-1,-1-1 1,1 0 0,0 1-1,0-1 1,0 0-1,0 0 1,-1 1-1,1-1 1,0 0 0,0 0-1,-1 1 1,1-1-1,0 0 1,0 0 0,-1 0-1,1 1 1,0-1-1,-1 0 1,1 0 0,0 0-1,-1 0 1,1 0-1,0 0 1,0 0-1,-1 0 1,-10-3-1823</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1.151"/>
    </inkml:context>
    <inkml:brush xml:id="br0">
      <inkml:brushProperty name="width" value="0.05" units="cm"/>
      <inkml:brushProperty name="height" value="0.05" units="cm"/>
      <inkml:brushProperty name="color" value="#008C3A"/>
    </inkml:brush>
  </inkml:definitions>
  <inkml:trace contextRef="#ctx0" brushRef="#br0">0 406 17804,'9'-21'1616,"6"-4"977,11-7-529,16-4-584,3 0-631,14 1-657,-2 0-88,5 4-200,-4 2-168,-5 3-913,-2 3-415,-6 1-1273,1-1 57,-6-8 1552</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1.911"/>
    </inkml:context>
    <inkml:brush xml:id="br0">
      <inkml:brushProperty name="width" value="0.05" units="cm"/>
      <inkml:brushProperty name="height" value="0.05" units="cm"/>
      <inkml:brushProperty name="color" value="#008C3A"/>
    </inkml:brush>
  </inkml:definitions>
  <inkml:trace contextRef="#ctx0" brushRef="#br0">169 970 14019,'2'-5'781,"1"-10"3725,-4 15-4398,1-1 0,0 1 0,0 0 0,-1-1-1,1 1 1,0 0 0,-1-1 0,1 1 0,-1 0 0,1 0 0,0-1-1,-1 1 1,1 0 0,-1 0 0,1 0 0,-1 0 0,1-1-1,-1 1 1,1 0 0,0 0 0,-1 0 0,1 0 0,-1 0-1,1 0 1,-1 0 0,1 0 0,-1 0 0,1 1 0,-1-1 0,1 0-1,-1 0 1,1 0 0,-1 1 0,-4 0 137,-1 1 0,1 0 0,0 0 0,0 0 0,0 1 0,0-1 0,0 1 0,0 1 0,1-1 0,-1 1 0,1-1-1,0 1 1,-3 5 0,-3 2-120,1 1-1,1 0 0,-12 23 0,12-20-78,1 0 0,1 1 0,-7 26 0,11-31-32,0-1 0,0 1 0,1-1 0,1 1 0,0-1 0,2 21-1,-1-27-10,0 0-1,-1 0 0,2 0 0,-1-1 1,0 1-1,1 0 0,0-1 1,3 7-1,-4-9-3,0 0 0,1 1 0,-1-1 0,0 0 0,1 1 0,-1-1-1,1 0 1,-1 0 0,1 0 0,-1 0 0,1-1 0,0 1 0,-1 0 0,1-1 0,0 1 0,0-1 0,0 1 0,-1-1 0,1 0 0,0 0 0,2 0 0,3-1-11,0 0-1,-1 0 1,1-1 0,-1 0 0,1 0 0,-1 0 0,0-1-1,0 0 1,0-1 0,0 1 0,-1-1 0,0 0 0,1 0-1,8-10 1,0-1-49,0-1-1,-1-1 0,15-25 0,-13 14 19,-13 22 36,1 1 0,0-1-1,1 0 1,4-5-1,-5 8-14,-4 5 14,0 2 9,5-6 6,15-16 1,29-32 1,-29 25 68,-1 0 0,0-2 0,24-51 0,-36 66-59,1 0-1,0 0 1,16-19-1,-20 27 2,1 0 1,0 0-1,0 0 1,0 0-1,0 1 1,0 0-1,1 0 1,0 0-1,-1 0 0,1 1 1,0 0-1,8-3 1,-12 5-14,0-1 0,0 1 0,0 0 0,0 0 0,0-1-1,0 1 1,0 0 0,0 0 0,0 0 0,0 0 0,0 0 0,0 1 0,0-1 0,0 0 0,0 0 0,0 1 0,0-1 0,0 0 0,0 1 0,0-1 0,0 1 0,0-1-1,-1 1 1,1 0 0,0-1 0,0 1 0,-1 0 0,1-1 0,0 1 0,-1 0 0,1 0 0,0 0 0,-1 0 0,0 0 0,1 0 0,-1-1 0,1 1 0,-1 0 0,0 0-1,0 0 1,1 2 0,-1 4 7,1 0-1,-1 0 1,-1-1-1,1 1 1,-3 7-1,3-9-4,-8 31 20,6-26-20,-1-1 0,2 0 0,-1 1-1,1-1 1,0 1 0,1-1 0,2 18 0,-2-27-8,0 1 0,0 0 1,0-1-1,0 1 0,1-1 1,-1 1-1,0-1 1,0 1-1,0 0 0,1-1 1,-1 1-1,0-1 0,1 1 1,-1-1-1,0 0 0,1 1 1,-1-1-1,1 1 1,-1-1-1,1 0 0,-1 1 1,1-1-1,-1 0 0,1 1 1,-1-1-1,1 0 1,-1 0-1,1 0 0,-1 1 1,1-1-1,0 0 0,-1 0 1,1 0-1,-1 0 1,1 0-1,0 0 0,-1 0 1,1 0-1,-1 0 0,1-1 1,0 1-1,0 0 0,2-2 2,1 1-1,-1-1 0,0 0 0,0 0 0,0 0 0,5-5 1,10-12 4,-1-1 1,0-1-1,18-29 1,-18 24-3,114-181 1,-109 164 33,-1 0 1,-3-2-1,15-49 1,-19 40 56,9-59-1,-20 87-62,0 1-1,-2-1 0,-1 0 0,-4-39 0,3 61-27,1-1 0,-1 1 0,0 0 0,0 0-1,0 0 1,0 1 0,-1-1 0,0 0 0,0 0-1,0 1 1,0-1 0,-4-4 0,5 8-2,1 0 1,0-1-1,0 1 1,-1 0-1,1 0 1,0-1-1,-1 1 1,1 0-1,0 0 1,-1 0-1,1 0 1,-1 0-1,1-1 1,0 1-1,-1 0 0,1 0 1,0 0-1,-1 0 1,1 0-1,-1 0 1,1 0-1,0 0 1,-1 1-1,1-1 1,0 0-1,-1 0 1,1 0-1,0 0 1,-1 0-1,1 1 1,0-1-1,-1 0 1,1 0-1,-1 1 1,1-1 3,-1 1 0,0 0 0,1 0 0,-1 0 0,0 0 0,1 0 0,-1 0 0,1 0 0,-1 0 0,1 0 0,0 0 0,-1 1 0,0 10 66,-1 0 0,2 0 1,-1 0-1,2-1 0,0 1 0,4 22 0,23 73 300,-26-99-349,27 80-432,3-1 0,59 114 0,-89-198 182,-1 0-297,0 0 0,1-1 1,0 1-1,-1-1 0,1 1 0,3 2 0,0-2-1012</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2.069"/>
    </inkml:context>
    <inkml:brush xml:id="br0">
      <inkml:brushProperty name="width" value="0.05" units="cm"/>
      <inkml:brushProperty name="height" value="0.05" units="cm"/>
      <inkml:brushProperty name="color" value="#008C3A"/>
    </inkml:brush>
  </inkml:definitions>
  <inkml:trace contextRef="#ctx0" brushRef="#br0">0 245 21445,'23'5'1032,"13"-12"344,18-14-488,3-17-88,0-5-391,-3-5-1178,-7-1-1071,5 6 872</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3.505"/>
    </inkml:context>
    <inkml:brush xml:id="br0">
      <inkml:brushProperty name="width" value="0.05" units="cm"/>
      <inkml:brushProperty name="height" value="0.05" units="cm"/>
      <inkml:brushProperty name="color" value="#008C3A"/>
    </inkml:brush>
  </inkml:definitions>
  <inkml:trace contextRef="#ctx0" brushRef="#br0">131 2827 14563,'-19'4'993,"9"-1"-42,1-1 0,-1 0 0,-12 0 0,20-2-810,0 0-1,0 0 1,1 0 0,-1 0-1,0 0 1,0 0-1,0-1 1,1 1-1,-1-1 1,0 1 0,0-1-1,1 0 1,-1 0-1,0 1 1,1-1 0,-1 0-1,1 0 1,-1-1-1,1 1 1,0 0-1,-1 0 1,1-1 0,-1-1-1,-2-4 64,1 0 1,0 0-1,1 0 0,0 0 0,0 0 0,1-1 1,-1 1-1,1-12 0,0-2 267,5-38 1,3 14 58,2 0 0,19-55 0,38-85 554,-47 134-863,8-23 57,61-143 132,-65 180-398,-22 36-13,0-1 0,1 0 1,-1 0-1,1 1 0,0-1 1,-1 1-1,1-1 0,0 1 1,0 0-1,0 0 0,0 0 1,3-2-1,-4 3 0,0 0 0,0 0 0,0 0 1,-1 0-1,1 0 0,0 0 0,0 0 0,0 0 1,0 1-1,0-1 0,-1 0 0,1 0 0,0 1 0,0-1 1,0 1-1,-1-1 0,1 0 0,0 1 0,-1-1 1,1 1-1,0 0 0,-1-1 0,1 1 0,-1 0 1,2 0-1,0 2-3,0 0 1,0 0-1,-1 0 0,1 0 1,1 5-1,5 17 1,6 38-1,5 19 54,-16-73-36,0 0 0,1 0 0,0 0 0,0-1 0,1 1-1,9 11 1,-12-18-9,-1 0-1,1 0 0,0 0 0,0-1 1,0 1-1,0 0 0,0-1 1,0 1-1,0-1 0,1 0 0,-1 0 1,0 0-1,1 0 0,-1 0 1,1 0-1,-1-1 0,1 1 1,5-1-1,-4 0 1,1 0-1,0-1 1,-1 0 0,1 0 0,-1 0 0,1-1 0,-1 0-1,0 1 1,1-2 0,6-3 0,5-5 2,-1-1 0,0 0 0,-1 0-1,-1-1 1,0-1 0,0-1 0,16-26 0,-17 24 2,-1-2 0,-1 0 0,-1 0 0,-1 0 0,-1-1 1,9-38-1,-12 35 4,-1 1 1,-1-1 0,-1-40-1,-2 49-8,0 1-1,-1 0 0,-1-1 1,0 1-1,-1 1 0,0-1 1,-11-21-1,14 32-5,0 0 1,0 0-1,0 0 0,0 0 0,0 0 1,-1 0-1,1 1 0,-1-1 1,0 1-1,1-1 0,-1 1 0,0-1 1,0 1-1,0 0 0,0 0 1,-3-2-1,3 3-1,1 0 0,-1 0 1,0 0-1,1 0 0,-1 1 0,1-1 1,-1 0-1,0 1 0,1-1 1,-1 1-1,1-1 0,-1 1 0,1 0 1,-1 0-1,1-1 0,0 1 0,-1 0 1,1 0-1,0 1 0,0-1 0,0 0 1,0 0-1,0 1 0,0-1 0,-1 2 1,-3 4-1,0 0-1,1 1 1,0 0 0,0 0 0,1 0 0,0 0 0,1 0 0,-1 1 0,1-1 0,1 1 0,0 0 0,0-1-1,1 1 1,0 0 0,0-1 0,1 1 0,0 0 0,1-1 0,0 1 0,0-1 0,1 1 0,3 8 0,0-7-2,-1-1 1,1 1 0,1-1 0,-1 0 0,2-1 0,-1 0 0,1 0 0,0-1-1,1 1 1,0-2 0,0 1 0,0-1 0,1-1 0,0 0 0,0 0-1,0-1 1,1 0 0,-1-1 0,1 0 0,0-1 0,0 0 0,0 0-1,0-1 1,0-1 0,0 0 0,0 0 0,0-1 0,0-1 0,0 0-1,0 0 1,0-1 0,-1-1 0,16-6 0,-11 2-51,0-1 0,0-1 0,-1 0 0,0 0 0,-1-2 0,0 0 0,17-20 0,-13 11-89,0-2 0,-1-1 1,23-46-1,-32 55 25,-1 0 0,0 0 0,-1-1 0,5-28 0,-9 39 80,0-1-1,0 1 1,-1 0-1,0 0 1,0-1-1,0 1 1,-1 0 0,1-1-1,-1 1 1,-1 0-1,1 0 1,-1 0-1,0 0 1,0 0 0,0 0-1,-1 0 1,1 1-1,-7-8 1,8 11 33,0 0 0,0 0 1,0 0-1,0 0 1,0 0-1,0 0 0,-1 0 1,1 0-1,0 1 0,-1-1 1,1 0-1,0 1 0,-1-1 1,1 1-1,-1 0 0,1-1 1,-1 1-1,1 0 1,-1 0-1,-1 0 0,1 0 1,-1 1 0,1 0 1,0-1-1,0 1 0,0 0 0,0 0 0,0 0 0,0 0 0,0 0 1,1 1-1,-1-1 0,-2 3 0,-2 3 36,-1 0-1,1 1 1,1-1 0,-1 2 0,-3 7-1,0 1 91,3-8 32,0 0-1,2 1 0,-1 0 1,1 0-1,0 1 0,-2 13 0,6-21-128,0 1-1,0-1 1,1 0-1,-1 0 1,1 0-1,0 0 0,0 0 1,0 1-1,0-2 1,1 1-1,-1 0 1,1 0-1,-1 0 0,1-1 1,3 4-1,-4-5-23,-1 0-1,1 1 1,0-1-1,0 0 0,1 0 1,-1 0-1,0 0 1,0 0-1,0 0 1,1 0-1,-1-1 0,0 1 1,1 0-1,-1-1 1,1 1-1,-1-1 1,1 1-1,-1-1 0,1 0 1,-1 0-1,1 1 1,-1-1-1,1 0 1,-1 0-1,1-1 0,-1 1 1,1 0-1,-1 0 1,1-1-1,-1 1 1,1-1-1,-1 1 0,3-2 1,0-1-6,1-1 1,0 0 0,-1 0-1,0 0 1,0 0 0,0-1-1,0 0 1,-1 0 0,6-10-1,-2 0-84,-1-1 0,5-18-1,3-11-354,-13 44 435,0-1 1,1 0 0,-1 0-1,0 0 1,0 1 0,1-1-1,-1 1 1,1-1-1,0 1 1,-1-1 0,1 1-1,0 0 1,0 0 0,-1 0-1,1 0 1,0 0 0,0 0-1,0 1 1,0-1 0,4 0-1,5-1 11,0 0 0,21 1 0,-14 0-14,-7 0 10,0 0-1,0 0 1,0-1-1,0 0 1,0-1-1,0-1 1,-1 0-1,1 0 1,-1-1-1,0 0 1,-1-1-1,1 0 1,-1 0-1,0-1 1,15-15-1,0-8 137,-2-1 1,-1-2-1,28-57 0,-32 58 13,-3 7 40,-1-1 0,-1 0 0,-2 0 0,11-39 0,-22 58-42,-2 8-96,-5 6-19,5-1-23,0 1 1,1-1-1,-1 0 0,1 1 0,1-1 0,-1 1 1,1 0-1,0 0 0,1-1 0,0 10 0,0-13-5,0-1 0,0 1 0,0-1 0,0 1 0,1-1 0,-1 1 0,1-1 0,0 1 0,0-1 0,0 1 0,0-1 0,0 0 0,1 0 0,-1 1 0,0-1 0,1 0 0,0 0 0,-1 0 0,1-1 0,0 1 0,0 0 0,0-1 0,0 1 0,1-1 0,-1 0 0,0 0-1,0 1 1,1-2 0,-1 1 0,3 1 0,1-2-2,-1 1-1,0-1 1,0 0 0,0 0-1,0-1 1,0 1-1,0-1 1,0 0-1,0-1 1,0 1-1,0-1 1,0 0-1,6-4 1,4-2-3,-1-1 0,25-21 1,-15 9 3,-1-1 0,-1-1 1,-1-1-1,-1-1 0,-1-1 1,-2 0-1,0-2 0,-2 0 1,22-55-1,-22 40-5,-2-2-1,-1 1 1,-2-2-1,-3 1 1,-1-1 0,-1-56-1,-6 54-97,-3-1-1,-10-58 0,-33-91-361,37 169 395,10 29 68,0-1 0,0 1 0,0 0 0,0 0 0,-1-1 0,1 1 0,0 0 0,0-1 1,0 1-1,-1 0 0,1 0 0,0-1 0,0 1 0,-1 0 0,1 0 0,0 0 0,0 0 0,-1-1 0,1 1 0,0 0 1,-1 0-1,1 0 0,0 0 0,0 0 0,-1 0 0,1 0 0,0 0 0,-1 0 0,1 0 0,0 0 0,-1 0 1,1 0-1,0 0 0,-1 0 0,1 0 0,0 0 0,-1 0 0,1 0 0,0 0 0,-1 1 0,0 0 2,0-1-1,0 1 1,0 0-1,0 0 1,0 0 0,1 0-1,-1 1 1,0-1-1,-1 2 1,-2 9 37,0 0 0,0-1 1,1 2-1,0-1 0,1 0 1,0 15-1,0 80 276,2-102-301,0 24 25,3-1-1,0 0 1,1 0 0,2 0 0,1-1 0,1 1 0,2-2 0,16 34 0,88 143-25,-80-146-270,9 10-1687,-35-54 596,-8-13 1258,0 0 0,0 0 1,1 0-1,-1 0 0,0 1 0,0-1 1,0 0-1,0 0 0,0 0 0,1 1 0,-1-1 1,0 0-1,0 0 0,0 0 0,0 1 1,0-1-1,0 0 0,0 0 0,0 1 1,0-1-1,0 0 0,0 0 0,0 1 1,0-1-1,0 0 0,0 0 0,0 0 0,0 1 1,0-1-1,0 0 0,0 0 0,-1 1 1,1-1-1,0 0 0,0 0 0,0 1 1,-5-6-1494</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3.786"/>
    </inkml:context>
    <inkml:brush xml:id="br0">
      <inkml:brushProperty name="width" value="0.05" units="cm"/>
      <inkml:brushProperty name="height" value="0.05" units="cm"/>
      <inkml:brushProperty name="color" value="#008C3A"/>
    </inkml:brush>
  </inkml:definitions>
  <inkml:trace contextRef="#ctx0" brushRef="#br0">0 244 12747,'21'-18'1967,"0"1"1,40-26-1,-20 16-464,-26 16-937,28-19 2074,81-44 0,-116 70-2375,0 0-1,1 1 1,-1 0 0,1 0 0,-1 1 0,1 1 0,0-1 0,13 1 0,-20 1-229,0 0 1,0 0-1,0 1 0,0-1 0,0 1 1,0 0-1,0-1 0,0 1 0,0 0 1,0 0-1,-1 0 0,1 1 0,0-1 1,-1 0-1,1 1 0,-1-1 0,1 1 1,-1-1-1,0 1 0,0-1 0,0 1 0,0 0 1,0 0-1,0 0 0,0 0 0,0-1 1,0 3-1,2 6 15,-1 0-1,0 0 1,-1 1 0,1 10-1,-2-11 9,2 68 193,-2-52-213,0 1-1,9 51 1,-2-60-312,-2-15-314,-4-3 530,-1 0 0,1-1 0,-1 1 0,0 0 0,1-1 0,-1 1 0,0-1 0,1 1 0,-1-1 0,0 1-1,0-1 1,1 1 0,-1-1 0,0 1 0,0-1 0,0 1 0,0-2 0,3-13-1346,-1 0 0,0 0 0,-2-24 0,3-22-845,5 12 1298</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3.957"/>
    </inkml:context>
    <inkml:brush xml:id="br0">
      <inkml:brushProperty name="width" value="0.05" units="cm"/>
      <inkml:brushProperty name="height" value="0.05" units="cm"/>
      <inkml:brushProperty name="color" value="#008C3A"/>
    </inkml:brush>
  </inkml:definitions>
  <inkml:trace contextRef="#ctx0" brushRef="#br0">31 1 19588,'-10'0'1713,"0"3"743,1 4-736,7-1-1039,2-1-417,11-4-376,1-1-200,10 0-817,2 0-335,4 0-1177,2 2 1321</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4.485"/>
    </inkml:context>
    <inkml:brush xml:id="br0">
      <inkml:brushProperty name="width" value="0.05" units="cm"/>
      <inkml:brushProperty name="height" value="0.05" units="cm"/>
      <inkml:brushProperty name="color" value="#008C3A"/>
    </inkml:brush>
  </inkml:definitions>
  <inkml:trace contextRef="#ctx0" brushRef="#br0">166 531 13819,'7'-21'4605,"-7"21"-4511,0 0 1,0 0 0,0-1 0,0 1 0,0 0-1,0 0 1,0 0 0,0 0 0,0 0 0,0-1 0,0 1-1,0 0 1,0 0 0,0 0 0,0 0 0,0-1 0,0 1-1,0 0 1,0 0 0,0 0 0,0 0 0,0 0 0,0-1-1,0 1 1,0 0 0,0 0 0,-1 0 0,1 0 0,0 0-1,0 0 1,0 0 0,0 0 0,0-1 0,0 1-1,-1 0 1,1 0 0,0 0 0,0 0 0,-12 7 2532,-2 6-1585,-1 2-1,2-1 1,-20 29-1,20-23-839,0 2 1,1 0-1,1 0 0,-15 47 0,24-62-184,0 0-1,0 1 0,1-1 1,0 1-1,1-1 0,0 14 0,0-19-16,0 0-1,0-1 1,0 1-1,1 0 1,-1-1-1,0 1 1,1-1-1,0 1 0,-1 0 1,1-1-1,0 1 1,-1-1-1,1 0 1,0 1-1,0-1 1,0 0-1,1 1 0,-1-1 1,0 0-1,0 0 1,1 0-1,-1 0 1,0 0-1,1 0 0,-1-1 1,1 1-1,-1 0 1,1-1-1,0 1 1,-1-1-1,1 1 1,-1-1-1,1 0 0,0 0 1,-1 0-1,4 0 1,-1 0 3,0-1-1,0 1 1,0-1 0,-1 0 0,1 0 0,0-1-1,-1 1 1,1-1 0,-1 0 0,0 0 0,0 0 0,1 0-1,-1 0 1,0-1 0,-1 1 0,1-1 0,0 0-1,-1 0 1,0 0 0,1 0 0,-1 0 0,0-1-1,-1 1 1,3-5 0,2-9 46,0 1 0,-1-1-1,6-34 1,-9 41-36,-2 9-12,22-104 144,-17 88-48,0 0 0,1 0 0,16-29 0,-20 43-37,0-1 0,1 0 0,-1 1 0,1-1 0,0 1 0,0 0-1,6-5 1,-8 8-50,0-1-1,-1 1 0,1-1 0,0 1 0,-1 0 0,1-1 0,0 1 0,0 0 0,-1-1 1,1 1-1,0 0 0,0 0 0,0 0 0,-1 0 0,1 0 0,0 0 0,0 0 1,0 0-1,-1 0 0,1 0 0,0 0 0,0 0 0,0 0 0,-1 1 0,1-1 1,0 0-1,0 1 0,-1-1 0,1 1 0,0-1 0,-1 0 0,1 1 0,0 0 0,-1-1 1,1 1-1,-1-1 0,1 1 0,-1 0 0,1-1 0,-1 1 0,0 0 0,1-1 1,-1 1-1,1 1 0,7 16 73,-7-13-63,1 0-1,1 0 1,-1-1 0,4 7 0,-4-10-17,-1 1 0,0-1 0,1 1 0,-1-1 0,1 0 0,0 1 1,-1-1-1,1 0 0,0 0 0,0 0 0,-1 0 0,1-1 0,0 1 1,0 0-1,2 0 0,1-1-2,-1 0 0,0 0 0,0 0 1,1 0-1,-1-1 0,0 1 0,0-1 0,0 0 0,0-1 1,0 1-1,0-1 0,0 1 0,0-1 0,0 0 0,-1-1 1,1 1-1,5-6 0,7-5 3,-2-1-1,19-22 1,-27 30-4,32-42-62,-1-1-1,-2-1 1,51-105-1,-82 148-129,0-1 0,-1 0-1,0 0 1,0 0-1,-1 0 1,2-14 0,-4 20-11,0 0-1,0 0 1,0 0 0,0-1 0,0 1 0,-1 0 0,1 0 0,-1 0 0,1-1-1,-1 1 1,0 0 0,0 0 0,0 0 0,0 0 0,0 0 0,-1 1 0,1-1 0,0 0-1,-1 1 1,0-1 0,1 0 0,-1 1 0,0 0 0,1-1 0,-1 1 0,0 0 0,0 0-1,0 0 1,-3-1 0,1 1-416,0-1-1,0 1 0,0 0 0,0 0 1,-7 0-1,-28 2-1831</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4.704"/>
    </inkml:context>
    <inkml:brush xml:id="br0">
      <inkml:brushProperty name="width" value="0.05" units="cm"/>
      <inkml:brushProperty name="height" value="0.05" units="cm"/>
      <inkml:brushProperty name="color" value="#008C3A"/>
    </inkml:brush>
  </inkml:definitions>
  <inkml:trace contextRef="#ctx0" brushRef="#br0">1 721 22093,'38'-38'1008,"19"-11"632,49-25-1192,4-11 0,3-12-119,-12-5-850,-17 1-1119,-2 2-728,-11 23 895</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2.341"/>
    </inkml:context>
    <inkml:brush xml:id="br0">
      <inkml:brushProperty name="width" value="0.05" units="cm"/>
      <inkml:brushProperty name="height" value="0.05" units="cm"/>
      <inkml:brushProperty name="color" value="#008C3A"/>
    </inkml:brush>
  </inkml:definitions>
  <inkml:trace contextRef="#ctx0" brushRef="#br0">101 7 13795,'1'-1'133,"-1"1"-1,0-1 1,0 1-1,0 0 1,1-1 0,-1 1-1,0 0 1,0 0 0,1-1-1,-1 1 1,0 0 0,1-1-1,-1 1 1,0 0 0,1 0-1,-1 0 1,0-1-1,1 1 1,-1 0 0,0 0-1,1 0 1,3 5 1862,-4-2-1701,1 0-1,-1-1 1,0 1-1,0 0 1,0 0 0,-1 3-1,-5 15 341,-1-1-1,-8 19 1,-11 30 158,5 43 217,18-84-640,-2 0 0,-1 0-1,-14 38 1,17-54-130,3-11-227,0-1 0,0 0 0,0 0 0,0 1 0,0-1 0,0 0 0,0 0 0,0 0 0,0 1 0,1-1 0,-1 0 0,0 0 0,0 1 1,0-1-1,0 0 0,0 0 0,0 0 0,1 0 0,-1 1 0,0-1 0,0 0 0,0 0 0,0 0 0,1 0 0,-1 1 0,0-1 0,0 0 0,2 0 26,0 0 0,0 0 0,-1 0 0,1 0 0,0-1 1,-1 1-1,1 0 0,0-1 0,-1 1 0,1-1 1,2-1-1,26-9 77,0 1 0,1 2 0,0 0 1,62-5-1,-88 13-534,-1-1 1,1 0 0,0 0-1,0 0 1,-1-1 0,1 1-1,-1-1 1,1 0-1,-1-1 1,0 1 0,0-1-1,0 0 1,0 1-1,0-2 1,-1 1 0,1 0-1,3-5 1,18-23-1157</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3:34.823"/>
    </inkml:context>
    <inkml:brush xml:id="br0">
      <inkml:brushProperty name="width" value="0.05" units="cm"/>
      <inkml:brushProperty name="height" value="0.05" units="cm"/>
      <inkml:brushProperty name="color" value="#008C3A"/>
    </inkml:brush>
  </inkml:definitions>
  <inkml:trace contextRef="#ctx0" brushRef="#br0">51 0 16852,'-12'33'3392,"0"3"4290,6 4-4833,-2-9-1513,1-5-680,2-24-1384,8-9-640,-6-8 751</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5.178"/>
    </inkml:context>
    <inkml:brush xml:id="br0">
      <inkml:brushProperty name="width" value="0.05" units="cm"/>
      <inkml:brushProperty name="height" value="0.05" units="cm"/>
      <inkml:brushProperty name="color" value="#FF0066"/>
    </inkml:brush>
  </inkml:definitions>
  <inkml:trace contextRef="#ctx0" brushRef="#br0">114 102 8586,'2'-4'704,"0"-1"1,0 1-1,0-1 0,-1 0 1,1 0-1,-1 0 0,-1 0 1,2-9-1,-2 12-431,0 0-1,0-1 1,0 1 0,0 0-1,0-1 1,-1 1 0,1 0 0,-1-1-1,1 1 1,-1 0 0,0-1-1,0 1 1,0 0 0,0 0-1,0 0 1,-1 0 0,1 0 0,-1 0-1,-2-3 1,3 5-230,1 0 1,-1-1-1,1 1 1,0 0-1,-1 0 0,1-1 1,-1 1-1,1 0 1,-1 0-1,1 0 0,-1 0 1,1-1-1,-1 1 1,1 0-1,-1 0 0,1 0 1,-1 0-1,1 0 1,-1 0-1,1 0 0,-1 1 1,1-1-1,-1 0 1,1 0-1,-1 0 0,1 0 1,-1 1-1,1-1 1,0 0-1,-1 0 0,1 1 1,-1-1-1,-9 15 357,9-13-369,-13 25 146,1 0 0,2 0 0,1 1 0,1 0 0,1 1 0,2 0 0,-3 33 0,7-41-57,1 1 0,1-1-1,1 1 1,0-1 0,2 1-1,1-1 1,1 0 0,0 0-1,2-1 1,13 30 0,-3-16-127,23 36 1,-31-56-563,2 0 0,-1-1 0,2 0 0,21 19 0,-29-29 157,-1 0-1,0-1 1,1 0 0,0 0 0,-1 0-1,1 0 1,0-1 0,0 1 0,5 0 0,16 3-883</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5.502"/>
    </inkml:context>
    <inkml:brush xml:id="br0">
      <inkml:brushProperty name="width" value="0.05" units="cm"/>
      <inkml:brushProperty name="height" value="0.05" units="cm"/>
      <inkml:brushProperty name="color" value="#FF0066"/>
    </inkml:brush>
  </inkml:definitions>
  <inkml:trace contextRef="#ctx0" brushRef="#br0">57 1 9290,'0'0'126,"1"0"1,-1 0-1,1 0 1,-1 0-1,0 0 1,1 0-1,-1 0 1,0 0-1,1 1 1,-1-1-1,1 0 0,-1 0 1,0 0-1,1 1 1,-1-1-1,0 0 1,1 0-1,-1 0 1,0 1-1,0-1 1,1 0-1,-1 1 0,0-1 1,0 0-1,0 1 1,1-1-1,-1 0 1,0 1-1,0-1 1,0 0-1,0 1 1,0 15 2462,-7 5-584,-8 21-1,9-29-1580,1 1-1,0 0 0,1 0 1,0 0-1,-2 25 0,5 8-32,1-21-317,-1 1 0,-2-1 0,-6 30 0,11-68-1932,-1 1-1,-1-23 0,-1 11 604</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5.781"/>
    </inkml:context>
    <inkml:brush xml:id="br0">
      <inkml:brushProperty name="width" value="0.05" units="cm"/>
      <inkml:brushProperty name="height" value="0.05" units="cm"/>
      <inkml:brushProperty name="color" value="#FF0066"/>
    </inkml:brush>
  </inkml:definitions>
  <inkml:trace contextRef="#ctx0" brushRef="#br0">1 190 11162,'0'-9'1321,"1"4"1007,3-4-135,8 4-377,5-2-416,14-3-551,2-1-161,2-1-264,-2 2-104,-2-6-168,-2 4-48,4-4-144,0 1-144,-5-1-400,0 2-272,-11 2-841,-3 2-223,-5 13 1024</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6.045"/>
    </inkml:context>
    <inkml:brush xml:id="br0">
      <inkml:brushProperty name="width" value="0.05" units="cm"/>
      <inkml:brushProperty name="height" value="0.05" units="cm"/>
      <inkml:brushProperty name="color" value="#FF0066"/>
    </inkml:brush>
  </inkml:definitions>
  <inkml:trace contextRef="#ctx0" brushRef="#br0">0 25 11338,'2'0'1137,"8"0"607,4-6 56,10-1-775,2 2-145,2 0-312,-5 3-200,-3 4-248,1 2-184,-7 2-544,2 3-336,-9 0-713,-1-1-1879,-6 8 2215</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6.231"/>
    </inkml:context>
    <inkml:brush xml:id="br0">
      <inkml:brushProperty name="width" value="0.05" units="cm"/>
      <inkml:brushProperty name="height" value="0.05" units="cm"/>
      <inkml:brushProperty name="color" value="#FF0066"/>
    </inkml:brush>
  </inkml:definitions>
  <inkml:trace contextRef="#ctx0" brushRef="#br0">2 172 13139,'-2'0'1752,"6"0"361,16-10-225,10-2-400,4-5-1008,1-2-95,-2-2-433,-4 0-297,3-3-975,-3-1-400,11 3 832</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6.497"/>
    </inkml:context>
    <inkml:brush xml:id="br0">
      <inkml:brushProperty name="width" value="0.05" units="cm"/>
      <inkml:brushProperty name="height" value="0.05" units="cm"/>
      <inkml:brushProperty name="color" value="#FF0066"/>
    </inkml:brush>
  </inkml:definitions>
  <inkml:trace contextRef="#ctx0" brushRef="#br0">0 1 15123,'52'35'1489,"2"6"639,1 6-8,-10 7-1159,-5-2-193,-17 0-232,-11-4-168,-14 6-200,-6 0-56,-15 4-72,-5 1-8,-1-8-16,-1-10-56,6-18-408,2-13-328,8-20-1153,5-15-127,14-21 992</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6.807"/>
    </inkml:context>
    <inkml:brush xml:id="br0">
      <inkml:brushProperty name="width" value="0.05" units="cm"/>
      <inkml:brushProperty name="height" value="0.05" units="cm"/>
      <inkml:brushProperty name="color" value="#FF0066"/>
    </inkml:brush>
  </inkml:definitions>
  <inkml:trace contextRef="#ctx0" brushRef="#br0">1 32 14067,'0'1'1808,"1"5"353,10-3-129,8 2-471,7-1-857,5-2-56,5-2-288,1-2-144,-4-2-104,1 1-136,-6-2-456,-2-1-280,-7-2-969,-5 1-287,-14-5-809,-9 7 1353</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6.980"/>
    </inkml:context>
    <inkml:brush xml:id="br0">
      <inkml:brushProperty name="width" value="0.05" units="cm"/>
      <inkml:brushProperty name="height" value="0.05" units="cm"/>
      <inkml:brushProperty name="color" value="#FF0066"/>
    </inkml:brush>
  </inkml:definitions>
  <inkml:trace contextRef="#ctx0" brushRef="#br0">8 0 12691,'-7'25'1648,"10"4"849,8 2 39,13-1-671,7 4-529,-3-2-488,-2-1-264,0 2-496,0 0-440,2-2-1448,-1-2-3778,-4-10 3314</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7.447"/>
    </inkml:context>
    <inkml:brush xml:id="br0">
      <inkml:brushProperty name="width" value="0.05" units="cm"/>
      <inkml:brushProperty name="height" value="0.05" units="cm"/>
      <inkml:brushProperty name="color" value="#FF0066"/>
    </inkml:brush>
  </inkml:definitions>
  <inkml:trace contextRef="#ctx0" brushRef="#br0">193 42 10146,'0'-5'712,"0"0"-1,0 1 1,0-1 0,-1-7-1,1 11-590,0 1-1,0-1 1,0 1-1,-1-1 0,1 1 1,0-1-1,0 1 1,-1-1-1,1 1 1,0-1-1,0 1 1,-1-1-1,1 1 1,0-1-1,-1 1 0,1 0 1,-1-1-1,1 1 1,-1 0-1,1-1 1,-1 1-1,0 0-3,0 0 0,0 0-1,1 0 1,-1 0 0,0 0 0,0 0-1,0 0 1,1 0 0,-1 1-1,0-1 1,0 0 0,1 1 0,-1-1-1,0 0 1,0 1 0,1-1-1,-1 1 1,0-1 0,1 1 0,-1 0-1,-9 10 529,1-1 0,0 1-1,0 1 1,-12 22 0,9-14-188,-2 3-97,1 2-1,0-1 1,2 2 0,1-1-1,2 1 1,0 1 0,1 0-1,2 0 1,1 0-1,1 0 1,1 41 0,2-59-318,5 101 357,-3-96-387,0 0 0,1 0 0,0 0 0,1-1 0,10 23 0,-12-32-83,-1-1-1,1 1 1,0-1-1,0 0 1,1 0 0,-1 0-1,1 0 1,-1 0-1,1-1 1,0 1 0,0-1-1,0 0 1,0 0-1,1 0 1,-1 0-1,0 0 1,1-1 0,-1 1-1,1-1 1,0 0-1,-1 0 1,1-1-1,0 1 1,0-1 0,0 1-1,7-2 1,-1 0-423,1-1 0,0 0 1,-1 0-1,0-2 0,0 1 0,0-1 1,0 0-1,0-1 0,-1 0 0,0-1 1,0 0-1,9-9 0,29-22-1118</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2.623"/>
    </inkml:context>
    <inkml:brush xml:id="br0">
      <inkml:brushProperty name="width" value="0.05" units="cm"/>
      <inkml:brushProperty name="height" value="0.05" units="cm"/>
      <inkml:brushProperty name="color" value="#008C3A"/>
    </inkml:brush>
  </inkml:definitions>
  <inkml:trace contextRef="#ctx0" brushRef="#br0">0 1 14635,'3'53'6920,"4"0"-3471,3-3-1942,20 57 0,-11-49-918,2-1 1,53 103-1,-73-159-612,1 3-75,0-1-1,0 0 1,0 0 0,5 5-1,-6-7 11,-1-1 0,0 1-1,1-1 1,-1 0 0,1 1-1,-1-1 1,1 0 0,-1 0-1,0 1 1,1-1 0,-1 0-1,1 0 1,-1 0 0,1 1-1,-1-1 1,1 0 0,-1 0-1,1 0 1,0 0 0,-1 0-1,1 0 1,-1 0-1,1 0 1,-1 0 0,1-1-1,-1 1 1,1 0 0,-1 0-1,1 0 1,-1 0 0,1-1-1,-1 1 1,0 0 0,1-1-1,-1 1 1,1 0 0,-1-1-1,0 1 1,1 0 0,-1-1-1,0 1 1,1-1 0,-1 1-1,1-1 1,7-14-2574,4-1 1024</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7.803"/>
    </inkml:context>
    <inkml:brush xml:id="br0">
      <inkml:brushProperty name="width" value="0.05" units="cm"/>
      <inkml:brushProperty name="height" value="0.05" units="cm"/>
      <inkml:brushProperty name="color" value="#FF0066"/>
    </inkml:brush>
  </inkml:definitions>
  <inkml:trace contextRef="#ctx0" brushRef="#br0">161 3 12275,'-6'-1'1161,"0"0"0,0 1 0,0 0 0,0 0 1,0 1-1,0 0 0,-10 2 0,10-2-1049,1 1 0,-1 0 0,0 1 0,1-1 1,-1 1-1,1 0 0,0 1 0,0-1 0,0 1 0,1 0 0,-1 0 0,-4 6 0,8-9-111,0 1-1,0-1 1,0 0 0,0 1 0,0-1 0,0 1-1,1-1 1,-1 1 0,1-1 0,-1 1 0,1-1-1,-1 1 1,1-1 0,0 1 0,0 0-1,0-1 1,0 1 0,0 0 0,0-1 0,0 1-1,1-1 1,-1 1 0,1 0 0,-1-1-1,1 1 1,-1-1 0,1 1 0,0-1 0,0 0-1,0 1 1,0-1 0,0 0 0,0 1-1,0-1 1,0 0 0,2 2 0,5 3-13,0 0 1,0 0-1,1-1 1,15 8-1,-20-11 10,55 25-32,17 8 9,-67-29 46,1-1-1,-1 2 1,0-1-1,0 1 1,9 11-1,-16-17 0,-1 0 0,1 1 0,-1-1 0,0 1 0,0-1 1,1 1-1,-1 0 0,-1 0 0,1-1 0,0 1 0,0 0 0,0 0 0,-1 0 0,1 0 0,-1 0 0,0 0 0,0 0 0,1 0 0,-1 0 0,-1 0 0,1 0 0,0 0 0,0 0 0,-1 0 0,1 0 0,-1 0 0,1-1 0,-1 1 0,0 0 0,0 0 1,0 0-1,0-1 0,0 1 0,0 0 0,0-1 0,-1 1 0,-1 1 0,-6 5 74,0 0 0,0 0 1,-1-1-1,0-1 0,-17 10 1,9-8-46,0 0-1,-32 9 1,42-14-192,-1-1 0,0-1-1,1 0 1,-1 0 0,-17-1 0,23 0-26,0 0 0,-1-1 1,1 1-1,0-1 0,0 0 0,0 0 0,1 0 1,-1 0-1,0 0 0,0 0 0,0-1 0,1 0 1,-1 1-1,1-1 0,-1 0 0,1 0 0,0-1 1,0 1-1,0 0 0,-2-4 0,2 2-66,0 0 0,0 0 0,1-1-1,-2-7 1</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8.080"/>
    </inkml:context>
    <inkml:brush xml:id="br0">
      <inkml:brushProperty name="width" value="0.05" units="cm"/>
      <inkml:brushProperty name="height" value="0.05" units="cm"/>
      <inkml:brushProperty name="color" value="#FF0066"/>
    </inkml:brush>
  </inkml:definitions>
  <inkml:trace contextRef="#ctx0" brushRef="#br0">0 0 14387,'19'3'830,"0"1"1,-1 0-1,0 2 0,0 0 1,-1 1-1,0 1 0,0 0 1,0 1-1,20 15 0,-15-8-169,0 1 0,-1 1-1,-1 1 1,-1 1 0,24 30 0,-34-38-520,-2 0 0,1 0 0,-1 1 0,-1 0 0,-1 0 0,0 0 0,0 1 0,-1-1 0,-1 1 0,0 0 1,-1 0-1,0 19 0,-2-10-123,-1-1 0,-1 1 0,-1-1 1,-1 1-1,-1-1 0,-14 37 0,13-43-1375,-1-1-1,-18 28 1,22-37-214,15-31-1862</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8.597"/>
    </inkml:context>
    <inkml:brush xml:id="br0">
      <inkml:brushProperty name="width" value="0.05" units="cm"/>
      <inkml:brushProperty name="height" value="0.05" units="cm"/>
      <inkml:brushProperty name="color" value="#FF0066"/>
    </inkml:brush>
  </inkml:definitions>
  <inkml:trace contextRef="#ctx0" brushRef="#br0">0 125 15035,'2'-5'1569,"5"-2"695,7-2 65,12 2-1217,5-2-336,12 4-376,6 0-160,6 0-128,0-2-24,-3 0-264,-6-3-256,-17-1-528,0 1-353,-16-2-775,-8 0-208,-10 8 1239</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8.755"/>
    </inkml:context>
    <inkml:brush xml:id="br0">
      <inkml:brushProperty name="width" value="0.05" units="cm"/>
      <inkml:brushProperty name="height" value="0.05" units="cm"/>
      <inkml:brushProperty name="color" value="#FF0066"/>
    </inkml:brush>
  </inkml:definitions>
  <inkml:trace contextRef="#ctx0" brushRef="#br0">2 0 7538,'-2'7'448,"2"0"-208</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09.660"/>
    </inkml:context>
    <inkml:brush xml:id="br0">
      <inkml:brushProperty name="width" value="0.05" units="cm"/>
      <inkml:brushProperty name="height" value="0.05" units="cm"/>
      <inkml:brushProperty name="color" value="#FF0066"/>
    </inkml:brush>
  </inkml:definitions>
  <inkml:trace contextRef="#ctx0" brushRef="#br0">0 165 10186,'152'0'8364,"236"1"-2077,-255-2-5432,-153-11-680,-4-2-156,-7-3 15,0 0 1,-53-18 0,44 21-35,-10-3 7,-65-13 0,99 27-6,1 1 0,0 0 0,-1 1 0,0 1 0,1 0 0,-1 1 0,1 1 0,-28 7 1,25-2-4,15-2-1,11-2 0,16-5-4,-20 1 9,0 0 0,0 1 1,1-1-1,-1 1 0,5 1 0,14 4-45,1 1 0,-1 1 0,32 14 0,-16-5-13,-27-12 44,240 102 124,-243-102-35,0 1-1,0 0 1,-1 1-1,0 0 1,0 0 0,11 12-1,-18-17-47,1 1 0,-1 0 0,0 0 0,1 0-1,-1 0 1,0 0 0,0 0 0,0 0 0,-1 0 0,1 0-1,0 0 1,-1 0 0,1 1 0,-1-1 0,0 0 0,0 0 0,0 1-1,0-1 1,0 0 0,0 1 0,0-1 0,-1 0 0,0 0 0,1 0-1,-1 0 1,0 1 0,0-1 0,0 0 0,0 0 0,0 0-1,0-1 1,-1 1 0,1 0 0,-2 1 0,-4 5 72,0-2 0,-1 1 1,0-1-1,0 0 0,0-1 0,-1 1 1,1-2-1,-19 8 0,-80 21 313,85-27-356,-72 18 135,29-9-148,2 3 1,-62 27-1,123-45-108,0 1 0,0 0 0,1 0 0,-1 0 0,0 0 0,1 0-1,-1 0 1,-2 2 0,4-2 31,0-1 0,0 0 0,0 0 0,0 0 0,0 0 1,0 1-1,0-1 0,0 0 0,0 0 0,0 0 0,0 0 0,0 1 0,0-1 0,0 0 0,0 0 0,0 0 0,0 0 0,0 1 0,0-1 0,0 0 0,0 0 0,0 0 0,1 0 1,-1 0-1,0 1 0,0-1 0,0 0 0,0 0 0,0 0 0,0 0 0,1 0 0,-1 0 0,0 0 0,0 0 0,0 0 0,0 1 0,0-1 0,1 0 0,-1 0 0,0 0 0,0 0 1,0 0-1,0 0 0,1 0 0,-1 0 0,0 0 0,0 0 0,0 0 0,0 0 0,1 0 0,3 0-495,1 0 0,-1 0 0,1 0 1,-1-1-1,1 0 0,7-1 0,30-13-1045</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0.213"/>
    </inkml:context>
    <inkml:brush xml:id="br0">
      <inkml:brushProperty name="width" value="0.05" units="cm"/>
      <inkml:brushProperty name="height" value="0.05" units="cm"/>
      <inkml:brushProperty name="color" value="#FF0066"/>
    </inkml:brush>
  </inkml:definitions>
  <inkml:trace contextRef="#ctx0" brushRef="#br0">151 0 12611,'-4'5'1075,"0"0"1,0-1-1,1 1 1,0 0-1,-4 8 1,0 3 10,-10 33 0,8-21-137,-5 15-199,-49 169 1466,58-187-2085,1 1 0,1 0-1,1 0 1,1 0-1,1 0 1,6 39 0,-1-34-31,2 0 0,17 49 0,-21-70-115,2 0 1,-1 0-1,1 0 1,0-1-1,1 0 1,0 0-1,1 0 1,0-1 0,0 0-1,1 0 1,11 8-1,-14-12-158,0-1 0,0-1 0,0 1 0,1-1 0,-1 0 0,1 0 0,-1 0 0,1-1-1,0 0 1,-1 0 0,1-1 0,0 1 0,0-1 0,0-1 0,-1 1 0,1-1 0,0 0 0,0 0-1,-1 0 1,1-1 0,-1 0 0,1 0 0,-1-1 0,0 1 0,0-1 0,0 0 0,0-1 0,7-6 0,19-23-1100</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0.415"/>
    </inkml:context>
    <inkml:brush xml:id="br0">
      <inkml:brushProperty name="width" value="0.05" units="cm"/>
      <inkml:brushProperty name="height" value="0.05" units="cm"/>
      <inkml:brushProperty name="color" value="#FF0066"/>
    </inkml:brush>
  </inkml:definitions>
  <inkml:trace contextRef="#ctx0" brushRef="#br0">2 0 13235,'-1'25'1672,"1"-1"1457,7 3-961,3 1-79,4 3-769,2-1-728,-3-2-224,1-4-312,0 0-88,-5-8-432,1-6-248,-3-8-656,-3-7-625,-3-9-327,-1-5-1,-8 0 1113</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0.624"/>
    </inkml:context>
    <inkml:brush xml:id="br0">
      <inkml:brushProperty name="width" value="0.05" units="cm"/>
      <inkml:brushProperty name="height" value="0.05" units="cm"/>
      <inkml:brushProperty name="color" value="#FF0066"/>
    </inkml:brush>
  </inkml:definitions>
  <inkml:trace contextRef="#ctx0" brushRef="#br0">0 231 12811,'9'-2'1504,"7"-6"1057,10-5 111,19-9-415,8-4-313,8-5-560,3 0-295,-7-1-585,-7 5-184,-11 8-464,-8 5-304,-16 9-817,-6 5-519,-6 10-1097,-6 6 2817,-11 10-480</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0.810"/>
    </inkml:context>
    <inkml:brush xml:id="br0">
      <inkml:brushProperty name="width" value="0.05" units="cm"/>
      <inkml:brushProperty name="height" value="0.05" units="cm"/>
      <inkml:brushProperty name="color" value="#FF0066"/>
    </inkml:brush>
  </inkml:definitions>
  <inkml:trace contextRef="#ctx0" brushRef="#br0">21 122 10066,'-12'5'1873,"3"2"1151,16-7-695,9-4-233,18-6-776,8-4-223,10-5-513,3-2-168,-3 0-304,0 2-280,-10 6-640,-9 0-873,-11 22 873</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0.993"/>
    </inkml:context>
    <inkml:brush xml:id="br0">
      <inkml:brushProperty name="width" value="0.05" units="cm"/>
      <inkml:brushProperty name="height" value="0.05" units="cm"/>
      <inkml:brushProperty name="color" value="#FF0066"/>
    </inkml:brush>
  </inkml:definitions>
  <inkml:trace contextRef="#ctx0" brushRef="#br0">11 119 13211,'-11'3'3977,"13"-6"-1929,15-10-576,8 0-663,13-3-673,5 0-168,7 2-512,-5 2-241,2 0-879,-7 0-312,-2 2 1079</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3.029"/>
    </inkml:context>
    <inkml:brush xml:id="br0">
      <inkml:brushProperty name="width" value="0.05" units="cm"/>
      <inkml:brushProperty name="height" value="0.05" units="cm"/>
      <inkml:brushProperty name="color" value="#008C3A"/>
    </inkml:brush>
  </inkml:definitions>
  <inkml:trace contextRef="#ctx0" brushRef="#br0">0 292 16211,'12'-3'767,"-1"0"-1,0-1 1,-1-1-1,1 0 1,-1 0-1,0-1 1,0 0-1,0 0 1,13-13-1,-12 9-356,-1 0 0,-1-1 0,0 0 0,0 0 0,-1-1-1,0 0 1,7-18 0,-12 25-381,-1 0 0,0-1-1,0 1 1,-1-1 0,0 1-1,0-1 1,0 0 0,-1 0-1,1 1 1,-2-12 0,1 14-33,-1 1 1,1 0-1,-1-1 0,0 1 1,0 0-1,0-1 1,0 1-1,0 0 0,0 0 1,0 0-1,-1 0 0,1 0 1,-1 0-1,0 0 1,1 0-1,-1 1 0,0-1 1,0 1-1,0-1 1,0 1-1,0 0 0,0 0 1,-1 0-1,1 0 1,0 0-1,-1 0 0,-1 0 1,1 1-2,1-1 0,0 1 0,0 0 0,0-1 0,0 1 0,0 0 0,-1 1 0,1-1 0,0 0 0,0 1 0,0-1 0,0 1 0,0-1 1,0 1-1,0 0 0,0 0 0,0 0 0,0 0 0,1 0 0,-1 1 0,0-1 0,1 0 0,-1 1 0,1 0 0,-1-1 0,1 1 0,0 0 0,-1-1 0,1 1 0,0 0 0,-1 2 0,-2 6 5,-1 1-1,2 0 0,-1 0 1,-2 17-1,6-25 1,-5 17 34,2 1 0,1-1 0,0 1 0,2 21 0,0-35 15,1 0 1,-1 0-1,2 0 1,-1 0-1,1 0 1,0 0-1,0-1 1,1 1-1,0 0 1,0-1-1,0 0 1,1 0-1,0 0 1,0 0 0,8 7-1,-7-9 6,0 0 0,0-1 0,0 0 1,0 0-1,0-1 0,1 1 0,-1-1 0,1 0 0,0-1 1,-1 1-1,1-1 0,0 0 0,0-1 0,0 1 0,9-1 1,-2-1 31,0 0 0,0-1 1,0 0-1,0-1 1,24-9-1,-25 7-158,-1-1-1,1 0 1,-1 0-1,0-1 1,0-1-1,-1 0 1,18-17-1,-20 16-884,0-1 0,0 1 0,-1-2 0,11-18 0,-3-1-2253,9 3 1093</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1.354"/>
    </inkml:context>
    <inkml:brush xml:id="br0">
      <inkml:brushProperty name="width" value="0.05" units="cm"/>
      <inkml:brushProperty name="height" value="0.05" units="cm"/>
      <inkml:brushProperty name="color" value="#FF0066"/>
    </inkml:brush>
  </inkml:definitions>
  <inkml:trace contextRef="#ctx0" brushRef="#br0">220 14 14747,'-18'-4'1269,"0"0"0,-1 2 0,1 0 0,-31 0-1,44 2-1225,1 0-1,0 1 0,0 0 1,-1-1-1,1 1 0,0 1 1,0-1-1,0 1 0,0-1 1,1 1-1,-1 0 0,0 0 1,1 1-1,-1-1 0,1 1 1,0 0-1,0 0 0,0 0 0,0 0 1,0 0-1,1 1 0,-1-1 1,1 1-1,0 0 0,0-1 1,-1 6-1,1-5-43,1-1 0,0 1 0,1 0 0,-1-1 0,1 1 0,-1 0 0,1 0 0,0 0 0,1-1 0,-1 1 0,1 0 0,-1 0 0,3 6 0,0-4 0,-1 0 0,1 0 0,0-1 0,1 1 0,-1-1 1,1 1-1,7 6 0,0-1 11,1 0 1,0-1 0,0-1-1,1 0 1,28 15 0,-13-12 148,35 11 1,14 6 922,-73-27-989,18 10 724,-21-12-780,-1 0 1,1 1-1,-1-1 1,1 0-1,-1 1 1,1-1 0,-1 1-1,1-1 1,-1 1-1,1-1 1,-1 1 0,0-1-1,1 1 1,-1 0-1,0-1 1,0 1 0,1-1-1,-1 1 1,0 0-1,0-1 1,0 1-1,0 0 1,0-1 0,0 1-1,0 0 1,0-1-1,0 1 1,0 0 0,0-1-1,0 1 1,0 0-1,0-1 1,-1 1 0,-1 2 18,1-1 1,-1 1 0,0-1-1,0 0 1,0 0 0,-1 0-1,1 0 1,0-1 0,-1 1-1,1-1 1,-5 3 0,-34 12 128,32-13-154,-77 24-873,74-25 477,0 1 0,-1-2 1,1 0-1,0 0 0,-16-1 1,26-2 549</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1.636"/>
    </inkml:context>
    <inkml:brush xml:id="br0">
      <inkml:brushProperty name="width" value="0.05" units="cm"/>
      <inkml:brushProperty name="height" value="0.05" units="cm"/>
      <inkml:brushProperty name="color" value="#FF0066"/>
    </inkml:brush>
  </inkml:definitions>
  <inkml:trace contextRef="#ctx0" brushRef="#br0">0 1 14019,'14'17'1616,"15"14"673,10 13 263,11 15-327,3 6-457,-4 10-127,-4-2-209,-9-1-448,-6-2-248,-15-10-408,-8 3-136,-15-1-208,-11 4-176,-7-2-568,-2-8-736,9-18-1017,3-21 1249</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34.96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0 597 5641,'44'-15'2168,"-24"7"-1248,30-6 0,156-15 282,-125 20-981,223-21 406,85-11 354,57 3-558,-357 32-341,245-35 511,12-2 125,-253 41-558,0 4 0,106 17-1,302 5 652,-413-24-804,68 7 19,3 0 201,127-21 935,0-23-227,31-2-655,-282 36-247,316-22 544,-206 15-471,159-31-1,128-23-64,-309 52 2,189 6 1,277 5 202,-331-22 239,-157 11-358,113 1-1,-175 12-124,380-5 44,-326-1 4,-40 4 78,0-3 0,84-16 0,33-24 2075,-158 42-1989,0 0 1,0 2-1,16 0 0,-14 0-344</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58.961"/>
    </inkml:context>
    <inkml:brush xml:id="br0">
      <inkml:brushProperty name="width" value="0.05" units="cm"/>
      <inkml:brushProperty name="height" value="0.05" units="cm"/>
      <inkml:brushProperty name="color" value="#FF0066"/>
    </inkml:brush>
  </inkml:definitions>
  <inkml:trace contextRef="#ctx0" brushRef="#br0">34 0 9666,'-4'10'465,"1"-1"0,0 1 0,0 0 0,1 0 0,-2 19 0,3 53 1350,2-44-1488,-8 275 1757,0 75-715,28 167-355,-17-466-795,5 227 367,12 182-200,3-95-344,-11-133-32,-3 264-55,-28-1-10,0 251 27,22-566 30,2 272-36,-2-169 37,-1 67-6,-3-364 3,-13 624 16,5-61-21,8-428-3,-20 501-91,7-341 107,3-41-9,10 233-30,0-118 40,-3-163-10,1-56 3,7 246 4,0-5-6,-6-339-1,25 259 1,-1-18 1,-25-265 3,-15 83-1,9-86 8,-4 97-1,35 83 89,-3-58 185,-18-135 165,-1-1 0,-7 63 0,1-74 200,0 0 0,-2-1 0,-12 30 1,13-37-453,6-16-218,0 0 0,0 0 0,0 1 1,0-1-1,-1 0 0,1 0 0,0 1 0,0-1 1,0 0-1,0 0 0,0 0 0,0 1 0,0-1 1,0 0-1,0 0 0,-1 0 0,1 1 0,0-1 1,0 0-1,0 0 0,0 0 0,-1 0 0,1 1 0,0-1 1,0 0-1,0 0 0,-1 0 0,1 0 0,0 0 1,0 0-1,-1 0 0,1 0 0,0 0 0,-1 0 0,-2-8-1617,-1-15 646</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2.570"/>
    </inkml:context>
    <inkml:brush xml:id="br0">
      <inkml:brushProperty name="width" value="0.05" units="cm"/>
      <inkml:brushProperty name="height" value="0.05" units="cm"/>
      <inkml:brushProperty name="color" value="#FF0066"/>
    </inkml:brush>
  </inkml:definitions>
  <inkml:trace contextRef="#ctx0" brushRef="#br0">43 62 10530,'-5'-5'782,"1"1"-1,-1-1 0,1 0 1,0-1-1,0 1 1,1-1-1,-1 0 1,-3-9-1,5 10-193,3 18 1661,8 17-2134,30 69 515,-21-57-372,-1 0 1,-3 1-1,11 55 0,-17-45-259,-3 0-1,-2 84 1,-3-130-229,0-1 1,-1 0-1,0 1 0,-3 8 1,-5 2-2214,8-16 1924,0 0-1,0 0 0,0 0 0,0 0 0,0-1 0,0 1 0,-1 0 1,1-1-1,0 1 0,-1 0 0,-1 0 0</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2.804"/>
    </inkml:context>
    <inkml:brush xml:id="br0">
      <inkml:brushProperty name="width" value="0.05" units="cm"/>
      <inkml:brushProperty name="height" value="0.05" units="cm"/>
      <inkml:brushProperty name="color" value="#FF0066"/>
    </inkml:brush>
  </inkml:definitions>
  <inkml:trace contextRef="#ctx0" brushRef="#br0">34 1 12251,'-12'34'1144,"1"4"520,4 4 1,4-4-329,3 0-248,2-10-184,6-6-64,3-8-239,-1-2-73,11-8-112,0-2-64,5-8-136,3-4-24,1-11-408,-3-7-336,5-11-264,2-1 280</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3.461"/>
    </inkml:context>
    <inkml:brush xml:id="br0">
      <inkml:brushProperty name="width" value="0.05" units="cm"/>
      <inkml:brushProperty name="height" value="0.05" units="cm"/>
      <inkml:brushProperty name="color" value="#FF0066"/>
    </inkml:brush>
  </inkml:definitions>
  <inkml:trace contextRef="#ctx0" brushRef="#br0">8 1 12635,'0'0'66,"0"0"0,-1 0 1,1 0-1,0 0 0,-1 0 1,1 0-1,0 0 1,-1 0-1,1 0 0,0 1 1,-1-1-1,1 0 0,0 0 1,0 0-1,-1 0 0,1 0 1,0 1-1,0-1 0,-1 0 1,1 0-1,0 1 0,0-1 1,-1 0-1,1 0 1,0 1-1,0-1 0,0 0 1,0 1-1,0-1 0,-1 0 1,1 0-1,0 1 0,0-1 1,0 0-1,0 1 0,0-1 1,0 0-1,0 1 0,0-1 1,0 1-1,6 17 1681,55 77 1407,-9-17-2264,-20-23-311,29 65-1,-52-98-529,-1 0 0,-1 0 0,-1 1 0,-1 0 0,0 0 0,0 34 0,-4-54-75,-1-1 1,0 1-1,-1 0 0,1 0 0,-1 0 0,1 0 1,-1-1-1,0 1 0,0 0 0,0-1 0,-2 4 1,3-5-35,-1 0 0,1-1 0,-1 1 0,1 0 0,-1-1 0,0 1 0,0-1 0,1 1 0,-1-1 0,0 1 0,0-1 0,0 1 0,1-1 0,-1 0 1,0 1-1,0-1 0,0 0 0,0 0 0,0 0 0,0 0 0,0 0 0,1 0 0,-1 0 0,0 0 0,0 0 0,0 0 0,0 0 0,0 0 0,0-1 0,0 1 1,0 0-1,1-1 0,-1 1 0,0-1 0,0 1 0,0-1 0,0 0 0,-3-2-98,1 1 0,0-1 0,0 0 0,0 0 0,0 0 0,1 0 0,-1-1 0,1 1 0,0-1 0,0 1 0,0-1 0,1 0 1,-1 0-1,1 0 0,0 0 0,0 0 0,0 0 0,0 0 0,1-8 0,-1-4 104,1 0 0,1 0 0,4-29 0,-3 33 174,1 0 1,0 0 0,1 1 0,0-1 0,1 1 0,0 0 0,10-15 0,-13 21 10,1 1 1,1-1-1,-1 1 0,1 0 1,0 0-1,0 1 0,0-1 1,0 1-1,0 0 0,1 0 1,-1 0-1,1 1 0,0-1 1,0 1-1,0 0 0,0 1 1,0-1-1,1 1 0,5-1 1,-5 2-3,-1 0 1,1 0 0,-1 0-1,1 0 1,-1 1 0,1 0-1,-1 0 1,0 1 0,1-1-1,-1 1 1,0 0 0,0 0-1,0 1 1,6 4 0,-7-4-79,-1 0 0,1 0 1,-1 0-1,0 1 0,0-1 1,0 1-1,-1 0 0,1-1 0,-1 1 1,0 1-1,0-1 0,0 0 1,-1 0-1,0 1 0,1-1 1,-2 1-1,2 7 0,-1-2-60,-1 0 0,0 0 0,-1 0 0,0 0 0,0 0 0,-1 0 0,-1 0 0,0-1 0,0 1 0,0-1 0,-1 0 0,-1 0 0,0 0 0,0 0 0,0-1 0,-1 0 0,-1 0 0,1 0 0,-15 12 0,19-18-285,-1 0 1,1-1-1,-1 1 0,1-1 0,-1 1 0,1-1 0,-1 0 1,0 0-1,0 0 0,1 0 0,-1-1 0,0 1 0,0-1 0,-5 0 1,6 0-902</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4.386"/>
    </inkml:context>
    <inkml:brush xml:id="br0">
      <inkml:brushProperty name="width" value="0.05" units="cm"/>
      <inkml:brushProperty name="height" value="0.05" units="cm"/>
      <inkml:brushProperty name="color" value="#FF0066"/>
    </inkml:brush>
  </inkml:definitions>
  <inkml:trace contextRef="#ctx0" brushRef="#br0">117 553 11915,'-1'-1'162,"0"0"1,-1 0-1,1 1 1,0-1 0,0 0-1,0 1 1,-1-1-1,1 1 1,0 0 0,0-1-1,-1 1 1,1 0 0,0 0-1,-1 0 1,1 0-1,0 0 1,-1 0 0,1 0-1,0 0 1,-1 0 0,1 1-1,0-1 1,0 1-1,-1-1 1,1 1 0,0-1-1,0 1 1,0 0-1,-1-1 1,1 1 0,0 0-1,-1 2 1,-3 2 139,0 0 1,0 1-1,1-1 1,-7 13-1,4-5-15,0 0-1,0 1 0,2 0 0,-8 24 0,12-33-229,0 1-1,-1-1 1,2 1-1,-1-1 0,1 0 1,0 1-1,0-1 1,0 1-1,1-1 0,0 1 1,0-1-1,0 1 1,1-1-1,-1 0 0,1 0 1,3 6-1,-3-9-47,-1 0 1,1 0-1,0 0 0,0 0 0,0 0 1,0 0-1,0-1 0,0 1 0,1-1 1,-1 1-1,0-1 0,1 0 0,-1 0 1,1 0-1,-1 0 0,1-1 0,4 2 1,-5-2-24,-1 0 1,0 0-1,1 0 1,-1 0-1,1 0 1,-1 0-1,1 0 1,-1-1-1,0 1 1,1 0-1,-1-1 1,1 1-1,-1-1 1,0 0-1,0 1 1,1-1-1,-1 0 1,0 0-1,0 0 1,0 0-1,0 0 1,0 0-1,0 0 1,0 0 0,0 0-1,0 0 1,0 0-1,-1-1 1,1 1-1,-1 0 1,1-1-1,-1 1 1,1-3-1,1-7-200,-1 0 1,0 0-1,-1 0 1,0 0-1,-3-21 0,3 31 209,0 1 5,0 0-1,0 0 1,0 0-1,0 0 0,0 0 1,0 0-1,0 0 1,0 0-1,-1 0 1,1 0-1,0 0 1,0 0-1,0 0 1,0 0-1,0 0 1,0 0-1,0 0 0,0 0 1,0 0-1,0 0 1,0 0-1,0 0 1,0 0-1,-1 0 1,1 0-1,0 0 1,0 0-1,0 0 0,0 0 1,0 0-1,0 0 1,0 0-1,0 0 1,0 0-1,0 0 1,0 0-1,0 0 1,0 0-1,0 0 0,-1 0 1,1 0-1,0 0 1,0 0-1,0 0 1,0 0-1,0 0 1,0 0-1,-2 8 5,1-2 13,1-1 0,0 1 0,1 0 1,-1-1-1,2 7 0,-2-11-9,1 0 0,-1 1 0,0-1 0,1 1-1,0-1 1,-1 0 0,1 0 0,0 1 0,-1-1 0,1 0-1,0 0 1,0 0 0,0 0 0,0 0 0,0 0-1,0 0 1,0 0 0,0 0 0,1-1 0,-1 1-1,0 0 1,0-1 0,1 1 0,-1-1 0,0 1-1,3 0 1,0-1 0,0 0-1,0-1 1,0 1-1,0-1 1,-1 0-1,1 1 0,0-2 1,0 1-1,-1 0 1,1-1-1,0 0 1,-1 0-1,0 0 1,1 0-1,-1 0 0,0-1 1,5-4-1,1-2-6,-1 0-1,1 0 0,-1-1 0,9-15 0,-10 11-12,1 1 1,-2-1-1,0-1 0,0 1 1,-1-1-1,-1 0 0,-1-1 1,0 1-1,-1 0 0,1-27 1,-4 29 67,1 1 0,-2-1 0,1 1 0,-2 0 1,0 0-1,0 0 0,-1 0 0,0 0 1,-1 1-1,-1-1 0,0 1 0,0 1 1,-15-19-1,17 24 2,-1 0 1,1 0-1,-1 1 1,-1-1-1,1 1 1,-7-4 0,9 7-36,1 0 1,-1-1 0,1 1 0,-1 0-1,0 0 1,1 1 0,-1-1 0,0 0-1,0 1 1,1 0 0,-1-1 0,0 1-1,0 1 1,0-1 0,1 0 0,-1 0 0,-3 2-1,4-1-16,1-1-1,-1 1 0,1 0 0,-1 0 0,1 0 1,0 0-1,-1 0 0,1 0 0,0 0 1,0 1-1,0-1 0,0 0 0,0 1 1,0-1-1,0 1 0,1-1 0,-1 1 1,0-1-1,1 1 0,-1-1 0,1 1 0,-1 0 1,1-1-1,0 1 0,0 0 0,0 2 1,0 4-4,0-1 1,1 0-1,0 0 1,0 0-1,3 8 1,-1-6-6,0 0 0,1 0 1,0-1-1,1 0 1,-1 0-1,2 0 1,-1 0-1,1-1 0,0 0 1,1 0-1,7 6 1,-4-5-5,0 0 0,0-1 0,0 0 0,1-1 1,0 0-1,1-1 0,20 7 0,-26-10-7,0-1 1,1 0-1,-1 0 0,0 0 0,0-1 0,1 0 0,-1 0 1,0-1-1,0 1 0,1-1 0,-1-1 0,0 1 0,0-1 0,0 0 1,-1-1-1,1 1 0,0-1 0,9-7 0,-7 5-2,-1-1 0,0 0-1,-1-1 1,0 1 0,0-1 0,0-1-1,-1 1 1,0-1 0,0 0-1,-1 0 1,0 0 0,4-13 0,-3 1 17,0 1 1,-2-1 0,0 0-1,-1 0 1,-1 0 0,-1 0-1,-1 0 1,0 0 0,-8-32-1,7 42 2,-1-1 1,-1 1-1,1 0 0,-2 0 0,0 0 1,0 1-1,0 0 0,-11-13 1,13 17 6,-1 0 0,0 1 0,-1-1 0,1 1 0,-1 0 0,0 1 1,0-1-1,0 1 0,-1 0 0,1 0 0,-1 0 0,1 1 1,-1 0-1,0 0 0,0 0 0,-6 0 0,9 2 1,1 0-1,-1 0 1,0 0-1,1 0 1,-1 1-1,1-1 1,-1 1-1,1 0 1,-1 0-1,1 0 1,-1 0-1,1 0 1,0 1-1,-1-1 1,1 0-1,0 1 1,0 0-1,0 0 1,0-1-1,1 1 1,-1 0-1,0 0 1,1 1-1,0-1 1,-1 0-1,1 0 1,0 1-1,0-1 1,0 1-1,0-1 1,1 1-1,-1-1 0,1 1 1,-1 0-1,1-1 1,0 1-1,0-1 1,0 1-1,0 0 1,1-1-1,-1 1 1,1-1-1,-1 1 1,1-1-1,0 1 1,2 4-1,1-1 31,1 0 0,0 0 0,0-1 0,0 1-1,0-1 1,8 5 0,-4-3 40,-1 0 0,8 10 0,-3 0 307,16 28-1,-20-30-55,1 0 0,20 25 1,-26-36-342,-1 0 0,1-1 0,0 1 0,0-1 0,1 0 1,-1 0-1,1 0 0,-1-1 0,1 1 0,0-1 1,0 0-1,0 0 0,0-1 0,1 0 0,-1 0 0,0 0 1,0 0-1,1-1 0,-1 0 0,0 0 0,1-1 1,-1 1-1,0-1 0,1 0 0,-1 0 0,0-1 0,0 0 1,0 0-1,0 0 0,-1 0 0,1-1 0,0 0 1,-1 0-1,0 0 0,5-4 0,19-24 1238,-2-8-804</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6.241"/>
    </inkml:context>
    <inkml:brush xml:id="br0">
      <inkml:brushProperty name="width" value="0.05" units="cm"/>
      <inkml:brushProperty name="height" value="0.05" units="cm"/>
      <inkml:brushProperty name="color" value="#FF0066"/>
    </inkml:brush>
  </inkml:definitions>
  <inkml:trace contextRef="#ctx0" brushRef="#br0">170 96 4545,'-1'-5'1371,"-13"-41"3945,13 41-4934,-1 1 1,0 0-1,0-1 0,0 1 0,-1 0 0,1 0 1,-6-6-1,7 10-314,0-1 0,0 1 0,0-1 1,0 1-1,0-1 0,0 1 0,0-1 0,0 1 1,0 0-1,0 0 0,0 0 0,0-1 0,0 1 1,-1 0-1,1 0 0,0 1 0,0-1 0,0 0 1,0 0-1,0 0 0,0 1 0,0-1 0,0 1 1,0-1-1,0 1 0,0-1 0,0 1 0,0-1 1,0 1-1,0 0 0,1 0 0,-2 0 0,-4 4 86,1 0-1,0 0 0,-6 8 0,1-1 29,1 1 0,1 1 1,0-1-1,1 1 0,0 1 0,2-1 0,-9 31 1,13-42-173,0 0 0,1 0 0,-1 0 1,1 0-1,0-1 0,0 1 0,0 0 0,0 0 1,1 0-1,0 5 0,0-6-6,-1-1 0,1 1 0,0-1 0,0 1 0,0-1 0,0 0 0,0 0 0,0 1 0,0-1 0,0 0 0,1 0 0,-1 0 0,0 0 0,1 0 0,-1 0 0,1 0 0,-1-1 0,1 1 0,-1 0 0,3 0 0,3 0 40,-1 1-1,1-1 1,-1 0 0,1-1 0,0 1 0,0-2 0,-1 1 0,9-2-1,55-13 654,-7 0-141,-58 14-525,0 1 1,-1-1 0,1 1-1,-1 0 1,1 1 0,0-1-1,-1 1 1,1 0 0,-1 0-1,8 2 1,-11-2-20,1 0-1,0 0 1,0 0 0,-1 1 0,1-1-1,-1 0 1,1 1 0,-1-1-1,0 1 1,1-1 0,-1 1-1,0 0 1,0-1 0,0 1 0,0 0-1,0 0 1,-1 0 0,1 0-1,0 0 1,-1 0 0,0 0-1,1 0 1,-1 0 0,0 0-1,0 0 1,0 2 0,-1 6 148,0 0 1,-1 0-1,0 0 0,0 0 1,-1 0-1,0 0 0,-1-1 1,0 1-1,-1-1 0,0 0 1,0 0-1,-1-1 1,-9 11-1,-7 6 156,-1 0 1,-44 35-1,35-35-369,23-21-633,8-10-162,7-13-958,3 3-68,14-19 1,4-4 736</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7.100"/>
    </inkml:context>
    <inkml:brush xml:id="br0">
      <inkml:brushProperty name="width" value="0.05" units="cm"/>
      <inkml:brushProperty name="height" value="0.05" units="cm"/>
      <inkml:brushProperty name="color" value="#FF0066"/>
    </inkml:brush>
  </inkml:definitions>
  <inkml:trace contextRef="#ctx0" brushRef="#br0">14 582 10250,'-3'-4'4280,"2"4"-4042,1 0-1,0 0 1,-1 0 0,1 0 0,0 0-1,0 0 1,-1 0 0,1 0 0,0 0-1,-1 0 1,1 0 0,0 0 0,0 0-1,-1 0 1,1 0 0,0 0 0,-2 1 950,2-1-950,-1 1-31,1 0 0,-1 0 0,1 0 0,0 1 0,-1-1 1,1 0-1,0 0 0,0 0 0,0 0 0,0 3 0,5 33-354,-5-35 167,1 1 1,0 0-1,0 0 0,0-1 1,0 1-1,0 0 1,0-1-1,1 0 1,-1 1-1,5 3 1,-5-5-17,-1 0 0,1 0 0,0-1 1,0 1-1,0 0 0,1-1 0,-1 1 1,0-1-1,0 0 0,0 1 0,0-1 0,0 0 1,0 1-1,1-1 0,-1 0 0,0 0 1,0 0-1,0 0 0,1 0 0,-1-1 1,0 1-1,0 0 0,0 0 0,0-1 1,1 1-1,-1-1 0,0 1 0,0-1 1,1 0-1,2-2 0,1 0 0,-1 0 0,0-1 0,-1 1 0,1-1 0,-1 0 0,1 0 1,-1 0-1,0 0 0,-1-1 0,3-5 0,-1 3 0,0 1 1,0-1-1,11-10 0,-15 16-8,1 1-1,0 0 0,0-1 0,0 1 0,0 0 0,-1 0 0,1 0 1,0-1-1,0 1 0,0 0 0,0 0 0,0 0 0,0 0 0,0 0 1,-1 1-1,1-1 0,0 0 0,0 0 0,0 1 0,0-1 0,0 0 0,0 1 1,7 1-11,2 0 14,0-2 0,0 1 1,-1-1-1,1-1 0,0 0 0,0 0 1,-1-1-1,1 0 0,0-1 0,-1 0 1,14-6-1,-16 5-18,-1 1 0,1-1 1,-1-1-1,0 1 0,0-1 1,0 0-1,-1 0 0,0 0 1,0-1-1,0 0 0,-1 0 1,1 0-1,-2-1 0,1 1 0,4-14 1,-2 4-35,-2 0 1,0 0-1,-1-1 1,-1 0-1,0 0 0,-2 0 1,0 1-1,0-1 1,-4-21-1,0 19 12,1 0 1,-2 1-1,-1-1 0,0 1 0,-1 0 0,-1 1 0,-19-30 1,22 39 41,0 0 1,-1 1 0,0 0-1,0 0 1,-1 1 0,1-1-1,-1 1 1,-1 1 0,1-1-1,-1 1 1,0 1 0,-1 0-1,1 0 1,-1 0 0,1 1-1,-1 0 1,0 1 0,0 0-1,0 0 1,-1 1 0,1 0-1,0 1 1,0 0 0,-1 0 0,1 1-1,-14 3 1,21-4 7,1 1 0,0-1 0,-1 0 0,1 1 0,-1-1 0,1 1 0,0 0 0,-1-1 0,1 1 0,0 0 0,-1 0 0,1 0 0,0 0 0,0 0 0,-2 2 0,3-3-1,0 1 0,0 0 0,-1-1 0,1 1 0,0 0 0,0-1 0,0 1 0,0 0 0,0 0 0,0-1 0,0 1 0,0 0 0,0 0 0,0-1 0,0 1 1,0 0-1,0-1 0,1 1 0,-1 0 0,0-1 0,0 1 0,1 0 0,3 4 53,0 0-1,0 0 1,0-1 0,0 1 0,9 6-1,-11-10-46,90 65 924,-64-47-627,0 0 0,37 36 0,-57-46-298,0 0 0,-1 1 1,0 0-1,0 0 0,-1 0 0,-1 1 1,7 18-1,21 84 53,-24-75-61,-4-25-2,-7-32 4,0 6-1,-2-15 8,1 10 0,1 0-1,0-1 0,2 1 0,0 0 0,3-25 0,-2 40 14,0 0-1,0 1 0,0-1 0,0 0 0,0 1 0,0-1 0,1 1 1,0 0-1,-1-1 0,1 1 0,0 0 0,0 0 0,0 0 1,0 0-1,1 0 0,-1 1 0,0-1 0,1 1 0,-1-1 0,1 1 1,-1 0-1,1 0 0,5-1 0,0-1 106,1 2 1,0-1-1,-1 1 1,1 1-1,0-1 1,14 2 0,-20 0-119,-1-1 1,0 0 0,0 1 0,1-1 0,-1 1 0,0 0 0,0-1 0,0 1-1,0 0 1,0 0 0,0 0 0,0 1 0,0-1 0,-1 0 0,1 1 0,3 2-1,-4-2-8,0 0 0,0-1-1,-1 1 1,1 0 0,0-1 0,0 1-1,-1 0 1,1 0 0,-1 0-1,0 0 1,1-1 0,-1 1-1,0 0 1,0 0 0,0 0-1,0 0 1,-1 0 0,1 0 0,-1 3-1,-2 3 10,0 0 0,0 0 0,-1 0 0,0-1 0,0 1 0,-6 7 0,-34 39 59,1-3-862,50-60-3875,21-20 177,6-4 2283</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9:23.151"/>
    </inkml:context>
    <inkml:brush xml:id="br0">
      <inkml:brushProperty name="width" value="0.05" units="cm"/>
      <inkml:brushProperty name="height" value="0.05" units="cm"/>
      <inkml:brushProperty name="color" value="#008C3A"/>
    </inkml:brush>
  </inkml:definitions>
  <inkml:trace contextRef="#ctx0" brushRef="#br0">2 0 18572,'-2'16'1080,"2"-8"-80,2-8-423</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7.396"/>
    </inkml:context>
    <inkml:brush xml:id="br0">
      <inkml:brushProperty name="width" value="0.05" units="cm"/>
      <inkml:brushProperty name="height" value="0.05" units="cm"/>
      <inkml:brushProperty name="color" value="#FF0066"/>
    </inkml:brush>
  </inkml:definitions>
  <inkml:trace contextRef="#ctx0" brushRef="#br0">158 0 9882,'-7'3'669,"0"-1"-1,-1 1 0,1 0 1,0 1-1,1 0 1,-1 0-1,1 0 1,-1 1-1,2 0 1,-1 0-1,0 1 0,1-1 1,-6 8-1,3-1-362,0-1-1,0 1 0,1 0 1,1 1-1,0 0 1,-6 18-1,12-31-300,-7 30 118,7-30-121,0 1 0,0 0 1,0 0-1,0-1 0,0 1 0,0 0 0,0 0 0,0-1 1,0 1-1,0 0 0,1-1 0,-1 1 0,0 0 1,1 1-1,0-2-1,-1 0-1,0 0 1,1 0 0,-1 1 0,0-1-1,1 0 1,-1 0 0,1 0-1,-1 0 1,0 0 0,1 0 0,-1 0-1,0 0 1,1 0 0,-1 0 0,1 0-1,-1 0 1,0 0 0,1 0 0,-1 0-1,1 0 1,-1 0 0,0-1 0,1 1-1,-1 0 1,0 0 0,1 0 0,-1-1-1,0 1 1,1 0 0,8-6 6,-1 0 1,10-8-1,-11 7-1,1 1 0,0 0-1,10-5 1,-12 8 13,0 0 0,1 1 1,-1 0-1,1 0 0,-1 0 0,9 0 0,-13 1-6,-1 1 1,1 0-1,0 0 1,-1-1-1,1 1 1,-1 0-1,1 1 0,-1-1 1,1 0-1,-1 0 1,1 1-1,-1-1 1,1 1-1,-1-1 1,1 1-1,-1 0 0,1-1 1,-1 1-1,0 0 1,0 0-1,1 0 1,-1 0-1,0 0 1,0 0-1,0 1 1,0-1-1,0 0 0,0 0 1,0 1-1,-1-1 1,1 1-1,0-1 1,0 2-1,0 4-6,-1-1 0,0 1 0,0 0-1,0 0 1,-1-1 0,0 1 0,0 0 0,-1-1 0,1 1 0,-1-1-1,-1 1 1,1-1 0,-1 0 0,-5 7 0,7-12-50,1 0-1,-1 0 1,1 0 0,-1 0 0,0 0 0,1 0 0,-1 0 0,0-1-1,0 1 1,1 0 0,-1-1 0,0 1 0,0 0 0,0-1-1,0 1 1,0-1 0,0 0 0,0 1 0,0-1 0,0 0-1,0 1 1,0-1 0,0 0 0,0 0 0,0 0 0,-1 0 0,1 0-1,0 0 1,0 0 0,0 0 0,-2-1 0,1 0 92,1 0-1,-1 0 1,0-1 0,1 1 0,-1 0-1,1-1 1,0 1 0,-1-1 0,1 1 0,0-1-1,0 0 1,0 0 0,0 1 0,0-1 0,0 0-1,0 0 1,0-2 0,-5-34 670</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7.662"/>
    </inkml:context>
    <inkml:brush xml:id="br0">
      <inkml:brushProperty name="width" value="0.05" units="cm"/>
      <inkml:brushProperty name="height" value="0.05" units="cm"/>
      <inkml:brushProperty name="color" value="#FF0066"/>
    </inkml:brush>
  </inkml:definitions>
  <inkml:trace contextRef="#ctx0" brushRef="#br0">19 0 13579,'-1'1'234,"-1"1"1,1-1-1,-1 0 0,1 1 1,-1-1-1,1 1 0,0 0 1,0-1-1,0 1 1,0 0-1,0 0 0,1 0 1,-1-1-1,0 1 0,1 0 1,-1 0-1,1 0 0,0 0 1,0 0-1,0 0 0,0 0 1,0 0-1,0 0 1,0 0-1,1 0 0,-1 0 1,1 0-1,-1 0 0,1 0 1,0 0-1,0-1 0,-1 1 1,3 2-1,3 6 181,1-1 0,0 0 0,0 0 0,13 12 0,-18-19-356,19 16 488,0 0 0,39 23 0,-34-24-266,38 33 0,-57-44-258,-1 0 0,-1 0 1,1 0-1,-1 1 0,-1 0 0,1 0 0,-1 1 0,5 10 0,-7-13-313,0 0 0,-1 1 0,0-1 0,0 0 0,0 0 0,0 0 0,-1 1 0,0-1 0,0 0 0,0 0 0,-1 1 0,0-1 0,0 0 0,-2 7 0,2-11 121,1 0 0,0 0-1,-1 0 1,1 0 0,-1 0 0,1 0 0,0 0 0,-1 0-1,0 0 1,1-1 0,-1 1 0,0 0 0,0 0-1,-16 3-1287</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8.054"/>
    </inkml:context>
    <inkml:brush xml:id="br0">
      <inkml:brushProperty name="width" value="0.05" units="cm"/>
      <inkml:brushProperty name="height" value="0.05" units="cm"/>
      <inkml:brushProperty name="color" value="#FF0066"/>
    </inkml:brush>
  </inkml:definitions>
  <inkml:trace contextRef="#ctx0" brushRef="#br0">1 328 15323,'2'-8'607,"1"1"0,1 0 0,-1 0 0,1 1 0,0-1-1,1 1 1,-1 0 0,1 0 0,0 0 0,11-8 0,5-3-359,36-23 1,-55 39-234,27-18-135,55-24-1,-80 41 77,0 0 1,0 0-1,1 1 0,-1 0 1,1 0-1,-1 0 0,1 0 1,0 1-1,-1 0 0,1 0 1,0 0-1,8 2 0,-8-1 28,0 1 0,0 0 0,0 0 0,0 0 0,0 1-1,0 0 1,-1 0 0,1 0 0,-1 0 0,7 7 0,0 2 236,0 0 1,-1 1 0,-1 0-1,0 0 1,10 20 0,-19-32 641,-2-3-323,-8-8-139,-12-17-289,16 17-102,0 1-1,0-1 0,1 0 1,1-1-1,0 1 0,0-1 1,-2-11-1,6 20-9,0 0-1,0 0 1,0 0 0,0 0 0,1 0-1,-1 0 1,1 0 0,-1 0-1,1 0 1,-1 0 0,1 0 0,0 0-1,0 0 1,0 0 0,0 0 0,1 1-1,-1-1 1,0 0 0,1 1-1,-1-1 1,1 1 0,3-3 0,3-2-108,1 0 1,1 1 0,10-6 0,-14 8-37,66-31-3832,-50 26 2873</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8.550"/>
    </inkml:context>
    <inkml:brush xml:id="br0">
      <inkml:brushProperty name="width" value="0.05" units="cm"/>
      <inkml:brushProperty name="height" value="0.05" units="cm"/>
      <inkml:brushProperty name="color" value="#FF0066"/>
    </inkml:brush>
  </inkml:definitions>
  <inkml:trace contextRef="#ctx0" brushRef="#br0">47 493 14587,'-10'16'979,"2"-4"886,-13 26 1,20-35-1740,0 0 0,0 1 0,-1-1 0,2 0 1,-1 0-1,0 1 0,1-1 0,-1 1 0,1-1 0,0 0 1,0 1-1,1-1 0,0 7 0,0-9-120,-1 0 1,0 0-1,1 0 0,-1 0 0,0 0 1,1 0-1,-1 0 0,1 0 0,0-1 1,-1 1-1,1 0 0,0 0 0,-1 0 1,1-1-1,2 2 0,-3-2-4,1 1 0,-1-1 0,1 0-1,-1 0 1,1 0 0,0 0 0,-1 0 0,1 1 0,-1-1 0,1 0 0,0 0-1,-1-1 1,1 1 0,0 0 0,-1 0 0,1 0 0,-1 0 0,1 0 0,1-1-1,-1 0-1,0 0 1,1 0-1,-1 0 0,1 0 0,-1 0 0,0 0 0,0-1 0,0 1 0,0 0 0,0-1 0,0 1 0,0-1 0,0 1 1,0-1-1,-1 1 0,1-1 0,0-2 0,2-14-96,2-31 0,-5 36-108,1 0 1,1 0 0,0 0 0,1 0 0,6-18 0,-9 31 200,0 0-1,0 0 1,0-1-1,0 1 1,0 0 0,0-1-1,0 1 1,0 0-1,0-1 1,1 1 0,-1 0-1,0 0 1,0-1-1,0 1 1,0 0 0,1 0-1,-1-1 1,0 1-1,0 0 1,1 0 0,-1 0-1,0-1 1,0 1 0,1 0-1,-1 0 1,0 0-1,1 0 1,-1 0 0,0 0-1,0-1 1,1 1-1,-1 0 1,0 0 0,1 0-1,-1 0 1,0 0-1,1 0 1,-1 0 0,0 0-1,1 1 1,-1-1 0,0 0-1,1 0 1,-1 0-1,0 0 1,0 0 0,1 0-1,-1 1 1,0-1-1,1 0 1,11 16-6,-7-9-2,-3-5 11,-1-1 0,0 0 1,1 0-1,-1 1 1,0-1-1,1 0 1,0 0-1,-1 0 0,1 0 1,0-1-1,-1 1 1,1 0-1,0-1 1,0 1-1,-1-1 0,1 1 1,0-1-1,0 0 1,0 0-1,0 0 1,2 0-1,-3-1 2,1 1-1,0-1 0,-1 1 1,0-1-1,1 0 1,-1 0-1,1 1 1,-1-1-1,0 0 0,1 0 1,-1-1-1,0 1 1,0 0-1,0 0 1,0 0-1,0-1 0,0 1 1,0-1-1,0 1 1,-1-1-1,1 1 1,-1-1-1,1 1 0,0-3 1,1-7 5,0-1-1,0 1 1,-1-1 0,-1 1 0,-1-23-1,-14-57 27,1 36 125,-2 1-1,-40-93 0,53 144 495,2 6-450,2 2-64,0 1-1,0-1 1,1 1 0,-1-1 0,5 10-1,-2-7-26,40 91 1048,84 139 0,-128-237-1163,2 3-208,0 0 0,1 0 1,-1-1-1,1 1 1,0-1-1,0 1 1,0-1-1,0 0 0,7 5 1,3-1-713</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18.925"/>
    </inkml:context>
    <inkml:brush xml:id="br0">
      <inkml:brushProperty name="width" value="0.05" units="cm"/>
      <inkml:brushProperty name="height" value="0.05" units="cm"/>
      <inkml:brushProperty name="color" value="#FF0066"/>
    </inkml:brush>
  </inkml:definitions>
  <inkml:trace contextRef="#ctx0" brushRef="#br0">0 295 14603,'14'-5'968,"0"0"-1,-1-1 1,0 0-1,0-1 1,15-11 0,56-48-681,-62 48-89,-21 17-199,9-7-101,-1 0-1,15-16 0,-22 21 35,-1 1-1,1 0 0,-1 0 0,1 0 1,-1-1-1,0 1 0,1-1 0,-1 1 0,0-1 1,-1 1-1,1-1 0,0 0 0,-1 1 1,0-1-1,1 0 0,-1 0 0,0 1 1,-1-5-1,1 6 54,0 1 0,-1-1 0,1 0 0,0 0 0,-1 0 0,1 0 0,-1 0 1,1 0-1,-1 0 0,1 1 0,-1-1 0,0 0 0,1 0 0,-1 1 0,0-1 0,0 0 0,1 1 0,-1-1 0,0 1 1,0-1-1,0 1 0,0-1 0,0 1 0,0 0 0,1 0 0,-1-1 0,0 1 0,0 0 0,0 0 0,0 0 1,0 0-1,0 0 0,0 0 0,0 0 0,0 0 0,0 0 0,0 1 0,0-1 0,-1 1 0,-1-1 11,0 1-1,0 0 0,1 0 1,-1 1-1,0-1 0,1 0 0,-1 1 1,1 0-1,0-1 0,-1 1 1,1 0-1,-4 5 0,4-5 19,1 1-1,-1 0 0,1 0 0,0 0 0,-1 0 0,1 0 1,1 1-1,-1-1 0,0 0 0,1 0 0,0 1 0,0-1 1,0 0-1,0 1 0,0-1 0,0 0 0,1 1 1,0-1-1,2 6 0,-2-5 90,1 1 0,0-1-1,0 0 1,1 0 0,-1 0 0,1 0 0,0 0-1,0-1 1,0 1 0,0-1 0,1 0 0,-1 0 0,8 4-1,-7-4 3,1 0-1,0-1 0,0 0 1,0 0-1,0 0 0,0-1 1,0 0-1,0 0 0,0 0 0,1 0 1,-1-1-1,0 0 0,6-1 1,-4 0-17,0 0 1,1-1 0,-2 0 0,1 0-1,0-1 1,0 1 0,-1-2-1,11-5 1,0-4-25,-1 0 0,0-1 0,-1-1 0,0 0 0,19-27 1,0-3-169,-2 7 21</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3.422"/>
    </inkml:context>
    <inkml:brush xml:id="br0">
      <inkml:brushProperty name="width" value="0.05" units="cm"/>
      <inkml:brushProperty name="height" value="0.05" units="cm"/>
      <inkml:brushProperty name="color" value="#FF0066"/>
    </inkml:brush>
  </inkml:definitions>
  <inkml:trace contextRef="#ctx0" brushRef="#br0">63 226 8186,'-2'-26'927,"2"17"-278,0 0 0,-1 1 0,-1-1 0,1 0 1,-1 1-1,0-1 0,-1 1 0,-5-12 0,8 20-573,0-1 0,-1 1 0,1-1 0,0 1 0,-1-1 0,1 1 0,0-1 0,-1 1 0,1-1 0,0 1 0,-1 0 0,1-1 0,-1 1 0,1-1 0,-1 1 0,1 0 0,-1 0 0,1-1 0,-1 1 0,1 0 0,-1 0 0,1 0 0,-1 0 0,1-1 0,-1 1 0,1 0 0,-1 0 0,0 0 0,1 0 0,-1 0 0,1 0 0,-1 1 0,1-1 0,-1 0 0,1 0 0,-1 0 0,1 0 0,-1 1 0,1-1 0,-1 0 0,1 0 0,-1 1 0,1-1 0,-1 1 0,1-1 0,-1 0 0,1 1 0,-2 1 151,0 0 1,1 0 0,0 0-1,-1 0 1,1 0 0,0 0-1,0 0 1,0 1-1,-1 2 1,0 7 179,0 0 0,1 0-1,1 0 1,-1 0 0,2 0 0,3 21 0,1-5 71,15 45 0,-17-63-409,1 0 1,0 0-1,0 0 1,12 16 0,-15-24-61,1 1 1,0-1-1,-1 0 0,1-1 1,0 1-1,0 0 1,1 0-1,-1-1 1,0 1-1,4 1 1,-4-2-8,0-1 0,-1 0 0,1 1 0,0-1 1,0 0-1,-1 0 0,1 1 0,0-1 0,0-1 0,-1 1 1,1 0-1,0 0 0,-1-1 0,1 1 0,0-1 1,-1 1-1,1-1 0,1-1 0,2 0 1,-1-1 0,0-1 0,0 1 0,0 0 0,0-1 0,0 0 0,-1 0 0,1 0 0,-1 0 0,0-1 0,-1 1 1,4-6-1,3-10-135,10-33 1,-12 34-38,-6 14 125,4-7-207,-1 0 0,8-13-1,-11 24 242,-1 1-1,0-1 0,0 0 1,1 1-1,-1-1 0,0 1 1,1 0-1,-1-1 0,1 1 1,-1-1-1,0 1 0,1-1 1,-1 1-1,1 0 0,-1-1 1,1 1-1,0 0 0,-1 0 1,1-1-1,-1 1 0,1 0 1,-1 0-1,1 0 0,0 0 1,-1 0-1,1 0 0,-1 0 1,1 0-1,0 0 0,-1 0 1,1 0-1,-1 0 0,1 0 1,0 0-1,-1 0 0,1 1 1,-1-1-1,1 0 0,-1 0 1,1 1-1,-1-1 0,1 0 1,-1 1-1,1-1 0,-1 1 1,1 0-1,3 2 6,-1 1 0,0 0 0,0 0 0,4 7 0,-4-6-15,4 6 16,0-1 0,1 1 1,0-1-1,1-1 0,9 9 0,-15-15 9,1-1 0,-1 0 0,0 0 0,1 0 0,-1 0 0,1-1 1,0 1-1,-1-1 0,1 0 0,0 0 0,0 0 0,0-1 0,-1 1 0,1-1 0,0 0 0,0 0 0,0-1 0,0 1 0,0-1 0,0 1 0,4-3 0,-2 1 25,-1 0 0,1 0 0,-1-1 1,1 0-1,-1 0 0,0 0 0,0-1 1,0 0-1,-1 0 0,1 0 0,-1 0 1,0-1-1,0 1 0,-1-1 0,1 0 1,-1 0-1,0-1 0,-1 1 0,4-7 1,-5 7-6,1 0 0,-1 0 1,1 0-1,-2 0 0,1 0 1,0 0-1,-1 0 0,0 0 1,0 0-1,0 0 1,-1 0-1,0 0 0,0 0 1,0 0-1,0 1 0,-1-1 1,0 0-1,0 0 0,0 1 1,0-1-1,-1 1 1,0 0-1,-4-5 0,-3-1-34,-1 0-1,0 0 0,-18-10 0,16 11-934,1-1-1,-18-17 1,17 10-1035,9 1 733</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3.704"/>
    </inkml:context>
    <inkml:brush xml:id="br0">
      <inkml:brushProperty name="width" value="0.05" units="cm"/>
      <inkml:brushProperty name="height" value="0.05" units="cm"/>
      <inkml:brushProperty name="color" value="#FF0066"/>
    </inkml:brush>
  </inkml:definitions>
  <inkml:trace contextRef="#ctx0" brushRef="#br0">14 1 12091,'0'0'129,"0"0"1,-1-1-1,1 1 1,-1 0-1,1 0 1,-1 0-1,1 0 1,-1 0-1,1 0 1,0 0-1,-1 0 1,1 0-1,-1 0 1,1 1-1,-1-1 1,1 0-1,0 0 1,-1 0-1,1 0 1,-1 1-1,1-1 1,0 0-1,-1 0 1,1 1-1,0-1 1,-1 0-1,1 1 1,0-1-1,-1 0 1,1 1-1,0-1 1,0 0-1,-1 1 1,1-1-1,0 1 1,0-1-1,0 1 1,0-1-1,0 0 1,-1 1-1,1-1 1,0 1-1,0-1 1,0 1-1,0-1 1,0 1-1,0-1 1,1 0-1,-1 1 1,0 0-1,2 3 511,-1 0 0,1 0 0,0-1 0,5 7 0,-3-4-532,74 127 3133,-67-109-3094,-1 1 0,0 0 0,10 46 0,-9 7-87,-9-56-225,2 1-1,0-1 0,1 0 1,9 24-1,-14-45 74,0 0 1,1 0-1,-1 0 1,1 0-1,0 0 0,-1 0 1,1 0-1,0 0 1,0 0-1,-1 0 0,1 0 1,0 0-1,1 0 1,-1 0 5,-1-1-1,0 0 1,1 0 0,-1 0 0,0 0 0,1 0 0,-1 0 0,1 0 0,-1 0 0,0 0 0,1 0 0,-1 0 0,1 0 0,-1 0 0,0 0 0,1 0 0,-1 0 0,0 0-1,1-1 1,-1 1 0,0 0 0,1 0 0,-1 0 0,0-1 0,1 1 0,-1-1 0,3-2-666,0 0-1,-1 0 1,0-1-1,1 1 1,2-8-1,-3 6 383,13-25-1440</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3.980"/>
    </inkml:context>
    <inkml:brush xml:id="br0">
      <inkml:brushProperty name="width" value="0.05" units="cm"/>
      <inkml:brushProperty name="height" value="0.05" units="cm"/>
      <inkml:brushProperty name="color" value="#FF0066"/>
    </inkml:brush>
  </inkml:definitions>
  <inkml:trace contextRef="#ctx0" brushRef="#br0">70 0 12731,'-6'13'846,"1"-1"-1,0 1 1,1 1 0,1-1 0,0 0-1,0 1 1,0 19 0,3-29-747,0 0 0,0 0 0,1 0 0,-1 0 0,1 0 0,0 0 0,0 0 1,0-1-1,1 1 0,-1 0 0,1-1 0,0 1 0,0 0 0,0-1 0,1 0 0,-1 0 0,1 0 0,-1 0 0,1 0 0,0 0 0,0-1 0,1 1 0,-1-1 0,0 0 0,1 0 1,-1 0-1,1 0 0,0-1 0,5 2 0,-2-1-38,0 0 0,1-1 1,-1 0-1,1-1 0,-1 1 0,1-1 1,0-1-1,-1 1 0,1-1 0,-1-1 0,0 1 1,1-1-1,-1-1 0,0 1 0,0-1 1,0-1-1,-1 1 0,1-1 0,-1 0 1,0 0-1,0-1 0,0 0 0,0 0 1,-1 0-1,5-8 0,-8 11-31,0 0 0,-1-1 1,1 1-1,-1-1 0,1 1 0,-1-1 0,0 0 0,0 1 0,-1-1 1,1 0-1,0 0 0,-1 1 0,0-1 0,0 0 0,0 0 1,0 0-1,0 0 0,-1-5 0,0 5-11,0-1 0,-1 1 0,1 0 0,-1-1 0,0 1 0,0 0 0,0 0 1,0 0-1,0 0 0,-1 0 0,1 1 0,-1-1 0,0 1 0,-3-3 0,-1 1-6,1 0-1,-1 0 1,0 1-1,0 0 1,0 0-1,0 0 1,-1 1 0,1 0-1,-1 1 1,-15-2-1,-1 3-263,0 1 1,-27 3-1,0 1-1282,30-5-273,20 0 1779,1 0 0,0 0 0,0 0 0,0 0 1,0 0-1,0 0 0,0 0 0,-1 0 0,1 0 0,0 0 0,0 0 0,0 0 0,0 0 0,0 0 0,-1 0 0,1 0 0,0 0 0,0 0 1,0 0-1,0 0 0,0 0 0,0 0 0,0 0 0,-1-1 0,1 1 0,0 0 0,0 0 0,0 0 0,0 0 0,0 0 0,0 0 0,0 0 1,0-1-1,0 1 0,0 0 0,0 0 0,0 0 0,0 0 0,0 0 0,0 0 0,0-1 0</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4.709"/>
    </inkml:context>
    <inkml:brush xml:id="br0">
      <inkml:brushProperty name="width" value="0.05" units="cm"/>
      <inkml:brushProperty name="height" value="0.05" units="cm"/>
      <inkml:brushProperty name="color" value="#FF0066"/>
    </inkml:brush>
  </inkml:definitions>
  <inkml:trace contextRef="#ctx0" brushRef="#br0">4 0 12155,'-1'10'1376,"-1"4"408,9 5-47,5 6-185,9 7-528,5 5-152,1 4-384,5 3-175,-10-4-209,-3-2-56,-8-11-72,-6-4-320,-2-14-1113,-4-35-1239</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4.926"/>
    </inkml:context>
    <inkml:brush xml:id="br0">
      <inkml:brushProperty name="width" value="0.05" units="cm"/>
      <inkml:brushProperty name="height" value="0.05" units="cm"/>
      <inkml:brushProperty name="color" value="#FF0066"/>
    </inkml:brush>
  </inkml:definitions>
  <inkml:trace contextRef="#ctx0" brushRef="#br0">0 297 11218,'4'-7'2321,"4"-3"1280,13-14-1081,8-4 65,4-7-1185,11-1-224,1-1-424,0 5-247,-2 2-321,-7 6-64,-11 8-536,-5 2-417,-7 11-727,-5 5-888,-3 6 4456,-3 6-2128</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1:49.099"/>
    </inkml:context>
    <inkml:brush xml:id="br0">
      <inkml:brushProperty name="width" value="0.05" units="cm"/>
      <inkml:brushProperty name="height" value="0.05" units="cm"/>
      <inkml:brushProperty name="color" value="#008C3A"/>
    </inkml:brush>
  </inkml:definitions>
  <inkml:trace contextRef="#ctx0" brushRef="#br0">3 1310 12515,'-2'1'1315,"2"-1"-1169,0 0 1,0 0-1,0 0 0,0 1 0,0-1 0,0 0 0,-1 0 1,1 0-1,0 1 0,0-1 0,0 0 0,0 0 0,0 1 1,0-1-1,0 0 0,0 0 0,0 0 0,0 1 0,0-1 1,0 0-1,0 0 0,0 0 0,0 1 0,1-1 0,-1 0 1,0 0-1,1 2 1169,-1-2-1169,0 0 1,0 0-1,1 0 0,6 10 1490,4 2-802,0-1 0,-1 2 0,0-1 0,-1 2 0,15 26 1,-17-28-453,-5-9-277,-1 0-1,1 0 1,0 1-1,-1-1 1,0 0-1,1 0 1,-1 1-1,0-1 1,-1 1-1,1 3 1,-4-10-79,-2-5-48,3-1-50,1 0 0,0 0-1,0 0 1,0 0 0,1 0 0,2-13-1,11-57-380,-7 47 432,-5 24 18,2-7 5,2-26 0,-5 41-5,0-1 1,0 1-1,0 0 0,0 0 0,0 0 0,0-1 1,0 1-1,0 0 0,0 0 0,0 0 0,0 0 1,0-1-1,0 1 0,0 0 0,0 0 0,0 0 1,0 0-1,0-1 0,-1 1 0,1 0 1,0 0-1,0 0 0,0 0 0,0 0 0,0-1 1,0 1-1,0 0 0,0 0 0,-1 0 0,1 0 1,0 0-1,0 0 0,0 0 0,0-1 0,-1 1 1,1 0-1,0 0 0,0 0 0,0 0 1,0 0-1,-1 0 0,1 0 0,0 0 0,0 0 1,0 0-1,0 0 0,-1 0 0,1 0 0,0 0 1,0 0-1,0 0 0,0 0 0,-1 0 0,1 0 1,0 0-1,0 1 0,0-1 0,0 0 1,-1 0-1,1 0 0,0 0 0,0 0 0,0 0 1,0 1-1,-8 7-339,1 5 235,2 0 0,0 0 0,0 1 0,-3 19 0,7-25 105,0 0-1,0 0 1,0 1 0,1-1 0,1 0 0,-1 0 0,1 1 0,4 14 0,2-10 8,-3-13 6,0-8 4,-2-6 7,0 0 0,0 0 0,-2-19 0,-3-43 114,1 42-96,2 157 444,0-123-480,0 0 0,0 0 0,1 0 0,-1 0 0,0 0-1,0-1 1,0 1 0,0 0 0,0 0 0,1 0 0,-1 0 0,0 0 0,0 0 0,0 0 0,0 0 0,0 0 0,1 0-1,-1 0 1,0 0 0,0 0 0,0 0 0,0 0 0,1 0 0,-1 0 0,0 0 0,0 0 0,0 0 0,0 0 0,1 0-1,-1 0 1,0 0 0,0 0 0,0 0 0,0 0 0,1 0 0,-1 0 0,0 1 0,0-1 0,0 0 0,0 0-1,0 0 1,0 0 0,0 0 0,1 0 0,-1 1 0,0-1 0,0 0 0,0 0 0,0 0 0,0 0 0,0 1 0,0-1-1,0 0 1,0 0 0,0 0 0,0 0 0,0 1 0,0-1 0,0 0 0,0 0 0,0 0 0,0 1 0,8-13 16,0-6-10,-1-1 0,-1 0 0,0-1 0,-2 1 0,3-21 0,-3 12-7,-2 20-2,0-2 0,0 0 0,0-17 0,-11 105 30,4 30 175,5-108-206,0 0-1,0-1 0,0 1 1,0 0-1,0 0 0,0 0 1,0 0-1,0 0 1,0 0-1,0 0 0,0 0 1,0 0-1,0 0 0,0 0 1,0 0-1,0 0 1,0 0-1,0 0 0,0 0 1,1 0-1,-1 0 0,0 0 1,0 0-1,0 0 1,0 0-1,0 0 0,0 0 1,0 0-1,0 0 0,0 0 1,0 0-1,0 0 1,0 0-1,0 0 0,0 0 1,0 0-1,0 0 0,0 0 1,0 0-1,0 0 1,0 0-1,0 0 0,0 0 1,0 0-1,0 0 0,1 0 1,-1 0-1,0 0 1,0 0-1,0 0 0,0 0 1,0 0-1,0 0 0,0 0 1,0 0-1,0 0 1,0 1-1,0-1 0,0 0 1,0 0-1,0 0 0,0 0 1,0 0-1,4-6 6,4-7 0,-2-2 3,0 0 0,-1 0 0,0 0 0,2-18 0,5-16 9,27-56 36,-29 80-24,-6 19 9,-4 13-23,-3 16-6,-8 26 22,6-30-25,1 0 0,0 0 0,-1 26 0,17-72 1,14-73 2,-8 27-5,-18 73-5,0 0 1,0 0-1,0 0 0,0 0 1,0 0-1,0 0 0,0 1 1,0-1-1,0 0 0,0 0 1,0 0-1,0 0 0,0 0 1,0 0-1,0 0 0,0 0 1,0 0-1,0 0 0,0 0 1,0 0-1,0 0 0,0 0 1,0 0-1,0 0 0,0 1 1,0-1-1,0 0 0,0 0 1,0 0-1,0 0 0,0 0 1,1 0-1,-1 0 1,0 0-1,0 0 0,0 0 1,0 0-1,0 0 0,0 0 1,0 0-1,0 0 0,0 0 1,0 0-1,0 0 0,0 0 1,0 0-1,0 0 0,1 0 1,-1 0-1,0 0 0,0 0 1,0 0-1,0 0 0,0 0 1,0 0-1,0 0 0,0 0 1,1 7 2,-10 50-19,0-4 16,33-112 4,47-97 186,-69 153-156,-2 9-27,-4 10-8,-33 103 44,38-119-43,-1 0 0,0 0 0,0 0 0,0 0 0,0 0 0,0 0-1,0 0 1,0 0 0,0 0 0,0 0 0,0 0 0,1 0 0,-1 0 0,0 0 0,0 0 0,0 0 0,0 0 0,0 0 0,0 0-1,0 0 1,0 0 0,0 0 0,1 0 0,-1 0 0,0 0 0,0 0 0,0 0 0,0 1 0,0-1 0,0 0 0,0 0 0,0 0 0,0 0-1,0 0 1,0 0 0,0 0 0,0 0 0,0 0 0,0 0 0,1 0 0,-1 0 0,0 1 0,0-1 0,0 0 0,0 0 0,0 0-1,0 0 1,0 0 0,0 0 0,0 0 0,0 0 0,0 0 0,0 1 0,3-7 2,-1 0 1,1 0 0,-1 0-1,0 0 1,1-7-1,1-3 6,3-6 3,-1-2 1,2 1 1,0 0 0,2 1 0,12-24-1,-22 46-11,0 0-1,0-1 0,1 1 1,-1 0-1,0 0 0,0 0 1,0-1-1,0 1 0,0 0 1,0 0-1,0 0 1,0-1-1,1 1 0,-1 0 1,0 0-1,0 0 0,0 0 1,0-1-1,0 1 0,1 0 1,-1 0-1,0 0 0,0 0 1,0 0-1,1 0 0,-1 0 1,0 0-1,0 0 0,0 0 1,1 0-1,-1-1 0,0 1 1,0 0-1,0 0 1,1 0-1,-1 1 0,2 7 16,-5 15 2,-3 5-12,-1 1 0,-18 42 1,32-105 79,3 2-58,1 1 0,1 0 0,2 1-1,1 0 1,27-39 0,-42 69-27,0 1 0,0-1 0,0 0 0,0 0 0,0 0 0,0 0 0,0 0 0,0 0 0,0 0 0,0 1 0,0-1 0,0 0 0,0 0 0,0 0 0,0 0 0,0 0 0,0 0 0,0 0 0,0 1 0,0-1 0,0 0 0,1 0 0,-1 0 0,0 0 0,0 0-1,0 0 1,0 0 0,0 0 0,0 0 0,0 0 0,0 0 0,1 0 0,-1 0 0,0 0 0,0 0 0,0 0 0,0 0 0,0 0 0,0 0 0,1 0 0,-1 0 0,0 0 0,0 0 0,0 0 0,0 0 0,0 0 0,0 0 0,1 0 0,-1 0 0,0 0 0,0 0 0,0 0 0,0 0 0,0 0 0,0 0 0,0 0 0,0-1 0,0 1 0,1 0 0,-1 0 0,0 0 0,0 0 0,0 0 0,0 5 4,0 1 1,-1-1-1,0 1 1,0 0-1,-2 7 1,-2 9 2,3-11-8,-7 51 8,8-54-6,1 0 0,0 0 0,1 0 0,-1 0 0,4 14 0,-3-21-2,-1 0 1,0 0-1,0 0 0,1 0 1,-1 1-1,1-1 0,-1 0 1,1 0-1,-1-1 0,1 1 1,0 0-1,0 0 0,-1 0 1,1 0-1,1 0 0,-2 0 0,1-1 1,-1 0-1,1 0 0,-1 0 0,1 0 0,-1 0 0,0 0 1,1 0-1,-1 0 0,1 0 0,-1 0 0,1 0 1,-1 0-1,1 0 0,-1 0 0,1 0 0,-1 0 1,0 0-1,1 0 0,-1-1 0,1 1 0,-1 0 1,0 0-1,1-1 0,2-1 0,-1 0 1,0 0-1,0-1 0,0 1 1,0 0-1,-1-1 1,1 1-1,2-6 0,53-132 22,-16 35-38,-40 104 15,-1 1 1,0-1-1,0 0 1,1 0-1,-1 0 0,1 0 1,-1 1-1,1-1 1,-1 0-1,1 1 1,-1-1-1,1 0 1,-1 1-1,2-2 1,-1 2-1,-1 0 1,0 1-1,0-1 1,1 0-1,-1 0 1,0 1 0,0-1-1,0 0 1,0 1-1,1-1 1,-1 0-1,0 0 1,0 1 0,0-1-1,0 0 1,0 1-1,0-1 1,0 0-1,0 1 1,0-1 0,0 0-1,0 1 1,0-1-1,0 1 1,-2 28 0,-39 103 13,46-144-10,0 0-1,8-13 0,-4 7 7,13-34-1,-15 24-5,-5 21-3,0-1 1,0 1 0,0-1-1,1 1 1,0 0-1,0 0 1,5-7-1,-8 14 0,0 0 0,0-1 0,1 1 0,-1 0-1,0 0 1,0 0 0,0 0 0,0 0 0,0 0 0,1 0 0,-1 0-1,0 0 1,0 0 0,0 0 0,0 0 0,1 0 0,-1 0 0,0 0 0,0 0-1,0 0 1,0 0 0,0 0 0,1 1 0,-1-1 0,0 0 0,0 0-1,0 0 1,0 0 0,0 0 0,0 0 0,1 0 0,-1 0 0,0 1-1,0-1 1,0 0 0,0 0 0,0 0 0,0 0 0,0 0 0,0 0 0,0 1-1,0-1 1,0 0 0,0 0 0,0 0 0,0 0 0,0 0 0,0 1-1,0-1 1,0 0 0,0 0 0,0 0 0,0 0 0,0 1 0,0-1 0,0 0-1,2 11-8,-3 2 4,1 0 7,-1 0 0,0 0 0,-1 0 1,-1 0-1,-6 20 0,1-22 39,4-9 23,3-9 77,4-6-90,0 0 0,9-20-1,4-14-24,37-147-7,-49 182-10,-5 17 8,-3 13-7,-8 40 0,6-34-7,1 0 1,2 0 0,-1 25 0,8-56 15,3-12 5,33-137 62,-30 130-76,-10 25-9,0 1-1,1-1 0,-1 0 0,0 0 0,1 0 1,-1 1-1,0-1 0,1 0 0,-1 1 0,1-1 1,0 0-1,-1 1 0,1-1 0,-1 1 0,1-1 1,0 0-1,-1 1 0,1 0 0,0-1 1,0 1-1,-1-1 0,1 1 0,0 0 0,0 0 1,0-1-1,-1 1 0,3 0 0,-3 1 1,1 0-1,0 0 0,-1 0 1,1 0-1,-1 0 1,0 0-1,1 0 0,-1 0 1,0 1-1,1-1 1,-1 0-1,0 0 0,0 0 1,0 0-1,0 1 1,0-1-1,0 0 1,0 0-1,-1 2 0,1 2 6,-6 112 3,35-195 40,43-125-51,-71 202 1,6-17-1,-5 14 2,-3 9 0,1-4 0,-4 17 3,0 1-1,1-1 0,1 1 0,1-1 0,1 32 0,0-49-1,0 0-1,0 0 0,0 0 1,0 0-1,1 0 0,-1 0 1,0-1-1,1 1 0,-1 0 1,0 0-1,1 0 1,-1-1-1,1 1 0,-1 0 1,1 0-1,0 0 0,-1-1 0,0 0 0,1 0 0,-1 0 0,0 0 0,0 0 0,1 0 0,-1 0 0,0 0 0,0 0 0,1 0 0,-1 0 0,0 0 0,1 0 0,-1 0 0,0-1 0,0 1 0,1 0 0,-1 0 0,0 0-1,0 0 1,0 0 0,1-1 0,-1 1 0,0 0 0,0 0 0,0 0 0,1 0 0,-1-1 0,0 1 0,2-3 0,0 0 0,0 0 0,0 0 0,0-1 1,2-5-1,3-18 23,-1 1 1,5-42-1,0-4 4,-8 54-24,-2 14-2,-1-1-1,1 1 1,0 0 0,0-1 0,1 1 0,-1 0-1,4-7 1,-6 13-2,1 1 0,-1-1 0,1 0 0,0 0 0,0 1 0,0-1 0,0 4 0,0 9 3,-4 15 5,1-17-4,1 0 0,1-1 0,0 1 0,1 0 0,1 0 0,1 12 0,3-14-5,-1-15-1,1-17-4,-1-16 13,-2 18 0,6-31 0,-7 45-5,0 1 0,1-1 1,0 0-1,-1 1 0,2 0 0,-1-1 0,0 1 0,1 0 0,0 0 0,0 0 0,5-5 1,-7 9-3,-1-1 0,1 0 0,-1 1 1,1-1-1,0 1 0,-1-1 1,1 1-1,0 0 0,0-1 0,-1 1 1,1-1-1,0 1 0,0 0 1,0 0-1,0 0 0,-1-1 0,1 1 1,0 0-1,1 0 0,-2 1 1,1-1-1,0 0 1,-1 0-1,1 1 1,-1-1-1,1 0 1,-1 1-1,1-1 1,-1 0-1,1 1 1,-1-1-1,1 1 1,-1-1-1,0 1 1,1-1-1,-1 1 0,0-1 1,1 1-1,-1 0 1,2 4-2,-1 0 0,0 0 0,0-1 1,1 11-1,0-7 3,1-24 6,-1 0 3,2 0 0,8-24 0,-10 34-10,0 0-1,1 0 0,0 0 0,0 1 1,1-1-1,-1 1 0,1-1 0,0 1 1,7-6-1,-9 10 0,0 0 1,-1 0-1,1 0 1,0 0-1,0 1 1,0-1-1,0 0 1,-1 1-1,1-1 1,0 1-1,0 0 1,0 0-1,0-1 1,3 2 0,-4-1 0,0 0 0,0 0 0,1 0 0,-1 0 0,0 0 0,0 0 0,0 1 1,1-1-1,-1 1 0,0-1 0,0 1 0,0-1 0,0 1 0,0 0 1,0-1-1,0 1 0,0 0 0,0 0 0,0 0 0,-1-1 0,1 1 1,0 0-1,0 0 0,0 2 0,-1-3 15,0 1 0,0 0-1,0 0 1,0-1 0,0 1 0,0 0 0,-1-1-1,1 1 1,0 0 0,0-1 0,0 1 0,-1 0 0,1-1-1,0 1 1,-1-1 0,1 1 0,-1-1 0,1 1-1,-1-1 1,1 1 0,-1-1 0,1 1 0,-2 0-1</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5.112"/>
    </inkml:context>
    <inkml:brush xml:id="br0">
      <inkml:brushProperty name="width" value="0.05" units="cm"/>
      <inkml:brushProperty name="height" value="0.05" units="cm"/>
      <inkml:brushProperty name="color" value="#FF0066"/>
    </inkml:brush>
  </inkml:definitions>
  <inkml:trace contextRef="#ctx0" brushRef="#br0">2 174 14555,'-2'-2'2025,"7"-8"311,11-13 257,0-4-665,8-1-1120,0 0-240,-1 7-464,-1 4-480,-5 7-904,-1 3-945,3 14 1041</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5.237"/>
    </inkml:context>
    <inkml:brush xml:id="br0">
      <inkml:brushProperty name="width" value="0.05" units="cm"/>
      <inkml:brushProperty name="height" value="0.05" units="cm"/>
      <inkml:brushProperty name="color" value="#FF0066"/>
    </inkml:brush>
  </inkml:definitions>
  <inkml:trace contextRef="#ctx0" brushRef="#br0">1 160 15555,'3'4'1569,"13"-11"415,6-12-56,15-19-1063,2-6-761,13-11-96</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6.017"/>
    </inkml:context>
    <inkml:brush xml:id="br0">
      <inkml:brushProperty name="width" value="0.05" units="cm"/>
      <inkml:brushProperty name="height" value="0.05" units="cm"/>
      <inkml:brushProperty name="color" value="#FF0066"/>
    </inkml:brush>
  </inkml:definitions>
  <inkml:trace contextRef="#ctx0" brushRef="#br0">25 809 9146,'-8'6'1132,"-9"7"4351,22-16-1791,136-103 1170,-94 69-4216,24-22 317,95-102 0,48-83 106,-35 39-964,-170 193-749,-9 12 603,0 0 1,0 0-653,-1 0 652,1 0 1,0 0-1,0 0 0,0 0 0,0 0 1,0 0-1,0 0 0,0 0 1,0 0-1,0 0 0,0 0 0,0 0 1,0 0-1,0 0 0,0 0 0,0 0 1,0 0-1,-1-1-570,-19 18-2757,-1 7 1777</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6.577"/>
    </inkml:context>
    <inkml:brush xml:id="br0">
      <inkml:brushProperty name="width" value="0.05" units="cm"/>
      <inkml:brushProperty name="height" value="0.05" units="cm"/>
      <inkml:brushProperty name="color" value="#FF0066"/>
    </inkml:brush>
  </inkml:definitions>
  <inkml:trace contextRef="#ctx0" brushRef="#br0">99 1 12203,'-3'7'2746,"-27"109"1926,23-79-3957,-2-1-1,-14 36 1,-3-3 241,26-69-954,0 0 0,0 0 1,0 0-1,-1 0 0,1 0 0,0 0 0,0 0 1,0 1-1,0-1 0,0 0 0,0 0 1,0 0-1,0 0 0,0 0 0,0 0 1,0 0-1,0 1 0,0-1 0,0 0 0,0 0 1,0 0-1,0 0 0,0 0 0,0 0 1,0 1-1,0-1 0,0 0 0,0 0 0,0 0 1,0 0-1,1 0 0,-1 0 0,0 0 1,0 0-1,0 1 0,0-1 0,0 0 1,0 0-1,0 0 0,0 0 0,0 0 0,1 0 1,-1 0-1,0 0 0,0 0 0,0 0 1,0 0-1,0 0 0,0 0 0,0 0 1,1 0-1,-1 0 0,0 0 0,0 0 0,0 0 1,0 0-1,0 0 0,0 0 0,1 0 1,-1 0-1,8-3 25,7-4-13,-1 0 1,1 1-1,0 0 1,0 1-1,1 1 1,-1 1-1,1 0 1,23-1-1,34 7 14,-12 0 66,-60-2-72,-1-1 0,1 0 0,0 0 0,0 0 0,0 0 1,0 0-1,-1 0 0,1 0 0,0 0 0,0 0 1,0-1-1,0 1 0,-1 0 0,1-1 0,0 1 0,0 0 1,-1-1-1,1 1 0,0-1 0,0 1 0,-1-1 1,1 1-1,-1-1 0,1 1 0,0-1 0,-1 0 0,1 1 1,-1-1-1,1 0 0,-1 0 0,0 1 0,1-1 1,-1 0-1,0 0 0,0 0 0,1 1 0,-1-1 0,0 0 1,0 0-1,0 0 0,0-1 0,-1-1 117,1-1 1,-1 1-1,0-1 1,0 1-1,-1-1 0,1 1 1,-1 0-1,-2-5 0,-10-10 282,0 0-1,-1 1 1,-1 0-1,0 1 1,-1 1-1,-27-17 1,30 22-443,0 1 0,-19-8 0,28 14-104,5 3 107,-1 0-60,1 0 0,-1 0 0,1 0 0,-1 0 0,1 0 0,-1-1 0,1 1 0,-1 0 0,1 0 0,-1-1 0,1 1 0,-1 0 0,1-1-1,0 1 1,-1 0 0,1-1 0,0 1 0,-1 0 0,1-1 0,0 1 0,-1-1 0,1 1 0,0-1 0,0 1 0,-1-1 0,1 1 0,0-1 0,0 1 0,0-1 0,0 1 0,0-1 0,0 1 0,0-1 0,0 1 0,0-1 0,0 1 0,0-1 0,0 0 0,9-6-1312</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7.395"/>
    </inkml:context>
    <inkml:brush xml:id="br0">
      <inkml:brushProperty name="width" value="0.05" units="cm"/>
      <inkml:brushProperty name="height" value="0.05" units="cm"/>
      <inkml:brushProperty name="color" value="#FF0066"/>
    </inkml:brush>
  </inkml:definitions>
  <inkml:trace contextRef="#ctx0" brushRef="#br0">25 1 12523,'-2'1'281,"0"0"0,1 0 1,-1 0-1,1 0 0,-1 0 1,1 0-1,-1 1 1,1-1-1,0 1 0,0-1 1,-1 1-1,1-1 0,0 1 1,0 0-1,1-1 0,-1 1 1,0 0-1,0 3 1,1-2 15,0 0 0,0 0 0,0 1 0,1-1 0,-1 0 0,1 0 0,0 0 0,0 0 1,0 0-1,1 0 0,1 4 0,23 41 1386,41 54 0,-22-33-1055,-9-14-329,47 78 90,-70-110-344,-2 1 0,0 1-1,13 45 1,-23-64-35,6 24 18,-7-28-24,1 0 0,-1 0 0,0 0 0,0 0 1,0 0-1,0 1 0,-1-1 0,1 0 0,0 0 1,-1 0-1,0 2 0,1-4-3,0 0-1,0 0 1,-1 1 0,1-1-1,0 0 1,0 0 0,0 0-1,0 0 1,0 0 0,0 1-1,0-1 1,0 0 0,-1 0-1,1 0 1,0 0 0,0 0-1,0 0 1,0 0 0,0 0-1,-1 1 1,1-1 0,0 0-1,0 0 1,0 0 0,0 0-1,0 0 1,-1 0 0,1 0-1,0 0 1,0 0 0,0 0-1,0 0 1,-1 0 0,1 0-1,0 0 1,0 0 0,0 0-1,0 0 1,-1 0 0,1-1-1,0 1 1,0 0 0,0 0-1,0 0 1,0 0 0,-1 0-1,1 0 1,0 0 0,0 0-1,0-1 1,-7-8-11,3-2-47,-1 0 1,2 0-1,-1-1 0,2 1 0,-3-23 1,3 12-108,1 0 1,3-29-1,-2 41 107,2 0-1,0-1 1,0 1-1,1 0 1,0 0-1,0 0 1,1 1-1,6-12 1,-6 16 41,-1-1 1,1 1-1,0 0 1,0 0-1,1 1 1,-1-1-1,1 1 1,0 0-1,0 0 1,0 1 0,1 0-1,-1-1 1,1 2-1,9-5 1,-8 5 15,0 0 1,0 1-1,0 0 1,0 0-1,0 0 1,0 1-1,0 0 1,0 0-1,0 1 1,0 0-1,0 0 1,12 4-1,-15-4 15,0 0 0,0 1 0,0 0 0,-1 0 0,1 0 0,0 1 0,-1-1 0,1 1 0,-1 0 0,0 0 0,0 0 0,0 0 0,0 0 0,-1 1 0,1-1 0,-1 1 0,0 0 0,0 0 0,0 0 0,-1 0-1,1 0 1,0 5 0,-1-3 21,0 1 0,-1-1 0,0 1 0,0-1 0,0 1 0,-1-1 0,0 1 0,0-1 0,-1 0 0,0 1 0,0-1 0,0 0 0,-1 0 0,0 0 0,0-1 0,-4 7 0,0-3-68,1 0 1,-1-1-1,0 0 1,0 0-1,-1-1 1,-1 1-1,1-2 1,-19 12-1,22-15-241,0-1 0,0 1 0,0-1-1,0-1 1,-8 3 0,12-4 126,0 0 0,0 1 0,0-1 1,-1 0-1,1 0 0,0 0 0,0 0 0,0 0 0,0 0 1,0 0-1,0-1 0,0 1 0,0 0 0,0 0 0,0-1 1,0 1-1,0-1 0,0 1 0,0-1 0,0 1 0,0-1 1,0 0-1,1 1 0,-1-1 0,0 0 0,0 0 0,1 1 1,-1-1-1,0 0 0,1 0 0,-1 0 0,1 0 0,-1 0 1,1 0-1,-1-1 0,-2-20-1269</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7.805"/>
    </inkml:context>
    <inkml:brush xml:id="br0">
      <inkml:brushProperty name="width" value="0.05" units="cm"/>
      <inkml:brushProperty name="height" value="0.05" units="cm"/>
      <inkml:brushProperty name="color" value="#FF0066"/>
    </inkml:brush>
  </inkml:definitions>
  <inkml:trace contextRef="#ctx0" brushRef="#br0">148 21 11498,'0'-1'212,"0"0"-1,0 0 1,0 0-1,0 0 1,-1 0-1,1 1 1,0-1-1,0 0 1,-1 0-1,1 0 1,-1 1-1,1-1 1,-1 0-1,1 0 1,-1 1-1,1-1 1,-1 0-1,1 1 1,-1-1-1,0 1 1,1-1-1,-1 1 1,0-1-1,0 1 1,1-1-1,-1 1 1,0 0-1,0-1 1,0 1-1,0 0 1,1 0-1,-1 0 1,0 0-1,0-1 1,0 1-1,0 0 1,0 0-1,0 1 1,1-1-1,-1 0 1,0 0-1,0 0 1,-1 1-1,-2 1-30,0-1-1,0 1 1,0 1-1,1-1 1,-1 0-1,1 1 1,-1 0-1,-3 3 1,-1 4-24,1-1 1,-1 1-1,2 0 0,-1 0 1,1 1-1,1-1 1,0 1-1,-6 19 1,6-12 89,1 0 1,0 1 0,1-1-1,-1 37 1,4-51-210,0 0 1,0 0-1,1 0 1,-1 0-1,1 0 0,0 0 1,0 0-1,0-1 0,2 6 1,-2-8-32,-1 0-1,1 0 1,0-1 0,-1 1-1,1 0 1,0-1 0,-1 1 0,1 0-1,0-1 1,0 1 0,-1-1-1,1 1 1,0-1 0,0 1 0,0-1-1,0 0 1,1 1 0,-1-1-4,1 0 0,-1 0 0,1 0 0,0 0 0,-1 0 0,1 0 0,0 0 1,-1-1-1,1 1 0,-1-1 0,1 1 0,-1-1 0,2 0 0,1-1-1,0-1-1,0 1 1,0-1 0,-1 0-1,0 0 1,1 0 0,-1 0-1,0-1 1,0 1 0,-1-1-1,5-6 1,2-7-8,10-27-1,-9 20-5,-6 15 4,-2 5 5,0 0 0,-1 0 0,1 1 0,0-1 0,-1 0 0,0-1 0,0 1 0,0 0 0,-1 0 0,1 0 0,-1-7 0,0 10 5,-1 1-1,1 0 1,0-1 0,0 1 0,0 0 0,0 0 0,0-1-1,-1 1 1,1 0 0,0-1 0,0 1 0,-1 0 0,1 0-1,0-1 1,0 1 0,-1 0 0,1 0 0,0 0 0,-1 0-1,1-1 1,0 1 0,-1 0 0,1 0 0,0 0 0,-1 0-1,1 0 1,0 0 0,-1 0 0,1 0 0,0 0 0,-1 0-1,1 0 1,0 0 0,-1 0 0,0 0 0,1 0-1,0 0 0,0 1 1,-1-1-1,1 0 0,0 0 1,0 0-1,0 0 1,0 0-1,-1 0 0,1 1 1,0-1-1,0 0 0,0 0 1,0 0-1,0 1 0,-1-1 1,1 0-1,0 0 0,0 0 1,0 1-1,0-1 0,0 0 1,0 0-1,0 0 0,0 1 1,0-1-1,0 0 0,0 0 1,0 1-1,0-1 1,0 0-1,0 0 0,0 0 1,0 1-1,0-1 0,0 0 1,0 0-1,0 0 0,1 1 1,-1-1-1,0 0 0,0 0 1,0 0-1,0 1 0,0-1 1,0 0-1,1 0 0,-1 0 1,0 0-1,0 0 0,0 1 1,1-1-1,-1 0 1,0 0-1,1 0 0,1 2-5,1 0 0,0 0-1,0-1 1,0 1 0,0-1-1,0 0 1,0 0 0,0 0 0,0 0-1,1-1 1,-1 1 0,0-1 0,0 0-1,1 1 1,-1-2 0,0 1-1,1 0 1,4-2 0,-2 1-169,0-1-1,0 0 1,0 0 0,0 0 0,-1-1-1,1 0 1,-1 0 0,0 0 0,6-5-1,0-3-1269,0 1 0,-1-2 0,14-22 0,-23 33 1341,13-17-1242</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8.133"/>
    </inkml:context>
    <inkml:brush xml:id="br0">
      <inkml:brushProperty name="width" value="0.05" units="cm"/>
      <inkml:brushProperty name="height" value="0.05" units="cm"/>
      <inkml:brushProperty name="color" value="#FF0066"/>
    </inkml:brush>
  </inkml:definitions>
  <inkml:trace contextRef="#ctx0" brushRef="#br0">0 101 15115,'1'4'489,"0"1"1,0-1-1,0 1 0,0-1 0,0 0 0,1 1 1,0-1-1,0 0 0,0 0 0,0 0 0,1 0 1,0 0-1,0-1 0,3 4 0,2 1 74,1-1 1,0 0-1,1 0 0,13 7 0,-16-10-415,18 12 230,-24-15-357,0 0 0,1 0-1,-1 0 1,0 0 0,0 0-1,0 1 1,0-1 0,0 1-1,0-1 1,0 1 0,0-1 0,1 4-1,-2-5-17,0 0-1,0 1 1,0-1-1,0 0 1,0 1 0,0-1-1,0 0 1,0 0-1,0 1 1,0-1-1,0 0 1,0 0-1,0 1 1,0-1 0,0 0-1,0 1 1,0-1-1,0 0 1,0 0-1,0 1 1,0-1 0,0 0-1,-1 0 1,1 0-1,0 1 1,0-1-1,0 0 1,-1 0-1,1 0 1,0 1 0,0-1-1,0 0 1,-1 0-1,1 0 1,0 0-1,0 1 1,-1-1-1,1 0 1,0 0 0,0 0-1,-1 0 1,1 0-1,0 0 1,0 0-1,-1 0 1,1 0-1,0 0 1,-1 0 0,1 0-1,0 0 1,0 0-1,-1 0 1,1 0-1,0 0 1,0 0-1,-1-1 1,1 1 0,-17-7 56,12 3-74,1 0-1,0 0 1,0-1-1,0 1 1,0-1 0,1 0-1,0 0 1,0 0-1,0 0 1,0 0-1,1-1 1,0 1-1,0-1 1,1 1-1,-1-1 1,1 0-1,0 0 1,1 0 0,-1 0-1,1 0 1,1 1-1,-1-1 1,1 0-1,0 0 1,0 0-1,1 1 1,-1-1-1,1 0 1,1 1-1,-1 0 1,5-9 0,2 1-1154,0 0 0,18-20 0,-15 21 943</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8.445"/>
    </inkml:context>
    <inkml:brush xml:id="br0">
      <inkml:brushProperty name="width" value="0.05" units="cm"/>
      <inkml:brushProperty name="height" value="0.05" units="cm"/>
      <inkml:brushProperty name="color" value="#FF0066"/>
    </inkml:brush>
  </inkml:definitions>
  <inkml:trace contextRef="#ctx0" brushRef="#br0">1 107 12099,'40'49'6856,"-19"-24"-5274,0 2 0,-2 0 1,20 35-1,-38-59-1550,1 1 0,-1-1 0,0 0 0,0 0 0,1 5 0,-2-8-29,0 1 0,0-1 0,0 0 0,0 1 0,0-1 0,0 0 0,0 1 0,0-1 0,0 1 0,0-1 0,0 0 0,0 1 0,-1-1 0,1 0 0,0 1 0,0-1 0,0 0 0,0 0 0,-1 1 0,1-1 0,0 0 0,0 1 0,-1-1 0,1 0 0,-1 0 0,0 1 1,1-1-1,-1 0 1,1 0-1,-1 0 1,0 0-1,1 0 0,-1 0 1,1-1-1,-1 1 1,0 0-1,1 0 1,-1 0-1,1-1 0,-1 1 1,1 0-1,-1 0 1,0-1-1,-4-3 12,0 1 0,0-1 0,1 1 1,-1-1-1,1-1 0,0 1 0,0-1 0,1 1 0,-1-1 0,1 0 0,0 0 1,0-1-1,1 1 0,-4-10 0,2 1-5,0 0 0,1 0 0,0 0 0,1 0 0,0-16 0,2 22 18,0 1 0,0-1 1,1 1-1,0-1 0,0 1 1,4-13-1,-3 17-169,-1-1 0,1 1 0,0 0 0,0-1 0,0 1-1,0 0 1,0 0 0,1 0 0,-1 0 0,1 1 0,0-1 0,0 1 0,0 0 0,0-1 0,5-1 0,-4 2-666,0 0 1,-1-1-1,1 1 0,0-1 1,3-3-1,8-12-753</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8.648"/>
    </inkml:context>
    <inkml:brush xml:id="br0">
      <inkml:brushProperty name="width" value="0.05" units="cm"/>
      <inkml:brushProperty name="height" value="0.05" units="cm"/>
      <inkml:brushProperty name="color" value="#FF0066"/>
    </inkml:brush>
  </inkml:definitions>
  <inkml:trace contextRef="#ctx0" brushRef="#br0">1 0 14419,'7'4'1656,"5"1"865,3 3-56,4 8-665,-1 0-584,1 8-544,-2 0-224,2 2-272,0 0-96,-1-5-104,-5-6-192,-6-8-688,-5-7-400,2 0-1065,-10-8-167,6-15 1360</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8.806"/>
    </inkml:context>
    <inkml:brush xml:id="br0">
      <inkml:brushProperty name="width" value="0.05" units="cm"/>
      <inkml:brushProperty name="height" value="0.05" units="cm"/>
      <inkml:brushProperty name="color" value="#FF0066"/>
    </inkml:brush>
  </inkml:definitions>
  <inkml:trace contextRef="#ctx0" brushRef="#br0">60 44 15227,'-23'0'1569,"3"0"631,6-1-87,12-5-1241,2-2-360,16-3-912,1-1-889,16 7 785</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2:45.460"/>
    </inkml:context>
    <inkml:brush xml:id="br0">
      <inkml:brushProperty name="width" value="0.05" units="cm"/>
      <inkml:brushProperty name="height" value="0.05" units="cm"/>
      <inkml:brushProperty name="color" value="#008C3A"/>
    </inkml:brush>
  </inkml:definitions>
  <inkml:trace contextRef="#ctx0" brushRef="#br0">0 218 10362,'3'-1'403,"8"-4"558,-1 0-1,1-1 0,-1 0 1,-1-1-1,1 0 0,-1 0 1,12-13-1,15-24 707,-23 27-1052,1 0-1,0 1 0,23-20 1,-33 33-517,1 0 1,-1 1 0,1-1-1,-1 1 1,1 0-1,0 0 1,0 1 0,0-1-1,0 1 1,0 0-1,0 0 1,10 1 0,4 0 154,-1 1-1,24 5 1,-34-5-183,410 97 1792,-371-85-1760,330 68 982,-306-72-783,0-2-1,1-4 0,95-8 1,-84-8 98,-59 9-146,0 0 1,32-1-1,-41 6-84,-8-1-77,-1 1 0,1-1 0,0-1 1,0 1-1,-1-1 0,1 0 0,12-4 1,-19 4-49,1 1 1,-1 0-1,1-1 1,0 1-1,-1 0 0,1-1 1,-1 1-1,1-1 1,-1 1-1,0-1 1,1 1-1,-1-1 1,1 1-1,-1-1 1,0 1-1,1-1 1,-1 1-1,0-2 1,-1 2 311,-5 7-317,-3 9-40,3-8-606,1 1-1,0 0 1,-5 13 0,7-2-276</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9.430"/>
    </inkml:context>
    <inkml:brush xml:id="br0">
      <inkml:brushProperty name="width" value="0.05" units="cm"/>
      <inkml:brushProperty name="height" value="0.05" units="cm"/>
      <inkml:brushProperty name="color" value="#FF0066"/>
    </inkml:brush>
  </inkml:definitions>
  <inkml:trace contextRef="#ctx0" brushRef="#br0">223 375 12835,'-25'3'3081,"-42"1"1,42-4-1831,-37 6 1,60-6-1202,0 1 1,-1 0 0,1-1 0,0 1 0,0 0 0,0 0-1,0 1 1,0-1 0,0 0 0,0 1 0,0-1 0,1 1-1,-1-1 1,0 1 0,1 0 0,-1 0 0,1 0 0,0-1 0,0 2-1,0-1 1,0 0 0,0 0 0,0 0 0,0 0 0,1 1-1,-1-1 1,1 0 0,-1 0 0,1 1 0,0-1 0,0 0-1,0 1 1,0-1 0,1 0 0,-1 1 0,0-1 0,1 0-1,0 0 1,0 1 0,-1-1 0,1 0 0,0 0 0,1 0-1,-1 0 1,0 0 0,1 0 0,-1-1 0,1 1 0,1 2-1,3 0 56,-1 1-1,1-1 1,0 0-1,0-1 0,0 1 1,1-1-1,-1 0 0,1-1 1,-1 1-1,1-1 1,11 1-1,-6-1-30,0 0 1,0-1-1,0-1 0,0 0 1,24-4-1,-30 3-230,0 0 1,1-1-1,-1 0 1,0 0 0,0-1-1,0 0 1,0 0-1,6-4 1,-9 5-90,-1 0 1,0 0-1,1 0 1,-1 0 0,0 0-1,0 0 1,0-1-1,-1 1 1,1 0-1,-1-1 1,1 0 0,-1 1-1,0-1 1,0 0-1,0 0 1,0 0-1,0 0 1,-1 1 0,1-6-1,-1-26-1974,-6-39-1,2 36 1927,0 12 1662,4 25-1262,0-1 1,0 1-1,1 0 1,-1 0-1,0 0 1,1 0-1,-1 0 1,0 0-1,1 0 1,-1 0-1,0 0 1,0 0-1,1 0 1,-1 0-1,0 0 1,1 0-1,-1 0 1,0 0-1,0 1 0,1-1 1,-1 0-1,0 0 1,1 0-1,-1 0 1,0 1-1,15 6 427,0 1-1,-1 1 0,0 1 0,-1 0 1,0 0-1,0 1 0,-1 1 0,-1 0 1,17 22-1,-25-29-501,-2-3-27,0 0 1,0-1 0,0 1-1,1 0 1,-1 0 0,0-1 0,1 1-1,-1-1 1,1 0 0,0 1-1,-1-1 1,1 0 0,0 0-1,0 0 1,2 1 0,-3-2-5,0 0 0,-1 0 0,1 0 0,-1 0 1,1 0-1,-1 0 0,1-1 0,-1 1 0,1 0 0,-1 0 0,1-1 0,-1 1 0,1 0 1,-1-1-1,1 1 0,-1 0 0,1-1 0,-1 1 0,0-1 0,1 1 0,-1-1 1,0 1-1,1-1 0,-1 1 0,0-1 0,1 1 0,-1-1 0,0 1 0,0-1 1,0 0-1,6-20 45,-1-27 30,-4 26-57,2 0 0,7-28-1,-5 35 24,0-1-1,2 1 0,0-1 0,17-25 0,44-50-1610,-44 60-829,-2 3 1014</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29.552"/>
    </inkml:context>
    <inkml:brush xml:id="br0">
      <inkml:brushProperty name="width" value="0.05" units="cm"/>
      <inkml:brushProperty name="height" value="0.05" units="cm"/>
      <inkml:brushProperty name="color" value="#FF0066"/>
    </inkml:brush>
  </inkml:definitions>
  <inkml:trace contextRef="#ctx0" brushRef="#br0">1 37 11298,'12'4'2329,"2"-4"2320,-2-14-240,-12-12-2657</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41.228"/>
    </inkml:context>
    <inkml:brush xml:id="br0">
      <inkml:brushProperty name="width" value="0.05" units="cm"/>
      <inkml:brushProperty name="height" value="0.05" units="cm"/>
      <inkml:brushProperty name="color" value="#FF0066"/>
    </inkml:brush>
  </inkml:definitions>
  <inkml:trace contextRef="#ctx0" brushRef="#br0">82 265 4905,'-25'4'5312,"-11"10"-2416,21-8-1028,13-5-1214,1-1-26,-2 1-208,6-3-259,2 0-157,-1-1 0,1 0 1,-1 0-1,0-1 1,0 1-1,0-1 1,0 0-1,-1 0 1,0 0-1,1-1 0,-1 1 1,-1-1-1,1 0 1,-1 1-1,0-1 1,0 0-1,2-9 1,9-37 63,31-78 0,-43 126-60,1 1 0,-1 0 0,0-1 0,1 1 0,-1 0 0,1 0 0,-1 0 0,5-4 0,-5 6-7,-1-1 0,1 1-1,0 0 1,-1-1 0,1 1-1,0-1 1,-1 1 0,1 0-1,0 0 1,0 0 0,-1-1-1,1 1 1,0 0-1,0 0 1,0 0 0,-1 0-1,1 0 1,0 0 0,0 0-1,-1 1 1,1-1 0,0 0-1,0 0 1,-1 0 0,1 1-1,0-1 1,0 1-1,-1-1 1,1 0 0,-1 1-1,1-1 1,0 1 0,0 0-1,2 2 146,0-1-156,-1 0 0,0 0 0,0 0-1,0 0 1,0 0 0,0 0 0,0 1-1,0-1 1,-1 1 0,1-1 0,-1 1-1,0-1 1,1 4 0,0 4 497</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41.755"/>
    </inkml:context>
    <inkml:brush xml:id="br0">
      <inkml:brushProperty name="width" value="0.05" units="cm"/>
      <inkml:brushProperty name="height" value="0.05" units="cm"/>
      <inkml:brushProperty name="color" value="#FF0066"/>
    </inkml:brush>
  </inkml:definitions>
  <inkml:trace contextRef="#ctx0" brushRef="#br0">2 0 9042,'-1'63'240,"2"-15"-192</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44.981"/>
    </inkml:context>
    <inkml:brush xml:id="br0">
      <inkml:brushProperty name="width" value="0.05" units="cm"/>
      <inkml:brushProperty name="height" value="0.05" units="cm"/>
      <inkml:brushProperty name="color" value="#FF0066"/>
    </inkml:brush>
  </inkml:definitions>
  <inkml:trace contextRef="#ctx0" brushRef="#br0">1 934 6561,'0'-2'112,"1"0"0,0 0-1,0 1 1,1-1-1,-1 0 1,0 1 0,0-1-1,1 1 1,-1 0 0,1-1-1,0 1 1,-1 0-1,1 0 1,0 0 0,-1 0-1,1 0 1,0 0-1,0 1 1,0-1 0,0 0-1,0 1 1,0 0-1,0-1 1,0 1 0,0 0-1,0 0 1,0 0 0,0 0-1,0 1 1,0-1-1,3 1 1,5 2 120,0 1 0,0 0 0,0 0 0,16 10 0,-10-5 216,-2-3-232,0 0-1,0-1 1,1-1-1,-1 0 0,1-1 1,0 0-1,0-1 1,0-1-1,26-1 1,10-4 450,78-16 1,7-1 162,-77 17-714,1 4-1,0 1 1,0 3 0,-1 3 0,1 3-1,-2 2 1,67 23 0,-97-26-81,25 9 249,2-2 0,98 16 1,-53-24 105,102-6 0,101-21 118,-224 14-391,0 3 0,0 4 0,0 3 0,-1 4-1,85 20 1,11 5-32,-131-29-40,-1-1 0,51-1 0,196-30 700,19-1-55,-283 29-656,0 2 1,0 0 0,48 13 0,-52-10-17,0-1-1,0-1 1,0-1 0,1-1-1,-1 0 1,24-3 0,16-8 441,100-27 1,-141 32-393,34-4-1,-32 6-44,31-7 1,-47 8-19,0-1 0,0 0 0,0 0-1,0-1 1,0 0 0,-1 0 0,1 0 0,-1-1 0,7-5 0,4-8 19,0-1 0,19-28 1,-19 25-8,27-30 0,-41 48 22,1 0 0,0 0 0,-1 0 0,1 0 0,-1-1 0,0 1 0,0-1 0,0 1 0,-1-1 0,1 0 1,-1 0-1,0 1 0,0-1 0,0 0 0,0 0 0,-1 0 0,0 0 0,0 0 0,0 0 0,-1-7 0,1 5-29,0-129 222,1 115-203,2 0 0,0 0 0,1 1 0,11-34 0,-6 34-25,-5 10 1,-1-1 0,5-14 0,-8 22-3,1-1 0,-1 0 1,0 1-1,1-1 0,-1 0 1,-1 1-1,1-1 1,0 0-1,0 1 0,-1-1 1,0 0-1,1 1 0,-1-1 1,-2-2-1,-34-54 23,14 24-1,8 13-22,0 1-1,-1 0 0,-19-19 0,23 29 4,-1 0-1,0 0 0,0 1 0,-1 0 0,-28-14 0,1 7 0,-1 1 0,0 2 0,-75-15 0,-133-6 15,175 31-17,-1 3-1,-111 13 1,125-7 2,-1-3 0,1-3-1,-1-2 1,-109-20 0,132 14 0,-1 2 1,1 2-1,-1 1 0,0 3 0,-80 7 1,-241 74-51,225-45 35,98-26 18,-2-1 0,1-2 0,0-2 0,-1-2 0,0-1 0,-51-6 0,20-7 25,-83-26 0,11 3 9,114 31-36,0 1 0,-1 1 0,-47 4-1,-39-2-1,-39-21 2,107 12-1,0 2 0,0 3 0,-62 2 0,100 2 7,1 2 0,-1 0 0,0 0 0,1 1 0,-1 0 0,1 1 1,0 0-1,0 1 0,0 0 0,1 0 0,-11 8 0,7-2 10,0 0 0,1 0 0,0 2-1,1-1 1,0 1 0,-12 22 0,0 0 37,-2-1 1,-52 59-1,64-80-188,-1-1 0,0 0 0,-1-1 0,0 0 0,0-2 0,-1 1 0,0-2 0,-1 0 0,-17 5 0,11-6-137,-24 3 1,26-6 221</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45.511"/>
    </inkml:context>
    <inkml:brush xml:id="br0">
      <inkml:brushProperty name="width" value="0.05" units="cm"/>
      <inkml:brushProperty name="height" value="0.05" units="cm"/>
      <inkml:brushProperty name="color" value="#FF0066"/>
    </inkml:brush>
  </inkml:definitions>
  <inkml:trace contextRef="#ctx0" brushRef="#br0">52 13 13643,'-29'15'1384,"6"-3"2385,41-22-3977,21-19 232</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54.340"/>
    </inkml:context>
    <inkml:brush xml:id="br0">
      <inkml:brushProperty name="width" value="0.05" units="cm"/>
      <inkml:brushProperty name="height" value="0.05" units="cm"/>
      <inkml:brushProperty name="color" value="#FF0066"/>
    </inkml:brush>
  </inkml:definitions>
  <inkml:trace contextRef="#ctx0" brushRef="#br0">36 255 8442,'-2'-1'210,"-1"-1"1,1 1 0,0-1-1,-1 0 1,1 1-1,0-1 1,0 0-1,0 0 1,0 0 0,1-1-1,-1 1 1,0 0-1,1-1 1,0 1 0,-1-1-1,1 0 1,0 1-1,0-1 1,1 0-1,-1-2 1,1 2-122,0 0-1,0 0 1,0 0 0,1 0-1,-1 0 1,1 0 0,0 1 0,-1-1-1,2 0 1,-1 0 0,0 1-1,0-1 1,1 1 0,0-1-1,-1 1 1,1-1 0,0 1-1,0 0 1,4-4 0,11-7 111,0 0 1,0 1-1,1 1 1,1 1-1,0 0 1,33-11-1,-6 6 385,85-17-1,-98 27-497,0 1 0,0 2 0,1 1 0,-1 1 0,0 3 0,65 11 0,-40 0 14,0 3-1,106 46 1,-132-48-11,0 1 0,-2 1-1,0 1 1,-1 2 0,-1 1 0,-1 2-1,-1 0 1,-1 2 0,28 34 0,0 10 444,-3 3 1,-3 2-1,-3 1 1,66 161-1,-96-192-141,-2 1-1,8 51 0,-5-20 217,-11-49-427,-3-19-140,1 0 0,-1 0 0,1 0 1,0-1-1,6 13 0,-8-19-42,1 0 0,-1-1 0,0 1 0,1 0 0,-1-1 0,1 1 0,-1 0 0,1-1 0,-1 1 0,1-1 0,0 1 0,-1-1 0,1 1 0,0-1 0,-1 1 0,1-1 0,0 0 0,0 1 0,-1-1 0,1 0 0,0 1 0,0-1 0,0 0 0,-1 0 0,2 0 1,0 0-7,-1 0 0,1-1 1,-1 1-1,0-1 1,0 1-1,1-1 1,-1 1-1,0-1 1,0 0-1,1 0 1,-1 0-1,0 0 1,2-1-1,-1 0-404,0-1 1,0 1-1,0-1 0,0 1 0,-1-1 0,1 0 1,0 1-1,-1-1 0,0 0 0,0 0 1,0 0-1,1-5 0,-4-2-1493,-6-3 709</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54.804"/>
    </inkml:context>
    <inkml:brush xml:id="br0">
      <inkml:brushProperty name="width" value="0.05" units="cm"/>
      <inkml:brushProperty name="height" value="0.05" units="cm"/>
      <inkml:brushProperty name="color" value="#FF0066"/>
    </inkml:brush>
  </inkml:definitions>
  <inkml:trace contextRef="#ctx0" brushRef="#br0">7 57 10730,'-6'1'8532,"11"5"-8531,12 12 687,75 89 1465,-75-84-1832,-1 0-1,-1 1 1,12 26-1,29 84 649,-56-134-969,0 0 1,0 0 0,0 0 0,0 1 0,0-1-1,0 0 1,0 0 0,1 0 0,-1 0 0,0 0-1,0 0 1,0 0 0,0 1 0,0-1 0,0 0-1,0 0 1,0 0 0,0 0 0,0 0 0,1 0 0,-1 0-1,0 0 1,0 0 0,0 0 0,0 0 0,0 0-1,0 0 1,0 1 0,1-1 0,-1 0 0,0 0-1,0 0 1,0 0 0,0 0 0,0 0 0,1 0-1,-1 0 1,0 0 0,0 0 0,0-1 0,0 1-1,0 0 1,0 0 0,0 0 0,1 0 0,-1 0 0,0 0-1,0 0 1,0 0 0,0 0 0,0 0 0,0 0-1,0 0 1,0-1 0,1 1 0,-1 0 0,0 0-1,0 0 1,0 0 0,0 0 0,0 0 0,0 0-1,0-1 1,0 1 0,0 0 0,0 0 0,5-9 5,-5 9-4,25-62 21,19-37 6,-26 62-23,28-57 43,-40 78-36,0 1 0,-2 0 0,0-1 0,3-21 0,-6 35 3,-1 0 0,0 0 0,1 1 1,-1-1-1,0 0 0,-1 0 0,1 0 0,0 1 0,0-1 0,-1 0 0,1 0 0,-1 1 0,1-1 0,-1 0 0,0 1 0,-1-3 1,1 3-3,-1 0 1,1 0 0,0 0 0,-1 0 0,1 0 0,-1 0 0,1 0 0,-1 1 0,0-1 0,1 1-1,-1-1 1,0 1 0,0-1 0,1 1 0,-1 0 0,0 0 0,-2 0 0,-4 1 3,-1 0 1,0 0 0,1 1-1,-1 0 1,1 0-1,-1 1 1,1 0 0,-10 6-1,6-4-692,-1 0-1,-21 5 0,32-9 483,1-1 0,-1 0 0,0 1 0,0-1 0,0 0 0,0-1 0,1 1 0,-1 0 0,0 0 0,0-1 0,-3 0 0,0-2-203,0 0 0,0 0 0,-7-6 1,12 9 391</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15.795"/>
    </inkml:context>
    <inkml:brush xml:id="br0">
      <inkml:brushProperty name="width" value="0.05" units="cm"/>
      <inkml:brushProperty name="height" value="0.05" units="cm"/>
      <inkml:brushProperty name="color" value="#FF0066"/>
    </inkml:brush>
  </inkml:definitions>
  <inkml:trace contextRef="#ctx0" brushRef="#br0">474 961 12907,'19'-15'1206,"2"1"0,-1 1 0,46-22-1,-61 34-1089,-1-1 0,1 1-1,0 0 1,0 0 0,-1 1-1,1-1 1,0 1 0,6 0-1,38 8 112,-4 0-176,-16-6 65,1-1 0,46-6 0,61-15 494,-96 13-398,201-25 940,-186 29-1069,1 1-1,75 8 1,40 17-82,12 1 188,-149-20-10,189 12 786,-192-16-925,0-1-1,0-2 0,0-1 0,-1-2 1,35-10-1,-28 3-36,1 3 0,0 0 0,0 3 0,1 2 0,0 1 0,43 1 0,-57 4 9,45 2 184,75-7-1,-83 1 13,115 9-1,-22 1-37,-142-7-146,277-3 615,1-15 338,-179 1-750,53-4 112,-98 19-281,-24 2-46,0-2 1,-1-2 0,45-11-1,-74 12-11,48-12 22,120-44-1,-144 39 2,0-1 1,54-41-1,-87 58-8,1 0 1,-1-1-1,0 0 1,0 0-1,0 0 1,0-1-1,-1 0 1,6-11-1,-8 14-12,-1 0-1,1 0 1,-1 0-1,0 0 1,0 0 0,0-1-1,-1 1 1,1 0-1,-1-1 1,0 1-1,0 0 1,0-1-1,0 1 1,-1 0-1,1-1 1,-1 1 0,0 0-1,0 0 1,0 0-1,-3-6 1,-5-4-5,0-1 1,-1 1 0,-1 1-1,0 0 1,-1 0 0,-18-13-1,-7-8-28,27 25 22,0-1 1,-1 1-1,0 1 1,-1 0 0,1 1-1,-21-8 1,-78-22-21,42 16-24,57 16 39,-145-41-133,-133 8 57,45 9 34,-120-27 44,267 46-40,-173 4 0,88 19-215,-99 3 127,77-19 158,-282 7-48,410-1 38,1-3-1,-108-13 1,140 6-10,-124-14-22,116 16 14,-66 3 0,-116 20 12,39-3-2,137-13-12,0 4 0,-73 17 0,106-18 5,0 2 0,0 0 0,1 2 0,0 0 1,0 2-1,1 0 0,-34 27 0,20-9-2,-47 52 1,-24 43-25,60-69 19,30-36 10,1 0 0,0 1 0,2 0 1,1 1-1,-14 30 0,24-44 7,0-1 1,1 1-1,0 0 1,0 0-1,1 0 1,0 0-1,1 1 1,0 14-1,1-17 9,0 0 1,0 0-1,0 0 0,1 0 1,0 0-1,1-1 0,-1 1 1,1-1-1,0 1 0,0-1 1,1 0-1,0 0 0,4 5 1,0-3 30,1 1 0,0-1 1,0 0-1,1-1 1,-1 0-1,1-1 1,1 0-1,-1 0 1,1-1-1,0 0 0,16 3 1,7-1 74,1 0-1,51 0 1,43-5-1132,192-23 1,-211 10 65</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33.378"/>
    </inkml:context>
    <inkml:brush xml:id="br0">
      <inkml:brushProperty name="width" value="0.05" units="cm"/>
      <inkml:brushProperty name="height" value="0.05" units="cm"/>
      <inkml:brushProperty name="color" value="#FF0066"/>
    </inkml:brush>
  </inkml:definitions>
  <inkml:trace contextRef="#ctx0" brushRef="#br0">41 35 14427,'-1'-5'4486,"0"22"-2276,0 2-1743,0-1 0,-2 1 1,0-1-1,-1 0 0,-1 0 0,-10 24 0,15-42-463,-6 20 430,6-10-124,0-9-298,0-1 0,0 0-1,0 0 1,1 0 0,-1 0-1,0 1 1,0-1 0,0 0-1,0 0 1,1 0 0,-1 0-1,0 0 1,0 0 0,0 1-1,1-1 1,-1 0 0,0 0-1,0 0 1,0 0 0,1 0-1,-1 0 1,0 0 0,0 0-1,0 0 1,1 0 0,-1 0-1,0 0 1,0 0 0,0 0-1,1 0 1,-1 0-1,0 0 1,0 0 0,0 0-1,1-1 1,-1 1 0,0 0-1,0 0 1,5-2 94,-1-1-1,0 1 1,0-1-1,0 0 1,0 0-1,-1 0 1,1-1-1,4-4 1,24-35 490,-26 34-472,9-14 122,0-2-1,-2 1 1,19-49 0,-32 70-1076,-3 6 143,-1 1 30,-19 12-325</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2:54.571"/>
    </inkml:context>
    <inkml:brush xml:id="br0">
      <inkml:brushProperty name="width" value="0.05" units="cm"/>
      <inkml:brushProperty name="height" value="0.05" units="cm"/>
      <inkml:brushProperty name="color" value="#008C3A"/>
    </inkml:brush>
  </inkml:definitions>
  <inkml:trace contextRef="#ctx0" brushRef="#br0">2 32 5801,'-2'5'3905,"2"-5"-3887,0 0 0,0 1 0,0-1 0,0 0 0,0 1 0,0-1 0,0 0 0,1 0 0,-1 1 0,0-1 0,0 0 0,0 0 0,0 0 0,0 1 0,0-1 0,0 0 0,0 0 0,1 1 0,-1-1 0,0 0 0,0 0 0,0 0 0,0 0 0,1 1 0,-1-1 0,0 0 0,0 0 0,1 0 0,-1 0-1,0 0 1,0 0 0,1 1 0,-1-1 0,0 0 0,0 0 0,1 0 0,-1 0 0,0 0 0,0 0 0,1 0 0,-1 0 0,0 0 0,0 0 0,1 0 0,-1 0 0,0 0 0,0-1 0,1 1 0,-1 0 0,4-2 116,-1 1 0,0-1 0,0-1 0,0 1 1,0 0-1,6-6 0,-8 6-41,1 0 1,0 0-1,0 0 1,1 0-1,-1 1 1,0-1 0,1 0-1,-1 1 1,1 0-1,-1 0 1,1-1-1,0 2 1,-1-1-1,4-1 1,-5 3-44,0-1 0,0 1 1,0 0-1,0-1 1,0 1-1,0 0 0,0 0 1,0 0-1,0 0 0,0 0 1,0 0-1,-1 0 0,1 0 1,0 0-1,-1 0 1,1 0-1,-1 0 0,1 2 1,6 7 372,9-4-346,-10-1-92,-1 0 0,0 1 0,0-1 0,6 12 0,4 3-223,-3-6 94</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1.585"/>
    </inkml:context>
    <inkml:brush xml:id="br0">
      <inkml:brushProperty name="width" value="0.05" units="cm"/>
      <inkml:brushProperty name="height" value="0.05" units="cm"/>
      <inkml:brushProperty name="color" value="#FF0066"/>
    </inkml:brush>
  </inkml:definitions>
  <inkml:trace contextRef="#ctx0" brushRef="#br0">19 200 13059,'-5'3'168,"-9"8"3307,14-8-1373,10-3-692,177-34 3756,92-25-2863,-77 15-1713,-162 36-598,127-30-1661,-143 29-354,-23 9 1894,-1 0-1,1 0 1,-1-1-1,1 1 1,-1 0 0,0 0-1,1 0 1,-1-1-1,1 1 1,-1 0-1,0 0 1,1-1-1,-1 1 1,0 0-1,1-1 1,-1 1 0,0 0-1,0-1 1,1 1-1,-1 0 1,0-1-1,0 1 1,0-1-1,0 1 1,1-1 0,-1 1-1,0 0 1,0-1-1,0 1 1,0-1-1,0 1 1,0-1-1,0 1 1,0-1-1,0 1 1,0 0 0,0-1-1,0 1 1,-1-1-1,1 1 1,0-1-1,0 1 1,-1-1-1,0 0-57,1 0 0,-1 0-1,0 1 1,0-1 0,0 0-1,0 1 1,0-1 0,0 0-1,0 1 1,-2-1 0,3 1 182</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1.772"/>
    </inkml:context>
    <inkml:brush xml:id="br0">
      <inkml:brushProperty name="width" value="0.05" units="cm"/>
      <inkml:brushProperty name="height" value="0.05" units="cm"/>
      <inkml:brushProperty name="color" value="#FF0066"/>
    </inkml:brush>
  </inkml:definitions>
  <inkml:trace contextRef="#ctx0" brushRef="#br0">0 33 12467,'26'-7'1288,"21"1"792,12-1 49,29 0-153,7 2-143,-8 6-169,-9 4-232,-31 16-543,-25 9-361,-32 15-424,-20 10-112,-28 8-448,-7 1-385,3-9-1471,8-1-465,35-11 1377</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2.164"/>
    </inkml:context>
    <inkml:brush xml:id="br0">
      <inkml:brushProperty name="width" value="0.05" units="cm"/>
      <inkml:brushProperty name="height" value="0.05" units="cm"/>
      <inkml:brushProperty name="color" value="#FF0066"/>
    </inkml:brush>
  </inkml:definitions>
  <inkml:trace contextRef="#ctx0" brushRef="#br0">80 15 11963,'12'-14'9612,"-13"18"-9119,1 0 0,0 0 0,-1 0 0,0 1 0,0-1 0,-2 5 0,-1 4 36,-6 19 116,-36 138 1064,38-130-1460,1 0 0,-3 57 1,10-82-191,0 1 0,1-1 0,1 1 0,0-1 0,9 28 0,-8-32-50,1 0 0,1-1 0,0 0 0,0 0 1,1 0-1,1 0 0,-1-1 0,15 15 0,-11-15-224,1 0 0,0 0-1,0-1 1,1 0 0,0-1 0,1-1 0,0 0 0,0 0 0,0-1 0,0-1-1,1 0 1,-1-1 0,1 0 0,0-2 0,0 1 0,0-2 0,0 1-1,15-3 1,6-1-41</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2.365"/>
    </inkml:context>
    <inkml:brush xml:id="br0">
      <inkml:brushProperty name="width" value="0.05" units="cm"/>
      <inkml:brushProperty name="height" value="0.05" units="cm"/>
      <inkml:brushProperty name="color" value="#FF0066"/>
    </inkml:brush>
  </inkml:definitions>
  <inkml:trace contextRef="#ctx0" brushRef="#br0">0 1 14515,'3'31'2705,"3"5"2896,6 4-3609,5 5 17,-3-1-1273,-2-3-320,-5-3-296,-3-5-64,-4-7-248,0-5-232,0-11-944,-7-32-11515</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2.569"/>
    </inkml:context>
    <inkml:brush xml:id="br0">
      <inkml:brushProperty name="width" value="0.05" units="cm"/>
      <inkml:brushProperty name="height" value="0.05" units="cm"/>
      <inkml:brushProperty name="color" value="#FF0066"/>
    </inkml:brush>
  </inkml:definitions>
  <inkml:trace contextRef="#ctx0" brushRef="#br0">0 123 17756,'33'-13'1752,"14"-8"937,7 0-281,8 0-655,2 0-777,-10 8-712,-7 2-272,-11 9-664,-10 2-480,-17 11-785,-11 3-743,-15 10 1495</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2.725"/>
    </inkml:context>
    <inkml:brush xml:id="br0">
      <inkml:brushProperty name="width" value="0.05" units="cm"/>
      <inkml:brushProperty name="height" value="0.05" units="cm"/>
      <inkml:brushProperty name="color" value="#FF0066"/>
    </inkml:brush>
  </inkml:definitions>
  <inkml:trace contextRef="#ctx0" brushRef="#br0">21 115 12515,'-9'7'2320,"-3"-2"2401,24-9-2440,9-6 47,16-9-1136,9 0-479,3 0-601,-1 0-352,-4 3-961,-4 2-663,-14 7 3544,-6 7-2024</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2.940"/>
    </inkml:context>
    <inkml:brush xml:id="br0">
      <inkml:brushProperty name="width" value="0.05" units="cm"/>
      <inkml:brushProperty name="height" value="0.05" units="cm"/>
      <inkml:brushProperty name="color" value="#FF0066"/>
    </inkml:brush>
  </inkml:definitions>
  <inkml:trace contextRef="#ctx0" brushRef="#br0">3 112 15507,'-2'6'1777,"2"-2"687,9-4-503,3-2-297,15-3-944,1-2-328,7-2-280,5-1-224,1-7-632,4-1-352,-1-2-1097,-3-3-191,-10 13 1272</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3.484"/>
    </inkml:context>
    <inkml:brush xml:id="br0">
      <inkml:brushProperty name="width" value="0.05" units="cm"/>
      <inkml:brushProperty name="height" value="0.05" units="cm"/>
      <inkml:brushProperty name="color" value="#FF0066"/>
    </inkml:brush>
  </inkml:definitions>
  <inkml:trace contextRef="#ctx0" brushRef="#br0">38 167 10642,'0'0'283,"0"-1"0,0 1 0,0-1 0,1 1 0,-1-1 0,0 1 0,0-1 0,0 1-1,1-1 1,-1 1 0,0-1 0,0 1 0,1-1 0,-1 1 0,0-1 0,1 1 0,-1 0 0,1-1-1,-1 1 1,0 0 0,1-1 0,-1 1 0,2 0 0,-2 0-106,1 0 0,-1 0 0,1 0-1,-1 0 1,1 0 0,-1 0 0,1 0 0,-1 0 0,1 0 0,-1 1-1,0-1 1,1 0 0,-1 0 0,1 1 0,-1-1 0,1 0 0,-1 1 0,0-1-1,1 1 1,1 1 8,0 0 1,-1 0-1,1 0 0,-1 0 0,0 1 0,0-1 0,0 0 1,0 1-1,1 2 0,0 11 14,-1 1 0,-1-1 1,0 0-1,-2 1 0,0-1 0,-4 18 1,1-1 1,2-10-53,0 1 0,2-1 1,3 43-1,0-54-225,0 0 1,0 0 0,1 0-1,1-1 1,0 1 0,0-1-1,1 1 1,1-2 0,7 12 0,-6-15-1093,-5-13 293,-2-17-55,-1 19 862,-8-71-405,-38-140 0,5 30 640,40 174-66,0 0 0,1-1 0,0 1 0,0-1-1,3-17 1,-2 27-60,0 1-1,0 0 1,0 0-1,1 0 1,-1 0-1,0 0 1,1 0-1,-1 0 1,1 0-1,-1 0 1,1 0-1,0 0 1,-1 0-1,1 0 1,0 0 0,0 0-1,-1 1 1,1-1-1,0 0 1,0 0-1,0 1 1,0-1-1,0 1 1,0-1-1,0 1 1,0-1-1,0 1 1,0 0-1,1-1 1,-1 1-1,0 0 1,0 0-1,0 0 1,0 0-1,0 0 1,0 0-1,3 0 1,2 2 153,0 0-1,1 0 1,-1 0 0,0 0-1,7 5 1,-9-6-121,1 2 23,29 13 741,37 26 1,-62-37-667,-1 1 1,0 0-1,0 1 0,-1 0 0,1 0 0,-2 1 1,1-1-1,-1 1 0,10 17 0,-15-22-131,0 0-1,0 1 1,0-1-1,0 1 1,0-1 0,-1 0-1,0 1 1,1-1-1,-1 1 1,0 0 0,-1-1-1,1 0 1,-1 1-1,0-1 1,1 1-1,-1-1 1,-1 0 0,1 1-1,0-1 1,-1 0-1,0 0 1,-4 5-1,0 1-5,-1-1-1,0 0 0,0-1 1,-1 1-1,0-1 0,-11 7 1,12-9-128,-1 0 0,1-1-1,-1 0 1,0 0 0,0-1 0,-1 0 0,1 0 0,-1-1 0,0 0 0,1 0 0,-1-1 0,-16 0-1,22-1-25,1 0-1,0 0 0,0-1 0,0 1 1,0-1-1,0 1 0,0-1 0,0 0 0,0 0 1,0 0-1,0 0 0,0 0 0,0 0 0,0 0 1,1-1-1,-1 1 0,1-1 0,-1 1 1,1-1-1,-1 0 0,1 0 0,0 1 0,0-1 1,-1-2-1,-2-17-717,4 15 671</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23.974"/>
    </inkml:context>
    <inkml:brush xml:id="br0">
      <inkml:brushProperty name="width" value="0.05" units="cm"/>
      <inkml:brushProperty name="height" value="0.05" units="cm"/>
      <inkml:brushProperty name="color" value="#FF0066"/>
    </inkml:brush>
  </inkml:definitions>
  <inkml:trace contextRef="#ctx0" brushRef="#br0">40 10 11827,'-8'-3'935,"6"2"-370,0 0 1,0 0 0,0 0 0,0 0-1,0 1 1,0-1 0,-4 0 0,5 1-463,1 1 0,-1-1 0,1 0 0,-1 0 0,1 0 1,-1 1-1,1-1 0,-1 0 0,0 0 0,1 1 1,0-1-1,-1 0 0,1 1 0,-1-1 0,1 1 1,-1-1-1,1 1 0,0-1 0,-1 1 0,1-1 1,0 1-1,0-1 0,-1 1 0,1-1 0,0 1 0,0-1 1,0 1-1,-1 0 0,1-1 0,0 1 0,0-1 1,0 1-1,0 0 0,1 0 0,-2 1 46,1 0 1,0 0-1,1 0 1,-1 0-1,0 0 0,0 0 1,1 0-1,0-1 0,-1 1 1,1 0-1,0 0 0,0 0 1,-1-1-1,1 1 0,1 0 1,-1-1-1,0 1 0,0-1 1,1 0-1,-1 1 0,0-1 1,1 0-1,2 2 0,4 2 162,1 0 0,-1-1-1,16 6 1,-12-6-46,11 6 42,23 7 615,71 40 0,-103-48-749,0 0-1,-1 0 0,0 1 1,-1 1-1,0 0 1,-1 0-1,0 1 1,-1 1-1,11 17 0,-12-15-52,-2 0 0,0 1 0,0 0 0,-1 0 0,-1 1-1,-1-1 1,-1 1 0,0 0 0,-1 0 0,0 20 0,-2-18-35,-1 0 0,-1 0 1,0 0-1,-1 0 1,-2 0-1,0-1 1,-1 1-1,-15 32 0,14-38-43,-1 0 0,-1-1-1,0 0 1,0 0-1,-1-1 1,-1 0-1,0-1 1,0 0-1,-14 9 1,2-4-162,-1-1-1,0 0 1,-50 18 0,69-30-117,1 0-1,-1-1 1,0 1-1,0-1 0,0 0 1,0-1-1,0 1 1,-7-1-1,2-3-586</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0.513"/>
    </inkml:context>
    <inkml:brush xml:id="br0">
      <inkml:brushProperty name="width" value="0.05" units="cm"/>
      <inkml:brushProperty name="height" value="0.05" units="cm"/>
      <inkml:brushProperty name="color" value="#FF0066"/>
    </inkml:brush>
  </inkml:definitions>
  <inkml:trace contextRef="#ctx0" brushRef="#br0">188 52 6969,'4'-7'480,"-1"1"678,0 0 1,0 0-1,2-9 1,-5 14-1095,0 1 0,1 0 0,-1 0 1,0-1-1,0 1 0,0 0 1,0 0-1,0-1 0,0 1 0,1 0 1,-1-1-1,0 1 0,0 0 1,0 0-1,0-1 0,0 1 0,0 0 1,0-1-1,0 1 0,0 0 0,0 0 1,-1-1-1,1 1 0,0 0 1,0-1-1,0 1 0,0 0 0,0 0 1,0-1-1,-1 1 0,1 0 1,0 0-1,0 0 0,0-1 0,-1 1 1,1 0-1,0 0 0,0 0 1,-1-1-1,1 1 0,0 0 0,0 0 1,-1 0-1,1 0 0,0 0 1,0 0-1,-1 0 0,1 0 0,0 0 1,-1-1-1,1 1 0,0 0 0,0 0 1,-1 1-1,1-1 0,0 0 1,-1 0-1,1 0 0,0 0 0,0 0 1,-1 0-1,-22 12 2127,6 2-1523,0 0 1,1 2 0,0 0 0,2 0 0,0 1 0,0 1 0,2 0 0,-15 29 0,23-41-564,0 2 0,1-1 0,0 0 0,0 1 0,0-1 0,1 1 0,0 0 0,1 0 0,0-1 0,0 1 0,0 0 0,1 0 0,1 9 1,2-3-68,0-1 1,1 0-1,1 0 1,0 0 0,7 15-1,40 57 1,-18-29-13,-29-48-150,-1 0 0,0 0 1,0 1-1,-1 0 0,0-1 0,0 1 1,-1 0-1,1 19 0,-2-25-115,-1 0 0,0 0-1,-1 1 1,1-1 0,0 0-1,-1 0 1,0 0 0,0 0-1,0 0 1,0 0 0,0 0-1,-1 0 1,1 0 0,-1 0-1,0-1 1,0 1 0,0-1-1,0 1 1,0-1 0,0 0-1,-1 0 1,1 1 0,-1-2-1,1 1 1,-1 0 0,0-1-1,0 1 1,-3 0 0,-17 7-1221</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2:57.063"/>
    </inkml:context>
    <inkml:brush xml:id="br0">
      <inkml:brushProperty name="width" value="0.05" units="cm"/>
      <inkml:brushProperty name="height" value="0.05" units="cm"/>
      <inkml:brushProperty name="color" value="#008C3A"/>
    </inkml:brush>
  </inkml:definitions>
  <inkml:trace contextRef="#ctx0" brushRef="#br0">227 1240 8402,'0'-1'94,"0"1"1,1 0-1,-1 0 0,0 0 1,0 0-1,1 0 1,-1 0-1,0 0 1,1 0-1,-1 0 0,0 0 1,0 0-1,1 0 1,-1 0-1,0 0 0,1 0 1,-1 0-1,0 0 1,0 0-1,1 0 1,-1 0-1,0 0 0,0 0 1,1 0-1,-1 0 1,0 1-1,0-1 1,1 0-1,-1 0 0,0 0 1,0 1-1,1-1 1,15 9 328,-7-3-25,-7-6-349,0 1 1,0-1-1,0 1 1,0-1 0,-1 0-1,1 1 1,0-1-1,0 0 1,0 0 0,0 0-1,0-1 1,0 1-1,2-1 1,28-11 464,-26 10-348,-1 0 0,1-1 0,-1 2 0,10-3-1,-7 5 44,0-1 0,-1 1 0,1 0 0,-1 1 0,1 0 0,-1 0 0,0 1-1,0 0 1,10 5 0,26 9 648,-17-10-703,0-1-1,1-2 1,0-1-1,-1-1 1,1-1-1,0-1 1,0-1-1,-1-2 1,1 0-1,27-9 1,21-6 46,-20 4 66,85-10 0,162 15 115,-249 9-311,261 20 255,-180-8 56,160-10 97,-107-4-438,-2 15 19,-126-2-10,62 20 0,-74-17 128,0-2 0,83 9 0,-70-19 43,0-2 1,0-3-1,0-3 0,-1-2 0,115-33 1,-125 28-185,48-16 44,-85 25-75,0-1 0,0-1 0,-1 0 0,0-1 0,19-14 0,-26 17-3,-1 1 0,0 0 0,0-1 1,0 0-1,-1 0 0,1 0 0,-1 0 0,0 0 0,0 0 0,0-1 0,0 1 0,1-9 0,0-4 2,-1 0 0,1-21 1,0-6 2,2 20-7,1 0 0,13-36 0,5-16-8,-2-8 0,-8 34 19,-1 0-1,8-92 1,1-83 50,-22 222-57,0 0-1,0-1 0,0 1 1,0 0-1,-1 0 0,1 0 0,-1-1 1,0 1-1,0 0 0,0 0 1,-1 0-1,1 0 0,-1 0 0,1 1 1,-1-1-1,0 0 0,0 1 1,0-1-1,0 1 0,-5-5 0,-3 1 17,1 0-1,-1 0 1,0 1-1,-18-7 1,-8-4 0,-11-12-20,36 21 0,0 0 0,-1 0 0,0 1 0,0 1-1,0 0 1,-1 0 0,-19-4 0,-6 6-4,0 1 0,-1 2 0,-56 6-1,-30 1-1,-94-21-1,2-16-10,-141-14-22,38 37-215,69 3 76,85 3 165,1 8-1,-276 46 0,-98 9 22,510-60-8,-170 24 315,89-10 98,98-14-405,0 0-1,0 1 1,0 0 0,0 1-1,0 0 1,-11 6 0,16-6-8,1-1 0,0 1 0,1 0 0,-1 1 1,1-1-1,0 1 0,0 0 0,0 1 0,1-1 1,0 1-1,0 0 0,-5 8 0,3-1 0,1 1 0,0 0 0,1 0 0,0 0 0,-2 27 0,-1 75 1,6-108-1,0 16 1,1 1 0,1-1-1,1 1 1,1-1 0,1 1-1,2-1 1,12 37 0,59 98-7,-27-61 163,-9-10 125,-12-22 351,75 121 0,-99-179-575,1 0-1,0 0 1,0-1 0,14 12-1,-19-17-146,1-1-1,0 1 1,0-1 0,0 0-1,1 1 1,-1-1-1,0 0 1,0-1-1,1 1 1,-1 0-1,0-1 1,1 1-1,-1-1 1,1 1-1,-1-1 1,1 0-1,-1 0 1,1-1-1,-1 1 1,0 0-1,1-1 1,-1 1-1,5-2 1,-1-2-131,1 0 0,-1 0 1,7-6-1</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0.716"/>
    </inkml:context>
    <inkml:brush xml:id="br0">
      <inkml:brushProperty name="width" value="0.05" units="cm"/>
      <inkml:brushProperty name="height" value="0.05" units="cm"/>
      <inkml:brushProperty name="color" value="#FF0066"/>
    </inkml:brush>
  </inkml:definitions>
  <inkml:trace contextRef="#ctx0" brushRef="#br0">5 108 13515,'-3'-3'2056,"1"-4"1233,11-4-864,8-3-289,9-1-1056,5 1-416,7 2-400,2 5-176,5 2-624,-1 0-360,-1 3-1288,-2-5-329,1 2 1313</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1.544"/>
    </inkml:context>
    <inkml:brush xml:id="br0">
      <inkml:brushProperty name="width" value="0.05" units="cm"/>
      <inkml:brushProperty name="height" value="0.05" units="cm"/>
      <inkml:brushProperty name="color" value="#FF0066"/>
    </inkml:brush>
  </inkml:definitions>
  <inkml:trace contextRef="#ctx0" brushRef="#br0">233 273 11827,'0'-1'229,"0"1"0,-1-1 0,1 1 0,-1 0 0,1-1 0,0 1 0,-1 0 0,1-1 0,-1 1 1,1 0-1,-1 0 0,1-1 0,-1 1 0,1 0 0,-1 0 0,1 0 0,-1 0 0,0 0 0,1 0 0,-1 0 1,1 0-1,-1 0 0,1 0 0,-1 0 0,1 0 0,-1 0 0,1 0 0,-1 0 0,1 1 0,-1-1 1,0 0-1,-21 10 1371,16-7-807,-20 10 278,-57 29 785,76-37-1753,0 0 0,-1 0 1,1 1-1,1 0 1,-1 0-1,1 0 0,0 1 1,-5 9-1,9-13-83,0 0-1,0 0 1,1 1-1,-1-1 1,1 1-1,0-1 1,0 0-1,0 1 1,0 0 0,1-1-1,0 1 1,-1-1-1,1 1 1,1 0-1,-1-1 1,0 1-1,1-1 1,1 5-1,-1-5-21,0-1 0,0 1 0,1 0 0,-1 0-1,1-1 1,0 1 0,0-1 0,0 1 0,0-1-1,0 0 1,0 0 0,1 0 0,-1 0 0,1 0-1,-1-1 1,1 1 0,0-1 0,0 1-1,-1-1 1,1 0 0,5 1 0,-3-1-64,0 0 0,0 0 0,1 0 0,-1-1 0,0 0 0,1 0 0,-1 0 0,0 0 0,1-1 1,-1 0-1,0 0 0,6-3 0,2-1-371,0-1 0,0-1 0,13-9 1,-11 7-11,-14 8 461,-1 0 1,1 0 0,-1 0-1,1 0 1,-1 0 0,0 0-1,1 0 1,-1 0 0,0 0-1,0 0 1,1 0 0,-1 0 0,0 0-1,0-1 1,0 1 0,-1 0-1,1-2 1,-1 1 62,1 0 1,0 0-1,0 0 0,0 0 1,0 0-1,1 0 0,-1 0 0,0 1 1,1-1-1,1-3 0,0 2-39,0 0 0,0 1 0,1 0 0,-1-1 0,1 1 0,-1 0 0,1 0 0,5-2 0,28-12-24,-16 7-5,-11 5-8,33-17 7,2 3-1,70-21 0,-109 38 29,0 0 0,0 0 0,0 0 0,0 1 0,0-1-1,0 1 1,8 1 0,-12 0-16,0-1 1,0 0-1,0 1 0,0-1 1,0 0-1,0 1 0,0-1 1,0 1-1,0 0 1,0-1-1,0 1 0,0 0 1,0-1-1,0 1 0,0 0 1,0 0-1,-1 0 0,1 0 1,0 0-1,-1 0 1,1 0-1,-1 0 0,1 0 1,-1 0-1,1 0 0,-1 0 1,0 1-1,0-1 0,1 0 1,-1 0-1,0 0 1,0 0-1,0 1 0,0-1 1,0 0-1,-1 0 0,0 2 1,0 4 27,-1-1 0,0 0 1,0 1-1,0-1 0,-1 0 1,0 0-1,0-1 1,-7 9-1,-3 4 2,-19 18-1,27-31-50,0 2 12,-1-1-1,-14 11 0,19-16-13,0 0-1,-1 0 0,1 0 1,-1 0-1,1 0 0,-1-1 0,0 1 1,1 0-1,-1-1 0,0 1 1,0-1-1,1 0 0,-1 1 0,0-1 1,0 0-1,1 0 0,-1 0 1,0-1-1,0 1 0,-2-1 0,3 1-2,1 0 0,-1 0 0,1 0 0,-1 0 0,1-1 0,0 1 0,-1 0 0,1 0 0,-1-1 0,1 1 0,0 0 0,-1 0 0,1-1 0,0 1-1,-1 0 1,1-1 0,0 1 0,-1 0 0,1-1 0,0 1 0,0-1 0,-1 1 0,1-1 0,0 1 0,0 0 0,0-1 0,0 1 0,0-1-1,0 0 1,0 0-6,0 0 0,0 0 0,1 0 0,-1 0 0,0 1 0,1-1 0,-1 0 0,1 0 0,-1 0 0,1 0-1,-1 1 1,1-1 0,1-1 0,25-18-191,-27 20 203,85-49-217,-51 30 172,0-1 0,50-39 0,-69 47 65,-1-1 1,0 0-1,-1-1 1,13-17-1,-23 25-6,1 1-1,-1 0 1,0-1 0,0 0-1,-1 0 1,0 1 0,0-1-1,0-1 1,-1 1 0,0 0-1,0 0 1,0-1 0,-1 1-1,0 0 1,0-1 0,-2-8-1,1 8 0,-1 1-1,0-1 1,0 0 0,-1 1-1,0-1 1,0 1-1,0 0 1,-1 0-1,-5-7 1,7 11 14,0-1 0,0 1 0,0 0 1,0 0-1,-1 0 0,1 0 0,0 0 0,-1 0 0,0 1 1,1-1-1,-1 1 0,0 0 0,0 0 0,1 0 0,-1 0 1,0 0-1,0 1 0,0-1 0,0 1 0,0 0 0,0 0 1,0 0-1,-5 0 0,7 1 3,-1-1 0,0 1 0,1-1 0,-1 1 0,1-1 0,-1 1 0,1 0 0,-1 0 1,1 0-1,-1 0 0,1 0 0,0 0 0,0 0 0,-1 0 0,1 0 0,0 1 0,0-1 0,-1 3 0,0-2 13,1 1-1,0 0 1,0 0-1,0 0 1,1 0-1,-1 0 1,1 0-1,-1 0 0,1 5 1,0 0 22,1 0 0,0 0 1,0-1-1,1 1 0,0 0 0,1-1 0,3 9 1,3 0 37,1 0 0,0-1 0,1 0 1,22 22-1,-17-20-37,0 1 0,14 24 0,-21-30-68,-7-9-130,0 0 0,0 0 1,0 1-1,0-1 0,0 0 1,-1 1-1,3 4 0,-4-8 73,0 1 0,0-1 0,0 0 0,0 0-1,0 0 1,0 0 0,0 1 0,0-1 0,0 0 0,0 0 0,0 0 0,0 0-1,0 0 1,0 1 0,-1-1 0,1 0 0,0 0 0,0 0 0,0 0-1,0 1 1,0-1 0,0 0 0,0 0 0,0 0 0,0 0 0,-1 0 0,1 0-1,0 0 1,0 1 0,0-1 0,0 0 0,0 0 0,-1 0 0,1 0-1,0 0 1,0 0 0,0 0 0,-9-1-2575,-6-6-4266,5-1 3893</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1.702"/>
    </inkml:context>
    <inkml:brush xml:id="br0">
      <inkml:brushProperty name="width" value="0.05" units="cm"/>
      <inkml:brushProperty name="height" value="0.05" units="cm"/>
      <inkml:brushProperty name="color" value="#FF0066"/>
    </inkml:brush>
  </inkml:definitions>
  <inkml:trace contextRef="#ctx0" brushRef="#br0">0 72 15475,'13'-7'1161,"7"-5"215,8-2-32,10 2-888,2 0-536,-4 3-1176,-4 4 4377,-1 10-2617</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2.482"/>
    </inkml:context>
    <inkml:brush xml:id="br0">
      <inkml:brushProperty name="width" value="0.05" units="cm"/>
      <inkml:brushProperty name="height" value="0.05" units="cm"/>
      <inkml:brushProperty name="color" value="#FF0066"/>
    </inkml:brush>
  </inkml:definitions>
  <inkml:trace contextRef="#ctx0" brushRef="#br0">58 157 13051,'-4'1'804,"0"2"-1,0-1 1,0 0 0,1 1 0,-1 0 0,-5 4-1,24-9 2067,-8-1-2442,-1 0 0,1 0 1,-1-1-1,8-5 0,3-2 114,-9 6-348,-1 0-1,1 0 1,6-7-1,-12 10-171,-1 1 0,1-1-1,-1 0 1,1 1 0,-1-1-1,0 0 1,0 0 0,2-3-1,-3 4-18,0 0 0,0 1 0,1-1 0,-1 0 0,0 0 0,0 0 0,0 1 0,0-1 0,0 0 0,0 0 0,0 0-1,0 0 1,-1 1 0,1-1 0,0 0 0,0 0 0,-1 0 0,1 1 0,0-1 0,-1 0 0,1 1 0,-2-2 0,1 1-4,-1-1 1,1 1-1,-1 0 0,1 0 1,-1 0-1,0 1 1,0-1-1,1 0 0,-1 1 1,0-1-1,0 1 1,0-1-1,0 1 1,0 0-1,1 0 0,-1 0 1,0 0-1,0 0 1,0 0-1,-2 1 0,-4 1-7,1-1 1,-1 1-1,-11 4 0,12-2 6,-1-1 0,1 1 1,0 0-1,-10 8 0,15-11 3,0 1 0,1-1 0,-1 1 0,1-1 0,0 1 0,-1 0 0,1 0 0,0-1 0,0 1 0,-1 2-1,2-3 2,0 0-1,-1 0 0,1 0 0,0 0 0,0 0 1,0 0-1,0 0 0,0 0 0,0 0 0,0 0 1,0 0-1,1 0 0,-1 0 0,0 0 0,0 0 1,1 0-1,-1 0 0,1-1 0,-1 1 0,1 0 1,-1 0-1,2 1 0,0 0 10,-1-1-1,1 1 0,0-1 1,0 0-1,0 0 1,0 0-1,0 0 1,0 0-1,0 0 0,1 0 1,-1-1-1,0 1 1,0-1-1,1 1 1,-1-1-1,3 0 0,6 0 94,23-2-1,-27 1-68,22-2 48,-1-2-1,1-1 1,-1-1 0,27-11-1,-38 10-89,20-11 1,11-5 15,-45 23 3,0 1-1,0-1 0,-1 1 1,1 0-1,0 0 1,0 1-1,0-1 1,0 0-1,0 1 0,-1 0 1,1 0-1,0 0 1,0 0-1,-1 0 0,1 0 1,4 4-1,11 3 34,-9-5-18,-1-1 1,1 0-1,-1 0 1,1-1-1,0 0 0,0-1 1,-1 0-1,1 0 1,0-1-1,0 0 0,12-4 1,-16 4-195,0-1 1,0 0-1,-1 0 1,1 0-1,-1-1 1,1 1-1,-1-1 1,8-7-1,-9 7-283,0 0 0,0-1-1,-1 1 1,1-1 0,-1 0-1,0 0 1,0 0 0,0 0 0,0 0-1,-1 0 1,2-6 0,-1-5-1132</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2.734"/>
    </inkml:context>
    <inkml:brush xml:id="br0">
      <inkml:brushProperty name="width" value="0.05" units="cm"/>
      <inkml:brushProperty name="height" value="0.05" units="cm"/>
      <inkml:brushProperty name="color" value="#FF0066"/>
    </inkml:brush>
  </inkml:definitions>
  <inkml:trace contextRef="#ctx0" brushRef="#br0">0 68 14123,'16'-11'2048,"5"-4"2641,3-1-2232,12 4-409,-3 0-583,2 10-921,-4 4-208,-12 14-200,0 6-40,-10 9-224,-6 2-104,-1 4-408,-4-4-344,0-6-561,2-4-303,2-6 3680,14 4-1896</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2.885"/>
    </inkml:context>
    <inkml:brush xml:id="br0">
      <inkml:brushProperty name="width" value="0.05" units="cm"/>
      <inkml:brushProperty name="height" value="0.05" units="cm"/>
      <inkml:brushProperty name="color" value="#FF0066"/>
    </inkml:brush>
  </inkml:definitions>
  <inkml:trace contextRef="#ctx0" brushRef="#br0">47 0 19804,'-10'20'2185,"1"-7"983,-5-4-615,6-11-1481,3-1-560,20-6-448</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4.889"/>
    </inkml:context>
    <inkml:brush xml:id="br0">
      <inkml:brushProperty name="width" value="0.05" units="cm"/>
      <inkml:brushProperty name="height" value="0.05" units="cm"/>
      <inkml:brushProperty name="color" value="#FF0066"/>
    </inkml:brush>
  </inkml:definitions>
  <inkml:trace contextRef="#ctx0" brushRef="#br0">470 2043 9058,'-4'-1'311,"-14"-2"1145,17 3-1276,0 0 0,0 0-1,0-1 1,0 1 0,1 0-1,-1-1 1,0 1 0,0 0-1,1-1 1,-1 1-1,0-1 1,1 1 0,-1-1-1,0 0 1,1 1 0,-1-1-1,0 0 1,1 0-132,0 1 1,0 0-1,0-1 0,0 1 0,0 0 1,0-1-1,0 1 0,0 0 1,1 0-1,-1-1 0,0 1 0,0 0 1,0 0-1,0-1 0,0 1 1,1 0-1,-1 0 0,0-1 0,0 1 1,1 0-1,-1 0 0,0 0 1,0 0-1,1-1 0,-1 1 0,0 0 1,0 0-1,1 0 0,-1 0 1,0 0-1,1 0 0,-1 0 0,0 0 1,0 0-1,1 0 0,-1 0 1,0 0-1,1 0 0,-1 0 0,0 0 1,0 0-1,1 0 0,-1 0 1,20 1 552,147 27 1457,-36-4-977,-53-16-531,0-4-1,1-3 1,-1-4-1,120-19 1,-173 19-398,297-51 1019,-244 37-1115,0-4 0,78-31-1,94-62 338,-221 98-242,0-1-1,-2-2 1,0-1-1,-1-1 0,-1-1 1,28-32-1,163-227 1116,-202 260-1174,-1 0 0,20-45 0,-29 55-72,0-1 0,0 0 0,-1 0 0,-1 0 1,0 0-1,0 0 0,-1 0 0,-1-14 0,-22-164 48,14 126-62,7 56-7,-29-166 6,25 154-3,-1 0-1,-1 0 1,-1 0 0,0 0-1,-2 1 1,-15-24 0,2 14-2,-1 1 1,-2 1 0,-30-25 0,25 24 16,2 0 0,-32-40 0,47 48-15,-1 1 0,-1 1-1,0 1 1,-2 0 0,0 1-1,-37-25 1,25 23-4,-2 2 0,0 1 0,-1 1-1,0 2 1,-1 2 0,0 0 0,-47-5 0,41 10-1,-1 2 1,1 2 0,0 2 0,0 1-1,0 2 1,-49 12 0,-428 123-15,424-106 14,-156 80 0,172-76 7,22-8-11,1 2 0,2 2 0,1 3-1,-81 73 1,114-90 5,0 0-1,1 1 0,1 1 1,1 0-1,1 1 0,-14 30 1,12-19 2,2 1 0,2 1 1,-15 68-1,-14 132 27,37-190-23,1-1 0,2 1 1,7 58-1,-3-75 34,2 0 0,1 0 0,1-1 0,17 43 0,-16-53 11,0 0 0,1 0 0,1-1 0,0-1 0,2 1 0,0-2 1,26 26-1,2-7 86,1-2 1,51 28 0,-17-10 10,-30-20 144,69 34 1,-89-51-99,1-2 0,0 0 0,1-2 1,43 7-1,-3-8 138,0-3 1,0-3 0,78-8 0,-74 0-67,0-3 0,-1-3 1,0-4-1,88-32 0,-147 45-263,12-4-26,-1 0 1,32-18-1,-52 24-907,-4 3-274,-5 2-1092,-6 1 537</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6.963"/>
    </inkml:context>
    <inkml:brush xml:id="br0">
      <inkml:brushProperty name="width" value="0.05" units="cm"/>
      <inkml:brushProperty name="height" value="0.05" units="cm"/>
      <inkml:brushProperty name="color" value="#FF0066"/>
    </inkml:brush>
  </inkml:definitions>
  <inkml:trace contextRef="#ctx0" brushRef="#br0">0 0 14723,'2'2'3833,"7"0"-1777,5 3-1167,10 0-3570,-2-12 1713</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2.430"/>
    </inkml:context>
    <inkml:brush xml:id="br0">
      <inkml:brushProperty name="width" value="0.05" units="cm"/>
      <inkml:brushProperty name="height" value="0.05" units="cm"/>
      <inkml:brushProperty name="color" value="#FF0066"/>
    </inkml:brush>
  </inkml:definitions>
  <inkml:trace contextRef="#ctx0" brushRef="#br0">1 221 12691,'167'-4'10152,"83"-13"-7821,-96 5-1181,285-36 616,-400 38-1677,-38 10-88,-1 0-1,1 0 0,-1 0 1,1 0-1,-1 0 1,1 0-1,-1 0 0,0 0 1,1 0-1,-1-1 0,1 1 1,-1 0-1,1 0 1,-1 0-1,0-1 0,1 1 1,-1 0-1,0-1 0,1 1 1,-1 0-1,0-1 1,1 1-1,-1 0 0,0-1 1,0 1-1,1 0 0,-1-1 1,0 1-1,0-1 1,0 1-1,0-1 0,1 1 1,-1-1-1,0 1 0,0 0 1,0-1-1,0 1 1,0-1-1,0 1 0,0-1 1,0 1-1,-1-1 0,1 1 1,0-1-1,0 1 1,0 0-1,0-1 0,0 1 1,-1-1-1,1 1 0,0 0 1,0-1-1,-1 0 1,-1-1-1,0-1 0,0 1-1,0-1 1,-1 1 0,1 0 0,-4-2 0,-6-4 0,0 1 0,-1 0 0,0 1-1,-1 1 1,-20-6 0,-73-13 7,54 14 35,-1 2 0,0 3 1,-86 2-1,122 5-14,1 0 0,-1 1 0,-21 7 0,29-6-146,10-2-550,19-1-1238,17-2-666,6 2 795</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2.822"/>
    </inkml:context>
    <inkml:brush xml:id="br0">
      <inkml:brushProperty name="width" value="0.05" units="cm"/>
      <inkml:brushProperty name="height" value="0.05" units="cm"/>
      <inkml:brushProperty name="color" value="#FF0066"/>
    </inkml:brush>
  </inkml:definitions>
  <inkml:trace contextRef="#ctx0" brushRef="#br0">144 0 13051,'0'2'1368,"5"-2"809,4 2-49,8 3-584,2 0-375,0 9-449,5 0-88,-13 3 8,-1 2-40,-10 0-24,-15 2-40,-15 7-224,-11 1-96,-4-1-79,-2 0-57,10-11-697,11-8-295,9-9 424</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25.755"/>
    </inkml:context>
    <inkml:brush xml:id="br0">
      <inkml:brushProperty name="width" value="0.05" units="cm"/>
      <inkml:brushProperty name="height" value="0.05" units="cm"/>
      <inkml:brushProperty name="color" value="#008C3A"/>
    </inkml:brush>
  </inkml:definitions>
  <inkml:trace contextRef="#ctx0" brushRef="#br0">74 1579 8122,'-4'-16'3244,"5"7"-2700,0 8-287,1 6-100,-2 2 245,-1 1 1,1 0-1,-1-1 0,-3 12 0,3-14 18,1-5-309,0 1 0,-1 0 0,1-1 0,0 1 0,-1-1 0,1 1 0,-1-1 0,1 1 0,-1-1 0,1 0 0,-1 1 0,1-1 0,-1 1 0,0-1 0,1 0 0,-1 0 0,0 1 0,1-1 0,-1 0 0,1 0 0,-1 0 0,0 0 0,1 0 0,-1 0 0,0 0 0,1 0 0,-1 0 0,0 0 0,1 0 0,-1 0 0,0 0 0,1 0 0,-1-1 0,0 1 0,0-1 0,-24-8 2389,20 4-2025,5 5-346,-1-1 0,1 0 1,-1 1-1,1-1 0,-1 1 0,1-1 0,-1 1 0,1-1 1,-1 1-1,0-1 0,1 1 0,-1 0 0,0-1 0,1 1 1,-1 0-1,0-1 0,1 1 0,-1 0 0,0 0 1,0 0-1,-1 0 0,2 0-92,0 0 1,0 1-1,0-1 0,0 0 1,0 0-1,0 1 0,0-1 1,0 0-1,0 1 1,0-1-1,0 0 0,0 0 1,0 1-1,0-1 0,0 0 1,0 1-1,0-1 0,0 0 1,0 0-1,0 1 1,0-1-1,0 0 0,1 1 1,-1-1-1,0 0 0,0 0 1,0 1-1,0-1 1,1 0-1,-1 0 0,0 0 1,0 1-1,1-1 0,-1 0 1,0 0-1,0 0 0,1 0 1,-1 0-1,0 1 1,0-1-1,1 0 0,-1 0 1,14 5 713,-12-5-690,0 0 0,0-1 0,0 1 0,0 0 0,0-1 0,0 1 0,0-1 0,0 0 0,0 0 0,0 0 0,0 0 0,0 0 0,0 0 0,0 0 0,-1-1 0,1 1 0,-1-1 0,1 1 0,-1-1 0,1 0 0,-1 1 0,2-5 0,3-1 164,-2 2-38,0-1 1,-1 1-1,1-1 0,-1 0 0,0 0 1,-1 0-1,0 0 0,0-1 0,0 1 0,0-1 1,-1 1-1,0-1 0,-1 1 0,1-9 1,-2 9 21,1 13-138,0-7-69,0 1 0,0-1 0,0 1-1,0-1 1,0 1 0,0-1-1,0 1 1,0-1 0,0 1 0,0-1-1,0 1 1,0-1 0,0 0 0,0 1-1,1-1 1,-1 1 0,0-1 0,0 1-1,1-1 1,-1 0 0,0 1 0,0-1-1,1 0 1,-1 1 0,0-1 0,1 0-1,-1 1 1,1-1 0,-1 0-1,0 0 1,1 1 0,-1-1 0,1 0-1,-1 0 1,1 0 0,-1 1 0,1-1-1,3-2 6,-1 1-1,1-1 0,-1 0 0,0 0 0,0 0 0,0 0 0,0-1 0,0 1 0,3-5 0,23-30 7,-22 27 22,16-18-1,33-21 34,-37 34-52,-1-2 1,22-23-1,82-128-23,-54 71 52,67-124 463,-63 96-361,-55 98-139,2 2 1,29-33-1,49-41 36,35-40-8,-91 83-36,-27 35 0,0 1 0,22-22 0,-32 38 0,-1 1 0,0-1 0,1 1 0,-2-1 0,1 0 0,0-1 0,-1 1 0,0 0 0,0-1 0,0 1 0,2-8 0,-3 9 0,0 0 0,0 0 0,1 1 0,-1-1 0,4-4 0,-2 3 0,0-1 0,0 1 0,-1-1 0,0 0 0,2-5 0,-24 44 0,19-36-35,-1 0 1,1 0-1,0 0 0,0 0 1,0 0-1,0 0 0,1 0 1,-2-3-1,-3-9-92,4 14 127,1-1 0,0 1 0,-1-1 0,1 1 0,0-1 0,0 1 0,-1-1 0,1 1 1,0-1-1,0 0 0,0 1 0,0-1 0,0 1 0,-1-1 0,1 1 0,0-1 0,0 0 0,1 1 0,-1-1 0,0 1 0,0-1 0,0 1 0,0-1 0,0 0 0,1 1 0,-1-1 0,0 1 0,0-1 0,1 1 0,-1-1 0,0 1 0,1 0 0,-1-1 0,1 1 0,-1-1 0,0 1 0,2-1 0,3-5 11,-4 6-9,-1-1-1,0 1 1,0-1-1,1 0 1,-1 1 0,0-1-1,0 1 1,0-1-1,0 1 1,0-1-1,0 1 1,0-1-1,0 0 1,0 1 0,0-1-1,0 1 1,0-1-1,-1 1 1,1-1-1,0 1 1,0-1-1,-1 1 1,1-1 0,0 1-1,0-1 1,-1 1-1,1-1 1,-1 1-1,0-1 1,0 0 4,0 1-1,-1 0 1,1-1 0,-1 1 0,1 0-1,0 0 1,-1-1 0,1 1 0,-1 0 0,1 1-1,-1-1 1,1 0 0,-1 0 0,1 1-1,0-1 1,-3 1 0,-24 11 52,26-11-54,-30 16 40,1 1 0,1 1 0,0 1 0,-35 33 0,51-39-44,-17 23 0,-5 6 0,54-59 0,9-10 0,-12 7 0,1 1 0,1 0 0,35-27 0,72-40 0,-119 81 0,0 1 0,1 0 0,0 0 0,-1 0 0,1 1 0,0 0 0,1 0 0,-1 1 0,7-2 0,-11 3 0,1 0 0,-1 0 0,1 0 0,-1 0 0,1 0 0,-1 1 0,1-1 0,0 1 0,-1-1 0,0 1 0,1 0 0,-1 0 0,0 0 0,1 1 0,-1-1 0,0 0 0,0 1 0,0 0 0,0-1 0,0 1 0,0 0 0,-1 0 0,1 0 0,2 4 0,0 1 0,0-1 0,0 1 0,-1 0 0,0 1 0,0-1 0,0 0 0,-1 1 0,-1-1 0,1 1 0,-1 0 0,0 0 0,-1-1 0,0 13 0,-2 38 0,3-38 0,-5 38 0,6-51 0,-2-7 0,0 0 0,-1 0 0,1 0 0,0 0 0,0 0 0,0 0 0,0 0 0,0 0 0,0 0 0,0 0 0,0 0 0,0 0 0,0 0 0,0 0 0,0 0 0,0 0 0,0 0 0,0 0 0,0 0 0,-1 0 0,1 0 0,0 0 0,0 0 0,0 0 0,0 0 0,0 0 0,0 1 0,0-1 0,0 0 0,0 0 0,0 0 0,0 0 0,0 0 0,0 0 0,0 0 0,0 0 0,0 0 0,0 0 0,0 0 0,0 0 0,0 0 0,0 1 0,-6-3 0,0 0 0,0 0 0,0 1 0,0 0 0,-1 1 0,1 0 0,0-1 0,-1 2 0,1-1 0,0 1 0,-9 2 0,-24 1 0,15-5 0,1 0 0,-45-10 0,19 3 0,72 10 1,-3-1-389,-1 1-1,0 1 0,21 6 0,-6 1-2863,7-4 1265</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3.352"/>
    </inkml:context>
    <inkml:brush xml:id="br0">
      <inkml:brushProperty name="width" value="0.05" units="cm"/>
      <inkml:brushProperty name="height" value="0.05" units="cm"/>
      <inkml:brushProperty name="color" value="#FF0066"/>
    </inkml:brush>
  </inkml:definitions>
  <inkml:trace contextRef="#ctx0" brushRef="#br0">263 71 12091,'3'-6'546,"-1"1"48,0 1 0,0-1-1,-1 1 1,1-1-1,-1 0 1,0 1-1,0-1 1,-1 0 0,1 0-1,-1-7 1,-1 12-533,1 0 1,0-1 0,0 1-1,0 0 1,0 0 0,0-1-1,0 1 1,0 0 0,0 0-1,0 0 1,-1-1 0,1 1-1,0 0 1,0 0 0,0 0-1,0-1 1,-1 1-1,1 0 1,0 0 0,0 0-1,-1 0 1,1-1 0,0 1-1,0 0 1,0 0 0,-1 0-1,1 0 1,0 0 0,0 0-1,-1 0 1,1 0 0,0 0-1,-1 0 1,1 0 0,0 0-1,0 0 1,-1 0-1,1 0 1,0 0 0,0 0-1,-1 0 1,1 0 0,0 0-1,0 1 1,-1-1 0,1 0-1,0 0 1,0 0 0,-1 1-1,-12 8 760,12-9-735,-9 10 303,0 0-1,0 0 1,1 1 0,1 0 0,0 0 0,-13 24 0,-30 80 584,31-64-656,-14 35 362,-28 109 0,59-182-651,0 1 0,1-1 0,1 1-1,0 0 1,0-1 0,2 1 0,-1 0 0,2-1 0,0 1-1,1 0 1,0-1 0,1 0 0,0 0 0,12 25 0,-11-28-110,1 0 0,14 19 1,-18-26-18,0-1 0,0 1 0,1-1 1,-1 0-1,1 0 0,0 1 1,-1-2-1,1 1 0,0 0 0,0-1 1,0 1-1,0-1 0,1 0 1,-1 0-1,4 1 0,0-2-334,-1-1-1,1 1 1,-1-1 0,0 0-1,1-1 1,-1 0-1,0 0 1,0 0 0,0 0-1,11-7 1,-16 8 390,54-27-1646</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3.564"/>
    </inkml:context>
    <inkml:brush xml:id="br0">
      <inkml:brushProperty name="width" value="0.05" units="cm"/>
      <inkml:brushProperty name="height" value="0.05" units="cm"/>
      <inkml:brushProperty name="color" value="#FF0066"/>
    </inkml:brush>
  </inkml:definitions>
  <inkml:trace contextRef="#ctx0" brushRef="#br0">23 1 12563,'-9'1'1936,"4"13"2273,0 9-1848,3 13-313,2 9-616,-2 5-712,2 2-199,0-5-265,4-4-88,3-6-152,3-4-112,8-7-433,6-7-351,2-12-664,3-9-817,-6-8 1337</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3.799"/>
    </inkml:context>
    <inkml:brush xml:id="br0">
      <inkml:brushProperty name="width" value="0.05" units="cm"/>
      <inkml:brushProperty name="height" value="0.05" units="cm"/>
      <inkml:brushProperty name="color" value="#FF0066"/>
    </inkml:brush>
  </inkml:definitions>
  <inkml:trace contextRef="#ctx0" brushRef="#br0">1 214 12459,'22'-9'1528,"11"-6"897,7-4 159,12-6-263,5-1-569,2 0-560,2 2-312,-15 3-536,-4 2-264,-9 4-792,-9 6-376,-8 4-1256,-23 7-1529</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3.971"/>
    </inkml:context>
    <inkml:brush xml:id="br0">
      <inkml:brushProperty name="width" value="0.05" units="cm"/>
      <inkml:brushProperty name="height" value="0.05" units="cm"/>
      <inkml:brushProperty name="color" value="#FF0066"/>
    </inkml:brush>
  </inkml:definitions>
  <inkml:trace contextRef="#ctx0" brushRef="#br0">1 65 12803,'3'0'1440,"4"-2"152,7-6-223,8-3-297,13 1-912,3-4-272,0 5-664,-3 1-232,-7 6 415</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4.171"/>
    </inkml:context>
    <inkml:brush xml:id="br0">
      <inkml:brushProperty name="width" value="0.05" units="cm"/>
      <inkml:brushProperty name="height" value="0.05" units="cm"/>
      <inkml:brushProperty name="color" value="#FF0066"/>
    </inkml:brush>
  </inkml:definitions>
  <inkml:trace contextRef="#ctx0" brushRef="#br0">6 78 13483,'-5'14'1392,"5"-5"825,10-4-217,15-5-568,4-4-567,13-6-569,3-2-176,1-4-552,5 1-513,-3-4-951,1 0 432,-2 8 511</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4.436"/>
    </inkml:context>
    <inkml:brush xml:id="br0">
      <inkml:brushProperty name="width" value="0.05" units="cm"/>
      <inkml:brushProperty name="height" value="0.05" units="cm"/>
      <inkml:brushProperty name="color" value="#FF0066"/>
    </inkml:brush>
  </inkml:definitions>
  <inkml:trace contextRef="#ctx0" brushRef="#br0">152 0 14755,'-6'26'2105,"-3"4"951,-1 8-903,-3 4-201,-4-1-1040,0 2-208,-1-4-287,3-1-177,1-5-168,5-4-24,-1-6-96,5-4-88,1-9-609,4-8-335,-3-2-968,3-9-473,-2-1 1417</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4.649"/>
    </inkml:context>
    <inkml:brush xml:id="br0">
      <inkml:brushProperty name="width" value="0.05" units="cm"/>
      <inkml:brushProperty name="height" value="0.05" units="cm"/>
      <inkml:brushProperty name="color" value="#FF0066"/>
    </inkml:brush>
  </inkml:definitions>
  <inkml:trace contextRef="#ctx0" brushRef="#br0">1 0 16764,'14'12'1792,"7"2"937,3 5 47,11 0-1023,3 4-433,3-2-608,3 1-168,-6-3-288,-2 0-136,-6 0-112,-4-5-168,-6-4-624,3-1-584,-4-7-1393,3-4-288,-4 4 1505</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5.350"/>
    </inkml:context>
    <inkml:brush xml:id="br0">
      <inkml:brushProperty name="width" value="0.05" units="cm"/>
      <inkml:brushProperty name="height" value="0.05" units="cm"/>
      <inkml:brushProperty name="color" value="#FF0066"/>
    </inkml:brush>
  </inkml:definitions>
  <inkml:trace contextRef="#ctx0" brushRef="#br0">9 136 10002,'-3'0'1985,"-2"0"1327,5-3-927,5-4-225,9-4-895,6-3-289,6-1-472,4-1-112,-1-3-704,3-2-416,2 6-1217,1 1-487,-16 14 1256</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5.494"/>
    </inkml:context>
    <inkml:brush xml:id="br0">
      <inkml:brushProperty name="width" value="0.05" units="cm"/>
      <inkml:brushProperty name="height" value="0.05" units="cm"/>
      <inkml:brushProperty name="color" value="#FF0066"/>
    </inkml:brush>
  </inkml:definitions>
  <inkml:trace contextRef="#ctx0" brushRef="#br0">30 76 14611,'-15'16'1937,"1"-2"3008,22-14-3313,15-9-968,6-5-384,6-3-904,1-4-448,2-3-1297,8 3 1201</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5.792"/>
    </inkml:context>
    <inkml:brush xml:id="br0">
      <inkml:brushProperty name="width" value="0.05" units="cm"/>
      <inkml:brushProperty name="height" value="0.05" units="cm"/>
      <inkml:brushProperty name="color" value="#FF0066"/>
    </inkml:brush>
  </inkml:definitions>
  <inkml:trace contextRef="#ctx0" brushRef="#br0">1 0 13931,'64'51'1984,"3"9"593,4 24 120,-5 6-385,-16 3-824,-15 1-183,-31-9-505,-15 0-168,-27 6-312,-7 5-128,-10-3-1008,3 1-1337,-16-13 1233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1.686"/>
    </inkml:context>
    <inkml:brush xml:id="br0">
      <inkml:brushProperty name="width" value="0.05" units="cm"/>
      <inkml:brushProperty name="height" value="0.05" units="cm"/>
      <inkml:brushProperty name="color" value="#FF0066"/>
    </inkml:brush>
  </inkml:definitions>
  <inkml:trace contextRef="#ctx0" brushRef="#br0">18 1 12075,'-1'0'157,"1"0"0,-1 0 1,0 0-1,1 0 1,-1 0-1,0 0 1,0 0-1,1 1 1,-1-1-1,0 0 0,1 0 1,-1 1-1,0-1 1,1 0-1,-1 1 1,1-1-1,-1 1 1,1-1-1,-1 0 1,1 1-1,-1-1 0,1 1 1,-1 0-1,1-1 1,-1 1-1,1-1 1,0 1-1,-1 0 1,1-1-1,0 1 0,0 0 1,-1-1-1,1 1 1,0 0-1,0-1 1,0 1-1,0 0 1,0 0-1,0-1 0,0 1 1,0 0-1,0-1 1,0 1-1,1 1 1,0 3 64,1 0 0,-1 0 1,1 0-1,0 0 0,3 5 1,10 16 576,1-1 0,36 43 1,48 36 844,-70-75-1205,2-2 0,1-1 0,55 33 0,-65-46-253,0-1-1,1-1 0,0-1 1,1-2-1,1 0 1,47 8-1,-34-12-19,0-2-1,1-1 1,-1-3 0,0 0-1,-1-3 1,1-1 0,-1-2 0,0-2-1,0-1 1,44-20 0,-33 9-628,-1-2-1,-1-2 1,-1-2 0,-1-3 0,-2-1 0,72-70 0,-58 41-799</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2.586"/>
    </inkml:context>
    <inkml:brush xml:id="br0">
      <inkml:brushProperty name="width" value="0.05" units="cm"/>
      <inkml:brushProperty name="height" value="0.05" units="cm"/>
      <inkml:brushProperty name="color" value="#008C3A"/>
    </inkml:brush>
  </inkml:definitions>
  <inkml:trace contextRef="#ctx0" brushRef="#br0">4 43 14163,'-4'10'1440,"8"6"289,11-6-33,14-2 96,13-3-639,2-5-145,17-8-192,0-2-72,4-5-288,-3-1-104,-11 1-168,-3 1-88,-2 6-96,1 3-168,-8 5-680,-7 2-336,-18 6-1401,-9 4 1337</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17.068"/>
    </inkml:context>
    <inkml:brush xml:id="br0">
      <inkml:brushProperty name="width" value="0.05" units="cm"/>
      <inkml:brushProperty name="height" value="0.05" units="cm"/>
      <inkml:brushProperty name="color" value="#FF0066"/>
    </inkml:brush>
  </inkml:definitions>
  <inkml:trace contextRef="#ctx0" brushRef="#br0">1 28 19580,'12'-15'696,"4"3"-592</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49.434"/>
    </inkml:context>
    <inkml:brush xml:id="br0">
      <inkml:brushProperty name="width" value="0.05" units="cm"/>
      <inkml:brushProperty name="height" value="0.05" units="cm"/>
      <inkml:brushProperty name="color" value="#FF0066"/>
    </inkml:brush>
  </inkml:definitions>
  <inkml:trace contextRef="#ctx0" brushRef="#br0">4 0 15171,'-4'7'424,"11"7"-352</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50.785"/>
    </inkml:context>
    <inkml:brush xml:id="br0">
      <inkml:brushProperty name="width" value="0.05" units="cm"/>
      <inkml:brushProperty name="height" value="0.05" units="cm"/>
      <inkml:brushProperty name="color" value="#FF0066"/>
    </inkml:brush>
  </inkml:definitions>
  <inkml:trace contextRef="#ctx0" brushRef="#br0">1 101 11955,'38'-19'1464,"-2"-3"544,-5 3-439,-3-2-465,-7 11-712,-2 1-344,-14 9-840,-3 10-3569,-6-10 2785</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6:51.457"/>
    </inkml:context>
    <inkml:brush xml:id="br0">
      <inkml:brushProperty name="width" value="0.05" units="cm"/>
      <inkml:brushProperty name="height" value="0.05" units="cm"/>
      <inkml:brushProperty name="color" value="#FF0066"/>
    </inkml:brush>
  </inkml:definitions>
  <inkml:trace contextRef="#ctx0" brushRef="#br0">0 1 13499,'7'0'504,"16"2"-184</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59.545"/>
    </inkml:context>
    <inkml:brush xml:id="br0">
      <inkml:brushProperty name="width" value="0.05" units="cm"/>
      <inkml:brushProperty name="height" value="0.05" units="cm"/>
      <inkml:brushProperty name="color" value="#FF0066"/>
    </inkml:brush>
  </inkml:definitions>
  <inkml:trace contextRef="#ctx0" brushRef="#br0">6 214 11130,'-6'-2'6427,"6"2"-6253,6-5 2739,14-2-1290,36-12 999,70-35-1,38-13-1969,-140 59-2005,-2 0 0,39-21-1,-45 22-375,-1 0 384</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7:59.810"/>
    </inkml:context>
    <inkml:brush xml:id="br0">
      <inkml:brushProperty name="width" value="0.05" units="cm"/>
      <inkml:brushProperty name="height" value="0.05" units="cm"/>
      <inkml:brushProperty name="color" value="#FF0066"/>
    </inkml:brush>
  </inkml:definitions>
  <inkml:trace contextRef="#ctx0" brushRef="#br0">7 2 15451,'-1'-1'3066,"0"3"-1660,-3 8-51,4-2-916,0 1 1,0-1-1,0 0 1,1 0-1,0 0 1,4 13-1,20 47 683,-9-26-490,10 35-266,3-1-1,44 80 0,-71-153-388,1 4-165,1-1 1,0 1-1,1-1 1,0 1-1,7 7 0,-10-13 45,-1 0 0,0 0-1,0 0 1,1 0-1,-1 0 1,1 0 0,-1-1-1,1 1 1,-1 0 0,1-1-1,-1 1 1,1-1 0,0 0-1,-1 1 1,1-1 0,0 0-1,-1 0 1,1 0 0,-1 0-1,1 0 1,0-1-1,-1 1 1,1 0 0,0-1-1,-1 1 1,1-1 0,-1 0-1,1 1 1,-1-1 0,1 0-1,-1 0 1,2-1 0,30-27-1378</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0.092"/>
    </inkml:context>
    <inkml:brush xml:id="br0">
      <inkml:brushProperty name="width" value="0.05" units="cm"/>
      <inkml:brushProperty name="height" value="0.05" units="cm"/>
      <inkml:brushProperty name="color" value="#FF0066"/>
    </inkml:brush>
  </inkml:definitions>
  <inkml:trace contextRef="#ctx0" brushRef="#br0">1 0 16371,'37'62'7281,"-6"1"-3765,-18-31-3151,-2 1 0,-1 0 1,-1 1-1,4 38 0,2 33-776,-18-111-3814,-3-19 1862,0-9 852</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0.346"/>
    </inkml:context>
    <inkml:brush xml:id="br0">
      <inkml:brushProperty name="width" value="0.05" units="cm"/>
      <inkml:brushProperty name="height" value="0.05" units="cm"/>
      <inkml:brushProperty name="color" value="#FF0066"/>
    </inkml:brush>
  </inkml:definitions>
  <inkml:trace contextRef="#ctx0" brushRef="#br0">0 352 15563,'52'-28'5499,"-31"18"-3980,0-2-1,35-24 0,23-31 682,56-40-407,23 17-1697,-152 88-1963,-11 9 457,-15 11-1199,-4-1-130,-1 3 846</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0.577"/>
    </inkml:context>
    <inkml:brush xml:id="br0">
      <inkml:brushProperty name="width" value="0.05" units="cm"/>
      <inkml:brushProperty name="height" value="0.05" units="cm"/>
      <inkml:brushProperty name="color" value="#FF0066"/>
    </inkml:brush>
  </inkml:definitions>
  <inkml:trace contextRef="#ctx0" brushRef="#br0">1 172 13627,'5'-5'2032,"2"-6"713,10-6-273,6-2-159,5-4-857,-1 3-183,8 2-497,-6 3-288,3 3-376,-1 3-32,-9 2-304,3 0-304,-8 2-865,-5 1-511,-3 4-1017,-1 0 1473</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0.764"/>
    </inkml:context>
    <inkml:brush xml:id="br0">
      <inkml:brushProperty name="width" value="0.05" units="cm"/>
      <inkml:brushProperty name="height" value="0.05" units="cm"/>
      <inkml:brushProperty name="color" value="#FF0066"/>
    </inkml:brush>
  </inkml:definitions>
  <inkml:trace contextRef="#ctx0" brushRef="#br0">1 124 18964,'5'7'2016,"9"-4"969,15-5-104,18-8-833,9-6-696,4-1-615,-4-2-209,-4-2-968,0-5-913,-7 4 793</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2.822"/>
    </inkml:context>
    <inkml:brush xml:id="br0">
      <inkml:brushProperty name="width" value="0.05" units="cm"/>
      <inkml:brushProperty name="height" value="0.05" units="cm"/>
      <inkml:brushProperty name="color" value="#008C3A"/>
    </inkml:brush>
  </inkml:definitions>
  <inkml:trace contextRef="#ctx0" brushRef="#br0">0 14 16131,'33'7'1785,"6"-1"1784,5 1-929,5 2-815,5 1-481,10-2-960,6-3-240,8-5-176,-2-6-704,-3-20-24,-3-8 272</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3.769"/>
    </inkml:context>
    <inkml:brush xml:id="br0">
      <inkml:brushProperty name="width" value="0.05" units="cm"/>
      <inkml:brushProperty name="height" value="0.05" units="cm"/>
      <inkml:brushProperty name="color" value="#FF0066"/>
    </inkml:brush>
  </inkml:definitions>
  <inkml:trace contextRef="#ctx0" brushRef="#br0">21 56 10122,'-21'-56'9958,"27"62"-6789,97 131 1249,38 81-3676,-106-163-736,21 37 7,-45-74-13,-2 2 0,14 37-1,-44-167-412,17 89 334,-6-22-214,-4-59 1,14 96 273,0 1 0,0 0-1,0 0 1,0 0 0,1-1 0,0 1 0,0 0 0,1 0 0,3-9-1,-3 12 19,-1-1 1,1 0-1,0 1 0,-1-1 0,1 1 0,0 0 0,1 0 0,-1-1 0,0 1 0,1 1 0,-1-1 0,1 0 0,0 1 0,-1-1 1,1 1-1,0 0 0,5-2 0,1 1 10,0 0-1,0 1 1,1 0 0,-1 1 0,0-1 0,1 2 0,-1 0-1,17 3 1,-19-3 26,0 1 0,0 0-1,-1 0 1,1 1 0,-1 0 0,1 0-1,-1 0 1,0 1 0,0 0-1,-1 0 1,1 1 0,6 6 0,-10-9-14,0 0 0,-1 1 0,1-1 1,-1 1-1,1-1 0,-1 1 1,0-1-1,0 1 0,0 0 0,0-1 1,0 1-1,-1 0 0,0 0 1,1 0-1,-1 3 0,0-1 0,-1 0-1,0-1 1,0 1-1,0 0 1,0-1-1,-1 1 1,1-1-1,-5 7 1,-2 2-1,0-1 0,-1 0 0,0 0 0,-19 17 0,13-14-138,-1-1 0,0-1 1,-35 22-1,40-29-367,-1 0-1,0 0 1,0-1 0,0-1 0,0 0 0,0-1-1,-21 3 1,19-7-1007,14 1 1407,-1 0-1,1 0 1,0-1 0,-1 1-1,1 0 1,0 0 0,0 0-1,-1-1 1,1 1-1,0 0 1,0 0 0,-1-1-1,1 1 1,0 0 0,0-1-1,0 1 1,0 0 0,-1 0-1,1-1 1,0 1 0,0 0-1,0-1 1,0 1-1,0-1 1,0-1-234,1-1-1,-1 1 1,1-1-1,-1 1 1,1 0 0,0-1-1,0 1 1,0 0-1,2-2 1,13-24-1027</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4.173"/>
    </inkml:context>
    <inkml:brush xml:id="br0">
      <inkml:brushProperty name="width" value="0.05" units="cm"/>
      <inkml:brushProperty name="height" value="0.05" units="cm"/>
      <inkml:brushProperty name="color" value="#FF0066"/>
    </inkml:brush>
  </inkml:definitions>
  <inkml:trace contextRef="#ctx0" brushRef="#br0">159 45 13627,'7'-10'754,"-5"6"-46,1 0 0,-1 0 0,0 0 0,0-1 0,0 1 0,2-6 0,-14 16 2317,-17 20-1536,-45 41 373,60-54-1714,0 1 0,1 0-1,-13 21 1,22-31-138,0-1 0,0 0 0,0 1 0,1-1 0,0 1 0,0-1 0,0 1 0,0 0 0,0-1 0,1 1 0,0 0 0,0 6 0,0-8-10,0 0-1,1 0 1,-1-1 0,1 1 0,0-1-1,0 1 1,-1-1 0,1 1 0,0-1-1,0 1 1,0-1 0,1 0-1,-1 1 1,0-1 0,0 0 0,1 0-1,-1 0 1,1 0 0,-1 0-1,1 0 1,-1 0 0,1-1 0,-1 1-1,1 0 1,0-1 0,-1 0-1,1 1 1,0-1 0,3 0 0,-2 1-7,0-1 0,0 0 0,0 0 0,0 0 0,0 0 0,0 0 0,0-1 0,0 1 0,0-1 0,0 0 0,-1 0 0,1 0 0,0 0 0,0 0 0,-1-1 0,1 1 1,-1-1-1,1 0 0,-1 0 0,0 0 0,1 0 0,-1 0 0,0 0 0,0 0 0,-1-1 0,3-3 0,3-6 3,-1-1 1,-1 1-1,0-1 1,5-23-1,4-8 56,-11 35-13,-2 7-17,-1 0 1,1-1-1,0 1 0,0 0 0,-1 0 0,1 0 1,1 0-1,-1 0 0,0 0 0,0 0 0,1 1 1,-1-1-1,1 0 0,3-2 0,-5 4-13,1 0 0,-1 0 0,1 0 0,0 0 0,-1 0 0,1 1 0,-1-1 0,1 0 0,-1 0 0,1 0 0,0 0 0,-1 1 0,1-1 0,-1 0 0,1 1 0,-1-1 0,0 0 0,1 1 0,-1-1 0,1 0 0,-1 1 0,0-1 0,1 1 0,12 16 27,-5-7-69,-7-8-78,1-1-1,0 1 0,0-1 1,0 0-1,-1 0 1,1 1-1,0-2 1,1 1-1,-1 0 0,0 0 1,0 0-1,0-1 1,0 0-1,4 1 1,-4-1-175,0 0 0,-1 0 0,1 0 0,0-1 0,0 1 0,-1-1 0,1 1 0,0-1 0,-1 1 0,1-1 0,-1 0 0,1 0 0,-1 0 0,1 0 0,-1 0 0,1 0 0,-1 0 0,2-3 0,8-10-1218</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4.489"/>
    </inkml:context>
    <inkml:brush xml:id="br0">
      <inkml:brushProperty name="width" value="0.05" units="cm"/>
      <inkml:brushProperty name="height" value="0.05" units="cm"/>
      <inkml:brushProperty name="color" value="#FF0066"/>
    </inkml:brush>
  </inkml:definitions>
  <inkml:trace contextRef="#ctx0" brushRef="#br0">0 98 14667,'12'15'1211,"0"-1"-1,1 1 1,1-2 0,0 0-1,1-1 1,0 0-1,20 11 1,77 48 432,-122-88-1607,-58-80 17,58 79-50,0 0 0,1-1 0,-10-33 0,18 49-2,0 0-1,0 1 0,0-1 0,1 0 1,-1 0-1,1 0 0,0 0 0,0 0 1,0 1-1,0-1 0,1-5 1,0 7-15,0-1 1,-1 1 0,1 0 0,0 0 0,0 0 0,0-1 0,0 1 0,0 0-1,0 0 1,1 0 0,-1 0 0,0 1 0,0-1 0,1 0 0,-1 0-1,1 1 1,-1-1 0,0 1 0,1-1 0,-1 1 0,1 0 0,2-1 0,10-1-597,0 0 1,22 1 0,-8 1-2905,-14 0-25,-11 0 1377</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4.800"/>
    </inkml:context>
    <inkml:brush xml:id="br0">
      <inkml:brushProperty name="width" value="0.05" units="cm"/>
      <inkml:brushProperty name="height" value="0.05" units="cm"/>
      <inkml:brushProperty name="color" value="#FF0066"/>
    </inkml:brush>
  </inkml:definitions>
  <inkml:trace contextRef="#ctx0" brushRef="#br0">0 160 11258,'3'4'856,"1"1"0,-1-1 0,1 1 0,0-1 0,1 0 0,-1-1 0,1 1 0,-1-1 0,7 4 0,2-1 652,1 0 0,16 5-1,-22-8-1364,-2-1 25,-1 0-1,1 1 1,-1-1 0,6 6 0,-9-7-146,0 0 1,0 1-1,0 0 1,0-1-1,0 1 0,-1 0 1,1 0-1,-1 0 1,1 0-1,-1 0 1,0 0-1,2 4 1,-3-6-22,0 0 0,0 0-1,0 0 1,0 0 0,0 0 0,0 0 0,0 0 0,0 0-1,0 0 1,0 1 0,0-1 0,0 0 0,0 0 0,0 0 0,0 0-1,0 0 1,0 0 0,0 0 0,0 0 0,0 0 0,0 0 0,0 1-1,0-1 1,0 0 0,0 0 0,0 0 0,0 0 0,0 0 0,0 0-1,0 0 1,0 0 0,0 0 0,-1 0 0,1 0 0,0 0-1,0 0 1,0 1 0,0-1 0,0 0 0,0 0 0,0 0 0,0 0-1,0 0 1,0 0 0,0 0 0,0 0 0,-1 0 0,1 0 0,0 0-1,-6-2 12,-6-4-12,1-4-2,-1-1 0,2 0-1,-1 0 1,1-1-1,-9-14 1,15 19 0,0 0-1,0 0 1,0 0 0,1 0 0,0 0-1,1-1 1,0 1 0,0-1 0,0 0 0,1 0-1,0-14 1,1 18-69,1 0 0,0 0 0,0 0 0,0 0 0,0 1 0,1-1-1,0 0 1,0 1 0,0 0 0,0-1 0,0 1 0,1 0 0,-1 0 0,1 0 0,6-5-1,-6 5-307,0 1-1,0-1 0,1 1 1,-1 0-1,1 0 0,0 0 1,-1 1-1,1-1 0,7-1 1,9 2-735</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5.047"/>
    </inkml:context>
    <inkml:brush xml:id="br0">
      <inkml:brushProperty name="width" value="0.05" units="cm"/>
      <inkml:brushProperty name="height" value="0.05" units="cm"/>
      <inkml:brushProperty name="color" value="#FF0066"/>
    </inkml:brush>
  </inkml:definitions>
  <inkml:trace contextRef="#ctx0" brushRef="#br0">1 0 11538,'7'0'1609,"0"4"599,5 3 41,5 3-17,0 6-431,2-3-153,-3 8-432,0-2-208,-3 2-599,1 0-193,-2-4-168,-1-5-48,-4-5-408,-6-7-417,3-3-679,-6-6-921,-6-3 1353</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5.252"/>
    </inkml:context>
    <inkml:brush xml:id="br0">
      <inkml:brushProperty name="width" value="0.05" units="cm"/>
      <inkml:brushProperty name="height" value="0.05" units="cm"/>
      <inkml:brushProperty name="color" value="#FF0066"/>
    </inkml:brush>
  </inkml:definitions>
  <inkml:trace contextRef="#ctx0" brushRef="#br0">0 93 12915,'2'-5'920,"7"-6"416,-2-3-280,6 1-183,0-1-441,0 0-816,1 7-240,-5 0 888,3 0-552</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5.768"/>
    </inkml:context>
    <inkml:brush xml:id="br0">
      <inkml:brushProperty name="width" value="0.05" units="cm"/>
      <inkml:brushProperty name="height" value="0.05" units="cm"/>
      <inkml:brushProperty name="color" value="#FF0066"/>
    </inkml:brush>
  </inkml:definitions>
  <inkml:trace contextRef="#ctx0" brushRef="#br0">0 234 10666,'7'3'860,"0"-1"1,-1-1-1,1 1 0,0-1 0,0 0 0,-1-1 0,1 0 1,0 0-1,0 0 0,0-1 0,12-3 0,-11 2-214,1-1 0,-1 0 0,0-1 0,-1 0 0,13-8 0,-4 0-114,0-1-1,0-1 1,-1-1-1,-1 0 1,0 0 0,-2-1-1,12-19 1,-21 30-476,0 0 0,0-1 0,0 1 0,3-11 0,-6 15-67,0 0 1,1 0-1,-1 0 1,0-1-1,0 1 1,0 0-1,0 0 1,0 0-1,0 0 1,0 0-1,0 0 1,0 0-1,0 0 1,-1 0-1,1 0 1,0 0-1,-1 0 1,1 0-1,-1 0 1,1 0-1,-1 0 1,1 0-1,-1 0 1,0 1-1,1-1 0,-1 0 1,0 0-1,0 1 1,0-1-1,1 0 1,-1 1-1,0-1 1,0 1-1,-2-2 1,-2 1-122,0 0 0,0 0 0,-1 0 0,1 0 0,0 1 0,0 0 0,-1 0 0,1 0 0,0 0 0,-1 1-1,1 0 1,0 0 0,0 1 0,0 0 0,0-1 0,-5 4 0,0 0-42,-1 1 0,2 0 0,-1 0 0,0 1 0,1 0 0,-12 13-1,11-9 143,0 1 0,0 0-1,1 0 1,-11 20 0,16-25 66,1 0 1,0 0-1,0 0 1,1 1-1,0-1 0,0 1 1,0-1-1,1 1 1,0 0-1,1 14 1,0-19-5,1 0 1,-1 0 0,1 0-1,-1 0 1,1 0 0,0 0-1,0 0 1,1-1 0,-1 1-1,0 0 1,1-1 0,0 1-1,0-1 1,-1 1 0,1-1-1,5 4 1,-3-3 2,0 0 0,0-1 0,0 0 0,0 0 0,0 0 0,1 0 0,-1 0 0,1-1 0,9 2 0,-3-2-33,1 0-1,0-1 1,-1 0-1,1 0 1,-1-2-1,1 1 1,-1-1-1,14-5 1,-10 2-426,0-1 0,-1-1 1,0 0-1,16-10 0,-19 9-670,0 0 0,0-1 0,-1-1 0,0 1 0,9-13 0,2-6-433</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6.016"/>
    </inkml:context>
    <inkml:brush xml:id="br0">
      <inkml:brushProperty name="width" value="0.05" units="cm"/>
      <inkml:brushProperty name="height" value="0.05" units="cm"/>
      <inkml:brushProperty name="color" value="#FF0066"/>
    </inkml:brush>
  </inkml:definitions>
  <inkml:trace contextRef="#ctx0" brushRef="#br0">0 194 11250,'13'6'1879,"0"0"0,0 2 0,0-1 0,-1 1 0,14 13-1,-17-13-1376,0 1-1,0 1 0,0-1 0,-1 2 0,-1-1 1,1 1-1,-2 0 0,0 0 0,8 20 0,-13-32 108,1-4-388,1-11 0,-1-21 15,3 1 1,1-1-1,12-40 0,-13 64-253,0 0 0,0 0 0,1 1 1,15-22-1,-16 26-53,1 1 1,0 0-1,0 1 1,0-1 0,1 1-1,0 1 1,1-1 0,10-6-1,9 1-1089,-26 11 1007,1-1 0,-1 1-1,0 0 1,1 0 0,-1 0-1,0 0 1,1 0 0,-1 0-1,0 0 1,1 0 0,-1 0-1,0 1 1,1-1 0,-1 0-1,0 1 1,1-1 0,0 2-1,-1-2 4,0 1-1,0 0 1,0 0-1,0 0 1,-1 0-1,1 0 1,0 0-1,0 0 1,-1 0-1,2 2 1</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7.089"/>
    </inkml:context>
    <inkml:brush xml:id="br0">
      <inkml:brushProperty name="width" value="0.05" units="cm"/>
      <inkml:brushProperty name="height" value="0.05" units="cm"/>
      <inkml:brushProperty name="color" value="#FF0066"/>
    </inkml:brush>
  </inkml:definitions>
  <inkml:trace contextRef="#ctx0" brushRef="#br0">1 2 14643,'1'-1'2930,"3"4"-1103,9 10 480,20 24 0,28 51-542,-10-15-882,-9-19-422,-24-34-281,-2 1 0,-1 0 0,24 43 0,-32-53-99,-7-11-80,0 0 1,1 0 0,-1 0 0,0 0 0,0 0 0,0 0 0,0 0 0,1 0 0,-1 0-1,0 0 1,0 0 0,0 0 0,1 0 0,-1 0 0,0 0 0,0 0 0,0 0 0,1 0 0,-1 0-1,0 0 1,0 0 0,0 0 0,0 0 0,1 0 0,-1 0 0,0 0 0,0-1 0,0 1-1,0 0 1,0 0 0,1 0 0,-1 0 0,0-1 0,8-19 72,-5 10-69,-1 5-3,0 1 0,0-1-1,1 1 1,-1-1 0,1 1 0,0 0-1,0 0 1,0 0 0,1 1-1,0-1 1,-1 1 0,1 0 0,5-4-1,-3 4-4,0 0 0,0 1 0,0 0 0,0 0 0,0 0 0,1 1 0,-1-1 0,0 2 0,13-1 0,10 0-146,-13 1-577,0 0-1,18-4 0,-28 3 403,-1 0 0,0-1-1,1 1 1,-1-1-1,0 0 1,0-1-1,0 1 1,-1-1-1,1 0 1,5-5-1,-5 3-6,1 0 0,-1 0 0,0-1-1,-1 1 1,1-1 0,-1 0 0,0-1-1,-1 1 1,0-1 0,0 1 0,0-1-1,3-13 1,-5 14 274,0 0 0,0-1 0,-1 1-1,1-1 1,-2 1 0,1-1 0,-1 1 0,0 0 0,0-1-1,0 1 1,-1 0 0,0 0 0,0 0 0,-6-10 0,8 15 110,-1-1 1,0 1 0,0-1-1,0 1 1,0-1 0,0 1-1,0 0 1,0 0 0,-1 0 0,1-1-1,0 1 1,-1 0 0,1 0-1,-1 1 1,-2-2 0,3 1 23,0 1 1,-1 0 0,1 0-1,0 0 1,0 0 0,-1 0-1,1 0 1,0 0-1,0 0 1,0 0 0,-1 0-1,1 1 1,0-1 0,0 1-1,0-1 1,0 1-1,-2 0 1,0 1 114,0 1-1,0-1 1,0 1-1,0 0 1,0 0-1,0 0 1,1 0-1,0 1 0,0-1 1,0 1-1,-3 6 1,1-2 53,1 1 0,1 0 0,0 0 1,0 0-1,0 0 0,1 0 0,1 0 0,0 15 0,0-20-175,0-1-1,1 1 0,-1-1 1,1 1-1,0-1 1,0 1-1,0-1 0,1 1 1,-1-1-1,1 0 0,0 0 1,0 0-1,0 0 1,0 0-1,0 0 0,0 0 1,1-1-1,0 1 1,-1-1-1,1 0 0,0 1 1,0-1-1,0-1 0,5 3 1,-1-2 5,0 0 1,0-1 0,0 1-1,-1-2 1,1 1 0,0-1-1,0 0 1,0 0 0,0-1-1,0 0 1,0 0 0,0-1-1,12-4 1,-9 2-26,1-1 1,-1 1 0,0-2-1,-1 1 1,1-1 0,-1-1-1,16-14 1,-23 19-33,1 0 0,-1-1 0,0 0 1,0 1-1,0-1 0,-1 0 0,1 0 0,-1 0 0,1 0 0,-1 0 0,0 0 1,0 0-1,-1-1 0,1 1 0,-1 0 0,1-4 0,-1 4 3,0 0 0,-1 1-1,1-1 1,-1 0 0,1 1-1,-1-1 1,0 0 0,0 1 0,0-1-1,-1 1 1,1 0 0,-1-1-1,1 1 1,-1 0 0,0 0-1,1 0 1,-1 0 0,0 0 0,0 0-1,-3-1 1,-3-2-9,0 0 1,-1 0-1,0 1 0,1 1 1,-1 0-1,0 0 0,-18-3 1,-1 1-515,-39 0 1,50 4-956,-1 2 1,-29 3 0,68-12-4265</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7.538"/>
    </inkml:context>
    <inkml:brush xml:id="br0">
      <inkml:brushProperty name="width" value="0.05" units="cm"/>
      <inkml:brushProperty name="height" value="0.05" units="cm"/>
      <inkml:brushProperty name="color" value="#FF0066"/>
    </inkml:brush>
  </inkml:definitions>
  <inkml:trace contextRef="#ctx0" brushRef="#br0">1 244 14547,'0'21'1258,"-1"-9"192,1 0-1,1 0 1,2 16-1,-2-24-1182,0 0 0,0-1-1,0 1 1,1-1 0,-1 1 0,1-1-1,0 0 1,0 0 0,0 0 0,0 0-1,0 0 1,1 0 0,0 0-1,-1-1 1,5 4 0,-1-2-88,1 1 0,1-1 0,-1-1 0,1 1-1,-1-1 1,1 0 0,0-1 0,0 0 0,0 0 0,0-1 0,0 0 0,12 0 0,-18-1-171,0 0 0,0 0 0,0-1 1,0 1-1,0-1 0,0 1 0,0-1 1,-1 0-1,1 0 0,0 0 0,0 0 1,-1 0-1,1 0 0,-1 0 0,1 0 1,1-2-1,-1 0-2,1 0-1,-1-1 1,0 1 0,0 0-1,-1 0 1,1-1-1,-1 1 1,2-5 0,0-6-5,0 0 0,-1 0 0,1-21 0,-2 27 4,-1 0-18,0 5-2,-1 1 1,1-1-1,1 0 1,-1 0-1,0 0 1,1 1-1,-1-1 1,1 0-1,0 0 1,0 1-1,0-1 1,2-4-1,-2 7 12,-1 0-1,1 0 0,-1 0 1,0 0-1,1 0 0,-1 0 1,0 0-1,1 0 0,-1 0 1,0 0-1,1 1 0,-1-1 0,0 0 1,0 0-1,1 0 0,-1 0 1,0 0-1,1 1 0,-1-1 1,0 0-1,0 0 0,1 1 1,-1-1-1,0 0 0,0 0 1,1 1-1,-1-1 0,0 0 0,0 0 1,0 1-1,0-1 0,1 1 1,6 11-20,-6-10 21,1 2-1,1 1 1,0-1 0,1 0 0,-1 0 0,1 0 0,0-1 0,0 1-1,0-1 1,0 0 0,8 4 0,-10-5 10,0-1 1,0 0 0,0 0-1,1 0 1,-1 0-1,0-1 1,1 1-1,-1 0 1,0-1-1,1 0 1,-1 1 0,1-1-1,-1 0 1,0 0-1,1-1 1,-1 1-1,1 0 1,-1-1-1,0 0 1,1 1 0,-1-1-1,0 0 1,0 0-1,1 0 1,1-2-1,1-1 55,0 0 0,-1-1-1,0 0 1,0 0 0,0 0-1,-1 0 1,1 0 0,-1-1-1,-1 1 1,1-1-1,-1 0 1,0 0 0,0 0-1,0 0 1,-1 0 0,0 0-1,0 0 1,-1-1 0,0 1-1,-1-13 1,-1 1-244,-1-1 0,0 1 1,-2 0-1,0 0 0,-14-31 0,7 26-1309,12 23 1323,-1-1 1,1 0-1,-1 1 0,1-1 0,0 1 1,-1-1-1,1 0 0,-1 1 1,0-1-1,1 1 0,-1-1 1,1 1-1,-1 0 0,0-1 1,1 1-1,-1 0 0,0-1 1,0 1-1,1 0 0,-1 0 1,0 0-1,0-1 0,1 1 1,-1 0-1,0 0 0,0 0 0,0 0 1,-2 5-2427,4 7 1061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4:09.029"/>
    </inkml:context>
    <inkml:brush xml:id="br0">
      <inkml:brushProperty name="width" value="0.05" units="cm"/>
      <inkml:brushProperty name="height" value="0.05" units="cm"/>
      <inkml:brushProperty name="color" value="#008C3A"/>
    </inkml:brush>
  </inkml:definitions>
  <inkml:trace contextRef="#ctx0" brushRef="#br0">21 63 10290,'2'-17'1446,"-2"-21"-1,0 38-1400,0-1-1,0 1 0,0 0 0,0 0 1,0-1-1,0 1 0,0 0 0,0 0 1,0-1-1,0 1 0,0 0 0,0 0 1,0-1-1,0 1 0,0 0 0,-1 0 1,1-1-1,0 1 0,0 0 0,0 0 1,0-1-1,0 1 0,-1 0 0,1 0 1,0 0-1,0-1 0,0 1 0,-1 0 1,1 0-1,0 0 0,-5 6 798,-3 14 274,7-19-962,0 2 161,0-1 1,0 1-1,1-1 0,-1 1 1,0 0-1,1-1 0,0 1 1,0 5-1,0-7-221,0-1 0,1 1 0,-1 0 0,0 0 0,1-1 0,-1 1 0,1 0 0,-1-1 0,1 1 0,-1-1 0,1 1 0,0 0 1,-1-1-1,1 1 0,0-1 0,-1 0 0,1 1 0,0-1 0,-1 1 0,1-1 0,0 0 0,0 0 0,0 1 0,-1-1 0,1 0 0,0 0 0,0 0 0,0 0 0,0 0 0,-1 0 0,1 0 0,2-1 0,108-9 2945,156 26-1834,-22 0-710,-208-18-263,-1-2 1,0-1 0,67-20 0,0 1 383,-95 23-574,-1-1 0,1 1 0,-1 1 0,1-1 0,-1 1 0,1 1 0,10 1 0,-15-1-37,-1-1 0,1 1 1,-1 0-1,1 0 0,-1 0 1,0 1-1,1-1 0,-1 1 1,0-1-1,0 1 0,0 0 1,0 0-1,0-1 0,0 1 1,-1 1-1,1-1 0,-1 0 1,1 0-1,-1 1 0,0-1 1,0 0-1,0 1 0,0-1 1,0 5-1,7 30-544,-8-36 400,0-1 0,0 1 0,0-1 0,0 1 0,0 0 0,0-1 1,0 1-1,0-1 0,-1 1 0,1 0 0,0-1 0,0 1 0,-1-1 0,1 1 0,0-1 0,-1 1 0,1-1 0,0 1 0,-1-1 0,1 1 0,-1-1 0,1 0 0,-1 1 0,1-1 0,-1 0 0,1 1 1,-1-1-1,0 0 0,1 0 0,-1 1 0,1-1 0,-2 0 0,-23 5-4476,17-4 3412,-11 3-372</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8.132"/>
    </inkml:context>
    <inkml:brush xml:id="br0">
      <inkml:brushProperty name="width" value="0.05" units="cm"/>
      <inkml:brushProperty name="height" value="0.05" units="cm"/>
      <inkml:brushProperty name="color" value="#FF0066"/>
    </inkml:brush>
  </inkml:definitions>
  <inkml:trace contextRef="#ctx0" brushRef="#br0">98 366 14995,'2'-3'615,"1"1"0,-1-1-1,1-1 1,-1 1 0,0 0 0,0 0-1,0-1 1,-1 0 0,1 1-1,-1-1 1,0 0 0,0 1 0,0-1-1,-1 0 1,1-6 0,0 7-494,-1 0 0,0 0 0,0-1 0,0 1 1,0 0-1,-1 0 0,1 0 0,-1 0 0,0 1 0,0-1 1,0 0-1,0 0 0,0 0 0,-1 1 0,1-1 0,-1 0 1,0 1-1,1 0 0,-1-1 0,-4-2 0,5 4-115,0 0 0,0 0 0,-1 1-1,1-1 1,0 0 0,-1 1 0,1-1-1,-1 1 1,1 0 0,0-1 0,-1 1 0,1 0-1,-1 0 1,1 0 0,-1 0 0,1 0-1,-1 0 1,-1 1 0,0 0-3,1 0-1,-1 0 1,0 0-1,1 0 1,-1 1-1,1-1 1,0 1-1,0-1 1,-3 3 0,0 1-1,0 0 0,1 0 0,0 1 0,0-1 0,0 1 0,1 0 0,-4 7 0,5-8 1,0 0 0,1-1 0,-1 1 0,1 0 0,0 0 0,1 0 0,-1 0 0,1 0 1,0 0-1,0 0 0,0 0 0,1 0 0,0 0 0,0 0 0,0 0 0,3 6 0,-2-8 1,-1 0 1,1 1-1,0-1 1,0 0-1,1 0 1,-1 0-1,1-1 1,-1 1-1,1-1 1,0 1-1,0-1 1,0 0-1,0 0 1,0 0-1,1 0 1,-1-1-1,0 1 1,1-1-1,0 0 0,-1 0 1,1 0-1,6 0 1,-4 0 14,1-1 1,0 0-1,-1-1 1,1 0-1,-1 0 1,1 0-1,-1 0 1,0-1-1,1 0 1,-1-1-1,0 1 1,0-1-1,-1 0 1,1-1-1,8-6 1,-9 7-10,-1-1 1,0 0 0,0 0 0,0 0 0,0-1 0,0 1-1,-1-1 1,0 0 0,0 0 0,0 0 0,-1-1 0,0 1-1,0 0 1,0-1 0,-1 0 0,1 1 0,0-11 0,-2 6 18,0 2-27,0 0 0,1 0-1,0 0 1,3-12 0,-4 19 1,0 0 1,0 0-1,1 0 0,-1 0 1,1-1-1,-1 1 1,1 0-1,-1 0 1,1 0-1,0 0 1,-1 0-1,1 0 1,0 0-1,0 0 1,0 1-1,0-1 0,-1 0 1,1 0-1,0 1 1,1-1-1,-1 1 1,0-1-1,0 0 1,0 1-1,0 0 1,0-1-1,0 1 0,1 0 1,-1 0-1,0 0 1,0 0-1,1-1 1,-1 2-1,0-1 1,0 0-1,0 0 1,2 1-1,5 1 85,0 1 0,0 0 0,0 0 0,0 1-1,0 0 1,8 6 0,41 34 133,-51-39-209,-5-3-9,0-1 0,1 0 1,-1 0-1,1 0 0,-1 1 0,1-1 0,-1-1 0,1 1 0,-1 0 0,1 0 0,0-1 0,-1 1 1,1-1-1,0 1 0,0-1 0,0 0 0,-1 0 0,1 1 0,0-1 0,0-1 0,0 1 0,-1 0 1,1 0-1,0-1 0,0 1 0,-1-1 0,1 1 0,0-1 0,-1 0 0,1 0 0,0 1 0,-1-1 1,3-3-1,5-4 55,0-1 1,0-1 0,-1 0-1,-1 0 1,0 0 0,11-23 0,17-22 817,-29 46-764,0-1 1,0 0 0,0 0 0,-2 0 0,1 0 0,4-17 0,-5 11-2305,-1 1 1,2-17 0,-2 16 421</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2.304"/>
    </inkml:context>
    <inkml:brush xml:id="br0">
      <inkml:brushProperty name="width" value="0.05" units="cm"/>
      <inkml:brushProperty name="height" value="0.05" units="cm"/>
      <inkml:brushProperty name="color" value="#FF0066"/>
    </inkml:brush>
  </inkml:definitions>
  <inkml:trace contextRef="#ctx0" brushRef="#br0">30 913 8266,'0'0'87,"-1"0"0,1 0 0,-1 0 0,1 0 1,-1 0-1,1 0 0,-1 0 0,0 0 0,1 0 1,-1 0-1,1 0 0,-1-1 0,1 1 0,-1 0 0,1 0 1,-1 0-1,1-1 0,-1 1 0,1 0 0,0-1 1,-1 1-1,1 0 0,-1-1 0,1 1 0,0 0 0,-1-1 1,1 1-1,0-1 0,-1 0 0,1 0 8,0 1-1,0-1 1,1 0-1,-1 1 1,0-1-1,0 1 1,0-1-1,1 1 1,-1-1-1,0 1 1,1-1-1,-1 1 1,0-1 0,1 1-1,-1-1 1,1 1-1,-1-1 1,1 1-1,-1 0 1,1-1-1,-1 1 1,1 0-1,-1-1 1,1 1-1,0 0 1,-3 4 1582,1-4-1628,1 1 0,0-1 0,0 0-1,0 1 1,-1-1 0,1 1 0,0-1 0,-1 1 0,1-1 0,0 0-1,-1 1 1,1-1 0,-1 1 0,1-1 0,0 0 0,-1 0 0,0 1-1,0-1 109,0 1 0,1-1 0,-1 0 0,0 0 0,0 0 0,1 0 0,-1 0 0,0 0 0,1 0-1,-1 0 1,0 0 0,0 0 0,1 0 0,-1 0 0,0 0 0,-1-1 0,2 1-80,0 0 0,0-1 0,-1 1 0,1 0 0,0 0 0,0-1 0,0 1 0,-1 0 0,1-1 0,0 1 0,0 0 0,0-1 0,0 1 0,0 0 0,-1-1 0,1 1 0,0 0 0,0-1 0,0 1 0,0 0 0,0-1 0,0 1 0,0-1 0,1-1 108,-1 0 0,1 0 0,-1 1-1,1-1 1,0 0 0,-1 0 0,1 0 0,0 1 0,0-1 0,2-2 0,6-5 160,1 0 1,0 0-1,0 1 1,12-7-1,9-7 50,206-190 1354,-77 64-696,-6 20-33,20-16-78,-120 94-756,51-59-1,-97 98-778,-20 13-915,9-1 1337,-6 2-738,0 0 0,0 1 1,1 0-1,-1 1 0,-9 6 1,-38 34-1045,44-35 2832,-32 25-314</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02.710"/>
    </inkml:context>
    <inkml:brush xml:id="br0">
      <inkml:brushProperty name="width" value="0.05" units="cm"/>
      <inkml:brushProperty name="height" value="0.05" units="cm"/>
      <inkml:brushProperty name="color" value="#FF0066"/>
    </inkml:brush>
  </inkml:definitions>
  <inkml:trace contextRef="#ctx0" brushRef="#br0">160 1 8722,'-12'18'2630,"-1"0"0,-1-1 1,-29 27-1,39-38-2217,-1 0 1,0 0-1,1 1 1,0-1-1,1 1 1,-1 0 0,1 0-1,-3 11 1,-6 13 395,7-21-632,1 0 0,0 1 0,0 0 0,1 0-1,1 0 1,-3 21 0,5-31-161,0-1 0,0 1 0,0 0 0,0 0 0,0 0 0,0 0 0,0 0 0,0 0 0,1-1-1,-1 1 1,0 0 0,0 0 0,1 0 0,-1 0 0,1-1 0,-1 1 0,1 0 0,-1 0 0,1-1 0,0 1 0,1 1 0,-1-2 16,0 1 1,1 0 0,-1 0-1,1-1 1,0 1 0,-1-1-1,1 1 1,-1-1-1,1 0 1,0 0 0,2 0-1,5 0 142,0-1 1,0 0-1,15-4 0,-20 4-126,36-9-97,-1-3 0,0-1 0,0-2 0,-2-2-1,40-24 1,-60 31-922,20-16 1,14-21-400</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18.954"/>
    </inkml:context>
    <inkml:brush xml:id="br0">
      <inkml:brushProperty name="width" value="0.05" units="cm"/>
      <inkml:brushProperty name="height" value="0.05" units="cm"/>
      <inkml:brushProperty name="color" value="#FF0066"/>
    </inkml:brush>
  </inkml:definitions>
  <inkml:trace contextRef="#ctx0" brushRef="#br0">6 203 3617,'-2'-9'944,"-2"0"728,4-3-607,6-2-369,7-3-296,6-2-56,11 0-144,5 0-88,6-2-56,2 2 0,11-2-1752,7-3 1264</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19.109"/>
    </inkml:context>
    <inkml:brush xml:id="br0">
      <inkml:brushProperty name="width" value="0.05" units="cm"/>
      <inkml:brushProperty name="height" value="0.05" units="cm"/>
      <inkml:brushProperty name="color" value="#FF0066"/>
    </inkml:brush>
  </inkml:definitions>
  <inkml:trace contextRef="#ctx0" brushRef="#br0">1 1 10682,'1'16'1177,"5"-3"463,0-4 240,5-4-95,-2 0-401,-1 2-288,-1 2-552,-3 0-192,-1-2-40,1-4-1112,16-12 632</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1.621"/>
    </inkml:context>
    <inkml:brush xml:id="br0">
      <inkml:brushProperty name="width" value="0.05" units="cm"/>
      <inkml:brushProperty name="height" value="0.05" units="cm"/>
      <inkml:brushProperty name="color" value="#FF0066"/>
    </inkml:brush>
  </inkml:definitions>
  <inkml:trace contextRef="#ctx0" brushRef="#br0">256 10 8634,'0'0'137,"0"0"1,-1 0 0,1 0-1,0 0 1,0 0 0,0-1-1,-1 1 1,1 0-1,0 0 1,0 0 137,0 0-137,-1-1 0,1 1-1,0 0 1,0 0-1,0 0 1,0-1 0,0 1-1,0 0 1,0 0 0,0 0-1,-1-1 1,1 1-1,0 0 1,0 0 0,0 0-1,0-1 1,0 1 0,0 0-1,0 0 1,0-1-1,0 1 1,0 0 0,1 0-1,-1 0 1,0-1 0,0 1-1,0 0 1,0 0-1,0 0 1,0-1 0,0 1-1,0 0 1,1 0 0,-1 0 137,0-1-138,0 1 1,0 0 0,1 0-1,-1 0 1,0 0 0,1 0-1,-1-1-3,1 1-1,-1 0 1,1 0-1,-1 0 1,1 0-1,-1 0 1,1 1-1,-1-1 1,1 0 0,-1 0-1,1 0 1,-1 0-1,1 1 1,-1-1-1,1 0 1,-1 0-1,1 1 1,-1-1-1,0 0 1,1 1-1,-1-1 1,1 0-1,-1 1 1,1 0 0,3 6 71,-1 1 0,0-1 1,0 1-1,0 0 1,-1 0-1,0 0 0,-1 0 1,2 13-1,-2-10-73,59 350 1798,-50-304-1781,-2 1 1,-3-1-1,-2 1 1,-3 0-1,-3 0 1,-15 96 0,-1-51 117,-4-1 0,-55 152 0,60-208-172,-52 125 71,59-149-151,2-3-4,0 1 1,-7 23 0,16-43-11,-1 1 0,1 0 0,-1 0 0,1 0 0,-1-1 0,0 1 0,1 0 0,-1-1 0,0 1 0,1-1 1,-1 1-1,0 0 0,0-1 0,0 0 0,1 1 0,-1-1 0,0 1 0,0-1 0,0 0 0,0 0 0,0 0 0,0 1 0,0-1 0,0 0 0,0 0 1,0 0-1,1 0 0,-1 0 0,0-1 0,0 1 0,0 0 0,0 0 0,0-1 0,-1 0 0,1 0-70,0 0-1,0 0 0,0 0 1,1 0-1,-1 0 1,0 0-1,1-1 1,-1 1-1,1 0 1,-1 0-1,1-1 0,0 1 1,-1 0-1,1-1 1,0-1-1,0-23-1786,0 15 880,0-5-529,1 9 876,-1 0 0,0 0 0,0 0 1,-1 0-1,0 0 0,0 1 1,-1-1-1,-3-9 0,5 16 639,-6-16 672,6 15-534,0 0 0,-1 0 0,1 1-1,0-1 1,0 0 0,0 0 0,0 0 0,0 1-1,0-1 1,0 0 0,0 0 0,0 0-1,0 0 1,0 1 0,0-1 0,1 0-1,-1 0 1,0 0 0,1 0 0,0 3 189,0 1 1,-1 0-1,1-1 1,-1 1 0,1 0-1,-1 3 1,0 12 260,-1 0 1,0 0-1,-1 0 0,-1 0 1,-1 0-1,-10 30 1,10-39-448,-4 12 156,-6 24 0,12-39-245,1 0-1,0-1 1,0 1-1,1 0 1,-1-1-1,1 1 1,1 0-1,-1 0 0,3 9 1,-3-14-51,0-1 0,0 0 1,0 1-1,0-1 0,0 1 0,0-1 1,0 1-1,0-1 0,1 0 0,-1 1 1,0-1-1,0 1 0,1-1 0,-1 0 1,0 1-1,0-1 0,1 0 0,-1 1 1,0-1-1,1 0 0,-1 0 0,0 1 1,1-1-1,-1 0 0,1 0 0,-1 0 1,0 1-1,1-1 0,-1 0 0,1 0 1,-1 0-1,1 0 0,-1 0 0,1 0 1,-1 0-1,0 0 0,1 0 0,-1 0 1,1 0-1,-1 0 0,1 0 0,-1 0 1,0-1-1,1 1 0,-1 0 0,1 0 1,-1 0-1,0-1 0,1 1 1,-1 0-1,0 0 0,1-1 0,0 0 1,18-19 513,-18 19-517,31-41 660,32-37 309,-56 71-899,0 0 1,1 0-1,0 1 1,0 0-1,1 0 1,18-8-1,-13 7-44,-12 5-245,0 1 0,1 1 1,-1-1-1,1 0 0,-1 1 0,6-2 1,-5 4-2040,-10-1 740</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5.884"/>
    </inkml:context>
    <inkml:brush xml:id="br0">
      <inkml:brushProperty name="width" value="0.05" units="cm"/>
      <inkml:brushProperty name="height" value="0.05" units="cm"/>
      <inkml:brushProperty name="color" value="#FF0066"/>
    </inkml:brush>
  </inkml:definitions>
  <inkml:trace contextRef="#ctx0" brushRef="#br0">26 5 15411,'0'0'119,"0"0"0,-1-1 0,1 1 0,0 0 0,-1-1 0,1 1-1,-1 0 1,1-1 0,-1 1 0,1 0 0,-1 0 0,1 0 0,0-1 0,-1 1-1,1 0 1,-1 0 0,1 0 0,-1 0 0,1 0 0,-1 0 0,1 0 0,-1 0-1,1 0 1,-1 0 0,1 0 0,-1 0 0,1 0 0,-1 1 0,1-1 0,-1 0-1,1 0 1,-1 0 0,1 1 0,-1-1 0,1 0 0,0 1 0,-1-1 0,1 0 0,0 1-1,-1-1 1,1 0 0,0 1 0,-1-1 0,1 1 0,0-1 0,0 1 0,-1-1-1,1 1 1,-1 3 234,0-1 0,0 1 0,0-1-1,1 1 1,-1 6 0,1 13 345,0 0 0,2 1 0,1-1 0,7 31 0,1-11 70,22 54 0,-20-66-692,0-2 0,2 0 0,2 0 0,0-2-1,38 45 1,-52-69-125,-1 0-179,1 0-1,-1 0 1,1 0-1,0 0 1,0-1-1,6 4 1,-9-6 157,0 1 0,1-1 0,-1 0 0,0 0 0,1 0 0,-1 0 0,0 0 0,0 0 0,1 0 0,-1 1 0,0-1 0,1 0 1,-1 0-1,0 0 0,0 0 0,1 0 0,-1-1 0,0 1 0,1 0 0,-1 0 0,0 0 0,1 0 0,-1 0 0,0 0 0,0 0 0,1 0 0,-1-1 0,0 1 0,0 0 0,1 0 1,-1 0-1,0-1 0,0 1 0,0 0 0,1 0 0,-1-1 0,0 1 0,0 0 0,0 0 0,0-1 0,0 1 0,1 0 0,-1 0 0,0-1 0,3-18-593,-3 17 913,0-25-230</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6.168"/>
    </inkml:context>
    <inkml:brush xml:id="br0">
      <inkml:brushProperty name="width" value="0.05" units="cm"/>
      <inkml:brushProperty name="height" value="0.05" units="cm"/>
      <inkml:brushProperty name="color" value="#FF0066"/>
    </inkml:brush>
  </inkml:definitions>
  <inkml:trace contextRef="#ctx0" brushRef="#br0">2 222 12219,'-1'-4'349,"1"1"1,0 0-1,0 0 1,0-1-1,0 1 1,1 0-1,-1 0 1,1-1-1,0 1 1,0 0-1,0 0 1,0 0-1,1 0 1,-1 0 0,1 0-1,-1 0 1,1 0-1,0 1 1,0-1-1,1 1 1,3-4-1,5-4 264,1 2-1,0-1 0,21-11 1,-22 14-270,16-9-117,1 0 1,0 2 0,1 2-1,1 0 1,0 2-1,0 1 1,61-8-1,-84 16-220,-1-1-1,1 2 0,0-1 0,0 1 1,0 0-1,7 2 0,-11-2-5,0 0 0,0 0 0,0 0 0,-1 0 0,1 1 0,-1-1 0,1 1 0,-1 0 0,1-1 0,-1 1 0,0 0 0,0 1 0,0-1 1,0 0-1,0 1 0,2 4 0,-1 0 1,0 0 0,-1 0 0,0 0 1,0 0-1,-1 1 0,0-1 1,0 0-1,-1 1 0,0-1 0,0 0 1,-1 1-1,0-1 0,-3 15 0,1-12 1,0 0 0,-1 0-1,0 0 1,0 0-1,-1-1 1,0 1-1,-1-1 1,0 0-1,-7 8 1,8-12-83,-1 0-1,1 0 1,-1 0-1,0-1 1,0 0 0,-7 4-1,9-7-152,1 1 0,0 0 0,-1-1-1,0 0 1,1 0 0,-1 0 0,1 0-1,-1-1 1,0 1 0,0-1 0,1 0 0,-1 0-1,-4-1 1,7 1 134,0-1 0,0 1-1,0 0 1,0-1 0,0 1 0,0-1-1,0 0 1,1 1 0,-1-1 0,0 0-1,-1-1 1</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6.464"/>
    </inkml:context>
    <inkml:brush xml:id="br0">
      <inkml:brushProperty name="width" value="0.05" units="cm"/>
      <inkml:brushProperty name="height" value="0.05" units="cm"/>
      <inkml:brushProperty name="color" value="#FF0066"/>
    </inkml:brush>
  </inkml:definitions>
  <inkml:trace contextRef="#ctx0" brushRef="#br0">10 244 16956,'16'10'1708,"23"17"0,-34-23-1463,1 1-1,-1 0 0,0 0 1,-1 0-1,1 0 1,-1 1-1,4 7 0,-7-12-230,-1-1 0,1 1-1,-1 0 1,1-1-1,-1 1 1,0 0-1,0 0 1,1-1 0,-1 1-1,0 0 1,0 0-1,0-1 1,0 1-1,0 0 1,0 0 0,0 0-1,0-1 1,0 3-1,0-3-5,-1 0-1,1 1 0,0-1 1,-1 0-1,1 0 0,0 1 0,-1-1 1,1 0-1,0 0 0,-1 0 1,1 0-1,0 1 0,-1-1 1,1 0-1,-1 0 0,1 0 1,0 0-1,-1 0 0,1 0 0,-1 0 1,1 0-1,-1 0 0,1 0 1,-1 0-1,-3-1 26,0 0 1,1 0-1,-1 0 1,0-1-1,1 1 1,-5-3-1,3 1 14,0 0-1,0-1 0,1 1 1,-1-1-1,1 0 1,0 0-1,0 0 0,0-1 1,0 1-1,1-1 1,0 0-1,0 0 0,0 0 1,0-1-1,1 1 1,0-1-1,0 1 0,1-1 1,0 0-1,-1 1 1,2-1-1,-1 0 0,1 0 1,0 0-1,0 0 1,1 1-1,-1-1 0,1 0 1,0 0-1,1 0 1,0 1-1,0-1 0,3-6 1,1-1-337,0 2 1,1-1-1,0 1 1,1 0-1,0 0 1,1 1-1,0 0 1,1 1-1,0-1 1,0 2 0,1 0-1,0 0 1,13-7-1,1 4-369</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6.730"/>
    </inkml:context>
    <inkml:brush xml:id="br0">
      <inkml:brushProperty name="width" value="0.05" units="cm"/>
      <inkml:brushProperty name="height" value="0.05" units="cm"/>
      <inkml:brushProperty name="color" value="#FF0066"/>
    </inkml:brush>
  </inkml:definitions>
  <inkml:trace contextRef="#ctx0" brushRef="#br0">78 0 12667,'-2'53'5884,"1"-37"-5288,0-1-1,1 0 0,0 0 0,1 0 0,1 1 0,4 17 0,-5-30-573,1 0 0,-1 0 0,1 0 0,-1 0 0,1 0 0,0 0 0,0 0 0,1-1 0,-1 1 0,0-1 0,1 0 0,-1 1 0,1-1 0,0 0 0,0-1 0,0 1 0,0 0 0,0-1 0,0 0 0,0 1 0,0-1 0,1-1 0,-1 1 0,0 0 0,1-1 0,-1 0 0,1 1 0,-1-1 0,0-1 0,1 1 0,-1 0 0,0-1 0,4-1 0,-5 2 10,1-1 0,-1 0 1,0 0-1,0 0 0,0 0 0,0 0 0,0 0 1,0-1-1,0 1 0,0-1 0,0 1 0,-1-1 1,1 0-1,0 0 0,-1 0 0,0 0 0,1 0 0,-1 0 1,0 0-1,0 0 0,0 0 0,-1 0 0,1-1 1,0 1-1,0-3 0,-1 2 16,1-1 0,-1 1 0,0 0 0,0-1 0,0 1 0,0 0 0,-1-1 0,1 1 0,-1 0 0,0-1 0,0 1 0,0 0 1,-1 0-1,1 0 0,-1 0 0,1 0 0,-4-4 0,-2 0-118,0-1 0,0 2 0,-1-1-1,0 1 1,0 0 0,0 1 0,-1 0 0,-12-5 0,8 4-948,-1 1-1,0 0 1,0 1-1,0 1 1,-17-3-1,9 3-378</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4:09.463"/>
    </inkml:context>
    <inkml:brush xml:id="br0">
      <inkml:brushProperty name="width" value="0.05" units="cm"/>
      <inkml:brushProperty name="height" value="0.05" units="cm"/>
      <inkml:brushProperty name="color" value="#008C3A"/>
    </inkml:brush>
  </inkml:definitions>
  <inkml:trace contextRef="#ctx0" brushRef="#br0">7 1 11362,'-6'0'8402,"20"6"-5464,28 8-1173,-23-8-1093,1-2 0,-1 0 0,22 0 0,61 0 878,-51-6-423,87-13 1,15-3 286,-147 18-1415,0 0 0,0 0 1,1 0-1,-1 1 1,0 0-1,0 0 0,0 0 1,0 1-1,0 0 1,0 0-1,0 1 1,0-1-1,-1 1 0,1 0 1,5 5-1,-4-1-298,3 5-776,-9-12 991,-1 0-1,0 1 0,0-1 0,0 0 0,0 0 0,1 0 1,-1 1-1,0-1 0,0 0 0,1 0 0,-1 0 0,0 0 1,0 0-1,1 1 0,-1-1 0,0 0 0,0 0 0,1 0 1,-1 0-1,0 0 0,0 0 0,1 0 0,-1 0 0,0 0 1,0 0-1,1 0 0,-1 0 0,0 0 0,1 0 0,-1 0 0,0 0 1,0 0-1,1-1 0,1-13-1767</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7.977"/>
    </inkml:context>
    <inkml:brush xml:id="br0">
      <inkml:brushProperty name="width" value="0.05" units="cm"/>
      <inkml:brushProperty name="height" value="0.05" units="cm"/>
      <inkml:brushProperty name="color" value="#FF0066"/>
    </inkml:brush>
  </inkml:definitions>
  <inkml:trace contextRef="#ctx0" brushRef="#br0">158 960 15859,'-11'12'970,"1"0"-1,1 0 1,-1 1-1,-12 24 1,13-19-559,1 1 1,0 0-1,1 0 1,2 1-1,-7 34 1,11-46-232,0 1 1,0 0 0,1-1-1,0 1 1,1 0 0,0-1-1,3 16 1,-3-22-148,0 0 0,-1 0 0,1 0 0,0 0 0,0 0 0,0 0 0,1 0 1,-1 0-1,0-1 0,1 1 0,-1-1 0,1 1 0,-1-1 0,1 1 0,2 0 0,-2-1-23,0 0 1,0 0-1,1-1 0,-1 1 0,0-1 1,1 1-1,-1-1 0,0 0 0,1 0 1,-1 0-1,0 0 0,0 0 0,1-1 1,-1 1-1,0-1 0,1 1 0,1-2 1,2 0-5,-1-1 1,0 0-1,0 0 0,0 0 1,0-1-1,0 0 1,-1 0-1,1 0 0,-1 0 1,0-1-1,-1 0 1,1 1-1,-1-1 0,0-1 1,0 1-1,3-9 1,2-3 2,-2-1-1,0 0 1,-1 0 0,3-20 0,-5 10-5,0 0-1,-2 0 1,-1 0-1,-2-1 1,0 1-1,-2 0 1,-1 0 0,-2 1-1,0 0 1,-2 0-1,-22-48 1,27 67-7,-1 0 0,1 0 0,-2 0-1,1 0 1,-1 1 0,0-1 0,-1 2 0,-7-8 0,8 10 89,0-1-1,-1 1 0,1 1 1,-1-1-1,1 1 1,-1 0-1,0 1 1,0-1-1,0 1 1,-15-2-1,22 4-32,-1 0 1,0 0-1,0 0 1,1-1-1,-1 1 1,0 0-1,0 0 1,0 0-1,1 0 1,-1 0-1,0 0 0,0 1 1,0-1-1,1 0 1,-1 0-1,0 1 1,0-1-1,1 0 1,-1 1-1,0-1 1,0 1-1,0 0-14,1 0-1,0 0 1,0 0 0,0 0-1,0 0 1,0 0 0,0 0 0,0 0-1,1 0 1,-1 0 0,0 0-1,1 0 1,-1 0 0,0 0-1,1 0 1,-1 0 0,2 2-1,57 148 788,-8-16-659,-40-112-145,0 0-1,2-1 0,23 33 0,-31-48-15,1-1-1,0 1 1,1-1 0,0 0-1,0 0 1,12 7 0,-16-11-4,-1-1 0,1 0 1,0 0-1,-1 0 1,1 0-1,0 0 0,0-1 1,0 1-1,0-1 0,5 1 1,-6-2-1,0 1 1,0 0-1,-1-1 1,1 1-1,0-1 0,0 1 1,0-1-1,-1 0 1,1 0-1,0 0 1,-1 0-1,1 0 0,-1 0 1,1 0-1,-1-1 1,0 1-1,1-1 1,0-1-1,1-2 7,0 0 1,0 0-1,-1 0 0,0-1 1,0 1-1,0-1 0,0 1 1,-1-1-1,0 0 0,0-10 1,0-9 18,-2-27 1,0 46-26,0-17 9,-1 0 0,-9-42 0,11 64-10,0 0-1,0 0 1,0 0 0,0 1 0,-1-1 0,1 0 0,0 0 0,0 1 0,-1-1 0,1 0-1,-1 0 1,1 1 0,-1-1 0,1 0 0,-1 1 0,1-1 0,-1 1 0,1-1-1,-1 1 1,0-1 0,1 1 0,-1-1 0,-1 0 0,1 1 2,1 1 0,-1-1 0,0 0 0,1 1 0,-1-1 0,1 0 0,-1 1 0,1-1 0,-1 1 0,1-1 0,-1 1 1,1-1-1,-1 1 0,1 0 0,0-1 0,-1 1 0,1-1 0,0 1 0,0 0 0,-1-1 0,1 1 0,0 0 0,0-1 0,0 1 0,0 0 0,0-1 0,0 2 0,-1 5 17,1 0-1,-1 0 1,1 0 0,1 0-1,0 0 1,0 0-1,0 0 1,1-1-1,0 1 1,0 0-1,0-1 1,1 1-1,6 8 1,-7-10-14,1 0-1,-1-1 1,2 1 0,-1-1-1,0 0 1,1 0 0,-1 0 0,1-1-1,0 1 1,1-1 0,-1 0-1,1 0 1,-1 0 0,1-1-1,0 0 1,0 0 0,0 0-1,6 2 1,-8-4-6,-1 0 1,1 1-1,-1-1 0,0 0 0,1 0 1,-1 0-1,1 0 0,-1-1 0,0 1 0,1-1 1,-1 0-1,0 1 0,1-1 0,-1 0 1,0 0-1,0 0 0,4-3 0,-4 2 3,0-1-1,0 1 0,0 0 0,0-1 0,0 1 1,-1-1-1,1 0 0,-1 1 0,0-1 0,0 0 1,0 0-1,1-4 0,0-7 13,0 0 1,-1 1-1,-1-1 1,-2-26-1,2 39-15,-6-79 46,4 67-48,0 10 1,0 5-1,2-1 0,0 1 1,-1-1-1,1 1 0,0-1 1,0 1-1,0-1 0,0 1 1,0-1-1,0 1 0,0-1 1,0 1-1,1-1 0,-1 1 1,0-1-1,1 1 0,-1-1 0,1 1 1,0-1-1,0 0 0,-1 1 1,1-1-1,0 0 0,0 0 1,0 0-1,0 0 0,0 0 1,0 0-1,1 0 0,-1 0 1,0 0-1,2 1 0,2 1 1,0-1 0,0 1-1,0-1 1,0 0 0,0 0 0,0-1-1,10 3 1,-7-3-10,0-1 1,-1 1-1,1-1 0,0 0 1,0-1-1,-1 0 0,1 0 0,0 0 1,-1-1-1,15-6 0,-17 5-12,0 1 0,1-1 0,-2-1 0,1 1-1,0-1 1,-1 0 0,0 0 0,0 0 0,0-1 0,0 1 0,0-1-1,-1 0 1,0 0 0,0 0 0,2-7 0,3-8-21,-1-1 1,-1-1-1,0 1 1,-2-1-1,-1 0 1,1-22-1,-3 42 44,-1 1 0,0 0 0,0 0 0,0-1 0,0 1-1,0 0 1,0 0 0,0-1 0,-1 1 0,1 0 0,0 0-1,-1-1 1,1 1 0,-1-1 0,0 2-1,1 0 1,0 0-1,-1 0 1,1 0-1,0 0 0,-1 0 1,1 0-1,0 0 1,-1 0-1,1 0 1,0 0-1,0 0 0,-1 0 1,1 0-1,0 0 1,-1 0-1,1 1 1,0-1-1,0 0 0,-1 0 1,1 0-1,0 0 1,0 1-1,-1-1 0,1 0 1,0 0-1,0 1 1,0-1-1,-1 0 1,1 1-1,0-1 0,0 0 1,-4 6 4,1 0-1,0-1 1,-5 12 0,6-12-3,0 1 0,1 0 0,-1 0-1,1 0 1,0 1 0,1-1 0,-1 0 0,1 0 0,1 0 0,-1 0 0,1 1 0,0-1 0,3 9 0,-3-11-1,1-1 0,-1 1 0,1 0 0,0-1 0,0 1 0,1-1 0,-1 0 1,1 0-1,-1 0 0,1 0 0,0 0 0,0 0 0,1-1 0,-1 1 0,0-1 0,1 0 0,-1 0 0,1 0 0,0-1 0,0 1 0,6 1 0,-8-3 0,1 1-1,0-1 1,0 1-1,-1-1 0,1 0 1,0 0-1,0 0 1,-1 0-1,1-1 0,0 1 1,0-1-1,-1 1 1,1-1-1,0 0 1,-1 0-1,5-3 0,-4 2 2,1-1 0,-1 1-1,1-1 1,-1 0 0,0-1 0,0 1-1,0 0 1,-1-1 0,4-6-1,1-3 6,-1-1 0,-1 0-1,0 0 1,-1-1 0,3-17-1,-3 5 8,-1 0 1,-1-1-1,-1 1 0,-2-1 0,-1 1 0,-6-30 0,-2 2 4,-4 2 0,-19-54-1,0 26 3,29 72-17,-1 0 1,-1 0-1,1 0 0,-1 1 0,-1 0 1,-8-9-1,13 15 3,0 0 0,0 1 1,0-1-1,-1 1 0,1-1 0,0 1 0,-1 0 0,1-1 0,-1 1 1,1 1-1,-1-1 0,-3-1 0,5 2-1,-1 0 0,1 0 0,0 0 1,0 0-1,0 0 0,0 1 0,0-1 0,-1 0 0,1 1 1,0-1-1,0 0 0,0 1 0,0-1 0,0 1 0,0 0 1,0-1-1,0 1 0,0 0 0,1-1 0,-1 1 0,0 0 1,0 0-1,1 0 0,-1 0 0,0 0 0,1 0 0,-1 0 0,1 0 1,-1 1-1,-2 5 25,1 0 0,0 1-1,1-1 1,0 0 0,0 1 0,0-1 0,1 0 0,0 1 0,0-1 0,3 10-1,2 13 120,10 34-1,-11-52-101,9 34 76,1-2-1,24 48 1,-23-62-96,1-1 0,1 0 0,38 47 0,-53-74-58,31 34 121,-30-33-262,-1 0 0,1-1 0,0 1-1,1-1 1,-1 0 0,0 0 0,1 0 0,-1-1-1,1 1 1,3 0 0,-23-24-7619,2 1 5845</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8.121"/>
    </inkml:context>
    <inkml:brush xml:id="br0">
      <inkml:brushProperty name="width" value="0.05" units="cm"/>
      <inkml:brushProperty name="height" value="0.05" units="cm"/>
      <inkml:brushProperty name="color" value="#FF0066"/>
    </inkml:brush>
  </inkml:definitions>
  <inkml:trace contextRef="#ctx0" brushRef="#br0">33 196 13083,'-19'7'1904,"6"0"1185,21-10-1201,13-11-255,15-9-977,2-6-216,4-4-576,-6 0-328,1-3-1585,1-3 1217</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8.381"/>
    </inkml:context>
    <inkml:brush xml:id="br0">
      <inkml:brushProperty name="width" value="0.05" units="cm"/>
      <inkml:brushProperty name="height" value="0.05" units="cm"/>
      <inkml:brushProperty name="color" value="#FF0066"/>
    </inkml:brush>
  </inkml:definitions>
  <inkml:trace contextRef="#ctx0" brushRef="#br0">115 0 16396,'-2'3'235,"-57"70"5138,49-60-4573,1 1 0,1 0 0,-11 22 0,18-33-757,0 0 0,0 0 0,0 0 0,0 0 0,0 0 0,1 0 0,-1 1 0,1-1 1,0 0-1,0 0 0,0 0 0,0 0 0,1 1 0,-1-1 0,2 4 0,-1-5-39,0 0 0,0 0 1,0-1-1,1 1 0,-1 0 1,0-1-1,1 1 0,-1-1 1,1 1-1,0-1 0,-1 0 1,1 0-1,0 0 0,0 0 0,0 0 1,0 0-1,0 0 0,0 0 1,0-1-1,0 1 0,0-1 1,0 0-1,4 1 0,17 0 0,0-1 0,42-5 0,-47 2-4,-1 1 0,1 1 0,0 1 0,0 1 0,34 5 0,-50-6 1,0 1 0,1-1-1,-1 1 1,0 0 0,0 0-1,0 0 1,0 0 0,0 0 0,-1 0-1,1 1 1,0-1 0,3 4-1,-4-4 4,-1 0 0,1 0 0,0 1 0,0-1 0,-1 0 0,1 1 0,-1-1-1,1 0 1,-1 1 0,0-1 0,0 0 0,1 1 0,-1-1 0,0 1 0,0 2-1,-1-1-12,0 0 0,0 0 0,0 0 0,0 0 0,0 0 0,0 0-1,-1 0 1,1-1 0,-1 1 0,0-1 0,0 1 0,0-1 0,0 1 0,0-1-1,-1 0 1,-2 2 0,3-2-27,1-1 0,-1 0 0,1 0-1,-1 0 1,0 0 0,1 0 0,-1-1-1,0 1 1,0-1 0,0 1 0,-3 0-1,3-1 15,1-1 1,-1 1-1,0-1 0,1 1 0,-1-1 0,0 1 0,1-1 0,-1 0 0,1 0 0,-1 0 0,-1-1 0,3 2 17</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8:28.506"/>
    </inkml:context>
    <inkml:brush xml:id="br0">
      <inkml:brushProperty name="width" value="0.05" units="cm"/>
      <inkml:brushProperty name="height" value="0.05" units="cm"/>
      <inkml:brushProperty name="color" value="#FF0066"/>
    </inkml:brush>
  </inkml:definitions>
  <inkml:trace contextRef="#ctx0" brushRef="#br0">35 0 20684,'-8'36'2617,"-5"-4"2256,6-8-2649,1-24-1463,12-21-3738,19-33 1969</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00.325"/>
    </inkml:context>
    <inkml:brush xml:id="br0">
      <inkml:brushProperty name="width" value="0.05" units="cm"/>
      <inkml:brushProperty name="height" value="0.05" units="cm"/>
      <inkml:brushProperty name="color" value="#FF0066"/>
    </inkml:brush>
  </inkml:definitions>
  <inkml:trace contextRef="#ctx0" brushRef="#br0">797 1341 10850,'-2'-1'173,"1"0"-1,-1 1 1,1-1 0,-1 1-1,1-1 1,-1 1-1,0 0 1,1 0 0,-1-1-1,0 1 1,1 1-1,-1-1 1,0 0-1,1 0 1,-1 0 0,1 1-1,-1-1 1,-2 2-1,1 0 259,0 0 1,0 1-1,0-1 0,1 1 0,-1 0 0,1 0 0,-3 4 0,3-5-119,0 1 0,0 0-1,0-1 1,1 1 0,-3 5-1,4-7-273,0-1 1,0 1-1,0-1 0,0 1 0,0-1 0,0 1 0,0-1 1,0 1-1,0-1 0,0 1 0,0 0 0,0-1 0,0 1 1,0-1-1,0 1 0,0-1 0,1 1 0,-1-1 0,0 1 1,0-1-1,1 0 0,-1 1 0,0-1 0,1 1 0,-1-1 1,0 0-1,1 1 0,-1-1 0,1 0 0,-1 1 0,1-1 1,-1 0-1,0 1 0,1-1 0,-1 0 0,1 0 1,-1 0-1,1 0 0,-1 1 0,1-1 0,0 0 0,-1 0 1,1 0-1,0 0 0,25 2 477,-1-2 0,1 0 0,41-6 0,-32 2-272,183-8 777,-157 12-724,96 12-1,-51 4-93,163 16 131,-199-30-211,1-3 0,-1-3-1,0-3 1,120-29 0,134-57 476,-229 59-530,123-62 0,-205 90-63,96-56 116,-97 54-14,0-1 1,-1 0-1,0-1 0,0-1 0,-1 1 0,13-20 0,-19 25-58,0-1-1,0 1 1,-1-1-1,0 1 1,0-1-1,-1 0 1,1 0-1,-1 0 1,-1 0 0,1 0-1,0-10 1,-1-1-7,-2 0 1,0 0-1,-1 0 0,-1 1 1,-6-22-1,-31-79 73,32 100-107,0 0 0,-1 1 0,0-1 0,-2 2 0,-22-27 0,-71-61 18,72 72-17,7 10 0,0 1 0,-1 0 0,-40-20 0,-89-38-14,27 15 2,-33-20 172,120 65-126,-1 2 0,-46-12 1,19 13-46,-89-10 1,-72 9-6,-219 27 45,372-4-39,1 4 1,1 3 0,-94 31-1,141-37-1,-200 70-16,185-61 16,1 2 0,0 2 0,-45 32 0,72-42-5,1 1-1,0 0 0,0 1 0,2 1 1,-1 0-1,2 1 0,0 0 0,1 1 1,-9 17-1,-8 20 2,2 0 0,-32 102 0,46-114 3,1 0 1,3 1-1,1-1 1,-1 75-1,8-94 25,0 0 0,2 0-1,1-1 1,0 1 0,2-1 0,13 36-1,-7-32 51,0 0 0,1-1-1,2 0 1,32 40-1,-21-35 22,1-1-1,1-1 0,1-1 0,1-2 1,2-1-1,0-2 0,66 33 0,-51-33 159,2-2 0,0-3 0,0-2 0,85 14-1,-66-19-57,1-4-1,135-5 1,-136-7-684,1-3 1,71-20 0,-65 12-119</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03.934"/>
    </inkml:context>
    <inkml:brush xml:id="br0">
      <inkml:brushProperty name="width" value="0.05" units="cm"/>
      <inkml:brushProperty name="height" value="0.05" units="cm"/>
      <inkml:brushProperty name="color" value="#FF0066"/>
    </inkml:brush>
  </inkml:definitions>
  <inkml:trace contextRef="#ctx0" brushRef="#br0">233 1109 9322,'-1'0'104,"0"1"1,1-1-1,-1 0 1,0 1-1,1-1 1,-1 1-1,0-1 1,1 1-1,-1 0 1,1-1-1,-1 1 1,1-1-1,-1 1 1,1 0-1,0-1 1,-1 1-1,1 0 1,0 0-1,-1-1 1,1 1-1,0 1 1,0-1-46,0 0 0,0-1 0,1 1 0,-1-1 0,0 1 1,0 0-1,1-1 0,-1 1 0,1-1 0,-1 1 0,0-1 0,1 1 1,-1-1-1,1 1 0,-1-1 0,1 0 0,0 1 0,-1-1 0,1 0 1,0 1-1,3 1 101,1 0 0,-1-1 0,1 1 1,-1-1-1,1 0 0,6 0 0,5 0 317,0-1 0,0 0-1,29-6 1,49-14 1156,-62 12-1076,46-9 13,1 4 1,1 3-1,0 4 0,139 7 0,-96 4-257,171-16 0,26-3 553,4 16-224,-169 0-499,121 4 189,165 0 756,401-1 945,-325 8-1290,-255-10-233,-71 6-179,131-1 6,-95-25 143,148-2 155,-277 23-618,195-3 47,-243-4-55,0-2 0,-1-2 0,92-27-1,0-12-5,56-18 4,-158 52-5,-1-1-1,0-2 1,-1-1 0,64-40 0,-80 43 0,5-4 1,-1 0-1,33-31 1,-51 42-2,0-1 0,-1-1 0,0 1 0,0-1 0,-1 0 0,0-1 0,0 1 0,-1-1 0,0 0 1,0 0-1,4-19 0,-6 15-1,0 0 0,-1 0 0,-1 1 0,0-1 0,0 0 0,-2 0 0,1 0 0,-2 0 0,1 0 0,-2 1 0,0-1 0,-8-17 0,5 16 0,-1 0 0,0 0 0,-1 1-1,0 0 1,-1 0 0,0 1 0,-1 1 0,-1 0 0,-24-18-1,11 11 0,0 2-1,-2 1 0,1 2 1,-2 0-1,0 2 0,0 1 1,-54-12-1,6 9-5,0 3 1,-85 0-1,-156 17-16,144-1 19,-277-25-1,-112-27-11,-3 37-11,-1353-24-642,1326 20 343,493 19 309,1 4-1,0 4 1,1 4-1,-94 32 0,-255 79-580,411-119 556,-68 22-94,2 3 0,1 6-1,-150 83 1,223-108 137,-1 0 0,2 2 0,0 1-1,-27 27 1,45-38-2,0 0 0,1 0 0,0 1 1,1 0-1,0 1 0,0-1 0,1 1 0,0 0 0,0 0 0,1 1 0,1-1 0,0 1 0,0 0 0,1 0 0,-1 17 0,3-9 7,1 0-1,0-1 1,1 1-1,2 0 1,0-1-1,0 0 0,2 0 1,0 0-1,1 0 1,1-1-1,1 0 1,0-1-1,1 0 1,1 0-1,0-1 1,1-1-1,1 0 1,0 0-1,1-1 0,28 19 1,-13-14 106,0-1 1,1-2 0,1-1-1,0-2 1,58 15 0,-15-10 160,111 10-1,-67-15-166,1-6-1,0-5 1,194-24-1,-227 11-217,145-22 395,-111 10-161</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07.222"/>
    </inkml:context>
    <inkml:brush xml:id="br0">
      <inkml:brushProperty name="width" value="0.05" units="cm"/>
      <inkml:brushProperty name="height" value="0.05" units="cm"/>
      <inkml:brushProperty name="color" value="#FF0066"/>
    </inkml:brush>
  </inkml:definitions>
  <inkml:trace contextRef="#ctx0" brushRef="#br0">484 1357 11274,'0'0'1822,"1"-1"-876,35-4 520,-1 2 1,66 1 0,-55 3-943,51-6 1,-72 1-394,0-1 0,-1 0 0,1-2-1,-1-1 1,-1-1 0,0-1 0,0-1 0,-1-1 0,0-1 0,-1-1 0,31-26 0,-13 6 73,-1-2-1,38-46 1,-55 55-55,0 0 0,-2-2 0,-1 0 0,19-42 0,-32 58-33,0 0 0,-1 0-1,6-28 1,-9 33-46,0 0 0,0-1 0,-1 1 0,-1 0 0,1 0 0,-1 0 0,-1 0-1,-1-9 1,-46-119 754,22 65-677,17 41-121,-13-33 37,-33-66 1,46 110-14,0 0 0,-2 1 0,0 1-1,-1 0 1,0 0 0,-2 1 0,-27-23 0,25 26 17,-2 1-1,1 1 0,-2 0 0,1 2 0,-1 0 1,0 1-1,-1 1 0,-39-8 0,6 7-19,0 1-1,-73 1 0,96 6-47,1 2 0,-1 1-1,1 1 1,0 2 0,0 0 0,0 2-1,1 2 1,-40 18 0,44-16-1,1 1 1,1 1-1,0 2 1,1 0-1,0 1 1,2 1-1,0 1 1,1 1-1,-27 36 0,33-37 33,0 1-1,2 0 0,0 0 0,1 1 1,1 0-1,1 1 0,1 0 0,1 0 1,1 1-1,1-1 0,1 1 0,1 0 0,1 0 1,1 1-1,1-1 0,1 0 0,8 35 1,5 5 355,4-2 1,2 0 0,50 103 0,-60-144-262,1-1 0,0 1 1,1-2-1,1 0 0,1 0 1,18 15-1,-21-22-63,1-1-1,1 0 1,-1-1-1,2 0 1,-1-1 0,1-1-1,1 0 1,-1-1 0,18 4-1,-4-3-23,1-1 0,0-2 0,-1 0 0,48-2 0,-52-3-177,0-1 1,0-1-1,0-2 0,0 0 0,47-17 0,-43 9-39,39-25-1</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08.575"/>
    </inkml:context>
    <inkml:brush xml:id="br0">
      <inkml:brushProperty name="width" value="0.05" units="cm"/>
      <inkml:brushProperty name="height" value="0.05" units="cm"/>
      <inkml:brushProperty name="color" value="#FF0066"/>
    </inkml:brush>
  </inkml:definitions>
  <inkml:trace contextRef="#ctx0" brushRef="#br0">640 1023 9386,'-10'0'341,"0"0"684,0 0-1,-14 2 1,23-2-950,1 0-1,-1 0 1,1 0-1,-1 0 1,1 0-1,0 1 1,-1-1-1,1 0 0,-1 0 1,1 0-1,-1 1 1,1-1-1,0 0 1,-1 0-1,1 1 1,-1-1-1,1 0 0,0 1 1,-1-1-1,1 0 1,0 1-1,0-1 1,-1 1-1,1-1 1,0 0-1,0 1 0,-1 0 1,1 0 18,0 0 0,0 0 0,0 0-1,1 0 1,-1 0 0,0 0 0,0 0 0,1 0 0,-1 0 0,0-1 0,1 1 0,-1 0-1,1 1 1,3 3 265,0 1-1,0-1 1,6 5-1,-8-8-180,10 9 163,-1 0 0,2-1 0,0-1 1,0 0-1,0-1 0,1 0 0,19 7 0,-16-8-132,2-1 0,-1 0 1,1-2-1,0 0 0,32 3 0,-30-7-72,0-1 0,0 0 0,0-2 0,0 0 0,0-2 0,-1 0 0,22-9 0,2-3 35,-1-2 1,44-28-1,48-40 401,-117 73-410,0 0 1,-1-2 0,0 0 0,25-35 0,-35 42-121,-2 0 0,1 0 0,-1-1 0,-1 0 0,0 0 0,0 0 0,-1 0 0,0-1 0,2-18 0,-4 15-23,-1 0 0,0 0 0,-1 0 0,0 1 0,-1-1 0,-6-25 0,-1 14-12,0 0-1,-2 1 0,0 0 1,-2 0-1,-1 1 0,0 1 0,-25-29 1,7 15 3,-2 2 0,-60-49 1,-84-49 65,159 119-62,-6-5 7,-2 1-1,0 2 1,0 0-1,-1 2 1,-34-11-1,46 19-3,1 1-1,-1 0 1,0 2-1,0 0 0,0 0 1,0 2-1,0 0 1,-1 1-1,1 0 0,0 1 1,-26 8-1,26-5 4,0 2-1,0 0 1,1 0-1,0 1 0,0 1 1,0 1-1,-19 17 1,-1 5 81,-46 54 0,33-29-33,2 2 0,3 2 0,3 2 0,3 2 0,2 1 0,-43 119 0,70-164 33,1 1-1,1 0 1,1 0 0,-4 35 0,9-49-36,-1 0-1,1-1 0,1 1 1,0 0-1,0 0 0,0 0 1,1 0-1,0 0 1,1-1-1,-1 1 0,2-1 1,-1 0-1,1 0 1,0 0-1,0 0 0,7 7 1,-3-6 11,0 0 0,1-1 1,0 0-1,1 0 0,-1-1 0,1 0 1,0-1-1,1 0 0,-1 0 0,1-1 1,0-1-1,0 0 0,21 3 1,6-1 43,-1-2 1,75-4-1,176-30-418,-4-22-4589,-163 27 2723</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5.352"/>
    </inkml:context>
    <inkml:brush xml:id="br0">
      <inkml:brushProperty name="width" value="0.05" units="cm"/>
      <inkml:brushProperty name="height" value="0.05" units="cm"/>
      <inkml:brushProperty name="color" value="#FF0066"/>
    </inkml:brush>
  </inkml:definitions>
  <inkml:trace contextRef="#ctx0" brushRef="#br0">514 2013 10858,'1'-1'158,"0"-1"0,0 0-1,0 0 1,0 1-1,0-1 1,0 0 0,0 1-1,1-1 1,-1 1-1,1 0 1,-1-1 0,1 1-1,-1 0 1,1 0 0,0 0-1,0 0 1,-1 0-1,1 1 1,0-1 0,0 0-1,0 1 1,3-1-1,4 0 152,-1 1 0,0 0 0,1 0 0,9 2 0,-11-2-155,308 22 3343,-148-22-2558,47 1-26,-146 2-609,77 15 0,-18 6-80,-41-6-29,106 8 0,-101-24 144,1-3 0,-1-5 0,108-20 0,74-6-167,-203 25-160,-23 2-3,76-19 0,-94 16-1,0-2-1,0 0 1,43-24-1,107-81 129,-10-14 207,-67 50-72,-40 30-32,-2-3 1,72-81 0,-118 116-207,-2 1 0,1-2 0,-2 1 1,0-2-1,-2 1 0,0-1 0,0-1 1,-2 0-1,-1 0 0,0 0 0,4-35 1,-7 29 18,-2 0 1,0 0-1,-2 0 1,-1 0-1,0 0 1,-3 0 0,0 1-1,-16-49 1,12 52-36,-1 0 1,-1 1 0,-1 1 0,-1 0-1,-1 0 1,0 1 0,-2 1 0,0 1-1,0 0 1,-27-20 0,-8-1 29,-1 2 1,-94-48-1,0 10 128,-273-98 0,220 112-113,-340-57 0,455 105-59,0 4 0,-1 4 0,1 3 0,-1 3 0,-107 19 0,-145 47-10,266-47 3,1 2 1,-113 55 0,102-32-24,-124 93 1,66-40 7,87-64 10,-96 84 1,130-102 6,1 1 0,0 0 0,2 2-1,0 0 1,1 0 0,1 1 0,1 1 0,-10 27 0,4 2 4,2 2 0,3 0 0,-9 71 1,2 167-13,20-250 8,1 0 0,2 0 0,11 55 0,-10-78 4,1-1 1,0 0-1,2 1 0,0-2 1,1 1-1,0-1 0,1 0 1,1-1-1,24 27 1,-16-23 57,2-1 0,0-1 1,1-1-1,0-1 1,2 0-1,0-2 1,0-1-1,1-1 1,35 12-1,-6-6 216,1-3 0,1-2 0,78 7 0,-48-14 47,1-3 0,0-4 1,-1-3-1,154-31 0,-198 27-1204,0-2 0,-1-1 0,43-21-1,-17 3-424</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37.647"/>
    </inkml:context>
    <inkml:brush xml:id="br0">
      <inkml:brushProperty name="width" value="0.05" units="cm"/>
      <inkml:brushProperty name="height" value="0.05" units="cm"/>
      <inkml:brushProperty name="color" value="#FF0066"/>
    </inkml:brush>
  </inkml:definitions>
  <inkml:trace contextRef="#ctx0" brushRef="#br0">668 1980 9434,'0'6'505,"1"0"-1,0 0 1,0 0 0,0 0-1,1 0 1,4 8 0,-5-11-308,1 0 0,0 0 0,0 0 1,1 0-1,-1 0 0,1 0 1,-1-1-1,1 1 0,0-1 0,0 0 1,0 0-1,4 2 0,32 16 1086,60 21 0,-57-25-924,26 8 64,0-3-1,2-3 1,97 13-1,221 4 512,-364-33-881,474 25 926,2-22 18,-71-43-130,-323 19-472,-2-4 0,103-37 0,308-139 1064,-347 132-1103,-134 54-311,-9 3-13,0 0-1,45-26 0,-66 32-5,1 1 1,-1-1-1,0 1 0,0-1 0,0 0 0,0-1 0,0 1 1,-1-1-1,0 0 0,0 1 0,0-1 0,-1 0 1,0-1-1,0 1 0,0 0 0,0-1 0,-1 1 1,0-1-1,0 0 0,0 1 0,-1-7 0,-1-12 75,0 1-1,-2 0 0,-10-44 0,6 37-130,3 9 38,-50-222 33,37 182-38,-3 1 0,-27-58 1,29 82 1,-2 1 0,-2 1 0,0 1 0,-3 1-1,0 1 1,-36-33 0,11 17 3,-3 3-1,-103-67 0,76 63 12,-3 3-1,-98-37 1,-185-49-17,300 109-12,-316-100-10,-6 25-12,307 82 4,0 4 1,0 4-1,-121 5 0,132 6-17,1 4 0,0 2-1,0 4 1,-93 31-1,-5 16-38,4 7-1,-167 98 1,254-123 71,3 3 0,-119 98 1,150-107 14,1 3-1,2 1 1,2 1 0,1 2 0,-36 62 0,56-78-5,1 1 0,2 1-1,1-1 1,1 2 0,2 0-1,1 0 1,1 1 0,2 0-1,1 0 1,1 64 0,4-67 10,1-1 0,2 0-1,1 0 1,1 0 0,1-1 0,2 1 0,0-2 0,2 1 0,1-2 0,1 1 0,1-2 0,28 38 0,-18-35 20,0 0-1,2-2 1,1-1 0,36 26 0,-13-16 33,93 47 0,-95-57-164,0-3 0,1-2 0,1-2 0,1-2 0,0-2 0,1-3 0,57 4 0,71-13-539,-2-17 77</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4:14.247"/>
    </inkml:context>
    <inkml:brush xml:id="br0">
      <inkml:brushProperty name="width" value="0.05" units="cm"/>
      <inkml:brushProperty name="height" value="0.05" units="cm"/>
      <inkml:brushProperty name="color" value="#008C3A"/>
    </inkml:brush>
  </inkml:definitions>
  <inkml:trace contextRef="#ctx0" brushRef="#br0">17 118 6945,'-1'1'236,"1"-1"0,0 1 0,-1-1-1,1 0 1,0 1 0,-1-1-1,1 1 1,0-1 0,-1 0-1,1 0 1,-1 1 0,1-1-1,0 0 1,-1 0 0,1 1-1,-1-1 1,1 0 0,-1 0-1,1 0 1,-1 0 0,1 0 0,-1 0-1,1 1 1,-1-1 0,1 0-1,-2-1 1,2 1-80,-1-1 1,1 1-1,-1-1 1,1 1-1,0-1 0,0 0 1,-1 1-1,1-1 1,0 1-1,0-1 0,0 0 1,0 1-1,-1-1 1,1 0-1,0 1 0,0-1 1,1-1-1,4-36 1319,-5 33-805,8-22 738,-3 14-273,-5 13-1119,0 0-1,0 0 0,0 0 0,0 0 0,0 0 0,0 0 1,0 0-1,0 0 0,0 0 0,0 0 0,0 0 0,0 0 0,0 0 1,0 0-1,0 0 0,1 0 0,-1 0 0,0 0 0,0 0 1,0 0-1,0 0 0,0 0 0,0 0 0,0 0 0,0 0 1,0 0-1,0 0 0,0 0 0,0 0 0,0 0 0,0 0 0,0 0 1,0 0-1,0 0 0,0 0 0,0 0 0,0 0 0,0 0 1,0 0-1,0 0 0,0 0 0,0 0 0,0 0 0,0 0 0,1 0 1,-1 0-1,0 0 0,0 0 0,0 0 0,0 0 0,0-1 1,0 1-1,1 8 587,0 21 258,0-7-105,-1-21-702,0 1-1,0-1 1,0 0 0,0 0 0,1 1-1,-1-1 1,0 0 0,1 0-1,-1 0 1,1 1 0,-1-1-1,1 0 1,-1 0 0,1 0 0,0 0-1,0 0 1,-1 0 0,3 1-1,-3-2-13,1 0 0,0 1 0,0-1 0,0 0 0,0 0 0,-1 0 0,1-1-1,0 1 1,0 0 0,0 0 0,0 0 0,-1 0 0,1-1 0,0 1-1,0 0 1,-1-1 0,1 1 0,0-1 0,0 1 0,-1-1 0,1 1 0,0-1-1,-1 1 1,1-1 0,-1 0 0,1 1 0,0-2 0,8-8 319,0 0-1,1 1 1,0 1 0,1 0 0,13-8 0,-18 13-224,1-1 0,0 2 0,-1-1 1,1 1-1,0 0 0,1 0 1,-1 1-1,0 0 0,0 0 0,1 1 1,8 0-1,13 3 104,44 11 1,-45-8-216,49 5 0,-43-10-8,-1-2 0,37-5 0,64-17 386,-11 3 498,-115 18-825,0 1 0,1 0 0,-1 1 0,1 0 0,-1 1 0,1-1 0,-1 2 0,0-1 0,1 1 0,-1 0 0,0 1 0,11 5 0,-3-2-18,-11-5-79,-1 0 0,0 1 1,0 0-1,0 0 0,0 0 0,0 0 0,3 3 0,-7-4-34,0-1 0,0 0 0,0 0 0,0 0 0,0 0 0,0 1-1,0-1 1,0 0 0,0 0 0,0 0 0,0 1 0,0-1 0,0 0 0,0 0-1,0 0 1,0 0 0,0 1 0,0-1 0,0 0 0,-1 0 0,1 0 0,0 0-1,0 0 1,0 1 0,0-1 0,0 0 0,-1 0 0,1 0 0,0 0 0,0 0-1,0 0 1,0 0 0,-1 0 0,1 0 0,0 1 0,0-1 0,0 0 0,-1 0 0,1 0-1,0 0 1,0 0 0,0 0 0,-1 0 0,1 0 0,0-1 0,-17 5-2815,5-1 157,0 2-572,7 2 1096</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47.006"/>
    </inkml:context>
    <inkml:brush xml:id="br0">
      <inkml:brushProperty name="width" value="0.05" units="cm"/>
      <inkml:brushProperty name="height" value="0.05" units="cm"/>
      <inkml:brushProperty name="color" value="#FF0066"/>
    </inkml:brush>
  </inkml:definitions>
  <inkml:trace contextRef="#ctx0" brushRef="#br0">312 1591 8098,'2'-3'754,"-1"0"0,1 0 0,0 0 0,0 1 0,5-6 0,-1 3 48,0 1 0,13-9 0,4-3 1243,-22 16-1988,-1 0 0,0-1-1,1 1 1,-1 0 0,1 0 0,-1-1 0,1 1-1,-1 0 1,1 0 0,-1 0 0,1 0-1,-1 0 1,1-1 0,-1 1 0,1 0 0,-1 0-1,1 0 1,-1 0 0,1 1 0,-1-1 0,1 0-1,-1 0 1,1 0 0,-1 0 0,1 0-1,-1 1 1,1-1 0,0 0 0,11 12 601,-4-5-372,-5-5-230,0 0 1,1 0-1,-1 0 0,1-1 0,0 1 0,-1-1 1,1 0-1,0 0 0,5 0 0,37 1 275,-36-2-248,120-10 812,-86 5-502,64 0 0,9 15 53,-66-4-166,63-2-1,65-21 103,-110 9-160,89-1 0,-72 12-66,-25 0 170,-1-3 1,103-12-1,26-34 636,-47 10-385,-102 29-504,1 3 1,74 0 0,32-2-34,-105-1 53,-1-1 0,61-21-1,77-40 242,-142 53-270,-1-1-1,0-2 0,61-43 0,-81 50-40,-2 0 0,0-1 0,0 0 0,-1-1 0,-1-1 0,-1 0 0,0 0 0,0-1 0,-2-1 0,11-23 0,-11 15-10,-1-1 0,-1 0 0,5-35 0,2-82 13,-13 124-29,0 0-1,-2-1 0,-1 1 1,0 0-1,-1 0 0,-1 0 0,-1 1 1,-11-28-1,6 22-2,-2 0 1,-1 1-1,0 1 1,-2 0-1,-29-33 1,31 39 6,-16-19 0,-2 2 0,-1 1 0,-40-31 0,59 54-6,0 1 0,-1 1-1,0 0 1,0 1 0,-20-6 0,-77-16-6,85 22 12,-93-22-6,-223-41 20,267 63-43,-140 7 0,167 0 36,-29 2-1,-215 9 14,216-5-28,1 3 1,-119 33-1,-138 71-18,271-86 10,0 2-1,2 3 1,1 3-1,2 1 1,2 4-1,-91 87 1,43-38 10,-29 31 6,124-114-1,-53 61-9,53-58 8,1-1 0,0 1 0,0 0 0,1 0 0,-7 21 0,-4 21 1,3 2 0,2 0-1,-6 86 1,16-125 2,1 0 1,1 1-1,0-1 1,1 0-1,6 24 1,-6-31-1,1 1 1,0-2-1,0 1 1,1 0-1,0-1 1,1 0 0,-1 0-1,1 0 1,1 0-1,-1-1 1,11 10-1,3-2 39,0 0-1,1-1 0,1-1 0,0-1 0,0-1 1,36 12-1,5-4 156,73 13 1,-23-13 701,1-5-1,120-2 1,-108-4 45,-122-7-1062,0 0-1,0-1 1,0 1 0,1-1 0,-1 1 0,0-1 0,0 0 0,4-2 0,-4 2-400,-1 0 0,1 0 0,0 0 1,-1 0-1,1 1 0,0-1 0,0 1 0,2 0 0,12 1-1656</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53.308"/>
    </inkml:context>
    <inkml:brush xml:id="br0">
      <inkml:brushProperty name="width" value="0.05" units="cm"/>
      <inkml:brushProperty name="height" value="0.05" units="cm"/>
      <inkml:brushProperty name="color" value="#FF0066"/>
    </inkml:brush>
  </inkml:definitions>
  <inkml:trace contextRef="#ctx0" brushRef="#br0">52 18 3185,'-52'-17'272</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53.947"/>
    </inkml:context>
    <inkml:brush xml:id="br0">
      <inkml:brushProperty name="width" value="0.05" units="cm"/>
      <inkml:brushProperty name="height" value="0.05" units="cm"/>
      <inkml:brushProperty name="color" value="#FF0066"/>
    </inkml:brush>
  </inkml:definitions>
  <inkml:trace contextRef="#ctx0" brushRef="#br0">1614 1 2969,'-326'19'6864,"286"-13"-6788,0 1 1,0 2 0,1 2-1,0 1 1,1 2-1,-62 32 1,40-11-77,-76 60 0,-44 53 17,128-103 75,-58 67-1,86-85-8,1 2-1,2 0 1,1 2 0,-19 39-1,-77 221 408,55-127-249,38-108-113,3 2 0,3 0-1,-18 101 1,27-82 87,3 0 0,4 0 0,2 1 0,5-1-1,2 0 1,22 86 0,-17-111 11,30 76-1,-32-101-135,2 0-1,1 0 1,1-1 0,23 30-1,-27-42-24,1-2 0,1 1 0,-1-2 0,2 0 0,0 0 0,0-1 0,0-1 0,2 0 0,-1-2 0,1 1 0,25 7 0,1-3 145,0-2 0,1-2 0,60 4 0,-13-6 243,1-5 0,110-12 0,177-40 100,-343 46-555,156-26 30,175-24-8,-301 47 17,17-2-56,111-28 1,-168 31 97,-1-1 1,0-1 0,0-1-1,-1-1 1,0-1-1,0-1 1,-2-1 0,35-29-1,-28 18 175,-2-2-1,-1-1 1,-2-1-1,0 0 0,-2-2 1,-1-1-1,-2 0 0,-1-1 1,25-70-1,-29 59-130,-1 0-1,-2-1 0,-2-1 1,-2 1-1,-2-1 0,-4-90 0,-6 78-103,-2-1-1,-2 1 0,-3 1 0,-3 0 1,-23-57-1,-3 13 14,-96-166 1,106 214 8,-2 2-1,-60-67 1,63 84 1,-1 2 0,-1 2 0,-2 1 0,-40-26 0,31 27 0,-2 2 0,-1 2 0,-1 2 0,-64-20 0,75 31-54,-1 1 0,0 2 0,0 2 0,-1 1 0,0 2 0,-59 3 0,76 2-262,1 0 1,-1 2 0,1 0-1,0 2 1,1 0 0,0 1 0,0 1-1,0 1 1,1 1 0,0 0-1,-33 25 1,33-18-285,-21 24 0</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54.753"/>
    </inkml:context>
    <inkml:brush xml:id="br0">
      <inkml:brushProperty name="width" value="0.05" units="cm"/>
      <inkml:brushProperty name="height" value="0.05" units="cm"/>
      <inkml:brushProperty name="color" value="#FF0066"/>
    </inkml:brush>
  </inkml:definitions>
  <inkml:trace contextRef="#ctx0" brushRef="#br0">7 20 7066,'-5'1'208,"3"1"-64,8-9-1625,18-8 1081</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54.989"/>
    </inkml:context>
    <inkml:brush xml:id="br0">
      <inkml:brushProperty name="width" value="0.05" units="cm"/>
      <inkml:brushProperty name="height" value="0.05" units="cm"/>
      <inkml:brushProperty name="color" value="#FF0066"/>
    </inkml:brush>
  </inkml:definitions>
  <inkml:trace contextRef="#ctx0" brushRef="#br0">69 0 9466,'-31'11'200,"9"-4"-520,6 1 232</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25.850"/>
    </inkml:context>
    <inkml:brush xml:id="br0">
      <inkml:brushProperty name="width" value="0.05" units="cm"/>
      <inkml:brushProperty name="height" value="0.05" units="cm"/>
      <inkml:brushProperty name="color" value="#FF0066"/>
    </inkml:brush>
  </inkml:definitions>
  <inkml:trace contextRef="#ctx0" brushRef="#br0">375 28 11186,'-3'-1'544,"1"-1"0,0 1 0,0-1 0,0 1 1,0-1-1,-3-4 0,4 5-309,1 0 0,-1 0 0,0 0-1,0 1 1,1-1 0,-1 0 0,0 0 0,0 0 0,0 1 0,0-1 0,0 1 0,0-1 0,0 0 0,0 1 0,-1 0 0,1-1 0,0 1 0,0 0 0,0-1 0,0 1 0,-1 0 0,1 0 0,0 0 0,0 0 0,0 0 0,-1 1 0,1-1 0,0 0 0,0 0 0,0 1 0,0-1 0,-2 1 0,-11 6 215,1 0 0,-1 1 0,1 0 1,-20 17-1,18-13-290,-11 8-61,2 0 0,0 1 0,-31 37 0,45-45-81,1 0 0,0 0 0,0 1 0,2 0 0,0 1 0,0-1 0,1 1 0,-7 31-1,9-26 65,0 1 0,2 0-1,0 1 1,1-1 0,1 0-1,1 0 1,1 1 0,7 29-1,-7-45-85,-1-1 0,1 1 0,1-1 0,-1 0 0,1 1 0,0-1 0,0 0-1,1-1 1,-1 1 0,1-1 0,0 1 0,0-1 0,0 0 0,1-1 0,0 1-1,0-1 1,-1 0 0,2 0 0,-1 0 0,0-1 0,1 1 0,9 2 0,-15-5-22,17 5-1444,-11-2-2886</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26.070"/>
    </inkml:context>
    <inkml:brush xml:id="br0">
      <inkml:brushProperty name="width" value="0.05" units="cm"/>
      <inkml:brushProperty name="height" value="0.05" units="cm"/>
      <inkml:brushProperty name="color" value="#FF0066"/>
    </inkml:brush>
  </inkml:definitions>
  <inkml:trace contextRef="#ctx0" brushRef="#br0">30 47 13547,'-7'12'1576,"-2"5"873,4 2-721,0 0-160,1 0-679,4-3-225,4-6-216,6-1-40,11-9-128,7-2-64,6-6-256,3-6-304,3-9-640,1-6-641,9-14-655,13-6 1104</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26.629"/>
    </inkml:context>
    <inkml:brush xml:id="br0">
      <inkml:brushProperty name="width" value="0.05" units="cm"/>
      <inkml:brushProperty name="height" value="0.05" units="cm"/>
      <inkml:brushProperty name="color" value="#FF0066"/>
    </inkml:brush>
  </inkml:definitions>
  <inkml:trace contextRef="#ctx0" brushRef="#br0">69 106 10130,'-1'0'355,"0"0"0,0 1 0,0-1 0,1 0 0,-1 0 0,0 1 0,0-1 0,0 1 0,1-1 0,-1 0 0,0 1 0,1-1 0,-1 1 0,0 0 0,1-1 0,-1 1 0,0 0 0,1-1 0,-1 1 0,0 1 0,-9 19 1745,6-12-1021,-4 9-18,0 1-1,-6 22 0,12-33-909,0 0 1,0 1-1,1-1 0,0 0 1,1 1-1,0-1 1,2 17-1,-2-23-126,1 0 0,-1 1-1,1-1 1,0 1 0,-1-1 0,1 0 0,0 0-1,1 1 1,-1-1 0,0 0 0,1 0 0,-1 0-1,1 0 1,-1-1 0,1 1 0,0 0 0,0-1-1,3 3 1,-2-2-9,0-1 0,0 0 0,1 0-1,-1 0 1,0 0 0,0-1 0,0 1 0,1-1 0,-1 0-1,0 0 1,0 0 0,6-1 0,-2 0-58,-1 0 0,1-1 1,-1 1-1,0-2 0,0 1 0,0-1 0,0 0 1,0 0-1,-1 0 0,1-1 0,-1 0 1,0 0-1,7-7 0,-8 6-35,0 0 0,0 1 0,0 0-1,6-5 1,-7 7 77,0 1-1,0-1 1,0 1-1,0 0 1,0 0-1,1 0 1,-1 0-1,0 0 1,6 0-1,-1 0 30,0 0 0,0-1 0,-1 0 0,1 0 0,0-1 0,-1 0 0,1 0 0,-1 0-1,0-1 1,12-10 0,-15 12-13,-1-1 0,0 0-1,0 0 1,0-1 0,0 1-1,-1-1 1,0 1 0,1-1-1,-1 0 1,0 1 0,-1-1 0,1 0-1,-1 0 1,0-1 0,0 1-1,0 0 1,0 0 0,-1-1-1,1 1 1,-1 0 0,0 0-1,-1-6 1,0 5-11,0 0 0,0 0 0,-1 0 0,1 0 0,-1 0-1,0 0 1,0 0 0,-1 1 0,1-1 0,-1 1 0,-5-6 0,3 4-180,-1 1 0,0-1 1,0 1-1,0 1 0,-1-1 1,-13-6-1,14 8-103,2 1-225,1 1-1,0-1 1,0 0 0,-1 0 0,1 0 0,1 0-1,-1 0 1,0-1 0,0 1 0,-2-4 0,4-2-876</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26.846"/>
    </inkml:context>
    <inkml:brush xml:id="br0">
      <inkml:brushProperty name="width" value="0.05" units="cm"/>
      <inkml:brushProperty name="height" value="0.05" units="cm"/>
      <inkml:brushProperty name="color" value="#FF0066"/>
    </inkml:brush>
  </inkml:definitions>
  <inkml:trace contextRef="#ctx0" brushRef="#br0">0 0 13475,'12'0'1760,"-1"2"1097,-1 7-985,-3 3-207,-2 7-729,2 5-224,-9 6-360,1 3-152,-3 3-112,-1 4-120,3-4-352,1-3-184,4-12-528,1-7-505,6-13-431,2-6-9,12-17 961</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27.111"/>
    </inkml:context>
    <inkml:brush xml:id="br0">
      <inkml:brushProperty name="width" value="0.05" units="cm"/>
      <inkml:brushProperty name="height" value="0.05" units="cm"/>
      <inkml:brushProperty name="color" value="#FF0066"/>
    </inkml:brush>
  </inkml:definitions>
  <inkml:trace contextRef="#ctx0" brushRef="#br0">34 1 14795,'-11'38'2083,"4"-10"-108,-6 36 1,11-55-1730,2 1 1,-1-1 0,1 0-1,1 0 1,-1 0 0,2 0 0,-1 0-1,4 11 1,-4-17-194,1 1 1,-1-1-1,1 1 1,0-1-1,0 0 1,0 1-1,0-1 1,1 0-1,-1-1 1,1 1-1,-1 0 1,1-1-1,0 1 1,0-1-1,0 0 1,1 0-1,-1 0 0,0-1 1,1 1-1,-1-1 1,1 1-1,0-1 1,4 0-1,-4 0-15,0 0 0,1-1 0,-1 0 0,1 0 0,-1 0 0,1-1 0,-1 1 0,0-1 0,1 0 0,-1-1 0,0 1 0,0-1 0,0 1 0,0-1 0,0 0 0,0-1 0,0 1 0,-1-1 0,7-4 0,-5 1 10,1 0 0,-1 0-1,0 0 1,-1-1 0,1 1 0,-1-1-1,0 0 1,-1 0 0,0-1 0,4-13 0,-6 16-83,0 0 0,0 0 1,0 0-1,-1 0 1,0 0-1,0 0 0,0 0 1,-1 0-1,0 0 1,0 0-1,0 0 0,-1 0 1,1 0-1,-1 0 0,0 0 1,0 1-1,-6-8 1,-2-2-570,-17-16-1,16 17 56</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4:14.824"/>
    </inkml:context>
    <inkml:brush xml:id="br0">
      <inkml:brushProperty name="width" value="0.05" units="cm"/>
      <inkml:brushProperty name="height" value="0.05" units="cm"/>
      <inkml:brushProperty name="color" value="#008C3A"/>
    </inkml:brush>
  </inkml:definitions>
  <inkml:trace contextRef="#ctx0" brushRef="#br0">16 19 12347,'-1'0'298,"1"0"0,-1 0 0,0 0 1,0 0-1,1 1 0,-1-1 0,1 0 0,-1 0 1,0 1-1,1-1 0,-1 0 0,1 1 1,-1-1-1,0 0 0,1 1 0,-1-1 0,1 1 1,-1-1-1,1 1 0,-1 0 0,1 0-214,-1-1-1,1 0 1,0 1-1,0-1 1,-1 1-1,1-1 1,0 1-1,0-1 1,0 0-1,0 1 1,0-1 0,0 1-1,0-1 1,0 1-1,0-1 1,0 1-1,0-1 1,0 1-1,0-1 1,0 1-1,0-1 1,0 0-1,0 1 1,1-1-1,-1 1 1,0-1-1,0 1 1,0-1-1,1 0 1,-1 1-1,0-1 1,1 0-1,-1 1 1,0-1-1,1 0 1,-1 1-1,0-1 1,1 0-1,-1 0 1,1 1 0,-1-1-1,0 0 1,1 0-1,-1 0 1,1 0-1,-1 0 1,1 1-1,6 0 274,0-1 0,0 1 0,0-1 0,0-1 0,11-1-1,9 0 420,22 2 810,82 11 0,47 20 135,-151-25-1393,-1-2 1,1-1-1,51-1 1,-63-3-224,-1-1 1,1 0 0,0-1 0,-1 0 0,1-1 0,-1-1 0,0 0 0,20-12 0,-2-3-56,-20 13-44,0-1-1,1 1 1,13-5-1,-25 12-5,-1 0 0,0 0 0,1-1 1,-1 1-1,1 0 0,-1 0 0,1 0 0,-1 0 0,1 0 0,-1-1 0,1 1 1,-1 0-1,1 0 0,-1 0 0,1 0 0,-1 1 0,0-1 0,1 0 0,-1 0 1,2 0-1,-2 1-1,0 0 0,0-1 1,0 1-1,0 0 0,0-1 1,0 1-1,0 0 0,0-1 1,0 1-1,0-1 0,-1 1 1,1 0-1,0-1 0,0 1 1,-1-1-1,1 1 0,0 0 1,-1-1-1,0 1 0,-38 67-2518,32-53-312,8-15 2767,-1 0 0,0 0 0,0 0 0,1 0 0,-1 0 0,0 0 0,0 0 0,0 0 0,1 0 0,-1 0 0,0 0 0,0 0 0,1 0 0,-1 0 0,0 0 0,0 0 0,1 0 0,-1 0 0,0 0 0,0 0 0,1 0 0,-1 0 0,0-1 0,0 1 0,0 0 0,1 0-1,-1 0 1,0 0 0,0-1 0</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27.608"/>
    </inkml:context>
    <inkml:brush xml:id="br0">
      <inkml:brushProperty name="width" value="0.05" units="cm"/>
      <inkml:brushProperty name="height" value="0.05" units="cm"/>
      <inkml:brushProperty name="color" value="#FF0066"/>
    </inkml:brush>
  </inkml:definitions>
  <inkml:trace contextRef="#ctx0" brushRef="#br0">1 17 16948,'36'-1'1720,"8"-1"1393,8-1-665,1 3-799,3 0-633,-3 0-1496,1-2 1560,-2-7-1032</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3.273"/>
    </inkml:context>
    <inkml:brush xml:id="br0">
      <inkml:brushProperty name="width" value="0.05" units="cm"/>
      <inkml:brushProperty name="height" value="0.05" units="cm"/>
      <inkml:brushProperty name="color" value="#FF0066"/>
    </inkml:brush>
  </inkml:definitions>
  <inkml:trace contextRef="#ctx0" brushRef="#br0">87 785 9090,'-18'10'1321,"13"-7"-523,0 1 0,-1-2 0,1 1 0,-1 0 0,0-1 0,-11 2 0,17-4-705,-1 0 1,1 0 0,-1 0 0,1 0-1,-1 0 1,0 0 0,1 0 0,-1 0-1,1 0 1,-1 0 0,1 0 0,-1-1-1,1 1 1,-1 0 0,1 0 0,-1-1-1,1 1 1,-1 0 0,1-1 0,0 1-1,-1-1 1,1 1 0,0 0 0,-1-1-1,-5-16 976,6 12-894,-1 0 0,1 0 0,0 0 1,1 0-1,0-6 0,6-13 339,2 0-1,0 0 1,1 1-1,24-38 0,-20 35-170,77-124 1380,137-174 0,-151 226-3547,-77 98 1793,0 0 0,0 0 0,0 0 0,0 0-1,0 0 1,0 0 0,0 0 0,0 0 0,0 0 0,1 0 0,-1 0-1,0-1 1,0 1 0,0 0 0,0 0 0,0 0 0,0 0 0,0 0 0,0 0-1,0 0 1,0 0 0,0 0 0,0 0 0,0 0 0,0 0 0,0-1 0,0 1-1,0 0 1,0 0 0,0 0 0,0 0 0,0 0 0,0 0 0,0 0 0,0 0-1,0 0 1,0 0 0,0-1 0,0 1 0,0 0 0,0 0 0,0 0 0,0 0-1,0 0 1,0 0 0,0 0 0,0 0 0,0 0 0,-1 0 0,1 0 0,0 0-1,0 0 1,0 0 0,0 0 0,0-1 0,0 1 0,0 0 0,0 0 0,0 0-1,-9 2-1293,-19 10-258,14-6 870,-4 0-68,-32 6-1,13-5 1898,62-9 3122,-14-2-3672,10-3 801,42-9 0,-58 15-1258,1 0 0,0 1-1,0-1 1,0 1 0,0 1 0,0-1-1,0 1 1,-1 0 0,1 0-1,0 1 1,-1-1 0,9 5-1,-12-5-97,1 1 0,-1 0 0,1-1 0,-1 1 0,0 1 0,0-1 0,0 0 0,0 0 0,0 1 0,-1-1 0,1 1 0,-1-1 0,0 1 0,1 0 0,-1-1 0,0 1 0,0 0 0,-1 0 0,1 0 0,-1 0 0,1 0 0,-1 0 0,0 5 0,-1 2-206,0 0 0,0 1 0,-1-1 0,0-1 0,-6 18-1,-23 46-3541,20-48 2339,-9 15-499</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4.584"/>
    </inkml:context>
    <inkml:brush xml:id="br0">
      <inkml:brushProperty name="width" value="0.05" units="cm"/>
      <inkml:brushProperty name="height" value="0.05" units="cm"/>
      <inkml:brushProperty name="color" value="#FF0066"/>
    </inkml:brush>
  </inkml:definitions>
  <inkml:trace contextRef="#ctx0" brushRef="#br0">50 143 7794,'-10'14'1341,"-17"22"3232,15-11 1278,20-27-2928,22-11-1043,35-21 0,-49 23-2109,1 0 0,-2 0-1,22-21 1,-32 27-399,-1 0-1,0-1 1,0 1-1,-1-1 1,0 0-1,0 0 0,0-1 1,-1 1-1,0 0 1,0-1-1,2-10 0,2-4-653</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4.786"/>
    </inkml:context>
    <inkml:brush xml:id="br0">
      <inkml:brushProperty name="width" value="0.05" units="cm"/>
      <inkml:brushProperty name="height" value="0.05" units="cm"/>
      <inkml:brushProperty name="color" value="#FF0066"/>
    </inkml:brush>
  </inkml:definitions>
  <inkml:trace contextRef="#ctx0" brushRef="#br0">4 0 10738,'-2'12'1553,"1"8"1479,1 2-1063,3 8-41,7 4-400,3 3-247,6 2-569,-2 1-184,2-3-312,2-1-120,-2-8-192,2-7-200,3-15-616,-2-7-633,1-24-615,-4-4 992</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5.002"/>
    </inkml:context>
    <inkml:brush xml:id="br0">
      <inkml:brushProperty name="width" value="0.05" units="cm"/>
      <inkml:brushProperty name="height" value="0.05" units="cm"/>
      <inkml:brushProperty name="color" value="#FF0066"/>
    </inkml:brush>
  </inkml:definitions>
  <inkml:trace contextRef="#ctx0" brushRef="#br0">0 0 16107,'7'37'1937,"3"1"1039,8 5-751,-3 2-169,4-3-935,-1-3-305,-3-4-472,-1-5-136,0-6-120,-2-5-64,-5-9-304,-5-8-280,1 3-953,-6-12-743,-6-12 3776,-1 2-1984</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5.174"/>
    </inkml:context>
    <inkml:brush xml:id="br0">
      <inkml:brushProperty name="width" value="0.05" units="cm"/>
      <inkml:brushProperty name="height" value="0.05" units="cm"/>
      <inkml:brushProperty name="color" value="#FF0066"/>
    </inkml:brush>
  </inkml:definitions>
  <inkml:trace contextRef="#ctx0" brushRef="#br0">0 186 14555,'14'-12'1792,"4"-4"841,9-5-504,4 0-233,2-1-1032,4-2-384,-1 1-392,-6 2-168,-4 9-568,-6 2-456,-11 8 3200,-11 0-2064</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5.346"/>
    </inkml:context>
    <inkml:brush xml:id="br0">
      <inkml:brushProperty name="width" value="0.05" units="cm"/>
      <inkml:brushProperty name="height" value="0.05" units="cm"/>
      <inkml:brushProperty name="color" value="#FF0066"/>
    </inkml:brush>
  </inkml:definitions>
  <inkml:trace contextRef="#ctx0" brushRef="#br0">2 135 12291,'-2'4'1800,"8"-6"2457,4-7-1328,14-11-769,4-5-448,1-1-1224,-1 2-560,-5 5-1000,-9 7-1216,-14 10 1264</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5.500"/>
    </inkml:context>
    <inkml:brush xml:id="br0">
      <inkml:brushProperty name="width" value="0.05" units="cm"/>
      <inkml:brushProperty name="height" value="0.05" units="cm"/>
      <inkml:brushProperty name="color" value="#FF0066"/>
    </inkml:brush>
  </inkml:definitions>
  <inkml:trace contextRef="#ctx0" brushRef="#br0">1 72 12987,'14'5'1784,"10"-7"2025,2-6-1473,14-8-975,-4-3-649,11 2-2120,12 3 952</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36.056"/>
    </inkml:context>
    <inkml:brush xml:id="br0">
      <inkml:brushProperty name="width" value="0.05" units="cm"/>
      <inkml:brushProperty name="height" value="0.05" units="cm"/>
      <inkml:brushProperty name="color" value="#FF0066"/>
    </inkml:brush>
  </inkml:definitions>
  <inkml:trace contextRef="#ctx0" brushRef="#br0">0 83 13339,'7'7'1624,"4"-1"841,20-5 95,7-4 73,23-14-385,8-6-215,5 4-873,-4 2-360,-24 11-840,-7 6-544,-38-12 320</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4.118"/>
    </inkml:context>
    <inkml:brush xml:id="br0">
      <inkml:brushProperty name="width" value="0.05" units="cm"/>
      <inkml:brushProperty name="height" value="0.05" units="cm"/>
      <inkml:brushProperty name="color" value="#FF0066"/>
    </inkml:brush>
  </inkml:definitions>
  <inkml:trace contextRef="#ctx0" brushRef="#br0">12 735 11867,'-1'0'106,"1"0"1,-1 0 0,1 0-1,-1 0 1,1 0 0,-1 0-1,1-1 1,0 1 0,-1 0-1,1 0 1,-1 0 0,1-1-1,-1 1 1,1 0 0,0 0-1,-1-1 1,1 1 0,0 0-1,-1-1 1,1 1 0,0 0-1,-1-1 1,1 1 0,0-1-1,0 1 1,0-1 0,-1 1-1,1-1 1,0 0 5,0 0 1,1 1 0,-1-1-1,0 0 1,0 0-1,1 1 1,-1-1-1,1 1 1,-1-1-1,1 0 1,-1 1 0,1-1-1,-1 1 1,1-1-1,0 0 1,29-17 1293,145-57 1238,11-5-996,511-302 1248,-591 317-2877,20-12 10,-85 58-587,-65 26-4408,-3 1 3160,-1 3 433</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4:33.325"/>
    </inkml:context>
    <inkml:brush xml:id="br0">
      <inkml:brushProperty name="width" value="0.05" units="cm"/>
      <inkml:brushProperty name="height" value="0.05" units="cm"/>
      <inkml:brushProperty name="color" value="#008C3A"/>
    </inkml:brush>
  </inkml:definitions>
  <inkml:trace contextRef="#ctx0" brushRef="#br0">2 62 4481,'15'-54'5675,"-15"53"-5623,0 1 1,0 0-1,0 0 1,0-1-1,0 1 1,0 0-1,0-1 1,0 1-1,0 0 1,0 0-1,0-1 1,0 1 0,0 0-1,0-1 1,-1 1-1,1 0 1,0 0-1,0 0 1,0-1-1,0 1 1,-1 0-1,1 0 1,0 0 0,0-1-1,-1 1 1,1 0-1,0 0 1,0 0-1,-1 0 1,1 0-1,0-1 1,0 1-1,-1 0 1,1 0-1,0 0 1,-1 0 0,1 0-1,0 0 1,0 0-1,-1 0 1,1 0-1,0 0 1,-1 0-1,1 0 1,0 0-1,0 1 1,-1-1 0,1 0-1,0 0 1,0 0-1,-1 0 1,1 0-1,0 0 1,-1 1-1,1-1-21,0 0-1,-1 0 1,1 0-1,0 0 1,0 0-1,-1 0 0,1 1 1,0-1-1,-1 0 1,1 0-1,0 0 1,0 0-1,-1 0 0,1 1 1,0-1-1,0 0 1,0 0-1,-1 0 1,1 1-1,0-1 1,0 0-1,0 0 0,0 1 1,0-1-1,-1 0 1,1 1-1,0-1 1,0 0-1,0 0 0,0 1 1,0-1-1,0 0 1,0 1-1,0-1 1,0 0-1,0 0 1,0 1-1,0-1 0,0 0 1,0 1-1,0-1 1,0 0-1,1 0 1,-1 1-1,0-1 0,0 0 1,0 0-1,0 1 1,0-1-1,1 0 1,-1 0-1,0 0 1,0 1-1,1-1 0,-1 0 1,4 2 200,0 0 1,0 0-1,0 0 1,1-1-1,-1 0 1,0 0-1,9 1 1,35 2 877,-38-4-960,187-9 650,-32-1-161,204 4 1000,109 1-695,-356 9-928,44 0 11,-8 0 369,0 6-1,201 41 0,-290-40-330,0-3-1,117-2 1,-90-10 363,131-23 1,-226 27-426,177-23 167,-152 21-100,1 2 1,-1 1 0,1 1 0,44 9 0,-62-9-48,126 26 331,-104-24-203,1 0-1,44-2 1,80-11 534,-60 2 180,106 6-1,-51 16-55,45 2 527,-180-17-1123,0-1-1,0 0 0,29-7 0,43-18-286,-88 26 32,0 0-1,0 0 1,0 0 0,0 0 0,0 0 0,-1 0-1,1 0 1,0 0 0,0 0 0,0-1 0,0 1-1,0 0 1,0 0 0,0 0 0,0 0 0,0 0-1,0 0 1,0 0 0,0 0 0,0 0 0,0 0-1,0 0 1,0 0 0,-1 0 0,1 0 0,0-1-1,0 1 1,0 0 0,0 0 0,0 0 0,0 0-1,0 0 1,0 0 0,0 0 0,0 0 0,0 0-1,0 0 1,0-1 0,0 1 0,0 0-1,1 0 1,-1 0 0,0 0 0,0 0 0,0 0-1,0 0 1,0 0 0,0 0 0,0 0 0,0 0-1,0 0 1,0 0 0,0-1 0,0 1 0,0 0-1,0 0 1,0 0 0,0 0 0,0 0 0,1 0-1,-1 0 1,0 0 0,0 0 0,0 0 0,0 0-1,0 0 1,0 0 0,-7-1-2588,2 5 789</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4.574"/>
    </inkml:context>
    <inkml:brush xml:id="br0">
      <inkml:brushProperty name="width" value="0.05" units="cm"/>
      <inkml:brushProperty name="height" value="0.05" units="cm"/>
      <inkml:brushProperty name="color" value="#FF0066"/>
    </inkml:brush>
  </inkml:definitions>
  <inkml:trace contextRef="#ctx0" brushRef="#br0">236 1 9362,'-4'4'4462,"-17"11"-2544,-1 1-1152,-11 10 413,-41 41 0,63-56-914,1 0-1,0 1 1,1 1 0,0-1 0,1 1 0,1 1 0,-8 17-1,15-30-217,-1 0-1,1 1 1,-1-1-1,1 0 1,0 0-1,0 0 1,0 1-1,-1-1 1,1 0-1,0 0 1,1 0-1,-1 1 1,0-1-1,0 0 1,0 0-1,1 0 1,-1 1-1,1-1 1,-1 0-1,1 0 1,0 2-1,1-1 13,-1-1-1,1 1 1,0-1-1,0 1 1,-1-1-1,1 0 1,0 1-1,0-1 1,0 0-1,0 0 0,3 0 1,6 3 151,1-1 0,-1-1 0,21 2 1,-24-3-105,90 5 594,-86-6-769,0-1-1,1 0 1,-1-1 0,0 0 0,0-1 0,13-4 0,71-35-3101,-32 18 1840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5.430"/>
    </inkml:context>
    <inkml:brush xml:id="br0">
      <inkml:brushProperty name="width" value="0.05" units="cm"/>
      <inkml:brushProperty name="height" value="0.05" units="cm"/>
      <inkml:brushProperty name="color" value="#FF0066"/>
    </inkml:brush>
  </inkml:definitions>
  <inkml:trace contextRef="#ctx0" brushRef="#br0">105 85 8642,'-1'-4'521,"-7"-25"2715,8 28-3063,0 0 1,0 0-1,-1 0 0,1 0 1,-1 0-1,1 0 0,-1 0 1,1 0-1,-1 0 1,0 0-1,1 1 0,-1-1 1,0 0-1,0 0 0,1 1 1,-1-1-1,0 0 0,0 1 1,0-1-1,0 1 0,-2-2 1,2 2-79,0 0 0,0 0 0,0 1 1,1-1-1,-1 0 0,0 0 0,0 0 1,0 1-1,0-1 0,0 0 0,0 1 0,0-1 1,1 1-1,-1-1 0,0 1 0,0-1 1,0 1-1,1 0 0,-1-1 0,0 1 0,1 0 1,-1-1-1,1 1 0,-1 0 0,0 1 1,-10 24 849,9-21-749,-9 25 509,1-3-109,-8 29 0,16-49-528,1 0-1,0 0 1,0 0-1,0 0 1,1 0-1,0 0 1,0 1-1,1-1 1,2 11-1,-2-16-58,-1 1-1,1-1 1,0 0-1,0 1 1,0-1-1,0 0 1,1 1-1,-1-1 1,1 0-1,-1 0 1,1 0 0,0 0-1,-1-1 1,1 1-1,0 0 1,0-1-1,0 1 1,1-1-1,-1 0 1,0 0-1,0 0 1,4 1-1,-2-1-2,-1 0-1,1-1 1,-1 0-1,1 1 0,0-2 1,-1 1-1,1 0 1,-1-1-1,1 1 0,-1-1 1,1 0-1,-1 0 1,1-1-1,-1 1 0,6-4 1,6-4-1,-1-2 1,0 0-1,0-1 1,-1 0-1,0-1 1,12-17 0,0 2-30,-24 27 22,0 0 0,-1 0 1,1 1-1,1-1 1,-1 0-1,0 1 1,0-1-1,0 1 1,0-1-1,0 1 1,0-1-1,1 1 1,-1 0-1,0-1 1,0 1-1,1 0 0,-1 0 1,0 0-1,2 0 1,27 7-12,-4-1 18,-18-5 0,0-2 0,0 1 0,0-1 0,0 0 0,0 0 0,0-1 0,-1 0 0,1-1 0,-1 1-1,1-2 1,-1 1 0,0-1 0,0 0 0,-1 0 0,1-1 0,-1 0 0,11-10 0,-16 14-4,0 0 0,0 0 0,-1 0 0,1 0 0,0 0 0,-1 0 0,1 0 0,0 0 0,-1 0 0,0-1 1,1 1-1,-1 0 0,1 0 0,-1 0 0,0-1 0,0 1 0,0 0 0,0-2 0,0 2 0,0 0 0,-1 0 0,1 1 0,0-1 0,-1 0 0,1 0 0,-1 0 0,1 0 0,-1 0 0,0 1 1,1-1-1,-1 0 0,0 0 0,1 1 0,-1-1 0,0 1 0,0-1 0,0 0 0,0 1 0,1 0 0,-1-1 0,0 1 0,-1-1 1,-47-14-175,39 13-277,0-1 0,1 0 1,-1 0-1,1-1 0,0 0 1,0-1-1,-15-10 0,23 15 465,0-1-1,0 0 0,0 0 0,0 0 0,0-1 0,0 1 0,0 0 0,0 0 0,0 0 1,0-1-1,0-1 0,1 2-14,-1-1 0,1 0 0,0 1 1,0-1-1,0 0 0,0 1 0,1-1 0,0-3 1,-1 5-2</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5.731"/>
    </inkml:context>
    <inkml:brush xml:id="br0">
      <inkml:brushProperty name="width" value="0.05" units="cm"/>
      <inkml:brushProperty name="height" value="0.05" units="cm"/>
      <inkml:brushProperty name="color" value="#FF0066"/>
    </inkml:brush>
  </inkml:definitions>
  <inkml:trace contextRef="#ctx0" brushRef="#br0">0 1 10762,'1'12'2810,"0"1"-1,3 15 1,16 52 355,1 0-2197,-14-17-517,-2-1 0,-5 96 1,-1-63-773,0-94 242,1 1 0,0-1 0,0 0 1,0 0-1,1 0 0,-1 0 0,0 0 0,0 0 0,1 0 0,-1 0 0,1 2 0,4-2-981,5-8 123,5-11 2164,1-6-814</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6.018"/>
    </inkml:context>
    <inkml:brush xml:id="br0">
      <inkml:brushProperty name="width" value="0.05" units="cm"/>
      <inkml:brushProperty name="height" value="0.05" units="cm"/>
      <inkml:brushProperty name="color" value="#FF0066"/>
    </inkml:brush>
  </inkml:definitions>
  <inkml:trace contextRef="#ctx0" brushRef="#br0">7 42 13099,'0'7'607,"-3"13"526,2 0 0,0 0 0,2-1 0,2 25 0,-2-39-1055,0 1-1,1-1 1,-1 0 0,1 0 0,0 0-1,0 0 1,0 0 0,1-1 0,0 1 0,0-1-1,0 0 1,0 1 0,1-1 0,-1-1-1,1 1 1,0 0 0,0-1 0,0 0 0,1 0-1,-1 0 1,6 2 0,-6-4-42,0 1 0,0-1 0,0 0 1,0 0-1,0 0 0,0 0 0,0-1 0,0 1 1,0-1-1,1 0 0,-1-1 0,0 1 0,0-1 0,0 0 1,0 0-1,0 0 0,0 0 0,0-1 0,0 1 1,-1-1-1,1 0 0,0 0 0,-1-1 0,0 1 1,1-1-1,-1 0 0,0 0 0,0 0 0,3-4 0,-3 3 29,0 0-1,0 0 0,0 0 0,-1-1 0,0 1 1,0 0-1,0-1 0,0 0 0,-1 1 0,0-1 0,0 0 1,0 0-1,0 0 0,-1 0 0,0 1 0,0-1 0,0 0 1,0 0-1,-1 0 0,0 0 0,0 0 0,0 1 0,-1-1 1,-3-8-1,0 6-36,0 0 1,0 0-1,0 0 1,-1 1-1,0 0 1,0 0-1,0 0 1,-1 1-1,0 0 1,0 0-1,-10-4 1,4 2-505,0 2 1,-1-1 0,1 1 0,-1 1 0,-25-4 0,22 7-1505,13 2 717</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6.344"/>
    </inkml:context>
    <inkml:brush xml:id="br0">
      <inkml:brushProperty name="width" value="0.05" units="cm"/>
      <inkml:brushProperty name="height" value="0.05" units="cm"/>
      <inkml:brushProperty name="color" value="#FF0066"/>
    </inkml:brush>
  </inkml:definitions>
  <inkml:trace contextRef="#ctx0" brushRef="#br0">11 0 12227,'-4'0'1496,"-3"2"1209,9 14-1033,3 8-72,4 12-448,1 9-215,1 11-433,-1 1-168,-3 0-152,-2 0-56,-1-13-72,-3-6-16,3-12-32,-1-7-176,-3-9-576,0-8-737,0-7 145,0-4 384</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6.566"/>
    </inkml:context>
    <inkml:brush xml:id="br0">
      <inkml:brushProperty name="width" value="0.05" units="cm"/>
      <inkml:brushProperty name="height" value="0.05" units="cm"/>
      <inkml:brushProperty name="color" value="#FF0066"/>
    </inkml:brush>
  </inkml:definitions>
  <inkml:trace contextRef="#ctx0" brushRef="#br0">0 211 13603,'26'-19'1464,"4"-4"457,4-5-105,8-1 32,-1-1-791,-1 4-305,-7 4-472,-5 6-128,-6 8-360,-4-1-248,-10 9-1129,-18 12-1391</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6.800"/>
    </inkml:context>
    <inkml:brush xml:id="br0">
      <inkml:brushProperty name="width" value="0.05" units="cm"/>
      <inkml:brushProperty name="height" value="0.05" units="cm"/>
      <inkml:brushProperty name="color" value="#FF0066"/>
    </inkml:brush>
  </inkml:definitions>
  <inkml:trace contextRef="#ctx0" brushRef="#br0">1 191 13123,'17'-10'840,"0"-6"592,4-3-159,0-5-193,7 1-232,1-1-472,2 3-192,-3 4-176,-2 1 64,-3 6-648,-3 5-336,-8-1 472</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6.972"/>
    </inkml:context>
    <inkml:brush xml:id="br0">
      <inkml:brushProperty name="width" value="0.05" units="cm"/>
      <inkml:brushProperty name="height" value="0.05" units="cm"/>
      <inkml:brushProperty name="color" value="#FF0066"/>
    </inkml:brush>
  </inkml:definitions>
  <inkml:trace contextRef="#ctx0" brushRef="#br0">1 90 15203,'10'4'1689,"4"-3"735,12-4-431,4-6-57,8-4-928,7-3-352,2 0-704,-1-3-544,-4 0 320</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18.632"/>
    </inkml:context>
    <inkml:brush xml:id="br0">
      <inkml:brushProperty name="width" value="0.05" units="cm"/>
      <inkml:brushProperty name="height" value="0.05" units="cm"/>
      <inkml:brushProperty name="color" value="#FF0066"/>
    </inkml:brush>
  </inkml:definitions>
  <inkml:trace contextRef="#ctx0" brushRef="#br0">30 2071 10146,'-27'24'4485,"27"-24"-4449,0 0-1,0 0 1,0 0-1,0 0 1,-1 0-1,1 0 1,0 0-1,0 0 0,0-1 1,0 1-1,0 0 1,0 0-1,0 0 1,0 0-1,0 0 1,0 0-1,0 0 1,0 0-1,0 0 1,0 0-1,0 0 1,0 0-1,0 0 1,0 0-1,0 0 1,-1 0-1,1 0 1,0 0-1,0 0 1,0 0-1,0 0 1,0 0-1,0 0 1,0 0-1,0 0 1,0 0-1,0 0 0,0 0 1,0 0-1,0 0 1,0 0-1,0 0 1,-1 0-1,1 0 1,6-6 694,5-3-542,1 1 0,1 1-1,-1 0 1,1 1-1,0 0 1,27-8 0,91-15 166,-82 20-181,38-10 185,-1-5-1,92-37 1,41-34 32,248-147 0,-119 66-378,11 21 225,250-122 95,-520 230-293,412-197 663,-367 189-427,289-121 1002,-422 175-1270,289-134 1010,-10-16-86,-248 132-802,134-78 669,-149 87-923,-17 6-384,-8 1-176,-6 2 129</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0.183"/>
    </inkml:context>
    <inkml:brush xml:id="br0">
      <inkml:brushProperty name="width" value="0.05" units="cm"/>
      <inkml:brushProperty name="height" value="0.05" units="cm"/>
      <inkml:brushProperty name="color" value="#FF0066"/>
    </inkml:brush>
  </inkml:definitions>
  <inkml:trace contextRef="#ctx0" brushRef="#br0">43 278 9442,'-43'11'4684,"56"-20"-547,78-18-441,-65 21-3233,-1-2 0,-1 0 0,31-15-1,-53 22-457,81-48 290,-75 44-402,0-1 1,-1 0-1,0-1 0,0 0 1,0 0-1,-1 0 1,9-14-1,-13 18-130,0 0-1,-1-1 1,1 1 0,-1 0-1,0-1 1,0 1 0,-1-1-1,1 1 1,-1-1 0,1 1 0,-1-1-1,0 0 1,0 1 0,-1-1-1,1 1 1,-1-1 0,-1-4-1,-4-16-839</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4:34.586"/>
    </inkml:context>
    <inkml:brush xml:id="br0">
      <inkml:brushProperty name="width" value="0.05" units="cm"/>
      <inkml:brushProperty name="height" value="0.05" units="cm"/>
      <inkml:brushProperty name="color" value="#008C3A"/>
    </inkml:brush>
  </inkml:definitions>
  <inkml:trace contextRef="#ctx0" brushRef="#br0">21 2 5553,'-13'4'3277,"12"-4"-3169,1 0-1,0 0 0,0 0 1,-1 0-1,1 0 0,0 0 1,0 0-1,-1 0 1,1 0-1,0 0 0,0 0 1,-1 0-1,1 0 1,0 0-1,0 1 0,-1-1 1,1 0-1,0 0 1,0 0-1,0 0 0,-1 1 1,1-1-1,0 0 0,0 0 1,0 0-1,0 0 1,0 1-1,-1-1 0,1 0 1,0 0-1,0 1 1,0-1-1,0 0 0,3 1 125,0-1-1,-1 0 0,1 0 0,0 0 0,0 0 0,0 0 1,0-1-1,-1 1 0,1-1 0,0 0 0,2-1 0,-1 1 31,0 0 0,0 0 0,0 0 0,0 1-1,6-1 1,-2 2-47,-1 1 0,1 0-1,0 1 1,-1 0 0,0 0-1,0 0 1,0 1 0,9 6-1,22 11 351,-8-10-198,0 0 0,1-2 0,38 6 0,99 8 825,-131-19-936,186 16 844,-162-17-702,101-9 1,174-7 701,-301 15-708,1 2 0,-1 2 0,0 1-1,67 23 1,-88-26-342,-1 0 0,1-1 0,-1-1 0,1 0 0,0 0 0,0-2 0,0 1 0,0-2 0,26-4 0,7-6-1,45-18 0,23-6 78,-96 31-52,0 0 1,0 2-1,0 0 0,23 1 1,-31 2 91,1 0 1,-1 1-1,12 4 1,-16-4-65,1 0 0,0-1 0,-1 1 1,1-1-1,0-1 0,0 1 0,0-1 1,8-2-1,0-1 33,28-12 0,-21 7-239,-12 2-3970,1-3 2550</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0.388"/>
    </inkml:context>
    <inkml:brush xml:id="br0">
      <inkml:brushProperty name="width" value="0.05" units="cm"/>
      <inkml:brushProperty name="height" value="0.05" units="cm"/>
      <inkml:brushProperty name="color" value="#FF0066"/>
    </inkml:brush>
  </inkml:definitions>
  <inkml:trace contextRef="#ctx0" brushRef="#br0">1 0 11442,'0'18'1081,"3"4"863,3 6-160,1 10-279,-1 2-209,3 3-544,-2 1-152,2-6-344,1-2-112,4-6-64,-2-1-104,4-10-336,1-5-608,-1-14-792,6 0 872</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0.652"/>
    </inkml:context>
    <inkml:brush xml:id="br0">
      <inkml:brushProperty name="width" value="0.05" units="cm"/>
      <inkml:brushProperty name="height" value="0.05" units="cm"/>
      <inkml:brushProperty name="color" value="#FF0066"/>
    </inkml:brush>
  </inkml:definitions>
  <inkml:trace contextRef="#ctx0" brushRef="#br0">0 0 15795,'2'14'993,"0"7"695,1 3-216,4 14-151,0 2-49,3 5-392,6 4-104,-4 1-384,-3 0-128,-2-3-136,-4-4-88,2-10-32,-1-5-64,1-11-528,-3-8-264,-1-12-920,-4-8-481,-2-20 1281</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0.918"/>
    </inkml:context>
    <inkml:brush xml:id="br0">
      <inkml:brushProperty name="width" value="0.05" units="cm"/>
      <inkml:brushProperty name="height" value="0.05" units="cm"/>
      <inkml:brushProperty name="color" value="#FF0066"/>
    </inkml:brush>
  </inkml:definitions>
  <inkml:trace contextRef="#ctx0" brushRef="#br0">1 230 14835,'1'-2'290,"0"0"1,0 0-1,0 1 0,0-1 1,1 1-1,-1-1 0,1 1 1,-1-1-1,1 1 0,-1 0 1,1-1-1,0 1 0,0 0 0,1-1 1,5-2 330,171-105 4404,-120 74-4501,-30 19-949,57-24 1,-86 40 315,1-1 1,-1 1 0,1 0 0,-1 0 0,1-1 0,0 1 0,-1 0 0,1 0 0,-1 0 0,1 0 0,0 0 0,-1 0-1,1 0 1,0 0 0,-1 0 0,1 0 0,0 0 0,-2 8-1955,-1-1 3304,1 9-835</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1.181"/>
    </inkml:context>
    <inkml:brush xml:id="br0">
      <inkml:brushProperty name="width" value="0.05" units="cm"/>
      <inkml:brushProperty name="height" value="0.05" units="cm"/>
      <inkml:brushProperty name="color" value="#FF0066"/>
    </inkml:brush>
  </inkml:definitions>
  <inkml:trace contextRef="#ctx0" brushRef="#br0">1 172 11482,'9'0'1121,"3"0"599,0-3-32,0-3-7,4-4-313,-3 0-240,8-6-336,-2 0-143,4-1-225,-1-2-88,-3 3-192,4 1-64,-4 1-32,0 4-88,0 3-464,-7-2-240,-1 6-1305,-1 4 1121</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1.417"/>
    </inkml:context>
    <inkml:brush xml:id="br0">
      <inkml:brushProperty name="width" value="0.05" units="cm"/>
      <inkml:brushProperty name="height" value="0.05" units="cm"/>
      <inkml:brushProperty name="color" value="#FF0066"/>
    </inkml:brush>
  </inkml:definitions>
  <inkml:trace contextRef="#ctx0" brushRef="#br0">1 182 14923,'0'16'6194,"5"-18"-4354,4-8-320,8-2-624,5-2-303,8-9-401,5 2-32,-1-3-408,1-4-561,-2-1-1495,3-6 1248</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19:21.599"/>
    </inkml:context>
    <inkml:brush xml:id="br0">
      <inkml:brushProperty name="width" value="0.05" units="cm"/>
      <inkml:brushProperty name="height" value="0.05" units="cm"/>
      <inkml:brushProperty name="color" value="#FF0066"/>
    </inkml:brush>
  </inkml:definitions>
  <inkml:trace contextRef="#ctx0" brushRef="#br0">63 1 19980,'-5'10'1225,"-2"2"319,0 0-616,0-5-992,-2-1-944,-18-12 640</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05.650"/>
    </inkml:context>
    <inkml:brush xml:id="br0">
      <inkml:brushProperty name="width" value="0.05" units="cm"/>
      <inkml:brushProperty name="height" value="0.05" units="cm"/>
      <inkml:brushProperty name="color" value="#FF0066"/>
    </inkml:brush>
  </inkml:definitions>
  <inkml:trace contextRef="#ctx0" brushRef="#br0">400 1494 7506,'0'-1'102,"0"0"0,0 1 0,0-1 0,0 1 1,0-1-1,-1 0 0,1 1 0,0-1 0,0 1 1,0-1-1,-1 1 0,1-1 0,0 1 0,-1-1 1,1 1-1,0-1 0,-1 1 0,1-1 0,-1 1 0,1 0 1,-1-1-1,1 1 0,-1-1 0,1 1 0,-1 0 1,1 0-1,-1-1 0,1 1 0,-1 0 0,1 0 1,-1 0-1,0 0 0,1 0 0,-2-1 0,2 1-48,0 0-1,0 0 0,0 0 0,0 0 0,-1 0 0,1 0 1,0 0-1,0 0 0,0 0 0,0 0 0,0 0 0,0 0 1,0 0-1,0 0 0,-1 0 0,1 0 0,0 0 0,0 0 1,0-1-1,0 1 0,0 0 0,0 0 0,0 0 1,0 0-1,0 0 0,0 0 0,0 0 0,0 0 0,0-1 1,0 1-1,0 0 0,0 0 0,0 0 0,0 0 0,0 0 1,0 0-1,0 0 0,0-1 0,0 1 0,0 0 0,0 0 1,0 0-1,0 0 0,0 0 0,0 0 0,0-1 0,6-5 1527,9-4 551,-10 10-1917,-1 0 0,1 0 0,-1 0 0,0 0 0,1 1 0,-1 0 0,0 0 0,1 0 0,-1 1 0,0-1 0,0 1 0,6 3 0,13 5 75,-13-7-185,0 0 1,0-1-1,1-1 0,-1 1 1,18-2-1,52-6 616,-61 3-575,0 1 0,0 1-1,0 0 1,37 5 0,23 13 271,-49-9-61,0-2 0,63 5 0,-51-12-66,-1-3 0,82-16 0,-33 3-147,-48 11 67,0-2 0,0-1 0,75-29 0,-92 27 58,0-1 1,24-16-1,-39 22-220,-1-1 0,-1 0-1,1 0 1,-1 0 0,0-1 0,-1-1-1,13-17 1,-2-2 26,-10 18 11,-1-1 0,-1 0 0,1 0 0,-2 0 0,0-1 0,0 1-1,-1-1 1,3-13 0,-2-8 239,2-3-100,-2-1 1,-2 1-1,-1-43 1,-3 37-147,0 15 9,-5-33 1,5 52-57,-1-1-1,0 1 1,0 0 0,-1 1 0,0-1 0,0 0 0,-1 1-1,-6-10 1,2 6-11,1-1-1,1 0 1,0-1-1,0 0 1,1 0-1,-3-13 1,1 5-11,-2 1 0,-1-1 0,0 2 1,-1 0-1,-24-32 0,17 27 6,1-1 0,-16-35-1,27 48 7,-1-1-1,-1 1 0,0 1 0,0-1 0,-21-19 0,-56-44 62,61 58-61,0 1 0,-1 1-1,-37-15 1,-11-8 9,47 24-4,-1 0-1,1 2 0,-32-9 0,39 15-4,0 2 0,0 0 0,-1 1 0,1 1 0,-32 0-1,-138 7 243,170-4-259,-1 1-1,1 1 1,-30 7 0,-54 23 7,85-26-6,1 1 0,1 1-1,-1 0 1,2 2 0,-1-1 0,2 2-1,-1 0 1,2 1 0,-21 23 0,-22 21-2,37-39 1,1 0 0,0 1 0,2 1 0,-21 32 0,4 5 15,1-4 32,-24 59-1,46-88-18,0-1 1,2 2-1,0-1 0,-4 32 0,-4 37 61,-4 42-16,18-111-36,1 0 0,1-1 0,5 42 0,-3-55 16,0 0-1,1 0 1,1 0 0,0-1-1,0 1 1,8 12-1,38 52 296,-28-45-300,8 17 28,-18-25-4,2-1-1,0-1 0,26 27 0,-33-40-45,0 0 0,1-1 0,-1 0 0,1-1 0,15 8 1,44 12 174,-30-12-160,40 18-44,53 18 0,-115-44 0,-1-1 0,1 0 0,0-1 0,0-1 0,0 0 0,0-1 0,16-2 0,-16-1 0,0 0 0,0-1 0,15-7 0,6-1 0,12-2-8,-7 3-137,0-2-1,42-21 1,-55 23-2028,0 0-1,37-8 1,-63 18 2129,45-13-1766</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06.648"/>
    </inkml:context>
    <inkml:brush xml:id="br0">
      <inkml:brushProperty name="width" value="0.05" units="cm"/>
      <inkml:brushProperty name="height" value="0.05" units="cm"/>
      <inkml:brushProperty name="color" value="#FF0066"/>
    </inkml:brush>
  </inkml:definitions>
  <inkml:trace contextRef="#ctx0" brushRef="#br0">3 906 10170,'-1'4'338,"0"2"2948,10-9-363,180-114 3532,-137 83-5490,172-116 1752,5-3-1184,7 14-622,-82 63-482,-68 36-247,133-85 1,-213 120-211,3 0 53,-1-1 0,10-10 0,-17 15-53,1 0-1,-1-1 0,0 1 1,1-1-1,-1 0 0,0 1 1,0-1-1,0 0 1,0 0-1,0 1 0,-1-1 1,1 0-1,0 0 0,-1 0 1,0 0-1,1 0 0,-1-4 1,0 6-69,0-1 0,0 0 0,-1 1 0,1-1-1,0 1 1,0-1 0,-1 0 0,1 1 0,-1-1 0,1 1 0,0-1 0,-1 1 0,1-1 0,-1 1 0,1-1 0,-1 1 0,1 0 0,-1-1 0,1 1 0,-1 0 0,0-1 0,1 1 0,-1 0 0,0 0 0,1 0 0,-1-1 0,1 1 0,-1 0 0,0 0 0,1 0 0,-1 0 0,0 0-1,1 0 1,-1 0 0,0 0 0,1 1 0,-1-1 0,0 0 0,1 0 0,-1 0 0,1 1 0,-1-1 0,0 0 0,1 1 0,-2 0 0,-7 10-1202</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08.213"/>
    </inkml:context>
    <inkml:brush xml:id="br0">
      <inkml:brushProperty name="width" value="0.05" units="cm"/>
      <inkml:brushProperty name="height" value="0.05" units="cm"/>
      <inkml:brushProperty name="color" value="#FF0066"/>
    </inkml:brush>
  </inkml:definitions>
  <inkml:trace contextRef="#ctx0" brushRef="#br0">0 701 12115,'3'-3'183,"-2"0"316,1 0-1,0 0 1,1 0-1,-1 1 1,4-4-1,-6 6-361,1-1-1,-1 1 0,1-1 0,0 1 0,-1 0 0,1-1 0,-1 1 0,1 0 0,0 0 0,-1-1 0,1 1 0,0 0 1,0 0-1,-1 0 0,1 0 0,0 0 0,-1 0 0,1 0 0,0 0 0,0 0 0,-1 0 0,1 1 0,0-1 0,-1 0 1,1 0-1,0 1 0,-1-1 0,1 0 0,0 1 0,-1-1 0,1 0 0,0 1 0,2 3 167,1-1 0,-1 1 0,0 0-1,0 0 1,0 0 0,-1 0 0,1 1 0,-1-1-1,0 0 1,0 1 0,1 6 0,2 10 329,4 25 1,-7-35-469,13 131 988,-16-132-1077,-1-8-7,-3-17-14,4 2-48,0 0 0,1 0-1,1 0 1,0-1 0,0 1-1,1 0 1,1 1-1,0-1 1,1 0 0,0 1-1,1 0 1,1 0 0,0 0-1,0 1 1,1-1 0,0 2-1,1-1 1,1 1 0,-1 0-1,15-11 1,-16 16 35,0 0 1,0 1-1,1-1 0,0 2 1,0-1-1,0 1 0,9-2 1,-12 4-2,0-1 0,1 1 0,-1 1 1,0-1-1,0 1 0,0 0 1,1 0-1,-1 0 0,0 1 1,0 0-1,0 0 0,0 0 1,5 2-1,-7-1-30,-1-1 0,0 0 1,1 0-1,-1 1 0,0 0 1,0-1-1,0 1 0,0 0 1,0 0-1,-1 0 0,1 0 1,0 0-1,-1 0 0,3 5 1,-3-3-2,1 0 1,-1 0-1,0 0 1,0 0-1,-1 0 1,1 0-1,-1 1 1,0 5-1,-1 5 6,-1 0 1,-1 0-1,-9 29 0,10-38-11,2-6-3,0 0 0,0 0 0,0 0 0,0 0-1,0 0 1,0 0 0,0 0 0,0 0 0,-1 0-1,1 0 1,0 0 0,0 0 0,0 0 0,0 0 0,0 0-1,0 0 1,0 0 0,0 0 0,0 0 0,0 0 0,0 0-1,0 0 1,-1 0 0,1 0 0,0 0 0,0 0 0,0 0-1,0 0 1,0 0 0,0 0 0,0 0 0,0 0-1,0-12 7,5-4 1,0-1 0,1 1 1,14-27-1,31-42-4,-42 71-6,1 0 0,0 1 0,1 0 0,1 0 0,0 2 0,0-1 0,22-14 0,-32 25 2,-1 0-1,1 0 1,-1 0 0,1 1-1,0-1 1,-1 0 0,1 1-1,0 0 1,-1-1 0,1 1-1,2 0 1,-3 0-1,0 0 1,0 0-1,0 0 1,-1 0-1,1 1 1,0-1-1,0 0 1,0 0-1,0 1 1,-1-1-1,1 1 1,0-1-1,0 1 1,-1-1-1,1 1 1,1 1-1,0 1-1,0 1 0,1 0 0,-1 0 0,0 0 0,-1 0 0,1 1 0,0 4 0,-1-4 4,1 0 0,-1-1 0,1 1-1,0-1 1,0 1 0,3 3 0,-3-6 15,0 0 0,0 0-1,0 0 1,0 0 0,0 0 0,0 0 0,1-1-1,-1 1 1,1-1 0,-1 0 0,1 0 0,-1 0-1,1 0 1,0 0 0,5 0 0,-4 0 12,1-1 0,0 0 1,-1 0-1,1-1 0,0 0 1,-1 0-1,1 0 0,7-3 1,4-2 24,-1-2 0,0 0 0,-1-1 0,16-11 0,-13 8-38,-1-1 0,0-1-1,-1-1 1,21-24 0,-30 32-12,-1 0 0,0-1 0,0 1 0,-1-1-1,0 0 1,0-1 0,-1 1 0,0-1 0,-1 1 0,1-1 0,-2 0-1,1 0 1,-1-11 0,-2 17-4,-2 7-2,-3 12 0,5-9 8,0-1-1,0 1 1,0 0 0,1 0 0,0 0-1,0-1 1,0 1 0,3 9-1,-2-13-3,-1 0 0,1 0-1,1 0 1,-1 0 0,0 0-1,1 0 1,-1 0-1,1-1 1,0 1 0,0 0-1,0-1 1,0 1 0,1-1-1,-1 0 1,1 0 0,-1 0-1,1 0 1,0 0-1,3 1 1,-1-1 1,0 0-1,1 0 1,-1 0-1,1-1 1,-1 0-1,1 0 1,-1 0-1,1-1 1,0 0-1,-1 0 1,1-1-1,0 1 1,-1-1-1,1 0 1,8-3-1,-13 4-4,0-1 0,-1 1 1,1 0-1,0 0 0,0-1 0,-1 1 0,1 0 1,0-1-1,-1 1 0,1 0 0,-1-1 0,1 1 1,-1-1-1,1 1 0,-1-1 0,1 0 0,0 0 0,-1 1-1,0-1 0,0 1 0,0-1 0,0 1 0,0 0-1,0-1 1,0 1 0,0 0 0,0-1 0,0 1-1,0 0 1,0-1 0,-1 1 0,1 0 0,0-1-1,0 1 1,0 0 0,0-1 0,-1 1 0,1 0 0,0 0-1,0-1 1,-1 1 0,1 0 0,-3-2-29,0 0 0,0 0 1,0 0-1,0 1 0,-6-3 0,-12-3-16,0-1 0,1-1 0,-1 0 0,2-2 0,0 0 0,-23-19 0,40 30 48,1-1-1,0 0 0,1 0 0,-1 0 0,0 0 1,0 0-1,0 0 0,1 0 0,-1 0 1,0 0-1,1-1 0,-1 1 0,1 0 1,-1 0-1,1-1 0,0 1 0,-1 0 0,1 0 1,0-1-1,0 1 0,0 0 0,0-1 1,0 1-1,0 0 0,1 0 0,-1-1 1,0 1-1,1 0 0,-1 0 0,1-1 0,-1 1 1,1 0-1,-1 0 0,2-2 0,3-3-6,-1 0 0,1 1 0,0 0-1,1 0 1,6-4 0,-4 2-4,6-6-8,18-15 0,2 1-1,0 1 0,46-25 1,-77 49 22,1 1 0,-1-1 0,1 1-1,0 0 1,0 0 0,-1 0 0,1 0 0,0 0 0,5 1 0,-7 0 4,0 0 0,0 0 0,0 1 0,0-1 0,0 0 0,0 1 1,0 0-1,0-1 0,-1 1 0,1 0 0,0 0 0,-1 0 0,1 0 0,0 1 0,-1-1 0,1 0 0,-1 1 0,0-1 0,1 0 0,0 3 0,2 3 42,0-1 0,0 1 0,-1 1 0,1-1 0,-2 0-1,1 1 1,2 12 0,-2 5 78,2 25-1,-3-34-39,-2-16-86,0-1 1,0 1-1,0 0 0,0 0 1,0 0-1,0 0 0,0 0 1,0 0-1,0 0 0,0 0 1,0 0-1,0 0 0,0 0 0,0 0 1,0 0-1,0 0 0,0 0 1,0-1-1,0 1 0,0 0 1,0 0-1,0 0 0,0 0 1,0 0-1,0 0 0,1 0 0,-1 0 1,0 0-1,0 0 0,0 0 1,0 0-1,0 0 0,0 0 1,0 0-1,0 0 0,0 0 1,0 0-1,0 0 0,0 0 0,0 0 1,0 0-1,0 0 0,1 0 1,-1 0-1,0 0 0,0 0 1,0 0-1,0 0 0,0 0 1,0 0-1,0 0 0,0 0 0,0 0 1,0 0-1,0 0 0,0 0 1,0 0-1,0 0 0,5-27 56,-1-6-196,2 0 0,1 0-1,1 1 1,19-48-1,-24 75-68,-1-1-1,1 1 1,0 0 0,0 0 0,1 0-1,-1 0 1,1 1 0,0-1 0,8-6-1,-9 9-196,0 1-1,0-1 1,0 0 0,0 1-1,0 0 1,0 0-1,1 0 1,-1 0-1,0 0 1,1 1-1,-1-1 1,0 1 0,1 0-1,-1 0 1,0 0-1,1 1 1,-1-1-1,7 3 1,10 3-1777,-1 1 883</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08.431"/>
    </inkml:context>
    <inkml:brush xml:id="br0">
      <inkml:brushProperty name="width" value="0.05" units="cm"/>
      <inkml:brushProperty name="height" value="0.05" units="cm"/>
      <inkml:brushProperty name="color" value="#FF0066"/>
    </inkml:brush>
  </inkml:definitions>
  <inkml:trace contextRef="#ctx0" brushRef="#br0">0 205 8402,'1'1'358,"0"-1"0,0 1 1,1-1-1,-1 0 0,0 0 1,0 1-1,0-1 0,1 0 0,-1 0 1,0 0-1,0 0 0,0-1 1,1 1-1,-1 0 0,0 0 0,0-1 1,0 1-1,0 0 0,0-1 1,1 1-1,-1-1 0,0 0 0,1 0 1,2-3 378,-1 1 0,0-1 1,0 1-1,5-9 0,1 0 87,7-9 661,-1 0 0,17-32 0,-31 51-1437,0 0 1,0 0-1,-1-1 1,1 1 0,0 0-1,-1-1 1,0 1-1,1 0 1,-1-1 0,0 1-1,0-1 1,-1 1-1,1 0 1,0-1 0,-1 1-1,1 0 1,-1-1 0,0 1-1,0 0 1,0 0-1,0 0 1,-2-4 0,2 5-47,0 0 0,0 0 0,0 0 1,0 0-1,-1 0 0,1 0 0,0 1 1,0-1-1,-1 0 0,1 0 1,0 1-1,-1-1 0,1 1 0,0 0 1,-1-1-1,1 1 0,-1 0 0,1 0 1,-1 0-1,1 0 0,-1 0 0,1 0 1,0 0-1,-1 0 0,1 1 1,-1-1-1,1 0 0,0 1 0,-1-1 1,1 1-1,0 0 0,-1-1 0,1 1 1,0 0-1,0 0 0,0 0 1,-2 1-1,-2 3 6,0-1 0,1 1-1,0 0 1,0 0 0,0 0 0,0 1 0,1 0 0,0-1 0,0 1-1,0 0 1,1 0 0,0 0 0,0 1 0,1-1 0,-1 1 0,1 12-1,0-12 0,1-1 0,0 1 0,0-1 0,1 1 0,0 0 0,0-1 0,1 0 0,-1 1 0,1-1 0,1 0 0,-1 0 0,1 0 0,0 0 0,1 0 0,-1-1 0,1 1 0,5 4 0,-3-4-107,0-1 0,1 0 1,-1 0-1,1 0 0,1-1 0,-1 0 1,1-1-1,-1 1 0,1-2 1,0 1-1,0-1 0,0 0 1,12 1-1,-6-2-827,-1 0 0,1-1 1,0 0-1,0-1 0,-1-1 0,1 0 0,19-7 1,-9 1-698,27-14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01.651"/>
    </inkml:context>
    <inkml:brush xml:id="br0">
      <inkml:brushProperty name="width" value="0.05" units="cm"/>
      <inkml:brushProperty name="height" value="0.05" units="cm"/>
      <inkml:brushProperty name="color" value="#008C3A"/>
    </inkml:brush>
  </inkml:definitions>
  <inkml:trace contextRef="#ctx0" brushRef="#br0">6 33 9530,'-2'4'766,"-1"3"707,3-7-1423,0 0 0,0 0 0,0 0 1,0 0-1,0 0 0,0 0 0,0 0 0,0 0 1,0 0-1,1 0 0,-1 0 0,1 1 1156,-1-1-1156,0 0 0,0 0 0,0 0 1,0 0-1,0 0 0,0 0 0,0 0 1,0 0-1,0 0 0,0 1 0,0-1 1,0 0-1,19-17 1468,-16 14-1305,0 0 0,0 1 0,0-1 0,0 0 0,0 1 0,1 0 0,-1 0 0,8-3 0,-7 4-15,0 0-1,-1 0 1,1 1-1,0-1 1,1 1-1,-1 0 1,0 0-1,0 0 1,0 1-1,6 1 1,2 2 295,0 0 1,12 6-1,18 6 559,-20-10-664,1-1 0,0-2 0,1 0 0,28 0 0,97-9 749,-94 2-379,91 6 0,-107 3-273,0 1 0,56 18-1,71 34 1485,-138-49-1484,0-1-1,0-1 0,47 4 0,-74-11-507,-1 0 0,0 0 0,0 0 0,0 0 0,0 0 0,0 0 0,0 0 0,0 1 0,0-1 0,0 0 0,0 0 0,0 0 0,0 0 0,0 0 0,0 0 0,0 0 0,0 0 0,1 0 0,-1 0 0,0 0 0,0 0 0,0 0 0,0 1 0,0-1 0,0 0 0,0 0 0,0 0 0,0 0 0,0 0 0,0 0 0,0 0 0,0 0 0,0 0 0,0 0 0,0 0 0,0 1 0,-1-1 0,1 0 0,0 0 0,0 0 0,0 0 0,0 0 0,0 0 0,0 0 0,0 0 0,0 0 0,0 0 0,0 0 0,0 0 0,0 0 0,0 0 0,0 0 0,0 0 0,0 0 0,-1 1 0,1-1 0,0 0 0,0 0 0,0 0 0,0 0 0,0 0 0,0 0 0,-6 4-983,5-3 619,-5 9-800</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08.913"/>
    </inkml:context>
    <inkml:brush xml:id="br0">
      <inkml:brushProperty name="width" value="0.05" units="cm"/>
      <inkml:brushProperty name="height" value="0.05" units="cm"/>
      <inkml:brushProperty name="color" value="#FF0066"/>
    </inkml:brush>
  </inkml:definitions>
  <inkml:trace contextRef="#ctx0" brushRef="#br0">72 1 11747,'-3'0'346,"0"0"1,0 1 0,1 0 0,-1-1-1,0 1 1,1 0 0,-1 0 0,1 0-1,-1 1 1,1-1 0,-1 1 0,1-1-1,0 1 1,0 0 0,0 0 0,-4 3-1,4-1 13,-1 0 0,0 0 0,1 0-1,0 1 1,0-1 0,0 1 0,1-1-1,0 1 1,-2 5 0,1 4 203,1 0-1,0 1 1,1-1-1,0 0 1,5 24 0,6 16 236,3 0 0,24 61 1,8 25-384,-43-128-484,1 1-348,-1-1-1,0 0 1,-1 1 0,0-1-1,-1 1 1,0 19 0,-1-32 293,0 1 0,0-1 0,0 0 0,0 1 1,0-1-1,0 1 0,0-1 0,0 1 0,-1-1 1,1 1-1,0-1 0,0 1 0,0-1 0,0 1 1,-1-1-1,1 0 0,0 1 0,0-1 0,-1 1 1,1-1-1,0 0 0,-1 1 0,1-1 0,0 0 1,-1 0-1,1 1 0,0-1 0,-1 0 0,1 0 1,-1 1-1,1-1 0,-1 0 0,1 0 0,-1 0 1,1 0-1,0 0 0,-1 1 0,1-1 0,-1 0 1,0 0-1,-8 0-1743</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09.306"/>
    </inkml:context>
    <inkml:brush xml:id="br0">
      <inkml:brushProperty name="width" value="0.05" units="cm"/>
      <inkml:brushProperty name="height" value="0.05" units="cm"/>
      <inkml:brushProperty name="color" value="#FF0066"/>
    </inkml:brush>
  </inkml:definitions>
  <inkml:trace contextRef="#ctx0" brushRef="#br0">2 464 14371,'-1'-1'182,"1"0"0,0 1-1,0-1 1,0 0 0,0 1 0,0-1 0,0 0-1,0 1 1,0-1 0,0 0 0,0 1 0,0-1-1,0 0 1,1 1 0,-1-1 0,0 0-1,0 1 1,1-1 0,-1 0 0,0 1 0,1-2-1,12-13 1582,-10 13-1381,25-28 2135,39-29-1,-23 25-1343,73-44 0,-104 70-1123,-1 1 0,1 1 0,18-6 1,-28 10-49,1 1 0,-1 0 0,0 1 1,0-1-1,1 1 0,-1-1 0,0 1 1,1 0-1,-1 0 0,1 0 0,-1 1 1,0-1-1,0 1 0,1 0 0,-1 0 1,0 0-1,0 0 0,0 1 0,0-1 1,3 3-1,1 2-1,0 1 1,-1 1-1,0 0 0,-1-1 1,1 2-1,-1-1 1,-1 1-1,5 10 0,-1-3 3,10 25 10,18 30 25,-31-62-13,0-1 1,1 1-1,0-1 1,0-1-1,12 12 1,-18-19-20,0 0 0,0 0 0,0 0 0,1 1-1,-1-1 1,0 0 0,0 0 0,0 0 0,1 0 0,-1 0 0,0 0 0,0 1 0,1-1-1,-1 0 1,0 0 0,0 0 0,1 0 0,-1 0 0,0 0 0,1 0 0,-1 0 0,0 0-1,0 0 1,1 0 0,-1 0 0,0 0 0,0-1 0,1 1 0,-1 0 0,0 0 0,0 0-1,1 0 1,-1 0 0,0 0 0,0-1 0,0 1 0,1 0 0,-1 0 0,0 0 0,0-1-1,0 1 1,0 0 0,1 0 0,-1-1 0,0 1 0,4-14 207,-3-10-56,-1 0 0,0 0-1,-3 0 1,-8-45 0,-1-1-92,12 67-65,-5-33 2,2-1-1,2-44 1,1 78-22,0 0 0,0 0 0,1 0 0,-1 0 0,1 0 0,0 1 0,0-1 0,0 0 0,0 0 0,0 1 0,0-1 0,1 1 0,0-1 0,-1 1 0,1 0 0,0 0 0,0 0 0,3-3 1,-3 4-152,1-1 1,0 0-1,0 1 0,0 0 1,0 0-1,0 0 1,1 0-1,-1 0 1,0 1-1,0-1 1,1 1-1,-1 0 1,0 0-1,0 0 1,5 1-1,5 1-1717,-1 1-1,0 1 1,0 0-1,14 7 1,-26-11 1830,17 8-1490</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10.054"/>
    </inkml:context>
    <inkml:brush xml:id="br0">
      <inkml:brushProperty name="width" value="0.05" units="cm"/>
      <inkml:brushProperty name="height" value="0.05" units="cm"/>
      <inkml:brushProperty name="color" value="#FF0066"/>
    </inkml:brush>
  </inkml:definitions>
  <inkml:trace contextRef="#ctx0" brushRef="#br0">120 353 12507,'0'0'120,"0"0"0,-1 0 0,1-1 0,0 1 0,0 0 0,0 0 1,0 0-1,-1 0 0,1 0 0,0 0 0,0-1 0,0 1 0,-1 0 1,1 0-1,0 0 0,0 0 0,-1 0 0,1 0 0,0 0 0,0 0 1,0 0-1,-1 0 0,1 0 0,0 0 0,0 0 0,-1 0 0,1 0 0,0 0 1,0 0-1,0 0 0,-1 1 0,1-1 0,0 0 0,0 0 0,0 0 1,-1 0-1,1 1 0,-10 3 1927,1 2-1110,1 0-1,-1 1 1,1 0 0,1 0 0,-1 1 0,-9 13 0,13-15-796,-1 0 1,1 1 0,1-1 0,-1 1-1,1 0 1,0 0 0,1 1-1,-1-1 1,-1 15 0,4-20-138,0-1-1,-1 1 1,2 0 0,-1 0 0,0 0 0,0-1-1,0 1 1,1 0 0,-1 0 0,1 0 0,0-1-1,-1 1 1,1 0 0,0-1 0,2 3 0,-3-3-3,0-1 0,1 0 0,-1 1 0,0-1 0,1 0 0,-1 1 1,1-1-1,-1 0 0,0 0 0,1 0 0,-1 1 0,1-1 0,-1 0 0,1 0 0,-1 0 1,1 0-1,-1 0 0,1 0 0,-1 0 0,1 0 0,-1 0 0,1 0 0,0 0 2,0 0-1,0-1 0,0 1 0,0-1 0,0 1 0,0-1 0,0 0 0,0 1 0,0-1 0,0 0 0,0 0 0,-1 1 0,1-1 0,0-1 0,57-82 53,-33 46-37,-21 31-12,-1 4-4,-1 0-1,0 0 1,-1-1 0,1 1-1,-1-1 1,3-7 0,-4 11-2,0 0 0,0 0 0,0 0 0,1 0-1,-1 0 1,0 0 0,0 0 0,0-1 0,0 1 0,1 0 0,-1 0 0,0 0 0,0 0 0,0 0 0,1 0 0,-1 0 0,0 0 0,0 0-1,0 0 1,0 0 0,1 0 0,-1 0 0,0 0 0,0 0 0,0 0 0,1 0 0,-1 1 0,0-1 0,0 0 0,0 0 0,0 0 0,1 0-1,-1 0 1,0 0 0,0 1 0,10 5-4,-5-3 3,0 0 4,1-1 0,0 0 1,1 0-1,-1 0 0,0-1 0,0 0 1,1 0-1,-1 0 0,1-1 1,8-1-1,-7 1 1,1-1 1,0 0-1,-1-1 1,1 0-1,-1 0 1,0-1-1,10-4 1,-15 5-4,0 1 0,0-1 0,0 0 1,0 0-1,0-1 0,0 1 0,0-1 0,-1 1 0,1-1 1,-1 0-1,0 0 0,0 0 0,2-3 0,-1-2 4,1-1-1,-2 1 1,1-1-1,1-11 1,0 2-3,10-28 1,-12 39 9,1-1-1,1 1 1,0 0-1,0 0 1,0 0 0,6-7-1,-9 12 1,1 1 0,-1 0 0,0 0 0,0 0 0,0 0 0,1 0 0,-1 0 0,1 0 1,-1 0-1,1 0 0,-1 1 0,1-1 0,-1 1 0,1-1 0,-1 1 0,3-1 0,-3 1-4,0 0 0,0 0 1,0 1-1,0-1 0,0 0 1,0 0-1,0 1 0,0-1 0,0 1 1,0-1-1,0 1 0,0-1 1,0 1-1,0 0 0,0-1 0,-1 1 1,1 0-1,0-1 0,0 1 1,-1 0-1,1 0 0,-1 0 0,1 0 1,-1 0-1,2 1 0,0 3 3,0 0 0,0 0 0,-1 0 0,1 1 0,-1-1-1,0 0 1,-1 1 0,1 8 0,-2 2-9,-4 25 0,3-25 13,-2 24 0,4-40-14,0 1 0,0-1 0,0 1 0,0-1 0,0 1 0,0-1 0,0 1-1,0-1 1,0 1 0,1-1 0,-1 1 0,0-1 0,0 1 0,0-1 0,0 1 0,1-1-1,-1 0 1,0 1 0,1-1 0,-1 1 0,0-1 0,1 0 0,-1 1 0,0-1 0,1 0-1,-1 1 1,1-1 0,0 0 0,0 1 0,0-1-1,-1 0 1,1 0 0,0 0 0,0-1-1,0 1 1,0 0 0,-1 0-1,1 0 1,0 0 0,0-1 0,-1 1-1,3-1 1,3-3 5,0 0-1,0 0 1,5-5-1,-9 7 0,15-14 5,0 0 0,-1-2 0,0 0 0,-2-1 0,0 0 0,-1-1 0,-2-1 0,0 0 0,16-41 0,-23 49-6,-1 1 1,2-17-1,0 0 344,-5 29-343,0 0-1,0-1 0,0 1 0,0 0 0,0 0 0,0 0 0,0 0 0,0-1 0,0 1 1,0 0-1,1 0 0,-1 0 0,0 0 0,0 0 0,0 0 0,0-1 0,0 1 0,1 0 1,-1 0-1,0 0 0,0 0 0,0 0 0,0 0 0,0 0 0,1 0 0,-1 0 0,0 0 0,0 0 1,0 0-1,1 0 0,-1 0 0,0 0 0,0 0 0,0 0 0,0 0 0,1 0 0,-1 0 1,0 0-1,0 0 0,0 0 0,0 0 0,1 0 0,-1 0 0,0 0 0,0 0 0,0 0 1,0 0-1,1 1 0,-1-1 0,0 0 0,0 0 0,0 0 0,0 0 0,0 0 0,0 1 1,0-1-1,1 0 0,-1 0 0,0 0 0,0 0 0,0 1 0,12 13 60,-11-12-50,37 53 53,-11-14-1595,-7-14-2223,-14-20 2300</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10.580"/>
    </inkml:context>
    <inkml:brush xml:id="br0">
      <inkml:brushProperty name="width" value="0.05" units="cm"/>
      <inkml:brushProperty name="height" value="0.05" units="cm"/>
      <inkml:brushProperty name="color" value="#FF0066"/>
    </inkml:brush>
  </inkml:definitions>
  <inkml:trace contextRef="#ctx0" brushRef="#br0">2 219 17524,'-1'-1'69,"1"1"0,0-1 0,0 1 0,0-1 0,-1 1 0,1-1 0,0 1 0,0-1 0,0 1 0,0-1 0,0 1 0,0-1 0,0 1 0,0-1 1,0 0-1,1 1 0,-1-1 0,0 1 0,0-1 0,0 1 0,1-1 0,-1 1 0,0 0 0,0-1 0,1 1 0,-1-1 0,0 1 0,1-1 0,-1 1 0,1 0 0,-1-1 0,17-15 205,-13 13-66,15-17 34,11-9-475,-1-1 0,48-66 0,-71 88 180,-2 8 210,1 14 471,-3-2-298,2 2 102,1-1 0,0 0 0,0 0 1,1-1-1,1 1 0,13 16 0,57 64 1352,-43-55-1423,-28-31-319,-1 0 0,0 0 1,0 1-1,0-1 0,-1 1 1,0 0-1,3 9 0,-6-15-108,-1 1 0,1 0-1,0-1 1,-1 1 0,1 0-1,-1-1 1,0 1 0,0 0-1,0 0 1,0-1 0,0 1-1,-1 0 1,1-1 0,-1 1-1,0 0 1,0-1 0,0 1-1,0-1 1,0 1 0,0-1-1,-1 0 1,1 1 0,-1-1-1,0 0 1,0 0 0,-3 3-1,4-4-75,0-1 0,0 1-1,0 0 1,0 0 0,0-1 0,0 1-1,-1-1 1,1 1 0,0-1-1,-1 1 1,1-1 0,0 0 0,-1 0-1,1 1 1,0-1 0,-1 0 0,1 0-1,0-1 1,-1 1 0,1 0-1,0 0 1,-1-1 0,1 1 0,0 0-1,0-1 1,-1 1 0,1-1-1,0 0 1,0 1 0,0-1 0,0 0-1,0 0 1,0 0 0,0 0-1,-1-1 1,-1-1-253,-1-1 0,1 1 0,1-1 0,-1 0 0,1 0 0,-1 0 0,1 0-1,-3-9 1,4 10 275,0-1-1,0 0 0,1 1 1,-1-1-1,1 0 0,0 0 0,0 0 1,0 1-1,1-1 0,-1 0 1,1 0-1,0 1 0,1-5 0,-1 5 181,0 1-1,0 0 0,1 0 0,-1 0 0,0 0 0,1 0 1,-1 0-1,1 0 0,0 0 0,0 0 0,0 1 1,0-1-1,0 1 0,0-1 0,0 1 0,0 0 0,0 0 1,0 0-1,1 0 0,-1 0 0,5 0 0,10-1 1399,0 0-1,21 1 1,-1 0 609,-24 0-1212,-1 1-1,1 0 1,0 1 0,-1 0-1,20 5 1,-28-5-746,-1 0 0,1 0 0,-1 1 1,1-1-1,-1 1 0,1 0 0,-1 0 1,0 0-1,0 0 0,0 1 1,0-1-1,0 1 0,-1 0 0,1-1 1,-1 1-1,0 0 0,0 1 0,0-1 1,0 0-1,0 1 0,-1-1 0,1 1 1,0 3-1,-1-2 143,4 12-1440,-3-14-122,1-11-281,0-28-3593,-3 15 3436</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10.765"/>
    </inkml:context>
    <inkml:brush xml:id="br0">
      <inkml:brushProperty name="width" value="0.05" units="cm"/>
      <inkml:brushProperty name="height" value="0.05" units="cm"/>
      <inkml:brushProperty name="color" value="#FF0066"/>
    </inkml:brush>
  </inkml:definitions>
  <inkml:trace contextRef="#ctx0" brushRef="#br0">0 6 10234,'23'-5'472,"4"5"-72</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10.918"/>
    </inkml:context>
    <inkml:brush xml:id="br0">
      <inkml:brushProperty name="width" value="0.05" units="cm"/>
      <inkml:brushProperty name="height" value="0.05" units="cm"/>
      <inkml:brushProperty name="color" value="#FF0066"/>
    </inkml:brush>
  </inkml:definitions>
  <inkml:trace contextRef="#ctx0" brushRef="#br0">1 1 19804,'7'16'2345,"-2"-3"1143,2-2-751,5-8-1593,2-4-1032,2 1 336,-4-2-528</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15.580"/>
    </inkml:context>
    <inkml:brush xml:id="br0">
      <inkml:brushProperty name="width" value="0.05" units="cm"/>
      <inkml:brushProperty name="height" value="0.05" units="cm"/>
      <inkml:brushProperty name="color" value="#FF0066"/>
    </inkml:brush>
  </inkml:definitions>
  <inkml:trace contextRef="#ctx0" brushRef="#br0">4 6 6513,'-2'-2'6986,"2"-1"-4162,-2 3-1823,2 3-281,0 6-392,4 7-4209,-3-9 2817</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17.333"/>
    </inkml:context>
    <inkml:brush xml:id="br0">
      <inkml:brushProperty name="width" value="0.05" units="cm"/>
      <inkml:brushProperty name="height" value="0.05" units="cm"/>
      <inkml:brushProperty name="color" value="#FF0066"/>
    </inkml:brush>
  </inkml:definitions>
  <inkml:trace contextRef="#ctx0" brushRef="#br0">11 25 11843,'-6'-4'1640,"1"-3"672,7 2-543,8-2-337,16 5-1736,4 13 288</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0:50.661"/>
    </inkml:context>
    <inkml:brush xml:id="br0">
      <inkml:brushProperty name="width" value="0.05" units="cm"/>
      <inkml:brushProperty name="height" value="0.05" units="cm"/>
      <inkml:brushProperty name="color" value="#FF0066"/>
    </inkml:brush>
  </inkml:definitions>
  <inkml:trace contextRef="#ctx0" brushRef="#br0">42 6 13827,'-14'-6'1024,"-1"13"288,3 11-279,12 18-833</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30.578"/>
    </inkml:context>
    <inkml:brush xml:id="br0">
      <inkml:brushProperty name="width" value="0.05" units="cm"/>
      <inkml:brushProperty name="height" value="0.05" units="cm"/>
      <inkml:brushProperty name="color" value="#FF0066"/>
    </inkml:brush>
  </inkml:definitions>
  <inkml:trace contextRef="#ctx0" brushRef="#br0">1 291 6529,'1'-7'916,"0"3"-319,-1 0 1,1 1-1,0-1 0,1 1 0,-1 0 0,0-1 0,4-4 1,-12 22 3160,7-14-3624,0 1 0,0-1-1,-1 1 1,1-1 0,0 0 0,0 1 0,-1-1 0,1 1 0,0-1-1,0 1 1,0-1 0,0 1 0,0-1 0,0 1 0,0-1 0,0 1-1,0-1 1,0 1 0,0-1 0,0 1 0,0-1 0,0 1 0,1-1-1,-1 1 1,0-1 0,0 1 0,0-1 0,1 0 0,-1 1 0,0-1-1,1 1 1,-1-1 0,0 0 0,1 1 0,1-2 160,-1 0-1,1 0 1,-1 0 0,1 0 0,-1 0 0,1-1 0,-1 1-1,0-1 1,0 1 0,0-1 0,2-2 0,2-2 385,0 2-470,0 0 1,0 1 0,0 0 0,1 0-1,-1 0 1,1 1 0,7-3-1,5-2 97,16-8 83,385-188 2360,-418 202-2846,0 1 0,0-1 0,0 1 0,0-1 1,0 1-1,0-1 0,0 1 0,0 0 0,0 0 0,1-1 1,-1 1-1,0 0 0,0 0 0,0 0 0,0 0 0,0 0 0,1 1 1,-1-1-1,0 0 0,0 0 0,0 1 0,0-1 0,0 1 1,0-1-1,0 1 0,0-1 0,0 1 0,0 0 0,0-1 1,0 2-1,13 14-1119</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04.093"/>
    </inkml:context>
    <inkml:brush xml:id="br0">
      <inkml:brushProperty name="width" value="0.05" units="cm"/>
      <inkml:brushProperty name="height" value="0.05" units="cm"/>
      <inkml:brushProperty name="color" value="#008C3A"/>
    </inkml:brush>
  </inkml:definitions>
  <inkml:trace contextRef="#ctx0" brushRef="#br0">14 1228 12819,'-1'0'223,"0"-1"0,1 1 0,-1 0 0,0 0 0,0-1 0,1 1 0,-1-1 0,0 1 0,1-1 0,-1 1 0,0-1 0,1 1 0,-1-1 0,1 1 0,-1-1 0,1 0 0,-1 1 0,1-1 0,-1-1 0,1 1 68,0 0-1,0 0 1,0 0-1,0-1 1,1 1-1,-1 0 1,0 0-1,1 0 1,-1 0 0,1 0-1,-1 0 1,1 0-1,0 0 1,-1 0-1,1 0 1,1-1-1,131-203 5758,-91 137-5208,41-64 278,102-185 9,-169 283-1151,-3 0-1,0 0 1,8-39 0,-17 53-244,0-1-1,-2 1 1,0-1 0,-1 0-1,-1 0 1,-5-37 0,5 52 114,-1 0 1,0 0-1,-1 0 1,1 0-1,-1 0 1,0 1-1,0-1 1,-1 1 0,0-1-1,0 1 1,0 0-1,-1 0 1,1 0-1,-1 0 1,-6-5-1,-29-16-640</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34.429"/>
    </inkml:context>
    <inkml:brush xml:id="br0">
      <inkml:brushProperty name="width" value="0.05" units="cm"/>
      <inkml:brushProperty name="height" value="0.05" units="cm"/>
      <inkml:brushProperty name="color" value="#FF0066"/>
    </inkml:brush>
  </inkml:definitions>
  <inkml:trace contextRef="#ctx0" brushRef="#br0">37 408 7818,'-1'-1'181,"0"0"0,0 1 0,1-1 0,-1 0 0,0 0 0,1 0 0,-1 0 1,0 0-1,1 0 0,-1 0 0,1 0 0,0 0 0,-1 0 0,1 0 0,0 0 0,0-1 1,-1 1-1,1 0 0,0 0 0,0 0 0,0 0 0,0 0 0,1-1 0,-1 1 1,0 0-1,0 0 0,1 0 0,-1 0 0,1 0 0,0-2 0,3-7 231,-4 10-373,4-19 1320,-4 9-59,0 10-1239,-1 0 0,1 0 0,0 0 0,0 0 0,0-1 0,0 1 0,-1 0 1,1 0-1,0 0 0,0 0 0,0 0 0,0 0 0,-1 0 0,1-1 0,0 1 0,0 0 0,0 0 0,-1 0 0,1 0 0,0 0 0,0 0 0,-1 0 0,1 0 0,0 0 0,0 0 0,0 0 1,-1 0-1,1 0 0,0 0 0,0 1 0,0-1 0,-1 0 0,1 0 0,0 0 0,-1 0 0,0 2 233,-1 0 1,0-1-1,0 1 1,0 0-1,1 0 1,-1 0-1,1 1 0,0-1 1,-1 0-1,1 0 1,0 1-1,0 2 0,-11 16 1907,12-21-2183,0 0 1,0-1-1,0 1 1,1 0-1,-1 0 1,0 0-1,0 0 1,0 0-1,0 0 1,0 1-1,0-1 1,0 0-1,0 0 1,0 0-1,0 0 1,0 0-1,0 0 0,0 0 1,0 0-1,0 0 1,0 0-1,0 0 1,0 0-1,0 0 1,1 0-1,-1 0 1,0 0-1,0 0 1,0 0-1,0 0 1,0 0-1,0 0 1,0 0-1,0 0 1,0 0-1,0 0 1,0 0-1,0 0 0,0 1 1,0-1-1,0 0 1,0 0-1,0 0 1,0 0-1,0 0 1,0 0-1,0 0 1,0 0-1,0 0 1,0 0-1,0 0 1,0 0-1,0 0 1,0 0-1,0 0 1,0 0-1,0 0 0,0 0 1,-1 0-1,1 1 1,0-1-1,0 0 1,0 0-1,5-2 439,7-6 211,0-1 1,-1 0-1,13-15 1,3-2 83,-3 4-259,129-110 1488,-119 106-1854,1 1-1,65-34 1,-87 52-219,-6 5-480,-1-2-1,1 1 0,-1-1 0,11-8 1,-8 0-690</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39.209"/>
    </inkml:context>
    <inkml:brush xml:id="br0">
      <inkml:brushProperty name="width" value="0.05" units="cm"/>
      <inkml:brushProperty name="height" value="0.05" units="cm"/>
      <inkml:brushProperty name="color" value="#FF0066"/>
    </inkml:brush>
  </inkml:definitions>
  <inkml:trace contextRef="#ctx0" brushRef="#br0">20 227 10802,'-3'0'129,"-12"-2"1486,13-1-634,8-5-238,-2 4-513,0 1-1,0 0 1,1 0 0,0 0 0,-1 0 0,1 1-1,0-1 1,1 1 0,-1 1 0,0-1 0,0 1-1,1 0 1,-1 0 0,1 0 0,-1 1 0,11 0-1,7 2 302,1 1 0,39 9 0,-11-1-360,29-1 363,121 0 0,84-19 473,-284 9-997,774-65 2955,-14-66-314,-747 127-2654,9-2-164,1 1 0,0 1 0,38-1 0,-60 5-1,1 0 0,-1 1 0,1-1 0,-1 0 1,0 1-1,6 1 0,-7-1 65,0 1 0,1-1 1,-1 1-1,0-1 0,0 1 1,0 0-1,2 2 0</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7.806"/>
    </inkml:context>
    <inkml:brush xml:id="br0">
      <inkml:brushProperty name="width" value="0.05" units="cm"/>
      <inkml:brushProperty name="height" value="0.05" units="cm"/>
      <inkml:brushProperty name="color" value="#FF0066"/>
    </inkml:brush>
  </inkml:definitions>
  <inkml:trace contextRef="#ctx0" brushRef="#br0">8 261 13899,'-2'-2'189,"2"1"1,-1-1-1,0 0 1,0 0-1,1 0 0,-1 0 1,1 0-1,-1 0 1,1 0-1,0 0 1,0 0-1,0 0 0,0 0 1,0 0-1,0 0 1,0 0-1,1 0 1,-1 0-1,1 0 0,0 0 1,1-2-1,2-4 345,0 0-1,0 0 1,10-10-1,-11 14-403,11-14 359,0 0 0,2 1-1,0 1 1,33-25 0,-39 33-449,1 1 0,-1 1 0,1 0 0,0 0 0,1 1 0,-1 0 0,1 1 0,0 1 0,0-1 0,16-1 0,-25 5-39,1 0 0,-1 0 0,0-1 0,0 2 0,0-1 0,1 0 0,-1 1 0,0-1 0,0 1 0,0 0 0,0 0 0,0 0 0,0 1 0,0-1 0,0 1 0,4 3-1,-4-3 1,-1 1-1,0-1 1,0 1-1,-1-1 1,1 1-1,0 0 1,-1 0-1,0 0 1,0-1-1,1 1 1,-2 1-1,1-1 0,0 0 1,-1 0-1,1 0 1,-1 5-1,0 5 8,0 0-1,-1 0 1,0 0 0,-7 25-1,-20 49 114,16-54-36,-87 222 1010,62-176-339,-51 85-1,74-144-517,8-10 841,18-21-194,4-4-675,0 2 1,1 0-1,0 0 1,1 2-1,34-17 1,103-33 619,-12 6-1794,-120 45 202,-1-2 0,0-1 0,0 0-1,19-18 1,61-63-4868,-48 40 3944</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8.040"/>
    </inkml:context>
    <inkml:brush xml:id="br0">
      <inkml:brushProperty name="width" value="0.05" units="cm"/>
      <inkml:brushProperty name="height" value="0.05" units="cm"/>
      <inkml:brushProperty name="color" value="#FF0066"/>
    </inkml:brush>
  </inkml:definitions>
  <inkml:trace contextRef="#ctx0" brushRef="#br0">79 0 16924,'-28'9'1760,"0"5"1049,14 17-849,6 9-176,11 13-543,11 8-297,17 7-376,7 3-152,6-2-256,1 0-48,-2-10-112,-1-5-264,-6-16-616,-7-3-544,-13-4-777,-7-2-559,-11-4 4632,-12 4-2048</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8.459"/>
    </inkml:context>
    <inkml:brush xml:id="br0">
      <inkml:brushProperty name="width" value="0.05" units="cm"/>
      <inkml:brushProperty name="height" value="0.05" units="cm"/>
      <inkml:brushProperty name="color" value="#FF0066"/>
    </inkml:brush>
  </inkml:definitions>
  <inkml:trace contextRef="#ctx0" brushRef="#br0">0 441 17580,'66'-62'3489,"104"-95"1760,13 16-3198,-180 139-2040,17-12 10,0 1 0,1 1 0,34-15-1,-54 27-22,-1 0-1,1-1 0,0 1 0,0 0 0,-1 0 0,1 0 1,0 0-1,0 0 0,0 0 0,-1 0 0,1 0 0,0 0 1,0 0-1,0 0 0,-1 0 0,1 1 0,0-1 0,0 0 1,0 0-1,-1 1 0,1-1 0,1 1 0,-1 0-1,0 1 1,0-1-1,0 0 0,0 0 0,0 0 0,-1 1 0,1-1 0,0 0 1,-1 1-1,1-1 0,0 3 0,1 4-2,-1 0 0,0 1 0,0 13-1,-1-16 14,0 3-2,0 5-6,1-1 1,0 0-1,1 0 0,0 0 1,5 14-1,-6-24-1,0 0 0,0 0 0,0 0 0,0-1 0,1 1 0,0-1 0,-1 1 0,1-1 0,0 0 0,0 1 0,0-1 0,0 0 0,1 0 0,-1-1 0,1 1 0,-1 0 0,1-1 0,-1 1 0,1-1 0,0 0 0,0 0 0,0 0 0,0 0 0,-1-1 0,1 1 0,0-1 0,0 0 0,5 0 0,-1 0-5,0-1 1,-1 0 0,1 0-1,-1-1 1,1 0 0,-1 0 0,0 0-1,0-1 1,0 0 0,11-8-1,-5 4 11,-1-2-1,-1 0 1,0 0-1,13-15 1,-20 21 2,0-1 1,0 1-1,-1-1 1,0 0 0,1 0-1,-1-1 1,2-6-1,-3 10-1,-1-1 0,0 1 0,1 0-1,-1-1 1,0 1 0,0 0 0,0-1 0,0 1-1,0-1 1,0 1 0,-1 0 0,1-1-1,0 1 1,-1 0 0,1-1 0,0 1 0,-1 0-1,0 0 1,1 0 0,-1-1 0,0 1-1,0 0 1,0 0 0,1 0 0,-1 0 0,0 0-1,0 0 1,-1 0 0,0-1 0,-12-4 12,1 0 1,0 1-1,-1 0 1,0 1-1,0 0 0,-22-2 1,-2-1-47,19 3-713,-32-3 0,51 7 736,-8-1-1379,8 1 1331,-1 0 1,1-1-1,0 1 1,0 0-1,0 0 1,0 0-1,0 0 1,0 0-1,-1 0 1,1 0-1,0 0 1,0-1-1,0 1 1,0 0-1,0 0 0,0 0 1,0 0-1,0 0 1,0-1-1,0 1 1,0 0-1,-1 0 1,1 0-1,0 0 1,0 0-1,0-1 1,0 1-1,0 0 1,0 0-1,0 0 1,0 0-1,1-1 0,-1 1 1,0 0-1,0 0 1,0 0-1,0 0 1,0 0-1,0-1 1,0 1-1,0 0 1,0 0-1,0 0 1,0 0-1,1 0 1,-1 0-1,0-1 1,0 1-1,0 0 0,0 0 1,15-12-1443</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8.820"/>
    </inkml:context>
    <inkml:brush xml:id="br0">
      <inkml:brushProperty name="width" value="0.05" units="cm"/>
      <inkml:brushProperty name="height" value="0.05" units="cm"/>
      <inkml:brushProperty name="color" value="#FF0066"/>
    </inkml:brush>
  </inkml:definitions>
  <inkml:trace contextRef="#ctx0" brushRef="#br0">3 1 15899,'-2'48'1833,"4"11"1039,11 21-463,10 7-65,17 1-703,0-10-401,5-14-600,-2-9-240,-7-10-272,1-3-64,-9-9-200,-2-4-272,-11-11-584,-3-6-592,-1-12-1313,-4-5-296,13-6 1561</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9.149"/>
    </inkml:context>
    <inkml:brush xml:id="br0">
      <inkml:brushProperty name="width" value="0.05" units="cm"/>
      <inkml:brushProperty name="height" value="0.05" units="cm"/>
      <inkml:brushProperty name="color" value="#FF0066"/>
    </inkml:brush>
  </inkml:definitions>
  <inkml:trace contextRef="#ctx0" brushRef="#br0">76 410 18500,'-12'43'2568,"-20"45"0,8-21-1191,24-67-1368,-2 5 70,1-1 0,0 1 0,0 0 0,-1 5 0,2-9-73,0 0 0,0-1 0,0 1 0,0 0 0,-1-1 0,2 1 0,-1 0 0,0-1 0,0 1 0,0 0 0,0-1 0,0 1 0,0 0 0,1-1 0,-1 1 0,0 0 0,1-1 0,-1 1 0,0-1 0,1 1 0,-1-1 0,1 1 0,-1-1 0,1 1 0,-1-1 0,1 1 0,-1-1 0,1 0 0,-1 1 0,1-1 0,0 0 0,-1 1 0,1-1 0,0 0 0,-1 0 0,1 0 0,0 0 0,-1 1 0,1-1 0,1 0 0,0-1-3,1 1 0,-1 0 0,0-1 0,1 0 0,-1 1 1,0-1-1,1 0 0,-1 0 0,0 0 0,0-1 0,0 1 0,0 0 0,0-1 1,0 0-1,2-1 0,24-31 17,-26 31-18,9-13 5,-1-1-1,-1 0 1,0-1 0,-1 0 0,-1-1-1,-1 0 1,0 0 0,-2 0 0,0 0-1,2-38 1,-5 22 3,-1 1 0,-1-1 0,-3 1-1,0-1 1,-12-42 0,12 63 12,0 1-1,-1 0 1,0 0-1,-1 1 1,-9-16 0,14 26 19,0 0 0,0 1 1,0-1-1,0 1 0,0-1 1,-1 1-1,1 0 0,0-1 1,-1 1-1,0 0 1,1 0-1,-1 0 0,-2-1 1,3 2-9,1 0 1,-1-1 0,0 1 0,1 0 0,-1 0-1,0 0 1,1 0 0,-1 1 0,0-1 0,1 0-1,-1 0 1,1 0 0,-1 0 0,0 1 0,1-1-1,-1 0 1,1 1 0,-1-1 0,1 0 0,-1 1 0,1-1-1,-1 1 1,1-1 0,-1 1 0,0 0 0,-1 3 92,-1 0 1,1 0 0,0 1 0,1-1 0,-1 1-1,1-1 1,0 1 0,0-1 0,0 6-1,-3 21-13,2 0-1,1-1 1,2 1-1,0 0 0,2-1 1,2 1-1,9 34 0,-11-55-201,1 0 1,0-1-1,1 1 0,0-1 0,0 0 0,1 0 0,0 0 0,0-1 0,15 14 0,-14-15-307,1-1 0,0 0-1,1-1 1,-1 1-1,1-1 1,0-1 0,0 0-1,0 0 1,1-1 0,11 3-1,-8-4-439,25 2 0</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9.586"/>
    </inkml:context>
    <inkml:brush xml:id="br0">
      <inkml:brushProperty name="width" value="0.05" units="cm"/>
      <inkml:brushProperty name="height" value="0.05" units="cm"/>
      <inkml:brushProperty name="color" value="#FF0066"/>
    </inkml:brush>
  </inkml:definitions>
  <inkml:trace contextRef="#ctx0" brushRef="#br0">14 1 14563,'-6'5'1784,"-1"7"1961,7 7-808,8 9-945,8 3-287,6 7-865,6 0-336,2 0-296,-3-3-64,-2-9-360,-6-7-336,-7-12-1136,-2-7-1305,-8-17 1625</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1:59.726"/>
    </inkml:context>
    <inkml:brush xml:id="br0">
      <inkml:brushProperty name="width" value="0.05" units="cm"/>
      <inkml:brushProperty name="height" value="0.05" units="cm"/>
      <inkml:brushProperty name="color" value="#FF0066"/>
    </inkml:brush>
  </inkml:definitions>
  <inkml:trace contextRef="#ctx0" brushRef="#br0">3 8 14083,'-2'1'624,"4"3"80,5-4-208,6-2-600,6-3-448,7 0 296</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2:00.037"/>
    </inkml:context>
    <inkml:brush xml:id="br0">
      <inkml:brushProperty name="width" value="0.05" units="cm"/>
      <inkml:brushProperty name="height" value="0.05" units="cm"/>
      <inkml:brushProperty name="color" value="#FF0066"/>
    </inkml:brush>
  </inkml:definitions>
  <inkml:trace contextRef="#ctx0" brushRef="#br0">1 89 16307,'8'38'2492,"0"1"-1,-3 0 0,1 56 0,-4-84-1961,2-16-328,3-20-148,4-38-13,-8 35-34,2 0-1,1 1 1,1 0 0,16-37-1,-21 59-7,0 1-1,0 0 0,1 0 0,0 0 0,0 0 0,3-4 0,-5 7 1,1 0-1,-1 0 1,0 0-1,0 0 1,1 0-1,-1 1 0,0-1 1,1 0-1,-1 1 1,1-1-1,-1 1 1,1-1-1,-1 1 0,1 0 1,-1-1-1,1 1 1,-1 0-1,1 0 1,-1 0-1,1 0 0,-1 0 1,1 1-1,2 0 1,-1 0 0,1 1-1,-1-1 1,1 1 0,-1 0-1,0 0 1,0 0 0,0 1 0,0-1-1,0 1 1,4 5 0,24 34-8,-19-24 6,-5-8-3,0 0-127,0 0 0,14 14 0,-19-22-8,1 0-1,-1 1 0,1-1 0,0 0 0,0 0 0,0-1 0,0 1 0,0-1 0,0 1 0,0-1 0,1 0 0,-1 0 0,7 0 0,-5-1-265,1 0 0,0 0 0,-1-1-1,1 0 1,-1 0 0,1-1 0,-1 0 0,0 0 0,1 0 0,5-3 0,27-18-1039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1:12.572"/>
    </inkml:context>
    <inkml:brush xml:id="br0">
      <inkml:brushProperty name="width" value="0.05" units="cm"/>
      <inkml:brushProperty name="height" value="0.05" units="cm"/>
      <inkml:brushProperty name="color" value="#FF0066"/>
    </inkml:brush>
  </inkml:definitions>
  <inkml:trace contextRef="#ctx0" brushRef="#br0">83 248 10770,'-16'-14'1055,"16"15"-986,1 0-1,-1-1 1,0 1-1,1 0 1,-1-1-1,0 1 1,0 0-1,1-1 1,-1 1-1,0 0 1,0 0-1,0-1 1,0 1-1,0 0 1,0 0-1,0-1 1,0 1-1,0 0 1,0 0-1,-1-1 1,1 1-1,0 0 1,0-1-1,-1 1 1,1 0-1,-1-1 1,1 1-1,0 0 1,-1-1-1,1 1 1,-1-1-1,1 1 1,-2 0-1,-23 23 2744,19-19-2145,3-3-581,0 1-1,1 0 0,-1 0 1,0 1-1,1-1 1,0 0-1,0 1 1,0 0-1,0-1 0,0 1 1,-1 5-1,3-7-85,-1 0-1,1 0 1,-1 0-1,1 0 0,0 0 1,0 1-1,0-1 1,0 0-1,0 0 0,1 0 1,-1 0-1,0 0 1,1 0-1,0 0 0,-1 0 1,1 0-1,0 0 1,0 0-1,0-1 0,0 1 1,0 0-1,1-1 1,1 4-1,3-1 3,-1 0-1,1-1 1,-1 1 0,1-1-1,0 0 1,0 0-1,1-1 1,-1 0 0,0 0-1,1 0 1,-1-1 0,9 1-1,2-1 11,-1 0 0,0-1 0,1-1 0,16-2 0,193-43 28,-190 34-33,52-25 0,-13 4 6,-11 9 32,2 3-1,0 3 1,95-14 0,526-65-36,-319 55 0,-253 36-8,142 9 0,132 36 7,-12-1 10,41-19 8,-160-9-18,83 29 21,-268-28-25,277 12 34,-226-20-27,-84-1-8,203 5 0,0-21-25,280-40 53,-123 32-23,-329 19-8,69-7-5,205-41 1,-259 35 4,95-5 0,-120 18 3,0 3 0,88 10 0,45 10-3,-142-17 1,91-8-1,15 2 12,-145 4-16,12-2 6,0-2 0,-1 0 0,1-1 0,35-12 0,36-6 3,45 3-6,-107 16-3,0 2 0,42 3 0,-62 0-127,-1 1 1,1 0-1,0 1 1,-1 0 0,0 1-1,0 0 1,0 1-1,-1 1 1,19 13-1,-28-18-13,0 0-1,1 0 0,-1 0 1,0 0-1,7 2 0,-9-4 109,0 0-1,0 0 1,0 0 0,0 0-1,0 0 1,0-1-1,0 1 1,0 0-1,0 0 1,0-1 0,0 1-1,0 0 1,0-1-1,0 1 1,1-2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3.431"/>
    </inkml:context>
    <inkml:brush xml:id="br0">
      <inkml:brushProperty name="width" value="0.05" units="cm"/>
      <inkml:brushProperty name="height" value="0.05" units="cm"/>
      <inkml:brushProperty name="color" value="#FF0066"/>
    </inkml:brush>
  </inkml:definitions>
  <inkml:trace contextRef="#ctx0" brushRef="#br0">12 934 13459,'-2'-3'343,"1"1"0,-1-1 0,1 0 0,0 0 0,0 0 0,0 0 0,0 1 0,1-1 0,-1 0 0,1 0 1,0 0-1,0-1 0,0 1 0,0 0 0,0 0 0,1 0 0,-1 0 0,1 0 0,0 1 0,0-1 0,0 0 0,0 0 0,1 0 0,1-3 0,4-3 153,0 0 0,0 1-1,1-1 1,0 1 0,1 1 0,9-8-1,-3 5 22,0 0 1,1 1-1,19-8 0,-32 15-447,1 1-1,-1-1 1,1 1-1,0 0 1,0 0 0,0 1-1,6-1 1,-8 1-62,-1 0 0,1 0 0,-1 0 0,1 1 0,-1-1 0,1 0 0,-1 1 0,1-1 0,-1 1 0,0 0 0,1 0 0,-1-1 0,0 1-1,0 0 1,1 0 0,-1 0 0,0 0 0,0 0 0,0 0 0,0 1 0,0-1 0,0 0 0,0 2 0,2 4-6,0 0 0,0 0-1,-1 0 1,0 0 0,0 0 0,-1 1 0,0-1 0,0 0-1,-1 9 1,-5 70 11,5-79-12,-14 75 22,6-38-54,7-37 17,1-4 2,0-1 0,-1 0 0,1 0 0,0 1 0,-1-1 0,0 0-1,0 0 1,1 0 0,-1 0 0,0 0 0,-1 0 0,0 2 0,2-4 9,-1 0-1,1 0 1,0 0-1,0 0 1,0 0-1,0 0 1,-1 0-1,1 0 1,0 0-1,0 0 1,0 0-1,0 0 1,-1 0-1,1 0 1,0 0 0,0 0-1,0 0 1,0 0-1,-1 0 1,1-1-1,0 1 1,0 0-1,0 0 1,0 0-1,0 0 1,0 0-1,-1 0 1,1-1-1,0 1 1,0 0-1,0 0 1,0 0-1,0 0 1,0-1-1,0 1 1,0 0-1,0 0 1,0 0-1,0 0 1,0-1-1,0 1 1,0 0-1,0 0 1,0 0-1,0 0 1,0-1-1,-3-11-44,3 12 39,-3-26-100,0 0-1,2 0 1,1 0-1,1 0 1,1 0-1,1 0 1,1 0 0,2 1-1,10-30 1,-4 21 49,1 1 1,2 0 0,1 1-1,2 1 1,1 1 0,26-32-1,-41 56 57,1 1 0,-1 0 0,1 0 0,1 0 0,-1 0-1,1 1 1,9-6 0,-13 9 2,-1 1 0,1-1 0,-1 0 0,1 1 0,0-1 0,-1 1 0,1 0-1,-1-1 1,1 1 0,0 0 0,-1 0 0,1 0 0,0 0 0,-1 0 0,1 1 0,0-1 0,-1 0 0,1 1-1,-1-1 1,1 1 0,-1 0 0,1-1 0,-1 1 0,1 0 0,-1 0 0,0 0 0,1 0 0,-1 0-1,0 0 1,0 0 0,0 1 0,0-1 0,0 0 0,0 1 0,0-1 0,0 0 0,1 3 0,3 9 20,1 0 1,-2 0-1,1 0 1,3 27 0,-5-23 18,1-1 1,1 0-1,8 21 0,-11-33-25,0 1-1,1-1 0,0 0 1,-1 0-1,1 0 0,0 0 0,1 0 1,-1-1-1,1 0 0,0 0 0,0 0 1,0 0-1,0 0 0,0-1 0,8 4 1,-7-4-9,-1-1 0,1 1 1,0-1-1,-1-1 0,1 1 1,0-1-1,0 1 0,-1-1 0,1-1 1,0 1-1,0-1 0,0 1 1,-1-1-1,1-1 0,-1 1 1,1-1-1,-1 0 0,1 0 0,-1 0 1,0 0-1,0-1 0,0 0 1,5-3-1,0-2 0,-1 0 0,0-1 1,0 0-1,0 0 0,-1-1 0,-1 0 1,1 0-1,5-15 0,4-8 6,-3-1-1,0 0 1,-3-1-1,0-1 1,-3 1-1,5-54 1,-13 60-31,1 28 15,0 0 1,0 0-1,0-1 0,0 1 1,-1 0-1,1 0 0,0 0 1,-1 0-1,1 0 0,-1 0 1,1 0-1,-1 0 0,0 0 1,1 0-1,-1 0 1,0 0-1,0 0 0,1 0 1,-1 1-1,0-1 0,0 0 1,-1 0-1,1 1 0,1 0 0,-1 0 0,0 0 0,1 0 0,-1 1 0,1-1 1,-1 0-1,0 0 0,1 0 0,-1 1 0,1-1 0,-1 0 0,1 1 0,-1-1 0,1 0 0,-1 1 0,1-1 0,-1 1 0,1-1 0,-1 1 0,1-1 0,0 1 1,-1-1-1,1 1 0,0-1 0,0 1 0,-1-1 0,1 1 0,0 0 0,0-1 0,-1 2 0,-5 22-66,5-22 65,-3 23-21,0-1 1,2 1 0,0 39-1,3-59 28,-1 0-1,1 0 1,0 0-1,0 0 1,0 0-1,1 0 1,-1 0-1,1-1 1,0 1-1,1-1 1,3 6 0,-5-8-9,0 0 1,1-1 0,-1 1 0,1 0 0,-1-1 0,1 0 0,0 1 0,-1-1 0,1 0 0,0 0 0,0 0 0,0 0 0,0 0-1,0 0 1,0 0 0,0-1 0,0 1 0,0-1 0,0 0 0,0 1 0,0-1 0,1 0 0,-1 0 0,0 0 0,0-1 0,0 1-1,0 0 1,4-2 0,-2 0-28,0 0-1,0 0 0,0 0 1,0-1-1,0 1 1,-1-1-1,1 0 0,-1 0 1,0 0-1,0-1 0,0 1 1,0-1-1,0 0 1,2-6-1,4-6-63,-1-1 0,7-20 0,-15 37 100,6-19-58,-1-1 0,3-29 1,-5 32 38,0-1 0,1 1 0,12-34 1,-14 47 22,0 0 0,0 0 1,0 0-1,1 1 0,0-1 0,0 1 1,0-1-1,0 1 0,0 0 1,1 0-1,-1 0 0,1 1 0,4-3 1,-6 4 9,0 0 0,0 0 1,1 0-1,-1 0 0,1 1 0,-1-1 1,1 1-1,-1-1 0,1 1 0,-1 0 1,1 0-1,-1 0 0,1 0 0,-1 0 1,1 1-1,-1-1 0,0 1 0,1 0 1,-1 0-1,0 0 0,1 0 0,-1 0 1,0 0-1,0 0 0,2 2 0,1 1 11,-1 0-1,0 0 0,-1 0 1,1 0-1,-1 0 0,0 1 1,0-1-1,0 1 0,0 0 0,-1 0 1,0 0-1,0 0 0,0 1 1,-1-1-1,1 6 0,1 9 48,-1 1-1,-1 34 0,-1-37-24,-5-49 66,5 12-135,1 0 0,1 0 0,0 0 0,1 1 0,2-1 0,0 1 0,0 0 0,2 1 0,0-1 0,1 1-1,1 0 1,0 1 0,2 0 0,-1 1 0,2 0 0,0 1 0,20-19 0,-30 31 31,-1 1 0,1-1 0,0 0 0,0 1-1,0 0 1,0-1 0,1 1 0,-1 0 0,0 0 0,0 0 0,1 0 0,-1 0 0,1 1 0,-1-1 0,1 1-1,-1 0 1,1 0 0,-1 0 0,1 0 0,-1 0 0,4 1 0,-2 0 12,-1 0 0,1 1 0,-1 0-1,1 0 1,-1 0 0,0 0 0,0 0 0,0 1 0,0-1 0,0 1-1,-1 0 1,1 0 0,2 3 0,3 6 36,-1-1 0,0 2 0,-1-1 1,0 1-1,-1-1 0,3 15 0,-7-24-202,0 0-1,1 0 1,-1 0 0,0 0-1,1-1 1,3 6 0,-4-7-53,0 0 0,0 0 0,0-1 0,0 1 1,0 0-1,0 0 0,0-1 0,0 1 0,0-1 1,0 1-1,1-1 0,-1 1 0,0-1 0,0 0 1,1 1-1,-1-1 0,0 0 0,3 0 0,13 0-1177</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4.817"/>
    </inkml:context>
    <inkml:brush xml:id="br0">
      <inkml:brushProperty name="width" value="0.05" units="cm"/>
      <inkml:brushProperty name="height" value="0.05" units="cm"/>
      <inkml:brushProperty name="color" value="#008C3A"/>
    </inkml:brush>
  </inkml:definitions>
  <inkml:trace contextRef="#ctx0" brushRef="#br0">64 82 11042,'7'-41'5001,"-7"46"-2226,-1 24-1773,-4 3-533,-20 124 553,16-112-620,-21 62 0,64-269 62,-30 141-445,6-32-62,20-65 1,-27 113 39,-1-1 0,1 1 1,0 0-1,7-10 0,-9 15 6,0-1 0,0 1 0,0 0 0,0 0 0,0 0 0,0 0 0,0 0 1,1 0-1,-1 0 0,0 1 0,3-2 0,-3 2 4,0 0 0,0-1 0,-1 1 1,1 0-1,0 0 0,0 0 0,0 0 0,-1 0 1,1 1-1,0-1 0,0 0 0,0 0 1,-1 0-1,1 1 0,0-1 0,0 0 0,-1 1 1,1-1-1,0 1 0,-1-1 0,1 1 0,0-1 1,0 2-1,3 2 151,0 2-1,0-1 1,-1 0 0,1 1-1,3 8 1,6 11 506,19 16 420,-22-30-759,14 22 1,-22-29-321,0 0 1,0 1 0,0-1-1,0 1 1,0 0 0,-1-1 0,0 1-1,0 0 1,0 6 0,0 52-2105,-1-34 1204</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2:01.701"/>
    </inkml:context>
    <inkml:brush xml:id="br0">
      <inkml:brushProperty name="width" value="0.05" units="cm"/>
      <inkml:brushProperty name="height" value="0.05" units="cm"/>
      <inkml:brushProperty name="color" value="#FF0066"/>
    </inkml:brush>
  </inkml:definitions>
  <inkml:trace contextRef="#ctx0" brushRef="#br0">91 752 14875,'-1'5'785,"1"0"0,-1-1 0,0 1 0,-1 0 1,1-1-1,-5 9 0,-1 5 682,-16 45 1653,-12 35-308,31-85-2599,1 0 0,0 0 0,1 1 0,1-1 0,0 21 0,1-31-204,0 0 1,0-1 0,1 1 0,-1 0-1,1-1 1,-1 1 0,1-1 0,0 1-1,0-1 1,0 1 0,0-1 0,0 0-1,1 1 1,-1-1 0,1 0 0,0 0 0,-1 0-1,1 0 1,0 0 0,0 0 0,0-1-1,0 1 1,1-1 0,1 2 0,1-1-14,-1-1 1,0 0 0,1 0 0,-1 0-1,0 0 1,1-1 0,-1 0 0,1 0-1,-1 0 1,1 0 0,-1-1 0,1 1 0,5-3-1,1 0-63,-1-1 0,1 0 0,-1 0 0,0-1 0,0-1 0,-1 1 0,1-2 0,12-10 0,-7 3-10,-1 0-1,0-1 0,22-30 1,-27 30 78,0 0-1,-1-1 1,-1 1 0,0-2 0,5-18 0,17-87 59,-4 13 27,-24 106-70,-1 1 1,1-1-1,0 0 0,1 0 1,-1 0-1,1 1 1,-1-1-1,3-3 0,-3 6-5,-1 0-1,1-1 0,-1 1 0,1-1 0,-1 1 0,1 0 0,0-1 0,-1 1 0,1 0 1,-1-1-1,1 1 0,0 0 0,-1 0 0,1 0 0,0 0 0,-1 0 0,1 0 0,0 0 0,0 0 1,-1 0-1,1 0 0,0 0 0,-1 0 0,1 0 0,0 0 0,-1 1 0,1-1 0,-1 0 1,1 1-1,0-1 0,-1 0 0,1 1 0,-1-1 0,1 1 0,-1-1 0,1 1 0,-1-1 1,1 1-1,-1-1 0,1 2 0,6 5 8,0 1 1,-1 0-1,0 0 1,-1 0-1,7 13 1,16 48 78,-15-36-84,-2-14 9,-11-19-23,0 1 1,1-1-1,-1 0 1,0 1-1,0-1 1,0 0 0,1 0-1,-1 1 1,0-1-1,0 0 1,1 0-1,-1 1 1,0-1-1,0 0 1,1 0-1,-1 0 1,0 0-1,1 1 1,-1-1-1,0 0 1,1 0-1,-1 0 1,0 0-1,1 0 1,-1 0-1,0 0 1,1 0-1,-1 0 1,0 0-1,1 0 1,-1 0-1,0 0 1,1 0-1,-1 0 1,0 0-1,1 0 1,-1-1-1,0 1 1,1 0-1,-1 0 1,0 0-1,0 0 1,1-1-1,-1 1 1,0 0-1,0 0 1,1-1 0,-1 1-1,0 0 1,0-1-1,0 1 1,1 0-1,-1 0 1,0-1-1,0 1 1,0 0-1,0-1 1,0 1-1,0-1 1,28-66-240,-24 57 239,4-9 13,-8 18-14,0 1 0,1 0-1,-1 0 1,0-1-1,1 1 1,-1 0 0,0 0-1,1 0 1,-1-1-1,0 1 1,1 0-1,-1 0 1,0 0 0,1 0-1,-1 0 1,0 0-1,1 0 1,-1 0-1,1 0 1,-1 0 0,0 0-1,1 0 1,-1 0-1,1 0 1,-1 0-1,0 0 1,1 0 0,-1 0-1,0 1 1,1-1-1,-1 0 1,0 0 0,1 0-1,-1 1 1,0-1-1,0 0 1,1 0-1,-1 1 1,0-1 0,0 0-1,1 1 1,-1-1-1,0 0 1,0 1-1,0-1 1,1 1 0,4 6-280,-1 0 1,1 0-1,-1 0 1,-1 1-1,1-1 1,-1 1-1,3 16 1,-2-9 513,-2 0 0,0 0 0,1 22 1,-3-37-207,0-1 0,0 1 0,1-1 0,-1 0 1,0 1-1,1-1 0,-1 1 0,1-1 1,-1 1-1,1 0 0,-1-1 0,1 1 1,-1-1-1,1 1 0,-1 0 0,1-1 0,-1 1 1,1 0-1,0 0 0,-1-1 0,1 1 1,-1 0-1,1 0 0,0 0 0,23-5 640,-17 4-585,0-1-81,0 1 0,0-2 0,0 1 1,0-1-1,-1 0 0,1 0 0,-1-1 0,0 0 0,0 0 0,0 0 0,0-1 0,-1 0 0,0 0 0,0 0 0,0-1 0,-1 0 1,6-8-1,1-6 3,-1 0 1,-1 0 0,-1-1-1,8-30 1,-11 33-2,-1-1 0,4-35 0,-8 45-3,1 0 1,-1 1-1,-1-1 1,0 1-1,0-1 1,-1 1-1,0-1 1,-4-11-1,6 19 0,-1 0 0,1 0-1,0 0 1,-1 0 0,1 0 0,0 0 0,-1 1-1,1-1 1,-1 0 0,1 0 0,-1 0-1,0 1 1,1-1 0,-1 0 0,0 1-1,0-1 1,1 0 0,-1 1 0,0-1-1,0 1 1,0-1 0,0 1 0,0 0-1,0-1 1,0 1 0,1 0 0,-1-1-1,0 1 1,0 0 0,0 0 0,0 0-1,0 0 1,0 0 0,0 0 0,0 0-1,0 1 1,0-1 0,-2 1 0,0 0-2,1 1 1,-1-1 0,0 1-1,1 0 1,-1 0 0,1 0-1,0 1 1,0-1 0,-1 0 0,2 1-1,-3 2 1,-1 4 1,0-1 0,1 1 1,0 0-1,0 0 0,1 0 0,0 0 0,1 0 1,0 1-1,1-1 0,0 1 0,0 0 0,1 9 1,0-14 1,0 0 0,1 0 1,0-1-1,-1 1 1,2 0-1,-1-1 0,0 1 1,1-1-1,0 0 0,0 1 1,0-1-1,1 0 0,-1 0 1,1 0-1,0 0 1,0-1-1,1 1 0,-1-1 1,1 0-1,-1 0 0,1 0 1,0-1-1,0 1 0,0-1 1,1 0-1,4 2 1,-3-2 1,0-1 1,0 1 0,1-2 0,-1 1-1,0-1 1,0 0 0,1 0 0,-1 0 0,0-1-1,0 0 1,1 0 0,-1-1 0,0 0-1,0 0 1,-1 0 0,1-1 0,9-5-1,-1-1 3,1-1 0,-1 0-1,-1-1 1,0 0-1,14-16 1,-11 9 128,0 0 0,-1-2 0,-1 1 0,-1-2 0,-1 0 0,17-40 0,-28 59-89,0-1 0,0 0-1,0 0 1,-1 0 0,1 0-1,-1 1 1,1-1 0,-1-4-1,0 7-39,0 0 0,0 0 0,0 0 0,0 0 0,-1-1 0,1 1-1,0 0 1,0 0 0,0 0 0,0 0 0,0 0 0,0 0 0,0 0 0,0 0 0,0 0-1,-1 0 1,1 0 0,0 0 0,0 0 0,0 0 0,0 0 0,0 0 0,0 0-1,0 0 1,0 0 0,0 0 0,-1 0 0,1 0 0,0 0 0,0 0 0,0 0 0,0 0-1,0 0 1,0 0 0,0 1 0,0-1 0,0 0 0,0 0 0,-1 0 0,1 0 0,0 0-1,0 0 1,0 0 0,0 0 0,0 0 0,0 0 0,0 0 0,0 1 0,0-1-1,0 0 1,0 0 0,-5 6 83,-7 13 46,-14 28 1,21-38-124,2 0 0,-1 1 0,1-1 1,1 1-1,-4 18 0,6-27-11,0 1-1,0-1 1,0 1 0,0-1-1,0 1 1,0-1-1,0 1 1,0-1 0,1 1-1,-1-1 1,0 0 0,1 1-1,-1-1 1,1 1-1,0-1 1,-1 0 0,1 0-1,0 1 1,0-1 0,0 0-1,0 0 1,2 2 0,-2-3-1,-1 1 0,1-1 1,-1 0-1,1 0 1,-1 0-1,1 0 1,-1 0-1,1 0 1,-1 1-1,1-1 1,-1 0-1,1-1 1,-1 1-1,1 0 1,0 0-1,-1 0 1,1 0-1,-1 0 1,1 0-1,-1-1 1,1 1-1,-1 0 1,1-1-1,0 0 0,1 0 0,-1 0 0,0 0 0,1-1 0,-1 1 0,0 0 0,0-1 0,0 1 0,0-1-1,1-2 1,2-6-1,-1 0-1,0 0 0,2-10 1,-4 12-11,1 0 1,0 1 0,0-1-1,1 1 1,0-1 0,0 1-1,8-12 1,2 0-74,-11 14 72,1 0-1,0 1 1,0-1-1,0 1 1,1 0 0,-1 0-1,1 0 1,6-5 0,-6 8 13,-1 0 0,0 0 1,0 0-1,1 0 0,-1 0 1,0 1-1,1 0 0,-1 0 1,0 0-1,1 0 0,-1 0 1,0 1-1,1-1 0,5 3 0,-4-2-1,-1 0 0,0 0 0,0-1-1,1 1 1,-1-1 0,0 0 0,1 0-1,7-2 1,2-2-1,-5 1 1,0 1-1,0 0 1,1 0-1,13 0 1,-23 2 1,0 0 0,0 0 0,0 0 0,0 0 0,1 0 0,-1 0 0,0 0 0,0 0 0,0 0 0,0 0 0,1 0 0,-1 0 0,0 0 0,0 0 0,0 0 0,0 0 0,1 0 0,-1 0 0,0 0 0,0 1 0,0-1 0,0 0 0,0 0 0,1 0 0,-1 0 0,0 0 0,0 0-1,0 0 1,0 1 0,0-1 0,0 0 0,0 0 0,0 0 0,1 0 0,-1 0 0,0 1 0,0-1 0,0 0 0,0 0 0,0 0 0,0 0 0,0 1 0,0-1 0,0 0 0,0 0 0,0 0 0,0 1 0,0-1 0,0 0 0,0 0 0,0 0 0,0 0 0,-1 0 0,1 1 0,0-1 0,0 0 0,0 0 0,0 0 0,0 0 0,0 1 1,0-1-1,0 0 0,0 0 0,0 0 0,0 0 0,0 0 0,0 1 0,0-1 0,0 0 0,0 0 0,0 0 0,0 0 0,0 0 0,0 1 0,0-1 0,0 0 0,0 0 0,0 0 0,0 0 0,0 0 0,0 1 0,0-1 0,1 0 0,-1 0 0,0 0 0,0 0 0,0 0 0,0 0 0,0 0 0,0 0 0,0 0 0,1 1 0,-1-1 0,0 0 0,0 0 0,0 0 0,0 0 1,0 0-1,1 0 0,-1 0 0,0 0 0,0 0 0,0 0 0,0 0 0,0 0 0,1 0 0,-1 0 0,0 0 0,0 0 0,0 0 0,0 0 0,0 0 0,1 0 0,-1 0 0,0-1 0,0 1 0,3 0 0,-1-1 1,0 0-1,1 0 1,-1 0-1,0-1 1,0 1-1,0-1 0,0 1 1,0-1-1,0 1 1,0-1-1,0 0 0,-1 0 1,1 0-1,-1 0 1,3-3-1,1-4 3,0 0 0,7-17 0,-6 9 1,0-1-1,-2 0 1,0 0-1,2-28 1,-2-74 17,-4 117-20,0 20 22,2 0 0,0 0 0,0 0 1,2-1-1,0 0 0,1 1 0,10 21 0,-11-28 52,1-1 0,1 1 0,0-1 1,0 0-1,11 11 0,-12-15-8,-1 0 0,1-1-1,1 0 1,-1 0 0,1 0 0,-1 0 0,1-1 0,0 0-1,10 3 1,-12-5-59,0 0 0,0 0-1,-1 0 1,1 0 0,0-1 0,0 0-1,0 1 1,0-2 0,0 1 0,0 0-1,0-1 1,0 0 0,-1 0-1,1 0 1,6-2 0,-5 0 3,0 0 1,-1 0-1,1 0 0,-1-1 1,1 1-1,-1-1 0,0 0 1,0 0-1,5-9 0,3-6-384,-2-1-1,0 0 1,-1 0-1,9-30 1,-14 37-157,23-55-2540,3 0 1009</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2:01.858"/>
    </inkml:context>
    <inkml:brush xml:id="br0">
      <inkml:brushProperty name="width" value="0.05" units="cm"/>
      <inkml:brushProperty name="height" value="0.05" units="cm"/>
      <inkml:brushProperty name="color" value="#FF0066"/>
    </inkml:brush>
  </inkml:definitions>
  <inkml:trace contextRef="#ctx0" brushRef="#br0">25 63 21869,'-5'43'2432,"-2"-5"2009,0-10-1928,4-16-1537,1-12-440,2-22-696,0-15-432,10-21-2865,1-8 2281</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2:57.320"/>
    </inkml:context>
    <inkml:brush xml:id="br0">
      <inkml:brushProperty name="width" value="0.05" units="cm"/>
      <inkml:brushProperty name="height" value="0.05" units="cm"/>
      <inkml:brushProperty name="color" value="#FF0066"/>
    </inkml:brush>
  </inkml:definitions>
  <inkml:trace contextRef="#ctx0" brushRef="#br0">328 1265 9826,'4'-2'591,"95"-43"6724,-84 39-7020,0 2-1,0 0 0,1 1 1,31-3-1,5 6 132,1 3 0,-1 1 0,55 13 1,-18-2-238,334 21 1622,-8-11-945,99 2 130,-3-53 1415,-349 13-1872,304-12-217,-370 21-273,169-10 875,-135-3-186,-69 7-584,93-2-1,-97 9-92,-1-3 1,88-20-1,-111 19-58,76-23 23,-28 5 5,-78 25-21,0-1 0,0 0 0,-1 0 0,1 0 0,0 0 0,-1-1 0,1 1 0,-1-1 0,0 1 1,1-1-1,-1 0 0,0 0 0,0 0 0,0 0 0,0 0 0,1-3 0,1-1 17,-1-1 0,0 1-1,-1-1 1,4-13 0,-2 6-40,5-12 5,2 1 0,19-37-1,1 1-86,-7 7-83,19-66 0,-35 93 154,-2-1 1,0 0 0,-2 0 0,1-45 0,-6 13 20,-2 1-1,-3 1 1,-15-70 0,20 124 1,0-1 1,-1 1-1,1 0 1,-1 0-1,0 0 1,0 0-1,-1 0 1,1 0-1,-1 0 1,0 1-1,0-1 1,-5-4-1,3 4-1,-1 0-1,0 0 1,0 0-1,0 1 1,0 0-1,0 0 0,-12-3 1,-40-8-23,-118-14 1,138 24 24,-403-28-316,-1 27 122,432 5 197,-208 1-9,-219-2-224,-777 29-1771,807-15 1674,-2-28 290,291 2 49,7 1 37,-127 3-1,201 10 14,-45 9 0,68-8-34,0 1-1,0 1 1,0 0-1,1 1 1,0 0-1,-16 10 1,22-11-11,1 0 1,1 1-1,-1 0 0,1 0 1,0 0-1,0 1 1,0 0-1,1 0 0,-1 0 1,2 0-1,-1 1 1,1 0-1,0 0 0,0-1 1,-3 15-1,1 4 91,0 1-1,2 0 1,0 29-1,2-11 84,0-7 83,-10 67 0,5-73-183,-5 18 27,3 1 0,-3 64 1,12-73 6,1 0 0,14 79 0,-14-112-128,-1-1 1,1 0 0,6 13 0,-7-18-65,0 1 0,1-1 0,-1 0 0,1 1 0,0-1 0,-1 0 0,1 0 0,0 0 0,0 0 0,1-1 0,-1 1 0,0 0 0,0-1 0,3 2 0,3 0-85,0 0 0,0-1 0,1 0 0,-1 0 0,0-1 0,1 0 0,-1 0 0,1-1 0,8-1-1,-2-1 65,1-1 1,14-5-1</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4.291"/>
    </inkml:context>
    <inkml:brush xml:id="br0">
      <inkml:brushProperty name="width" value="0.05" units="cm"/>
      <inkml:brushProperty name="height" value="0.05" units="cm"/>
      <inkml:brushProperty name="color" value="#FF0066"/>
    </inkml:brush>
  </inkml:definitions>
  <inkml:trace contextRef="#ctx0" brushRef="#br0">126 64 7098,'0'-18'4100,"1"12"-2687,-1 0 0,0 0 0,0 0 0,-2-9 0,2 14-1319,0 1 1,0 0-1,0-1 1,-1 1-1,1 0 1,0-1 0,0 1-1,-1 0 1,1-1-1,0 1 1,0 0-1,-1 0 1,1-1 0,0 1-1,-1 0 1,1 0-1,0 0 1,-1-1-1,1 1 1,-1 0 0,1 0-1,0 0 1,-2 0-1,0 1 622,6 4-563,-3-5-122,-1 0 1,0 1 0,1-1 0,-1 0 0,0 0 0,0 1 0,0-1 0,1 0 0,-1 1-1,0-1 1,0 0 0,0 1 0,0-1 0,0 0 0,0 1 0,1-1 0,-1 1 0,0-1-1,0 0 1,0 1 0,0-1 0,0 0 0,-1 1 0,1-1 0,0 0 0,0 1-1,0-1 1,0 0 0,0 1 0,0-1 0,0 0 0,-1 1 0,1-1 0,0 0 0,-1 1-1,-10 12 746,4-6-464,-2 5 72,-49 68 1021,53-72-1341,0 1 0,1 0 0,0 0 0,0 0 0,1 0-1,0 1 1,-3 16 0,6-25-63,0 0-1,0 0 1,0-1-1,0 1 1,0 0-1,0 0 1,0 0-1,0 0 1,0 0-1,0 0 1,0 0-1,1 0 1,-1 0-1,0 0 1,1 0-1,-1 0 1,1 0-1,-1-1 1,1 1-1,-1 0 1,1 0-1,-1-1 1,1 1-1,0 0 1,0-1-1,-1 1 1,1 0-1,0-1 1,0 1-1,0-1 1,-1 1-1,3 0 1,1 0 1,0-1 1,0 1-1,0-1 1,1 1-1,-1-1 1,5-1-1,-7 1-1,40-3 15,-25 1 65,0 1 1,0 0-1,0 2 0,28 3 1,-41-3-55,0 0 1,0 0 0,0 0 0,-1 0 0,1 1 0,-1-1 0,1 1 0,-1 0 0,1 0 0,-1 1 0,0-1 0,0 0 0,0 1-1,0 0 1,-1 0 0,1 0 0,-1 0 0,0 0 0,1 1 0,-1-1 0,-1 0 0,1 1 0,-1 0 0,1-1 0,0 6-1,0-1 52,-1 0-1,0 0 1,-1 0-1,1 0 1,-2 1-1,1-1 0,-1 0 1,0 0-1,-1 0 1,0 0-1,0 0 1,-7 15-1,4-12 4,-1 0 0,0-1-1,0 1 1,-1-1 0,0 0 0,-1-1 0,0 0-1,-11 9 1,10-11-112,-1 0-1,0 0 0,-20 8 1,-3 2-1829,28-11-758,5-6 2500,0 0 0,0 1 0,1-1 0,-1 0-1,0 0 1,0 0 0,1 0 0,-1 0 0,0 0 0,0 0 0,1 0 0,-1 0 0,0 0 0,0 0-1,1 0 1,-1 0 0,0 0 0,0 0 0,1 0 0,-1-1 0,0 1 0,0 0 0,1 0 0,-1 0 0,0 0-1,0 0 1,0-1 0,1 1 0,14-10-2451,12-10 1067</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5.256"/>
    </inkml:context>
    <inkml:brush xml:id="br0">
      <inkml:brushProperty name="width" value="0.05" units="cm"/>
      <inkml:brushProperty name="height" value="0.05" units="cm"/>
      <inkml:brushProperty name="color" value="#FF0066"/>
    </inkml:brush>
  </inkml:definitions>
  <inkml:trace contextRef="#ctx0" brushRef="#br0">5 203 11955,'-3'5'6999,"2"6"-4527,0 8-1206,2-16-1190,-1 0 1,0 0 0,1 0 0,-1 0 0,1 0 0,0 0 0,0-1 0,0 1 0,1 0 0,-1-1 0,1 1 0,-1 0 0,1-1 0,0 0 0,0 1 0,0-1 0,0 0 0,0 0 0,0 0 0,1 0 0,-1-1 0,1 1 0,-1-1 0,1 1 0,0-1 0,-1 0 0,1 0 0,0 0 0,4 1 0,-2-2-69,0 1 0,0 0 0,0-1 0,-1 0 0,1 0 0,0-1 0,0 1 0,0-1 0,0 0 0,-1 0 0,1-1 0,0 0 0,-1 1 0,1-1 0,-1-1 0,0 1 0,7-5 0,26-29 18,-29 26-17,1 1 1,0 0 0,1 1 0,19-14 0,-26 20-2,0 1 1,-1 0-1,1-1 1,0 1 0,0 0-1,0 1 1,0-1-1,-1 0 1,1 1 0,0 0-1,0-1 1,0 1-1,0 1 1,0-1-1,0 0 1,0 1 0,0-1-1,0 1 1,0 0-1,0 0 1,0 0-1,0 0 1,-1 1 0,1-1-1,3 3 1,0 1 87,1 0 1,-2 1-1,1 0 1,-1 0-1,0 0 1,0 0-1,0 1 1,-1 0-1,0 0 1,-1 0-1,5 13 1,1 7 437,11 53 0,6 84 709,-24-151-1134,-1-2 15,-3-8 60,1-3-170,0-1 0,0 0 0,0 0 0,1 0 0,-1 0 0,0 0 0,1 0 0,-1-1 0,1 1 0,-1 0 1,1 0-1,-1-3 0,-17-58 38,-12-75 1,24 99-39,2-1 0,2 1 0,3-53 0,-1 86-14,1 0 0,0 0-1,0 1 1,0-1 0,1 0 0,-1 1-1,1-1 1,5-8 0,-7 12 0,1 0 0,0 0 0,0 0 0,-1 0 0,1 0 0,0 0 0,0 0 0,0 0 0,0 0 1,0 1-1,0-1 0,0 0 0,0 1 0,0-1 0,1 0 0,-1 1 0,0 0 0,0-1 0,0 1 0,1 0 0,-1-1 0,0 1 0,0 0 0,1 0 0,-1 0 0,0 0 0,1 0 0,-1 0 1,0 1-1,0-1 0,1 0 0,-1 1 0,0-1 0,0 1 0,0-1 0,1 1 0,0 0 0,3 3 15,0 0 0,0-1 0,-1 2 0,1-1-1,-1 0 1,0 1 0,0 0 0,4 7 0,23 45 241,-24-43-186,-2 0 0,-4-11-54,0 0 0,0-1 0,0 1 0,0-1 0,0 1-1,4 4 1,-5-7-14,0 0 0,0 0 0,0 0-1,1 0 1,-1 1 0,0-1 0,0 0-1,0 0 1,0 0 0,1 0 0,-1 0-1,0 0 1,0 0 0,0 0 0,0 0-1,1 0 1,-1 0 0,0 0 0,0 0-1,0 0 1,1 0 0,-1 0 0,0 0-1,0 0 1,0 0 0,1 0-1,-1 0 1,0 0 0,0 0 0,0 0-1,0 0 1,1-1 0,-1 1 0,0 0-1,0 0 1,0 0 0,0 0 0,0 0-1,1 0 1,-1-1 0,0 1 0,0 0-1,0 0 1,0 0 0,0 0 0,0-1-1,0 1 1,0 0 0,0 0-1,0 0 1,0-1 0,0 1 0,0 0-1,0 0 1,0 0 0,0 0 0,0-1-1,0 1 1,0 0 0,0 0 0,0 0-1,0-1 1,1-13 53,-4-39 26,1 39-81,1 0 0,1 0-1,0 0 1,1 0 0,0 0 0,4-16 0,-4 27 0,1-1 1,0 0 0,-1 1-1,1-1 1,1 1 0,-1-1 0,0 1-1,1 0 1,0 0 0,-1 0 0,1 0-1,0 1 1,1-1 0,-1 1-1,0 0 1,6-3 0,-7 4 4,1-1 0,-1 1 0,1 0-1,-1 0 1,1 1 0,0-1 0,-1 0 0,1 1 0,0 0 0,-1 0 0,1-1 0,0 2-1,0-1 1,-1 0 0,1 0 0,0 1 0,0 0 0,-1-1 0,1 1 0,-1 0 0,1 0 0,-1 1-1,1-1 1,3 3 0,0 1 8,0 0-1,0 0 0,0 1 0,-1 0 1,0 0-1,0 0 0,-1 1 1,5 9-1,-8-15-12,0 1-1,-1-1 1,1 1 0,0-1-1,0 0 1,0 0 0,0 1 0,0-1-1,0 0 1,0 0 0,0 0-1,0 0 1,3 1 0,-3-2 0,-1 0 1,1 0-1,0 0 0,0 0 1,-1 0-1,1 0 0,0 0 1,0-1-1,0 1 1,-1 0-1,1 0 0,0-1 1,-1 1-1,1 0 0,0-1 1,-1 1-1,1-1 0,0 1 1,-1-1-1,1 1 1,-1-1-1,1 1 0,-1-1 1,1 0-1,-1 1 0,1-1 1,-1 0-1,1 0 1,5-9-2,-5 8 3,0 0-1,0 0 1,1 1-1,-1-1 1,1 0 0,-1 1-1,1-1 1,2-2-1,-3 4-3,0-1 0,0 1 0,0 0 0,0 0 0,-1 0 0,1 0 0,0 0 0,0 0 0,0 0 0,0 0 0,0 0 0,0 0 0,0 0 0,-1 0 0,1 0 0,0 1 0,0-1 0,0 0 0,0 1 0,-1-1 0,1 1 0,0-1 0,0 1 0,-1-1 0,1 1 0,0-1 0,0 2 0,20 23-34,-19-22-7,1 1-1,-1-1 1,1 0 0,0 0-1,0 0 1,0 0 0,0 0-1,0-1 1,6 4-1,-8-5-45,0-1 0,-1 0 0,1 0 0,0 1 0,-1-1 0,1 0-1,0 0 1,-1 0 0,1 0 0,0 0 0,-1 0 0,1 0 0,0 0-1,0 0 1,-1 0 0,1 0 0,0 0 0,-1-1 0,1 1 0,-1 0-1,1 0 1,0-1 0,-1 1 0,1-1 0,-1 1 0,1 0-1,0-1 1,-1 1 0,1-1 0,-1 1 0,0-1 0,1 1 0,-1-1-1,1 0 1,-1 1 0,0-1 0,1 0 0,1-3-749,-1-1 0,1 1 0,-1-1 0,2-7 0,-1 3-446,4-14-397</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5.552"/>
    </inkml:context>
    <inkml:brush xml:id="br0">
      <inkml:brushProperty name="width" value="0.05" units="cm"/>
      <inkml:brushProperty name="height" value="0.05" units="cm"/>
      <inkml:brushProperty name="color" value="#FF0066"/>
    </inkml:brush>
  </inkml:definitions>
  <inkml:trace contextRef="#ctx0" brushRef="#br0">1 8 14091,'4'-7'7593,"3"32"-4024,-6-19-3446,18 58 2132,47 112-1,-6-21-2101,-40-87-3575,-30-83-3857,-5-6 4918,-9-5 972</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6.674"/>
    </inkml:context>
    <inkml:brush xml:id="br0">
      <inkml:brushProperty name="width" value="0.05" units="cm"/>
      <inkml:brushProperty name="height" value="0.05" units="cm"/>
      <inkml:brushProperty name="color" value="#FF0066"/>
    </inkml:brush>
  </inkml:definitions>
  <inkml:trace contextRef="#ctx0" brushRef="#br0">0 760 12067,'0'1'208,"1"1"-1,-1-1 1,0 1 0,1-1 0,-1 0 0,1 1 0,-1-1 0,1 0 0,0 1 0,0-1 0,0 0 0,0 0 0,0 1 0,0-1 0,0 0 0,0 0 0,0 0 0,0-1 0,0 1 0,1 0-1,-1 0 1,0 0 0,1-1 0,-1 1 0,0-1 0,1 1 0,-1-1 0,1 0 0,-1 1 0,1-1 0,-1 0 0,1 0 0,2 0 0,2-1 187,1 1 0,-1-1 0,1 0 1,-1 0-1,0-1 0,10-4 0,-3 1-151,-1-1 0,0-1-1,0 0 1,-1 0-1,0-1 1,0-1-1,-1 1 1,0-2 0,0 0-1,-1 0 1,0 0-1,-1-1 1,11-21-1,-13 22-245,-1 0 0,0-1-1,-1 1 1,-1-1-1,1 0 1,-2 0-1,0 0 1,0-1 0,-1 1-1,0 0 1,-1-1-1,0 1 1,-1-1-1,0 1 1,-1 0 0,-5-20-1,-8-9-32,-27-53-1,46 102 683,1 5 172,15 25 0,3-4-72,9 12 29,27 56 0,-45-73-672,-5-10-69,0-1 0,1 0-1,2-1 1,13 19-1,-24-36-33,-1-1-1,0 1 0,1-1 0,-1 1 1,0-1-1,1 1 0,-1-1 0,1 0 1,-1 1-1,1-1 0,-1 0 0,1 1 1,-1-1-1,1 0 0,-1 0 0,1 1 1,-1-1-1,1 0 0,0 0 0,-1 0 1,1 0-1,0 1 0,0-2 0,-1 1-1,1 0 1,-1-1-1,0 1 1,1 0-1,-1-1 1,0 1-1,1 0 1,-1-1 0,0 1-1,1-1 1,-1 1-1,0-1 1,0 1-1,0-1 1,1 1-1,-1-1 1,0 1-1,0-1 1,0 0 0,1-34-72,-1 30 50,-1-20-57,0 0-262,4-41 1,-3 59 274,2 0 1,-1 0 0,1 0-1,0 0 1,0 0 0,1 0-1,0 0 1,0 1 0,0-1-1,6-7 1,-8 13 62,-1 1 0,1-1 1,0 0-1,-1 0 0,1 1 0,0-1 0,0 0 1,-1 1-1,1-1 0,0 1 0,0-1 0,0 1 1,0 0-1,-1-1 0,1 1 0,0 0 0,0-1 1,0 1-1,0 0 0,0 0 0,0 0 0,0 0 1,0 0-1,0 0 0,0 0 0,0 0 0,0 0 1,0 1-1,0-1 0,0 0 0,-1 1 0,1-1 0,0 0 1,0 1-1,0-1 0,0 1 0,1 1 0,3 2-7,1 1 0,-1 0-1,0 0 1,6 8 0,-2-2 0,7 7 14,0-1 133,28 25-1,-40-38-90,1 0-1,-1-1 1,1 0-1,0 0 1,0 0 0,0-1-1,1 0 1,-1 0-1,0 0 1,1 0 0,10 1-1,-13-3-23,0 0-1,0 0 1,-1 0 0,1 0-1,0-1 1,0 1-1,0-1 1,-1 0 0,1 1-1,0-1 1,-1-1-1,1 1 1,0 0 0,-1 0-1,5-4 1,-4 2 0,0 0-1,0 0 1,0-1 0,-1 1 0,1 0-1,-1-1 1,0 0 0,0 1 0,3-8-1,-2 0 2,0 0 1,0 0-1,-1 0 0,-1 0 0,1-1 0,-2 1 0,0-12 0,-1 5-16,-1 1 0,-1 0-1,-9-32 1,12 49-8,0 0 1,0 0-1,0 1 0,0-1 1,0 0-1,0 0 0,0 0 1,0 0-1,0 0 0,0 0 1,-1 0-1,1 0 0,0 1 1,0-1-1,0 0 0,0 0 1,0 0-1,0 0 0,0 0 1,-1 0-1,1 0 0,0 0 1,0 0-1,0 0 0,0 0 1,0 0-1,0 0 0,0 0 1,-1 0-1,1 0 0,0 0 1,0 0-1,0 0 0,0 0 1,0 0-1,0 0 0,-1 0 1,1 0-1,0 0 0,0 0 1,0 0-1,0 0 0,0 0 1,0-1-1,0 1 0,-1 0 1,1 0-1,0 0 0,0 0 1,0 0-1,0 0 0,0 0 1,0 0-1,0-1 0,0 1 1,0 0-1,0 0 0,0 0 1,0 0-1,0 0 0,0 0 1,0 0-1,0-1 0,0 1 1,0 0-1,0 0 0,0 0 0,-4 9-32,4-4 28,0-1 0,0 1 0,0-1-1,0 1 1,1 0 0,-1-1 0,1 1 0,1-1-1,-1 1 1,1-1 0,-1 0 0,1 0-1,0 1 1,5 5 0,-5-7 6,-1-1 0,1 0 0,0 0 0,0-1 0,-1 1 0,2 0 0,-1-1 0,0 1 0,0-1 0,0 0 0,1 1-1,-1-1 1,0 0 0,1 0 0,-1-1 0,1 1 0,-1-1 0,1 1 0,0-1 0,-1 0 0,1 0 0,-1 0 0,1 0 0,0 0 0,-1 0 0,1-1 0,-1 1 0,3-2 0,2 0 0,-1-1 0,0 0 0,0 0 0,-1-1 0,1 1 0,-1-1 0,0-1 0,0 1 0,5-6-1,38-47 7,-46 54-7,11-16-3,20-37 0,4-7-3,-37 62 5,0 1 1,1-1-1,-1 0 1,0 0-1,1 1 1,-1-1-1,1 1 1,0-1-1,-1 0 0,1 1 1,-1-1-1,1 1 1,0-1-1,-1 1 1,1 0-1,0-1 1,0 1-1,-1 0 1,3-1-1,-3 1 0,0 0 0,1 1 0,-1-1 0,0 0 0,1 1 0,-1-1 0,0 0-1,0 1 1,1-1 0,-1 1 0,0-1 0,0 0 0,0 1 0,0-1 0,1 1 0,-1-1 0,0 1 0,0-1-1,0 0 1,0 1 0,0-1 0,0 1 0,0 0 0,0 5-15,0 0 0,-1 0 0,-2 10-1,-1-1-9,-14 26-1,-4 13 26,20-49-6,1 0 0,0 0 0,0 0 0,0 0 0,0 0 0,1 1 0,0-1 0,1 8 0,-1-12 1,0 0 0,0 0 0,0 0 0,0 0 0,1 1 0,-1-1-1,0 0 1,1 0 0,-1 0 0,0 0 0,1 0 0,0 0 0,-1 0 0,1 0 0,0 0 0,-1 0 0,1 0 0,0 0 0,0 0 0,0-1-1,0 1 1,0 0 0,-1-1 0,1 1 0,1 0 0,-1-1 0,0 0 0,0 1 0,0-1 0,0 1 0,0-1 0,0 0 0,0 0 0,1 0-1,-1 0 1,0 0 0,0 0 0,0 0 0,0 0 0,1 0 0,-1 0 0,0 0 0,0-1 0,0 1 0,0-1 0,0 1 0,2-2 0,3 0-6,0-1 1,-1 0-1,1-1 1,-1 0-1,0 1 1,0-2 0,7-5-1,3-9 10,0 0 0,-2-1-1,0 0 1,-1-1 0,-1-1-1,-1 0 1,8-25 0,-17 43 8,10-20-19,-11 23 14,0 1 0,1 0 0,-1-1 0,0 1 0,0 0 0,0-1 0,0 1 0,1 0 0,-1-1 0,0 1 0,0 0-1,1 0 1,-1 0 0,0-1 0,1 1 0,-1 0 0,0 0 0,0 0 0,1-1 0,-1 1 0,0 0 0,1 0 0,-1 0 0,0 0 0,1 0 0,-1 0 0,1 0 0,-1 0 0,0 0 0,1 0 0,-1 0-1,0 0 1,1 0 0,-1 0 0,0 0 0,1 0 0,-1 0 0,0 1 0,1-1 0,-1 0 0,0 0 0,1 0 0,-1 1 0,0-1 0,0 0 0,1 0 0,-1 0 0,0 1 0,0-1 0,1 0 0,-1 1-1,0-1 1,0 0 0,0 1 0,0-1 0,1 0 0,-1 1 0,0-1 0,0 0 0,0 1 0,0-1 0,0 1 0,3 5 57,1 0-1,0 1 1,0-1 0,1-1-1,-1 1 1,1-1 0,6 5-1,-8-7-59,1 0 0,0 0 0,-1-1 0,1 1 0,0-1-1,1 0 1,-1 0 0,0-1 0,0 1 0,1-1 0,-1 0-1,8 1 1,-11-2-92,0 0-1,0 0 1,1 0-1,-1 0 0,0 0 1,0 0-1,0 0 1,0 0-1,-1-1 1,1 1-1,0 0 0,0-1 1,0 1-1,0-1 1,0 1-1,0-1 0,0 1 1,0-1-1,-1 1 1,1-1-1,0 0 1,-1 0-1,1 1 0,0-1 1,-1 0-1,1 0 1,-1 0-1,1 0 1,-1 1-1,1-1 0,-1 0 1,0 0-1,1 0 1,-1 0-1,0 0 0,0 0 1,0 0-1,0 0 1,0 0-1,0-2 1,0-1-452,0 0 1,-1 0 0,1 1 0,-1-1-1,0 0 1,0 0 0,0 1 0,-1-1 0,-3-5-1,-1-1-573,0 1 0,-1-1-1,-1 2 1,0-1 0,-12-10-1,14 14 913,0 1-1,0 0 1,0 1-1,-7-4 1,10 5 488,-1 1 0,0-1 0,0 1 0,0 0 0,0 0 0,-1 1 0,-6-1 0,-4-2 2488,15 2-2698,0 1 0,-1-1 0,1 1 0,0-1 0,0 1 0,-1-1 0,1 0 0,0 1 0,0-1 0,0 1 0,0-1 0,0 0 0,0 1 0,0-1 0,0 1 0,0-1 0,0 0 0,0 1 0,0-1 0,0 0 0,0 1 0,1-1 0,-1 0 0,2-4-230,0 0 1,1 1-1,-1-1 0,1 1 1,0 0-1,0-1 0,0 1 1,6-5-1,16-13-393</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7.005"/>
    </inkml:context>
    <inkml:brush xml:id="br0">
      <inkml:brushProperty name="width" value="0.05" units="cm"/>
      <inkml:brushProperty name="height" value="0.05" units="cm"/>
      <inkml:brushProperty name="color" value="#FF0066"/>
    </inkml:brush>
  </inkml:definitions>
  <inkml:trace contextRef="#ctx0" brushRef="#br0">136 1 16508,'-13'6'1820,"1"2"0,0-1 0,-19 18 0,21-16-1398,0 0 1,1 1-1,0 1 1,-7 11-1,14-20-408,0 1 0,1-1 0,-1 1-1,1 0 1,0-1 0,0 1 0,0 0-1,0 0 1,1 0 0,-1 4 0,1-5-14,0-1 0,0 0 1,0 0-1,0 0 0,1 0 0,-1 0 1,0 1-1,1-1 0,-1 0 0,1 0 1,-1 0-1,1 0 0,0 0 1,-1 0-1,1 0 0,0-1 0,0 1 1,-1 0-1,1 0 0,0-1 0,0 1 1,0 0-1,0-1 0,0 1 1,0-1-1,0 1 0,0-1 0,1 1 1,-1-1-1,1 0 0,12 4-4,0-2 0,0 0 0,28 0 1,-22-1 8,24 3 0,-38-3 13,0 1-1,0-1 0,0 1 0,0 0 0,-1 0 0,1 1 0,-1 0 0,7 4 1,-10-6 24,-1 0 1,1 1-1,0-1 0,-1 1 1,1-1-1,-1 1 1,0 0-1,1-1 1,-1 1-1,0 0 1,0 0-1,0 0 1,0 0-1,-1 0 0,1 0 1,0 0-1,-1 0 1,1 2-1,-1 0 45,0-1 0,0 1 0,-1-1 0,1 1 0,-1-1 0,1 1-1,-1-1 1,0 0 0,0 1 0,-2 2 0,-2 3 87,1-1 0,-2 0 0,1 0 0,-1 0 0,0 0 0,-14 12 0,14-16-511,0 0-1,0 0 0,0-1 0,0 0 1,-1 0-1,1 0 0,-1-1 1,0 0-1,1-1 0,-1 1 0,0-1 1,-11 0-1,8 2-1185</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7.984"/>
    </inkml:context>
    <inkml:brush xml:id="br0">
      <inkml:brushProperty name="width" value="0.05" units="cm"/>
      <inkml:brushProperty name="height" value="0.05" units="cm"/>
      <inkml:brushProperty name="color" value="#FF0066"/>
    </inkml:brush>
  </inkml:definitions>
  <inkml:trace contextRef="#ctx0" brushRef="#br0">107 222 12043,'0'-2'219,"-5"-21"3139,5 23-3264,0 0 0,0-1 0,0 1 0,0 0 0,-1 0 0,1-1 0,0 1 0,0 0 0,0-1 0,-1 1 0,1 0 0,0 0 0,0-1 0,-1 1 0,1 0 1,0 0-1,-1 0 0,1 0 0,0-1 0,0 1 0,-1 0 0,1 0 0,-1 0 0,0 0 29,1 0 0,-1 0 0,0 1 0,1-1 1,-1 0-1,1 0 0,-1 1 0,1-1 0,-1 0 0,0 1 1,1-1-1,-1 1 0,1-1 0,-1 1 0,1-1 0,0 1 0,-1 0 1,-6 9 346,1 1 1,0 0 0,0 0-1,1 0 1,-3 14-1,0-4-86,-20 60 856,25-69-1044,0 0 0,1 0 1,0 1-1,0 22 1,6-11 61,-4-24-251,0 1-1,0-1 1,0 1 0,0-1-1,0 1 1,0-1 0,0 1-1,1-1 1,-1 0 0,0 1-1,0-1 1,1 1 0,-1-1-1,0 1 1,1-1 0,-1 0-1,1 1 1,-1-1 0,0 0 0,1 1-1,-1-1 1,1 0 0,-1 0-1,1 1 1,-1-1 0,1 0-1,-1 0 1,0 0 0,1 0-1,0 0 1,-1 0 0,1 0-1,-1 1 1,1-1 0,-1-1-1,1 1 1,-1 0 0,1 0-1,-1 0 1,1 0 0,-1 0 0,1 0-1,-1 0 1,1-1 0,2-1 6,-1 1 0,0-1 0,0 0 0,0 0-1,0 0 1,0 0 0,0 0 0,0 0 0,0 0 0,-1-1 0,3-3 0,12-32 53,-13 29-55,9-26-6,-1-1 1,-2 0-1,-2-1 1,-1 0 0,-2 0-1,-1 0 1,-2 0-1,-2-1 1,-7-54 0,8 92-8,0 1 0,-1-1 1,1 0-1,0 0 0,0 0 0,0 0 1,0 0-1,0 0 0,0 1 1,0-1-1,0 0 0,0 0 0,-1 0 1,1 0-1,0 0 0,0 0 1,0 0-1,0 0 0,0 1 0,0-1 1,-1 0-1,1 0 0,0 0 1,0 0-1,0 0 0,0 0 0,0 0 1,-1 0-1,1 0 0,0 0 1,0 0-1,0 0 0,0 0 1,0 0-1,-1 0 0,1 0 0,0 0 1,0 0-1,0 0 0,0-1 1,0 1-1,-1 0 0,1 0 0,0 0 1,0 0-1,0 0 0,0 0 1,0 0-1,0 0 0,-1 0 0,1-1 1,0 1-1,0 0 0,0 0 1,0 0-1,0 0 0,-1 5-7,0 0 1,1 1-1,0-1 0,0 1 0,0-1 0,0 1 0,2 7 1,-1-4 1,3 15 19,1 0 0,1 0 0,1-1 1,1 0-1,1 0 0,1-1 0,0 0 0,2-1 1,1 0-1,1-1 0,21 26 0,-18-27 27,1 0 1,1-1-1,0-1 0,1-1 1,1-1-1,1 0 0,0-2 1,1 0-1,0-2 0,39 14 1,-47-20-29,0-1 0,25 4 0,-36-8 8,1 1 1,-1-1-1,1 0 0,-1 0 1,1 0-1,0-1 0,-1 1 1,1-1-1,-1 0 0,0-1 1,1 1-1,-1-1 0,6-3 1,-9 5-3,0 0 1,0-1 0,-1 0-1,1 1 1,0-1 0,0 0 0,0 1-1,0-1 1,-1 0 0,1 0-1,0 0 1,-1 1 0,1-1-1,0 0 1,-1 0 0,0 0-1,1 0 1,-1 0 0,1 0-1,-1 0 1,0 0 0,0 0-1,0-1 1,1 1 0,-1-2-1,-1 2 17,1-1-1,-1 0 1,0 0-1,0 1 0,1-1 1,-1 0-1,0 1 1,-1-1-1,1 1 1,0-1-1,0 1 0,0 0 1,-3-3-1,-5-2 80,1 0-1,-1 1 1,0-1-1,-13-5 0,-5 1-103,-1 0 0,0 1 0,-57-9 0,63 16-917,-1 0 1,-44 2-1,39 4-79</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8.658"/>
    </inkml:context>
    <inkml:brush xml:id="br0">
      <inkml:brushProperty name="width" value="0.05" units="cm"/>
      <inkml:brushProperty name="height" value="0.05" units="cm"/>
      <inkml:brushProperty name="color" value="#FF0066"/>
    </inkml:brush>
  </inkml:definitions>
  <inkml:trace contextRef="#ctx0" brushRef="#br0">214 103 12059,'-5'0'248,"1"0"435,0 0 0,0 0 0,0 0-1,0 1 1,0-1 0,-7 3 0,10-3-539,0 1 0,1-1 0,-1 1 0,0-1-1,0 1 1,1-1 0,-1 1 0,1 0 0,-1-1 0,0 1 0,1 0-1,-1-1 1,1 1 0,0 0 0,-1 0 0,1 0 0,-1-1 0,1 1-1,0 0 1,0 0 0,0 0 0,-1 0 0,1 0 0,0 0 0,0 0-1,0-1 1,0 1 0,0 0 0,1 0 0,-1 0 0,0 0 0,0 0 0,1 0-1,-1-1 1,1 2 0,2 7 482,0-1-1,1 0 1,-1 0 0,2 0-1,6 10 1,32 35 1319,-28-34-1351,8 8 117,27 45-1,-44-62-762,0 0-1,-1 0 1,-1 1 0,0 0 0,0 0 0,-1 0 0,0 1-1,1 16 1,-4-27-17,1 0-1,-1-1 0,0 1 0,0 0 1,0 0-1,0 0 0,0 0 1,0 0-1,-1 0 0,1 0 1,0 0-1,0 0 0,-1 0 0,1 0 1,0-1-1,-1 2 0,0-2 3,1 0 0,0 1 0,-1-1 0,1 0 0,0 0 0,-1 0 0,1 0 0,0 0 0,0 0 0,-1 0 0,1 0 0,0 0 0,-1 0 0,1 0 0,0 0 0,-1 0 0,1 0-1,0 0 1,-1 0 0,1 0 0,0 0 0,-1 0 0,1-1 0,0 1 0,-1 0 0,1 0 0,0 0 0,-1-1 0,-3-2-506,1 0 1,0 0-1,-1-1 0,1 1 1,-3-6-1,-7-9-850,-66-86-5271,62 84 5701,-1 1 1,-1 0 0,-21-15-1,-11 0 575,39 27 1015,-1-1 0,1 0 0,1-1 0,0 0 0,-13-14 0,23 22-484,0 0 0,0 0 1,1 0-1,-1-1 1,0 1-1,0 0 0,1-1 1,-1 1-1,1 0 1,-1-1-1,1 1 0,0 0 1,-1-1-1,1 1 0,0-1 1,0 1-1,0-1 1,0 1-1,0-1 0,1-1 1,0 1 36,0-1 0,0 1 1,0 0-1,0 0 1,0 0-1,0 0 0,1 0 1,-1 0-1,1 0 1,0 0-1,1-1 0,6-5 367,1 1-1,-1 1 1,1 0 0,11-5-1,-20 11-478,3-2 111,87-40 2791,-80 38-2642,0 1 1,-1 0 0,1 0-1,0 1 1,0 1-1,1-1 1,11 2 0,-20 0-264,0 0-1,-1 0 1,1 1 0,0-1 0,0 1 0,0 0 0,0 0 0,0 0 0,-1 0 0,1 0-1,0 0 1,-1 1 0,1-1 0,-1 1 0,1 0 0,-1 0 0,0 0 0,0 0 0,0 0-1,0 0 1,0 1 0,-1-1 0,1 1 0,-1-1 0,1 1 0,-1 0 0,0-1 0,0 1-1,0 0 1,0 3 0,2 8 0,-1 0 0,-1 0-1,0 1 1,-1-1 0,0 0-1,-2 1 1,1-1 0,-2 0-1,-4 14 1,6-23-286,-1 1 0,0-1 0,0 0 0,-1 0 0,0 0 0,0-1 0,-5 7 1,8-10 172,-1 0 1,0 0 0,0 0 0,1 0 0,-1 0 0,0-1-1,0 1 1,0 0 0,0-1 0,0 1 0,0-1 0,0 1-1,0-1 1,0 1 0,0-1 0,0 0 0,0 1 0,0-1 0,0 0-1,0 0 1,-1 0 0,1 0 0,0 0 0,0 0 0,0 0-1,0 0 1,0-1 0,0 1 0,0 0 0,0-1 0,-1 1 0,1-1-1,0 1 1,0-1 0,1 1 0,-1-1 0,0 1 0,0-1-1,0 0 1,0 0 0,0 0 0,0-1 0,-1 1-195,1-1 1,0 0 0,-1 1 0,1-1-1,0 0 1,0 0 0,0 0-1,-1-3 1,0-21-1204</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8.320"/>
    </inkml:context>
    <inkml:brush xml:id="br0">
      <inkml:brushProperty name="width" value="0.05" units="cm"/>
      <inkml:brushProperty name="height" value="0.05" units="cm"/>
      <inkml:brushProperty name="color" value="#008C3A"/>
    </inkml:brush>
  </inkml:definitions>
  <inkml:trace contextRef="#ctx0" brushRef="#br0">7 346 9618,'-6'-12'4301,"6"12"-4191,0 0 0,0-1 0,0 1-1,0 0 1,0 0 0,0 0 0,0 0 0,0-1 0,0 1 0,0 0 0,0 0 0,0 0 0,0 0-1,0-1 1,0 1 0,0 0 0,0 0 0,0 0 0,1-1 330,-1 1-331,0 0 1,0 0 0,0 0 0,0 0 0,1 0 0,-1 0 0,0 0 0,0 0 0,0-1 0,0 1-1,1 0 1,-1 0 0,0 0 0,1 0 78,1 1-1,-1-1 1,0 0-1,0 0 1,0 1-1,0-1 1,0 1-1,0-1 1,0 1-1,1-1 1,-1 1-1,-1 0 1,1-1-1,0 1 1,0 0 0,0 0-1,1 1 1,2 4 48,0 0 0,0 0 1,0 1-1,-1-1 1,0 1-1,0 0 0,-1 0 1,1 0-1,-2 0 1,2 9-1,1 12 86,0 35 0,-4-57-295,0 29 43,0-33-65,-1 0 1,1 0-1,0 0 0,-1 0 0,1-1 1,-1 1-1,1 0 0,-1 0 1,0-1-1,0 1 0,1 0 0,-1-1 1,-1 1-1,-1 2 0,3-4-4,0 0 1,0 0-1,0 0 0,-1 0 0,1 0 0,0 0 0,0 0 0,0 0 1,0 0-1,-1 0 0,1 0 0,0 1 0,0-1 0,0 0 0,0 0 1,-1 0-1,1 0 0,0 0 0,0-1 0,0 1 0,-1 0 0,1 0 1,0 0-1,0 0 0,0 0 0,0 0 0,-1 0 0,1 0 0,0 0 1,0 0-1,0 0 0,0-1 0,0 1 0,-1 0 0,1 0 0,0 0 1,0 0-1,0-1 0,-6-9 21,0-14-1,-4-29-192,3 0 0,2 0-1,3-57 1,2 100 114,3-38-203,-3 44 247,1 1 0,-1 0-1,1 0 1,0 0 0,0 0 0,0 0-1,1 0 1,-1 0 0,1 0-1,-1 0 1,1 0 0,2-2-1,-3 4 16,0 1 0,-1 0 0,1-1 0,-1 1-1,1-1 1,0 1 0,-1 0 0,1-1 0,0 1-1,0 0 1,-1 0 0,1 0 0,0-1 0,-1 1-1,1 0 1,0 0 0,0 0 0,-1 0 0,1 0-1,0 0 1,0 1 0,-1-1 0,1 0 0,0 0-1,0 0 1,-1 1 0,1-1 0,0 0 0,-1 1-1,1-1 1,-1 1 0,2 0 0,17 17 172,-19-18-168,9 11 115,0 1 0,-1-1 0,0 2 0,-1-1 0,0 1 0,-1 0 0,-1 0-1,0 1 1,-1-1 0,4 21 0,-7-29-32,0-10-55,0-13 6,-5-22-5,-1-72-36,5 100-8,1-1 0,0 1 1,2 0-1,-1 0 1,1 0-1,1 0 1,5-12-1,-7 20 8,-1 1 0,1 0 0,0-1 0,0 1 0,0 0 0,0 0 0,1 0 0,0 1 0,-1-1 0,1 0 0,0 1 0,0 0 0,5-4 0,-6 6 2,0-1 0,0 0 0,0 1 0,0-1 0,0 1 0,0 0 0,0 0 0,0 0 0,1 0 0,-1 0 0,0 0 0,0 0 0,0 0 0,0 1 0,0 0 0,0-1 0,0 1-1,0 0 1,-1 0 0,1 0 0,0 0 0,0 0 0,-1 0 0,1 0 0,0 1 0,2 2 0,2 1 37,-1 2 0,0-1 0,0 0 0,0 1 0,-1 0 0,6 12 0,17 47 353,-21-48-296,-3-13-63,-1 0 1,1 1-1,0-1 0,6 6 0,-9-10-25,1 0 0,0 0-1,0 0 1,0 0 0,0 0 0,0-1 0,0 1-1,0 0 1,0-1 0,0 1 0,0 0 0,1 0-1,-1-1-3,-1 0 0,1 0-1,-1 0 1,1-1 0,-1 1-1,1 0 1,-1 0-1,1 0 1,-1 0 0,0 0-1,1 0 1,-1-1 0,1 1-1,-1 0 1,0 0 0,1-1-1,-1 1 1,1 0-1,-1-1 1,0 1 0,1 0-1,-1-1 1,0 1 0,0 0-1,1-1 1,-1 1 0,0-1-1,0 1 1,0-1-1,0 1 1,1 0 0,-1-2-1,2-7 8,0 0 0,0 0 0,-1 0 0,0 0 0,0-14 0,-1 10 1,4-23 0,-3 28-13,1 0 1,0-1-1,1 1 1,0 1-1,0-1 1,1 0-1,8-13 1,-11 19 4,1 0-1,-1 1 1,1-1 0,0 0 0,-1 1-1,1-1 1,0 1 0,0-1 0,0 1-1,0 0 1,0 0 0,0 0 0,0 0-1,1 0 1,-1 0 0,0 1-1,0-1 1,1 1 0,-1-1 0,0 1-1,1 0 1,-1 0 0,0 0 0,1 0-1,-1 1 1,0-1 0,1 0 0,-1 1-1,0 0 1,1 0 0,-1-1 0,0 1-1,2 2 1,2 0 64,-1 1 0,0 0 0,0 0-1,0 0 1,0 0 0,-1 1 0,0 0 0,0 0 0,0 0-1,3 6 1,-3-5-5,1 1 0,-1-1 0,1-1 0,0 1 1,1-1-1,8 8 0,-13-12-101,-1-1-1,1 1 1,-1-1 0,1 0 0,0 1 0,-1-1 0,1 1 0,-1-1 0,1 0 0,0 0 0,-1 1 0,1-1 0,0 0 0,-1 0 0,1 0 0,0 1 0,-1-1 0,1 0-1,0 0 1,-1 0 0,1 0 0,0-1 0,0 1 0,-1 0 0,1 0 0,0 0 0,-1 0 0,1-1 0,-1 1 0,1 0 0,0-1 0,-1 1 0,1 0 0,-1-1 0,1 1-1,-1-1 1,1 1 0,0-1 0,1-2-449,-1 0-1,0 0 0,0 0 1,0 0-1,0 0 1,1-6-1,1-3-683,4-7-413</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29.295"/>
    </inkml:context>
    <inkml:brush xml:id="br0">
      <inkml:brushProperty name="width" value="0.05" units="cm"/>
      <inkml:brushProperty name="height" value="0.05" units="cm"/>
      <inkml:brushProperty name="color" value="#FF0066"/>
    </inkml:brush>
  </inkml:definitions>
  <inkml:trace contextRef="#ctx0" brushRef="#br0">1 295 13347,'49'50'7923,"21"26"-2564,-18-20-3510,-31-33-1390,0 2 0,-2 1 0,19 31-1,-28-39-352,-1-1 0,-1 1-1,-1 1 1,0-1 0,-1 1 0,4 25-1,-15-78-294,-2-58 0,7 76 48,1-1 0,0 1-1,1 0 1,1 0 0,9-28 0,-8 32 64,10-24-72,-13 34 143,0-1 0,0 1-1,1 0 1,-1 0 0,1 0 0,-1 0-1,1 0 1,-1 1 0,1-1 0,0 0-1,0 1 1,3-2 0,-4 2 4,0 1 0,0 0 1,-1-1-1,1 1 0,0 0 0,0 0 1,0 0-1,0 0 0,0 0 0,0 0 0,-1 0 1,1 0-1,0 0 0,0 0 0,0 0 1,0 1-1,0-1 0,-1 0 0,1 1 0,0-1 1,0 0-1,0 1 0,-1-1 0,1 1 1,0-1-1,0 2 0,16 18-35,-14-17 30,11 18 46,2-1-1,0-1 1,1-1 0,34 29-1,-44-42-19,0-1-1,0 1 1,1-1-1,-1 0 1,1-1-1,0 0 1,15 4 0,-18-6-17,1 0 0,-1-1 1,1 1-1,-1-1 1,1-1-1,0 1 1,-1-1-1,1 0 1,-1 0-1,1 0 0,-1-1 1,10-4-1,-9 3 4,0 0-1,-1 0 1,0 0 0,0-1-1,0 0 1,0 0-1,0 0 1,-1-1-1,0 0 1,0 1 0,0-1-1,4-8 1,-4 5 4,0 0 0,-1 0 0,1-1 0,-2 1 0,1-1 0,-1 0 0,1-17 1,-2 9-2,-1 0 1,-1 1 0,0-1 0,-2 0 0,1 1-1,-2-1 1,0 1 0,-12-28 0,11 32-19,0 1 0,-1 0 0,0 0 0,0 0 1,-1 1-1,-1 0 0,-8-9 0,5 13-34,11 6 42,0 0-1,-1 0 0,1 0 0,0 0 0,0 0 0,-1 0 1,1 0-1,0 0 0,0 0 0,-1 0 0,1 0 0,0 0 0,0 1 1,-1-1-1,1 0 0,0 0 0,0 0 0,0 0 0,-1 1 0,1-1 1,0 0-1,0 0 0,0 0 0,0 1 0,0-1 0,0 0 1,-1 0-1,1 1 0,0 1-6,-1 1 0,1-1 0,-1 1 0,1-1 0,0 1 0,0 0 0,0-1 0,1 3 0,2 14 56,0-1 1,2 0-1,0-1 0,1 1 1,1-1-1,1 0 0,0-1 1,1 0-1,1 0 0,0 0 1,13 13-1,-18-24-6,0 0 1,0 0-1,0 0 0,1 0 0,-1-1 0,1 0 1,0 0-1,1-1 0,-1 0 0,1 0 0,8 3 0,-9-5-15,0 1 0,0-1 0,0-1 0,0 1-1,-1-1 1,1 0 0,0-1 0,0 1 0,0-1-1,0 0 1,0-1 0,-1 1 0,1-1 0,6-3-1,0-1 10,0-1 0,-1 0-1,0 0 1,0-1 0,0-1-1,-1 0 1,14-16 0,-7 4 16,0 0 0,24-43 0,-32 48-121,-1-1 0,-1 0 1,0 0-1,-1-1 0,6-34 1,-9 35-718,-1-1 0,-1 1 0,-2-30 0,-7-13-651</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35.991"/>
    </inkml:context>
    <inkml:brush xml:id="br0">
      <inkml:brushProperty name="width" value="0.05" units="cm"/>
      <inkml:brushProperty name="height" value="0.05" units="cm"/>
      <inkml:brushProperty name="color" value="#FF0066"/>
    </inkml:brush>
  </inkml:definitions>
  <inkml:trace contextRef="#ctx0" brushRef="#br0">762 2953 9122,'-1'0'83,"0"0"1,0 0 0,0 0-1,0 0 1,0 0-1,0 0 1,0 0-1,0-1 1,0 1-1,0 0 1,0 0 0,0-1-1,1 1 1,-1-1-1,0 1 1,0-1-1,0 1 1,-1-2-1,2 2-8,0-1-1,0 1 0,0-1 0,-1 1 0,1-1 1,0 1-1,0-1 0,0 1 0,0-1 1,0 1-1,0-1 0,0 1 0,0-1 0,0 1 1,0-1-1,1 1 0,-1-1 0,0 1 0,0-1 1,0 1-1,1-1 0,-1 1 0,1-2 0,1-1 246,1 0-1,-1-1 0,1 1 1,0 0-1,0 0 0,7-4 1,-2 2-29,0 0 0,1 1 0,-1 0 0,1 0 0,0 1 0,0 0 0,0 1 0,0 0 0,1 1 0,12-1 0,11 1 348,53 5-1,-62-2-462,46 2 248,1-4-1,-1-2 0,120-20 1,-46-5 57,-37 5 46,161-11 1,59 34-287,-245 1-198,-14-1 30,1-4 0,-1-2 0,99-21 0,-60 5 101,1 6-1,213-5 0,-308 20-166,0-1 0,0 0-1,0-1 1,0-1-1,-1 0 1,16-6 0,0-2 104,41-24 1,-9-1 448,94-74 0,-134 93-496,0-1 0,-1-1 0,-1-1 0,-1-1 0,-1 0 0,-1-1 0,-1 0 0,-1-2 0,0 1 0,-2-2 0,14-46 0,99-387-28,-114 404-28,-2-1-1,-2 0 1,-2-67-1,-22-162 22,11 167-32,-3-17-6,7 105 7,-2 0 0,-14-44 1,15 61-2,-2 0 1,1 1 0,-1-1 0,-1 1 0,0 0 0,0 1 0,-2 0 0,1 0 0,-1 1 0,0 0 0,-1 0 0,0 1 0,0 0 0,-14-7 0,-98-60 0,-15-8 4,86 49-5,-3 3 1,0 2 0,-2 2-1,-1 3 1,-79-23-1,-225-45-7,233 58-4,-1 5 0,-162-14 0,11 26-7,-39-4 4,127 5-19,-1 9 1,-245 22 0,353-7 35,-281 28 131,365-35-127,-24 1 35,1 2 1,-27 7-1,43-8-42,1-1 0,0 1 0,0 1 0,0-1 0,0 1-1,0 0 1,1 1 0,0-1 0,0 1 0,-9 10 0,1 1-7,1 1 0,1 1 0,1 0 0,0 1 0,2 0 0,0 1 0,-10 32 0,-29 151-13,43-178 22,-16 99 18,-5 159 0,21 125-11,48 92 29,-40-475-33,41 442 22,-36-390-6,4-1-1,2 0 0,48 141 1,-56-201 33,0-1 1,1 1-1,0-1 1,1-1-1,1 1 1,0-2-1,1 1 1,1-1-1,0 0 1,22 19-1,-17-19 72,1-1-1,0-1 1,1 0-1,24 11 0,-31-18-86,0 0 0,0 0-1,1-1 1,-1-1-1,1 0 1,-1-1 0,1 0-1,-1 0 1,15-2 0,4-2 4,0-2 0,0-1 1,0-2-1,40-15 0,-15 0-781,70-39-1,-39 10-1305,-4-17 692</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0.825"/>
    </inkml:context>
    <inkml:brush xml:id="br0">
      <inkml:brushProperty name="width" value="0.05" units="cm"/>
      <inkml:brushProperty name="height" value="0.05" units="cm"/>
      <inkml:brushProperty name="color" value="#FF0066"/>
    </inkml:brush>
  </inkml:definitions>
  <inkml:trace contextRef="#ctx0" brushRef="#br0">484 2510 9770,'-79'101'3273,"79"-101"-3217,0 1 0,0-1 1,-1 0-1,1 1 0,0-1 1,0 0-1,0 1 0,0-1 1,0 1-1,0-1 0,0 1 0,0-1 1,0 0-1,0 1 0,0-1 1,0 1-1,0-1 0,0 1 1,0-1-1,0 0 0,0 1 1,1-1-1,-1 1 0,0-1 1,0 0-1,0 1 0,1-1 0,-1 0 1,0 1-1,1-1 0,-1 0 1,0 1-1,1-1 0,-1 0 1,0 0-1,1 0 0,-1 1 1,0-1-1,1 0 0,-1 0 0,1 0 1,-1 0-1,1 1 0,24 7 1093,-16-6-764,86 32 1783,-9-4-1151,108 24 1,-126-43-770,0-2 0,0-4 0,1-2 0,92-9 0,-69-3 114,0-5-1,151-43 0,-21-17 247,-118 37-454,-60 22-114,217-81 101,-211 74-129,-1-1 1,-1-3 0,49-36 0,-28 11 22,96-94-1,-123 102 119,-1-2 0,68-100 0,-72 87 407,56-121 1,-80 149-426,-2 0 1,-1-1-1,-2 0 0,-1-1 0,-1 0 1,2-45-1,-8 27-80,-2-1 0,-2 1 1,-2-1-1,-3 1 0,-17-57 0,7 35-18,-48-159-4,44 163-17,-43-87 1,55 132 9,-1 1 0,-2 0 1,0 0-1,-1 1 1,-1 1-1,-2 1 0,1 0 1,-2 1-1,-39-28 1,-38-14 32,-175-79 0,227 120-67,0 1 0,-1 2 0,-56-12 1,76 23-4,-1 1 0,1 1 1,-1 1-1,0 1 1,0 2-1,0 0 1,-40 8-1,17 4 0,0 2-1,-52 24 1,27-10 5,-152 50-2,-15 4-10,-133 62-26,326-126 35,1 2 0,2 3 1,0 1-1,-47 36 0,67-42 1,1 1-1,1 1 0,0 2 1,2 0-1,1 1 0,1 1 1,1 0-1,-15 30 0,-4 23-23,-32 94-1,33-74 12,-61 177-15,77-203 22,-22 142 1,33-118-6,3 171-1,9-210 17,3 0 1,3 0-1,1-1 0,25 71 0,-24-94 0,2 0 0,1-1 0,2 0 0,21 31 1,-27-47 1,1-1 0,1-1 0,0 0 0,1-1 0,0 0 0,1-1 0,1 0 1,0-1-1,26 14 0,-17-14 29,1-1 0,0-1 0,0-2 0,1 0 0,0-1 0,0-2 0,0-1 0,1-1 0,26-1 0,10-4 153,0-2 0,102-22 0,102-44-184,-100 24-1180,-60 20 570</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3.241"/>
    </inkml:context>
    <inkml:brush xml:id="br0">
      <inkml:brushProperty name="width" value="0.05" units="cm"/>
      <inkml:brushProperty name="height" value="0.05" units="cm"/>
      <inkml:brushProperty name="color" value="#FF0066"/>
    </inkml:brush>
  </inkml:definitions>
  <inkml:trace contextRef="#ctx0" brushRef="#br0">0 1079 10610,'0'-2'147,"0"1"0,0-1 1,0 1-1,0 0 0,0-1 0,1 1 0,-1-1 0,0 1 0,1-1 0,-1 1 0,1 0 0,-1-1 0,1 1 0,0 0 1,-1 0-1,1 0 0,0-1 0,0 1 0,0 0 0,0 0 0,0 0 0,1-1 0,0 1-32,0 1 0,0-1-1,0 0 1,0 1 0,0-1 0,1 1-1,-1-1 1,0 1 0,0 0-1,0 0 1,0 0 0,0 0 0,0 1-1,4 0 1,3 1 104,0 1 0,0 0 0,-1 0-1,1 1 1,-1 1 0,9 5 0,14 7 293,-1-4-170,1-1 0,0-1 0,1-1 0,-1-2 0,2-2 0,-1 0 0,1-2 0,64-2 0,9-7 494,150-29 1,-164 19-470,21-1-66,2 4 0,123 3 1,58 32-227,-7 0 36,-233-21-79,0-4 0,0-1-1,65-14 1,-48 0 2,0-3 0,-1-3-1,73-34 1,-126 48 70,-1 0 1,1-1-1,-2-1 0,1-1 1,-1 0-1,15-16 1,-28 23-49,-1 1 1,1-1-1,-1 0 0,0 0 1,0-1-1,0 1 1,-1-1-1,0 1 1,0-1-1,-1 0 1,1 0-1,-1 1 0,0-1 1,-1 0-1,0 0 1,0-11-1,-1 1 33,-1-1 0,-1 1 0,0 0 0,-11-31 0,1 17-27,-1 0 0,-2 1 0,-30-43 0,31 51-60,-1 0 1,-1 2-1,-39-35 0,-69-42 0,58 53 0,-1 3 0,-88-38 0,88 50-16,0 3 0,-2 3 0,0 3-1,-1 3 1,-131-12 0,144 25-20,0 3-1,-81 9 1,-112 33-76,134-14 38,1 5 0,-161 69 1,61-21 64,-84 38 1,299-119 6,-12 6 0,-1 1 0,-17 12 1,27-16-2,1 0 1,-1 0-1,1 0 1,0 1 0,0-1-1,0 1 1,0-1 0,1 1-1,-1 0 1,1 0-1,0 0 1,-2 6 0,0 5-13,0 1 1,1-1 0,-2 30 0,4 48-14,1-87 25,11 158-23,-6-133 20,1 1 0,2-1 0,13 33 0,-16-50 4,1-2 1,0 1-1,1-1 1,0 0 0,17 21-1,-17-25-5,0-1-1,1 0 0,-1 0 1,2 0-1,-1-1 1,1 0-1,0-1 0,16 8 1,-2-5-211,0-1 0,0-1 0,1-1-1,-1 0 1,1-2 0,0-1 0,1-1 0,39-4 0,0-3-7,-1-4-1,68-19 1,-4-4 324</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3.599"/>
    </inkml:context>
    <inkml:brush xml:id="br0">
      <inkml:brushProperty name="width" value="0.05" units="cm"/>
      <inkml:brushProperty name="height" value="0.05" units="cm"/>
      <inkml:brushProperty name="color" value="#FF0066"/>
    </inkml:brush>
  </inkml:definitions>
  <inkml:trace contextRef="#ctx0" brushRef="#br0">1 323 12915,'3'-5'1304,"6"-9"656,10-7 1,8-6-401,5-3-520,4 1-559,-1-1-177,-2 4-304,-1 0-376,0-3-1273,6-6 2345,-4-15-1096</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3.835"/>
    </inkml:context>
    <inkml:brush xml:id="br0">
      <inkml:brushProperty name="width" value="0.05" units="cm"/>
      <inkml:brushProperty name="height" value="0.05" units="cm"/>
      <inkml:brushProperty name="color" value="#FF0066"/>
    </inkml:brush>
  </inkml:definitions>
  <inkml:trace contextRef="#ctx0" brushRef="#br0">7 1 12651,'-3'34'1408,"-1"4"1625,4 6-1025,9 3-15,3 3-513,10-2-872,1 3-272,8-6-264,0-4-40,-3-8 0,-4-9-88,-1-6-448,-6-10-312,-8-9-1065,0-6-207,-15-18 1096</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4.053"/>
    </inkml:context>
    <inkml:brush xml:id="br0">
      <inkml:brushProperty name="width" value="0.05" units="cm"/>
      <inkml:brushProperty name="height" value="0.05" units="cm"/>
      <inkml:brushProperty name="color" value="#FF0066"/>
    </inkml:brush>
  </inkml:definitions>
  <inkml:trace contextRef="#ctx0" brushRef="#br0">5 181 12899,'-3'0'1752,"1"-4"625,11-8-265,5-3-119,8-6-1025,3-3-280,-1 3-416,3-2-88,3 3-136,-1 4 8,-3 4-264,-5 3-264,-9 7-600,-1 1-753,-8 9-1712</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4.252"/>
    </inkml:context>
    <inkml:brush xml:id="br0">
      <inkml:brushProperty name="width" value="0.05" units="cm"/>
      <inkml:brushProperty name="height" value="0.05" units="cm"/>
      <inkml:brushProperty name="color" value="#FF0066"/>
    </inkml:brush>
  </inkml:definitions>
  <inkml:trace contextRef="#ctx0" brushRef="#br0">1 289 12803,'0'5'1480,"7"-2"504,12-15-39,7-7-57,7-10-823,3-1-353,0-5-424,-1 3-128,-4-3-136,2 2 0,-3 5-344,-6 6-336,-3 8-1097,-6 7-527,-1 12 1175</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4.390"/>
    </inkml:context>
    <inkml:brush xml:id="br0">
      <inkml:brushProperty name="width" value="0.05" units="cm"/>
      <inkml:brushProperty name="height" value="0.05" units="cm"/>
      <inkml:brushProperty name="color" value="#FF0066"/>
    </inkml:brush>
  </inkml:definitions>
  <inkml:trace contextRef="#ctx0" brushRef="#br0">8 71 13315,'-5'31'1432,"3"-8"945,7-9-241,9-16-744,7-7-383,3-8-617,-1 0-88,-1-7-440,2-8-1265,16-6 961</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5.546"/>
    </inkml:context>
    <inkml:brush xml:id="br0">
      <inkml:brushProperty name="width" value="0.05" units="cm"/>
      <inkml:brushProperty name="height" value="0.05" units="cm"/>
      <inkml:brushProperty name="color" value="#FF0066"/>
    </inkml:brush>
  </inkml:definitions>
  <inkml:trace contextRef="#ctx0" brushRef="#br0">1871 175 11186,'-37'-16'815,"1"-2"-1,-57-37 1,72 43-640,0 1 1,-1 0 0,0 2 0,-1 0 0,0 2 0,0 0 0,-1 2 0,-36-5-1,15 7 57,0 1 0,0 3 0,-73 9-1,54 0 348,-93 28-1,-59 33 688,42-12-372,132-46-715,-142 47 454,147-46-484,2 2 0,-63 37 0,83-43-73,1 1 1,1 0-1,0 0 0,0 2 0,1-1 1,1 2-1,-14 19 0,14-14 44,-1 1 0,2 0 0,1 0-1,1 1 1,-8 28 0,9-20-4,1 0 1,1 1-1,2 0 0,1 0 0,1 1 1,2-1-1,1 0 0,10 53 0,-3-45-13,2 0 0,1-1 0,2 0 0,19 36 0,-20-49-12,0-1 0,2-1 0,0 0 0,2-1 0,0 0 0,38 34 1,-28-34 11,1-2 0,0 0 0,1-2 0,1-1 0,35 13 0,163 45 352,-123-47-263,2-6 1,116 10-1,-83-22 60,161-9 1,-178-7-98,0-6 1,-1-5 0,215-60-1,-307 68-126,-1 0 0,0-2 0,-1-1-1,0-1 1,-1-1 0,-1-2 0,-1 0-1,0-2 1,-1-1 0,40-42 0,-40 32 16,-1 0 1,-2-2-1,-1 0 1,-1-2-1,-2 0 1,-1 0-1,21-73 1,-32 92-12,-1 0 0,0 0 1,-1-1-1,-1 1 0,-1-1 1,0 0-1,-1 1 1,-1-1-1,0 0 0,-1 1 1,0-1-1,-7-20 0,-1 11 18,-1 0-1,-1 0 0,-1 1 1,-1 1-1,-32-42 0,7 19-3,-72-66 0,65 71-46,-2 3 0,-2 2 0,-95-53 0,79 56-22,-1 2 1,-127-38 0,154 59-377,-1 1 0,0 2 0,0 2 0,-1 2 0,1 1 0,-1 3 0,-49 6 0,-3 6-4465,51-9 3153</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8.492"/>
    </inkml:context>
    <inkml:brush xml:id="br0">
      <inkml:brushProperty name="width" value="0.05" units="cm"/>
      <inkml:brushProperty name="height" value="0.05" units="cm"/>
      <inkml:brushProperty name="color" value="#008C3A"/>
    </inkml:brush>
  </inkml:definitions>
  <inkml:trace contextRef="#ctx0" brushRef="#br0">11 40 18276,'-7'-2'1064,"4"2"584,5-5-1247,3 0-209,7-2-849,-1-1-767,22-4 728</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5.963"/>
    </inkml:context>
    <inkml:brush xml:id="br0">
      <inkml:brushProperty name="width" value="0.05" units="cm"/>
      <inkml:brushProperty name="height" value="0.05" units="cm"/>
      <inkml:brushProperty name="color" value="#FF0066"/>
    </inkml:brush>
  </inkml:definitions>
  <inkml:trace contextRef="#ctx0" brushRef="#br0">29 728 9394,'-18'-22'1736,"11"-6"3049,4-5-2536,13-7 15,13-5-175,6-1-921,6-3-240,3 2-528,0 0-216,0 1-96,0 1-128,-5-2-608,-1-2-288,-8-8-1256,-5-3-377,-9-6 1377</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6.180"/>
    </inkml:context>
    <inkml:brush xml:id="br0">
      <inkml:brushProperty name="width" value="0.05" units="cm"/>
      <inkml:brushProperty name="height" value="0.05" units="cm"/>
      <inkml:brushProperty name="color" value="#FF0066"/>
    </inkml:brush>
  </inkml:definitions>
  <inkml:trace contextRef="#ctx0" brushRef="#br0">2 1 11370,'0'27'1497,"-2"11"2248,2 8-1817,6 11 144,4 3-383,12 3-761,8-3-168,5-1-288,-1-2-152,-1-5-168,-5-3-64,-4-11-136,0-5-216,-6-12-640,-6-7-416,0-14-1009,-5-9-223,0-15 1352</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6.399"/>
    </inkml:context>
    <inkml:brush xml:id="br0">
      <inkml:brushProperty name="width" value="0.05" units="cm"/>
      <inkml:brushProperty name="height" value="0.05" units="cm"/>
      <inkml:brushProperty name="color" value="#FF0066"/>
    </inkml:brush>
  </inkml:definitions>
  <inkml:trace contextRef="#ctx0" brushRef="#br0">0 465 14531,'6'-28'1848,"7"-8"721,12-20-136,4-1-377,-3 0-1040,-5 3-376,-2 9-520,-3 3-72,-1 9-144,2 6-288,-3 9-672,-3 6-488,-4 12-1025,1 7 4362,-6 17-1801</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6.573"/>
    </inkml:context>
    <inkml:brush xml:id="br0">
      <inkml:brushProperty name="width" value="0.05" units="cm"/>
      <inkml:brushProperty name="height" value="0.05" units="cm"/>
      <inkml:brushProperty name="color" value="#FF0066"/>
    </inkml:brush>
  </inkml:definitions>
  <inkml:trace contextRef="#ctx0" brushRef="#br0">0 273 13507,'0'15'1424,"9"-6"897,5-7-65,12-18-455,3-10-473,6-14-624,0-5-216,-4 2-296,-2 1-264,-4 8-720,-5 4-464,-7 15-1105,-7 8-1320</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6.758"/>
    </inkml:context>
    <inkml:brush xml:id="br0">
      <inkml:brushProperty name="width" value="0.05" units="cm"/>
      <inkml:brushProperty name="height" value="0.05" units="cm"/>
      <inkml:brushProperty name="color" value="#FF0066"/>
    </inkml:brush>
  </inkml:definitions>
  <inkml:trace contextRef="#ctx0" brushRef="#br0">7 205 11362,'-3'33'1377,"-1"-6"1207,4-4 41,11-13-265,4-6-351,15-18-617,3-5-272,8-11-560,1-3-167,-1-5-458,-3 0-679,6-3-1560,3-1 111,-6-5 665</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7.398"/>
    </inkml:context>
    <inkml:brush xml:id="br0">
      <inkml:brushProperty name="width" value="0.05" units="cm"/>
      <inkml:brushProperty name="height" value="0.05" units="cm"/>
      <inkml:brushProperty name="color" value="#FF0066"/>
    </inkml:brush>
  </inkml:definitions>
  <inkml:trace contextRef="#ctx0" brushRef="#br0">31 1 10210,'-4'0'231,"-18"0"1807,18 0-226,14 2 577,25 4-1403,1 2 0,-1 2 1,63 25-1,29 10-261,-108-40-700,1-1 0,-1 0 1,1-2-1,36 1 1,-12-7 8,-40 3-24,-1 0 0,0 1 1,1-1-1,-1-1 0,0 1 0,0 0 0,0-1 1,0 0-1,0 1 0,5-5 0,-7 5-10,-1 0-1,1 1 0,-1-1 0,0 1 0,1-1 1,-1 0-1,0 1 0,1-1 0,-1 0 0,0 1 1,0-1-1,0 0 0,0 1 0,0-1 1,1 0-1,-1 1 0,0-1 0,-1 0 0,1 0 1,0 1-1,0-1 0,0 0 0,-1 0 0,-7-18-765,6 16 539,-9-15-268</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8.395"/>
    </inkml:context>
    <inkml:brush xml:id="br0">
      <inkml:brushProperty name="width" value="0.05" units="cm"/>
      <inkml:brushProperty name="height" value="0.05" units="cm"/>
      <inkml:brushProperty name="color" value="#FF0066"/>
    </inkml:brush>
  </inkml:definitions>
  <inkml:trace contextRef="#ctx0" brushRef="#br0">322 1305 11442,'243'47'6728,"4"-18"-4268,213-3-694,-326-28-1054,193-28 0,-294 25-573,0-2 1,43-14-1,-64 17-88,-1 0 1,0-1-1,0-1 1,0 0-1,0 0 0,-1-1 1,0 0-1,-1-1 1,17-17-1,-15 11-17,0-2 0,0 1 0,-2-1 0,0-1 0,0 0 0,-2 0 0,0 0 0,-1-1 0,-1 0 0,-1 0 0,0-1 0,-1 1 0,-2-1 0,1 0 0,-2 1 0,-1-1 0,0 0 0,-1 1 0,-9-36 0,-1 13-4,-2 1-1,-2 0 1,-1 1-1,-2 1 1,-2 0-1,-1 2 1,-2 0-1,-2 2 1,-1 0 0,-1 2-1,-2 1 1,-44-35-1,8 14-8,-109-66 0,124 89-28,-1 3 0,-2 1 0,-58-17 0,-109-16-21,172 49 4,-1 2 0,-79 0-1,102 8 7,-1 2 0,0 1-1,1 1 1,0 1-1,0 1 1,-40 17 0,18-2 3,0 2 0,-60 41 0,80-46 11,1 1 0,1 2 0,1 1 0,1 1 0,1 0 0,-28 40 0,34-40 6,2 1 0,1 1 1,2 0-1,0 1 0,2 1 0,0 0 0,-10 49 0,12-33 40,3 0 0,1 0-1,2 0 1,2 1-1,9 83 1,-4-99 5,1-1 1,1 0 0,2 0-1,1 0 1,1-1 0,1-1-1,2 1 1,0-2 0,2 0-1,19 25 1,-22-36-32,0 0 0,1 0-1,0-1 1,1-1 0,1 0 0,0-1 0,0-1-1,1 0 1,1-1 0,0-1 0,0 0 0,27 7-1,-15-7-181,0-3 0,0 0 0,1-2 0,-1-1-1,1-1 1,53-6 0,-41 0-1148,0-3 0,0-1 0,-1-2 0,47-19 0,22-19-1234</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8.898"/>
    </inkml:context>
    <inkml:brush xml:id="br0">
      <inkml:brushProperty name="width" value="0.05" units="cm"/>
      <inkml:brushProperty name="height" value="0.05" units="cm"/>
      <inkml:brushProperty name="color" value="#FF0066"/>
    </inkml:brush>
  </inkml:definitions>
  <inkml:trace contextRef="#ctx0" brushRef="#br0">7 44 10818,'-5'-24'5109,"5"23"-4928,-1 0 0,1 1 0,0-1-1,0 0 1,0 1 0,0-1-1,-1 0 1,1 1 0,0-1 0,0 0-1,1 0 1,-1 1 0,0-1-1,0 0 1,0 1 0,0-1-1,1 0 1,-1 1 0,0-1 0,0 1-1,1-1 1,-1 0 0,1 1-1,-1-1 1,0 1 0,1-1-1,-1 1 1,1-1 0,0 0 0,0 1-95,0 1 0,0-1 0,-1 0 1,1 1-1,0-1 0,-1 0 1,1 1-1,0-1 0,-1 1 1,1-1-1,-1 1 0,1 0 1,-1-1-1,1 1 0,-1 0 0,1-1 1,-1 1-1,0 0 0,1-1 1,-1 1-1,0 0 0,0-1 1,1 1-1,-1 0 0,0 0 1,0 0-1,0 1 0,1 2 233,6 18 321,-2 1 1,5 46-1,-5 50-222,-5-118-410,6 267 300,3 112-60,17-1-127,71 141-819,-50-343-1662,-35-141-314,2 0 0,34 60-1,-22-51 347</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9.349"/>
    </inkml:context>
    <inkml:brush xml:id="br0">
      <inkml:brushProperty name="width" value="0.05" units="cm"/>
      <inkml:brushProperty name="height" value="0.05" units="cm"/>
      <inkml:brushProperty name="color" value="#FF0066"/>
    </inkml:brush>
  </inkml:definitions>
  <inkml:trace contextRef="#ctx0" brushRef="#br0">2 19 14347,'-2'-18'1459,"2"18"-1419,0 1 0,0-1 0,0 0 1,0 0-1,0 0 0,0 0 0,0 0 0,0 0 0,1 0 0,-1 1 0,0-1 0,0 0 1,0 0-1,0 0 0,0 0 0,0 0 0,0 0 0,0 0 0,0 0 0,1 0 1,-1 0-1,0 0 0,0 0 0,0 0 0,0 1 0,0-1 0,0 0 0,1 0 1,-1 0-1,0 0 0,0 0 0,0 0 0,0 0 0,0 0 0,0 0 0,1 0 0,-1 0 1,0-1-1,0 1 0,0 0 0,0 0 0,0 0 0,0 0 0,0 0 0,1 0 1,-1 0-1,0 0 0,0 0 0,0 0 0,0 0 0,0 0 0,0-1 0,0 1 1,0 0-1,0 0 0,0 0 0,0 0 0,1 0 0,-1 0 0,0 0 0,0-1 0,0 1 1,0 0-1,0 0 0,0 0 0,8 14 1274,5 19 459,13 55 1,3 43-233,-18-77-1046,2 6-151,69 377 608,-76-377-1968,-19-101-4108,2-4 3637</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9.557"/>
    </inkml:context>
    <inkml:brush xml:id="br0">
      <inkml:brushProperty name="width" value="0.05" units="cm"/>
      <inkml:brushProperty name="height" value="0.05" units="cm"/>
      <inkml:brushProperty name="color" value="#FF0066"/>
    </inkml:brush>
  </inkml:definitions>
  <inkml:trace contextRef="#ctx0" brushRef="#br0">0 468 12891,'4'-17'1736,"6"-4"1281,12-12-1017,6-7-167,12-15-521,2-10-216,4 0-376,1 4-224,-7 16-304,-4 10-96,-11 16-136,-5 7-224,-7 12-744,-6 5-432,-9 14-1209,-5 4-39,-7 8 1439</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8.851"/>
    </inkml:context>
    <inkml:brush xml:id="br0">
      <inkml:brushProperty name="width" value="0.05" units="cm"/>
      <inkml:brushProperty name="height" value="0.05" units="cm"/>
      <inkml:brushProperty name="color" value="#008C3A"/>
    </inkml:brush>
  </inkml:definitions>
  <inkml:trace contextRef="#ctx0" brushRef="#br0">151 0 11731,'-15'13'5220,"-1"0"-3376,-14 11-529,19-13-949,0 1-1,1 0 1,0 1 0,1 0 0,1 0 0,0 1 0,-10 23 0,17-35-350,1-1-1,-1 1 1,1-1 0,-1 1-1,1-1 1,-1 1 0,1 0-1,0-1 1,0 1 0,0-1-1,0 1 1,0 0 0,0-1-1,1 1 1,-1-1 0,0 1-1,1 0 1,0 2 0,0-3-16,0 0 0,0 0 1,1 0-1,-1 0 1,0 0-1,0 0 1,1 0-1,-1-1 0,0 1 1,1 0-1,-1-1 1,1 1-1,-1-1 1,1 0-1,-1 1 1,1-1-1,-1 0 0,1 0 1,-1 0-1,2 0 1,13 0 13,28-4 1,-33 2 64,1 0 0,0 2 1,0-1-1,19 3 0,-30-2-44,0 0 0,0 0 0,0 0 0,0 0 0,0 1 0,0-1-1,0 0 1,-1 1 0,1-1 0,0 0 0,0 1 0,0-1 0,-1 1 0,1 0 0,0-1 0,0 1 0,-1-1-1,1 1 1,0 0 0,-1 0 0,1-1 0,-1 1 0,1 2 0,0-2 24,-1 0 0,0 1-1,0-1 1,0 1 0,0-1 0,0 0 0,0 1 0,0-1 0,0 1-1,-1-1 1,1 0 0,-1 1 0,0 2 0,-2 2 105,0-1 0,-1 1 1,1-1-1,-1 1 0,-6 6 0,7-9-195,-1 0 0,1 0-1,-1 0 1,1 0-1,-1-1 1,0 1 0,0-1-1,0 0 1,0 0-1,-7 1 1,6-1-719,0-1-1,0 0 1,-1-1 0,-8 1-1</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9.739"/>
    </inkml:context>
    <inkml:brush xml:id="br0">
      <inkml:brushProperty name="width" value="0.05" units="cm"/>
      <inkml:brushProperty name="height" value="0.05" units="cm"/>
      <inkml:brushProperty name="color" value="#FF0066"/>
    </inkml:brush>
  </inkml:definitions>
  <inkml:trace contextRef="#ctx0" brushRef="#br0">3 288 14131,'-2'2'1496,"4"-6"857,13-16-841,9-8-208,11-12-631,3 0-225,2 0-232,-2 2-128,-5 9-632,-3 1-1017,-13 6 929</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3:49.913"/>
    </inkml:context>
    <inkml:brush xml:id="br0">
      <inkml:brushProperty name="width" value="0.05" units="cm"/>
      <inkml:brushProperty name="height" value="0.05" units="cm"/>
      <inkml:brushProperty name="color" value="#FF0066"/>
    </inkml:brush>
  </inkml:definitions>
  <inkml:trace contextRef="#ctx0" brushRef="#br0">1 108 19412,'17'19'1592,"1"-5"705,4-9-609,11-17-511,2-9-657,10-15-1168,12-2 2168,-5-1-1400</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0.051"/>
    </inkml:context>
    <inkml:brush xml:id="br0">
      <inkml:brushProperty name="width" value="0.05" units="cm"/>
      <inkml:brushProperty name="height" value="0.05" units="cm"/>
      <inkml:brushProperty name="color" value="#FF0066"/>
    </inkml:brush>
  </inkml:definitions>
  <inkml:trace contextRef="#ctx0" brushRef="#br0">1 4 11298,'20'-2'908,"1"1"0,0 1 0,0 0 0,26 5 0,82 22 1345,-46-9-1400,58 6 763,167 6 0,148-18 1207,-1 0-843,-399-8-2525,-1 1-1,75 18 1,-123-20-289</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1.332"/>
    </inkml:context>
    <inkml:brush xml:id="br0">
      <inkml:brushProperty name="width" value="0.05" units="cm"/>
      <inkml:brushProperty name="height" value="0.05" units="cm"/>
      <inkml:brushProperty name="color" value="#FF0066"/>
    </inkml:brush>
  </inkml:definitions>
  <inkml:trace contextRef="#ctx0" brushRef="#br0">4 3 13075,'-3'-3'3155,"9"18"-926,3 35-74,2 15-227,33 61 678,-28-87-2000,19 73 0,-30-90-612,-2-11-232,0 0-1,-1 1 1,0 14-1,-8-31-3412,-2-6 1845,2-5 427</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1.614"/>
    </inkml:context>
    <inkml:brush xml:id="br0">
      <inkml:brushProperty name="width" value="0.05" units="cm"/>
      <inkml:brushProperty name="height" value="0.05" units="cm"/>
      <inkml:brushProperty name="color" value="#FF0066"/>
    </inkml:brush>
  </inkml:definitions>
  <inkml:trace contextRef="#ctx0" brushRef="#br0">1 371 12451,'0'2'1448,"3"-4"944,8-5 9,4-12-289,15-5-383,4-14-369,6-4-136,3-5-543,-5-1-209,2 6-312,-5 4-120,-7 10-288,-4 6-192,-8 12-689,-4 4-399,-7 6-1113,2 6 3081,1 0-840</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1.834"/>
    </inkml:context>
    <inkml:brush xml:id="br0">
      <inkml:brushProperty name="width" value="0.05" units="cm"/>
      <inkml:brushProperty name="height" value="0.05" units="cm"/>
      <inkml:brushProperty name="color" value="#FF0066"/>
    </inkml:brush>
  </inkml:definitions>
  <inkml:trace contextRef="#ctx0" brushRef="#br0">1 253 14995,'19'-5'1737,"5"-9"1175,0-2 57,2-8-1081,2 0-439,-2 0-721,-2-8-248,-1 1-1120,-2-3-1433,-1-15 1265</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2.895"/>
    </inkml:context>
    <inkml:brush xml:id="br0">
      <inkml:brushProperty name="width" value="0.05" units="cm"/>
      <inkml:brushProperty name="height" value="0.05" units="cm"/>
      <inkml:brushProperty name="color" value="#FF0066"/>
    </inkml:brush>
  </inkml:definitions>
  <inkml:trace contextRef="#ctx0" brushRef="#br0">55 100 7626,'-1'-2'322,"0"1"1,1-1 0,-1 1 0,1-1 0,0 0-1,-1 1 1,1-1 0,0 0 0,0 1-1,0-1 1,0 0 0,0 1 0,0-1 0,2-3-1,9-23 1539,-9 24-1359,0 1 0,0-1 0,-1 0 0,1 0 0,-1 0 0,0 0 0,0 0 1,0-5-1,-1 9-468,0 0 1,0 0 0,0 0-1,0-1 1,0 1 0,1 0-1,-1 0 1,0 0-1,0 0 1,0 0 0,0 0-1,0 0 1,0-1 0,-1 1-1,1 0 1,0 0 0,0 0-1,0 0 1,0 0 0,0 0-1,0-1 1,0 1-1,0 0 1,0 0 0,0 0-1,0 0 1,0 0 0,0 0-1,0 0 1,-1 0 0,1 0-1,0 0 1,0-1 0,0 1-1,0 0 1,0 0-1,0 0 1,0 0 0,0 0-1,-1 0 1,1 0 0,0 0-1,-5 4 607,-5 10-151,6-7-388,0 1-1,1-1 1,0 1-1,0 0 0,1 0 1,0 0-1,0 1 1,0 15-1,2-20-61,0 0 0,0 0 1,0 0-1,1 0 0,-1 0 0,1-1 0,0 1 0,0 0 1,1 0-1,-1-1 0,1 1 0,-1-1 0,1 0 0,0 1 0,1-1 1,-1 0-1,0 0 0,1 0 0,0 0 0,0-1 0,5 5 1,-6-6-15,1 0 0,0 1 1,-1-1-1,1 0 0,0-1 1,0 1-1,0 0 0,0-1 1,0 0-1,0 1 0,0-1 1,0-1-1,0 1 0,0 0 1,0-1-1,0 1 0,0-1 1,-1 0-1,1 0 0,4-2 1,0 0 4,0-1 0,0 0 0,0 0 0,0 0 0,-1-1 0,10-9 0,-15 13-28,1-1 0,-1 1-1,1 0 1,-1-1-1,0 1 1,0-1-1,0 0 1,0 0-1,0 1 1,0-1-1,0 0 1,0 0 0,-1 0-1,1 0 1,-1 0-1,1 0 1,-1 0-1,0 0 1,0 0-1,0 0 1,0 0-1,0 0 1,0 0 0,0 0-1,-1 0 1,1 0-1,-1 0 1,0 1-1,1-1 1,-1 0-1,0 0 1,-2-3-1,0 0 13,-1 0-1,0-1 0,-1 1 0,1 1 1,-1-1-1,0 1 0,0 0 0,0 0 1,-1 0-1,1 0 0,-1 1 0,0 0 0,0 1 1,0-1-1,-11-2 0,12 3-151,-1 1 0,1 0 0,-1 1 0,0-1 1,0 1-1,0 0 0,1 0 0,-1 1 0,0 0 0,0 0 0,1 0 0,-1 1 0,1-1 0,-1 2 0,1-1 0,0 0 0,0 1 1,-5 3-1,19-12-3379,5-8 2283</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3.331"/>
    </inkml:context>
    <inkml:brush xml:id="br0">
      <inkml:brushProperty name="width" value="0.05" units="cm"/>
      <inkml:brushProperty name="height" value="0.05" units="cm"/>
      <inkml:brushProperty name="color" value="#FF0066"/>
    </inkml:brush>
  </inkml:definitions>
  <inkml:trace contextRef="#ctx0" brushRef="#br0">112 29 12891,'-2'1'546,"0"0"0,0 0 0,0 1 0,1-1 0,-1 1 0,0-1 0,1 1 0,-1-1 0,-1 4 0,-10 21 1233,10-14-1459,0 0-1,-2 17 1,4-20-42,0 0 0,1 0 1,1 16-1,-1-22-221,0-1 0,1 1 1,-1-1-1,1 0 0,0 1 0,0-1 0,0 1 0,0-1 0,0 0 0,0 0 0,0 1 1,1-1-1,-1 0 0,1 0 0,0-1 0,0 1 0,3 3 0,-4-5-46,0 1 0,0-1 0,0 1-1,0-1 1,0 1 0,0-1 0,0 0 0,0 0-1,0 0 1,0 1 0,0-1 0,0 0 0,0 0-1,0-1 1,0 1 0,1 0 0,-1 0 0,0 0-1,0-1 1,0 1 0,0 0 0,0-1 0,0 1-1,-1-1 1,1 1 0,0-1 0,0 0 0,0 1-1,1-2 1,2-2 6,-1 0-1,1 1 1,-1-2-1,6-7 1,-5 5 9,0 1 0,0-1 1,0-1-1,-1 1 0,0 0 0,-1-1 0,0 0 1,2-11-1,-3 16-10,-1-1 0,0 1 0,0-1 0,0 0 0,-1 1 0,1-1 0,-1 1 0,0-1 1,0 1-1,0-1 0,-1 1 0,1-1 0,-1 1 0,1 0 0,-1 0 0,0 0 0,-1 0 0,1 0 0,0 0 0,-1 1 0,-3-3 1,1 0-48,-1 1 1,0 0-1,0 1 1,0 0-1,0 0 0,-1 0 1,1 1-1,-1 0 1,0 0-1,0 0 1,-8 0-1,7 1-583,1 0 0,-1 1-1,0 0 1,0 1-1,-12 2 1,18-3-757,6-1 364</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3.767"/>
    </inkml:context>
    <inkml:brush xml:id="br0">
      <inkml:brushProperty name="width" value="0.05" units="cm"/>
      <inkml:brushProperty name="height" value="0.05" units="cm"/>
      <inkml:brushProperty name="color" value="#FF0066"/>
    </inkml:brush>
  </inkml:definitions>
  <inkml:trace contextRef="#ctx0" brushRef="#br0">24 9 8050,'0'-5'880,"0"1"504,-5 4-152,0 4-431,-2 3-257,2 0-272,3 3-88,2-5-144,0-1 0,4-4-24,3 0 8,-6 0-8,4 0 24,-6 3-112,-1 1-568,0-1 448</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4.017"/>
    </inkml:context>
    <inkml:brush xml:id="br0">
      <inkml:brushProperty name="width" value="0.05" units="cm"/>
      <inkml:brushProperty name="height" value="0.05" units="cm"/>
      <inkml:brushProperty name="color" value="#FF0066"/>
    </inkml:brush>
  </inkml:definitions>
  <inkml:trace contextRef="#ctx0" brushRef="#br0">25 183 8930,'-9'38'7013,"-5"25"-2773,13-57-4107,1 0 0,0 0 0,0 1-1,0-1 1,0 0 0,1 0 0,3 11 0,-4-16-130,1 0 0,-1 0 0,0 0 0,1 0 0,-1 0 0,1-1 0,-1 1 0,1 0 0,-1 0 0,1-1 1,0 1-1,-1 0 0,1-1 0,0 1 0,0-1 0,-1 1 0,1-1 0,0 1 0,0-1 0,0 0 0,0 1 0,0-1 0,-1 0 0,1 0 0,0 1 0,0-1 1,0 0-1,0 0 0,0 0 0,0 0 0,0 0 0,0 0 0,0-1 0,0 1 0,-1 0 0,3-1 0,2-1 1,1 1 0,-1-2 0,0 1 0,8-5 0,-2 1-16,0-1 0,-1 0 0,0-1-1,0-1 1,0 1 0,-1-1 0,-1-1 0,1 0-1,-1 0 1,9-16 0,-13 18-239,-1 1-1,1-1 1,-1 0-1,0 1 1,-1-1-1,0 0 1,0-1 0,-1 1-1,0 0 1,-1 0-1,1-1 1,-1 1 0,-1 0-1,0-1 1,0 1-1,-1 0 1,-3-11 0,-11-19-820,-6 0 257</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9.712"/>
    </inkml:context>
    <inkml:brush xml:id="br0">
      <inkml:brushProperty name="width" value="0.05" units="cm"/>
      <inkml:brushProperty name="height" value="0.05" units="cm"/>
      <inkml:brushProperty name="color" value="#008C3A"/>
    </inkml:brush>
  </inkml:definitions>
  <inkml:trace contextRef="#ctx0" brushRef="#br0">105 39 12251,'0'-2'287,"0"0"1,-1 0 0,0 0 0,1 0-1,-1 0 1,0 0 0,0 0 0,0 0-1,0 0 1,0 0 0,-1 1 0,1-1-1,-1 0 1,1 1 0,-1-1 0,1 1-1,-1 0 1,0-1 0,-3-1-1,4 3-138,-1 0-1,1-1 1,-1 1-1,1 0 1,-1 0-1,0 0 1,1 0-1,-1 0 1,1 0-1,-1 0 0,0 0 1,1 1-1,-1-1 1,1 1-1,-1-1 1,1 1-1,-1 0 1,1-1-1,0 1 0,-1 0 1,1 0-1,0 0 1,0 0-1,-1 0 1,1 0-1,0 0 1,-1 3-1,-2 0 36,1 1-1,0-1 1,0 1-1,1 0 1,-1 0-1,1 0 1,0 1-1,0-1 1,-1 11-1,-1 5 198,0 27-1,4-45-347,-3 59 411,3 1 0,3 0 0,12 64 0,-12-111-439,1-1 0,1 0 0,0-1 0,8 15 0,4 11-932,-16-37 694,0 0 0,0 1 0,-1-1 0,1 0 0,-1 0 0,1 1 0,-1-1 0,0 0 0,-1 1-1,1-1 1,-1 0 0,1 0 0,-1 1 0,0-1 0,0 0 0,0 0 0,0 0 0,-1 0-1,0 0 1,1 0 0,-1-1 0,0 1 0,-4 4 0,-16 18-258</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4.365"/>
    </inkml:context>
    <inkml:brush xml:id="br0">
      <inkml:brushProperty name="width" value="0.05" units="cm"/>
      <inkml:brushProperty name="height" value="0.05" units="cm"/>
      <inkml:brushProperty name="color" value="#FF0066"/>
    </inkml:brush>
  </inkml:definitions>
  <inkml:trace contextRef="#ctx0" brushRef="#br0">1 3 9674,'0'1'232,"0"0"1,0 0-1,0 0 1,0 0-1,0 0 0,0-1 1,0 1-1,1 0 1,-1 0-1,0 0 0,0 0 1,1-1-1,-1 1 0,1 0 1,-1 0-1,2 1 1,-2-2-80,0 0 1,1 1 0,-1-1 0,1 0 0,-1 0-1,1 0 1,-1 1 0,1-1 0,-1 0 0,0 0-1,1 0 1,-1 0 0,1 0 0,-1 0 0,1 0-1,-1 0 1,1 0 0,-1 0 0,1 0 0,-1 0-1,2-1 1,1 0 794,1-1-1,0 0 1,-1 0-1,1 0 1,4-4-1,-2 1 659,-6 6-1494,1 0 1,-1 0 0,0-1-1,1 1 1,-1 0 0,0 0 0,0-1-1,0 1 1,0 0 0,1 0-1,-1 0 1,0 1 0,0-2-39,1 19 275,2 0 1,7 28-1,-7-39-256,0-1 0,0 0 0,0 0 0,1 1 0,0-2-1,0 1 1,0-1 0,11 12 0,14 10 507,40 28 1,-40-33-296,-27-22-320,7 7-138,0 0 0,1-1 0,0-1 0,0 0 0,19 8 0,-23-14-4629,1-3 3197</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14.798"/>
    </inkml:context>
    <inkml:brush xml:id="br0">
      <inkml:brushProperty name="width" value="0.05" units="cm"/>
      <inkml:brushProperty name="height" value="0.05" units="cm"/>
      <inkml:brushProperty name="color" value="#FF0066"/>
    </inkml:brush>
  </inkml:definitions>
  <inkml:trace contextRef="#ctx0" brushRef="#br0">68 706 10546,'-58'47'6227,"57"-46"-6027,0-1 0,0 1-1,1-1 1,-1 1 0,0 0 0,1-1 0,-1 1-1,1 0 1,-1 0 0,1-1 0,-1 1 0,1 0-1,-1 0 1,1 0 0,-1 1 0,2-2-143,-1 0 0,0 0 0,0 1 0,0-1 0,1 0 0,-1 0 0,0 0 0,0 1 1,0-1-1,1 0 0,-1 0 0,0 0 0,0 0 0,1 0 0,-1 0 0,0 1 0,0-1 0,1 0 0,-1 0 0,0 0 1,1 0-1,-1 0 0,0 0 0,0 0 0,1 0 0,-1 0 0,0 0 0,1 0 0,-1 0 0,1-1 0,5 0 325,0 0-1,0-1 1,9-3-1,40-17 912,72-42 0,52-46-74,145-114 532,37-25-3,-346 239-1699,14-8 13,0 1 0,38-16 0,-37 23-556,-30 10 468,0 0-1,0-1 0,0 1 0,0 0 1,1 0-1,-1 0 0,0 0 0,0 0 0,0 0 1,1 0-1,-1 0 0,0 0 0,0 0 0,0 0 1,0 0-1,1 0 0,-1 0 0,0 0 0,0 0 1,0 0-1,1 0 0,-1 0 0,0 0 0,0 1 1,0-1-1,0 0 0,1 0 0,-1 0 0,0 0 1,0 0-1,0 0 0,0 0 0,0 1 0,1-1 1,-1 0-1,0 0 0,0 0 0,0 0 1,0 1-1,0-1 0,0 0 0,0 0 0,0 0 1,0 1-1,0-1 0,0 0 0,0 0 0,0 0 1,0 0-1,0 1 0,0-1 0,0 0 0,0 0 1,0 1-1,0 0-122,0 0 1,0 0-1,-1 0 1,1 0-1,-1 0 1,1 0-1,0 0 1,-1 0-1,0 0 1,1 0-1,-1 0 0,0 0 1,1 0-1,-1 0 1,-2 1-1,-5 4-375,0 0-1,-11 6 0,19-12 524</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20.893"/>
    </inkml:context>
    <inkml:brush xml:id="br0">
      <inkml:brushProperty name="width" value="0.05" units="cm"/>
      <inkml:brushProperty name="height" value="0.05" units="cm"/>
      <inkml:brushProperty name="color" value="#FF0066"/>
    </inkml:brush>
  </inkml:definitions>
  <inkml:trace contextRef="#ctx0" brushRef="#br0">385 733 10306,'11'-3'2312,"0"0"0,16-2-1,24 2 415,54 11-2722,-56-4 789,31 1-270,0-5-1,148-17 0,-130 4-227,112-14 176,-144 22-266,81 4 1,-130 2-154,203 6 804,-2-19 24,-105-1-357,-1 6 1,187 10-1,-249-2-314,0-1 0,0-2 0,77-15 0,-93 11-39,0 2 0,0 1 0,0 2 1,38 3-1,-50 0-159,0 0 1,0-1-1,30-4 0,-45 2-8,1 0 0,-1-1 0,0 0 0,1 0 0,-1 0-1,0-1 1,0 0 0,-1-1 0,1 0 0,-1 0 0,1 0-1,-1-1 1,7-7 0,-12 10-3,1 0 0,-1-1 0,0 1-1,0-1 1,-1 1 0,1-1 0,0 0 0,-1 1-1,0-1 1,0 0 0,1 1 0,-2-1 0,1 0 0,0 1-1,-1-5 1,0-8-4,2-15 27,12-58-1,-8 61-14,-1 0 0,-2 0 0,0-29-1,-2 44-12,-2 0 0,1-1-1,-6-20 1,5 29 6,1-1 1,-1 0-1,-1 0 1,1 1-1,0-1 1,-1 1-1,0 0 1,0 0-1,0 0 1,-1 0-1,-6-6 0,-6-2-1,-1 1 0,-30-15 0,10 6 23,31 17-22,0 0 0,0 1-1,0 0 1,0 0 0,0 0 0,0 1-1,0 0 1,-10 0 0,-53 2-71,40 0 56,-77 2 19,-155-17 0,-340-23-550,290 40 252,-266-4 286,493-1 33,-1 4 0,-117 18-1,120-4-28,-136 46 0,84-22 36,25-8-30,90-26-2,-1-1 0,0-1 0,0 0 0,-39 1 0,58-5 2,0 0 1,0 0-1,0 0 0,0 0 1,0 0-1,0 0 0,0 0 1,0 0-1,0 0 0,0 0 1,0 1-1,1-1 0,-1 0 1,0 1-1,0-1 0,0 1 1,0-1-1,1 1 0,-1-1 1,0 1-1,0 0 0,1-1 1,-1 1-1,1 0 1,-2 1-1,2 0 10,-1 0-1,1 0 1,-1 0 0,1 1 0,0-1 0,0 0-1,0 0 1,1 4 0,-1 13 26,-2 15 28,0-9-28,0 0 0,2 1 0,1-1 0,6 40 0,-1-43 63,0 1 0,2-1 1,0 0-1,2 0 0,22 36 1,75 92 962,-103-144-977,1 0 0,1 0 1,-1-1-1,1 1 0,0-1 1,0 0-1,0-1 0,1 0 1,10 6-1,-11-8-8,0 0 1,0 0-1,1 0 0,-1-1 1,1 0-1,-1 0 0,1-1 1,-1 0-1,1 0 0,0 0 1,8-2-1,-6 0-69,0 0 0,0 0 0,0 0-1,0-1 1,0-1 0,-1 0 0,1 0 0,-1 0 0,0-1 0,0 0 0,9-9 0,-12 9-104,-3 3-324,0 0 0,1 0 0,-1 0 0,0 0 0,1 0 0,-1 1 0,1-1 0,0 1 0,0-1 1,-1 1-1,6-1 0,-5 2-944</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25.724"/>
    </inkml:context>
    <inkml:brush xml:id="br0">
      <inkml:brushProperty name="width" value="0.05" units="cm"/>
      <inkml:brushProperty name="height" value="0.05" units="cm"/>
      <inkml:brushProperty name="color" value="#FF0066"/>
    </inkml:brush>
  </inkml:definitions>
  <inkml:trace contextRef="#ctx0" brushRef="#br0">574 1146 10890,'0'1'132,"0"-1"0,0 0 0,1 0 0,-1 0 0,0 0 0,0 1 0,0-1 0,1 0 0,-1 0 0,0 0 0,0 0 0,0 0 0,1 0 0,-1 0 0,0 1-1,0-1 1,1 0 0,-1 0 0,0 0 0,0 0 0,0 0 0,1 0 0,-1 0 0,0 0 0,0 0 0,1 0 0,-1 0 0,0-1 0,0 1 0,1 0 0,-1 0 0,0 0 0,0 0-1,1 0 1,9-4 741,10-2-271,0 0 0,1 2 0,0 0 0,-1 1 0,30 0 0,-27 2-220,261-7 2433,45-3-1678,-200-4-732,194-46 0,149-49 277,-408 96-477,65-23 1,-102 27-132,-1-1 1,0 0 0,-1-3-1,47-31 1,-65 39-54,1 0 0,-1-1-1,0 1 1,0-2 0,-1 1 0,0-1 0,-1 0 0,1 0-1,-2-1 1,1 0 0,-1 0 0,6-17 0,-8 18-5,0 0 1,-1 0-1,0 0 1,0 0 0,-1 0-1,0-1 1,0 1-1,-1 0 1,0 0 0,0 0-1,-1 0 1,0 0-1,-1 0 1,0 0 0,-6-12-1,-1 4-6,-1 0-1,0 0 0,-1 1 1,-1 0-1,0 1 1,-1 1-1,-1 0 1,0 1-1,-29-18 1,-5 1-4,-2 2 0,-54-20 0,-70-19-20,58 23 78,-141-48 75,210 77-141,-1 3 0,0 2 0,-75-5 0,50 14-9,-1 2 0,0 4 0,-81 17 0,-216 66-136,283-63 35,-92 41-1,131-45 87,1 3 0,2 1 0,-55 40-1,79-48 27,1 1 0,1 1 0,0 1 0,2 1 0,0 0 0,2 1 0,0 1 0,-15 30 0,16-21 4,0 1 0,2 1 0,2 0 0,1 1 0,-11 69 0,20-93 6,1 0 0,0 0 0,1 0 0,2 20 0,-1-26 0,0-1-1,0 1 1,0-1-1,1 0 1,0 0-1,0 1 1,1-1-1,0 0 1,-1-1-1,2 1 1,-1-1-1,5 6 1,1-1 14,0-2 1,0 1-1,1-1 1,0-1-1,0 0 1,0 0-1,1-1 1,18 6-1,6 0 63,54 10 1,213 21 82,4-21-2446,-284-19 1860,65 1-1745,5-1 760</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27.242"/>
    </inkml:context>
    <inkml:brush xml:id="br0">
      <inkml:brushProperty name="width" value="0.05" units="cm"/>
      <inkml:brushProperty name="height" value="0.05" units="cm"/>
      <inkml:brushProperty name="color" value="#FF0066"/>
    </inkml:brush>
  </inkml:definitions>
  <inkml:trace contextRef="#ctx0" brushRef="#br0">503 991 6705,'-1'0'166,"-1"0"87,1 0 0,-1 0 0,1-1 0,-1 1 0,1 0-1,-1-1 1,1 1 0,-1-1 0,1 1 0,0-1 0,-1 0 0,1 0-1,0 0 1,0 1 0,-2-3 0,3 3-75,1-1-1,0 1 1,-1 0 0,1 0-1,0-1 1,-1 1 0,1 0-1,0 0 1,-1 0 0,1 0 0,0 0-1,-1 0 1,1 0 0,0 0-1,-1 0 1,2 1 0,13 2 825,22 8 0,4 1-129,28 2-174,1-3 1,0-3-1,123-1 0,-98-11-396,1-4 0,115-26 0,-125 14 141,117-45 1,76-49 133,-244 99-459,0-2-1,35-23 1,-61 35-34,-1-1-1,1-1 1,-1 1-1,0-2 1,-1 1-1,0-1 1,0 0-1,0 0 1,-1-1-1,-1 0 1,1 0-1,6-17 1,-10 18-39,0 1 1,-1-1 0,1 0 0,-2 0 0,1 0-1,-1 0 1,-1 0 0,1 0 0,-2 0 0,1 0-1,-1 0 1,-3-9 0,-2-3 5,-1 0 0,0 1 0,-16-26 0,-5-4 2,-46-60-1,62 94-45,0 0-1,0 1 1,-1 1-1,-1 0 1,-1 0 0,0 2-1,-26-16 1,5 9-4,-1 1 0,-1 1 0,-1 3 0,1 1 0,-2 2 0,-73-9 1,2 10-47,-1 5 1,1 5 0,-1 5-1,-187 34 1,24 22-81,211-43 76,1 3 0,-72 35 0,119-49 34,0 1 1,0 1-1,-26 21 0,37-25 11,-1 0-1,1 0 1,0 1-1,0-1 0,1 1 1,0 0-1,0 1 1,1-1-1,0 1 0,-5 13 1,-33 133-6,32-124 6,-5 12 83,-14 70 1,27-99-17,0 0 0,1 0-1,0 0 1,1 0 0,1 1-1,0-1 1,0 0 0,1 0-1,8 25 1,-5-26 22,0 0-1,1 0 1,0-1 0,1 1-1,0-1 1,1-1 0,0 1-1,1-1 1,17 15 0,-12-13 10,1-2 1,0 0 0,0 0-1,1-1 1,0-1-1,26 9 1,-8-7-23,0-1 0,1-2 0,0-1 0,0-2 0,1-1 0,65-4 0,-57-2-424,-1-1 0,67-18 0,-11-9-74</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28.145"/>
    </inkml:context>
    <inkml:brush xml:id="br0">
      <inkml:brushProperty name="width" value="0.05" units="cm"/>
      <inkml:brushProperty name="height" value="0.05" units="cm"/>
      <inkml:brushProperty name="color" value="#FF0066"/>
    </inkml:brush>
  </inkml:definitions>
  <inkml:trace contextRef="#ctx0" brushRef="#br0">11 7 5553,'-10'-7'136</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30.17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0 264 12435,'4'-8'6937,"1"5"-6664,0 0 0,0 0 0,1 0 0,-1 1 0,1 0 0,0 0 0,9-2 0,-4 1-2,225-55 3073,-141 36-2425,161-33 1441,426-36 1,-667 90-2352,62-2 245,-71 3-290,1 0 0,-1 1-1,0 0 1,0 0-1,0 1 1,0 0 0,0 0-1,0 0 1,7 5 0</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30.97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76 9 10970,'-76'41'7230,"88"-45"-6644,0 0 0,0 1 1,1 0-1,-1 1 0,1 0 0,0 1 0,17 1 1,95 10 879,-72-3-822,43-1 442,138-7 0,92-27 716,-159 12-866,-66 10-549,-1 3 1,1 6-1,145 20 0,-102 0-2289,-144-22 1863,5-1-300,1 1 0,-1 0 0,0-1 0,0 0 0,0 0 1,8-2-1,-2-1-60,0-1 0,-1 0 0,13-7-1</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31.90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270 1 8106,'-23'4'727,"-76"8"3171,85-11-3380,1-1-1,0 0 1,-1-1 0,1 0-1,-19-6 1,23 4-139,-31 6 3779,41-3-4111,8 12 695,2-2-231,1 0 0,0-1 0,0 0 0,1-1 0,16 7 0,2 0 383,43 13 1,-20-12-389,1-2 1,0-2-1,58 4 1,-31-10 152,121-6 1,82-28 297,-4-16-17,-182 28-536,-15 2-133,252-31 488,-321 44-745,2-1-10,0 1 0,0 1 0,0 0 0,34 6 0,-50-6-24,1 0 0,-1 0 0,1 1 0,-1-1 0,1 0 0,0 1 0,-1 0 0,0-1 0,1 1 0,-1 0 0,1 0 0,-1 0 0,0 0 0,1 0 0,-1 0 0,0 0 0,0 0 0,0 0-1,0 1 1,1 1 0,-2-2-20,1-1-1,-1 1 0,0 0 0,0-1 0,0 1 1,0 0-1,0-1 0,0 1 0,-1 0 1,1-1-1,0 1 0,0 0 0,0-1 0,-1 1 1,1 0-1,0-1 0,-1 1 0,0 0 0,0 1-112,-1 0 0,0 0-1,1 0 1,-1 0-1,0-1 1,0 1 0,-3 1-1,-6 4-1015,-1-1 1,0 0-1,0-1 0,-17 4 0,25-7 785,-1-2 0,0 1 0,0-1 0,-6 0 0</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32.60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393 50 10106,'-197'43'5235,"167"-34"-4051,1 1 1,0 1-1,1 2 1,-40 24-1,67-37-1114,1 1 1,-1-1-1,0 0 0,0 1 0,-3 2 352,4-2-352,-1 0 0,1-1 1,-1 1-1,1 0 0,0-1 0,-1 1 1,1 0-1,-1 1 0,2-1-14,-1-1 0,1 1 0,-1-1 0,1 1 0,0-1 0,-1 0-1,1 1 1,0-1 0,-1 0 0,1 1 0,0-1 0,0 0 0,-1 0 0,1 0-1,0 0 1,0 0 0,-1 0 0,1 0 0,0 0 0,0 0 0,0 0 0,-1 0 0,1 0-1,0-1 1,0 1 0,186-29 3260,-67 8-2207,410-60 1976,-141 29-2033,-320 47-1038,0 4 0,0 2 0,114 16 0,-158-13-110,1 0-472,0 1-1,28 10 0,-35-7-1314,-80-11-1381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10.164"/>
    </inkml:context>
    <inkml:brush xml:id="br0">
      <inkml:brushProperty name="width" value="0.05" units="cm"/>
      <inkml:brushProperty name="height" value="0.05" units="cm"/>
      <inkml:brushProperty name="color" value="#008C3A"/>
    </inkml:brush>
  </inkml:definitions>
  <inkml:trace contextRef="#ctx0" brushRef="#br0">1 317 17316,'0'-2'418,"0"0"0,1-1 0,-1 1 1,1 0-1,-1 0 0,1 0 0,0 0 0,0 0 1,0 0-1,0 0 0,0 0 0,0 0 1,1 0-1,-1 0 0,2-1 0,29-24 1265,-25 21-1302,92-65 738,-44 32-1545,67-60 0,-106 81-282,-14 15 534,0 1 1,0-1-1,0 1 0,1-1 1,-1 1-1,1 0 1,4-3-1,-7 5 166,0 0-1,1 0 1,-1 0-1,0 0 1,1 0 0,-1 0-1,0 0 1,1 0-1,-1 0 1,0 0-1,1 0 1,-1 0 0,0 0-1,1 1 1,-1-1-1,0 0 1,0 0-1,1 0 1,-1 0 0,0 1-1,0-1 1,1 0-1,-1 0 1,0 1-1,0-1 1,1 0 0,-1 0-1,0 1 1,0-1-1,0 0 1,0 1-1,0-1 1,1 0 0,-1 1-1,0-1 1,0 0-1,0 1 1,0-1-1,0 1 1,3 15 40,-3-14-47,3 29 86,2 17 136,-4-44-159,-1 0 1,1-1-1,0 1 1,1-1-1,-1 1 1,1-1-1,-1 1 1,1-1-1,4 6 1,-5-8-29,1 0 0,-1 1 0,0-1 0,1 0 0,-1 0 0,0 0 0,1 0 0,-1 0 0,1 0 0,-1-1 0,1 1 0,0 0 0,-1-1 0,1 1 0,0-1 0,-1 0 0,1 1 0,0-1-1,0 0 1,-1 0 0,1 0 0,0 0 0,0-1 0,-1 1 0,1 0 0,0-1 0,-1 1 0,1-1 0,0 0 0,-1 1 0,1-1 0,-1 0 0,1 0 0,-1 0 0,3-2 0,1-1 78,0 0 1,0-1-1,-1 1 1,0-1-1,0 0 0,0 0 1,0-1-1,4-9 0,-6 11-30,-1 1 0,1-1 0,-1 0 0,0 0 0,0 0 0,-1 0 0,1-1 0,-1 1 0,0 0 0,-1-6 0,1 9-64,0 0 1,0 0 0,0-1-1,0 1 1,-1 0 0,1 0-1,-1 0 1,1-1 0,-1 1-1,1 0 1,-1 0 0,0 0 0,1 0-1,-1 0 1,0 0 0,0 0-1,0 0 1,1 1 0,-1-1-1,0 0 1,0 0 0,-1 1-1,1-1 1,0 0 0,0 1 0,0-1-1,0 1 1,0 0 0,-1-1-1,1 1 1,0 0 0,0 0-1,-1 0 1,1 0 0,0 0-1,0 0 1,-2 0 0,-34 8-1015,29-6 317,1 0 0,0-1 1,0 0-1,-9 1 1,15-2 564,1 0-1,-1 0 1,0 0 0,1 0 0,-1 0 0,0 0 0,1 0-1,-1 0 1,0-1 0,1 1 0,-1 0 0,0 0-1,1-1 1,-1 1 0,0 0 0,0-1 0,1 0 37,-1 0 0,1 1 1,0-1-1,0 0 0,0 0 1,-1 1-1,1-1 0,0 0 1,0 1-1,0-1 0,0 0 0,1 0 1,-1-1-1</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33.25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194 102 11258,'-170'44'10168,"169"-43"-10072,0-1 0,-1 1 0,1-1 0,0 1 0,-1-1 0,1 1 0,0 0-1,0 0 1,0 0 0,0 0 0,0-1 0,0 1 0,0 1 0,0-1 0,0 0 0,0 0 0,1 0 0,-1 0 0,0 1 0,1-1 0,-1 0 0,1 1 0,-1-1 0,1 0 0,0 1 0,-1-1-1,1 1 1,0-1 0,0 0 0,0 1 0,0-1 0,0 1 0,0-1 0,1 0 0,-1 1 0,0-1 0,1 0 0,-1 1 0,1-1 0,0 0 0,-1 1 0,1-1 0,0 0 0,0 0-1,-1 0 1,1 0 0,0 0 0,0 0 0,0 0 0,1 0 0,-1 0 0,0 0 0,2 1 0,4 1 79,0 0 0,0 0 0,0-1-1,0 0 1,1 0 0,-1-1 0,1 0 0,13 1 0,29-1 464,-1-1 0,68-10 0,100-28 603,53-29-637,-22 6-40,0 19-308,-208 39-400,-1 2 1,0 2-1,61 8 0,-94-8-42,-3 0-83,1-1 0,-1 1 0,1-1-1,-1 1 1,1-1 0,-1 0-1,1-1 1,-1 1 0,1-1 0,-1 1-1,0-1 1,1 0 0,3-2-1,4-9-740</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3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134 173 11386,'-12'-5'1120,"0"-2"-1,1 0 1,0 0-1,0-1 1,-40-33 2439,28 41-1260,22 0-2231,1 1-1,0-1 1,0 1-1,-1 0 1,1-1-1,0 1 1,0 0-1,0 0 1,0-1-1,0 1 1,0 0-1,0-1 1,0 1-1,0 0 1,1 0-1,-1 3 65,1 1-1,1-1 0,-1 0 0,0-1 0,1 1 0,0 0 0,0 0 0,0-1 0,1 1 0,-1-1 0,1 0 0,0 1 1,5 4-1,-1-2 2,0-1 1,0 1 0,1-1 0,-1-1-1,1 1 1,10 3 0,5 0 138,1 0 0,0-2-1,0-1 1,0-1 0,50 1 0,-9-5 388,75-10 0,156-37 207,0-21 330,152-28-139,-429 93-1058,82-11 0,-82 13 0,0 0 0,1 1 0,20 3 0,-37-3 0,0 0 0,-1 1 0,1-1 0,0 1 1,0 0-1,-1 0 0,1 0 0,-1 0 0,1 1 0,-1-1 0,1 1 0,3 3 0,-5-5 0,0 1 0,-1 0 0,1 0 0,-1 0-1,1 0 1,-1 0 0,1 0 0,-1 0 0,1 0-1,-1 0 1,0 0 0,0 0 0,1 0-1,-1 1 1,0-1 0,0 0 0,0 0 0,0 0-1,0 0 1,-1 0 0,1 0 0,0 0 0,0 0-1,-1 0 1,1 0 0,-1 0 0,1 0 0,-1 0-1,1 0 1,-1 0 0,0 0 0,0 1 0,-34 37-3001,22-30 1790</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48.136"/>
    </inkml:context>
    <inkml:brush xml:id="br0">
      <inkml:brushProperty name="width" value="0.05" units="cm"/>
      <inkml:brushProperty name="height" value="0.05" units="cm"/>
      <inkml:brushProperty name="color" value="#FF0066"/>
    </inkml:brush>
  </inkml:definitions>
  <inkml:trace contextRef="#ctx0" brushRef="#br0">13 30 11618,'-2'-11'865,"-3"3"503,1 1 8,2 3 137,23 13-1393</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0.317"/>
    </inkml:context>
    <inkml:brush xml:id="br0">
      <inkml:brushProperty name="width" value="0.05" units="cm"/>
      <inkml:brushProperty name="height" value="0.05" units="cm"/>
      <inkml:brushProperty name="color" value="#FF0066"/>
    </inkml:brush>
  </inkml:definitions>
  <inkml:trace contextRef="#ctx0" brushRef="#br0">48 0 12459,'-28'8'3501,"9"-7"2520,20 1-5881,-1 0 1,1 0-1,0-1 1,0 1-1,0 0 1,0 0-1,0-1 1,0 1-1,1-1 1,-1 1-1,0-1 1,1 1-1,2 1 1,1 2 131,11 12 168,12 13 127,2 0 0,0-2-1,43 30 1,86 35 387,6 4-414,-98-49-156,91 86 1,50 73 462,-24-24-164,-138-139-534,200 205 721,-219-218-740,-2 2 0,-1 1-1,-2 1 1,-1 0 0,-2 2 0,20 53 0,-33-74-111,-1 1 0,-1 0-1,-1 0 1,0 0-1,-1 0 1,-1 31 0,-1-39-24,-1 0-1,0 0 1,-1 0 0,0 0 0,0 0 0,-1-1 0,0 1 0,0-1 0,-1 0 0,0 0 0,-1 0 0,1 0 0,-2-1 0,-8 11 0,-5-1-344,18-16 213,0-1-1,1 1 1,-1-1-1,0 1 1,0 0-1,1-1 1,-1 0-1,0 1 1,0-1-1,0 1 1,0-1-1,0 0 1,0 0-1,0 0 0,1 1 1,-1-1-1,0 0 1,0 0-1,0 0 1,0 0-1,0-1 1,-1 1-1,2 0 84,-1 0 1,1 0-1,0 0 0,0 0 0,0-1 1,0 1-1,0 0 0,0 0 0,0 0 1,0 0-1,0 0 0,0 0 0,0 0 1,-1-1-1,1 1 0,0 0 0,0 0 1,0 0-1,0 0 0,0 0 0,0 0 0,0-1 1,0 1-1,0 0 0,0 0 0,0 0 1,0 0-1,0 0 0,0-1 0,1 1 1,-1 0-1,0 0 0,0 0 0,0 0 1,0 0-1,0 0 0,0 0 0,0-1 1,0 1-1,0 0 0,0 0 0,0 0 0,1 0 1,-1 0-1,0 0 0,0 0 0,0 0 1,0 0-1,0 0 0,0 0 0,0 0 1,1 0-1,-1 0 0,0-1 0,20-4-1830</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1.055"/>
    </inkml:context>
    <inkml:brush xml:id="br0">
      <inkml:brushProperty name="width" value="0.05" units="cm"/>
      <inkml:brushProperty name="height" value="0.05" units="cm"/>
      <inkml:brushProperty name="color" value="#FF0066"/>
    </inkml:brush>
  </inkml:definitions>
  <inkml:trace contextRef="#ctx0" brushRef="#br0">94 2473 9090,'-81'3'6808,"80"-3"-6748,1 0 0,0 0 0,-1 0 0,1 0 0,-1 0 0,1 0 0,-1 0 0,1 0 1,0 0-1,-1 0 0,1 0 0,-1 0 0,1 0 0,0 0 0,-1 0 0,1-1 0,-1 1 0,1 0 0,0 0 0,-1-1 0,1 1 0,0 0 0,-1 0 0,1-1 0,0 1 0,-1 0 0,1-1 0,0 1 1,0 0-1,0-1 0,-1 1 0,1-1 0,0 1 0,0 0 0,0-1 0,0 1 0,0-1 0,0 1 0,-1-1 0,1 1 0,0 0 0,0-1 0,0 1 0,1-1 0,-1 1 0,0-1 0,0 1 1,0 0-1,0-1 0,0 1 0,0-1 0,1 1 0,-1 0 0,0-1 0,3-5 160,0 1 0,0-1 0,6-6 0,-6 7 37,139-190 2665,169-206-99,166-144-579,-91 123-724,10-13 194,-355 388-1520,2-5 91,3 3 0,82-70 0,-5 27-136,-89 67-141,-30 22-12,0 0-67,-5 3-176,-1 1 89,1-1 1,0 0-1,0 1 0,0-1 0,-1 0 0,1 0 1,0 0-1,0 0 0,-1 0 0,1 0 0,0-1 0,0 1 1,-2-1-1,-11-10-4403,-6-17 1667</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5.224"/>
    </inkml:context>
    <inkml:brush xml:id="br0">
      <inkml:brushProperty name="width" value="0.05" units="cm"/>
      <inkml:brushProperty name="height" value="0.05" units="cm"/>
      <inkml:brushProperty name="color" value="#FF0066"/>
    </inkml:brush>
  </inkml:definitions>
  <inkml:trace contextRef="#ctx0" brushRef="#br0">2 114 11771,'-1'-11'885,"0"1"0,1-1 1,1 1-1,0-1 0,3-14 1,-4 23-734,0 0 1,1 1 0,-1-1 0,1 0 0,0 0 0,0 1 0,-1-1-1,1 0 1,0 1 0,0-1 0,1 1 0,-1 0 0,0-1 0,0 1 0,1 0-1,-1-1 1,1 1 0,-1 0 0,1 0 0,-1 0 0,1 0 0,0 1-1,-1-1 1,1 0 0,0 1 0,0-1 0,0 1 0,-1 0 0,1-1-1,0 1 1,0 0 0,0 0 0,0 0 0,-1 0 0,1 1 0,0-1-1,0 0 1,0 1 0,2 0 0,4 2 113,0 0 0,0 0 1,-1 1-1,1 0 0,-1 0 0,0 1 1,0 0-1,7 7 0,50 51 569,-61-59-815,24 29-350,-1 0 0,-3 2-1,31 57 1,-49-82-189,-4-6-70,1-1 1,0 1-1,0 0 0,0-1 0,1 1 0,-1-1 0,1 0 0,3 4 0,-6-7 546,0 0-1,0 0 1,1 0-1,-1 0 1,0 0-1,0 0 1,0 0 0,0 0-1,0 0 1,0 0-1,0 0 1,0 0-1,0 0 1,0 0-1,1 0 1,-1 0-1,0 0 1,0 0 0,0 0-1,0 0 1,0 0-1,0 0 1,0 0-1,0 0 1,0 0-1,0 0 1,0-1 0,0 1-1,0 0 1,1 0-1,-1 0 1,0 0-1,0 0 1,0 0-1,0 0 1,0 0-1,0 0 1,0 0 0,0 0-1,0-1 1,0 1-1,0 0 1,0 0-1,0 0 1,0 0-1,0 0 1,0 0 0,0 0-1,0 0 1,2-8-1522</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5.553"/>
    </inkml:context>
    <inkml:brush xml:id="br0">
      <inkml:brushProperty name="width" value="0.05" units="cm"/>
      <inkml:brushProperty name="height" value="0.05" units="cm"/>
      <inkml:brushProperty name="color" value="#FF0066"/>
    </inkml:brush>
  </inkml:definitions>
  <inkml:trace contextRef="#ctx0" brushRef="#br0">13 92 11586,'0'0'105,"-1"-1"0,1 1-1,0 0 1,-1-1 0,1 1-1,0 0 1,-1 0 0,1-1-1,-1 1 1,1 0 0,-1 0-1,1 0 1,-1 0 0,1-1-1,-1 1 1,1 0-1,0 0 1,-1 0 0,1 0-1,-1 0 1,-2 7 2128,6 15-85,-3-22-2166,9 44 1918,-4-17-1284,1 1-1,2-1 0,20 49 1,-27-73-595,0-1 0,0 0 0,0 0-1,1 0 1,-1-1 0,1 1 0,-1 0 0,1 0 0,2 1 0,-4-3-15,0 0-1,1 0 0,-1 0 1,0 1-1,0-1 1,1 0-1,-1 0 1,0 0-1,1 0 1,-1 0-1,0 0 1,0 0-1,1 0 1,-1 0-1,0 0 1,1 0-1,-1 0 1,0 0-1,1 0 1,-1 0-1,0 0 1,0 0-1,1 0 1,-1 0-1,0 0 1,1-1-1,-1 1 6,1-1-1,-1 0 0,1 1 1,-1-1-1,1 1 0,-1-1 1,0 0-1,1 0 0,-1 1 1,0-1-1,1 0 0,-1 0 1,0 1-1,0-1 0,0-1 1,4-34 263,-2-48 0,-2 47-316,6-43 0,-5 76-39,-1 0-1,1 0 1,0 0 0,0 0 0,0 0 0,0 0 0,1 0 0,0 0 0,-1 0 0,1 1-1,1-1 1,-1 1 0,1-1 0,-1 1 0,1 0 0,0 0 0,0 0 0,0 0 0,0 1 0,1-1-1,-1 1 1,1 0 0,-1 0 0,1 0 0,0 1 0,0-1 0,0 1 0,0 0 0,0 0-1,0 0 1,0 1 0,6-1 0,7 0 379,0 1-1,26 4 0,0 2 317</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6.240"/>
    </inkml:context>
    <inkml:brush xml:id="br0">
      <inkml:brushProperty name="width" value="0.05" units="cm"/>
      <inkml:brushProperty name="height" value="0.05" units="cm"/>
      <inkml:brushProperty name="color" value="#FF0066"/>
    </inkml:brush>
  </inkml:definitions>
  <inkml:trace contextRef="#ctx0" brushRef="#br0">162 598 11314,'-7'28'1321,"-1"3"3888,13-54-3642,7-22 0,5-15-916,-6 11-297,-3 0 1,-2-1 0,0-53 0,-6 85-338,0 1-1,-2-1 1,0 1 0,-1-1 0,-1 1 0,-1 0 0,0 0 0,-1 1 0,-1-1 0,0 1 0,-2 1 0,-12-20 0,18 31-16,0 0 1,0 1 0,0-1 0,0 1 0,-1 0 0,0 0-1,1 0 1,-9-4 0,11 6 3,-1 0 0,0 0 0,1 1 0,-1-1 1,0 1-1,0-1 0,1 1 0,-1 0 0,0 0 0,0 0 0,0 0 0,1 0 0,-1 0 1,0 0-1,0 0 0,0 1 0,1-1 0,-1 1 0,0 0 0,0-1 0,1 1 1,-1 0-1,1 0 0,-1 0 0,-2 2 0,0 1 28,0 0 0,1 0 1,0 0-1,-1 0 0,1 0 0,1 1 1,-1-1-1,1 1 0,-1 0 0,0 6 0,-2 4 99,1-1-1,-4 21 0,6-19-28,0 0 1,1 0-1,1 0 1,0 0-1,2 0 0,-1 0 1,2 0-1,0 0 1,1-1-1,0 1 1,2-1-1,-1 0 0,2 0 1,0-1-1,1 0 1,0 0-1,16 19 1,-21-29-87,0 0 1,0-1 0,1 1-1,-1-1 1,1 1 0,0-1-1,0 0 1,0-1 0,0 1 0,0-1-1,1 0 1,-1 0 0,1 0-1,0 0 1,-1-1 0,1 0-1,0 0 1,0 0 0,0-1 0,0 1-1,7-2 1,-3 0-4,0-1 0,0 0 0,0 0 0,-1-1 0,1 0 0,-1-1 0,1 0-1,-1 0 1,0-1 0,-1 0 0,1 0 0,-1-1 0,0 0 0,9-9 0,2-5 9,-1-1 0,0 0-1,22-39 1,-19 22-6,-9 86-170,-9-44 154,0 1 0,1 0 1,-1-1-1,1 0 0,0 0 0,1 0 0,-1 0 0,1 0 1,0 0-1,-1-1 0,2 0 0,-1 0 0,0 0 1,8 3-1,-6-2 4,0-2 1,1 1-1,-1-1 1,1 0-1,0 0 1,-1-1 0,1 0-1,0 0 1,0-1-1,11 0 1,-15 0-3,-1 0 1,0-1 0,0 1-1,0-1 1,1 1-1,-1-1 1,0 0 0,0 0-1,0 0 1,0 0 0,0 0-1,0 0 1,0-1-1,0 1 1,-1-1 0,1 1-1,-1-1 1,3-3 0,-2 2 2,0 0 0,0 0 0,-1-1 0,0 1-1,1-1 1,-1 1 0,0-1 0,-1 1 0,1-1 0,0-6 0,-1 1 2,0-1 0,-1 1-1,0 0 1,-1-1 0,0 1 0,0 0-1,-1 0 1,-4-11 0,3 11-24,-1 0 0,0 0 0,-1 1 0,0 0 1,0 0-1,0 0 0,-9-7 0,12 12-70,0 1 0,0 0-1,0-1 1,0 1 0,-1 1 0,1-1 0,0 0-1,-1 1 1,-6-2 0,8 2-56,-1 1 0,1 0 1,-1 0-1,1 0 0,-1 0 0,1 0 0,-1 0 1,1 1-1,-1-1 0,1 1 0,-1 0 0,1 0 1,0 0-1,0 0 0,-1 0 0,-1 1 0,-8 9-1752,12-10 1813,0-1 0,0 0-1,0 1 1,0-1 0,0 0 0,0 1 0,0-1-1,0 1 1,0-1 0,0 0 0,0 1-1,0-1 1,0 0 0,0 1 0,0-1 0,0 0-1,0 1 1,0-1 0,0 0 0,0 1-1,1-1 1,-1 0 0,0 1 0,0-1 0,0 0-1,1 1 1,-1-1 0,0 0 0,0 0-1,1 0 1,-1 1 0,0-1 0,1 0-1,-1 0 1,0 0 0,1 1 0,-1-1 0,0 0-1,1 0 1,-1 0 0,0 0 0,1 0-1,-1 0 1,0 0 0,1 0 0,16 5-1159</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6.611"/>
    </inkml:context>
    <inkml:brush xml:id="br0">
      <inkml:brushProperty name="width" value="0.05" units="cm"/>
      <inkml:brushProperty name="height" value="0.05" units="cm"/>
      <inkml:brushProperty name="color" value="#FF0066"/>
    </inkml:brush>
  </inkml:definitions>
  <inkml:trace contextRef="#ctx0" brushRef="#br0">132 0 12739,'-16'24'2999,"-27"29"-1,26-33-1552,-26 39 1,41-56-1360,0 0 0,0 1 0,1-1 0,0 1 0,-1-1 0,1 1 0,0 4 0,0-7-73,1 0 0,0 0 1,0 0-1,0 0 0,0 0 0,0 0 1,0 0-1,0 0 0,0 0 0,1-1 1,-1 1-1,0 0 0,0 0 1,1 0-1,-1 0 0,1 0 0,-1-1 1,1 1-1,-1 0 0,1 0 1,-1-1-1,1 1 0,0 0 0,-1-1 1,1 1-1,0-1 0,-1 1 1,1-1-1,0 1 0,0-1 0,0 1 1,-1-1-1,3 1 0,0-1 3,0 1 0,1-1 0,-1 1 0,0-1 0,1 0 0,-1 0 0,0-1 0,1 1 0,4-2 0,32-10 156,-4 1 128,-31 10-203,0 0 0,0 0-1,0 1 1,0 0 0,0 0-1,0 0 1,7 2 0,-11-2-67,0 0 1,1 1 0,-1-1-1,0 1 1,0-1-1,0 1 1,0-1 0,0 1-1,0 0 1,0-1 0,0 1-1,0 0 1,0 0-1,0 0 1,0 0 0,0 0-1,-1 0 1,1 0 0,0 0-1,-1 0 1,1 0 0,-1 0-1,1 0 1,-1 1-1,0-1 1,1 0 0,-1 0-1,0 1 1,0-1 0,0 0-1,0 0 1,0 1-1,0-1 1,-1 2 0,0 3 34,0 0 0,0 0 1,-1 0-1,0 0 0,-1 0 1,1 0-1,-1-1 0,0 0 1,-1 1-1,-4 5 1,5-7-105,1-1 0,-1 0 0,0 0 0,0 0 0,0 0 0,0-1 0,-1 1 0,1-1 0,-1 0 0,1 0 1,-1 0-1,0 0 0,0-1 0,0 1 0,0-1 0,-6 1 0,9-2-80,0 0-1,0 1 1,0-1-1,0 0 1,0 0-1,0-1 1,0 1 0,0 0-1,-1 0 1,1 0-1,0-1 1,1 1-1,-1 0 1,0-1 0,0 1-1,0-1 1,0 1-1,0-1 1,0 1-1,0-1 1,1 0 0,-1 1-1,0-1 1,0 0-1,1 0 1,-1 0-1,1 0 1,-1 1 0,1-1-1,-1 0 1,1 0-1,-1 0 1,1 0-1,0 0 1,0 0-1,-1 0 1,1 0 0,0 0-1,0 0 1,0 0-1,0 0 1,0 0-1,0 0 1,0 0 0,1 0-1,-1 0 1,0 0-1,1 0 1,-1 0-1,0 0 1,1 0 0,-1 0-1,1 0 1,-1 0-1,1 0 1,1 0-1,18-20-1250</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6.911"/>
    </inkml:context>
    <inkml:brush xml:id="br0">
      <inkml:brushProperty name="width" value="0.05" units="cm"/>
      <inkml:brushProperty name="height" value="0.05" units="cm"/>
      <inkml:brushProperty name="color" value="#FF0066"/>
    </inkml:brush>
  </inkml:definitions>
  <inkml:trace contextRef="#ctx0" brushRef="#br0">43 3 15347,'-1'0'334,"0"-1"0,0 1 0,-1-1 0,1 1 0,0 0 0,0 0 0,-1-1 0,1 1 0,0 0 0,0 0 0,-1 0 0,1 1 0,0-1 0,0 0 0,-1 0 0,1 1 0,0-1 0,0 0 0,-1 1 0,1-1 0,0 1 0,0 0 0,-1 0 0,1 1-165,-1-1 0,1 1 1,0-1-1,0 1 0,0-1 1,0 1-1,1 0 1,-1-1-1,0 1 0,1 0 1,-1 0-1,1 0 1,-1 3-1,1 4-66,-1 1 1,2-1-1,-1 1 1,5 18-1,9 30 440,32 85 1,-39-126-446,0-1 0,1 0 0,1 0 0,14 20 0,-18-30-77,0 0 0,0 0-1,0 0 1,1 0 0,0-1-1,0 0 1,0 0-1,1-1 1,0 0 0,0 0-1,0 0 1,8 2 0,-14-6-80,-1 1 0,1-1 0,-1 0 0,1 0 0,0 1 0,-1-1 0,1 0 0,0 0 0,-1 0 0,1 0 0,0 0 0,-1 0 0,1 0 0,0 0 0,-1 0 0,1-1 0,0 1 0,-1 0 0,1 0 0,-1 0 0,1-1 0,0 1 1,-1 0-1,1-1 0,-1 1 0,1-1 0,-1 1 0,1 0 0,-1-1 0,1 1 0,-1-1 0,1 0 0,-1 1 0,0-1 0,1 1 0,-1-1 0,0 1 0,0-1 0,1 0 0,-1 1 0,0-2 0,1 0 13,-1-1 0,0 1 0,0-1 0,0 1 0,0-1 0,0 0 1,0 1-1,-1-1 0,1 1 0,-2-3 0,-8-19 32</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10.416"/>
    </inkml:context>
    <inkml:brush xml:id="br0">
      <inkml:brushProperty name="width" value="0.05" units="cm"/>
      <inkml:brushProperty name="height" value="0.05" units="cm"/>
      <inkml:brushProperty name="color" value="#008C3A"/>
    </inkml:brush>
  </inkml:definitions>
  <inkml:trace contextRef="#ctx0" brushRef="#br0">1 1 16147,'2'5'1561,"3"8"1247,-2 8-407,0 8-513,1 6-303,3 9-537,-2 2-160,3 5-312,1-2-152,3-5-208,1 0-88,-1-15-176,0-4-152,-5-9-488,1-11-384,-1-10-1497,1-9-527,4-21 1575</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7.080"/>
    </inkml:context>
    <inkml:brush xml:id="br0">
      <inkml:brushProperty name="width" value="0.05" units="cm"/>
      <inkml:brushProperty name="height" value="0.05" units="cm"/>
      <inkml:brushProperty name="color" value="#FF0066"/>
    </inkml:brush>
  </inkml:definitions>
  <inkml:trace contextRef="#ctx0" brushRef="#br0">1 99 19108,'0'14'1720,"7"-4"1249,7-6-456,19-8-577,3-6-592,-1-8-776,-3 1-384,-9-5-1192,1-3 1040,-6-6-440</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4:59.060"/>
    </inkml:context>
    <inkml:brush xml:id="br0">
      <inkml:brushProperty name="width" value="0.05" units="cm"/>
      <inkml:brushProperty name="height" value="0.05" units="cm"/>
      <inkml:brushProperty name="color" value="#FF0066"/>
    </inkml:brush>
  </inkml:definitions>
  <inkml:trace contextRef="#ctx0" brushRef="#br0">8 0 18172,'-4'4'664,"1"1"400,3 2-1264,3 0 176</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5:01.866"/>
    </inkml:context>
    <inkml:brush xml:id="br0">
      <inkml:brushProperty name="width" value="0.05" units="cm"/>
      <inkml:brushProperty name="height" value="0.05" units="cm"/>
      <inkml:brushProperty name="color" value="#FF0066"/>
    </inkml:brush>
  </inkml:definitions>
  <inkml:trace contextRef="#ctx0" brushRef="#br0">0 46 10330,'21'-12'1136,"-4"1"1225,1 1 200,-4 3-9,-2 2 41,-2 5-457,-1 5-352,-6 17-615,1 11-497,-13 18-1776,-12 1 896</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5:09.226"/>
    </inkml:context>
    <inkml:brush xml:id="br0">
      <inkml:brushProperty name="width" value="0.05" units="cm"/>
      <inkml:brushProperty name="height" value="0.05" units="cm"/>
      <inkml:brushProperty name="color" value="#FF0066"/>
    </inkml:brush>
  </inkml:definitions>
  <inkml:trace contextRef="#ctx0" brushRef="#br0">28 96 5689,'-4'-14'1479,"1"0"0,1 0-1,0 0 1,-1-21 0,3 35-1459,0 0 0,0 0 0,0 0 0,0-1 0,0 1 0,0 0 0,0 0 1,0 0-1,0 0 0,0 0 0,0-1 0,0 1 0,0 0 0,0 0 0,0 0 0,0 0 0,0 0 1,0 0-1,0-1 0,0 1 0,0 0 0,0 0 0,0 0 0,-1 0 0,1 0 0,0 0 0,0 0 1,0 0-1,0-1 0,0 1 0,0 0 0,0 0 0,-1 0 0,1 0 0,0 0 0,0 0 0,0 0 1,0 0-1,0 0 0,-1 0 0,1 0 0,0 0 0,0 0 0,0 0 0,0 0 0,0 0 0,-1 0 0,1 0 1,0 0-1,0 0 0,0 0 0,0 0 0,0 0 0,0 0 0,-1 0 0,1 0 0,0 1 0,0-1 1,0 0-1,-7 6 481,7-6-457,0 1 1,-1-1-1,1 1 0,0 0 1,0-1-1,0 1 0,-1 0 1,1-1-1,0 1 0,0-1 1,0 1-1,0 0 1,0-1-1,0 1 0,0 0 1,0-1-1,0 1 0,1 0 1,-1-1-1,0 1 1,0 0-1,0-1 0,1 1 1,-1-1-1,0 1 0,1-1 1,-1 1-1,1-1 0,-1 1 1,0-1-1,1 1 1,1 0 59,0 0 1,0 0 0,-1 0 0,1 0 0,0-1 0,0 1 0,0-1 0,0 0 0,-1 1-1,5-1 1,3 0 371,0 0 0,0-1 0,15-2 0,18-9 844,-24 6-755,24-4-1,-36 10-513,0-1-1,0 1 0,0-1 1,0 2-1,0-1 1,0 1-1,0 0 1,8 2-1,17 7 173,0-2 1,1-1-1,0-1 0,57 3 0,-63-10 66,-13 0-100,0 1 0,16 2 0,-29-2-180,1 0-1,0 1 0,0-1 0,0 0 0,0 0 0,-1 1 0,1-1 0,0 1 0,0-1 0,-1 1 0,1-1 0,0 1 0,0-1 0,-1 1 0,1-1 0,-1 1 0,1 0 0,-1-1 0,1 1 0,-1 0 0,1 0 0,-1-1 0,1 1 0,-1 0 0,0 0 0,0 0 0,1-1 1,-1 1-1,0 0 0,0 0 0,0 0 0,0 0 0,0 0 0,0 0 0,0-1 0,0 3 0,0-2 24,-2-1-318,2 0 255,0 0 0,0 0 1,-1 0-1,1 0 0,0 0 0,0 0 0,0 0 0,0 0 1,0 0-1,0 0 0,0 0 0,0 0 0,0 0 1,0 0-1,0 0 0,0 0 0,0 0 0,-1 0 0,1-1 1,0 1-1,0 0 0,0 0 0,0 0 0,0 0 0,0 0 1,0 0-1,0 0 0,0 0 0,0 0 0,0 0 1,0 0-1,0 0 0,0 0 0,0 0 0,0 0 0,0 0 1,0-1-1,0 1 0,0 0 0,0 0 0,0 0 0,0 0 1,0 0-1,0 0 0,0 0 0,0 0 0,0 0 1,0 0-1,0 0 0,0 0 0,0-1 0,0 1 0,0 0 1,0 0-1,0 0 0,0 0 0,0 0 0,0 0 0</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5:12.13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0 9514,'4'15'2803,"0"-10"-2622,1 0 0,-1 0 0,1 0 0,0-1-1,1 0 1,-1 0 0,1 0 0,-1 0 0,1-1-1,0 0 1,8 3 0,10 2 562,41 9 0,-56-15-605,244 37 2742,-39-7-2411,137 23 715,-220-44-293,76 11 542,-147-11-1202,0-3 0,1-3 0,0-2 1,78-7-1,43-25-12,-34 3-21,-119 23-32,0 2 0,-1 0 0,49 7 0,83 22 207,-25-3-169,-101-21-135,-1-1-1,36-1 0,-30-6 182,0-1-1,66-17 1,17-4 137,-18 12-226,114 0 0,-146 13-64,0-4 0,-1-2 1,124-30-1,-122 18-3,0 4 1,1 2-1,1 4 1,113 1-1,-48 13 146,200-5-41,-144-10-120,-152 11-75,-1 2 1,68 12-1,73 17 7,66 15-18,-199-35 6,95 8 0,-115-18 0,0-2-1,0-1 1,0-1 0,43-10 0,50-8 8,37-8 6,-105 10-16,-35 10 0,-1 2 0,1 1 0,25-4 0,86-5-8,-76 9-21,26-4-26,-24 0 19,-39 7 35,1-1 0,-1-1 0,21-6 0,-16 1-16,-6 2 7,0 1 1,24-4 0,-36 9 16,0 0 1,0 0-1,0 1 0,1 0 1,-1 0-1,0 1 1,0 0-1,0 0 1,0 0-1,0 1 1,7 3-1,13 10 23,-22-13-13,0 1 0,0 0 0,1-1 0,-1 0 0,0 0 0,1 0 0,0-1 0,6 2 1,-10-3-14,1 0 0,-1 0 0,1 0 0,-1 0 0,0-1 0,1 1 0,-1-1 0,1 1 0,-1-1 0,0 1 0,1-1 0,-1 0 0,0 1 0,0-1 0,1 0 0,-1 0 0,0 0 0,2-2 1,17-25-975</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5:20.05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 10434,'57'3'914,"-1"2"-1,76 17 1,19 3-46,-76-19-346,120-5-1,73-23 119,-132 9-327,173-6 95,416 27-1,435 32 2386,-659-4-2300,-7 45 357,-428-70-249,125 5-1,65-19 946,-175 0-985,-36-1-108,1 3 1,-1 2 0,57 8-1,-52-5-226,-41-4-445,0 0 0,0 1-1,0 0 1,0 0-1,-1 1 1,17 6 0,-3 4-380</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5:21.66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73 8850,'16'-4'409,"0"0"0,0 2 0,1 0 0,-1 0 0,25 2 1,-5 0-25,423-28 2348,116-2-1522,-27 60-863,-59 1-253,-280-32-41,176 4 435,358 59 753,-569-40-1206,182-2 1,-249-22 6,46 0 249,-120 3-164,0 2-1,52 11 0,-37-2-14,6 2 368,101 11 0,258-27 669,-160-6-106,-221 8-956,27 0 288,-1 2 0,66 10 0,-117-10-180,-2-1-69,0 0 0,0 0 0,0-1-1,1 1 1,-1-1 0,0 0 0,0 0 0,0-1-1,9-1 1,1-6 581</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5:23.21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83 107 8130,'-5'-3'83,"-5"-2"254,0-1-1,0-1 0,-11-8 0,19 13-206,-1 0 0,1 0-1,0 0 1,0 0 0,0 0-1,1-1 1,-1 1 0,0-1 0,1 1-1,0-1 1,-1 0 0,1 1-1,0-1 1,1 0 0,-1 0-1,0 0 1,1 0 0,-1-3 0,1 5-91,0 0 0,0 1 0,0-1 0,0 0 0,0 0 0,1 0 0,-1 1 0,0-1 0,0 0 0,0 0 1,1 1-1,-1-1 0,0 0 0,1 1 0,-1-1 0,1 0 0,-1 1 0,1-1 0,-1 1 0,1-1 0,-1 0 0,1 1 1,0-1-1,-1 1 0,1 0 0,0-1 0,-1 1 0,1 0 0,0-1 0,0 1 0,-1 0 0,1 0 0,0-1 0,0 1 1,-1 0-1,1 0 0,0 0 0,0 0 0,0 0 0,-1 0 0,1 0 0,0 0 0,0 1 0,1-1 0,6 2 215,0 0 0,-1 0 0,14 7 0,-6-4 2,11 3 21,1-1 1,0-2 0,1-1 0,33 1 0,113-6 382,66-15-256,89-2-277,85 19-10,417 54-1,-244 55 34,-312-51-145,26-13 15,0-18 16,45 6-5,13 20-20,-249-31-12,137 47 0,-231-64 7,63 21-15,119 26 0,-172-48 34,0-2 0,0 0-1,0-2 1,0-1 0,0 0 0,1-2-1,-1-2 1,48-11 0,-33 0 287,57-28 0,15-5 402,-97 42-575,1 1-1,0 0 1,1 1 0,32-2 0,-24 6-39,1 0 0,-1 2 0,1 1 0,43 11-1,-23-1-91,74 32-1,-117-43-140,1 0 0,-1 0 1,0-1-1,1 0 0,-1 0 0,1 0 1,0 0-1,-1-1 0,1 1 0,9-2 0,21-5-476</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12.74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67 158 7066,'-2'-10'482,"-20"-80"2968,22 87-3343,-2 1-1,1-1 1,0 1-1,0-1 1,-1 1-1,1-1 1,-1 1-1,-3-4 1,5 6-80,-1 0-1,1-1 1,0 1 0,-1 0 0,1-1-1,-1 1 1,1 0 0,-1-1-1,1 1 1,-1 0 0,1 0-1,-1 0 1,1-1 0,-1 1 0,1 0-1,-1 0 1,1 0 0,-1 0-1,1 0 1,-1 0 0,0 0-1,1 0 1,-1 0 0,1 0 0,-1 0-1,1 1 1,-1-1 0,1 0-1,-1 0 1,1 0 0,-1 1-1,1-1 1,-1 0 0,1 1 0,0-1-1,-1 0 1,1 1 0,-1-1-1,1 0 1,0 1 0,-1-1 0,1 1-1,0-1 1,-1 1 0,1-1-1,0 1 1,0-1 0,0 1-1,-1-1 1,1 2 0,-1-1 38,1 0 0,-1 0 1,1 0-1,-1 0 0,1 0 1,-1 1-1,1-1 0,0 0 0,-1 0 1,1 1-1,0-1 0,0 0 0,0 0 1,0 1-1,0-1 0,0 0 1,0 0-1,1 1 0,-1-1 0,0 0 1,1 0-1,0 3 0,0-3 20,1 0 0,-1 1 0,0-1 0,0 0-1,1 0 1,-1 0 0,1 0 0,-1-1 0,1 1 0,-1 0-1,1 0 1,-1-1 0,1 1 0,3 0 0,5 0 287,0 0 1,1 0 0,-1-1-1,15-2 1,58-12 1011,-7 1-885,108 5-80,24-3 10,-107-5 96,58-5 458,-144 20-901,1 2-1,-1-1 0,1 2 0,-1 0 0,31 9 0,-19-2-8,0 2 0,33 17 0,-44-20-49,1-1 0,0 0-1,0-2 1,1 0 0,0-1 0,33 4 0,-24-6 92,1-2 0,-1-1 0,52-8 0,-16-1 86,72-1 0,-101 10-157,-1 2 0,1 2 1,62 12-1,-9 6 100,-35-7 208,1-2-1,89 8 1,-41-17 73,-35-2 23,82 13-1,-87-4-216,-16-1 5,1-2 0,-1-2 0,54-2 0,104-25 795,-202 22-1029,20-1 256,1 0 0,0 2 0,-1 0 0,1 2 0,41 9 0,-35-6-52,0-1 0,48 2 0,-65-7-170,8-1 16,0 2 0,26 4 0,-10 0-10,-20-3 3,22 5-1,-33-6-41,0 0-1,0 1 0,0 0 0,0-1 1,-1 1-1,1 1 0,0-1 1,-1 0-1,6 6 0,-8-7-35,0 0 1,-1-1-1,1 1 1,0 0-1,-1 0 0,1 0 1,-1 0-1,1 0 0,-1 0 1,0 0-1,1 2 0</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19.42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15 162 7778,'-11'-13'2546,"8"21"-2124,3-8-381,0 1-1,0-1 1,0 1 0,4 8 1014,-3-9-1015,-1 1 1,1-1-1,-1 0 1,0 0-1,1 0 1,-1 0 0,1 1-1,-1-1 1,0 0-1,2 0 1,20-2 872,-13 1-638,22 0 885,0 1 0,47 6 0,61 17 940,-113-18-1913,5-1 15,0 0-1,0-2 0,39-3 0,93-15 183,-71 6-26,318-8 832,-67 6-38,-222 7-438,199 15-1,-286-8-712,-1-2 0,0-1 0,0-2-1,39-8 1,127-38-9,-93 15 2,-62 18 19,1 2 0,0 3 0,55-8 0,-87 18-15,1 0 1,-1 2 0,0-1 0,0 2 0,17 3 0,-4 2-11,39 15 0,-16-5 15,0-2 0,1-2 0,0-3 0,1-2 1,99 4-1,67 10 37,-192-18-43,9-1 81,-1 0-1,1-2 1,0-2-1,-1-1 1,58-11-1,-66 8 92,25-11-1,-37 11-122,-10 4-33,1 0-1,-1 0 1,0 0-1,1 1 1,-1-1-1,0 1 1,1 0-1,-1 0 1,5 0-1,-6 3-18,-6 1-77,-8 4-512,-13 4-924,-8 8 638</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11.398"/>
    </inkml:context>
    <inkml:brush xml:id="br0">
      <inkml:brushProperty name="width" value="0.05" units="cm"/>
      <inkml:brushProperty name="height" value="0.05" units="cm"/>
      <inkml:brushProperty name="color" value="#008C3A"/>
    </inkml:brush>
  </inkml:definitions>
  <inkml:trace contextRef="#ctx0" brushRef="#br0">113 603 11843,'0'0'269,"0"-1"0,0 0 0,0 1 0,0-1 1,0 0-1,0 1 0,-1-1 0,1 0 0,0 1 1,0-1-1,-1 0 0,1 1 0,0-1 0,-1 0 1,1 1-1,-1-1 0,1 1 0,-1-1 0,1 1 1,-1-1-1,1 1 0,-1 0 0,0-1 0,1 1 1,-1 0-1,0-1 0,1 1 0,-2-1 0,1 2-51,-1-1-1,1 0 0,-1 0 1,1 0-1,0 1 0,-1-1 1,1 1-1,0-1 0,0 1 1,-1-1-1,1 1 0,0 0 0,-2 1 1,-2 2 49,-1 1 0,1 0 0,1 0 0,-1 0 0,-3 6 1,1 0-149,1 0 1,0 1-1,1 0 1,0 0-1,1 0 1,0 0-1,1 1 1,1 0-1,0-1 1,0 1-1,1 0 1,1 0-1,0 0 1,1 0-1,3 14 1,-4-25-120,1 1-1,-1 0 1,1-1-1,0 1 1,0 0 0,1-1-1,-1 1 1,0-1-1,1 0 1,-1 1 0,1-1-1,3 3 1,-4-4-4,-1-1 0,1 1-1,0-1 1,-1 0 0,1 1 0,0-1 0,-1 0 0,1 0 0,0 1-1,-1-1 1,1 0 0,0 0 0,0 0 0,-1 0 0,1 0 0,0 0 0,-1 0-1,1 0 1,0 0 0,1-1 0,-1 1-7,1-1-1,-1 0 1,1 0-1,-1 0 1,0 0-1,1 0 1,-1 0-1,0 0 1,0 0-1,1 0 1,-1-1-1,1-1 1,6-9-79,0-1 1,-1 0 0,0 0 0,-1-1-1,6-23 1,-2 3-112,6-45 0,-11 38 117,0 0 1,-3-1-1,-2 1 0,-6-59 0,5 91 123,0 1 0,0 0 0,-1 0 1,0 0-1,0 0 0,-1 0 0,0 0 0,-1 1 0,-5-10 0,9 16-6,0 1-1,-1-1 1,1 0-1,-1 1 1,1-1-1,-1 0 1,0 1-1,1-1 1,-1 1-1,0-1 1,1 1-1,-1-1 1,0 1-1,1-1 1,-1 1-1,0 0 1,0-1-1,0 1 1,-1 0-1,2 0 5,-1 0 0,1 0-1,-1 0 1,1 0-1,-1 1 1,1-1-1,-1 0 1,1 0 0,-1 1-1,1-1 1,-1 0-1,1 1 1,-1-1-1,1 1 1,0-1 0,-1 0-1,1 1 1,0-1-1,-1 1 1,1-1-1,0 2 1,-2 2 104,0 0 0,1 0-1,0 0 1,0 0 0,0 1 0,0 3 0,0 11 66,0 0 0,1-1 1,2 1-1,-1-1 1,2 0-1,1 1 1,9 29-1,-11-40-195,1 0 0,1-1-1,-1 1 1,2 0 0,-1-1 0,1 0-1,0 0 1,0 0 0,0-1 0,1 0-1,0 0 1,1 0 0,-1-1 0,1 0 0,0 0-1,0-1 1,1 1 0,14 5 0,-19-9-34,0-1 0,-1 1 1,1-1-1,0 1 0,-1-1 1,1 0-1,0 0 0,0 0 0,-1 0 1,1-1-1,0 1 0,-1-1 1,1 1-1,0-1 0,-1 0 1,1 0-1,-1 0 0,1-1 1,-1 1-1,0 0 0,1-1 1,-1 0-1,0 1 0,0-1 1,0 0-1,0 0 0,0 0 1,2-5-1,1 0-108,-1 0 1,1 0-1,-2-1 1,1 0-1,-1 0 0,0 0 1,-1 0-1,2-11 1,0-10-344,1-37 0,-7 51 378,2 15 94,0 0-1,0 0 0,0-1 1,0 1-1,-1 0 1,1 0-1,0 0 0,0 0 1,0 0-1,0-1 1,0 1-1,0 0 0,-1 0 1,1 0-1,0 0 1,0 0-1,0 0 0,0 0 1,-1 0-1,1-1 0,0 1 1,0 0-1,0 0 1,-1 0-1,1 0 0,0 0 1,0 0-1,0 0 1,-1 0-1,1 0 0,0 0 1,0 0-1,0 0 1,0 0-1,-1 1 0,1-1 1,-2 1-4,1 0 1,-1 0 0,0 1 0,1-1-1,-1 1 1,1-1 0,0 1-1,0 0 1,-1-1 0,0 4 0,-2 2 19,0 0 0,1 0-1,0 1 1,0-1 0,1 1 0,0 0 0,0 0 0,0 0 0,1 0 0,0 8 0,1-12-1,0-1-1,0 0 1,1 0-1,-1 0 1,1 1 0,0-1-1,-1 0 1,1 0-1,0 0 1,1 0 0,-1 0-1,1-1 1,-1 1-1,1 0 1,0 0 0,0-1-1,0 0 1,0 1-1,0-1 1,1 0 0,-1 0-1,1 0 1,-1 0-1,1 0 1,0-1 0,0 1-1,0-1 1,3 1-1,-3-1-9,1 0-1,-1-1 0,1 1 0,-1-1 1,1 0-1,-1 0 0,1 0 1,-1 0-1,0-1 0,1 0 0,-1 1 1,1-1-1,-1 0 0,0-1 0,0 1 1,0-1-1,0 1 0,0-1 1,0 0-1,0 0 0,0 0 0,4-5 1,2-1 15,-1-1 1,1-1 0,-2 1-1,14-22 1,-14 19 32,-1-1 0,0 1 1,-1-1-1,0 0 0,-1 0 0,-1-1 1,0 1-1,-1-1 0,1-26 1,-3 35-38,-2 8-14,-1 8-8,-2 14 2,-4 23 24,9-43-13,-1-1-1,1 1 0,0 0 1,1 0-1,-1-1 1,1 1-1,2 8 0,-3-12-4,0 0 0,1 0 0,-1 0 0,0 0 0,1 1 0,-1-1 0,1 0 0,-1 0 0,1 0 0,0-1 0,-1 1 0,1 0 0,0 0 0,0 0 0,0 0 0,-1-1 0,1 1 0,0 0 0,0-1 0,0 1 0,0-1 0,0 1 0,0-1 0,0 1 0,0-1 0,1 0 0,-1 0 0,0 1 0,0-1 0,0 0 0,0 0-1,0 0 1,0 0 0,1 0 0,1-1 0,-1 0 0,0 0 0,0 0 0,0 0-1,1 0 1,-1 0 0,0-1 0,-1 1-1,1-1 1,0 1 0,0-1 0,-1 0-1,1 0 1,-1 1 0,1-1 0,-1 0 0,2-5-1,5-11 10,-1-1 0,0-1 0,-2 1 1,0-1-1,3-37 0,-5 23 3,-2-1 1,-5-55 0,2 70-9,-1-1-1,-1 1 1,0 0 0,-2 0 0,-8-21 0,8 29-1,2 10 61,4 4-44,-1 0 0,1 0 1,0 0-1,-1 0 0,1 0 0,0 0 1,0 0-1,0 0 0,1 4 0,3 27 277,2 1 0,17 58 0,35 64 341,19-7-1161,-36-72-2296,-20-34 1403</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35.513"/>
    </inkml:context>
    <inkml:brush xml:id="br0">
      <inkml:brushProperty name="width" value="0.05" units="cm"/>
      <inkml:brushProperty name="height" value="0.05" units="cm"/>
      <inkml:brushProperty name="color" value="#F6630D"/>
    </inkml:brush>
  </inkml:definitions>
  <inkml:trace contextRef="#ctx0" brushRef="#br0">529 1282 12587,'1'0'93,"0"0"1,0 0-1,0-1 1,0 1-1,0 0 1,0 1-1,0-1 1,0 0-1,0 0 1,0 0-1,0 1 1,0-1-1,0 0 1,0 1-1,0-1 1,0 1-1,0-1 1,0 1-1,1 0 1,13 15 659,-9-9-622,6 5 143,0-1 0,0 0 1,1-1-1,0 0 1,1-1-1,28 14 1,-20-14-27,-1-1-1,2-1 1,-1 0 0,30 3 0,-5-4-17,1-3 1,-1-1 0,0-3-1,58-8 1,381-82 914,-76 10-193,117 42-363,-188 22-547,-280 12-5,67-16 0,-92 12 57,0 0-1,-1-2 1,42-20-1,-29 8 204,49-33-1,-75 42-130,1-1-1,-2-1 0,0 0 1,24-29-1,-38 40-101,-1-1 0,0 1-1,0-1 1,-1 0 0,0 0 0,0 0 0,0 0-1,-1-1 1,0 1 0,0-1 0,-1 1 0,1-1 0,-1 0-1,-1 1 1,0-13 0,-1 9-9,0 0 1,-1 1-1,-1-1 0,1 0 0,-2 1 1,1 0-1,-1-1 0,-1 2 1,1-1-1,-9-11 0,-4-3 6,-1 1 1,0 1-1,-23-20 0,-70-55 33,93 81-84,-298-226 68,266 208-54,-1 3 0,-2 2 0,-1 2 0,-94-30 0,60 33 1,-1 3 1,-1 5-1,0 3 1,-128 1-1,-366 38 73,205 17-128,318-32 21,1 2-1,0 2 1,2 4-1,-68 31 1,74-25 5,0 3 0,1 2 0,2 2 1,2 2-1,1 2 0,1 2 0,3 2 0,1 2 0,2 2 0,3 1 1,1 2-1,2 1 0,-47 97 0,69-122 10,1 0 0,1 1 0,1 0 0,1 1 0,-4 31 0,9-45 9,1 0 1,1 1 0,0-1 0,0 1 0,2-1 0,-1 1 0,2-1 0,-1 0 0,2 0 0,0 0 0,0 0 0,1-1 0,6 12 0,-4-12 14,0 0 1,1-1 0,0 0-1,1 0 1,0-1 0,0 0-1,1 0 1,12 8-1,-8-8 9,2 0 0,-1 0-1,1-2 1,1 0-1,22 7 1,-2-5-2,0-2 1,1-1-1,0-2 1,75-2 0,-13-6-899,118-22 0,92-35-5926,-109 13 3374</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26.789"/>
    </inkml:context>
    <inkml:brush xml:id="br0">
      <inkml:brushProperty name="width" value="0.05" units="cm"/>
      <inkml:brushProperty name="height" value="0.05" units="cm"/>
      <inkml:brushProperty name="color" value="#F6630D"/>
    </inkml:brush>
  </inkml:definitions>
  <inkml:trace contextRef="#ctx0" brushRef="#br0">2 84 8682,'-1'-6'590,"0"1"1,1 0-1,0-1 1,1 1 0,-1 0-1,1-1 1,2-7-1,-3 11-455,1 0-1,0 0 1,0 0 0,0 0-1,0 1 1,0-1-1,0 0 1,0 1 0,0-1-1,1 1 1,-1 0 0,0-1-1,1 1 1,-1 0-1,1 0 1,0 0 0,-1 0-1,1 0 1,0 0 0,0 0-1,0 0 1,-1 1-1,1-1 1,2 1 0,-2-1-58,0 1 1,0 0 0,-1 0 0,1 0 0,0 1 0,0-1 0,-1 0 0,1 1 0,0-1-1,0 1 1,-1-1 0,1 1 0,-1 0 0,1 0 0,0-1 0,-1 1 0,0 0 0,1 1-1,-1-1 1,0 0 0,1 0 0,-1 1 0,0-1 0,2 3 0,1 2 97,0 1 0,0 0 1,5 14-1,5 20 188,-1 0 0,8 58 0,-2-14-73,-15-68-237,26 90 248,-26-93-242,2-1-1,-1 0 0,2 0 1,0-1-1,15 21 0,-19-29-20,1 0 0,0 0 0,0 0-1,0-1 1,0 0 0,1 1 0,-1-1 0,1-1-1,-1 1 1,1-1 0,6 3 0,-4-3 41,-1-1 0,1 1 0,0-1 0,0-1 0,0 1 0,0-1 1,0 0-1,12-2 0,24-7 282,0-2 0,-1-2 1,46-21-1,-34 14-174,499-179 1375,-543 196-1607,78-27 397,-74 27-664,0 0 1,0 0 0,0 2 0,16-1-1,-42 9-2456</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28.429"/>
    </inkml:context>
    <inkml:brush xml:id="br0">
      <inkml:brushProperty name="width" value="0.05" units="cm"/>
      <inkml:brushProperty name="height" value="0.05" units="cm"/>
      <inkml:brushProperty name="color" value="#F6630D"/>
    </inkml:brush>
  </inkml:definitions>
  <inkml:trace contextRef="#ctx0" brushRef="#br0">13 0 9146,'-3'8'268,"1"-1"0,0 1-1,0 0 1,0 0 0,1 0 0,0 13 0,1-18-187,1-1 0,-1 1 0,1-1 0,-1 1 0,1-1 1,0 0-1,0 1 0,0-1 0,0 0 0,0 0 0,0 0 1,1 0-1,-1 0 0,1 0 0,-1 0 0,1 0 0,0 0 1,0-1-1,0 1 0,0-1 0,0 1 0,0-1 0,0 0 0,0 0 1,5 2-1,4 0 128,-1 0-1,1-1 1,0 0 0,0-1 0,21 0-1,-8 0 87,385 21 2105,-108 6-997,-43-3-439,-200-22-794,176 19 455,-204-17-516,0 2 0,0 1 0,-1 1 0,0 1 0,46 24 0,-42-16 84,-1 1 0,0 1 0,-2 2 1,-1 1-1,0 2 0,-2 0 0,37 44 0,-17-6 730,75 132 0,-24 4 280,-76-154-961,-11-25-58,-1 1 1,12 37-1,-22-56-317,1 1 0,0 0 1,-1 0-1,0 0 0,1-1 1,-1 1-1,0 0 0,-1 0 0,1 0 1,0-1-1,-1 1 0,1 0 0,-1 0 1,0-1-1,0 1 0,-2 3 0,3-6 62,0 0-1,0 0 0,-1 0 0,1 0 1,0 0-1,0 0 0,0 0 0,0 0 1,-1 0-1,1 0 0,0-1 0,0 1 1,0 0-1,-1 0 0,1 0 0,0 0 1,0 0-1,0 0 0,0 0 0,-1 0 1,1-1-1,0 1 0,0 0 0,0 0 1,0 0-1,0 0 0,0 0 0,0-1 1,-1 1-1,1 0 0,0 0 0,0 0 1,0-1-1,0 1 0,0 0 0,0 0 1,0 0-1,0-1 0,0 1 0,0 0 0,0 0 1,-2-9-1282,-5-13-2405,5 8 2411</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28.679"/>
    </inkml:context>
    <inkml:brush xml:id="br0">
      <inkml:brushProperty name="width" value="0.05" units="cm"/>
      <inkml:brushProperty name="height" value="0.05" units="cm"/>
      <inkml:brushProperty name="color" value="#F6630D"/>
    </inkml:brush>
  </inkml:definitions>
  <inkml:trace contextRef="#ctx0" brushRef="#br0">1 7 10842,'0'-7'4368,"5"24"-2282,-3 0-1348,-1 1 1,0 31-1,0 17 243,0-53-723,1 0 0,0 0 1,1 0-1,1 0 0,0 0 0,0-1 0,1 1 0,1-1 0,8 13 0,-13-23-194,0-1 0,0 1 0,0-1 0,0 0 1,0 1-1,1-1 0,-1 0 0,0 0 0,1 0 0,-1 0 0,1 0 1,-1 0-1,1 0 0,-1 0 0,1-1 0,-1 1 0,1 0 0,0-1 0,0 0 1,-1 1-1,1-1 0,0 0 0,0 0 0,-1 0 0,1 0 0,0 0 1,0 0-1,-1 0 0,1-1 0,0 1 0,-1-1 0,1 1 0,0-1 1,-1 0-1,1 0 0,-1 0 0,1 1 0,-1-1 0,1-1 0,-1 1 0,0 0 1,1 0-1,0-2 0,18-18-102,-1-1 0,-1-1 0,0 0 0,-2-2 0,-1 0 0,16-36 0,-6 5-674</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30.067"/>
    </inkml:context>
    <inkml:brush xml:id="br0">
      <inkml:brushProperty name="width" value="0.05" units="cm"/>
      <inkml:brushProperty name="height" value="0.05" units="cm"/>
      <inkml:brushProperty name="color" value="#F6630D"/>
    </inkml:brush>
  </inkml:definitions>
  <inkml:trace contextRef="#ctx0" brushRef="#br0">8 0 10706,'-1'1'33,"1"0"-1,-1 0 1,0-1 0,1 1-1,-1 0 1,0 0 0,1 0-1,-1 0 1,1 0-1,0 0 1,-1 0 0,1 0-1,0 0 1,-1 0-1,1 0 1,0 0 0,0 0-1,0 0 1,0 0-1,0 0 1,0 1 0,1 0 4,-1 0 1,1-1-1,0 1 1,0 0-1,-1 0 1,1-1-1,0 1 1,1 0-1,-1-1 1,2 3-1,3 2 93,0-1 0,0 0 0,1 0 0,11 6-1,-4-4 23,0 0-1,1-1 0,0-1 0,0-1 0,0 0 0,1 0 1,-1-2-1,21 1 0,19-1 163,56-6 0,-95 3-274,156-11 364,89-5 237,-178 16-332,98 10 0,207 41 874,-230-28-634,-94-12-279,1 2 0,-2 2 0,0 4 0,0 2 0,88 43 1,71 52 1875,-161-80-1203,86 66 0,-113-73-512,45 44-1,-66-58-259,-1 1-1,0 0 1,-1 1 0,0 0 0,14 31 0,-10-14 130,1-1-1,39 57 1,-43-73-187,1 0 0,0-1 1,2-1-1,0 0 0,0-1 1,29 19-1,-4-10 13,12 9 1,-46-27-113,-1 0 0,0 0 0,0 0-1,0 1 1,-1 0 0,8 10 0,-10-12-14,0 1 0,0-1 0,-1 0 1,0 1-1,1-1 0,-1 1 1,-1 0-1,1-1 0,0 1 1,-1 0-1,0-1 0,0 1 1,0 0-1,-1 6 0,1-8-79,-1 0 0,1 0 0,-1 0-1,1-1 1,-1 1 0,0 0 0,1 0 0,-1-1-1,0 1 1,0-1 0,0 1 0,-1-1 0,1 1 0,0-1-1,0 1 1,-1-1 0,1 0 0,-1 0 0,1 0 0,-1 0-1,0 0 1,1 0 0,-1 0 0,0-1 0,0 1-1,1 0 1,-1-1 0,0 0 0,-2 1 0,2-1-161,-1 0 0,1 0 0,0 0 0,0 0 0,0-1 1,0 1-1,0 0 0,0-1 0,0 0 0,0 1 0,0-1 1,0 0-1,0 0 0,0 0 0,0-1 0,1 1 0,-1 0 0,0-1 1,-2-2-1,2 1-183,-1 0 0,0-1 1,1 1-1,0-1 0,0 0 0,0 0 1,1 0-1,-3-6 0,-3-13-945</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30.414"/>
    </inkml:context>
    <inkml:brush xml:id="br0">
      <inkml:brushProperty name="width" value="0.05" units="cm"/>
      <inkml:brushProperty name="height" value="0.05" units="cm"/>
      <inkml:brushProperty name="color" value="#F6630D"/>
    </inkml:brush>
  </inkml:definitions>
  <inkml:trace contextRef="#ctx0" brushRef="#br0">1 8 9994,'2'2'378,"-1"1"0,1 0 0,0 0-1,-1 0 1,0 0 0,1 0 0,-1 0 0,0 0-1,-1 0 1,2 6 0,5 17 707,2-5 174,2 0-1,0 0 1,28 36 0,-36-54-1111,-1-1 0,0 0 0,1 1 0,0-1 0,-1 0 0,1 0 0,0-1 0,0 1 1,0-1-1,0 1 0,0-1 0,1 0 0,-1 0 0,0 0 0,0-1 0,1 1 0,-1-1 0,0 0 1,1 0-1,-1 0 0,1 0 0,-1 0 0,0-1 0,1 1 0,4-3 0,-6 2-92,1 0 0,0 0-1,-1 0 1,1-1 0,-1 1 0,0-1-1,1 1 1,-1-1 0,0 0 0,0 0-1,0 0 1,0 0 0,0-1 0,-1 1-1,1 0 1,-1-1 0,1 1 0,-1-1-1,0 0 1,0 1 0,0-1 0,0 0-1,-1 0 1,1 1 0,-1-1-1,1 0 1,-1 0 0,0 0 0,0 0-1,-1-4 1,-3-17-94,2 15 52,0 0 0,-1-16 0,3 22-182,0 1 0,0 0 1,1-1-1,-1 1 1,0 0-1,1-1 1,0 1-1,-1 0 0,1 0 1,0-1-1,0 1 1,0 0-1,0 0 0,1 0 1,2-3-1,15-9-1151,10-7 240</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0.413"/>
    </inkml:context>
    <inkml:brush xml:id="br0">
      <inkml:brushProperty name="width" value="0.05" units="cm"/>
      <inkml:brushProperty name="height" value="0.05" units="cm"/>
      <inkml:brushProperty name="color" value="#F6630D"/>
    </inkml:brush>
  </inkml:definitions>
  <inkml:trace contextRef="#ctx0" brushRef="#br0">798 576 7250,'-1'-2'364,"-1"0"0,1 0 0,-1 0 0,0 0 0,1 0 0,-1 0 0,0 1 0,0-1 0,-1 1 0,1-1 0,0 1 0,-3-2 0,3 3-238,1-1 0,-1 1 0,1 0 0,-1-1 0,1 1 0,-1 0 1,1 0-1,-1 0 0,1 0 0,-1 1 0,1-1 0,-1 0 1,1 1-1,-1-1 0,1 1 0,-1-1 0,1 1 0,0 0 1,-1-1-1,1 1 0,0 0 0,-2 1 0,-2 3 62,-1 1-1,1-1 1,1 1 0,-1 0-1,1 0 1,0 0 0,0 0-1,-3 9 1,-21 58 353,25-64-484,-25 71 285,-8 22 343,-31 144 1,55-149-447,1-10-2,-55 187 538,-21-6-229,86-266-544,-65 232 365,13 8-67,-9 35 154,2-56-192,-21 89-176,69-244-56,3 0-1,3 1 0,2 0 0,4 0 0,11 98 0,4 247 320,-15-381-335,0 3 34,1 0 0,3 0 0,13 61 0,-13-77-25,2 0 1,1 0 0,0-1 0,1 0 0,0 0 0,2-1 0,0 0 0,19 22 0,86 80 326,-5-7 24,-72-66-289,6 6-42,59 53 1,-87-90-38,1 0 0,0-2 0,1 0 0,0-1 1,1 0-1,0-2 0,40 15 0,-13-12 74,0-2 0,1-2 0,58 3 0,-37-9 178,112-9 0,-136 1-235,0-2 0,-1-2 0,44-16 0,123-54-11,-164 61-5,179-86 5,-188 85 3,0-3 0,-2-1 0,58-52 0,-49 29 46,-1-2-1,46-69 1,-8 9-42,-57 75 31,-2-1 0,-1-2 0,19-44 0,-14 27 49,80-135 12,-67 127-87,-19 30 8,0 1 1,2 1-1,49-53 0,-14 25 290,66-89 1,-84 98-161,-12 17-79,2 2 1,34-29-1,68-46-15,39-35-58,-131 99 2,65-90-1,-79 98-11,74-126 3,-8 11-40,58-80-100,-137 209 141,14-26-1,-1 0 1,-2-1-1,30-90 0,-29 72-1,40-80-1,-2 6-18,-49 100 22,-2-1 0,-2-1 1,6-47-1,4-20 4,-2-3-13,3-18-10,-13 102 17,-2 0 0,0 0 0,-2 0 0,-1-1 0,-1 0 0,-1 1-1,-2-1 1,-4-27 0,-4 8 5,-2 0 0,-1 1 0,-3 0 0,-1 2 0,-2 0 0,-3 1 0,-1 1 0,-51-70 0,58 92 0,-1 1-1,0 1 1,-2 0-1,0 2 0,0 0 1,-43-25-1,35 27-1,0 0 1,0 1-1,-1 2 0,0 1 1,-43-8-1,-74-7 19,-71-14-17,-96-28 31,267 57-41,-1 3 0,0 1-1,-57 2 1,-133 18-17,101-4 15,120-10 4,-320 10 0,293-11-3,1 2 0,0 2 0,-51 11 0,-116 43-12,145-38 8,6-3-4,-80 36 0,-21 15-100,-80 41-331,214-95 377,0 1-1,1 0 1,1 2 0,0 1 0,1 0-1,2 2 1,-22 26 0,34-37-185,0 1 1,0 0 0,1 1-1,0-1 1,1 1-1,-4 13 1,8-21 67,0 1 0,0-1 0,0 1 0,0 0 0,1-1 0,0 1 0,-1 0 0,1-1 0,0 1 0,1 0 0,-1-1 0,1 1 0,0-1 0,0 1 0,0-1 0,0 1-1,0-1 1,1 1 0,0-1 0,-1 0 0,1 0 0,0 0 0,4 4 0,-2-3-39,0-1 0,1 0 0,0 1-1,-1-2 1,7 4 0,-11-6 216</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1.335"/>
    </inkml:context>
    <inkml:brush xml:id="br0">
      <inkml:brushProperty name="width" value="0.05" units="cm"/>
      <inkml:brushProperty name="height" value="0.05" units="cm"/>
      <inkml:brushProperty name="color" value="#F6630D"/>
    </inkml:brush>
  </inkml:definitions>
  <inkml:trace contextRef="#ctx0" brushRef="#br0">16 973 9018,'-3'-8'995,"0"0"0,1 0 0,0 0 0,0 0 0,1-1 0,-1-9 0,2 14-638,1 1 0,0 0-1,0-1 1,0 1-1,0 0 1,1 0-1,-1 0 1,1 0-1,2-4 1,2-2 98,37-67 2324,99-129-1,74-53-784,-116 142-1604,-79 91-420,-1-1 1,25-42 0,-43 64-62,0 1 0,0-1 0,-1 0 0,0 1 0,1-1 0,-1 0 0,-1 0 0,1 0 0,-1 0 0,1-5 0,-1 8-50,0-1 0,-1 1 0,1-1 1,0 1-1,-1-1 0,1 1 0,-1-1 1,1 1-1,-1 0 0,1-1 0,-1 1 1,0 0-1,0 0 0,0-1 0,0 1 0,0 0 1,0 0-1,0 0 0,0 0 0,0 0 1,0 0-1,-1 0 0,1 1 0,0-1 1,-1 0-1,1 1 0,0-1 0,-1 1 1,-1-1-1,-8-1-1265,1 0 0,-1 0 0,0 1 0,-18 1 0,-1 3-34</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1.571"/>
    </inkml:context>
    <inkml:brush xml:id="br0">
      <inkml:brushProperty name="width" value="0.05" units="cm"/>
      <inkml:brushProperty name="height" value="0.05" units="cm"/>
      <inkml:brushProperty name="color" value="#F6630D"/>
    </inkml:brush>
  </inkml:definitions>
  <inkml:trace contextRef="#ctx0" brushRef="#br0">0 260 10562,'70'-55'4182,"-21"17"-2160,-21 16-1036,83-63 2062,-97 75-2739,0 2 1,1 0 0,-1 0-1,2 1 1,-1 1 0,18-4 0,-31 9-280,1 1 0,-1-1 1,1 1-1,-1-1 1,1 1-1,-1 0 0,1 0 1,-1 0-1,1 0 1,-1 1-1,0-1 1,1 1-1,-1-1 0,1 1 1,-1 0-1,0 0 1,4 2-1,-4-2-18,-1 1 1,1 0-1,0-1 0,-1 1 1,1 0-1,-1 0 0,0 0 1,1 0-1,-1 0 0,0 0 1,0 0-1,0 0 0,-1 1 1,1-1-1,0 3 0,1 4-2,-2 1 0,1 0 0,-1 0-1,0-1 1,-1 1 0,0 0 0,-3 12-1,-38 116 168,4-13-934,33-113-970,8-26-996,7-7 1575</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1.848"/>
    </inkml:context>
    <inkml:brush xml:id="br0">
      <inkml:brushProperty name="width" value="0.05" units="cm"/>
      <inkml:brushProperty name="height" value="0.05" units="cm"/>
      <inkml:brushProperty name="color" value="#F6630D"/>
    </inkml:brush>
  </inkml:definitions>
  <inkml:trace contextRef="#ctx0" brushRef="#br0">1 1 16796,'-1'9'566,"1"0"-1,0 0 1,1 0 0,0-1 0,0 1 0,1 0 0,0 0 0,1-1 0,0 1 0,0-1 0,8 14 0,4 4 99,2-2 1,23 29-1,-2-4-48,-24-31-642,-1 1-1,-1 1 0,-1 0 1,10 26-1,-20-39-1277,-5-6 383,-6-7-715,-7-7-663,-1-2 746</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05.276"/>
    </inkml:context>
    <inkml:brush xml:id="br0">
      <inkml:brushProperty name="width" value="0.05" units="cm"/>
      <inkml:brushProperty name="height" value="0.05" units="cm"/>
      <inkml:brushProperty name="color" value="#008C3A"/>
    </inkml:brush>
  </inkml:definitions>
  <inkml:trace contextRef="#ctx0" brushRef="#br0">113 1072 12363,'2'-9'1367,"0"-1"1,-1 1-1,0-1 1,0-12-1,-1 22-1296,0 0 1,0 0-1,0-1 0,0 1 1,0 0-1,0 0 0,0-1 1,0 1-1,0 0 1,0-1-1,-1 1 0,1 0 1,0 0-1,0-1 0,0 1 1,0 0-1,0 0 0,-1-1 1,1 1-1,0 0 0,0 0 1,0 0-1,0-1 0,-1 1 1,1 0-1,0 0 0,0 0 1,-1 0-1,1 0 0,0-1 1,0 1-1,-1 0 0,1 0 1,-1 0-1,-9 5 1062,-8 14-321,9-4-631,1 0 0,0 1-1,2 0 1,-8 24 0,-13 71 169,22-87-242,-2 38-1,6-53-78,1 0 1,0 0-1,1 0 0,0 0 1,0 0-1,1 0 0,5 14 0,-6-21-21,0 1-1,0-1 1,0 1 0,0-1-1,1 0 1,-1 0-1,1 0 1,0 0-1,-1 0 1,1 0-1,0 0 1,0 0-1,0-1 1,1 1-1,-1-1 1,0 0-1,1 0 1,-1 1-1,0-1 1,4 0 0,-3 0-1,1 0 0,0-1 0,-1 0 0,1 0 0,-1 0 0,1 0 1,0-1-1,-1 1 0,1-1 0,-1 0 0,1 0 0,-1 0 1,0 0-1,6-3 0,1-3 7,1 1 0,-1-1-1,-1-1 1,1 0 0,-1 0 0,-1-1 0,11-14 0,2-5 38,24-41 1,-21 23 173,-2 0 1,-3-2-1,-1 0 1,-2-1-1,9-55 1,-16 46-28,-9 49-80,-3 7 8,-6 12-4,3 2-107,1 0 0,0 1-1,1-1 1,1 1 0,0 0 0,0 0 0,2 1 0,-1 16 0,1-20-6,0 0 0,2 1 1,-1-1-1,1 1 0,1-1 1,-1 0-1,5 12 1,-5-20-9,0 1 1,0-1 0,0 1-1,0-1 1,1 1 0,-1-1-1,1 0 1,0 0 0,-1 0 0,1 0-1,0 0 1,0 0 0,0 0-1,1-1 1,-1 1 0,0-1-1,1 1 1,-1-1 0,0 0 0,1 0-1,0 0 1,-1 0 0,1-1-1,0 1 1,-1-1 0,1 1-1,0-1 1,-1 0 0,1 0 0,0 0-1,0 0 1,2-1 0,4-1 0,-1 0 0,0 0 1,1-1-1,-1 0 0,0 0 0,-1-1 1,1 0-1,0 0 0,-1-1 1,0 0-1,0 0 0,7-8 1,3-4-1,-1-1 0,0-1 0,16-24 1,-10 7 16,-1-1-1,-1-1 1,-3-1 0,-1-1 0,-1 0 0,-3-1 0,-1 0 0,-2-1 0,-2 0 0,3-83-1,-9 113-17,-1 8 1,1 0 0,-1 0 0,0 0-1,0-1 1,-1 1 0,1 0 0,-1 0 0,0 0 0,0 0-1,0 0 1,0 0 0,-1 0 0,-2-5 0,3 8-1,1 1 0,-1-1 0,0 0 0,1 1 0,-1-1 0,1 1 1,-1-1-1,0 1 0,0-1 0,1 1 0,-1-1 0,0 1 0,0 0 0,1-1 1,-1 1-1,0 0 0,0-1 0,0 1 0,0 0 0,0 0 0,1 0 0,-1 0 1,0 0-1,0 0 0,0 0 0,0 0 0,0 1 0,1-1 0,-1 0 0,0 0 0,0 1 1,0-1-1,0 0 0,1 1 0,-1-1 0,0 1 0,1-1 0,-2 2 0,-2 1 5,0 0-1,1 1 1,-1-1-1,1 1 1,-5 8-1,0 2-1,1 1 1,0 0-1,1 0 0,1 0 0,1 0 1,0 1-1,0 0 0,2 0 0,0 0 0,1 0 1,1 0-1,0 0 0,5 31 0,-5-43-4,1-1 0,0 1 0,-1-1 0,1 0-1,1 1 1,-1-1 0,0 0 0,1 0 0,0 0-1,0 0 1,-1 0 0,2 0 0,-1-1 0,0 1-1,1-1 1,-1 1 0,1-1 0,0 0 0,-1 0-1,1 0 1,0 0 0,0 0 0,1-1 0,-1 0-1,0 1 1,0-1 0,1 0 0,-1-1 0,6 2-1,-4-2 1,0 0-1,1 0 0,-1 0 0,0 0 1,1-1-1,-1 0 0,0 0 0,0-1 1,0 1-1,10-5 0,-7 1 0,0 1 0,0-1 0,-1-1 0,0 1 0,13-13 0,-6 2 2,0-1-1,-1 0 0,-1-1 0,16-32 1,-10 14 0,-2-1 0,-2 0 0,-1 0-1,-2-2 1,-2 0 0,-1 0 0,-2 0 0,1-71 0,-7 95 0,-1-1 0,0 1 0,-2-1 0,1 1 0,-8-22 0,8 33-2,1 1 1,0 0-1,-1 0 0,0 0 0,0 0 0,0 0 1,0 0-1,-5-5 0,6 7 7,1 1 0,-1-1 0,1 1 0,-1-1 0,0 1 0,0 0 0,1-1 0,-1 1 0,0 0 0,0-1 0,1 1 0,-1 0 0,0 0 0,0 0 0,0 0 0,0 0 0,1 0 0,-1 0 0,0 0 0,0 0 0,0 0 0,1 0 0,-1 0 0,0 0-1,0 1 1,0-1 0,1 0 0,-1 1 0,0-1 0,1 1 0,-1-1 0,0 1 0,1-1 0,-1 1 0,0-1 0,1 1 0,-1-1 0,1 1 0,-1 0 0,0 0 0,-3 6 81,0-1 1,0 1-1,1-1 0,-1 1 1,2 0-1,-1 1 0,1-1 1,0 0-1,-2 14 0,1 5 217,0 41-1,4-51-289,0 0 0,1-1-1,0 1 1,1 0-1,1-1 1,1 0-1,0 0 1,1 0-1,10 18 1,-3-10-1147,1-1-1,1 0 1,1-2 0,34 35 0,-22-28-394</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2.128"/>
    </inkml:context>
    <inkml:brush xml:id="br0">
      <inkml:brushProperty name="width" value="0.05" units="cm"/>
      <inkml:brushProperty name="height" value="0.05" units="cm"/>
      <inkml:brushProperty name="color" value="#F6630D"/>
    </inkml:brush>
  </inkml:definitions>
  <inkml:trace contextRef="#ctx0" brushRef="#br0">1 233 12699,'18'-29'1910,"2"0"0,36-40 1,-44 56-1414,1 1 0,0 0 0,1 1 0,0 0 1,1 1-1,29-15 0,-40 23-400,1 0 0,0 0 0,0 1 0,0-1-1,-1 1 1,1 0 0,0 1 0,0-1 0,6 1 0,-9 0-61,0 0 1,0 1-1,0-1 1,0 0-1,0 1 1,0 0-1,0-1 1,0 1-1,0 0 0,0 0 1,-1 0-1,1 0 1,0 0-1,-1 1 1,1-1-1,0 0 1,-1 1-1,0-1 1,1 1-1,-1 0 1,0-1-1,0 1 1,0 0-1,1 2 0,1 3 35,-1 0 0,0 0 0,0 1 0,-1-1 0,0 0 0,-1 1 0,1-1-1,-1 1 1,-1-1 0,-2 14 0,-1 4 61,-16 45 1,17-62-180,-3 12 93,-11 23 0,14-38-239,1 0 0,-1 0-1,0-1 1,0 1 0,-1-1 0,1 1 0,-1-1 0,0 0 0,-7 5 0,10-8 87,1-1-1,0 0 1,-1 1-1,1-1 1,0 0 0,-1 1-1,1-1 1,-1 0-1,1 0 1,0 1 0,-1-1-1,1 0 1,-1 0-1,1 0 1,-1 0 0,1 0-1,-1 0 1,1 1 0,-1-1-1,1 0 1,-1 0-1,1-1 1,-1 1 0,1 0-1,0 0 1,-1 0-1,1 0 1,-1 0 0,1 0-1,-1-1 1,0-9-901</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2.798"/>
    </inkml:context>
    <inkml:brush xml:id="br0">
      <inkml:brushProperty name="width" value="0.05" units="cm"/>
      <inkml:brushProperty name="height" value="0.05" units="cm"/>
      <inkml:brushProperty name="color" value="#F6630D"/>
    </inkml:brush>
  </inkml:definitions>
  <inkml:trace contextRef="#ctx0" brushRef="#br0">0 0 14427,'2'0'328,"1"1"0,-1-1-1,1 1 1,-1-1 0,0 1 0,1 0 0,-1 0-1,0 0 1,0 0 0,1 0 0,-1 1 0,0-1-1,0 1 1,-1-1 0,1 1 0,3 3 0,2 4 593,0 0 1,8 13 0,-11-15-647,3 6 185,0 0 1,-1 0-1,0 0 0,6 24 1,9 58 709,-11-42-699,2-1-115,9 45 156,-18-79-400,-1 0 1,0 1-1,-2 21 1,-1-31-91,0-12-36,1-14-61,2-39-298,3-1 1,2 0-1,22-83 0,-27 133 367,-1 0 1,1 1-1,0-1 1,5-10-1,-7 16 10,0 0-1,1 0 0,-1 1 1,1-1-1,-1 0 0,1 0 1,-1 0-1,1 1 0,-1-1 1,1 0-1,0 0 0,0 1 1,-1-1-1,1 1 0,0-1 0,0 1 1,0-1-1,-1 1 0,1-1 1,0 1-1,0 0 0,0-1 1,0 1-1,0 0 0,0 0 1,0 0-1,0 0 0,0 0 1,0 0-1,0 0 0,0 0 1,0 0-1,1 0 0,25 11 174,38 17-1,-9-2-15,-29-14-78,-18-7-10,1 0 0,0-1 0,0-1 0,21 6 0,-29-9-48,1 0-1,0 0 1,0 1 0,0-2 0,-1 1-1,1 0 1,0 0 0,-1-1 0,1 0-1,0 1 1,-1-1 0,1 0 0,0 0-1,-1-1 1,0 1 0,1 0 0,-1-1-1,0 0 1,1 1 0,-1-1 0,0 0-1,0 0 1,-1 0 0,3-3 0,0-1 10,0-1 1,0 0-1,0 0 1,-1 0-1,0-1 1,-1 1 0,0-1-1,0 0 1,2-14-1,-4 17-19,1 0-1,-1 0 1,0-1-1,0 1 0,0 0 1,-1 0-1,0 0 1,0 0-1,0 0 1,-1 0-1,1 0 1,-1 0-1,0 0 1,-1 1-1,-5-9 1,8 12-16,-1 0-1,0 0 1,0 0 0,0 0 0,1 0 0,-1 0 0,0 0 0,0 0 0,0 0 0,0 1 0,-1-1 0,1 0 0,0 1 0,0-1 0,0 1 0,-1 0 0,1-1 0,0 1 0,0 0 0,-1-1 0,1 1 0,0 0 0,0 0 0,-1 0 0,1 0 0,0 0 0,-1 1 0,1-1 0,0 0 0,0 1 0,-1-1 0,1 1 0,0-1 0,0 1 0,0-1-1,0 1 1,0 0 0,0-1 0,0 1 0,0 0 0,0 0 0,0 0 0,0 0 0,0 0 0,-1 2 0,-2 2-1,0 1 0,1-1 0,0 1 0,0 0-1,0 0 1,1 0 0,-3 9 0,3-6-21,1 0 0,-1 0 0,2 0-1,0 0 1,0 0 0,0 0 0,1 0 0,0 0 0,1 0 0,0 0 0,1 0-1,5 14 1,5 4-832,2 1-1,24 35 0,-7-12-2034,-26-40 1702,-1 0 0,0 1 0,4 13 0,1 9-345</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3.099"/>
    </inkml:context>
    <inkml:brush xml:id="br0">
      <inkml:brushProperty name="width" value="0.05" units="cm"/>
      <inkml:brushProperty name="height" value="0.05" units="cm"/>
      <inkml:brushProperty name="color" value="#F6630D"/>
    </inkml:brush>
  </inkml:definitions>
  <inkml:trace contextRef="#ctx0" brushRef="#br0">1 635 14275,'22'-21'1536,"6"-9"977,17-16-497,14-8-15,9-15-209,4-1-175,8 1-553,5 3-280,-9 9-528,-1 3-120,-18 14-136,-10 8-152,-16 14-496,-10 10-456,-16 15-705,-7 5-471,-15 12-481,-2 12 1393</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3.331"/>
    </inkml:context>
    <inkml:brush xml:id="br0">
      <inkml:brushProperty name="width" value="0.05" units="cm"/>
      <inkml:brushProperty name="height" value="0.05" units="cm"/>
      <inkml:brushProperty name="color" value="#F6630D"/>
    </inkml:brush>
  </inkml:definitions>
  <inkml:trace contextRef="#ctx0" brushRef="#br0">1 541 17852,'35'-33'1168,"8"-13"640,16-13-327,17-16-65,7-3-240,-5 9-424,-7 8-247,-22 16-625,-13 9-465,-6 13-1359,-10 8-601,8 22 1193</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6:43.500"/>
    </inkml:context>
    <inkml:brush xml:id="br0">
      <inkml:brushProperty name="width" value="0.05" units="cm"/>
      <inkml:brushProperty name="height" value="0.05" units="cm"/>
      <inkml:brushProperty name="color" value="#F6630D"/>
    </inkml:brush>
  </inkml:definitions>
  <inkml:trace contextRef="#ctx0" brushRef="#br0">0 21 21285,'16'-4'912,"-8"-3"-192,5 2-1440,-1 0 432</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09.976"/>
    </inkml:context>
    <inkml:brush xml:id="br0">
      <inkml:brushProperty name="width" value="0.05" units="cm"/>
      <inkml:brushProperty name="height" value="0.05" units="cm"/>
      <inkml:brushProperty name="color" value="#F6630D"/>
    </inkml:brush>
  </inkml:definitions>
  <inkml:trace contextRef="#ctx0" brushRef="#br0">0 202 5937,'11'-9'1441,"1"-3"1703,7-4-1551,3-1-145,10-4-112,0-1-56,8-2-95,9 1-121,5 0-432,1 3-152,0 6-1128,3 14 2280,2 2-1392</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14.709"/>
    </inkml:context>
    <inkml:brush xml:id="br0">
      <inkml:brushProperty name="width" value="0.05" units="cm"/>
      <inkml:brushProperty name="height" value="0.05" units="cm"/>
      <inkml:brushProperty name="color" value="#F6630D"/>
    </inkml:brush>
  </inkml:definitions>
  <inkml:trace contextRef="#ctx0" brushRef="#br0">1 139 10130,'26'-16'981,"2"2"1,0 0-1,1 2 0,53-15 0,-26 14 339,98-10 0,4 10-1047,0 6 1,0 8-1,1 6 0,-2 8 1,212 46-1,-249-34-137,423 75 722,-102-78-569,6-33 753,-5 7 486,2 20 696,-412-16-1887,-8 0 223,33-2 0,-54-1-477,1 1 1,0-1 0,-1 0-1,1 0 1,6-3-1,-10 4-126,1 0-1,-1 0 0,1 0 0,-1-1 0,1 1 1,-1 0-1,1 0 0,-1-1 0,1 1 0,-1 0 0,1-1 1,-1 1-1,1 0 0,-1-1 0,0 1 0,1-1 0,-1 1 1,0 0-1,1-1 0,-1 1 0,0-1 0,0 1 1,0-1-1,1 1 0,-1-1 0,0 1 0,0-1 0,0 0 1,0 1-1,0-1 0,0 1 0,0-1 0,0 1 1,0-1-1,0 1 0,0-1 0,0 1 0,0-1 0,-1 1 1,1-1-1,0 1 0,0-1 0,-1 1 0,1-1 0,0 1 1,0-1-1,-1 0 0,-14-10-911</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0.291"/>
    </inkml:context>
    <inkml:brush xml:id="br0">
      <inkml:brushProperty name="width" value="0.05" units="cm"/>
      <inkml:brushProperty name="height" value="0.05" units="cm"/>
      <inkml:brushProperty name="color" value="#008C3A"/>
    </inkml:brush>
  </inkml:definitions>
  <inkml:trace contextRef="#ctx0" brushRef="#br0">21 281 12283,'10'5'623,"1"0"0,-1 0 0,-1 1 1,1 0-1,-1 1 0,0 0 1,-1 1-1,0 0 0,12 14 0,-14-15-502,-2 1 0,1 0-1,-1 0 1,0 0-1,0 0 1,-1 0-1,0 1 1,-1 0 0,0-1-1,0 1 1,-1 0-1,0 13 1,0-11-16,-1 17 102,0-27-198,0 1 1,-1-1-1,1 0 0,0 0 1,-1 1-1,1-1 0,-1 0 1,1 0-1,-1 1 0,1-1 1,-1 0-1,0 0 0,0 0 1,1 0-1,-1 0 0,-2 1 1,2-1-6,0-1 0,1 1 1,-1-1-1,0 0 1,0 1-1,0-1 0,0 0 1,0 0-1,0 0 0,0 0 1,0 0-1,0 0 0,0 0 1,0 0-1,0 0 0,0 0 1,0 0-1,1-1 1,-1 1-1,0 0 0,0-1 1,0 1-1,0 0 0,0-1 1,1 1-1,-1-1 0,0 0 1,-1 0-1,-1-2 8,0 0-1,-1 0 1,1 0-1,-5-7 1,-7-13-45,1-1 1,2 0-1,0-1 0,2-1 1,0 1-1,2-2 1,1 1-1,-6-45 0,10 51 9,1 1-1,1-1 0,1 0 0,0 0 1,2 1-1,0-1 0,2 0 0,8-30 1,-11 47 33,0 0 1,1 0 0,-1 0-1,0 1 1,1-1 0,0 0-1,0 1 1,3-4 0,-4 5 2,0 0 0,0 0 1,0 1-1,0-1 0,0 0 1,0 1-1,1-1 0,-1 1 1,0-1-1,0 1 0,1-1 1,-1 1-1,0 0 0,1 0 1,-1 0-1,0 0 0,1 0 1,-1 0-1,1 0 0,-1 0 1,0 0-1,3 1 0,5 2 130,0 1 0,0 0 0,0 0 0,-1 1 0,0 0 0,13 10 0,-3 0 365,27 27-1,18 38 322,-6-8-535,-49-63-284,2 1 1,-1-2 0,1 1 0,1-1 0,11 6-1,43 20-971,-58-27-504,-11-2-114,-17 1-996,12-4 2055,-17 6-773</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0.477"/>
    </inkml:context>
    <inkml:brush xml:id="br0">
      <inkml:brushProperty name="width" value="0.05" units="cm"/>
      <inkml:brushProperty name="height" value="0.05" units="cm"/>
      <inkml:brushProperty name="color" value="#008C3A"/>
    </inkml:brush>
  </inkml:definitions>
  <inkml:trace contextRef="#ctx0" brushRef="#br0">0 80 11474,'0'-1'1337,"0"-3"575,5-1-352,2 0-183,2-2-777,0-2-328,1 0-208,4 3-128,0-1-480,3 0-296,2-2-641,7-1 689</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0.807"/>
    </inkml:context>
    <inkml:brush xml:id="br0">
      <inkml:brushProperty name="width" value="0.05" units="cm"/>
      <inkml:brushProperty name="height" value="0.05" units="cm"/>
      <inkml:brushProperty name="color" value="#008C3A"/>
    </inkml:brush>
  </inkml:definitions>
  <inkml:trace contextRef="#ctx0" brushRef="#br0">117 0 9522,'-4'0'247,"-1"1"0,1-1 0,-1 1 0,1 0 0,0 1 0,-1-1-1,1 1 1,0-1 0,0 1 0,0 1 0,0-1 0,0 0 0,1 1 0,-1 0 0,1 0 0,-1 0 0,1 0 0,0 1-1,-5 6 1,4-4-116,-1 1 0,1 0 0,0-1 0,1 1 0,-1 0 0,-2 12-1,5-17-106,0 0 0,1 0 0,0 0 0,-1-1 0,1 1 0,0 0 0,0 0-1,0 0 1,0 0 0,0 0 0,1 0 0,-1 0 0,1 0 0,-1 0 0,1 0 0,0 0-1,-1 0 1,1-1 0,0 1 0,0 0 0,0-1 0,1 1 0,-1 0 0,0-1-1,1 1 1,-1-1 0,0 0 0,1 0 0,0 1 0,2 0 0,17 9 209,40 15 0,-37-17 222,31 16 0,-45-19-173,0-1 0,0 1 1,-1 1-1,0 0 0,-1 0 0,9 9 0,-15-14-227,0 1 0,0-1 0,-1 0 0,1 1 0,-1 0 0,0-1 0,1 1 0,-1 0 0,0-1 0,-1 1 0,1 0 0,0 0 0,-1 0 0,0 0 0,1 0 0,-1 0 0,0-1 0,-1 1 0,1 0 0,0 0 0,-1 0 0,0 0 0,1 0 0,-1-1 0,0 1 0,-1 0 0,1 0 0,-3 4 0,-3 3-10,-1 1-1,0-1 1,0 0-1,-14 12 1,-43 33-79,39-34-125,13-9-104,-30 21-1735,24-24 1066</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06.587"/>
    </inkml:context>
    <inkml:brush xml:id="br0">
      <inkml:brushProperty name="width" value="0.05" units="cm"/>
      <inkml:brushProperty name="height" value="0.05" units="cm"/>
      <inkml:brushProperty name="color" value="#008C3A"/>
    </inkml:brush>
  </inkml:definitions>
  <inkml:trace contextRef="#ctx0" brushRef="#br0">226 1255 14339,'-1'-10'336,"0"0"521,0-1 0,0 1 0,-1 0 0,-6-17 1,8 25-711,-1 0 1,0 0 0,0 0 0,0 0 0,0 0 0,0 0-1,-1 0 1,1 0 0,-1 1 0,1-1 0,-1 0-1,1 1 1,-1 0 0,0-1 0,0 1 0,0 0 0,0 0-1,0 0 1,0 0 0,0 0 0,0 0 0,0 0 0,0 1-1,0-1 1,-1 1 0,1 0 0,-4 0 0,2 0-22,-1 0 1,1 1-1,0 0 1,0 0-1,0 0 0,0 0 1,0 1-1,0 0 1,0-1-1,0 2 1,0-1-1,1 0 1,-1 1-1,1-1 1,0 1-1,-6 6 1,0 2 125,0 0 0,2 0 0,-1 0 1,-7 16-1,8-12-105,0 1 1,1 0-1,0 0 0,2 1 1,-4 17-1,6-23-107,1 1 0,0 0 0,0 0 0,1 0 0,1 0 0,0-1 0,1 1 0,3 13 0,-4-22-38,0 1 0,0-1 0,0 0-1,0 0 1,1 0 0,-1 0 0,1 0 0,0 0-1,0 0 1,0-1 0,0 1 0,0-1 0,1 1-1,-1-1 1,1 0 0,0 0 0,-1 0-1,1 0 1,0-1 0,0 1 0,0-1 0,0 1-1,1-1 1,-1 0 0,0-1 0,0 1 0,1 0-1,-1-1 1,0 0 0,1 1 0,-1-2 0,1 1-1,-1 0 1,0-1 0,1 1 0,-1-1-1,0 0 1,0 0 0,1 0 0,3-3 0,0 0-2,-1 0 0,0 0 0,0-1 1,0 0-1,-1 0 0,1-1 0,-1 0 1,6-8-1,3-7 3,15-28 1,-8 6 3,-2 0 1,-2-2-1,-1 0 1,-3 0-1,8-51 1,-7 10 13,4-158 1,-18 219-19,1 7 6,0 0-1,-2 0 1,0 1 0,-1-1-1,-7-30 1,9 47-3,0 0 1,-1 0 0,1 0 0,0 0-1,-1 0 1,1 0 0,-1 0 0,1 0-1,-1 0 1,1 0 0,-1 1 0,0-1-1,1 0 1,-1 0 0,0 0 0,0 1-1,0-1 1,-1-1 0,1 2 6,0 0 0,1 0 0,-1 0 0,0 0 1,1 0-1,-1 0 0,1 0 0,-1 0 0,0 1 0,1-1 1,-1 0-1,0 0 0,1 0 0,-1 1 0,1-1 0,-1 0 0,1 1 1,-1-1-1,0 1 0,1-1 0,0 0 0,-2 2 0,-1 2 67,0 0-1,0 0 0,0 0 0,0 1 1,1 0-1,-4 6 0,-2 12 150,1 1-1,1 0 1,0 0-1,2 0 1,-1 35-1,4-22-17,1 0 0,11 70-1,-9-89-184,2-1 0,0 0 0,1 0 0,0 0-1,2 0 1,12 23 0,-16-35-18,1 0 0,-1 0 0,1 0 0,0 0 0,0-1 0,1 0 0,-1 0 0,1 0 0,9 5 0,-10-7-6,0 0 0,1 0 1,0 0-1,-1-1 0,1 0 1,0 0-1,-1 0 1,1 0-1,0-1 0,0 0 1,0 0-1,-1 0 0,9-2 1,-8 2-9,0-1 0,0-1 1,0 1-1,0-1 0,-1 1 0,1-2 1,-1 1-1,1 0 0,-1-1 1,0 0-1,0 0 0,0 0 0,5-5 1,-4 2-15,-1 1-1,0-1 1,-1 1 0,1-1 0,-1 0 0,0-1 0,0 1 0,3-12 0,-1-6-42,-1-1 0,-1 1 0,-2-1 0,0-32 0,-1 40 55,0 21 7,0 1 0,1-1 0,0 0 0,0 1 0,0-1 0,1 0 0,-1 0-1,1 0 1,0 0 0,0 0 0,1-1 0,-1 1 0,1-1 0,0 1 0,0-1 0,0 0 0,0 0 0,0 0-1,1 0 1,-1-1 0,1 1 0,0-1 0,-1 0 0,6 2 0,-2-1 0,-1 0 0,1-1 1,-1 0-1,1 0 0,0-1 0,0 1 0,-1-1 1,1-1-1,0 0 0,0 0 0,0 0 1,0-1-1,0 1 0,0-2 0,8-1 1,-6-1 6,1-1 0,-1 0 0,0 0 1,0-1-1,0 0 0,-1 0 1,0-1-1,0 0 0,-1 0 1,12-16-1,0-2 35,-1-2 0,17-35 0,-28 49 11,-1-1-1,0 0 0,0 0 0,5-25 1,-20 85 97,2 0 1,-1 58 0,8-103-155,-1 18 10,1-18-9,0-1-1,0 0 1,0 1-1,0-1 1,0 1-1,0-1 1,0 0-1,-1 1 1,1-1-1,0 0 0,0 1 1,0-1-1,0 0 1,-1 1-1,1-1 1,0 0-1,0 1 1,0-1-1,-1 0 1,1 0-1,0 1 0,-1-1 1,1 0-1,0 0 1,-1 1-1,1-1 1,0 0-1,-1 0 1,1 0-1,0 0 1,-1 1-1,1-1 0,0 0 1,-1 0-1,1 0 1,0 0-1,-1 0 1,1 0-1,-1 0 1,0 0-1,1-1-10,-1 1 0,1 0 0,-1 0 0,1-1 0,-1 1 0,1-1 0,-1 1 0,1 0 0,0-1 0,-1 1-1,1-1 1,0 1 0,-1-1 0,1 1 0,0-1 0,0 1 0,-1-1 0,1 1 0,0-1 0,0 0 0,0 1 0,0-1 0,0 1 0,0-1 0,0 1 0,0-1 0,0 0 0,2-17-330,-2 16 312,3-11-114,1 0 0,0 0 0,0 0 0,2 0 1,-1 1-1,2 0 0,-1 0 0,2 0 1,11-14-1,-16 23 143,-1 1 0,1 0-1,0 0 1,0-1 0,0 2 0,0-1 0,0 0-1,0 0 1,1 1 0,-1 0 0,1 0 0,-1 0-1,1 0 1,-1 0 0,1 1 0,-1 0 0,7 0 0,5-2 7,-12 2-3,0-1 1,0 0-1,0 0 1,0 0-1,-1 0 1,1 0 0,0-1-1,-1 1 1,1-1-1,-1 1 1,1-1-1,-1 0 1,0 0 0,0 0-1,0-1 1,0 1-1,0 0 1,-1-1-1,4-4 1,1-5 7,-1 0-1,0 0 1,4-16 0,-6 18 1,10-36 13,-2 0 0,-3-1-1,5-72 1,-9-142-33,-5 230 24,-5-40 0,2 55 128,4 16-137,0 0 1,0-1-1,0 1 0,0 0 1,-1 0-1,1 0 1,0 0-1,0 0 1,0-1-1,0 1 1,0 0-1,0 0 0,0 0 1,0 0-1,0 0 1,-1 0-1,1 0 1,0 0-1,0 0 0,0-1 1,0 1-1,0 0 1,0 0-1,-1 0 1,1 0-1,0 0 1,0 0-1,0 0 0,0 0 1,0 0-1,-1 0 1,1 0-1,0 0 1,0 0-1,0 0 1,0 0-1,0 0 0,-1 0 1,1 0-1,0 0 1,0 0-1,-1 2 19,0-1 1,0 0-1,1 1 0,-1-1 1,1 0-1,-1 1 0,1-1 1,-1 1-1,1-1 0,0 1 1,-1-1-1,1 1 0,0 1 1,-3 78 304,3 1 1,3-1-1,24 133 0,-5-106-1021,-20-95-5284,-16-52 3932,9 17 2228</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1.824"/>
    </inkml:context>
    <inkml:brush xml:id="br0">
      <inkml:brushProperty name="width" value="0.05" units="cm"/>
      <inkml:brushProperty name="height" value="0.05" units="cm"/>
      <inkml:brushProperty name="color" value="#008C3A"/>
    </inkml:brush>
  </inkml:definitions>
  <inkml:trace contextRef="#ctx0" brushRef="#br0">48 328 10842,'0'0'81,"-1"0"-1,1 0 0,0 0 0,0 0 1,0 0-1,-1 0 0,1 0 0,0 0 1,0 0-1,-1 0 0,1 0 0,0 0 1,0 0-1,0 0 0,-1 1 0,1-1 1,0 0-1,0 0 0,0 0 1,-1 0-1,1 0 0,0 1 0,0-1 1,0 0-1,0 0 0,0 0 0,0 1 1,-1-1-1,1 0 0,0 0 0,0 0 1,0 1-1,0-1 0,0 0 0,0 0 1,0 0-1,0 1 0,0-1 0,0 0 1,0 1-1,4 12 1763,12 13 45,-12-19-1661,0-1-1,0 1 1,-1-1 0,1 1-1,-2 0 1,1 1 0,-1-1-1,0 0 1,2 14 0,-4-17-217,0 0 0,0 0 0,0 0 0,0 0 0,0 0 0,-1 0 0,0 0 0,0 0 0,0-1 0,0 1 0,0 0 0,-1 0 0,0-1-1,1 1 1,-1-1 0,-1 0 0,1 1 0,0-1 0,-1 0 0,-4 4 0,6-7-10,1 1-1,-1-1 1,1 0-1,-1 1 1,1-1 0,-1 0-1,1 1 1,-1-1-1,1 0 1,-1 1-1,0-1 1,1 0-1,-1 0 1,1 0-1,-1 0 1,0 0-1,1 0 1,-1 0-1,0 0 1,1 0 0,-1 0-1,0 0 1,1 0-1,-1 0 1,1 0-1,-1 0 1,0-1-1,-1 0-4,1 0-1,0 0 1,0 0-1,0 0 1,0 0-1,0 0 1,0 0-1,0 0 1,0 0-1,1-1 1,-2-1-1,-2-5-35,1 0 0,1 0 0,-3-10 0,5 18 38,-8-42-169,3 0 1,1 0 0,2-1-1,1 1 1,7-48-1,5 9 4,-8 71 163,0-1-1,0 1 1,1 0 0,0 0 0,8-13-1,-11 21 17,0 0-1,0 0 0,0 0 0,0 1 0,1-1 0,-1 1 1,0-1-1,1 1 0,-1-1 0,1 1 0,0 0 1,-1-1-1,1 1 0,0 0 0,0 0 0,0 1 0,0-1 1,2-1-1,-2 2 20,0 0-1,0 1 1,0-1 0,0 0 0,0 0 0,-1 1-1,1-1 1,0 1 0,0 0 0,0 0 0,-1-1-1,1 1 1,0 0 0,-1 0 0,1 1 0,-1-1-1,1 0 1,-1 0 0,3 3 0,53 64 1082,-7-8-273,-25-34-511,-2 1 1,30 43-1,-51-67-399,-1-1 0,0 0-1,0 0 1,0 1-1,0-1 1,0 0 0,0 1-1,0-1 1,-1 1-1,1 3 1,-1-5-42,0 0 1,0 0 0,-1-1-1,1 1 1,0 0 0,0 0-1,-1 0 1,1 0 0,0 0-1,-1 0 1,1 0 0,-1 0-1,1-1 1,-1 1 0,0 0-1,1 0 1,-1-1 0,0 1-1,1 0 1,-1-1 0,0 1-1,0-1 1,1 1 0,-1-1-1,0 1 1,0-1 0,0 0-1,-1 1 1,-10 3 855,-2 3-510</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2.007"/>
    </inkml:context>
    <inkml:brush xml:id="br0">
      <inkml:brushProperty name="width" value="0.05" units="cm"/>
      <inkml:brushProperty name="height" value="0.05" units="cm"/>
      <inkml:brushProperty name="color" value="#008C3A"/>
    </inkml:brush>
  </inkml:definitions>
  <inkml:trace contextRef="#ctx0" brushRef="#br0">1 226 12091,'0'-4'1264,"1"-1"728,13-11-487,3-3-153,4-2-568,5-1-304,-5 1-304,0 0-112,-2 2-448,3-1-488,3-1-696,1 0-193,0 5 833</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2.399"/>
    </inkml:context>
    <inkml:brush xml:id="br0">
      <inkml:brushProperty name="width" value="0.05" units="cm"/>
      <inkml:brushProperty name="height" value="0.05" units="cm"/>
      <inkml:brushProperty name="color" value="#008C3A"/>
    </inkml:brush>
  </inkml:definitions>
  <inkml:trace contextRef="#ctx0" brushRef="#br0">199 1 11723,'-14'3'518,"-1"0"0,1 1 0,0 1 0,0 0 0,1 1 0,0 1 0,0 0 0,0 0 0,1 2 0,-22 18 0,31-24-482,0 0 0,0 0 0,1 0 0,-1 1 0,1-1 1,0 1-1,0 0 0,0 0 0,1 0 0,-1 0 0,1 0 0,0 0 0,0 0 0,-1 6 0,2-4 37,0 0-1,0 0 1,1-1-1,0 1 1,0 0 0,0 0-1,1-1 1,-1 1-1,5 8 1,0-3 18,0 0-1,0-1 1,1 0 0,0 0 0,1 0 0,1-1 0,-1 0-1,1 0 1,13 8 0,0-2 75,32 15-1,-29-17 28,-24-13-145,-1 0-1,1 0 0,-1 0 0,1 0 0,-1 1 1,1-1-1,-1 0 0,1 0 0,-1 1 0,1-1 1,-1 0-1,0 1 0,1-1 0,-1 1 1,1-1-1,-1 0 0,0 1 0,1-1 0,-1 1 1,0-1-1,0 1 0,1-1 0,-1 1 0,0-1 1,0 1-1,0-1 0,0 1 0,0 0 1,0-1-1,0 1 0,0-1 0,0 1 0,0-1 1,0 1-1,0-1 0,0 1 0,0-1 0,0 1 1,0 0-1,-1-1 0,1 1 0,0-1 1,0 1-1,-1 0 0,-2 1 128,1 1 1,-1-1-1,1 1 1,-1-1-1,-5 3 1,6-3-125,-72 41 560,48-29-1141,-47 34 1,72-47 556,-6 5-1257,7-3-218,6-2-449,13-4 660</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22.507"/>
    </inkml:context>
    <inkml:brush xml:id="br0">
      <inkml:brushProperty name="width" value="0.05" units="cm"/>
      <inkml:brushProperty name="height" value="0.05" units="cm"/>
      <inkml:brushProperty name="color" value="#008C3A"/>
    </inkml:brush>
  </inkml:definitions>
  <inkml:trace contextRef="#ctx0" brushRef="#br0">38 1 13563,'-5'0'1096,"-5"2"865,-6 15-1369,9 5-568,14-8-40</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30.491"/>
    </inkml:context>
    <inkml:brush xml:id="br0">
      <inkml:brushProperty name="width" value="0.05" units="cm"/>
      <inkml:brushProperty name="height" value="0.05" units="cm"/>
      <inkml:brushProperty name="color" value="#008C3A"/>
    </inkml:brush>
  </inkml:definitions>
  <inkml:trace contextRef="#ctx0" brushRef="#br0">77 307 8938,'-6'4'246,"0"0"0,0 1 0,1 0 0,0 0 0,0 0 0,0 0 0,1 1 0,0 0 0,0-1 0,0 2 0,1-1 0,0 0 0,0 1 0,0 0 0,1-1 0,0 1 0,0 0 0,-1 10 0,2-9-52,1-1-1,-1 1 1,1-1-1,0 1 1,1-1-1,0 1 1,0-1-1,0 1 1,4 7-1,-4-12-18,0 0 0,1 0 0,0 1 0,-1-1 0,1 0 0,1 0 0,-1 0 0,0-1 0,1 1 0,-1-1 0,1 1 0,0-1 0,0 0 0,0 0 0,0 0 0,0 0-1,0 0 1,0-1 0,1 0 0,-1 1 0,5 0 0,-2-1 35,1 0 1,-1 0-1,0-1 0,1 0 0,-1 0 1,1 0-1,-1-1 0,0 0 0,1 0 1,-1-1-1,0 1 0,0-1 0,0-1 1,9-4-1,4-4 131,1-1 1,30-26-1,-46 35-302,72-63 226,98-111 0,-42 40-1594,-66 79 250,-4 13 84</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31.100"/>
    </inkml:context>
    <inkml:brush xml:id="br0">
      <inkml:brushProperty name="width" value="0.05" units="cm"/>
      <inkml:brushProperty name="height" value="0.05" units="cm"/>
      <inkml:brushProperty name="color" value="#008C3A"/>
    </inkml:brush>
  </inkml:definitions>
  <inkml:trace contextRef="#ctx0" brushRef="#br0">41 514 11747,'-1'-1'51,"1"1"1,0 0 0,0 0-1,0 0 1,0 0 0,-1-1-1,1 1 1,0 0 0,0 0-1,0 0 1,-1 0 0,1 0-1,0 0 1,0 0 0,-1 0 0,1-1-1,0 1 1,0 0 0,-1 0-1,1 0 1,0 0 0,0 0-1,-1 0 1,1 0 0,0 0-1,0 0 1,-1 1 0,1-1 0,0 0-1,0 0 1,0 0 0,-1 0-1,-5 8 902,-2 16-48,7-21-665,-5 20 1010,-4 37 1,9-57-1140,1-1 1,0 0 0,0 0 0,0 0-1,0 1 1,0-1 0,0 0 0,0 0 0,1 1-1,-1-1 1,1 0 0,0 0 0,-1 0 0,1 0-1,1 2 1,-1-3-59,-1-1-1,1 1 1,-1-1-1,1 1 1,-1-1-1,1 0 1,-1 1-1,1-1 1,-1 0-1,1 1 1,0-1-1,-1 0 1,1 0-1,0 0 1,-1 1-1,1-1 1,0 0-1,-1 0 1,1 0 0,1 0-1,0-1 32,0 1 0,0-1 0,0 1 1,0-1-1,0 0 0,0 1 0,0-1 0,0 0 0,2-2 0,11-9 250,0-1-1,-1 0 1,-1-1-1,19-24 0,5-8 33,95-108 450,98-67-368,-124 136-1702,-4 18 593</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36.480"/>
    </inkml:context>
    <inkml:brush xml:id="br0">
      <inkml:brushProperty name="width" value="0.05" units="cm"/>
      <inkml:brushProperty name="height" value="0.05" units="cm"/>
      <inkml:brushProperty name="color" value="#008C3A"/>
    </inkml:brush>
  </inkml:definitions>
  <inkml:trace contextRef="#ctx0" brushRef="#br0">1055 83 8914,'-44'-25'1817,"25"13"-935,-41-19-1,52 28-799,0 1 0,0-1 0,0 1 0,-1 1-1,1-1 1,-1 1 0,1 1 0,-16 0 0,-6 4 350,0 1 0,0 1 0,0 1 0,-38 16 0,31-8 289,1 2 0,-63 39 0,77-40-508,0 0-1,1 2 1,1 0-1,-32 40 1,-59 93 200,83-111-275,-17 26 371,3 3 0,-49 106 0,85-160-462,1 0 0,1 0 0,0 1 0,1-1 0,0 1 0,2 0 0,0 0 0,0 0 0,2 0-1,3 24 1,4 9 117,3-2 0,19 51 0,-20-70-89,1-1 0,1 0 0,2-1 0,0 0 0,2-1-1,1-1 1,1-1 0,0 0 0,2-1 0,1-1 0,1-1-1,0-1 1,1-1 0,2-1 0,-1-1 0,2-1 0,0-2 0,0 0-1,2-2 1,-1 0 0,1-2 0,1-2 0,53 8 0,-33-10 95,0-2 0,0-2 0,0-3 0,82-12 0,-94 6-35,0-1 1,0-1 0,-1-2 0,-1-2-1,0-1 1,54-33 0,-53 26-52,-1-2 0,44-40 0,-62 47 39,0 0 0,-1-1 1,-1-1-1,-1 0 1,21-37-1,-1-12 309,42-121-1,-72 176-416,-1 0 0,0-1-1,-1 1 1,-1 0 0,0-1-1,-1 0 1,0 1 0,-1-1 0,-1 1-1,-3-17 1,-6-13 5,-30-74 1,21 66-8,-6-25-9,-31-76-2,49 136 3,0 1 1,-1 0-1,-1 0 1,0 1-1,-1 0 1,0 1-1,-17-15 1,9 12 9,0 2 1,-2-1 0,0 2-1,0 1 1,-1 1 0,0 0-1,-1 2 1,0 1 0,-1 0-1,-32-5 1,14 7-136,-1 1 1,0 2-1,0 2 0,0 2 1,-48 8-1,61-6-358,-101 17-4669,95-7 3549</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1.264"/>
    </inkml:context>
    <inkml:brush xml:id="br0">
      <inkml:brushProperty name="width" value="0.05" units="cm"/>
      <inkml:brushProperty name="height" value="0.05" units="cm"/>
      <inkml:brushProperty name="color" value="#008C3A"/>
    </inkml:brush>
  </inkml:definitions>
  <inkml:trace contextRef="#ctx0" brushRef="#br0">0 554 12699,'47'-43'3626,"12"-12"-962,234-172 2469,-231 178-5358,3 3-1,2 2 0,79-38 1,-146 82 219,17-6-1084,-17 6 1021,1-1 0,-1 1 0,0 0-1,0 0 1,1 0 0,-1 0 0,0 0 0,0 0 0,1-1 0,-1 1 0,0 0 0,1 0 0,-1 0 0,0 0 0,0 0-1,1 0 1,-1 0 0,0 0 0,1 0 0,-1 0 0,0 1 0,0-1 0,1 0 0,-1 0 0,0 0 0,1 0 0,-1 0-1,0 0 1,0 1 0,1-1 0,-1 0 0,0 0 0,0 0 0,0 1 0,1-1 0,-1 0 0,0 0 0,0 1 0,0-1-1,0 0 1,0 0 0,1 1 0,-1-1 0,0 0 0,0 0 0,0 1 0,0-1 0,0 0 0,0 1 0,0-1 0,0 0-1,0 1 1,0-1 0,-6 12-716,-10 1 69</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1.498"/>
    </inkml:context>
    <inkml:brush xml:id="br0">
      <inkml:brushProperty name="width" value="0.05" units="cm"/>
      <inkml:brushProperty name="height" value="0.05" units="cm"/>
      <inkml:brushProperty name="color" value="#008C3A"/>
    </inkml:brush>
  </inkml:definitions>
  <inkml:trace contextRef="#ctx0" brushRef="#br0">7 356 14123,'-7'9'3569,"18"-15"-1529,16-14-399,3-10-225,8-8-520,5 0-216,2 2-400,4 1-128,-4 2-472,-4 0-320,-3 0-1048,-3 0-609,-12 4 1193</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1.796"/>
    </inkml:context>
    <inkml:brush xml:id="br0">
      <inkml:brushProperty name="width" value="0.05" units="cm"/>
      <inkml:brushProperty name="height" value="0.05" units="cm"/>
      <inkml:brushProperty name="color" value="#008C3A"/>
    </inkml:brush>
  </inkml:definitions>
  <inkml:trace contextRef="#ctx0" brushRef="#br0">0 24 12571,'18'-3'702,"40"-6"740,-1 3-1,92 0 1,-141 7-1382,0-1 0,0 1-1,0 1 1,0-1-1,0 1 1,0 0 0,-1 1-1,1 0 1,-1 0 0,1 1-1,-1 0 1,-1 0-1,1 1 1,0 0 0,-1 0-1,0 0 1,0 1-1,-1 0 1,1 0 0,-1 0-1,-1 1 1,1-1 0,-1 1-1,0 0 1,-1 1-1,0-1 1,0 1 0,0-1-1,1 10 1,1 6 343,-1 1 0,-1-1 0,-2 1 0,0-1 0,-3 26 0,-1-15 423,-1 0 0,-18 64 0,12-73-1070,0-1 1,-1 0-1,-1 0 1,-1-2 0,-28 36-1,28-38-1313,9-15 304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4.103"/>
    </inkml:context>
    <inkml:brush xml:id="br0">
      <inkml:brushProperty name="width" value="0.05" units="cm"/>
      <inkml:brushProperty name="height" value="0.05" units="cm"/>
      <inkml:brushProperty name="color" value="#FF0066"/>
    </inkml:brush>
  </inkml:definitions>
  <inkml:trace contextRef="#ctx0" brushRef="#br0">39 17 15443,'3'53'2479,"2"1"0,16 71 0,-15-94-1895,25 122 1751,23 144-427,-53-287-1887,0-7-14,0 1 1,-1 0-1,0 0 0,0-1 1,0 1-1,0 0 1,-2 7-1,2-11-8,0 1 0,0-1 0,0 0 0,0 1 0,0-1 0,0 0 0,0 0 0,0 1 0,0-1 0,0 0 0,-1 0 0,1 1 0,0-1-1,0 0 1,0 0 0,-1 1 0,1-1 0,0 0 0,0 0 0,0 0 0,-1 0 0,1 1 0,0-1 0,0 0 0,-1 0 0,1 0 0,0 0 0,-1 0 0,1 0 0,-1 1-1,-7-7-86,-7-16-205,-3-21-596,2 0 0,-10-48 1,18 61 473,-39-160-1353,41 155 1645,1 0 0,2 0 0,2-54-1,1 78 123,1 1 0,0 0 1,1 0-1,1 0 0,-1 0 0,2 1 0,5-14 0,-7 18 42,1 0 1,0 1-1,0 0 0,0-1 1,1 1-1,-1 0 1,1 0-1,0 1 0,0-1 1,0 1-1,1 0 1,-1 0-1,1 0 0,-1 1 1,10-4-1,-8 4 128,0 0 0,0 0 0,0 1 0,1 0 0,-1 0 0,0 1 0,1-1 0,-1 1 0,0 1 0,1-1 0,-1 1 0,0 0 0,7 3-1,-9-3-105,-1 0-1,0 0 0,0 1 0,0 0 0,0-1 1,0 1-1,-1 0 0,1 0 0,0 1 1,-1-1-1,0 1 0,0-1 0,1 1 0,-1 0 1,-1-1-1,1 1 0,0 0 0,-1 0 0,1 1 1,-1-1-1,0 0 0,0 0 0,0 1 0,-1-1 1,1 0-1,-1 4 0,0 5-17,0 0-1,-1-1 1,0 1 0,-1 0-1,0-1 1,-1 1-1,0-1 1,-9 20 0,-2-1-5,-34 54 1,44-78-61,-20 29-119,22-32 13,-1 0 1,1 0-1,-1 0 1,0-1-1,0 1 1,-1-1 0,1 1-1,-4 1 1,6-4 64,1 0 1,0 1 0,-1-1-1,1 0 1,-1 0 0,1 0-1,0 0 1,-1 0-1,1 0 1,-1 0 0,1 0-1,-1 0 1,1 0 0,-1 0-1,1 0 1,0 0 0,-1 0-1,1 0 1,-1 0 0,1 0-1,0-1 1,-1 1 0,1 0-1,-1 0 1,1 0 0,0-1-1,-1 1 1,1 0 0,0 0-1,-1-1 1,1 1 0,0 0-1,0-1 1,-1 1 0,1-1-1,0 1 1,0 0 0,-1-1-1,1 1 1,0-1 0,0 1-1,0 0 1,0-1 0,0 1-1,0-1 1,-3-23-1806,3 21 1736,2-35 289,8-14-179</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07.073"/>
    </inkml:context>
    <inkml:brush xml:id="br0">
      <inkml:brushProperty name="width" value="0.05" units="cm"/>
      <inkml:brushProperty name="height" value="0.05" units="cm"/>
      <inkml:brushProperty name="color" value="#008C3A"/>
    </inkml:brush>
  </inkml:definitions>
  <inkml:trace contextRef="#ctx0" brushRef="#br0">0 596 14187,'7'-2'414,"-1"0"0,0 0-1,1-1 1,-1 0 0,0 0 0,-1-1-1,1 0 1,-1 0 0,1 0 0,-1 0 0,0-1-1,6-8 1,3-4 565,-2-1 0,17-29 0,-12 17-385,-2-1-1,0-1 1,-3 0-1,16-58 0,-25 75-504,0 0 0,0 0 1,-2 0-1,0-1 0,-1 1 0,0-1 0,-1 1 0,-1 0 0,0-1 0,-1 1 0,-1 0 0,-11-28 0,4 26 331,10 17-402,1-1 0,0 1 0,0 0 1,-1 0-1,1 0 0,0-1 0,0 1 0,-1 0 0,1 0 0,0 0 0,0 0 0,-1 0 1,1 0-1,0 0 0,-1-1 0,1 1 0,0 0 0,-1 0 0,1 0 0,0 0 0,0 0 0,-1 1 1,1-1-1,-1 0 0,1 0 12,-1 0 1,1 1-1,-1-1 1,1 1-1,0-1 0,-1 1 1,1-1-1,0 1 1,-1-1-1,1 1 1,0-1-1,-1 1 0,1-1 1,0 1-1,0 0 1,0-1-1,0 2 1,-2 8 144,0 0 0,1 0 0,0 0 0,1 0 0,2 18 1,11 53 337,-6-44-208,9 73 638,10 52 23,-26-161-965,0-1 0,1 1 0,-1 0 0,0-1 0,0 1 0,0 0-1,1-1 1,-1 1 0,0 0 0,1-1 0,-1 1 0,0-1 0,1 1 0,-1 0 0,1-1 0,-1 1 0,1-1 0,-1 0 0,1 1 0,0-1 0,-1 1 0,1-1 0,-1 0 0,1 1 0,1-1 0,-1 0-1,1 1 0,-1-1 0,1 0 0,-1 0 0,1-1 0,-1 1 0,1 0 0,-1 0 0,1-1 0,-1 1 0,3-2 0,4-1-1,0-2-1,0 1 0,9-8 1,-14 10 4,31-25 11,11-9-4,-41 33-6,1 1 0,-1-1 0,1 1 0,-1 0 0,1 0 0,0 1-1,0-1 1,8 0 0,-11 1 1,0 2 0,-1-1 0,1 0 0,0 0 0,-1 0 0,1 1 0,0-1-1,-1 1 1,1 0 0,0-1 0,-1 1 0,1 0 0,-1 0 0,1 0 0,-1 0 0,0 0 0,1 0 0,-1 0 0,0 0-1,0 1 1,0-1 0,0 1 0,0-1 0,0 0 0,0 1 0,0 0 0,0 2 0,0-3-76,-1 0 1,1 1-1,-1-1 1,1 1-1,-1-1 1,1 0-1,-1 1 1,0-1-1,0 1 1,0-1-1,0 1 1,0-1-1,0 1 0,-1-1 1,1 1-1,0-1 1,-1 1-1,1-1 1,-1 1-1,1-1 1,-1 0-1,0 1 1,1-1-1,-1 0 1,0 0-1,0 1 1,0-1-1,0 0 1,0 0-1,0 0 1,-2 1-1,2-2-20,1 0-1,0 0 1,0 0-1,0 0 1,0 0-1,-1 0 1,1 0-1,0 0 1,0 0-1,0 0 1,0 0 0,-1 0-1,1 0 1,0 0-1,0 0 1,0 0-1,0 0 1,-1 0-1,1 0 1,0 0-1,0 0 1,0 0-1,0 0 1,0-1 0,-1 1-1,1 0 1,0 0-1,0 0 1,0 0-1,0 0 1,0 0-1,0-1 1,0 1-1,0 0 1,-1 0 0,1 0-1,0 0 1,0-1-1,0 1 1,0 0-1,0 0 1,0 0-1,0 0 1,0-1-1,0 1 1,0 0-1,0 0 1,0 0 0,0 0-1,0-1 1,0 1-1,0 0 1,0 0-1,0 0 1,1 0-1,-1-1 1,1-11-1752</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2.406"/>
    </inkml:context>
    <inkml:brush xml:id="br0">
      <inkml:brushProperty name="width" value="0.05" units="cm"/>
      <inkml:brushProperty name="height" value="0.05" units="cm"/>
      <inkml:brushProperty name="color" value="#008C3A"/>
    </inkml:brush>
  </inkml:definitions>
  <inkml:trace contextRef="#ctx0" brushRef="#br0">246 0 15539,'-10'1'360,"1"0"-1,0 1 0,0 0 0,0 0 0,0 1 1,0 0-1,0 1 0,1 0 0,-1 0 1,1 1-1,0 0 0,1 1 0,-1-1 1,1 1-1,0 1 0,1-1 0,-11 14 0,7-7-171,0 2-1,1-1 0,1 2 0,0-1 1,1 1-1,1 0 0,0 0 0,-6 31 0,8-22-51,0 0 0,2 1 0,0-1 0,2 1 0,4 38 0,-1-44-9,1 1-1,1-1 1,1 0-1,1-1 1,0 1 0,1-1-1,14 22 1,46 62 263,-45-72-363,-2 2 1,-1 0-1,16 37 1,-33-64-46,6 16-97,8 27 1,-15-43-81,-1 0-1,0 0 1,0 1-1,0-1 1,-1 0-1,0 0 1,0 0-1,0 0 1,-3 12-1,2-16-2,0 0 0,1 0 0,-1 1-1,0-1 1,-1 0 0,1-1 0,0 1 0,0 0 0,-1 0-1,1-1 1,-1 1 0,0 0 0,1-1 0,-1 0-1,0 1 1,0-1 0,0 0 0,0 0 0,-3 1 0,-20 2-1076</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2.593"/>
    </inkml:context>
    <inkml:brush xml:id="br0">
      <inkml:brushProperty name="width" value="0.05" units="cm"/>
      <inkml:brushProperty name="height" value="0.05" units="cm"/>
      <inkml:brushProperty name="color" value="#008C3A"/>
    </inkml:brush>
  </inkml:definitions>
  <inkml:trace contextRef="#ctx0" brushRef="#br0">1 229 14827,'17'-16'1080,"9"-3"729,9-2-305,8-5-688,-2 2-224,6-2-504,-2 0-168,4 2-648,-2 3-536,-6 5 3160,1 6-1984</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3.483"/>
    </inkml:context>
    <inkml:brush xml:id="br0">
      <inkml:brushProperty name="width" value="0.05" units="cm"/>
      <inkml:brushProperty name="height" value="0.05" units="cm"/>
      <inkml:brushProperty name="color" value="#008C3A"/>
    </inkml:brush>
  </inkml:definitions>
  <inkml:trace contextRef="#ctx0" brushRef="#br0">185 661 12187,'0'-1'225,"0"-1"0,0 1 1,0 0-1,0-1 1,0 1-1,-1 0 0,1 0 1,0-1-1,-1 1 1,1 0-1,0 0 0,-2-3 1,1 4-124,1-1 0,-1 1-1,0 0 1,1-1 0,-1 1 0,0 0 0,0-1 0,1 1 0,-1 0-1,0 0 1,0 0 0,1 0 0,-1 0 0,0 0 0,0 0 0,1 0-1,-1 0 1,0 0 0,0 0 0,1 0 0,-1 1 0,0-1 0,1 0-1,-1 0 1,-1 1 0,-10 5 371,0 0 1,0 0-1,1 1 0,0 1 1,0 0-1,0 0 0,1 1 1,1 0-1,-1 1 0,2 0 1,-1 1-1,-6 11 0,12-18-389,0 1-1,1-1 0,0 1 0,0-1 0,0 1 0,1 0 0,0-1 0,0 1 0,0 0 0,0 0 0,1 0 0,-1 0 0,2 9 0,0-10-66,0-1 0,0 1 0,0 0 0,0-1 0,1 1-1,0-1 1,0 1 0,0-1 0,0 0 0,0 0 0,0 0 0,1 0-1,0 0 1,-1-1 0,1 1 0,0-1 0,1 0 0,4 3-1,-2-1-26,1 0-1,-1-1 0,1 0 0,0-1 0,0 1 0,0-1 0,0-1 0,1 1 0,-1-1 1,0-1-1,9 1 0,-10-1-24,-1-1 0,0 1 0,0-1 0,0 0 0,0-1 0,0 1 0,0-1 0,0 0 1,0 0-1,-1 0 0,1-1 0,-1 0 0,0 0 0,1 0 0,-1 0 0,6-7 0,-6 5 17,2-1 16,-1 0-1,1 0 1,-1 0 0,-1-1 0,7-11-1,-11 18 4,0-1-1,0 1 0,0 0 1,0 0-1,0 0 1,0-1-1,0 1 1,0 0-1,0 0 0,0-1 1,0 1-1,0 0 1,0 0-1,0 0 0,0-1 1,0 1-1,0 0 1,0 0-1,0 0 0,0-1 1,0 1-1,-1 0 1,1 0-1,0 0 1,0-1-1,0 1 0,0 0 1,0 0-1,-1 0 1,1 0-1,0 0 0,0-1 1,0 1-1,0 0 1,-1 0-1,1 0 0,0 0 1,-1 0-1,-8-2 73,5 1-3,11-2-14,34-6 7,-33 8-68,1-1 1,-1 0-1,1 0 0,-1-1 0,16-7 1,-14 4 8,1-1-1,-1 0 1,-1-1 0,0 0 0,14-15 0,34-51 9,0 1 129,-55 70-110,1 1 0,0-1-1,-1 0 1,1 1 0,1-1-1,-1 1 1,0 0-1,0 0 1,5-1 0,-7 3-18,0-1 0,0 1 0,0 0 1,0 0-1,0 0 0,0 0 0,0 0 1,0 0-1,0 0 0,0 0 0,0 0 1,0 0-1,0 0 0,0 1 0,0-1 1,0 0-1,0 1 0,0-1 0,0 1 1,-1-1-1,1 1 0,0 0 0,0-1 1,0 1-1,-1 0 0,1-1 0,0 1 1,0 0-1,-1 0 0,1 0 0,-1 0 1,1-1-1,-1 1 0,1 0 1,-1 0-1,0 0 0,1 0 0,-1 1 1,2 5 18,0-1 1,0 1 0,-1 0-1,0-1 1,0 1 0,-1 0 0,0 0-1,0 0 1,0 0 0,-3 11-1,-2 4-13,-15 41 1,9-34-10,6-2 9,5-27-20,-1 0-1,1 1 1,0-1 0,0 0 0,0 1-1,0-1 1,0 0 0,0 1-1,0-1 1,0 0 0,0 1-1,0-1 1,0 1 0,0-1 0,0 0-1,0 1 1,0-1 0,0 0-1,1 1 1,-1-1 0,0 0 0,0 0-1,0 1 1,1-1 0,-1 0-1,0 1 1,0-1 0,0 0 0,1 0-1,-1 0 1,0 1 0,1-1-1,-1 0 1,0 0 0,0 0 0,1 1-1,-1-1 1,0 0 0,1 0-1,-1 0 1,0 0 0,1 0 0,-1 0-1,1 0 1,-1 0 0,0 0-1,1 0 1,-1 0 0,0 0-1,1 0 1,-1 0 0,0 0 0,1 0-1,-1 0 1,0-1 0,1 1-1,-1 0 1,0 0 0,0 0 0,1-1-1,-1 1 1,0 0 0,0 0-1,1 0 1,-1-1 0,0 1 0,1-1-1,9-7-42,1-2-1,-1 1 1,-1-1-1,16-22 1,-20 26 24,30-42-90,-2-2 1,-2-1-1,35-81 0,47-173 115,-110 295 6,2-3-8,-1 0-1,-1 0 1,0 0-1,1-17 1,-4 27 7,0 0-1,0 0 1,0 1-1,0-1 1,-1 0-1,1 0 0,-1 1 1,0-1-1,0 0 1,0 1-1,-2-4 1,2 4 6,0 1 0,0-1 1,0 1-1,-1 0 0,1-1 0,0 1 0,-1 0 0,1 0 1,-1 0-1,0 0 0,1 0 0,-1 0 0,0 1 1,1-1-1,-1 0 0,0 1 0,0-1 0,-2 1 1,1-1 8,0 1 1,1 0 0,-1 0-1,0 0 1,1 0 0,-1 1-1,0-1 1,1 1 0,-1-1-1,0 1 1,1 0 0,-1 0 0,1 0-1,0 1 1,-1-1 0,1 0-1,0 1 1,0 0 0,0-1-1,0 1 1,0 0 0,0 0-1,0 0 1,1 0 0,-1 0-1,-2 5 1,2-3-1,0 0-1,0 0 0,0 1 1,1-1-1,0 0 1,-1 1-1,2 0 0,-1-1 1,0 1-1,1 0 1,0-1-1,0 1 0,0 0 1,2 8-1,0-6-12,1 0 1,0 0-1,0 0 0,1 0 0,0 0 1,0-1-1,0 1 0,1-1 0,8 8 1,8 8 8,27 19 1,-29-25-17,-1-1-102,40 37 28,-51-45-372,-1-1 1,-1 1-1,1 0 1,-1 1-1,-1-1 1,6 13 0,-7-8-1615,-3-12 2012,0 0 0,0 1 0,-1-1 0,1 0 0,0 1 1,0-1-1,0 0 0,0 0 0,-1 1 0,1-1 0,0 0 0,0 1 0,0-1 1,-1 0-1,1 0 0,0 0 0,-1 1 0,1-1 0,0 0 0,0 0 0,-1 0 0,1 0 1,0 1-1,-1-1 0,1 0 0,0 0 0,-1 0 0,1 0 0,0 0 0,-1 0 1,1 0-1,0 0 0,-1 0 0,1 0 0,-25-5-777</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3.655"/>
    </inkml:context>
    <inkml:brush xml:id="br0">
      <inkml:brushProperty name="width" value="0.05" units="cm"/>
      <inkml:brushProperty name="height" value="0.05" units="cm"/>
      <inkml:brushProperty name="color" value="#008C3A"/>
    </inkml:brush>
  </inkml:definitions>
  <inkml:trace contextRef="#ctx0" brushRef="#br0">1 137 17964,'19'-12'1264,"8"-5"769,11-4-561,6-1-432,3 1-504,-6 3-1096,2 3-536,-6 6-1353,-11 7 1265</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4.869"/>
    </inkml:context>
    <inkml:brush xml:id="br0">
      <inkml:brushProperty name="width" value="0.05" units="cm"/>
      <inkml:brushProperty name="height" value="0.05" units="cm"/>
      <inkml:brushProperty name="color" value="#008C3A"/>
    </inkml:brush>
  </inkml:definitions>
  <inkml:trace contextRef="#ctx0" brushRef="#br0">1 368 13563,'0'0'53,"0"0"0,0 0 0,0 0 0,0 0 0,0 0 0,0 0 0,0 0 0,0 1 0,0-1 0,0 0 0,0 0 0,0 0 0,0 0 0,0 0 0,0 0 0,0 0 0,0 0 0,0 0 0,0 0 1,0 0-1,0 0 0,1 0 0,-1 0 0,0 0 0,0 0 0,0 1 0,0-1 0,0 0 0,0 0 0,0 0 0,0 0 0,0 0 0,0 0 0,0 0 0,1 0 0,-1 0 0,0 0 0,0 0 0,0 0 0,0 0 0,0 0 0,0 0 0,0-1 0,0 1 0,0 0 0,0 0 0,1 0 0,-1 0 0,0 0 0,0 0 0,0 0 54,0 0-54,0 0 0,0 0 0,0 0 0,0 0 0,0 0 0,0 0 0,0 0 0,0-1 0,7-4 1399,27-26 806,-12 12-1669,-1 0 0,-1-1 0,28-36 0,-48 55-590,0 1 0,1-1 0,-1 1 0,1 0 0,-1-1 1,0 1-1,0-1 0,1 1 0,-1-1 0,0 1 0,0-1 0,1 1 0,-1-1 1,0 1-1,0-1 0,0 0 0,0 1 0,0-1 0,0 1 0,0-1 0,0 1 1,0-1-1,0 0 0,0 1 0,0-1 0,0 1 0,-1-1 0,1 1 0,0-1 1,0 1-1,-1-1 0,0 0-7,0 0 0,0 1 0,0-1 0,0 1 0,0 0 0,0-1 0,0 1 0,0 0 0,0-1 0,0 1 1,-1 0-1,1 0 0,0 0 0,-1 0 0,-6 0-47,0 1 0,0 0 0,-11 3 0,12-2 42,0 1-1,0-1 1,1 1 0,-1 1-1,-9 5 1,13-6 27,0-1-1,-1 1 1,1 0-1,0 0 1,0 0 0,0 0-1,0 0 1,1 1-1,0-1 1,-4 7-1,6-9 2,0-1-1,-1 1 0,1 0 1,0 0-1,0 0 0,0-1 1,0 1-1,0 0 0,0 0 1,0-1-1,0 1 0,0 0 1,0 0-1,0 0 0,0-1 1,1 1-1,-1 0 0,0 0 1,0-1-1,1 1 0,-1 0 1,1-1-1,0 2 0,1 0 28,-1 0 0,1-1 0,0 1 0,0 0-1,0-1 1,0 0 0,4 3 0,3 0 95,1 0-1,17 5 1,-22-8-124,1 0 1,0 1 0,-1-2-1,1 1 1,0-1 0,0 0-1,0 0 1,0 0 0,0-1 0,-1 0-1,1 0 1,0-1 0,9-3-1,-7 2 1,-1-1 0,0 0 0,-1-1 0,1 1 0,-1-1 0,0-1 0,0 1 0,0-1 0,7-10-1,-4 3 23,-7 9-18,0 1 0,1-1 0,-1 1-1,0 0 1,1 0 0,0 0-1,0 0 1,0 0 0,0 1-1,7-5 1,-9 7-3,-1 0-1,1 0 1,-1 0-1,1 1 1,0-1-1,-1 0 0,1 0 1,0 0-1,-1 1 1,1-1-1,-1 0 1,1 1-1,-1-1 1,1 0-1,-1 1 1,1-1-1,-1 1 1,1-1-1,-1 1 1,1-1-1,-1 1 1,0-1-1,1 1 0,-1 0 1,11 18 113,-9-14-99,25 38 344,-27-43-366,0 1 0,0-1-1,1 0 1,-1 0-1,0 0 1,0 0-1,0 1 1,0-1 0,0 0-1,0 0 1,1 0-1,-1 0 1,0 0 0,0 0-1,0 1 1,0-1-1,0 0 1,1 0-1,-1 0 1,0 0 0,0 0-1,0 0 1,1 0-1,-1 0 1,0 0 0,0 0-1,0 0 1,0 0-1,1 0 1,-1 0-1,0 0 1,0 0 0,0 0-1,1 0 1,-1 0-1,0 0 1,0 0-1,0 0 1,0-1 0,1 1-1,-1 0 1,0 0-1,0 0 1,0 0 0,0 0-1,0 0 1,1 0-1,-1-1 1,0 1-1,0 0 1,0 0 0,0 0-1,0 0 1,0-1-1,0 1 1,0 0 0,0 0-1,0 0 1,1-1-1,4-14 338,-4 13-261,1-3 11,7-24 630,23-51-1,-27 71-686,0 0 1,0 0-1,1 1 0,0 0 0,0 0 1,1 1-1,0 0 0,1 0 0,14-10 1,-8 8-426,0 1 1,0 1-1,1 0 1,0 1-1,0 0 1,32-6-1,-44 12 435,0-1-1,0 1 1,0 0-1,1 0 0,-1 0 1,5 1-1,-6 0-55,0-1-1,-1 1 0,1 0 1,0 0-1,-1-1 0,1 1 1,0 0-1,1 2 0,-3-3 9</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5.439"/>
    </inkml:context>
    <inkml:brush xml:id="br0">
      <inkml:brushProperty name="width" value="0.05" units="cm"/>
      <inkml:brushProperty name="height" value="0.05" units="cm"/>
      <inkml:brushProperty name="color" value="#008C3A"/>
    </inkml:brush>
  </inkml:definitions>
  <inkml:trace contextRef="#ctx0" brushRef="#br0">1 232 13579,'0'-1'126,"0"0"0,0 0 0,0 0 0,0 0 1,0 0-1,0 1 0,0-1 0,0 0 0,0 0 0,1 0 0,-1 0 1,0 0-1,1 1 0,-1-1 0,0 0 0,1 0 0,-1 1 0,1-1 1,0 0-1,-1 1 0,1-1 0,-1 0 0,1 1 0,0-1 0,0 1 1,-1-1-1,1 1 0,0-1 0,0 1 0,0 0 0,-1-1 0,1 1 1,0 0-1,0 0 0,0-1 0,0 1 0,0 0 0,0 0 0,-1 0 1,1 0-1,0 0 0,0 0 0,0 1 0,2-1 0,2 1 320,1 1 1,-1 0-1,1 0 0,-1 0 0,10 5 1,-2 1 155,0 0 1,0 0 0,-1 2 0,14 12-1,-21-16-515,0-1 0,0 1 0,0 0 0,-1 0 0,0 0 0,0 0 0,-1 1 0,0 0 0,0 0 0,3 10 0,-6-17-84,0 0 0,0 0 0,0 0 0,0 0 0,0 0 0,0 0 0,-1 0 0,1 0 1,0 0-1,0 0 0,0 0 0,0 0 0,0 0 0,0 0 0,0 0 0,0 0 0,0 0 0,-1 0 0,1 0 0,0 0 0,0 0 1,0 0-1,0 0 0,0 0 0,0 1 0,0-1 0,0 0 0,0 0 0,0 0 0,0 0 0,-1 0 0,1 0 0,0 0 0,0 0 1,0 0-1,0 0 0,0 1 0,0-1 0,0 0 0,0 0 0,0 0 0,0 0 0,0 0 0,0 0 0,0 0 0,0 0 0,0 1 1,-7-12 71,4 1-41,0-1 0,0 0 0,1 0 0,1 0 0,0 0 0,0 0 0,1 0 0,0 0 0,1 0 0,1 0 0,3-15 0,-1 11-27,0-1 1,1 1-1,1 1 0,0-1 0,1 1 1,1 0-1,14-19 0,-18 27-35,1 0-1,0 0 0,1 1 0,0 0 1,0 0-1,0 0 0,0 0 0,1 1 1,12-6-1,-13 7-811,0 1 0,1 0 0,-1 0 0,1 1 0,-1 0 0,1 0 0,9 0 1,-2 2-511</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6.016"/>
    </inkml:context>
    <inkml:brush xml:id="br0">
      <inkml:brushProperty name="width" value="0.05" units="cm"/>
      <inkml:brushProperty name="height" value="0.05" units="cm"/>
      <inkml:brushProperty name="color" value="#008C3A"/>
    </inkml:brush>
  </inkml:definitions>
  <inkml:trace contextRef="#ctx0" brushRef="#br0">151 596 12835,'-5'-1'6162,"1"1"-5872,1 1-1,-1-1 1,0 1-1,1 0 1,-1 1-1,1-1 1,-1 1-1,1-1 0,0 1 1,-1 0-1,-3 4 1,-2 1-42,0 0-1,-12 13 1,11-8 30,0-1 0,-11 18 0,19-25-226,-1 0-1,1 0 1,0 1-1,0-1 1,0 1-1,1-1 1,0 1-1,0-1 1,0 1 0,0 0-1,0 7 1,1-12-51,0 1 0,0-1 1,0 1-1,0 0 0,0-1 0,0 1 1,0-1-1,0 1 0,0-1 1,0 1-1,0-1 0,0 1 1,0 0-1,1-1 0,-1 1 0,0-1 1,0 1-1,1-1 0,-1 1 1,0-1-1,1 0 0,-1 1 1,0-1-1,1 1 0,-1-1 0,1 0 1,-1 1-1,1-1 0,-1 0 1,1 1-1,-1-1 0,1 0 1,-1 0-1,1 0 0,-1 1 0,1-1 1,-1 0-1,1 0 0,0 0 1,-1 0-1,1 0 0,-1 0 1,1 0-1,-1 0 0,1 0 1,-1 0-1,2-1 0,0 0-2,1 0 0,-1 0 0,1 0 0,-1 0 0,0-1 0,0 1 0,1-1 0,2-4 0,12-12-291,-1-2 0,21-34 0,-16 23-504,-21 30 762,0 0 0,1 0 1,-1 0-1,1 0 0,-1 1 1,1-1-1,-1 0 0,1 1 1,0-1-1,-1 0 0,1 1 1,0-1-1,-1 0 0,1 1 1,0-1-1,0 1 0,1-1 1,-1 13-274,-1-11 305,0 1-1,-1-1 0,1 0 1,0 1-1,0-1 0,0 1 1,0-1-1,1 1 0,-1-1 1,0 0-1,1 1 0,-1-1 1,1 0-1,-1 1 0,1-1 1,-1 0-1,1 0 0,0 0 1,0 1-1,0-1 0,1 1 1,1-1 0,1 0 0,-1 0 0,1 0 0,0 0 0,-1-1 0,1 0 0,0 0 1,0 0-1,-1 0 0,1 0 0,0-1 0,-1 1 0,6-3 0,0 1-10,1-2-1,-1 1 1,17-10 0,-16 7-2,-1-1 1,0 1 0,-1-2 0,1 1-1,-1-1 1,-1-1 0,0 1 0,0-1-1,0 0 1,-1-1 0,-1 0 0,0 0-1,4-11 1,0-2 66,-1-1 0,-1 0 1,-1-1-1,5-44 0,-8 40 73,-1 1 0,-2-1 0,-1 1 1,-1-1-1,-1 1 0,-1 0 0,-2 0 1,-10-33-1,13 55-58,2 2 14,0 0 0,0 0 1,-1 0-1,0 0 0,0 0 0,0 0 0,0 1 0,0-1 0,-1 1 0,0 0 0,1-1 0,-1 1 0,-5-3 1,8 6-53,-1-1 0,1 1 0,-1 0 1,1-1-1,-1 1 0,0 0 1,1 0-1,-1-1 0,0 1 0,1 0 1,-1 0-1,0 0 0,1 0 0,-1 0 1,0 0-1,1 0 0,-1 0 1,0 0-1,1 0 0,-1 0 0,0 1 1,1-1-1,-1 0 0,1 0 1,-1 1-1,0-1 0,1 0 0,-1 1 1,1-1-1,-1 1 0,1-1 1,-1 1-1,1-1 0,-1 1 0,1-1 1,0 1-1,-1-1 0,1 1 1,-1-1-1,1 1 0,0 0 0,0-1 1,-1 1-1,1-1 0,0 2 1,-2 4 128,1 0 1,-1-1 0,1 1 0,0 9 0,-1 12 11,2 1 0,1 0-1,2-1 1,0 1 0,2-1 0,1 0 0,1 0 0,1-1-1,1 0 1,2 0 0,26 47 0,-27-58-85,22 27 0,-30-38-254,1-1 0,0 0 0,0 0 0,1 0 0,-1-1 0,0 1 0,1-1 0,0 0-1,0 0 1,-1 0 0,1 0 0,0 0 0,8 1 0,-10-3-318,0 0 1,0 0-1,0 0 0,0 0 0,0-1 0,0 1 0,0 0 1,0-1-1,3-1 0,-4 2 415,9-5-1588</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6.155"/>
    </inkml:context>
    <inkml:brush xml:id="br0">
      <inkml:brushProperty name="width" value="0.05" units="cm"/>
      <inkml:brushProperty name="height" value="0.05" units="cm"/>
      <inkml:brushProperty name="color" value="#008C3A"/>
    </inkml:brush>
  </inkml:definitions>
  <inkml:trace contextRef="#ctx0" brushRef="#br0">0 4 13107,'2'6'728,"10"-3"600,12-1-216,8-4-247,6-1-313,2-1-1312,-4-1 3888,11 5-2608</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46.437"/>
    </inkml:context>
    <inkml:brush xml:id="br0">
      <inkml:brushProperty name="width" value="0.05" units="cm"/>
      <inkml:brushProperty name="height" value="0.05" units="cm"/>
      <inkml:brushProperty name="color" value="#008C3A"/>
    </inkml:brush>
  </inkml:definitions>
  <inkml:trace contextRef="#ctx0" brushRef="#br0">0 206 14979,'20'-4'840,"-2"-1"1,1 0-1,0-2 0,-1 0 0,-1-1 0,1-1 0,-1-1 1,-1 0-1,31-25 0,-44 32-739,0-1-1,1 1 1,-1-1 0,-1 0 0,1 0-1,0 0 1,-1 0 0,3-7-1,-4 10-92,-1-1-1,1 1 1,-1-1-1,0 0 1,1 1-1,-1-1 1,0 0-1,0 0 1,0 1-1,0-1 0,0 0 1,0 1-1,-1-1 1,1 0-1,0 1 1,-1-1-1,0 0 1,1 1-1,-1-1 1,0 1-1,0-1 0,0 1 1,0-1-1,0 1 1,-1-2-1,-1 1-7,0-1 0,0 1-1,0 0 1,0 0 0,0 1-1,0-1 1,-1 1 0,1-1-1,0 1 1,-1 0 0,1 0-1,-1 1 1,1-1 0,-1 1-1,1 0 1,-1-1 0,0 2-1,1-1 1,-1 0 0,1 1 0,-1-1-1,-6 3 1,3 0 6,0-1 0,0 1 0,0 0 0,0 1 0,1-1 0,0 1 0,-1 1 0,1-1 0,1 1 0,-6 6 0,4-4 18,1 1 0,1 0 0,0 0 0,0 0 0,0 1 0,1 0 1,0 0-1,1 0 0,-3 10 0,3-7 102,1 1 0,0-1 0,1 1 0,0-1 0,1 1 0,2 24 0,-1-27-15,1-1 1,0 0-1,1 0 0,0 0 1,0 0-1,1 0 1,0-1-1,0 1 1,9 11-1,-9-15-48,1 0-1,-1 0 1,1 0-1,0-1 1,0 1-1,0-1 1,1 0-1,-1-1 1,1 0 0,0 0-1,0 0 1,0 0-1,0-1 1,9 2-1,-7-2-114,0-1-1,-1 0 1,1 0-1,0-1 1,0 0 0,0 0-1,0-1 1,14-3-1,-10 0-366,0 0 1,-1 0-1,0-1 0,1 0 0,10-8 1,29-21-868</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52.602"/>
    </inkml:context>
    <inkml:brush xml:id="br0">
      <inkml:brushProperty name="width" value="0.05" units="cm"/>
      <inkml:brushProperty name="height" value="0.05" units="cm"/>
      <inkml:brushProperty name="color" value="#008C3A"/>
    </inkml:brush>
  </inkml:definitions>
  <inkml:trace contextRef="#ctx0" brushRef="#br0">27 4 13883,'-21'1'3167,"15"-1"197,18-2-1557,4 1-1341,1 0 1,-1 1 0,0 0-1,1 2 1,-1 0-1,0 0 1,0 2 0,0 0-1,30 12 1,6 7 186,72 43-1,-119-63-599,330 201 1336,-241-139-958,123 111 0,-98-54 182,-73-73-374,53 46 1,-71-72-236,-18-13-32,1 0 0,1-1 1,0 0-1,25 14 0,-36-23-48,0 1 0,0-1 0,0 1 0,0-1-1,0 0 1,0 1 0,0-1 0,-1 0 0,1 0-1,0 1 1,0-1 0,0 0 0,0 0 0,0 0-1,0 0 1,0 0 0,0 0 0,0-1 0,0 1-1,0 0 1,0-1 0,2 1 0,-3-1-94,1 0 0,-1 1 0,0-1 1,1 0-1,-1 0 0,0 1 0,1-1 0,-1 0 0,0 0 1,0 0-1,1 1 0,-1-1 0,0 0 0,0 0 1,0 0-1,0 0 0,0 1 0,0-1 0,-1 0 0,1-1 1,-2-5-926,0 1 0,0-1-1,-1 1 1,1 0 0,-7-10 0,-13-15-713</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07.243"/>
    </inkml:context>
    <inkml:brush xml:id="br0">
      <inkml:brushProperty name="width" value="0.05" units="cm"/>
      <inkml:brushProperty name="height" value="0.05" units="cm"/>
      <inkml:brushProperty name="color" value="#008C3A"/>
    </inkml:brush>
  </inkml:definitions>
  <inkml:trace contextRef="#ctx0" brushRef="#br0">49 0 24213,'2'24'2313,"-9"5"1303,2-1-1575,-7-5-1569,0-7-360,5-16-488,-1-10-608,22-37 576</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7:53.068"/>
    </inkml:context>
    <inkml:brush xml:id="br0">
      <inkml:brushProperty name="width" value="0.05" units="cm"/>
      <inkml:brushProperty name="height" value="0.05" units="cm"/>
      <inkml:brushProperty name="color" value="#008C3A"/>
    </inkml:brush>
  </inkml:definitions>
  <inkml:trace contextRef="#ctx0" brushRef="#br0">228 1385 9058,'-16'-2'821,"1"0"0,-1 1 0,1 1 0,-1 0 0,0 1 1,1 0-1,-1 1 0,1 1 0,0 1 0,0 0 0,0 1 0,-25 12 0,40-17-791,0 0 0,0 0 1,0 0-1,0 0 0,0 0 0,0 0 0,0 0 0,0 0 0,0 0 0,0 0 0,0-1 1,0 1-1,0 0 0,0 0 0,0 0 0,0 0 0,0 0 0,0 0 0,0 0 1,0 0-1,0 0 0,0 0 0,0 0 0,0 0 0,0 0 0,0 0 0,0 0 0,0-1 1,0 1-1,0 0 0,0 0 0,0 0 0,-1 0 0,1 0 0,0 0 0,0 0 0,0 0 1,0 0-1,0 0 0,0 0 0,0 0 0,0 0 0,0 0 0,0 0 0,0 0 0,0 0 1,0 0-1,0 0 0,0 0 0,-1 0 0,1 0 0,0 0 0,0 0 0,0 0 1,0 0-1,0 0 0,0 0 0,0 0 0,0 0 0,0 0 0,0 0 0,0 0 0,0 0 1,0 1-1,0-1 0,0 0 0,0 0 0,3-6 384,5-2-9,1 0 0,12-9 1,9-6 84,243-231 2302,-101 87-1365,85-67 275,176-166 325,-345 314-1747,152-112-1,-219 183-252,-45 22-1099,0-1 1,-28 2 0,16-5-1983,1 9 1021</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0.308"/>
    </inkml:context>
    <inkml:brush xml:id="br0">
      <inkml:brushProperty name="width" value="0.05" units="cm"/>
      <inkml:brushProperty name="height" value="0.05" units="cm"/>
      <inkml:brushProperty name="color" value="#008C3A"/>
    </inkml:brush>
  </inkml:definitions>
  <inkml:trace contextRef="#ctx0" brushRef="#br0">325 249 8642,'0'-2'182,"0"1"0,0-1 0,-1 0 0,1 1 0,0-1 0,0 0 1,1 1-1,-1-1 0,0 0 0,0 1 0,1-1 0,-1 0 0,1 1 0,1-3 0,14-24 1632,-6 12-670,12-23 1366,-15 27-1389,1 0 0,-2-1-1,1-1 1,-2 1-1,5-17 1,-9 28-998,-1 1 0,1-1 0,-1 0 0,0 0 0,0 0 0,0 0 1,0 1-1,0-1 0,0 0 0,0 0 0,-1 0 0,1 0 0,-1 1 0,1-1 0,-1 0 0,-1-2 0,1 3-63,1 0 0,-1 0 0,0 0 0,0 0 0,0 1-1,0-1 1,0 0 0,0 1 0,0-1 0,0 0 0,-1 1 0,1 0-1,0-1 1,0 1 0,0-1 0,0 1 0,-1 0 0,-1 0 0,-2 0-11,0 0 1,0 1 0,0 0-1,0 0 1,0 0-1,0 0 1,0 1 0,0 0-1,0 0 1,-5 3 0,-14 10-22,1 0 0,1 2 0,0 1 0,-19 20 0,9-5-10,-45 63 1,58-70-9,-22 43 0,35-59-8,1 1-1,1 0 1,-1 0-1,2 1 1,0-1-1,0 1 0,-1 13 1,4-23-1,0 0 0,-1 1 0,1-1 0,0 0 0,1 1 0,-1-1 0,0 1 0,1-1 0,-1 0 0,1 1 1,0-1-1,0 0 0,0 0 0,0 0 0,0 0 0,0 1 0,0-2 0,1 1 0,-1 0 0,1 0 0,-1 0 0,1-1 0,0 1 0,0 0 0,2 1 0,0-2-2,-1 1 0,1-1 0,0 0-1,-1 0 1,1-1 0,0 1 0,-1-1 0,1 1-1,0-1 1,0 0 0,-1-1 0,1 1 0,0-1-1,0 1 1,5-3 0,8-3-59,0 0 0,0-1-1,-1-1 1,18-11 0,-6 0-200,34-27 1,-53 38 185,0-1 1,0 1-1,-1-2 0,0 1 1,0-1-1,-1 0 1,11-21-1,-14 23 94,-1 0 0,0 0-1,-1 0 1,0-1 0,0 1-1,0-1 1,-1 0 0,0 1 0,-1-1-1,0 0 1,-2-14 0,1 10 410,1 13-397,0 0-1,0 0 1,0-1 0,0 1 0,0 0 0,0 0-1,1 0 1,-1 0 0,0-1 0,0 1 0,0 0-1,0 0 1,0 0 0,0 0 0,0 0 0,0-1 0,0 1-1,1 0 1,-1 0 0,0 0 0,0 0 0,0 0-1,0 0 1,0 0 0,1 0 0,-1-1 0,0 1-1,0 0 1,0 0 0,0 0 0,0 0 0,1 0-1,0 1 111,1-1-1,-1 1 0,1 0 1,-1-1-1,0 1 0,1 0 0,-1 0 1,0 0-1,0 0 0,2 2 1,1 0-23,0 1 0,-1 0 0,0-1 0,1 1 0,-1 1 0,-1-1 0,1 0 0,0 1 0,-1-1 0,0 1 0,0 0 0,-1-1 0,1 1 0,-1 0 0,0 0 0,0 0 0,0 9 0,45 297 863,-35-247-898,35 144-33,-46-202-975,-5-17-129,-7-20-1194,-4-29-2888,6 27 3510</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0.496"/>
    </inkml:context>
    <inkml:brush xml:id="br0">
      <inkml:brushProperty name="width" value="0.05" units="cm"/>
      <inkml:brushProperty name="height" value="0.05" units="cm"/>
      <inkml:brushProperty name="color" value="#008C3A"/>
    </inkml:brush>
  </inkml:definitions>
  <inkml:trace contextRef="#ctx0" brushRef="#br0">11 0 20172,'-5'0'1081,"0"5"535,5-3-1200,0 3 72,5 1-872,0-5-664,9 13 592</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0.704"/>
    </inkml:context>
    <inkml:brush xml:id="br0">
      <inkml:brushProperty name="width" value="0.05" units="cm"/>
      <inkml:brushProperty name="height" value="0.05" units="cm"/>
      <inkml:brushProperty name="color" value="#008C3A"/>
    </inkml:brush>
  </inkml:definitions>
  <inkml:trace contextRef="#ctx0" brushRef="#br0">4 107 17740,'-3'3'5385,"5"-8"-4561,5-4-296,3-8-816,2-4-504,4-2-1376,-2 4-25,3 4 977</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1.203"/>
    </inkml:context>
    <inkml:brush xml:id="br0">
      <inkml:brushProperty name="width" value="0.05" units="cm"/>
      <inkml:brushProperty name="height" value="0.05" units="cm"/>
      <inkml:brushProperty name="color" value="#008C3A"/>
    </inkml:brush>
  </inkml:definitions>
  <inkml:trace contextRef="#ctx0" brushRef="#br0">1 125 16908,'24'-19'1485,"0"1"0,2 1 1,0 2-1,1 0 1,44-17-1,-66 30-1417,-1 1 0,1 0-1,0-1 1,0 2 0,0-1-1,0 0 1,-1 1 0,10 0 0,-12 1-57,0-1 1,0 0-1,0 1 1,0 0 0,0-1-1,0 1 1,0 0 0,0 0-1,-1 0 1,1 0-1,0 0 1,0 1 0,-1-1-1,1 1 1,-1-1-1,0 1 1,1-1 0,-1 1-1,0 0 1,0-1 0,0 1-1,0 0 1,1 3-1,1 4-1,-1 0-1,0-1 0,0 2 1,-1-1-1,0 0 0,-1 0 1,0 0-1,-1 13 0,-15 77 28,14-91-31,-17 66 211,-3-2 1,-40 89-1,42-111 393,18-46-502,-7 22 499,8-25-517,1 1-1,-1-1 1,1 1 0,0 0 0,-1-1 0,1 1 0,0 0 0,0-1 0,0 1 0,0 0-1,1 2 1,-1-4-66,0 0 0,1 1 0,-1-1-1,0 0 1,0 0 0,1 0 0,-1 0-1,0 1 1,0-1 0,1 0 0,-1 0-1,0 0 1,1 0 0,-1 0 0,0 0-1,0 0 1,1 0 0,-1 0 0,0 0-1,1 0 1,-1 0 0,0 0 0,1 0-1,-1 0 1,0 0 0,0 0 0,1-1-1,11-3 266,-10 3-189,25-11 279,0-2 0,-2-1 0,37-27 0,17-10-124,-71 47-311,1 1-1,-1 0 1,16-4 0,-1 2-3322,-22 5 2973,0 1 0,0-1 0,0 1 0,-1-1 0,1 1 0,0-1 1,-1 0-1,1 0 0,0 1 0,-1-1 0,1 0 0,-1 0 1,1 1-1,-1-1 0,1-2 0,5-5-1601,8-7 6</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1.658"/>
    </inkml:context>
    <inkml:brush xml:id="br0">
      <inkml:brushProperty name="width" value="0.05" units="cm"/>
      <inkml:brushProperty name="height" value="0.05" units="cm"/>
      <inkml:brushProperty name="color" value="#008C3A"/>
    </inkml:brush>
  </inkml:definitions>
  <inkml:trace contextRef="#ctx0" brushRef="#br0">200 66 15859,'1'-6'848,"-2"1"0,1-1 0,-1 0 0,1 1 0,-2-1 0,-2-8 0,4 13-729,-1 0 1,1 0 0,-1 0-1,1 0 1,-1 0-1,1 0 1,-1 0-1,0 0 1,0 0-1,1 0 1,-1 1-1,0-1 1,0 0-1,0 0 1,0 1-1,0-1 1,0 1 0,0-1-1,0 1 1,0-1-1,0 1 1,0 0-1,0 0 1,-1-1-1,1 1 1,0 0-1,0 0 1,0 0-1,0 0 1,0 0 0,0 0-1,-1 1 1,1-1-1,0 0 1,0 0-1,0 1 1,0-1-1,0 1 1,-1 0-1,-12 6 162,1 0 0,-1 1 0,2 1 0,-1 0-1,1 0 1,1 2 0,0-1 0,-15 18 0,23-23-254,0-1 0,0 1 0,0 0 0,0-1 1,1 1-1,0 0 0,0 1 0,0-1 1,0 0-1,1 0 0,0 1 0,0 7 1,0-11-25,1 0 0,1 1 1,-1-1-1,0 0 0,0 0 1,1 0-1,-1 0 1,1 1-1,0-1 0,0 0 1,0 0-1,0 0 0,0 0 1,0-1-1,0 1 1,1 0-1,-1 0 0,0-1 1,1 1-1,0-1 0,-1 1 1,1-1-1,0 1 1,0-1-1,0 0 0,0 0 1,0 0-1,0 0 0,0-1 1,0 1-1,0 0 1,3 0-1,6 1 5,1-1 0,-1 0 1,1-1-1,-1 0 0,0 0 0,19-4 1,-10 0 44,0-1 0,35-13 0,-54 18-52,34-16 217,-33 15-182,0 0 0,0 0 0,1-1 1,-1 1-1,0-1 0,-1 0 0,1 0 0,0 1 0,0-1 0,-1 0 0,1 0 0,1-3 1,-3 4-27,0 1 1,0-1 0,0 1 0,1-1 0,-1 0-1,0 1 1,0-1 0,0 1 0,0-1 0,0 1 0,0-1-1,0 1 1,0-1 0,0 1 0,-1-1 0,1 1 0,0-1-1,0 0 1,0 1 0,-1-1 0,1 1 0,0 0 0,0-1-1,-1 1 1,1-1 0,0 1 0,-1-1 0,1 1 0,-1 0-1,1-1 1,0 1 0,-1 0 0,0-1 0,-17-7 79,16 8-90,-29-9-632,0 2 1,-1 1-1,-39-1 0,56 8-2362,15-1 2903,0 0-1,0 0 0,0 0 1,-1 0-1,1 0 0,0 0 1,0 0-1,0 1 0,-1-1 1,1 0-1,0 0 0,0 0 1,0 0-1,0 0 0,-1 1 1,1-1-1,0 0 1,0 0-1,0 0 0,0 1 1,0-1-1,0 0 0,0 0 1,-1 0-1,1 1 0,0-1 1,0 0-1,0 0 0,0 0 1,0 1-1,0-1 0,0 0 1,0 0-1,0 1 1,0-1-1,0 0 0,0 0 1,1 0-1,-1 1 0,0-1 1,0 0-1,0 0 0,0 0 1,0 1-1,0-1 0,0 0 1,1 0-1,-1 0 0,0 1 1,0-1-1,0 0 1,0 0-1,1 0 0,-1 0 1,0 0-1,0 1 0,10 8-1092</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2.121"/>
    </inkml:context>
    <inkml:brush xml:id="br0">
      <inkml:brushProperty name="width" value="0.05" units="cm"/>
      <inkml:brushProperty name="height" value="0.05" units="cm"/>
      <inkml:brushProperty name="color" value="#008C3A"/>
    </inkml:brush>
  </inkml:definitions>
  <inkml:trace contextRef="#ctx0" brushRef="#br0">139 51 9434,'-1'-1'362,"0"1"0,0 0 0,1 0 0,-1-1 0,0 1 0,0 0 0,1-1 0,-1 1 0,0-1 0,1 1 0,-1-1 0,0 1 0,1-1-1,-1 1 1,1-1 0,-1 0 0,1 1 0,-1-1 0,1 0 0,-1 1 0,1-2 0,-1 1-194,1 1 0,0-1-1,0 1 1,-1-1 0,1 0-1,0 1 1,-1-1 0,1 1-1,0-1 1,-1 1 0,1-1-1,-1 1 1,1-1 0,-1 1-1,1 0 1,-1-1 0,1 1-1,-1 0 1,1-1 0,-1 1-1,0 0 1,1 0 0,-1-1-1,1 1 1,-1 0 0,0 0-1,1 0 1,-1 0 0,0 0-1,1 0 1,-1 0 0,0 0-1,1 0 1,-1 0 0,1 0-1,-2 1 1,-1 1 95,-1 0 0,1 0 0,0 1-1,0-1 1,0 1 0,1 0 0,-1-1 0,1 1-1,-1 0 1,-3 7 0,-17 36 576,14-27-687,2 1 1,0-1-1,1 1 0,1 0 0,1 1 0,0-1 1,0 27-1,4-42-117,0 0 0,0 0 0,1 0 0,-1 0 0,3 8 0,-2-11-23,-1-1 0,1 1 0,0-1 0,-1 1 0,1-1 0,0 0 1,0 1-1,0-1 0,0 0 0,0 0 0,0 0 0,0 0 0,0 0 0,0 0 0,0 0 0,1 0 0,-1 0 0,0 0 1,1-1-1,-1 1 0,1-1 0,-1 1 0,3 0 0,-1-1 23,0 0 0,0 0 0,0 0 0,0 0 0,1 0 0,-1-1 0,0 1 0,0-1 0,0 0 0,0 0-1,0 0 1,0 0 0,4-3 0,4-3 209,20-16 0,-26 20-180,13-12 258,-1 0-1,21-23 0,-31 30-190,0-1 1,0-1 0,-1 1-1,0-1 1,0 0-1,6-17 1,-11 24-106,0-1 0,0 1 0,0 0 1,0-1-1,-1 1 0,1-1 0,-1 1 1,0-1-1,0 1 0,0-1 0,-1 1 0,1-1 1,-1 1-1,0 0 0,0-1 0,0 1 1,-3-5-1,1 3-47,0 0 0,-1 0 0,1 1 0,-1 0 0,0 0-1,0 0 1,-1 0 0,1 0 0,-9-4 0,2 1-232,0 0 0,0 1 0,0 0-1,-1 1 1,0 0 0,0 1 0,0 1-1,-18-4 1,-9 4-154</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6.894"/>
    </inkml:context>
    <inkml:brush xml:id="br0">
      <inkml:brushProperty name="width" value="0.05" units="cm"/>
      <inkml:brushProperty name="height" value="0.05" units="cm"/>
      <inkml:brushProperty name="color" value="#008C3A"/>
    </inkml:brush>
  </inkml:definitions>
  <inkml:trace contextRef="#ctx0" brushRef="#br0">280 195 10522,'29'-55'3068,"-19"38"-1606,-1 0 0,-1-1 0,7-20-1,-14 34-1195,-1 1-1,1 0 0,0-1 1,-1 1-1,0-1 0,0-4 0,0 7-206,0 0-1,0 0 0,0 0 0,0 0 1,0 0-1,-1 1 0,1-1 0,0 0 1,-1 0-1,1 0 0,0 1 0,-1-1 1,1 0-1,-1 1 0,0-1 0,1 0 1,-1 1-1,1-1 0,-1 0 0,0 1 1,1-1-1,-1 1 0,0 0 0,0-1 1,0 1-1,1-1 0,-1 1 0,0 0 1,0 0-1,0-1 0,-1 1 0,-2 0 46,0 0-1,-1 0 0,1 0 0,0 1 1,0-1-1,0 1 0,0 0 1,0 0-1,0 1 0,-5 1 1,-6 4 159,-17 12 0,31-18-248,-21 13 130,1 1-1,1 1 1,1 0-1,0 2 1,1 0-1,1 2 1,0-1 0,2 2-1,1 0 1,0 1-1,-12 27 1,23-43-101,1 0 1,-1 1-1,1 0 1,-2 13-1,3-19-39,1 0 0,0 0 0,0 0 0,0 0 0,-1 0 0,1 0 0,0 0 0,1 0 0,-1 0 0,0 0-1,0 0 1,0 0 0,1 0 0,-1 0 0,0 0 0,1 0 0,-1 0 0,1 0 0,-1-1 0,1 1 0,-1 0 0,1 0 0,0 0-1,-1-1 1,1 1 0,0 0 0,0 0 0,0-1 0,-1 1 0,1-1 0,0 1 0,0-1 0,0 1 0,0-1 0,0 0-1,0 1 1,0-1 0,0 0 0,0 0 0,2 0 0,3 1 10,-1-2 0,1 1 0,0-1 0,0 1 0,-1-1 0,1-1 1,11-3-1,36-21 42,-48 24-54,19-12 0,0 0 0,0-2-1,32-28 1,-43 32-4,0-1 0,0 0 0,-2-1 0,0 0-1,0-1 1,13-25 0,-19 31 49,-3 15 257,1 7 73,2-4-124,0-1 0,0 1 1,1-1-1,1 0 0,-1 0 0,1-1 1,0 0-1,9 6 0,-3-1 38,15 17-1,-17-15-188,-1 1 0,0 0 0,-1 1 0,13 30-1,-10-13-43,12 51-1,-22-78-116,3 15 46,-4-20-30,-1 0-1,0 0 0,0 0 0,1-1 1,-1 1-1,0 0 0,1 0 1,-1-1-1,1 1 0,-1 0 0,1-1 1,-1 1-1,1-1 0,0 1 0,-1 0 1,1-1-1,0 1 0,0 0 1,2-5-1016,3-46-2739,0 13 2510</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7.067"/>
    </inkml:context>
    <inkml:brush xml:id="br0">
      <inkml:brushProperty name="width" value="0.05" units="cm"/>
      <inkml:brushProperty name="height" value="0.05" units="cm"/>
      <inkml:brushProperty name="color" value="#008C3A"/>
    </inkml:brush>
  </inkml:definitions>
  <inkml:trace contextRef="#ctx0" brushRef="#br0">2 11 21221,'-1'5'1448,"2"-2"672,5-1-847,2-4-721,6-3-240,0-2-456,0 2-536,1 3-1033,-3 4-943,8 10 1311</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7.220"/>
    </inkml:context>
    <inkml:brush xml:id="br0">
      <inkml:brushProperty name="width" value="0.05" units="cm"/>
      <inkml:brushProperty name="height" value="0.05" units="cm"/>
      <inkml:brushProperty name="color" value="#008C3A"/>
    </inkml:brush>
  </inkml:definitions>
  <inkml:trace contextRef="#ctx0" brushRef="#br0">8 71 14339,'-4'14'2040,"2"-5"1961,1 0 744,1-11-3528,3-8-889,2-3-448,4-9-1081,1-6-543,8 0 792</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0.105"/>
    </inkml:context>
    <inkml:brush xml:id="br0">
      <inkml:brushProperty name="width" value="0.05" units="cm"/>
      <inkml:brushProperty name="height" value="0.05" units="cm"/>
      <inkml:brushProperty name="color" value="#008C3A"/>
    </inkml:brush>
  </inkml:definitions>
  <inkml:trace contextRef="#ctx0" brushRef="#br0">0 50 8266,'5'-40'2393,"-4"30"1938,-3 26-3893,0 0 0,2 1 0,0-1 0,1 0 0,1 0 0,3 17 0,4 42-157,-14 155 199,-1-83-125,12 150 96,0 12-46,-11-162-362,-2 33-37,17 1 33,8 74 21,-16 0 4,-2-190-60,-3 33 9,0 31 5,4-79-24,0-16-1,6 53 0,-3-49 345,-2-1 0,-1 1 0,-2 0 0,-7 42 0,-2 62 1345,9-21-1350,1-121-457,0 0-1,0 0 1,0 0 0,0 1-1,0-1 1,0 0 0,0 0-1,0 0 1,0 1 0,0-1 0,0 0-1,0 0 1,1 0 0,-1 0-1,0 1 1,0-1 0,0 0-1,0 0 1,0 0 0,1 0-1,-1 0 1,0 0 0,0 1-1,0-1 1,1 0 0,-1 0-1,0 0 1,0 0 0,0 0-1,1 0 1,-1 0 0,0 0-1,0 0 1,0 0 0,1 0-1,-1 0 1,0 0 0,0 0-1,0 0 1,1 0 0,-1 0-1,0 0 1,0 0 0,0 0-1,1-1 1,-1 1-130,11-4-2331</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7.748"/>
    </inkml:context>
    <inkml:brush xml:id="br0">
      <inkml:brushProperty name="width" value="0.05" units="cm"/>
      <inkml:brushProperty name="height" value="0.05" units="cm"/>
      <inkml:brushProperty name="color" value="#008C3A"/>
    </inkml:brush>
  </inkml:definitions>
  <inkml:trace contextRef="#ctx0" brushRef="#br0">2 93 13075,'-1'-3'460,"1"1"-1,0-1 1,0 0 0,0 1 0,0-1-1,1 1 1,-1-1 0,1 0 0,-1 1-1,1-1 1,0 1 0,0-1 0,0 1-1,0 0 1,2-3 0,-1 2-26,1 0 0,-1 1 0,1-1 0,0 0-1,-1 1 1,1 0 0,0 0 0,1 0 0,-1 0 0,5-2 0,1 0-1,-1 1 0,0 0 0,1 0 0,0 1 0,0 0 0,0 0 0,0 1 0,18 0 0,-22 1-410,0 1 1,0 0-1,0 0 0,0 0 0,0 0 0,0 1 0,0 0 1,-1 0-1,1 0 0,-1 0 0,1 1 0,-1 0 0,0 0 1,0 0-1,0 1 0,-1-1 0,6 7 0,-6-6-56,0 0 0,0 0 0,0 0 0,-1 0 0,0 1 0,0-1 0,0 1 0,0-1 0,-1 1 0,0 0 0,0-1-1,0 1 1,0 0 0,-1 0 0,0 0 0,0 0 0,0 0 0,-1 0 0,-2 9 0,1 1-1266,3-15 1224,-1 0 0,0 0 0,1 1 0,-1-1 0,1 0 0,-1 0 0,1 0 0,-1 0 0,0 0 0,1 0 0,-1 0 1,1 0-1,-1 0 0,1 0 0,-1 0 0,1 0 0,-1 0 0,0 0 0,1-1 0,-1 1 0,1 0 0,11-3 272,-4 2-225,0 0 0,0 1 0,-1-1 0,1 2 0,0-1 0,0 1 0,14 3 0,-19-3 58,-1-1 1,1 1-1,-1 0 0,1 1 0,-1-1 0,0 0 1,0 1-1,1-1 0,-1 1 0,0-1 1,0 1-1,-1 0 0,1 0 0,0 0 0,-1 0 1,1 0-1,-1 1 0,1-1 0,-1 0 1,0 1-1,0-1 0,0 1 0,0-1 0,-1 1 1,1-1-1,-1 1 0,1 3 0,-1 3 78,0 1-1,-1-1 0,1 0 0,-2 1 0,1-1 0,-2 0 1,1 0-1,-1 0 0,-8 16 0,-4 5 24,-26 38-1,35-58-118,2-4-73,1-1 1,-1 1 0,0-1 0,-1 0-1,-7 8 1,11-13 3,0 1 0,1-1 0,-1 1 0,0-1 0,1 1 0,-1-1-1,0 0 1,0 1 0,1-1 0,-1 0 0,0 0 0,0 0 0,1 0 0,-1 1 0,0-1 0,0 0 0,0 0 0,1 0 0,-1-1 0,0 1-1,0 0 1,0 0 0,-1-1-101,1 0-1,0 0 0,0 0 0,0 0 1,-1 0-1,1 0 0,0 0 0,1-1 1,-1 1-1,0 0 0,0-1 0,0 1 1,1 0-1,-1-1 0,1 1 0,-1-3 1,-1-1-490,1 0-1,0 0 1,0 0 0,0-1 0,1 1 0,-1 0 0,1 0 0,1-1-1,-1 1 1,3-10 0,11-28-1711</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8.293"/>
    </inkml:context>
    <inkml:brush xml:id="br0">
      <inkml:brushProperty name="width" value="0.05" units="cm"/>
      <inkml:brushProperty name="height" value="0.05" units="cm"/>
      <inkml:brushProperty name="color" value="#008C3A"/>
    </inkml:brush>
  </inkml:definitions>
  <inkml:trace contextRef="#ctx0" brushRef="#br0">36 1 12371,'-4'3'616,"1"0"-1,0 0 1,-1 0 0,1 1 0,1-1 0,-1 1 0,1 0 0,-1 0 0,1 0 0,0 0 0,0 0 0,-1 6 0,3-10-569,0 0 1,0 0 0,0 1-1,0-1 1,0 0-1,0 0 1,0 1 0,0-1-1,0 0 1,0 0 0,0 1-1,1-1 1,-1 0-1,0 0 1,0 1 0,0-1-1,0 0 1,0 0 0,1 0-1,-1 1 1,0-1-1,0 0 1,0 0 0,1 0-1,-1 1 1,0-1 0,0 0-1,0 0 1,1 0-1,-1 0 1,0 0 0,0 0-1,1 0 1,-1 0 0,0 0-1,1 0 1,-1 1-1,0-1 1,0 0 0,1 0-1,-1-1 1,12 0 668,-2-2-277,0-1 0,0 0 0,12-8-1,-15 8-247,0 0 0,0 1-1,0 0 1,0 0-1,1 1 1,-1-1-1,15-1 1,-21 4-177,0 0 1,0 0-1,0 0 1,1 0-1,-1 0 1,0 0-1,0 1 1,0-1-1,0 0 1,0 1 0,0-1-1,0 1 1,1-1-1,-1 1 1,0-1-1,-1 1 1,1 0-1,0-1 1,0 1-1,0 0 1,1 1-1,-1 0-6,0 0 0,0 0-1,0-1 1,0 1-1,0 0 1,-1 0 0,1 0-1,-1 1 1,0-1 0,1 0-1,-1 2 1,0 4-4,0-1 1,-1 1 0,0 0-1,0-1 1,-4 12-1,-34 90 36,39-108-40,0-1 0,0 1 0,-1-1 0,1 1 0,0 0 0,0-1 0,0 1 0,0-1 0,0 1 0,0 0 0,0-1 0,0 1 0,0-1 0,0 1 0,0 0 0,0-1 0,0 1 0,1-1 0,-1 1 0,0 0-1,0-1 1,1 1 0,-1-1 0,0 1 0,1-1 0,-1 1 0,0-1 0,1 1 0,-1-1 0,1 1 0,-1-1 0,1 0 0,-1 1 0,1-1 0,-1 0 0,1 1 0,0-1 0,-1 0 0,1 0 0,-1 0 0,1 1 0,0-1-1,0 0 1,4 0 4,-1 1-1,1-1 0,0 0 0,8-1 1,-5 1-3,27-4 8,-28 2 55,0 1 0,0 0-1,0 1 1,0 0 0,0 0-1,0 0 1,0 1 0,0 0 0,-1 0-1,9 3 1,-14-4-51,0 1 0,0-1 0,0 1 0,-1-1 0,1 1 0,0 0 0,0-1 0,-1 1 0,1 0 0,0 0 0,-1 0 0,1 0 0,-1-1 0,1 1 0,-1 0 0,1 0 0,-1 0 0,0 0 0,1 0 0,-1 0 0,0 0 0,0 0 0,0 0 0,0 0 0,0 0 0,0 0 0,0 0 0,0 0 0,0 0 0,0 0 0,0 0 0,-1 0 0,1 0 0,0 0 0,-1 0 0,0 2 0,-2 4 10,-1 0-1,0-1 0,-8 12 1,10-14-1,-9 11-357,-1-1 0,-22 23 0,21-25-951,1-2-1,-2 1 0,-16 9 0,3-5-352</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28:19.408"/>
    </inkml:context>
    <inkml:brush xml:id="br0">
      <inkml:brushProperty name="width" value="0.05" units="cm"/>
      <inkml:brushProperty name="height" value="0.05" units="cm"/>
      <inkml:brushProperty name="color" value="#008C3A"/>
    </inkml:brush>
  </inkml:definitions>
  <inkml:trace contextRef="#ctx0" brushRef="#br0">607 2021 12963,'2'-1'294,"0"0"1,0 0 0,0 0-1,0 0 1,0 0-1,0 1 1,1-1 0,-1 1-1,0-1 1,0 1-1,4 0 1,2-1 199,147-16 2777,93-13-1995,-200 21-1137,-1-2 1,0-2 0,53-23 0,-3-7 466,-2-4 1,92-62-1,-147 81-386,-1-2 0,54-54-1,59-80-30,35-34-157,-145 159-25,126-123-7,-138 130 12,-2-2-1,-2 0 0,30-52 0,-31 41 32,-2-2 1,27-82-1,-39 93 53,-1 0 0,-3 0 1,0-1-1,1-55 0,-7 74-3,-2 0 1,0 0-1,-1 1 0,0-1 1,-2 0-1,0 1 1,-1-1-1,-12-26 0,12 34-31,0 1 0,0-1 0,-1 1 0,0 1-1,-1-1 1,0 1 0,0 0 0,-1 0 0,0 1 0,-1 0 0,1 1-1,-1 0 1,0 0 0,-1 1 0,-16-7 0,5 5 110,0 0 0,-1 2 0,1 1 1,-39-3-1,-91 4 364,103 3-470,-16 0-31,-282 2 143,110 14 42,209-13-64,1 2-1,0 0 1,0 2-1,0 1 1,1 1-1,0 1 1,-42 24 0,-218 125-86,37-16-66,204-112-2,1 2-1,2 1 1,-52 55 0,-235 315 13,306-375-14,2 1 0,1 0 1,2 2-1,0 0 0,-20 62 1,23-46 0,3 0 0,-7 53 1,16-74-3,0 0 0,1 0 0,2 1 0,1-1 0,7 37 1,-6-49-2,1 0 1,1 0 0,0 0 0,1-1 0,0 0 0,15 23 0,-14-27 1,0-1 1,1 0-1,0 0 1,0-1-1,1 0 1,0 0-1,0-1 1,1-1 0,16 10-1,7-1 46,0-1 0,1-2 1,1-1-1,-1-2 0,2-1 0,-1-2 0,38 2 0,256-6 586,-279-3-577,17-1 242,130-21 0,-172 18-237,0-2 0,0 0 0,0-1-1,-1-2 1,-1 0 0,0-2 0,0-1 0,25-18 0,-24 14-160,-9 6-494,0 0 0,-1-1 0,0 0 0,20-23 1,-33 34 287,-1 0 0,1 0 0,-1 0 0,1 0 0,0 0 1,-1 0-1,0 0 0,1 0 0,-1 0 0,0 0 0,1-1 1,-4-12-2105</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18.655"/>
    </inkml:context>
    <inkml:brush xml:id="br0">
      <inkml:brushProperty name="width" value="0.05" units="cm"/>
      <inkml:brushProperty name="height" value="0.05" units="cm"/>
      <inkml:brushProperty name="color" value="#008C3A"/>
    </inkml:brush>
  </inkml:definitions>
  <inkml:trace contextRef="#ctx0" brushRef="#br0">704 1977 15259,'13'11'2389,"-12"-10"-2272,0 0 0,0 1 0,1-1 1,-1 0-1,1 0 0,-1 0 0,1 0 0,-1 0 0,1 0 1,-1-1-1,1 1 0,0 0 0,-1-1 0,4 1 0,1 0 80,1-1-1,-1 1 0,1-1 1,-1-1-1,1 1 0,-1-1 0,12-3 1,47-18 553,-23 7-387,-8 5-176,0 1 0,1 1 0,0 2-1,0 2 1,0 1 0,1 2 0,-1 1 0,1 2 0,-1 1 0,0 2 0,35 9 0,-42-6-105,1-2-1,33 3 1,-48-8-51,-1-1-1,0 0 1,0-1 0,0 0 0,1-1-1,-1-1 1,13-4 0,23-12 206,-2-1 0,73-44 0,-57 29-8,-43 24-129,-1 0 0,0-1 0,-1-1 1,-1-1-1,0 0 0,-1-1 0,25-31 0,-15 11-79,-2-2 0,-1-2 0,-2 0 0,-1 0 0,-3-2 0,-1 0 0,-2-2 0,-2 1 0,8-51 0,-18 79-20,0 0 1,-1-1 0,-1 1 0,0-1-1,-1 1 1,0 0 0,-1-1-1,-1 1 1,0 0 0,-1 0 0,-1 1-1,0-1 1,-14-24 0,-74-112 40,23 41-4,43 67-24,-1 2 1,-3 0-1,-1 2 1,-2 1-1,-42-35 0,-272-202-30,228 196 10,90 62 3,0 0-1,-38-13 1,-105-25-3,154 50 5,-1 0 1,0 1-1,0 1 0,0 1 1,0 1-1,-39 5 1,46-2-5,-1 0 0,1 1 1,0 1-1,0 0 0,1 1 1,0 0-1,-19 14 0,-76 65-17,67-50 16,-219 199 9,230-204-4,2 2 1,2 0-1,1 2 1,1 0-1,2 2 1,-24 54-1,-36 135 15,62-160-6,-16 104 1,28-111-8,4 1 0,1-1 1,8 64-1,-3-91-2,1-1 1,2 0-1,0 0 0,2-1 1,2 1-1,14 31 0,-15-42 1,1-1 0,1 0 0,1-1 0,0 0 0,1 0 0,0-2 0,2 1 0,0-2 0,0 0 0,19 12 0,14 4 35,3-1 0,0-3 1,95 35-1,-112-48 48,0-2 1,1-2-1,0 0 0,0-3 0,1-1 1,-1-1-1,1-2 0,66-5 1,-67-2-985,0 0-1,55-18 1,-55 6-199</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25.480"/>
    </inkml:context>
    <inkml:brush xml:id="br0">
      <inkml:brushProperty name="width" value="0.05" units="cm"/>
      <inkml:brushProperty name="height" value="0.05" units="cm"/>
      <inkml:brushProperty name="color" value="#008C3A"/>
    </inkml:brush>
  </inkml:definitions>
  <inkml:trace contextRef="#ctx0" brushRef="#br0">1052 1954 9026,'-38'-9'534,"-49"-19"-1,77 25-162,1-2 0,-1 1 0,1-1 0,0 0 0,0-1-1,1 0 1,0-1 0,0 1 0,0-2 0,-7-7-1,15 14-299,-1 1 0,1-1 0,-1 1 0,1-1 0,0 1-1,-1-1 1,1 0 0,0 1 0,0-1 0,-1 1 0,1-1-1,0 0 1,0 1 0,0-1 0,0 0 0,0 1 0,0-1 0,0 1-1,0-1 1,0 0 0,0 1 0,0-1 0,0 0 0,0 1-1,0-1 1,1 1 0,-1-1 0,0 0 0,0 1 0,1-1-1,-1 1 1,0-1 0,1 1 0,-1-1 0,1 1 0,-1-1 0,1 1-1,-1-1 1,1 1 0,0-1 0,2-1 84,0 0 1,0 1-1,1-1 1,-1 1-1,0 0 1,5-1-1,11-2 239,1 0 0,0 2 1,29-1-1,63 7 452,-84-2-660,172 12 667,70 3-189,728-23 1613,-969 5-2210,327 0 205,84-2-228,101-49 68,-282 22 249,-257 30-352,607-76 1040,-502 53-748,141-50 0,-83 21 196,-145 47-440,26-8 107,-2-1 1,80-37-1,69-58-80,-173 95-56,-1 0 0,0-2 0,-1 0 0,-1-1-1,-1 0 1,28-38 0,-24 24-2,-1 0 1,-2-1-1,25-63 0,-38 84-25,-1 0-1,0 1 1,0-1-1,-1-1 0,-1 1 1,0 0-1,0 0 1,-1 0-1,0-1 0,-1 1 1,0 0-1,-1 0 1,0 0-1,-1 0 1,0 0-1,-1 0 0,0 1 1,-1-1-1,0 1 1,-1 1-1,0-1 0,-7-9 1,-7-2 4,0 1 0,0 1 0,-43-29-1,-79-37 10,60 45-15,-1 5 0,-2 2 1,-138-31-1,-273-24-7,137 47-35,-16-2-15,-263-74-207,637 117 265,-148-29-152,-284-18 1,247 46 60,1 7 0,-252 42 0,408-43 89,-297 48-7,3 17-4,255-52 13,-360 111-154,379-110 123,2 2 0,0 2 0,2 2 0,1 2 0,0 2 0,-60 53 0,51-28 30,1 3 0,3 2 0,-43 69 0,2 16 12,76-119-10,2 0 0,2 1 1,0 1-1,-6 29 0,9-17-1,2 0 0,1 1 0,3-1-1,1 1 1,2 0 0,10 56 0,-9-77-1,1-1 0,0 0 0,2 0 0,0 0 0,1 0 0,1-1 0,1 0 0,0-1 0,1 0 0,1 0 0,0-1 0,1 0 0,1-1 0,19 17 0,-2-7 12,1-1 1,1-1-1,1-2 1,1-1-1,1-1 0,53 18 1,-24-15 78,1-2 0,122 19 0,-83-26-10,1-5 1,107-5 0,212-43-998,-248 13-244,-1-1 381</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29.547"/>
    </inkml:context>
    <inkml:brush xml:id="br0">
      <inkml:brushProperty name="width" value="0.05" units="cm"/>
      <inkml:brushProperty name="height" value="0.05" units="cm"/>
      <inkml:brushProperty name="color" value="#008C3A"/>
    </inkml:brush>
  </inkml:definitions>
  <inkml:trace contextRef="#ctx0" brushRef="#br0">770 1643 9690,'-5'2'789,"-1"1"0,0-1 0,-7 5 0,0 0 2432,16-8-2883,0 0-1,0 0 0,-1 1 0,1-1 0,0 1 0,0-1 0,0 1 0,0 0 0,0 0 0,0 1 0,4 0 0,38 10-63,-29-7 107,219 46 202,-214-46-571,1-2 0,0-1-1,0 0 1,0-2 0,0 0 0,41-9 0,-22 0 144,-1-1 1,65-30-1,-58 21 81,130-59 519,-6-15-138,-139 74-494,-1-3 1,-1 0-1,28-30 0,-40 34-58,-1-1-1,0 0 0,-1-1 1,-2-1-1,16-31 1,-20 32-27,-2 0 1,0 0-1,-2-1 1,6-35 0,6-92 178,-17 132-182,1-23 153,-2 1 0,-1 0 1,-2-1-1,-2 1 0,-2 0 1,-12-40-1,-2 10 28,-4 1 1,-44-89-1,57 133-198,-1 0-1,-23-30 0,29 44-12,-2 0 0,1 1 0,-1 0 0,0 1-1,-1 0 1,0 0 0,-16-9 0,5 7 6,0 0-1,-1 1 1,-1 2 0,1 0 0,-25-4 0,-117-12 82,162 23-93,-284-17 120,217 18-123,-1 3 0,-74 14 0,109-11 1,2 1-1,-1 2 1,1 1-1,1 2 0,-36 18 1,42-16 0,1 0-1,1 2 1,0 1 0,1 1-1,1 1 1,-28 32-1,-2 14-5,-65 110-1,13-18 1,55-89 6,-71 138 0,101-167 0,1 1-1,2 1 1,3 1-1,1 0 1,-8 53-1,18-78-1,0 0-1,1-1 0,1 1 1,0-1-1,2 1 1,0 0-1,1-1 1,0 0-1,2 0 1,0 0-1,14 32 0,-5-24 7,0 0 0,2-1-1,1 0 1,0-1 0,2-1-1,1-1 1,32 28-1,-25-27-1,0-2-1,2 0 1,0-2-1,1-1 1,63 25-1,-70-34-11,1-1 0,-1-2-1,2 0 1,-1-1 0,0-2-1,1 0 1,-1-1 0,1-2-1,-1-1 1,0 0 0,25-7-1,72-24 122,-113 30-118</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30.825"/>
    </inkml:context>
    <inkml:brush xml:id="br0">
      <inkml:brushProperty name="width" value="0.05" units="cm"/>
      <inkml:brushProperty name="height" value="0.05" units="cm"/>
      <inkml:brushProperty name="color" value="#008C3A"/>
    </inkml:brush>
  </inkml:definitions>
  <inkml:trace contextRef="#ctx0" brushRef="#br0">2085 1969 11787,'367'-11'3568,"-85"1"-3216,204-7 151,0-37 1483,-233 2-184,358-122-1,-231 29 110,-297 106-1448,-2-4 0,106-73 0,-104 54-116,123-118 1,-179 154-248,-1-2 0,-2-1 0,0-1 0,29-51 0,-43 63-73,-1 1-1,-1-2 0,-1 1 0,0-1 1,-1 0-1,-1-1 0,-1 1 0,-1-1 1,-1 0-1,0-27 0,-3 24 1,-1 0 0,-1 0 1,-1 0-1,0 1 0,-2-1 0,-1 1 0,-15-32 0,15 38 26,-2 0 0,0 1 0,-1 0 0,-1 0 0,0 1 0,-1 1 0,0 0 0,-1 0 0,0 1 0,-20-13 0,5 8 68,-1 0-1,0 2 0,-60-22 1,-100-16 81,23 19-126,-189-13-1,-172 12-111,518 35 36,-867-1-270,1 58-692,688-39 532,-349 79 1,187 8 362,265-73 53,1 3 0,-80 48 0,-43 41-108,-39 22-107,160-96 152,1 5 1,3 3 0,-82 77-1,148-122 79,0 1 0,1 0 0,1 1-1,0 0 1,1 1 0,1 0 0,1 1-1,0 0 1,-11 27 0,10-9 12,2 0 0,0 0 1,3 0-1,1 1 0,2 0 1,1 1-1,4 53 0,0-74 24,0-1 0,1 0-1,0 1 1,1-2 0,1 1-1,1 0 1,0-1 0,0 0-1,11 15 1,-4-10 50,1 0 0,0-1 0,2-1 0,0 0 0,28 22 0,-4-8 56,2-2 0,0-2 0,2-2 0,1-2 1,62 23-1,-39-22-17,0-3 1,2-3-1,86 10 1,-94-20-450,1-4 1,0-2-1,108-10 1,19-20-267,-189 28 587</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34.216"/>
    </inkml:context>
    <inkml:brush xml:id="br0">
      <inkml:brushProperty name="width" value="0.05" units="cm"/>
      <inkml:brushProperty name="height" value="0.05" units="cm"/>
      <inkml:brushProperty name="color" value="#008C3A"/>
    </inkml:brush>
  </inkml:definitions>
  <inkml:trace contextRef="#ctx0" brushRef="#br0">28 118 9162,'-11'-14'2701,"10"11"-2329,0 1-1,-1 0 1,0 0-1,0 0 0,1 0 1,-4-3-1,5 5-342,0 0-1,-1 0 1,1 0-1,0 0 1,0 0-1,0 0 1,0 0-1,0 1 1,0-1-1,0 0 1,-1 0-1,1 0 1,0 0-1,0 0 1,0 0-1,0 0 1,0 0-1,0 0 1,0 1-1,0-1 1,0 0-1,0 0 1,0 0-1,0 0 1,0 0-1,0 0 1,0 0-1,0 1 1,0-1-1,0 0 1,0 0-1,0 0 1,0 0-1,0 0 1,0 0-1,0 1 1,0-1-1,0 0 1,0 0-1,0 0 1,0 0-1,0 0 1,0 0-1,0 0 1,0 1-1,0-1 1,0 0-1,0 0 1,0 0-1,1 0 1,-1 0-1,0 0 1,0 0-1,0 0 1,6 10 784,-4-9-641,0 0 1,0 0-1,0-1 1,1 1 0,-1 0-1,0-1 1,0 1-1,0-1 1,1 0 0,-1 0-1,0 0 1,5 0-1,29-8 1000,-27 6-936,137-30 2515,272-23 1,-351 51-2445,-1 3 0,94 12 0,-155-11-300,4 2-104,0-1 0,0 0-1,0-1 1,0 0 0,0 0 0,1-1-1,-1 0 1,17-5 0,-5-5-261</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34.997"/>
    </inkml:context>
    <inkml:brush xml:id="br0">
      <inkml:brushProperty name="width" value="0.05" units="cm"/>
      <inkml:brushProperty name="height" value="0.05" units="cm"/>
      <inkml:brushProperty name="color" value="#008C3A"/>
    </inkml:brush>
  </inkml:definitions>
  <inkml:trace contextRef="#ctx0" brushRef="#br0">1 106 11018,'62'2'1897,"13"-2"1327,27-9-1335,14-5-353,4-3-928,-1-5-384,-5-1 889,-11 1-769</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45.689"/>
    </inkml:context>
    <inkml:brush xml:id="br0">
      <inkml:brushProperty name="width" value="0.05" units="cm"/>
      <inkml:brushProperty name="height" value="0.05" units="cm"/>
      <inkml:brushProperty name="color" value="#008C3A"/>
    </inkml:brush>
  </inkml:definitions>
  <inkml:trace contextRef="#ctx0" brushRef="#br0">1 822 11066,'38'-100'5299,"-38"100"-5237,0 0 1,0 0 0,0-1-1,0 1 1,0 0 0,0 0-1,0 0 1,0-1-1,0 1 1,1 0 0,-1 0-1,0 0 1,0-1-1,0 1 1,0 0 0,0 0-1,0 0 1,1 0 0,-1 0-1,0-1 1,0 1-1,0 0 1,1 0 0,-1 0-1,0 0 1,0 0 0,0 0-1,1 0 1,-1 0-1,0 0 1,0 0 0,0 0-1,1 0 1,-1 0 0,0 0-1,0 0 1,0 0-1,1 0 1,-1 0 0,0 0-1,0 0 1,1 0-1,-1 0 1,0 0 0,0 0-1,1 0 1,11 11 1441,9 17-107,-13-15-897,11 27 0,-13-25-310,15 24 1,-16-29-108,1 0-1,1 0 1,0-1 0,1 0-1,-1 0 1,2-1-1,-1 0 1,13 9-1,-18-16-35,0 1 1,0-1-1,0 0 0,0-1 1,0 1-1,0 0 0,0-1 0,0 0 1,0 0-1,0 0 0,0 0 0,0 0 1,0 0-1,0-1 0,0 0 1,0 1-1,0-1 0,0 0 0,0-1 1,0 1-1,3-3 0,7-3 159,-1-1-1,0 0 0,13-13 1,7-7 419,48-56 0,22-43 294,-39 47-488,-48 60-349,335-397 581,-333 397-748,-2 3-518,1 0 0,1 0 0,0 2 0,24-17 0,-25 22-110,27-11-1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2.023"/>
    </inkml:context>
    <inkml:brush xml:id="br0">
      <inkml:brushProperty name="width" value="0.05" units="cm"/>
      <inkml:brushProperty name="height" value="0.05" units="cm"/>
      <inkml:brushProperty name="color" value="#008C3A"/>
    </inkml:brush>
  </inkml:definitions>
  <inkml:trace contextRef="#ctx0" brushRef="#br0">0 39 4337,'0'-3'609,"1"-1"0,-1 1 0,1 0 0,0 0 0,0 0 1,0 0-1,0 0 0,1 0 0,-1 0 0,4-4 0,5 29 4041,-9-22-4568,0-1 0,0 1-1,0 0 1,0-1 0,0 1-1,0 0 1,0 0 0,1-1-1,-1 1 1,0 0 0,0 0-1,0 0 1,0 0 0,0 1-1,1-1 1,0 1 0,19 10 400,-16-7-392,0-1 0,1 0 0,9 3 0,-5-3 12,0 0 0,1-1 0,0 0 0,0-1 0,-1 0 0,1-1 0,18-2-1,4-3 91,38-10 0,9-1 19,-65 14-117,-1 1-1,0 1 1,1 0-1,28 5 1,58 17 78,-38-6-134,-14-7 29,1-2 1,60 0 0,100-10 88,-13 0 202,-54 15-92,-56-4-33,322 13 919,-84-6-648,-242-11-273,-1-4 0,156-18-1,-83 1 84,215 5 1,-139-5 257,-53 7-85,-42 4 221,-83 4 676,-1 3 0,97 15 1,-97-10-789,-50-6-607,27 6 290,-29-6-287,0 1 1,1-1 0,-1 0 0,1 0 0,-1 0-1,0 0 1,0 0 0,1 1 0,-1-1-1,0 0 1,1 0 0,-1 1 0,0-1-1,0 0 1,1 0 0,-1 1 0,0-1-1,0 0 1,0 1 0,1-1 0,-1 0-1,0 1 1,0-1 0,0 1 0,0 0-40,0 0 0,-1-1 0,1 1 0,0 0 0,-1-1 0,1 1 0,0-1 0,-1 1 0,1-1 1,-1 1-1,1 0 0,-1-1 0,1 0 0,-1 1 0,0-1 0,1 1 0,-1-1 0,0 1 0,-2 0-543,0 1 0,1-1 0,-1 0 0,0 0 0,1 0 0,-5 1 0,-11 1-1129</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49.397"/>
    </inkml:context>
    <inkml:brush xml:id="br0">
      <inkml:brushProperty name="width" value="0.05" units="cm"/>
      <inkml:brushProperty name="height" value="0.05" units="cm"/>
      <inkml:brushProperty name="color" value="#008C3A"/>
    </inkml:brush>
  </inkml:definitions>
  <inkml:trace contextRef="#ctx0" brushRef="#br0">11 52 6713,'-1'-28'2763,"0"26"-2467,1 0 0,0 1 0,-1-1 0,1 0 0,-1 0-1,1 0 1,-1 0 0,0 0 0,0 1 0,0-1 0,-1-1 0,1 7 1777,2 5-1600,1-6-347,-1 1 1,1-1-1,0 0 0,0 0 1,0 0-1,0 0 1,0 0-1,1 0 0,-1 0 1,1-1-1,0 1 1,-1-1-1,1 0 1,1 0-1,3 2 0,7 3 228,0 0 0,18 5 0,1-1 68,0-3-1,0 0 0,1-2 1,0-2-1,0-1 0,34-1 1,206-23 2087,-31-1-1280,-192 21-1249,1 3-1,-1 1 0,91 19 1,-90-11-431,4-3 164</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4:56.397"/>
    </inkml:context>
    <inkml:brush xml:id="br0">
      <inkml:brushProperty name="width" value="0.05" units="cm"/>
      <inkml:brushProperty name="height" value="0.05" units="cm"/>
      <inkml:brushProperty name="color" value="#008C3A"/>
    </inkml:brush>
  </inkml:definitions>
  <inkml:trace contextRef="#ctx0" brushRef="#br0">1 1 10610,'2'4'355,"1"0"0,0 0 0,-1 1 0,0-1 0,0 1-1,0 0 1,0-1 0,-1 1 0,2 10 0,1 1 60,-2-9-274,1 1 1,-1-1-1,2 0 1,-1 0-1,1 0 1,0 0 0,0-1-1,1 1 1,0-1-1,0 0 1,0-1-1,10 8 1,-8-7-13,2-1 0,-1 0 1,1 0-1,-1 0 0,2-1 0,-1-1 1,0 0-1,0 0 0,15 2 0,6 0 286,0-2 0,40-1 0,61-9 666,-79 4-718,596-1 1757,-218 8-619,-4-31 155,-107-2-313,-267 27-1072,1 3 0,0 2 0,-1 3 0,54 12 0,-68-7-144,9 3-579,-41-13-476,0 0-1,-1-1 0,12 0 1,10-3-558</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07.422"/>
    </inkml:context>
    <inkml:brush xml:id="br0">
      <inkml:brushProperty name="width" value="0.05" units="cm"/>
      <inkml:brushProperty name="height" value="0.05" units="cm"/>
      <inkml:brushProperty name="color" value="#008C3A"/>
    </inkml:brush>
  </inkml:definitions>
  <inkml:trace contextRef="#ctx0" brushRef="#br0">1 125 6705,'16'-17'2111,"-13"13"-1503,1 0 0,-1 0-1,1 1 1,0-1-1,8-5 1,-11 8-500,0 1 1,0-1 0,1 1-1,-1-1 1,0 1-1,1 0 1,-1-1 0,0 1-1,1 0 1,-1 0 0,0 0-1,1 0 1,-1 0-1,0 0 1,1 0 0,-1 1-1,0-1 1,1 0 0,-1 1-1,0-1 1,0 1 0,1 0-1,-1-1 1,0 1-1,0 0 1,0 0 0,2 1-1,15 16 1083,-15-14-1078,0 0 0,1-1 0,-1 1 0,1-1 0,0 0 0,8 5 0,1-2-24,0-1-1,0 0 1,1-1 0,-1 0-1,1-1 1,0-1 0,21 1 0,10-1 0,46-6 0,149-18 461,168-6 950,-93 46-1170,95 0-269,87-64 103,2-1 1643,-284 43-846,78-3-54,-52 0-135,66-4 451,-262 8-1449,63-13-1,-76 10-42</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0.958"/>
    </inkml:context>
    <inkml:brush xml:id="br0">
      <inkml:brushProperty name="width" value="0.05" units="cm"/>
      <inkml:brushProperty name="height" value="0.05" units="cm"/>
      <inkml:brushProperty name="color" value="#008C3A"/>
    </inkml:brush>
  </inkml:definitions>
  <inkml:trace contextRef="#ctx0" brushRef="#br0">389 1202 10122,'14'-14'1414,"1"0"0,0 1 1,30-19-1,-36 27-1300,0 0-1,0 1 1,1 0 0,-1 0 0,1 1 0,0 1 0,0-1-1,0 2 1,15-2 0,25 3 289,56 7 0,4 1-111,150-19 79,2-19 418,-30 2-162,-155 21-528,374-51 424,-448 58-513,204-48 664,-179 40-557,-1-2 1,0 0 0,-1-2 0,0-1-1,30-21 1,-45 26-42,1-1 0,-1-1-1,-1 0 1,0-1 0,0 0 0,-1 0 0,-1-1 0,0 0-1,13-25 1,-16 26-29,0-1 0,-1 0-1,0 0 1,-1 0 0,-1 0 0,0-1-1,0 1 1,-1-1 0,-1 1-1,0-1 1,-3-19 0,1 20-32,0 0 1,-1 0-1,0 1 1,-1-1-1,-1 1 1,1 0-1,-2 0 0,0 1 1,0-1-1,-1 1 1,0 1-1,-1-1 1,0 1-1,0 1 1,-1-1-1,0 1 0,0 1 1,-11-7-1,-11-5-9,-1 2 0,-38-16 1,-71-20-3,44 18 7,-11-8-5,-54-20-8,109 45-3,-62-13 0,34 17-3,0 4 0,0 3-1,-1 3 1,0 4 0,0 4-1,0 3 1,-105 23 0,-48 28-46,182-41 30,1 1 0,-67 36 0,67-27 18,1 2-1,2 3 1,1 2-1,-78 71 1,104-82 6,1 1 1,1 0-1,1 1 0,-19 34 1,26-38 2,1 2 0,1 0 0,1 0 0,1 0 0,-9 50 0,14-58 38,2 0 0,-1 0 0,2 0 0,1 17 0,0-25 8,0 1-1,0-1 1,1 1 0,0-1-1,0 0 1,1 0 0,0 0-1,0 0 1,1 0 0,4 6-1,0-3 58,1 0 0,0-1-1,0 0 1,1-1 0,0 0-1,0 0 1,1-1 0,14 7-1,97 39 532,-115-51-615,33 14 10,1-3 0,72 14 0,-91-24-643,1 0 1,-1-1-1,1-2 1,-1 0-1,1-2 0,40-7 1,-9-8-845,-53 17 1428</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2.236"/>
    </inkml:context>
    <inkml:brush xml:id="br0">
      <inkml:brushProperty name="width" value="0.05" units="cm"/>
      <inkml:brushProperty name="height" value="0.05" units="cm"/>
      <inkml:brushProperty name="color" value="#008C3A"/>
    </inkml:brush>
  </inkml:definitions>
  <inkml:trace contextRef="#ctx0" brushRef="#br0">23 1 7242,'-9'5'168,"2"2"-144,0-5 8</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2.857"/>
    </inkml:context>
    <inkml:brush xml:id="br0">
      <inkml:brushProperty name="width" value="0.05" units="cm"/>
      <inkml:brushProperty name="height" value="0.05" units="cm"/>
      <inkml:brushProperty name="color" value="#008C3A"/>
    </inkml:brush>
  </inkml:definitions>
  <inkml:trace contextRef="#ctx0" brushRef="#br0">37 0 3217,'-9'19'168,"-1"0"104,-8 0-200</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4.016"/>
    </inkml:context>
    <inkml:brush xml:id="br0">
      <inkml:brushProperty name="width" value="0.05" units="cm"/>
      <inkml:brushProperty name="height" value="0.05" units="cm"/>
      <inkml:brushProperty name="color" value="#008C3A"/>
    </inkml:brush>
  </inkml:definitions>
  <inkml:trace contextRef="#ctx0" brushRef="#br0">1 5 9226,'0'-4'3466,"1"4"-3335,0 0 0,0 1 0,0-1 0,0 1 1,0-1-1,0 1 0,0 0 0,0-1 0,-1 1 0,1 0 0,0 0 0,0-1 0,-1 1 1,1 0-1,0 0 0,-1 0 0,1 0 0,-1 0 0,1 0 0,-1 1 0,6 7 537,-3-4-472,1-1 1,0 0 0,0-1-1,0 1 1,0-1-1,1 1 1,-1-1 0,1 0-1,0-1 1,0 1-1,0-1 1,0 0 0,1-1-1,-1 1 1,0-1 0,1 0-1,-1 0 1,1 0-1,-1-1 1,10-1 0,7-1 389,0-1 1,0-1-1,39-12 1,-34 8-281,-15 5-301,19-6 544,45-6 1,-65 13-797,-1 1 0,1 1 0,0 0 0,-1 0 0,1 1 0,0 1 0,-1 0 0,16 4 0,6 8-3421,-7-1 1252</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6.415"/>
    </inkml:context>
    <inkml:brush xml:id="br0">
      <inkml:brushProperty name="width" value="0.05" units="cm"/>
      <inkml:brushProperty name="height" value="0.05" units="cm"/>
      <inkml:brushProperty name="color" value="#008C3A"/>
    </inkml:brush>
  </inkml:definitions>
  <inkml:trace contextRef="#ctx0" brushRef="#br0">0 163 11931,'19'-4'968,"4"-3"744,-4 2-64,10 2-143,-3-2-89,2 1-336,6 1-119,-1-3-161,4 0-72,-1-1-32,6-2-128,1-3-296,7 0-88,9-4-104,-2 2-40,8-1-760,-8-1-1056,2-3 1000</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8.201"/>
    </inkml:context>
    <inkml:brush xml:id="br0">
      <inkml:brushProperty name="width" value="0.05" units="cm"/>
      <inkml:brushProperty name="height" value="0.05" units="cm"/>
      <inkml:brushProperty name="color" value="#008C3A"/>
    </inkml:brush>
  </inkml:definitions>
  <inkml:trace contextRef="#ctx0" brushRef="#br0">35 1 9258,'-9'2'1350,"7"-1"-991,-1 0 1,0-1-1,1 1 1,-1 0-1,1 0 1,0 0-1,-1 1 0,-2 1 1,5-3-148,1-1 1,0 1-1,0-1 1,0 1-1,0-1 1,0 1-1,0 0 1,0 0-1,0-1 1,0 1-1,-1 0 0,1 0 1,0 0-1,0 0 1,0 0-1,0 0 1,2 0-1,21 6 704,-13-4-275,24 4-392,-1-2 0,1-2 0,-1-1 1,58-7-1,-34 3-683</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19.043"/>
    </inkml:context>
    <inkml:brush xml:id="br0">
      <inkml:brushProperty name="width" value="0.05" units="cm"/>
      <inkml:brushProperty name="height" value="0.05" units="cm"/>
      <inkml:brushProperty name="color" value="#008C3A"/>
    </inkml:brush>
  </inkml:definitions>
  <inkml:trace contextRef="#ctx0" brushRef="#br0">1 108 4489,'17'-14'1352,"4"2"1065,-4 0-49,4 5-1023,2 2-169,3 5 48,1 0 128,8 0 65,3 0 111,12 0-336,6 0-328,3-2-359,10-8-1210,-7-35 497</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3.697"/>
    </inkml:context>
    <inkml:brush xml:id="br0">
      <inkml:brushProperty name="width" value="0.05" units="cm"/>
      <inkml:brushProperty name="height" value="0.05" units="cm"/>
      <inkml:brushProperty name="color" value="#008C3A"/>
    </inkml:brush>
  </inkml:definitions>
  <inkml:trace contextRef="#ctx0" brushRef="#br0">83 238 7786,'1'-31'2071,"2"-1"0,1 2 1,1-1-1,18-55 1,-19 63-348,-5 19-730,-6 13-410,-7 17-84,1 2 1,2-1 0,1 2 0,-11 47 0,-13 122 422,27-140-554,3 1 1,3 65-1,2-117-357,0 0-1,0 0 0,0-1 0,1 1 1,0 0-1,0-1 0,0 0 1,1 1-1,0-1 0,0 0 0,1-1 1,6 10-1,-8-13-37,0 0 0,1 1 0,-1-1 0,0 0 0,1 0 0,-1 0 0,1-1 0,-1 1 0,1-1 0,0 1 0,0-1 0,0 0 0,0 0 1,0 0-1,0 0 0,0-1 0,0 1 0,0-1 0,0 0 0,0 0 0,0 0 0,1 0 0,-1-1 0,0 1 0,0-1 0,0 1 0,0-1 0,0 0 0,3-2 0,18-11-1502,-23 14 1307,0-1 1,0 0-1,0 0 0,0 0 1,0 0-1,0 0 1,0 0-1,-1 0 1,1 0-1,0 0 0,-1 0 1,1 0-1,-1 0 1,1-1-1,-1 1 0,1 0 1,-1 0-1,0-1 1,0 0-1,-1-7-911</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21.809"/>
    </inkml:context>
    <inkml:brush xml:id="br0">
      <inkml:brushProperty name="width" value="0.05" units="cm"/>
      <inkml:brushProperty name="height" value="0.05" units="cm"/>
      <inkml:brushProperty name="color" value="#008C3A"/>
    </inkml:brush>
  </inkml:definitions>
  <inkml:trace contextRef="#ctx0" brushRef="#br0">0 31 9738,'23'0'1128,"1"-1"385,2-1 79,3-1-88,2-1-327,2 1-137,-1-1-304,-3 1-144,2-1-160,-3 1-56,-4 1-152,4 2-96,-2 0-104,-4 0 64,4 0-872,0-2-408,-3 6 624</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23.135"/>
    </inkml:context>
    <inkml:brush xml:id="br0">
      <inkml:brushProperty name="width" value="0.05" units="cm"/>
      <inkml:brushProperty name="height" value="0.05" units="cm"/>
      <inkml:brushProperty name="color" value="#008C3A"/>
    </inkml:brush>
  </inkml:definitions>
  <inkml:trace contextRef="#ctx0" brushRef="#br0">657 261 7906,'-5'1'437,"0"-1"0,0 1 0,0 0 1,0 0-1,0 0 0,0 1 0,0 0 1,0 0-1,1 0 0,-6 4 0,-6 4 151,-21 18 0,15-10-157,-21 13 2,9-7-92,0 3-1,-51 51 1,65-57-195,2 1 0,0 1 0,1 0 0,2 1 0,-23 47 0,-10 58 398,21-53-269,-10 24 226,-25 110 1,53-170-332,2 0 0,2 1 0,1 0 1,2-1-1,7 79 0,-1-82-44,2-2 0,12 41-1,-13-61-71,1 1 0,0-2 0,0 1-1,2-1 1,0 0 0,0-1-1,16 18 1,-7-12 36,1-1-1,1-1 1,1 0-1,0-2 1,1 0-1,1-2 1,40 20-1,-15-13-52,0-2 1,95 22-1,-114-34-33,1-2 0,-1 0 0,1-2 0,0-1 1,34-4-1,-22-2 10,0-1 0,0-3 0,39-13 1,20-9 164,-1-5 0,114-57 0,-172 70 81,-1-1 1,63-50-1,-77 51-96,-1-1-1,0-1 1,-2 0-1,28-42 1,-26 28-4,-2-1 0,-1-1 1,15-45-1,35-135 36,-60 171-187,-2 0-1,-2 0 0,2-73 0,-10 86-3,-1 0 1,-2-1-1,-2 1 1,-1 0-1,-14-46 1,12 59-8,-2 2 0,0-1-1,-1 1 1,-1 1 0,-1 0 0,-1 1 0,-1 0 0,-20-20-1,-16-11 6,-83-65 1,106 94-4,-1 1 1,-2 2 0,0 0 0,0 3 0,-2 0 0,0 3 0,-1 0 0,0 2 0,-54-10 0,22 10 6,0 3 0,-83 0 0,115 8-304,1 2 0,-1 1 0,1 2-1,0 1 1,1 2 0,-44 15 0,23-3 1410,46-18-997,-1-1 0,1 0-1,-16-1 1</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28.715"/>
    </inkml:context>
    <inkml:brush xml:id="br0">
      <inkml:brushProperty name="width" value="0.05" units="cm"/>
      <inkml:brushProperty name="height" value="0.05" units="cm"/>
      <inkml:brushProperty name="color" value="#008C3A"/>
    </inkml:brush>
  </inkml:definitions>
  <inkml:trace contextRef="#ctx0" brushRef="#br0">435 703 2641,'10'-1'83,"20"2"-262,-29-1 114,1 0 1,-1 0-1,1 0 1,-1 1-1,1-1 0,-1 1 1,0-1-1,1 1 1,-1 0-1,0-1 1,1 1-1,-1 0 1,0 0-1,0 0 1,2 1-1,-3-1 110,1-1 0,-1 0 0,0 0 0,0 1-1,0-1 1,1 0 0,-1 1 0,0-1 0,0 1 0,0-1-1,0 0 1,0 1 0,0-1 0,0 0 0,1 1-1,-1-1 1,0 1 0,0-1 0,0 0 0,-1 1 0,1-1-1,0 1 1,0-1 0,0 0 0,0 1 0,0-1 0,0 0-1,-1 1 1,1-1 0,-11 9 1858,-14 0 1401,24-8-3044,-1-1-1,1 0 1,0 0-1,-1 1 1,1-1-1,0 1 1,-1-1-1,1 1 0,0 0 1,0-1-1,0 1 1,-1 0-1,1 0 1,-1 2-1,1-3-152,1 1 0,-1-1-1,1 1 1,0 0 0,-1-1 0,1 1-1,0 0 1,0 0 0,0-1 0,-1 1 0,1 0-1,0 0 1,0-1 0,0 1 0,0 0-1,0 0 1,0-1 0,1 1 0,-1 0-1,0 0 1,1 1-2,0 1-1,0-1 0,0 0 1,0 0-1,1-1 0,-1 1 0,1 0 1,-1 0-1,1-1 0,-1 1 1,1-1-1,0 1 0,0-1 1,0 0-1,4 3 0,1-1 81,1-1-1,0 1 1,0-1 0,0-1-1,0 1 1,0-1-1,0-1 1,1 1-1,-1-1 1,12-2-1,11-3 396,43-12 0,-32 6-362,-8 4-130,-1-2 0,0-1 0,47-22 0,-67 26-65,0-2-1,-1 1 1,1-2-1,-2 1 0,1-2 1,-1 0-1,0 0 0,-1-1 1,0 0-1,14-21 1,-18 22 21,0 0 1,-1 0 0,0-1 0,-1 1-1,0-1 1,0 0 0,-2-1 0,1 1 0,-1 0-1,-1-1 1,0 1 0,0-1 0,-1 1 0,-1-1-1,0 1 1,0-1 0,-1 1 0,-6-18-1,-6-10 113,-1 0 0,-3 2 0,-1 0 0,-28-42 0,38 66-135,1 1 0,-1 0 0,-1 1 0,0 0 1,-1 0-1,-19-14 0,22 19-11,-1 1 1,0 0-1,0 1 1,0-1-1,0 2 1,-1-1-1,1 1 1,-1 1-1,0 0 1,-18-2-1,2 3 62,0 2 1,0 0-1,0 1 1,-49 12-1,-100 38 206,164-48-273,-21 6 42,1 2 0,1 2 0,0 1 0,1 1 0,0 1 1,-26 22-1,42-29-12,1 1 1,0 0-1,0 1 1,1 0-1,1 1 1,0 0-1,1 0 1,0 1-1,1 1 1,1-1-1,0 1 1,1 0-1,1 1 1,-4 17-1,7-26 5,1 0 0,0 0 0,0-1 0,1 2 0,0-1 1,0 0-1,1 0 0,0-1 0,0 1 0,1 0 0,-1 0 0,2 0 0,-1-1 0,1 1 0,0-1 0,0 0 0,0 0 0,1 0 0,0 0 0,0 0 0,1-1 0,0 0 0,0 0 0,0 0 0,11 7 0,5 2 169,0-1-1,1-1 0,1-1 1,0 0-1,0-2 1,1-1-1,0-1 0,38 6 1,-1-5-4,0-2 0,82-2 0,-77-8-1028,94-17 0,-146 18 507,33-4-457</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40.070"/>
    </inkml:context>
    <inkml:brush xml:id="br0">
      <inkml:brushProperty name="width" value="0.05" units="cm"/>
      <inkml:brushProperty name="height" value="0.05" units="cm"/>
      <inkml:brushProperty name="color" value="#008C3A"/>
    </inkml:brush>
  </inkml:definitions>
  <inkml:trace contextRef="#ctx0" brushRef="#br0">48 599 10346,'1'0'185,"-1"-1"0,0 1-1,1 0 1,-1-1 0,1 1 0,-1-1-1,1 1 1,-1 0 0,1-1 0,-1 1-1,1 0 1,-1 0 0,1-1-1,-1 1 1,1 0 0,-1 0 0,1 0-1,-1 0 1,1-1 0,-1 1 0,1 0-1,0 0 1,-1 0 0,1 0 0,-1 0-1,1 1 1,-1-1 0,1 0-1,0 0 1,0 1-82,0 0 0,0-1 0,0 1 0,0 0-1,-1 0 1,1 0 0,0 0 0,-1 0 0,1 0 0,-1 0-1,1 0 1,-1 0 0,1 2 0,1 5-73,0-1-1,0 1 1,0 12-1,-1 42 83,-3-1 0,-15 95 0,6-67-89,-23 256 19,16 6 29,19 116 324,2-4-135,-4-384-255,9 666 21,17-398 16,10 300 67,-50 11-97,14-208 98,7-356 111,4-1-1,41 166 1,-1-108 5,-41-130-179,1 1-1,1-1 1,1-1 0,24 33 0,-28-45-44,-1-1 1,1 1-1,0-1 1,1-1-1,-1 1 1,1-1-1,1-1 0,-1 0 1,1 0-1,0-1 1,0 0-1,0-1 1,1 0-1,-1 0 1,14 1-1,4-2 5,0 0-1,0-2 1,0-1 0,47-8-1,247-62 190,-115 21 18,-100 28-135,2 6-1,195-5 0,121 44 32,0 28 81,126 10 304,-182-31 119,577 36 627,-724-54-1201,396 17 71,2-19-58,181-31 108,-142 2 92,-1 24-52,-301 10-64,338 11 279,-2-32-179,-113-26-225,57-3 19,-59 14 179,139-8-24,17 26 1065,-572 9-881,26 2 38,-53 13-334,-99-13-59,0-3 0,1 0 0,54-1 0,-84-5 0,-1-1 1,1 1-1,0-1 0,-1 0 1,0 0-1,1-1 1,-1 0-1,0 0 0,0-1 1,0 1-1,-1-1 1,1-1-1,8-8 0,-11 11-15,-1 0 0,1 0-1,0 0 1,0 0 0,6-2-1,8-5-1,-4 2 3,-1 0 0,1 1-1,1 0 1,-1 1 0,1 1 0,0 0 0,17-2 0,31-2-5,-48 8 2,1-2 1,-1 0-1,0 0 1,0-2-1,0 1 0,23-11 1,-26 8-3,0-1 0,0 0 1,-1-1-1,-1 0 0,1 0 0,-1-1 0,0 0 0,12-19 1,-3 2-9,-1-1-1,17-38 1,-18 29 6,-1-1 1,-2-1-1,-2 0 0,-1-1 0,-2 0 0,-2 0 0,3-78 1,-8-58-12,7-192 0,37-513-228,-20 58-347,-10 272 539,-39-863-371,-22 1027 394,29 301 24,-3 1 1,-45-121-1,-84-145-4,140 331 3,-2 0 0,0 1 1,-1 0-1,0 1 0,-1 0 0,-2 1 0,1 1 0,-2 0 1,0 1-1,-20-14 0,4 8-9,-1 2 0,-1 1 0,-1 2 0,0 1 0,0 1 0,-1 2 0,-56-8 0,-268-17 65,310 33-32,-516 1 38,-1 35-79,144-7 45,-348 5 153,314-15 42,-238-3-152,1-45-64,543 18 2,-369-29 14,0 24-7,-121 42-10,537-18 0,-499 33-24,306-19 16,-540 52 20,53-4 0,130-50-8,1-37 0,-347-23 12,680 39-20,-206-13 14,380 4-1,-228 9 0,41 35 109,322-30-110,1 1-1,-1 0 1,0 0-1,0 1 1,1 1-1,0 0 0,0 0 1,0 1-1,0 0 1,1 1-1,-1 0 0,1 0 1,1 1-1,-1 0 1,-7 9-1,-7 11 13,0 2 0,2 0 0,-17 32 0,-44 101-472,66-125-800,-17 58 0,18-37 178</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43.010"/>
    </inkml:context>
    <inkml:brush xml:id="br0">
      <inkml:brushProperty name="width" value="0.05" units="cm"/>
      <inkml:brushProperty name="height" value="0.05" units="cm"/>
      <inkml:brushProperty name="color" value="#008C3A"/>
    </inkml:brush>
  </inkml:definitions>
  <inkml:trace contextRef="#ctx0" brushRef="#br0">0 229 11971,'44'-125'9065,"-44"128"-8348,-2 11-177,-3 18-243,4-28-242,-1 3 111,1 0 0,0 0 1,0 0-1,0 0 0,1 10 0,0-15-130,1 0 1,-1-1-1,0 1 1,1 0-1,-1-1 1,1 1-1,-1-1 0,1 1 1,0-1-1,0 1 1,0-1-1,0 1 1,0-1-1,0 0 1,0 1-1,0-1 0,0 0 1,1 0-1,-1 0 1,0 0-1,1 0 1,-1 0-1,1 0 0,-1-1 1,1 1-1,0 0 1,-1-1-1,3 1 1,2 0 6,1 0 1,-1 0 0,1-1 0,-1 0 0,0 0 0,1-1 0,-1 0-1,1 0 1,-1 0 0,0-1 0,0 0 0,0 0 0,6-3-1,7-4-88,-1-1 0,34-24-1,96-77-1104,-59 43 721</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47.092"/>
    </inkml:context>
    <inkml:brush xml:id="br0">
      <inkml:brushProperty name="width" value="0.05" units="cm"/>
      <inkml:brushProperty name="height" value="0.05" units="cm"/>
      <inkml:brushProperty name="color" value="#008C3A"/>
    </inkml:brush>
  </inkml:definitions>
  <inkml:trace contextRef="#ctx0" brushRef="#br0">21 18 13451,'-1'-8'1984,"-1"-1"5010,-2 26-6522,1 16-1240,-7 5 488</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5:52.961"/>
    </inkml:context>
    <inkml:brush xml:id="br0">
      <inkml:brushProperty name="width" value="0.05" units="cm"/>
      <inkml:brushProperty name="height" value="0.05" units="cm"/>
      <inkml:brushProperty name="color" value="#008C3A"/>
    </inkml:brush>
  </inkml:definitions>
  <inkml:trace contextRef="#ctx0" brushRef="#br0">4 0 12987,'-2'7'728,"2"3"368,-2 11-160,2 3 33,0 6 111,4 1 56,5 4-192,1-4-16,2-3 33,5-6-17,4-10-144,7-10-96,13-19-256,5-16-160,12-24-120,5-9-576,11-4 296</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6:04.952"/>
    </inkml:context>
    <inkml:brush xml:id="br0">
      <inkml:brushProperty name="width" value="0.05" units="cm"/>
      <inkml:brushProperty name="height" value="0.05" units="cm"/>
      <inkml:brushProperty name="color" value="#008C3A"/>
    </inkml:brush>
  </inkml:definitions>
  <inkml:trace contextRef="#ctx0" brushRef="#br0">0 236 8330,'4'-12'1384,"4"-2"2049,8 2-1273,8-2 25,11-5-209,6-6-688,11-4-375,18-7-569,-1-4-808,16 5 312</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6:54.907"/>
    </inkml:context>
    <inkml:brush xml:id="br0">
      <inkml:brushProperty name="width" value="0.05" units="cm"/>
      <inkml:brushProperty name="height" value="0.05" units="cm"/>
      <inkml:brushProperty name="color" value="#008C3A"/>
    </inkml:brush>
  </inkml:definitions>
  <inkml:trace contextRef="#ctx0" brushRef="#br0">194 20 13515,'-9'-5'470,"6"3"-187,-1 0-1,1 0 0,-1 0 1,0 0-1,-6-1 0,9 2-195,-1 1-1,1 0 1,-1 0-1,1 0 1,-1 0 0,1 0-1,-1 0 1,1 0-1,-1 1 1,1-1-1,-1 0 1,1 1-1,0-1 1,-1 1 0,1 0-1,-1-1 1,1 1-1,-3 2 1,-2 3 99,0 0 1,0 0 0,0 0 0,1 1-1,0 0 1,0 0 0,1 0 0,0 1-1,0-1 1,-3 11 0,-3 11 254,-11 46 0,9-16 4,2 1-1,2 0 1,3 0-1,3 0 1,2 1-1,9 62 1,19 34 332,-23-134-652,2 0 0,1-1-1,1-1 1,21 39 0,-24-50-94,1 0 0,0-1 0,0 0 0,1 0 0,0 0 0,0-1 0,1 0 0,1-1 1,-1 0-1,1-1 0,0 1 0,0-2 0,1 0 0,0 0 0,0-1 0,0 0 0,0-1 0,23 4 0,-18-5 31,0-1 1,0 0 0,1-2-1,-1 0 1,0 0 0,0-2-1,-1 0 1,17-5-1,-13 1 67,0 0-1,0-1 0,-1-1 0,0-1 0,30-22 0,-23 12 64,-2-1 0,0 0 0,-1-2 0,-2-1 0,0 0 0,-2-2 0,0 0 0,18-38 0,-17 27 107,-3-2-1,-1 1 0,16-63 0,-27 83-222,0-1 1,-1 0-1,-1 0 1,-1-1-1,-1 1 0,0 0 1,-2 0-1,0 0 0,-9-35 1,9 46-89,0 1-1,-1 0 1,0 0 0,0 0 0,0 0 0,-1 0-1,-1 1 1,1 0 0,-1 0 0,0 0 0,0 0-1,0 1 1,-1 0 0,0 0 0,0 0 0,0 1-1,-1 0 1,1 0 0,-1 1 0,0-1 0,0 1-1,0 1 1,-1 0 0,1 0 0,-1 0 0,1 1-1,-1 0 1,1 0 0,-1 1 0,0 0 0,1 0-1,-1 1 1,-10 2 0,0 1-231,0 1 1,1 0-1,-23 10 0,-51 29-1796,58-27 795,24-12 694,0-1 1,0 0-1,-1-1 1,-12 4 0,18-7 357,0 0 0,0 1 0,-1-1 0,1-1 0,0 1 0,0-1 0,0 0 0,-6-1 1</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7.805"/>
    </inkml:context>
    <inkml:brush xml:id="br0">
      <inkml:brushProperty name="width" value="0.05" units="cm"/>
      <inkml:brushProperty name="height" value="0.05" units="cm"/>
      <inkml:brushProperty name="color" value="#008C3A"/>
    </inkml:brush>
  </inkml:definitions>
  <inkml:trace contextRef="#ctx0" brushRef="#br0">1199 1922 10546,'15'-7'735,"-1"1"1,1 0-1,0 2 0,0-1 0,1 2 0,18-2 1,17-5 320,-3-1-628,-1-3 0,-1-2 0,0-2 0,-1-1 0,-1-3-1,-1-2 1,56-41 0,165-145 1197,-240 188-1476,-1-1 0,-1-1-1,0-1 1,-2 0 0,-2-2 0,0-1 0,-1 0 0,-2-1 0,-1 0 0,-2-1 0,16-54 0,-21 53-117,-1-1 0,-1 0 1,-2 0-1,-1 0 0,-2-1 1,-1 1-1,-1 0 0,-11-52 0,3 47-83,-2-1-1,-1 1 0,-2 1 0,-1 1 0,-2 0 0,-2 1 1,-39-52-1,29 48-49,-3 1-1,-1 1 1,-1 2 0,-2 1 0,-69-47 0,68 57 65,0 1 1,-2 2-1,0 2 0,-1 1 1,0 2-1,-1 2 1,-1 2-1,0 2 0,-47-5 1,43 11 25,0 1-1,0 3 1,0 1 0,0 3 0,0 1-1,1 3 1,0 2 0,0 1 0,1 3 0,1 2-1,-43 22 1,16 0-4,1 4 0,2 2 1,2 3-1,-99 95 0,126-104 13,1 1-1,-63 91 1,77-94 16,2 2-1,1 0 1,2 2 0,-16 51-1,17-34 83,4 2 0,2-1 0,2 2 0,3 0-1,3-1 1,3 1 0,9 98 0,-3-117 30,2 0 0,1-1 0,3-1-1,1 1 1,1-2 0,26 50 0,-31-71-84,2 0-1,0-1 1,2 0-1,-1 0 1,2-1-1,0-1 1,1 0-1,1-1 1,0-1-1,1 0 0,0-1 1,1 0-1,20 9 1,-14-9-21,0-2 1,1-1-1,0 0 0,47 8 0,-28-10-46,0-2 0,46-1 0,-17-5-336,0-3 0,1-4 0,-2-2 0,79-22 1,85-38-412</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4.090"/>
    </inkml:context>
    <inkml:brush xml:id="br0">
      <inkml:brushProperty name="width" value="0.05" units="cm"/>
      <inkml:brushProperty name="height" value="0.05" units="cm"/>
      <inkml:brushProperty name="color" value="#008C3A"/>
    </inkml:brush>
  </inkml:definitions>
  <inkml:trace contextRef="#ctx0" brushRef="#br0">1 125 12163,'9'0'574,"0"-1"0,0 0 1,0-1-1,0 0 1,0 0-1,11-5 1,50-26 1036,-35 16-925,-11 5-353,-8 3-170,1 1 0,0 1 0,0 1 0,1 0 0,30-6 0,-46 12-162,-1 0-1,1 0 0,0 0 1,-1 0-1,1 0 1,-1 1-1,1-1 1,-1 0-1,1 1 0,-1-1 1,1 1-1,-1 0 1,0-1-1,1 1 1,-1 0-1,0 0 0,0 0 1,1 0-1,-1 0 1,0 0-1,0 0 1,2 3-1,0 1 37,1 1 0,-1 0 0,0 0 0,3 8 0,5 13 479,0-11 264,0-1-1,0 0 1,2-1 0,15 15-1,-26-27-849,-1-2-24,0 1 1,0 0-1,-1 0 1,1-1-1,0 1 0,0 0 1,-1 0-1,1 0 0,0 0 1,-1 0-1,1 0 0,-1 0 1,1 0-1,-1 1 0,1-1 1,-1 0-1,0 0 0,0 0 1,1 2-1,-3-8-3407,4-4 2268</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8.557"/>
    </inkml:context>
    <inkml:brush xml:id="br0">
      <inkml:brushProperty name="width" value="0.05" units="cm"/>
      <inkml:brushProperty name="height" value="0.05" units="cm"/>
      <inkml:brushProperty name="color" value="#008C3A"/>
    </inkml:brush>
  </inkml:definitions>
  <inkml:trace contextRef="#ctx0" brushRef="#br0">1 37 11298,'0'-1'146,"0"0"-1,0 0 1,0-1-1,0 1 0,0 0 1,0 0-1,0-1 1,0 1-1,0 0 1,0 0-1,1-1 0,-1 1 1,0 0-1,1 0 1,-1 0-1,1 0 0,-1-1 1,1 1-1,0 0 1,0 0-1,-1 0 0,1 0 1,0 1-1,0-1 1,0 0-1,0 0 1,0 0-1,0 1 0,0-1 1,0 0-1,2 0 1,0 0 59,-1 1 0,1-1 0,-1 1-1,1 0 1,-1 0 0,1 0 0,-1 0 0,0 0 0,1 1 0,-1-1 0,1 1 0,-1 0 0,0-1 0,1 1 0,-1 0 0,3 2 0,5 3 631,1 1 0,14 13 0,-3-2 37,356 312 4221,-320-270-4905,203 190 68,-259-249-267,13 12 7,18 10-1,-29-20-114,1 0 0,0-1 1,0 1-1,1-1 0,-1 0 0,0-1 0,1 1 0,6 0 0,-11-2-38,0 1-1,0-1 0,0 0 1,1 0-1,-1 0 1,0 0-1,0 0 0,0 0 1,0 0-1,1 0 1,-1 0-1,0-1 0,0 1 1,0 0-1,0-1 0,0 1 1,0-1-1,0 1 1,0-1-1,0 0 0,0 1 1,0-1-1,0 0 1,0 0-1,-1 1 0,1-1 1,0 0-1,0 0 1,-1 0-1,1 0 0,-1 0 1,1 0-1,-1 0 1,1 0-1,-1 0 0,0 0 1,1 0-1,-1-1 1,0 1-1,0 0 0,0-2 1,-2-10-1518</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8.758"/>
    </inkml:context>
    <inkml:brush xml:id="br0">
      <inkml:brushProperty name="width" value="0.05" units="cm"/>
      <inkml:brushProperty name="height" value="0.05" units="cm"/>
      <inkml:brushProperty name="color" value="#008C3A"/>
    </inkml:brush>
  </inkml:definitions>
  <inkml:trace contextRef="#ctx0" brushRef="#br0">9 954 15291,'-8'7'1169,"21"-7"767,26-7 16,47-26 25,25-21 7,43-38-55,28-17-129,14-24-600,-4-4-200,-17 10-1064,-22 11-600,-35 33-2312,-21 14 1647</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6:03.234"/>
    </inkml:context>
    <inkml:brush xml:id="br0">
      <inkml:brushProperty name="width" value="0.05" units="cm"/>
      <inkml:brushProperty name="height" value="0.05" units="cm"/>
      <inkml:brushProperty name="color" value="#008C3A"/>
    </inkml:brush>
  </inkml:definitions>
  <inkml:trace contextRef="#ctx0" brushRef="#br0">1 153 14179,'0'-9'1136,"3"1"585,6 1-1,8-4-168,7 4-247,6-1-377,1-1-160,5-1-368,-3-4-136,9-2-296,-2-1-376,6-20 240</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6:04.024"/>
    </inkml:context>
    <inkml:brush xml:id="br0">
      <inkml:brushProperty name="width" value="0.05" units="cm"/>
      <inkml:brushProperty name="height" value="0.05" units="cm"/>
      <inkml:brushProperty name="color" value="#008C3A"/>
    </inkml:brush>
  </inkml:definitions>
  <inkml:trace contextRef="#ctx0" brushRef="#br0">1 283 11690,'17'-21'1313,"4"-3"743,8-6-239,2 1-121,6-1-560,4-3-352,11-3-360,4-2-312,13-4-63</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6:57.795"/>
    </inkml:context>
    <inkml:brush xml:id="br0">
      <inkml:brushProperty name="width" value="0.05" units="cm"/>
      <inkml:brushProperty name="height" value="0.05" units="cm"/>
      <inkml:brushProperty name="color" value="#008C3A"/>
    </inkml:brush>
  </inkml:definitions>
  <inkml:trace contextRef="#ctx0" brushRef="#br0">1361 1871 11050,'0'0'111,"-1"0"-1,1-1 0,0 1 0,0 0 1,-1 0-1,1-1 0,0 1 1,0 0-1,-1-1 0,1 1 0,0 0 1,0-1-1,0 1 0,0 0 0,0-1 1,0 1-1,0 0 0,-1-1 1,1 1-1,0-1 0,0 1 0,0 0 1,1-1-1,-1 1 0,0 0 0,0-1 1,0 1-1,0-1 0,0 1 1,0 0-1,0-1 0,1 1 0,-1 0 1,0-1-1,0 1 0,0 0 0,1 0 1,-1-1-1,0 1 0,0 0 1,1 0-1,-1-1 0,0 1 0,1 0 1,0-1-1,19-8 989,-16 7-669,15-4 314,0 1 1,1 1 0,38-4 0,3 0-267,23-9 128,-1-3 0,0-4 0,-2-4 1,96-46-1,-135 52-224,-1-2 0,67-51 0,-82 54-325,-1-1 0,-2-1 0,0-1 0,35-49 0,-16 14-21,34-53 23,-67 97 107,-1 0 0,-1-1 0,-1 0 0,0 0 0,6-33 0,-9 29 20,0 0 0,-2 0 0,-1 0 0,0 0 0,-2 0 0,0 0 0,-9-38 0,4 35-153,-1 0 1,-1 1-1,0 0 1,-2 1 0,-1 0-1,-18-26 1,0 7-26,-1 2 0,-2 1 0,-2 1 0,-66-53 0,57 55 3,2-2 1,-46-50-1,-59-62 10,126 130-18,-2 0 0,0 2 0,0 1-1,-2 0 1,-35-15 0,38 22 2,0 1 0,-1 1 0,0 1 0,-1 1 1,-31-2-1,-122 7 40,136 0-39,-77 1 2,-117 6 15,176-3-26,-113 25-1,113-15-2,1 3-1,-69 32 0,92-34 3,2 2 1,0 1-1,1 2 0,-52 44 1,59-43 4,2 1-1,0 0 1,1 2 0,1 1 0,2 1 0,0 0-1,2 1 1,1 1 0,-15 38 0,4 11-3,4 2 1,2 0 0,-14 126-1,30-165 5,2 0 0,2 0 0,1 0 0,2 0 0,12 66 0,-8-84 26,0 0 0,1 0 0,1-1 1,1 1-1,1-2 0,0 0 0,2 0 1,1-1-1,1 0 0,0-1 0,19 19 1,-13-20 70,0 0 0,1-1 0,1-1 0,1-1 0,0-1 0,0-2 0,2 0 0,27 9 0,7-1 170,1-3-1,84 13 1,-61-18-528,0-4-1,1-3 1,165-12 0,-233 5-36,152-8-8961,-79 12 5475</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6:59.730"/>
    </inkml:context>
    <inkml:brush xml:id="br0">
      <inkml:brushProperty name="width" value="0.05" units="cm"/>
      <inkml:brushProperty name="height" value="0.05" units="cm"/>
      <inkml:brushProperty name="color" value="#008C3A"/>
    </inkml:brush>
  </inkml:definitions>
  <inkml:trace contextRef="#ctx0" brushRef="#br0">70 6 13587,'1'-1'122,"-1"1"0,1-1 1,-1 1-1,1 0 0,0-1 0,-1 1 0,1 0 1,0-1-1,-1 1 0,1 0 0,0 0 0,-1-1 1,1 1-1,0 0 0,-1 0 0,1 0 0,0 0 1,0 0-1,-1 0 0,1 0 0,0 0 1,1 1-1,-2-1-35,0 0 0,1 1 0,-1-1 0,1 1 0,-1-1 0,0 1 0,1 0 1,-1-1-1,0 1 0,0-1 0,1 1 0,-1-1 0,0 1 0,0 0 0,0-1 0,0 1 0,0 0 1,0-1-1,0 1 0,0 0 0,0 7 315,-1 0 0,-1-1 1,-2 11-1,4-15-328,-72 226 4072,69-220-3954,1-7-133,1 1 0,0-1 0,0 0 0,0 1 0,1-1 0,-1 1 0,1-1 0,-1 1 0,1 0 0,0-1 0,0 1 0,0-1 0,0 1 0,0 0 0,1-1 0,0 4 0,-1-5-44,1 0 0,-1-1-1,1 1 1,-1-1 0,0 1 0,1-1 0,-1 1 0,1-1 0,0 1 0,-1-1 0,1 1 0,-1-1 0,1 0 0,0 1 0,-1-1-1,1 0 1,0 1 0,-1-1 0,1 0 0,0 0 0,0 0 0,-1 0 0,1 0 0,0 0 0,0 0 0,-1 0 0,2 0 0,21-7 168,-8-1-132,0 0 1,-1-1-1,0 0 0,0-2 0,24-22 0,-17 14-42,82-80-914,-9 8-3173,-65 68 2585</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0.074"/>
    </inkml:context>
    <inkml:brush xml:id="br0">
      <inkml:brushProperty name="width" value="0.05" units="cm"/>
      <inkml:brushProperty name="height" value="0.05" units="cm"/>
      <inkml:brushProperty name="color" value="#008C3A"/>
    </inkml:brush>
  </inkml:definitions>
  <inkml:trace contextRef="#ctx0" brushRef="#br0">50 1 12667,'-6'11'1127,"2"0"1,-1 1 0,2 0-1,-1-1 1,2 1 0,-3 20-1,0-2-20,-9 50 1490,13-79-2580,1 0 1,0-1-1,0 1 0,0 0 1,0 0-1,0-1 0,0 1 1,0 0-1,0-1 0,0 1 1,0 0-1,0 0 0,0-1 1,1 1-1,-1 0 1,0-1-1,0 1 0,1 0 1,-1-1-1,0 1 0,1-1 1,-1 1-1,1 0 0,-1-1 1,1 1-1,-1-1 0,1 1 1,-1-1-1,1 0 1,0 1-1,-1-1 0,1 1 1,-1-1-1,1 0 0,0 0 1,-1 1-1,1-1 0,0 0 1,0 0-1,-1 0 0,1 0 1,0 0-1,-1 0 1,1 0-1,0 0 0,1 0 1,3-1-7,1 0 1,-1-1 0,0 1 0,0-1 0,7-3 0,17-10-184,-1-2 0,48-37 0,1 0-2796,-48 37 849,-4 10 767</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0.449"/>
    </inkml:context>
    <inkml:brush xml:id="br0">
      <inkml:brushProperty name="width" value="0.05" units="cm"/>
      <inkml:brushProperty name="height" value="0.05" units="cm"/>
      <inkml:brushProperty name="color" value="#008C3A"/>
    </inkml:brush>
  </inkml:definitions>
  <inkml:trace contextRef="#ctx0" brushRef="#br0">103 1 9898,'-12'13'1300,"0"0"1,0 1-1,1 0 0,1 1 1,0 0-1,1 0 0,-10 25 0,18-37-1089,0 0-1,0-1 0,0 1 0,0 0 0,0 0 1,1-1-1,-1 1 0,1 0 0,0 4 0,0-6-161,0-1 0,0 1 0,0-1 0,0 1 0,1-1 0,-1 1 0,0-1 0,0 1 0,0-1 0,1 1 0,-1-1 0,0 1 0,1-1 0,-1 0 0,0 1 0,1-1 0,-1 0 0,1 1 0,-1-1 0,1 1 0,0-1-15,0 1 1,1-1-1,-1 0 0,0 1 1,0-1-1,0 0 0,1 0 1,-1 0-1,0 0 0,0 0 0,0 0 1,3-1-1,4 0 25,0-2 1,1 1-1,-1-1 1,0 0-1,0-1 0,-1 0 1,9-5-1,50-39-105,-40 28-146,-4 3-312,-17 12 149,0 0 0,0 1 0,1 0 1,0 0-1,0 1 0,0-1 0,0 1 0,8-2 0,-14 5 368,1-1-1,-1 1 0,0 0 0,1 0 0,-1 0 1,0 0-1,1 0 0,-1 0 0,1 0 1,-1 0-1,0 0 0,1 0 0,-1 0 0,1 0 1,-1 0-1,0 0 0,1 0 0,-1 0 1,1 0-1,-1 0 0,0 1 0,1-1 1,-1 0-1,0 0 0,1 0 0,-1 1 0,0-1 1,1 0-1,-1 1 0,2 16 89</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0.795"/>
    </inkml:context>
    <inkml:brush xml:id="br0">
      <inkml:brushProperty name="width" value="0.05" units="cm"/>
      <inkml:brushProperty name="height" value="0.05" units="cm"/>
      <inkml:brushProperty name="color" value="#008C3A"/>
    </inkml:brush>
  </inkml:definitions>
  <inkml:trace contextRef="#ctx0" brushRef="#br0">23 1 15643,'-11'52'1441,"3"0"935,4 2-79,8-11-585,10-10-288,6-23-543,12-10-241,7-17-312,8-14-232,5-23-2089,-8-22 1465</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4.409"/>
    </inkml:context>
    <inkml:brush xml:id="br0">
      <inkml:brushProperty name="width" value="0.05" units="cm"/>
      <inkml:brushProperty name="height" value="0.05" units="cm"/>
      <inkml:brushProperty name="color" value="#008C3A"/>
    </inkml:brush>
  </inkml:definitions>
  <inkml:trace contextRef="#ctx0" brushRef="#br0">1 2 13611,'2'-1'279,"1"1"0,-1 0 1,1 0-1,0 0 0,-1 0 0,1 0 1,-1 1-1,1-1 0,-1 1 0,0-1 1,1 1-1,-1 0 0,0 0 0,1 0 1,2 2-1,3 3 186,0 0 1,13 12-1,-8-6 236,475 433 6193,-205-155-6022,-71-69-324,-131-145-364,124 90 0,-188-154-535,0 1-1,0 1 1,18 22 0,-35-36 317,0 0 0,0 0 0,0 0 1,0 0-1,-1 0 0,1 0 0,0 0 1,0 0-1,0 0 0,0 0 0,0 0 1,0 0-1,0 0 0,-1 0 0,1 0 1,0 0-1,0 0 0,0 0 1,0 0-1,0 1 0,0-1 0,0 0 1,0 0-1,0 0 0,-1 0 0,1 0 1,0 0-1,0 0 0,0 0 0,0 1 1,0-1-1,0 0 0,0 0 0,0 0 1,0 0-1,0 0 0,0 0 1,0 0-1,0 1 0,0-1 0,0 0 1,0 0-1,0 0 0,0 0 0,0 0 1,0 0-1,0 1 0,0-1 0,0 0 1,0 0-1,0 0 0,0 0 0,0 0 1,0 0-1,1 0 0,-1 0 1,0 1-1,0-1 0,0 0 0,0 0 1,0 0-1,0 0 0,0 0 0,0 0 1,0 0-1,1 0 0,-1 0 0,-11-2-1136,-16-16-729,-12-8 574</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4.261"/>
    </inkml:context>
    <inkml:brush xml:id="br0">
      <inkml:brushProperty name="width" value="0.05" units="cm"/>
      <inkml:brushProperty name="height" value="0.05" units="cm"/>
      <inkml:brushProperty name="color" value="#008C3A"/>
    </inkml:brush>
  </inkml:definitions>
  <inkml:trace contextRef="#ctx0" brushRef="#br0">7 16 15267,'-5'-2'3753,"3"1"-3009,2-1-304,2-3-656,3 1-832,12 3 656</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04.675"/>
    </inkml:context>
    <inkml:brush xml:id="br0">
      <inkml:brushProperty name="width" value="0.05" units="cm"/>
      <inkml:brushProperty name="height" value="0.05" units="cm"/>
      <inkml:brushProperty name="color" value="#008C3A"/>
    </inkml:brush>
  </inkml:definitions>
  <inkml:trace contextRef="#ctx0" brushRef="#br0">23 1471 11907,'-15'9'1720,"8"-4"1433,34-15-1241,22-16 248,45-36-95,18-25-57,49-47-119,23-13-257,24-24-504,12-8-231,-9 11-393,-17 11-176,-38 34-344,-29 26-400,-51 34-1417,-17 18-1247,-30 30 1543</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12.462"/>
    </inkml:context>
    <inkml:brush xml:id="br0">
      <inkml:brushProperty name="width" value="0.05" units="cm"/>
      <inkml:brushProperty name="height" value="0.05" units="cm"/>
      <inkml:brushProperty name="color" value="#008C3A"/>
    </inkml:brush>
  </inkml:definitions>
  <inkml:trace contextRef="#ctx0" brushRef="#br0">8 214 11698,'-2'-13'217,"0"7"-69,1 0-1,0 0 0,0 0 0,1 0 0,0 0 0,1-12 0,-1 18-126,0-1-1,0 1 1,1-1-1,-1 1 1,0 0-1,0-1 1,1 1-1,-1-1 0,0 1 1,1 0-1,-1-1 1,0 1-1,1 0 1,-1-1-1,0 1 0,1 0 1,-1 0-1,1-1 1,-1 1-1,1 0 1,-1 0-1,0 0 1,1 0-1,-1-1 0,1 1 1,-1 0-1,1 0 1,-1 0-1,1 0 1,-1 0-1,1 0 1,-1 0-1,1 0 0,-1 0 1,1 1-1,0-1 1,19 9 387,-5 1-265,-1 1-1,0 0 1,23 25 0,32 48 49,-41-41-139,-2 0 1,-2 1 0,31 80-1,-18-24-39,-5 1 0,-5 2 0,20 138 0,9 327-83,-46-430 11,62 838 662,27-1 654,-26-428-939,34 284 221,-52 6 638,-90-18-325,19-694-796,-14 177 14,29-276-33,1 1 1,2-1-1,0 1 0,7 29 0,-6-46-5,0 1 0,0-1 0,1 1 1,0-1-1,1 0 0,0 0 0,0-1 0,1 0 0,0 0 0,1 0 0,0-1 1,10 10-1,-13-14-23,1-1 0,0 0 0,-1 1 0,1-1 0,1-1 0,-1 1 0,0-1 0,1 0 0,-1 0 0,1-1 0,-1 1 0,1-1 1,0 0-1,0-1 0,0 0 0,-1 0 0,1 0 0,0 0 0,7-2 0,4-2-8,0-1 0,-1 0 0,0-1 0,0-1 0,21-13 0,265-154-111,-191 112 55,320-164 10,-365 198 65,1 3-1,1 3 0,0 3 0,2 2 0,0 4 1,122-7-1,161 19 244,-87 3-102,-2-22 4,-152 1 58,213-65 0,-295 74-200,-1-2 0,52-27 0,-67 30 10,0 0 0,-1 0 0,0-1 0,-1-1 0,0 0 0,-1-1 0,14-18 0,4-14 179,36-72 0,-35 58-186,155-310-15,-32-20-114,-95 192 22,55-333 1,-33-212-40,-75-188 209,-68 2 638,43 675-477,10 125-194,-58-565 63,50 581-175,-4 1 1,-43-123-1,44 173 10,-2 1-1,-3 1 1,-3 2 0,-2 0-1,-49-65 1,56 91 42,0 1 1,-2 1 0,-1 2-1,-1 0 1,-1 2-1,-1 2 1,-1 0-1,-1 2 1,-1 1-1,-1 2 1,-63-23 0,40 22 44,0 2 1,-1 3-1,-67-6 0,44 12 149,-147 6-1,90 14 147,2 5-1,-201 54 1,138-15 207,4 10 0,2 7 0,-253 138 0,252-107 122</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5.615"/>
    </inkml:context>
    <inkml:brush xml:id="br0">
      <inkml:brushProperty name="width" value="0.05" units="cm"/>
      <inkml:brushProperty name="height" value="0.05" units="cm"/>
      <inkml:brushProperty name="color" value="#66CC00"/>
    </inkml:brush>
  </inkml:definitions>
  <inkml:trace contextRef="#ctx0" brushRef="#br0">62 12 3865,'-14'12'2368,"-7"-12"-167,7 0-377,2-9-816,12 0-207,6 3-353,23 6-200,17 6-192</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0T10:47:26.413"/>
    </inkml:context>
    <inkml:brush xml:id="br0">
      <inkml:brushProperty name="width" value="0.05" units="cm"/>
      <inkml:brushProperty name="height" value="0.05" units="cm"/>
      <inkml:brushProperty name="color" value="#66CC00"/>
    </inkml:brush>
  </inkml:definitions>
  <inkml:trace contextRef="#ctx0" brushRef="#br0">40 16 8874,'-20'-12'3425,"1"9"-2713,24 13-440,-5-10-344</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32.792"/>
    </inkml:context>
    <inkml:brush xml:id="br0">
      <inkml:brushProperty name="width" value="0.05" units="cm"/>
      <inkml:brushProperty name="height" value="0.05" units="cm"/>
      <inkml:brushProperty name="color" value="#008C3A"/>
    </inkml:brush>
  </inkml:definitions>
  <inkml:trace contextRef="#ctx0" brushRef="#br0">0 449 9402,'0'-2'259,"1"0"0,-1 0 1,0 0-1,1 0 0,0 1 0,-1-1 1,1 0-1,0 0 0,0 0 0,0 1 1,0-1-1,0 1 0,0-1 0,0 1 0,1-1 1,-1 1-1,1-1 0,-1 1 0,1 0 1,-1 0-1,1 0 0,0 0 0,1-1 1,-1 2-133,-1-1 1,0 0-1,1 1 1,-1 0-1,0-1 1,1 1-1,-1 0 1,0 0-1,1-1 1,-1 1-1,0 0 1,1 0-1,-1 1 1,1-1-1,-1 0 1,0 0 0,1 1-1,-1-1 1,0 1-1,0-1 1,1 1-1,-1-1 1,0 1-1,0 0 1,0 0-1,1-1 1,-1 1-1,0 0 1,0 0-1,-1 0 1,1 0-1,0 0 1,0 1-1,1 0 1,2 7 128,0 1 1,-1 0-1,0-1 0,-1 1 1,1 0-1,-2 0 1,1 16-1,-1-16-101,0 0 0,0 0 0,1 0-1,1 0 1,-1-1 0,1 1 0,8 16 0,-10-25-124,0 0 1,-1 0-1,1 1 1,0-1-1,0 0 1,0 0-1,0 0 1,0-1-1,0 1 1,0 0-1,0 0 1,0 0-1,0-1 1,0 1-1,0-1 1,1 1-1,-1-1 1,0 1-1,1-1 1,-1 0-1,0 1 1,0-1-1,2 0 1,2 0 60,0-1 0,0 0 0,-1 0 0,1 0 0,6-3 0,9-5 63,-1 0 0,0-1 0,-1-1-1,-1-1 1,23-18 0,-38 28-148,451-402-1475,-321 269 728</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40.341"/>
    </inkml:context>
    <inkml:brush xml:id="br0">
      <inkml:brushProperty name="width" value="0.05" units="cm"/>
      <inkml:brushProperty name="height" value="0.05" units="cm"/>
      <inkml:brushProperty name="color" value="#008C3A"/>
    </inkml:brush>
  </inkml:definitions>
  <inkml:trace contextRef="#ctx0" brushRef="#br0">1571 2145 9922,'8'2'341,"1"0"1,-1 0-1,1 0 0,-1-1 0,1-1 0,0 1 1,-1-1-1,1-1 0,0 0 0,-1 0 1,1 0-1,-1-1 0,1-1 0,11-4 1,-6 2-126,211-79 2650,-183 65-2389,0-2 0,-2-1 0,46-33 0,-3-13 246,100-104 0,-101 92-423,100-111 325,-161 165-548,-1 0 0,-2-1 0,-1-2-1,-1 1 1,-1-2 0,11-31 0,-7 1 196,-1 0 0,10-70 0,-23 92-69,-1-1-1,-1 0 0,-3 0 1,-6-64-1,-1 55-48,-1 1 0,-2 0 0,-2 0 0,-19-44 0,23 72-99,-2 0 0,1 1 1,-2 0-1,-24-30 0,25 36-41,-1 1-1,0 0 1,0 1-1,-1 0 1,-1 1-1,0 0 1,-18-9-1,5 6-10,-1 1-1,-44-12 0,-58-7 22,27 8 11,-310-63-41,357 79-17,-1 2 1,1 2 0,0 3-1,-1 2 1,-87 17 0,22 7-17,-122 44 0,183-49 15,1 2 1,1 3 0,-104 67-1,33 1-62,-164 156-1,195-154 82,81-76-1,0 0 0,1 2 0,-13 23 0,11-10-3,2 0-1,1 1 1,2 1-1,-12 52 1,-18 160-27,40-228 34,-6 41-5,3 0 0,2 1 0,9 113 0,-2-150 17,1 1-1,2-1 0,0-1 1,2 1-1,1-1 0,1 0 0,1-1 1,1 0-1,1-1 0,1 0 1,23 27-1,-20-31 34,2-2 0,0 1-1,1-2 1,0-1 0,2-1 0,0 0 0,0-2 0,31 14 0,-13-10 40,0-2 0,1-1 0,0-2 0,56 8 0,-48-14 45,-1-2 0,1-3 0,74-5 0,143-32 185,-234 31-303,48-9-414,-1-4 1,91-33-1,-102 29-1484,-5 8 632</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44.864"/>
    </inkml:context>
    <inkml:brush xml:id="br0">
      <inkml:brushProperty name="width" value="0.05" units="cm"/>
      <inkml:brushProperty name="height" value="0.05" units="cm"/>
      <inkml:brushProperty name="color" value="#008C3A"/>
    </inkml:brush>
  </inkml:definitions>
  <inkml:trace contextRef="#ctx0" brushRef="#br0">1 6 11787,'30'3'4790,"94"-11"-977,248 33-708,-48 1-1103,-49-35-811,-63 0-368,-186 9-734,0 1 1,1 1-1,-1 1 0,42 11 0,-54-10-120,0 1 1,0 0-1,0 2 0,-1-1 0,0 2 0,0-1 0,-1 2 0,1 0 0,14 15 1,-5-5-813,-20-18 779,0-1 0,0 1 0,0 0 0,0-1 0,1 1 0,-1-1 0,0 1 0,3-1 0</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48.378"/>
    </inkml:context>
    <inkml:brush xml:id="br0">
      <inkml:brushProperty name="width" value="0.05" units="cm"/>
      <inkml:brushProperty name="height" value="0.05" units="cm"/>
      <inkml:brushProperty name="color" value="#008C3A"/>
    </inkml:brush>
  </inkml:definitions>
  <inkml:trace contextRef="#ctx0" brushRef="#br0">460 1030 9354,'-1'0'239,"1"0"-1,-1 0 1,1 0 0,0 0-1,-1 0 1,1 0-1,-1 0 1,1 0 0,-1 0-1,1 0 1,0 0 0,-1 0-1,1 0 1,-1 0-1,1-1 1,-1 1 0,1 0-1,0 0 1,-1 0 0,1-1-1,0 1 1,-1 0 0,1 0-1,0-1 1,-1 1-1,1-1 1,0 1-98,0-1 0,0 1 0,0-1 0,0 1 0,1-1 0,-1 1 0,0-1 0,0 1 0,0 0 0,1-1-1,-1 1 1,0-1 0,1 1 0,-1 0 0,0-1 0,1 1 0,-1 0 0,1-1 0,24-15 1468,-15 12-1364,1 0 0,0 1 0,0 0 0,0 1-1,0 0 1,0 0 0,0 1 0,1 1 0,12 1-1,18 2 2,45 11-1,-47-7-127,82 15 4,77 12-30,-143-28 17,89 0-1,-28-11 141,-1-6 0,118-26 0,-213 32-241,0 0 0,0-1 0,34-16 0,-45 17 1,0 0 0,-1-1 0,0 0 0,0-1 0,-1 1 0,1-2 0,-1 1 0,-1-1 0,8-11 0,-3 2 65,-1 0-1,-1-1 1,-1-1-1,-1 0 1,0 0-1,-1 0 1,-1-1 0,-1 0-1,-1 0 1,-1-1-1,0 1 1,-2-1-1,0 1 1,-2-1-1,0 0 1,-1 1-1,-1-1 1,-1 1-1,-1 0 1,0 0 0,-2 1-1,0-1 1,-1 1-1,-1 1 1,-1 0-1,-1 0 1,-18-24-1,0 7-80,-2 2-1,0 1 0,-2 2 0,-2 1 0,-52-34 1,61 47-10,0 1 0,-2 1 0,1 1 1,-2 2-1,0 1 0,0 1 0,0 1 1,-55-6-1,-137 8 35,-1 18 3,204-10-22,-300 35-24,283-28 13,1 1 1,0 1-1,-58 29 0,46-15-19,-83 58 0,104-64 26,1 1-1,0 1 1,2 1 0,0 1 0,2 1-1,0 1 1,-29 51 0,40-61 4,2 1 0,0 0 0,1 1 0,1 0-1,0 0 1,-4 29 0,8-33 6,0 0 0,1 1-1,1-1 1,0 0 0,0 0 0,2 0-1,-1 0 1,2 0 0,7 21-1,-3-17 29,0 0 0,1 0 0,1-1 0,1-1-1,0 1 1,1-2 0,0 1 0,26 21 0,-17-19 37,0-2 0,0 0 0,2-2 0,0 0 0,43 16 0,-26-14 91,1-3 1,79 14-1,-57-17 81,76 0 1,-35-12-647,182-26 1,-272 26-180,0 1-1,0 1 1,0 1 0,0 0 0,19 2-1,16 12-665</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04.292"/>
    </inkml:context>
    <inkml:brush xml:id="br0">
      <inkml:brushProperty name="width" value="0.05" units="cm"/>
      <inkml:brushProperty name="height" value="0.05" units="cm"/>
      <inkml:brushProperty name="color" value="#008C3A"/>
    </inkml:brush>
  </inkml:definitions>
  <inkml:trace contextRef="#ctx0" brushRef="#br0">1 1 12827,'0'0'101,"0"1"0,0-1 0,0 0 0,0 1 0,0-1 0,1 0 0,-1 1 0,0-1 0,0 0 0,0 1 0,1-1 0,-1 0 0,0 1 0,1-1 0,-1 0 0,0 0 0,1 1 1,-1-1-1,0 0 0,1 0 0,-1 0 0,0 1 0,1-1 0,-1 0 0,0 0 0,1 0 0,12 3 1424,89 4 2004,-47-5-2773,62 4 260,266 25 571,-379-30-1604,26 4-373,30 0 1,-52-4 11,-1-1 0,1-1 1,0 1-1,-1-1 0,1 0 1,-1-1-1,1 0 0,-1 0 0,12-6 1,-2-4-1401,-9-3 709</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04.478"/>
    </inkml:context>
    <inkml:brush xml:id="br0">
      <inkml:brushProperty name="width" value="0.05" units="cm"/>
      <inkml:brushProperty name="height" value="0.05" units="cm"/>
      <inkml:brushProperty name="color" value="#008C3A"/>
    </inkml:brush>
  </inkml:definitions>
  <inkml:trace contextRef="#ctx0" brushRef="#br0">10 6 11386,'-9'0'2945,"12"0"-1001,15-2-127,8 0-81,7 0-295,5 2-273,-4 7-360,-1 4-128,-3 9-216,-6 3-112,-5 8-192,-7 4-72,-12 12-136,-5 3-208,-14 0-648,0-5-624,0-22 776</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4.961"/>
    </inkml:context>
    <inkml:brush xml:id="br0">
      <inkml:brushProperty name="width" value="0.05" units="cm"/>
      <inkml:brushProperty name="height" value="0.05" units="cm"/>
      <inkml:brushProperty name="color" value="#008C3A"/>
    </inkml:brush>
  </inkml:definitions>
  <inkml:trace contextRef="#ctx0" brushRef="#br0">3 171 13355,'-1'26'4176,"0"19"-429,1-42-3606,0 0 0,0 1 1,1-1-1,0 0 1,0 1-1,0-1 0,0 0 1,0 0-1,3 6 1,-4-9-140,1 0 1,-1 0-1,0 1 1,0-1 0,0 0-1,0 0 1,0 0-1,1 0 1,-1 1 0,0-1-1,0 0 1,0 0-1,0 0 1,1 0 0,-1 0-1,0 0 1,0 1 0,1-1-1,-1 0 1,0 0-1,0 0 1,0 0 0,1 0-1,-1 0 1,0 0-1,0 0 1,1 0 0,-1 0-1,0 0 1,0 0-1,0 0 1,1 0 0,-1 0-1,0 0 1,0-1 0,1 1-1,-1 0 1,0 0-1,0 0 1,0 0 0,1 0-1,-1 0 1,0-1-1,0 1 1,0 0 0,0 0-1,1 0 1,-1 0-1,0-1 1,0 1 0,0 0-1,0 0 1,0-1 0,0 1-1,0 0 1,0 0-1,0-1 1,6-13 60,-1-6-45,1 1 1,1-1-1,12-22 0,-16 36 20,0 1 0,1-1 1,0 1-1,0-1 0,0 1 0,1 0 0,0 1 0,0-1 1,0 1-1,0 0 0,1 0 0,-1 1 0,1-1 1,8-2-1,-12 5 27,0 0 0,1 0 0,-1 0 0,0 0 0,1 1 1,-1-1-1,1 1 0,-1 0 0,1-1 0,0 1 0,-1 0 0,1 1 0,-1-1 1,1 0-1,-1 1 0,1-1 0,-1 1 0,1 0 0,-1 0 0,0 0 1,1 0-1,-1 0 0,0 0 0,0 1 0,0-1 0,0 1 0,0 0 0,0-1 1,0 1-1,-1 0 0,1 0 0,-1 0 0,1 0 0,-1 0 0,0 1 1,1-1-1,0 4 0,1 2 20,0 0 1,-1 0-1,0 0 1,0 0-1,-1 0 1,0 0-1,-1 0 1,1 1-1,-2-1 1,0 12-1,-5-2-51,5-16-3,4-12-1,0 2-27,1 1-1,0-1 1,0 1 0,1 0 0,0 0 0,10-11 0,40-36 8,-41 42-10,8-9 3,-5 4 5,1 1 0,1 0 0,28-17 0,-47 33-10,1-1 1,-1 1 0,1 0-1,-1-1 1,1 1-1,-1 0 1,1-1 0,-1 1-1,1 0 1,0 0 0,-1 0-1,1 0 1,-1-1-1,1 1 1,0 0 0,-1 0-1,1 0 1,0 0-1,-1 0 1,1 0 0,0 1-1,-1-1 1,1 0 0,-1 0-1,1 0 1,0 1-1,-1-1 1,1 0 0,-1 0-1,1 1 1,-1-1-1,1 1 1,-1-1 0,1 0-1,-1 1 1,1-1 0,-1 2-1,2 0-2,-1 1-1,0 0 0,0 0 1,0 0-1,0 0 1,0 4-1,2 4-3,5 25 24,-3-14 132,8 21 0,-11-37-88,1 0-1,-1 0 1,1-1-1,0 0 0,1 1 1,-1-1-1,1 0 1,7 6-1,-10-9-82,0-1-1,1 0 1,-1 1 0,1-1-1,-1 0 1,1 0-1,-1 0 1,1 0 0,0-1-1,0 1 1,0 0 0,-1-1-1,1 1 1,0-1 0,0 0-1,0 1 1,0-1-1,0 0 1,0 0 0,-1 0-1,1-1 1,0 1 0,0 0-1,0-1 1,0 1 0,0-1-1,1 0 1,1-1-493,-1 0 0,1-1 0,-1 1 0,0 0 0,0-1 0,0 0 0,0 0 0,-1 0 0,1 0 0,-1 0 0,4-7 1,4-6-2086,6 2 1071</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04.996"/>
    </inkml:context>
    <inkml:brush xml:id="br0">
      <inkml:brushProperty name="width" value="0.05" units="cm"/>
      <inkml:brushProperty name="height" value="0.05" units="cm"/>
      <inkml:brushProperty name="color" value="#008C3A"/>
    </inkml:brush>
  </inkml:definitions>
  <inkml:trace contextRef="#ctx0" brushRef="#br0">0 23 12099,'5'-15'1560,"4"8"1104,1 7-431,1 15-281,1 10-351,-4 6-297,-1 3-184,0 8-456,-1 1-216,-5 4-183,3 2-201,-1-3-1289,9-2-1007,4-11 1120</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07.138"/>
    </inkml:context>
    <inkml:brush xml:id="br0">
      <inkml:brushProperty name="width" value="0.05" units="cm"/>
      <inkml:brushProperty name="height" value="0.05" units="cm"/>
      <inkml:brushProperty name="color" value="#008C3A"/>
    </inkml:brush>
  </inkml:definitions>
  <inkml:trace contextRef="#ctx0" brushRef="#br0">134 7 9530,'0'-1'103,"0"1"0,0-1 0,-1 1 0,1 0 0,0-1 0,0 1 0,-1 0 0,1-1 0,0 1 0,-1 0 0,1-1 0,0 1 0,-1 0 0,1 0 0,-1-1 0,1 1-1,0 0 1,-1 0 0,1 0 0,-1 0 0,1-1 0,-1 1 0,1 0 0,-1 0 0,1 0-38,-1 1 0,1-1 0,0 0 0,-1 1 0,1-1 0,0 0 0,-1 1 0,1-1 0,0 0 0,0 1 0,-1-1-1,1 0 1,0 1 0,0-1 0,0 1 0,0-1 0,0 1 0,-1-1 0,1 1 0,-1 25 815,15 97 544,-2-10-773,-1 118 814,-19 235 0,-24 447 1418,18-345-1092,10-462-1469,-17 254 49,20-351-382,0-3-31,1-1 0,-1 0 0,0 0 0,-1 0 0,-1 5 0,3-9 18,0-1 1,0 0 0,0 0-1,0 1 1,0-1 0,0 0-1,0 0 1,0 1-1,-1-1 1,1 0 0,0 0-1,0 0 1,0 1-1,0-1 1,0 0 0,-1 0-1,1 0 1,0 0-1,0 1 1,0-1 0,-1 0-1,1 0 1,0 0-1,0 0 1,-1 0 0,1 0-1,0 1 1,0-1 0,0 0-1,-1 0 1,1 0-1,0 0 1,0 0 0,-1 0-1,1 0 1,0 0-1,0 0 1,-1 0 0,1 0-1,0 0 1,-1-1-1,-8-9-1088,-3-17-1023,1-7-723,-8-34 1,11 25 1917</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07.307"/>
    </inkml:context>
    <inkml:brush xml:id="br0">
      <inkml:brushProperty name="width" value="0.05" units="cm"/>
      <inkml:brushProperty name="height" value="0.05" units="cm"/>
      <inkml:brushProperty name="color" value="#008C3A"/>
    </inkml:brush>
  </inkml:definitions>
  <inkml:trace contextRef="#ctx0" brushRef="#br0">63 0 9842,'-9'0'1208,"-1"11"937,-3 9-121,1 26-335,2 11-97,3 12-72,5 0-135,7-6-209,6-11-128,10-18-272,-1-8-152,8-12-280,3-7-120,4-14-168,5-10-152,7-20-752,-2-9-792,17-6 880</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07.871"/>
    </inkml:context>
    <inkml:brush xml:id="br0">
      <inkml:brushProperty name="width" value="0.05" units="cm"/>
      <inkml:brushProperty name="height" value="0.05" units="cm"/>
      <inkml:brushProperty name="color" value="#008C3A"/>
    </inkml:brush>
  </inkml:definitions>
  <inkml:trace contextRef="#ctx0" brushRef="#br0">1 20 13883,'2'-2'211,"12"-12"1804,-14 13-1947,0 1-1,0 0 1,1 0 0,-1-1 0,0 1-1,0 0 1,1 0 0,-1 0-1,0-1 1,1 1 0,-1 0-1,0 0 1,1 0 0,-1 0-1,0 0 1,1 0 0,-1-1-1,0 1 1,1 0 0,-1 0 0,1 0-1,-1 0 1,0 0 0,1 0-1,-1 1 1,0-1 0,1 0-1,-1 0 1,0 0 0,1 0-1,-1 0 1,0 0 0,1 1 0,-1-1-1,0 0 1,1 0 0,-1 1-1,0-1 1,0 0 0,1 0-1,-1 1 1,0-1 0,0 0-1,0 0 1,1 1 0,0 4 228,1 1 1,-1-1-1,0 0 1,0 0 0,-1 1-1,0 8 1,1 5 114,1 90 907,6 69-20,-6-151-1065,2 1-1,2-1 0,0 0 1,13 33-1,-16-51-144,1-1 0,0 1-1,0-1 1,1 0 0,0 0 0,1 0-1,7 8 1,-10-13-48,-1-1-1,1 0 1,-1 0 0,1 0-1,0 0 1,0 0 0,0 0 0,0-1-1,0 0 1,0 1 0,0-1-1,0 0 1,1 0 0,-1-1 0,0 1-1,1-1 1,-1 0 0,0 0-1,1 0 1,-1 0 0,0 0-1,7-2 1,-4 0 22,-1 0 1,1-1-1,0 1 0,-1-1 1,1-1-1,-1 1 0,0-1 1,0 0-1,0 0 0,-1 0 1,0-1-1,1 1 0,3-7 1,4-6 105,-1 0 0,14-30 1,-21 41-128,-1 0 1,-1-1-1,1 0 1,-1 0-1,0 0 0,1-7 1,-3 13-33,0 0-1,0-1 1,0 1-1,0 0 1,0 0 0,0 0-1,-1 0 1,1-1-1,0 1 1,-1 0 0,1 0-1,0 0 1,-1 0-1,1 0 1,-1 0 0,0 0-1,-1-2 1,1 2-8,0 1 1,0-1 0,0 0-1,0 1 1,-1-1 0,1 0-1,0 1 1,0 0-1,-1-1 1,1 1 0,0 0-1,-1 0 1,1 0-1,0 0 1,-1 0 0,1 0-1,-1 0 1,1 0 0,-2 1-1,-3 0-141,-1 1 0,1-1 0,0 2 0,0-1-1,0 1 1,0-1 0,1 2 0,-1-1 0,-6 6 0,4-3-311,1 0 0,0 1 0,0 0 1,0 1-1,-7 10 0,6-5-333,-13 29 1</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51.589"/>
    </inkml:context>
    <inkml:brush xml:id="br0">
      <inkml:brushProperty name="width" value="0.05" units="cm"/>
      <inkml:brushProperty name="height" value="0.05" units="cm"/>
      <inkml:brushProperty name="color" value="#008C3A"/>
    </inkml:brush>
  </inkml:definitions>
  <inkml:trace contextRef="#ctx0" brushRef="#br0">1 1 11202,'1'0'2372,"9"7"2388,-1 0-3807,0-1 0,10 11 0,2 7 120,0 1 1,-1 1 0,32 57 0,31 94-420,-72-150-882,13 53 1,-21-66-577,0 1-1,-2-1 1,1 16 0,-2-31 584,0 1 176,0 0 0,0 0 0,-1 0 1,1 0-1,0 0 0,0 0 0,0 0 0,0 0 0,0 0 0,0 0 0,0 0 0,0 0 0,0 0 0,0 0 0,0 0 0,0 0 0,0 0 0,-1 0 0,1 0 0,0 0 0,0 0 0,0 0 0,0 0 0,0 0 0,0 0 0,0 0 0,0 0 1,0 0-1,0 1 0,0-1 0,0 0-176,-1 0 176,1 0 0,0 0 0,0 0 0,0 0 0,0 0 0,0 0 0,0 0 0,0 0 0,0 0 0,0 1 0,0-1 0,0 0 0,0 0 0,0 0 1,0 0-1,0 0 0,0 0 0,0 0 0,0 0 0,0 0 0,0 0 0,0 0 0,-3-6-1128,0-18-867,2-18 764</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52.434"/>
    </inkml:context>
    <inkml:brush xml:id="br0">
      <inkml:brushProperty name="width" value="0.05" units="cm"/>
      <inkml:brushProperty name="height" value="0.05" units="cm"/>
      <inkml:brushProperty name="color" value="#008C3A"/>
    </inkml:brush>
  </inkml:definitions>
  <inkml:trace contextRef="#ctx0" brushRef="#br0">126 598 12411,'9'-25'599,"11"-30"1824,-18 50-2018,0 0 0,1 0 0,0 1 1,-1-1-1,2 1 0,-1 0 0,7-7 1,-10 10-360,0 1 0,1 0 0,-1-1 0,0 1 0,1 0 0,-1-1 0,0 1 0,1 0 0,-1 0 0,1 0 0,-1-1 0,0 1 0,1 0 0,-1 0 0,1 0 0,-1 0 0,0 0 1,1 0-1,-1-1 0,1 1 0,-1 0 0,1 0 0,-1 0 0,1 1 0,-1-1 0,0 0 0,1 0 0,-1 0 0,1 0 0,-1 0 0,0 0 0,1 1 0,-1-1 0,1 0 0,-1 0 0,0 1 0,1-1 0,-1 0 0,1 2 67,0-1 0,0 1-1,0-1 1,0 1 0,-1-1-1,1 1 1,-1 0-1,1-1 1,0 4 0,0 9 141,1 0 0,-2 1 1,0-1-1,-1 0 1,0 0-1,-5 20 1,-26 86 239,-71 211-204,102-326-287,-14 36 19,14-39-20,0 0 0,0 1 0,0-1 0,0 0 0,-1 0 0,1 0 0,-1 0 0,1-1 0,-1 1 0,0 0 0,0-1 0,0 1 0,0-1 0,-3 2 0,5-2-1,-1-1 0,1 0 1,-1 0-1,0 0 0,1 0 0,-1 0 0,0 0 0,1 0 0,-1 0 1,0 0-1,0 0 0,1 0 0,-1 0 0,1 0 0,-1 0 0,0 0 1,1-1-1,-1 1 0,0 0 0,1-1 0,-1 1 0,1 0 0,-1-1 1,1 1-1,-1-1 0,1 1 0,-1-1 0,1 1 0,-1-1 0,1 1 1,0-1-1,-1 1 0,1-1 0,0 1 0,-1-1 0,1 0 0,0 1 1,0-1-1,-1-1 0,0-1 1,0 0 1,1 0-1,-1 0 1,1 0-1,0 0 1,-1-1-1,2-3 1,-1 2-4,1 1 1,0-1 0,0 0 0,0 1 0,1-1 0,-1 1-1,1-1 1,0 1 0,1 0 0,-1 0 0,1 0 0,-1 0 0,1 0-1,1 0 1,-1 1 0,0 0 0,1-1 0,-1 1 0,1 1 0,5-4-1,-4 3 4,0 1 0,0 0-1,0 0 1,1 0-1,-1 1 1,0-1 0,1 1-1,-1 1 1,1-1 0,0 1-1,-1 0 1,1 0-1,-1 0 1,1 1 0,-1 0-1,1 0 1,6 2 0,4 4 5,-1-1 0,0 2 1,20 13-1,-21-13-4,0 1-1,1-2 0,26 11 0,-33-16-1,1 0 0,-1 0 0,1-1-1,-1 0 1,1 0 0,-1-1 0,1 0 0,0-1-1,-1 1 1,1-2 0,-1 1 0,1-1-1,-1-1 1,0 1 0,8-5 0,-5 1 0,0 0 0,-1 0 1,0-1-1,0 0 0,-1-1 0,0 0 1,-1-1-1,1 0 0,-1 0 0,8-13 1,-8 10-19,0-1 1,-1 0 0,0 0-1,-1-1 1,0 0 0,-1 0-1,4-16 1,-8 24 5,0 0 0,-1 0 0,1 0 0,-1 0 1,-1 0-1,1 0 0,-1 0 0,-2-11 0,2 13 6,-1 0 1,1 0-1,-1 0 1,0 0-1,-1 0 1,1 0-1,0 1 1,-1-1-1,0 1 0,0-1 1,0 1-1,0 0 1,-5-3-1,7 5 6,0 0-1,-1 0 0,1 0 1,-1 0-1,1 0 1,0 0-1,-1 0 1,1 1-1,-1-1 1,0 0-1,1 1 0,-1-1 1,0 1-1,1 0 1,-1 0-1,0-1 1,1 1-1,-1 0 0,0 0 1,1 1-1,-1-1 1,0 0-1,1 0 1,-1 1-1,0-1 0,1 1 1,-1 0-1,1-1 1,-1 1-1,1 0 1,-1 0-1,1 0 0,0 0 1,-1 0-1,1 0 1,0 0-1,0 1 1,0-1-1,0 0 1,0 1-1,0-1 0,-1 3 1,-1 1 50,0 0 0,1 1-1,0-1 1,0 0 0,1 1 0,-1 0 0,1-1 0,0 1 0,1 0 0,-1 0-1,1 7 1,1-7-18,0-1 0,0 0 0,0 0 0,0 1 0,1-1 0,0 0 0,0 0 0,0 0 0,1 0 0,-1-1-1,1 1 1,0-1 0,1 1 0,-1-1 0,1 0 0,0-1 0,0 1 0,0 0 0,0-1 0,1 0 0,-1 0 0,1-1 0,0 1 0,0-1-1,0 0 1,0 0 0,0 0 0,0-1 0,10 2 0,-5-2-33,-1 0 0,1 0 1,-1-1-1,1 0 0,0-1 0,-1 0 0,1-1 0,0 0 1,-1 0-1,0-1 0,0 0 0,0-1 0,0 0 0,0 0 1,-1-1-1,10-6 0,-6 2-81,-1-1 1,0-1-1,0 0 0,-1 0 1,-1-1-1,0 0 1,9-16-1,-8 10-27,-2-1-1,1 0 1,-2 0-1,8-35 1,-7 13-4,-3 1 1,-1-1 0,-2-1-1,-6-73 1,0 66 80,-3 1 1,-2-1-1,-18-57 0,23 91 107,-2 1-1,0-1 0,-15-26 1,19 37-53,1 1 0,-2 0 0,1 0 0,0 0 0,-1 0 0,1 0 1,-1 1-1,0-1 0,0 1 0,0-1 0,0 1 0,0 0 0,0 0 1,-1 1-1,1-1 0,-1 1 0,1-1 0,-1 1 0,0 0 0,1 0 1,-6 0-1,6 1 18,0 1 1,1-1-1,-1 0 1,1 1-1,-1 0 1,0-1-1,1 1 1,0 0-1,-1 0 1,1 1-1,-1-1 1,1 0-1,0 1 0,0-1 1,0 1-1,0 0 1,0 0-1,0 0 1,1 0-1,-1 0 1,0 0-1,1 0 1,0 0-1,-1 1 1,0 3-1,-1 2 53,0 0 0,0 0 0,1 1 0,0-1 0,1 1 0,-1 13 0,2-3 26,1 0 0,0 0 0,2 1 0,0-1-1,1-1 1,1 1 0,1 0 0,10 23 0,11 14 223,40 64 1,-64-116-335,15 26 79,1-1 0,39 44 0,-46-61-333,0 1 0,1-1 0,1-1 0,0-1 0,0 0 0,1 0 0,17 7 0,-28-15-291,11 5-207,-14-7 511,-1 0 0,1 0 1,-1 1-1,1-1 0,-1 0 0,1 0 0,-1 0 0,1 0 0,-1 0 0,1 0 0,0 0 0,-1 0 0,1 0 0,-1 0 1,1 0-1,-1 0 0,1 0 0,-1-1 0,1 1 0,-1 0 0,1 0 0,-1 0 0,0-1 0,1 1 0,0-1 0,2-3-1482</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52.849"/>
    </inkml:context>
    <inkml:brush xml:id="br0">
      <inkml:brushProperty name="width" value="0.05" units="cm"/>
      <inkml:brushProperty name="height" value="0.05" units="cm"/>
      <inkml:brushProperty name="color" value="#008C3A"/>
    </inkml:brush>
  </inkml:definitions>
  <inkml:trace contextRef="#ctx0" brushRef="#br0">16 434 11210,'-2'0'-168,"-11"2"5675,18-9-3627,99-102 3312,-35 29-3526,-2 3-522,77-69-1,-143 145-1135,1-1 0,1 0 1,-1 0 0,0 0-1,1 0 1,0 1 0,3-3-1,-6 4-7,1 0-1,-1 0 0,1 0 1,-1 0-1,1 0 1,0 0-1,-1 0 0,1 0 1,-1 0-1,1 0 0,-1 0 1,1 0-1,0 0 1,-1 0-1,1 0 0,-1 0 1,1 1-1,-1-1 1,1 0-1,-1 0 0,1 1 1,-1-1-1,1 0 1,-1 1-1,1-1 0,-1 0 1,0 1-1,1-1 0,-1 1 1,0-1-1,1 1 1,-1-1-1,0 1 0,1-1 1,-1 1-1,0-1 1,0 1-1,0-1 0,0 1 1,1-1-1,-1 1 1,0 0-1,0 0 0,2 11-5,-1-1-1,0 1 1,-1 0-1,-1 17 1,0 3-6,1-30 10,0 19-4,1 1-1,5 31 1,-6-48 6,1 0 0,0 0 1,1 0-1,-1-1 0,1 1 1,0 0-1,0-1 0,0 0 0,1 1 1,0-1-1,-1 0 0,1 0 1,1-1-1,-1 1 0,1 0 1,-1-1-1,5 3 0,-5-5 2,-1 1 0,0-1-1,0-1 1,1 1 0,-1 0 0,1 0-1,-1-1 1,1 0 0,-1 1 0,1-1-1,-1 0 1,1 0 0,-1 0 0,1-1-1,-1 1 1,1 0 0,-1-1 0,0 0-1,1 0 1,-1 0 0,0 0 0,1 0-1,-1 0 1,0 0 0,4-3 0,2-3 8,0 0 0,0 0 1,0-1-1,9-13 0,-11 14-6,-1 0 0,0-1 0,-1 1 0,0-1 0,0 0 1,0 0-1,2-11 0,-5 15-3,0 0 1,0 1-1,0-1 0,-1 0 1,0 1-1,0-1 1,0 0-1,0 1 1,0-1-1,-1 0 1,0 1-1,1-1 1,-1 0-1,-1 1 1,1-1-1,0 1 0,-1 0 1,0-1-1,0 1 1,-3-4-1,0 2-23,0-1 0,0 1 1,-1 0-1,0 0 0,0 1 0,0 0 0,0 0 0,-1 0 0,0 1 0,0 0 0,0 1 0,0-1 0,0 1 0,-12-2 0,10 3-273,1 0 0,-1 1 0,0-1 0,0 2 0,1-1-1,-1 1 1,0 1 0,1 0 0,-1 0 0,1 0-1,0 1 1,-10 5 0,43-21-5643</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7:53.525"/>
    </inkml:context>
    <inkml:brush xml:id="br0">
      <inkml:brushProperty name="width" value="0.05" units="cm"/>
      <inkml:brushProperty name="height" value="0.05" units="cm"/>
      <inkml:brushProperty name="color" value="#008C3A"/>
    </inkml:brush>
  </inkml:definitions>
  <inkml:trace contextRef="#ctx0" brushRef="#br0">229 398 15395,'-71'41'4228,"51"-31"-3364,1 0-1,1 2 1,0 0-1,-18 17 1,34-28-805,0 1 1,1 0-1,-1-1 0,1 1 1,0 0-1,-1 0 0,1 0 1,0 0-1,0 0 0,0 1 1,0-1-1,1 0 0,-2 4 0,2-4-42,0-1 0,0 1 0,0 0 0,0-1 0,0 1 0,1-1 0,-1 1 0,0-1 0,1 0 0,-1 1 0,1-1 0,0 1 0,-1-1 0,1 0-1,0 1 1,0-1 0,0 0 0,0 0 0,0 0 0,0 0 0,2 2 0,8 4 11,0 1 1,1-2-1,0 1 1,0-2-1,23 8 0,-20-7 29,1 0-1,-1 1 0,20 12 1,-30-16-39,-1 0 1,-1 0-1,1 0 1,0 0-1,-1 1 0,1 0 1,-1 0-1,0 0 1,0 0-1,-1 0 1,1 0-1,-1 1 1,0 0-1,0-1 0,1 9 1,-1-9-14,-2 0 1,1 0 0,0 0-1,-1 0 1,0 0 0,0 0-1,0 0 1,-1 0-1,1 0 1,-1 0 0,0 0-1,0 0 1,0 0-1,-1 0 1,-1 4 0,1-6-4,0 1 0,1-1 0,-1 0 1,0 1-1,0-1 0,-1 0 0,1 0 0,0 0 1,-1-1-1,1 1 0,-1 0 0,1-1 1,-1 0-1,0 0 0,0 1 0,1-2 0,-1 1 1,0 0-1,0 0 0,0-1 0,-4 0 1,-5 1-2,1-2 0,-1 1 1,1-2-1,-1 1 1,1-2-1,-14-4 1,7 1-1,1 0 1,-1-2-1,-18-10 1,35 17-4,-1 0 0,1 0 0,-1 0 0,1 0 0,-1 0 0,1 0 0,0 0 0,-1 0 0,1-1 0,0 1 0,0-1 0,-2-2 0,3 4 1,0 0 0,0-1 0,0 1 0,0 0 1,0-1-1,0 1 0,0-1 0,0 1 0,0 0 0,0-1 0,0 1 1,0 0-1,0-1 0,0 1 0,0 0 0,1 0 0,-1-1 0,0 1 0,0 0 1,0-1-1,0 1 0,1 0 0,-1 0 0,1-1 0,12-6-17,64-14-30,40-13 231,-83 20 40,-1-1 1,-1-1 0,0-3-1,-1 0 1,39-33-1,-50 34-57,0 0-1,0-1 1,-2-2 0,-1 0-1,0 0 1,-2-2-1,24-44 1,-34 55-130,0 1-1,-1-1 1,0 0 0,-1 0 0,2-16 0,-4 21-30,-1 0 0,1 0-1,-1 0 1,-1 0 0,1 1 0,-1-1 0,-1 0 0,1 0 0,-1 0 0,-5-11 0,6 15-5,0 1 0,0 0 0,0 0-1,-1 0 1,1 0 0,-1 0 0,1 0 0,-1 0 0,0 0 0,0 1 0,0-1 0,0 1 0,-3-2 0,4 2-2,0 1 0,-1-1 0,1 1 0,-1-1 0,1 1 0,-1 0 0,1 0 0,-1 0 0,1 0 1,0 0-1,-1 0 0,1 0 0,-1 1 0,1-1 0,-1 0 0,1 1 0,-1-1 0,1 1 0,0-1 1,-1 1-1,1 0 0,0 0 0,0-1 0,0 1 0,-2 1 0,-4 5-4,1 0 0,-1 0 1,1 0-1,0 0 0,1 1 0,0 0 0,0 0 0,-3 10 1,1-2-4,0 0 1,1 1-1,-5 26 1,10-36 8,-1 1 1,1-1-1,1 1 1,0 0-1,0-1 1,0 1-1,1 0 1,2 9-1,-2-14 1,0-1 0,-1 1-1,2-1 1,-1 1 0,0-1 0,0 1-1,1-1 1,-1 0 0,1 1 0,0-1-1,-1 0 1,1 0 0,0 0 0,0 0-1,1-1 1,-1 1 0,0-1 0,0 1-1,1-1 1,-1 0 0,1 0 0,-1 0-1,1 0 1,0 0 0,5 1 0,-2-2 15,0 0 0,0 0 0,1 0 1,-1 0-1,0-1 0,0 0 0,0 0 1,1-1-1,10-4 0,0-1 80,-1-1 0,20-13-1,10-8 390,62-53 0,-87 63-231,-1 0 0,-1-1 0,0-1 0,25-38 0,-39 51-191,-1 1-1,0 0 0,0-1 1,-1 0-1,0 0 0,-1 0 1,3-10-1,-5 15-60,1 1 1,-1-1-1,0 1 0,0-1 1,0 0-1,0 1 0,0-1 0,-1 0 1,1 1-1,-1-1 0,1 1 1,-1-1-1,0 1 0,0-1 0,0 1 1,-1 0-1,1-1 0,0 1 1,-1 0-1,0 0 0,1 0 0,-1 0 1,0 0-1,0 0 0,-3-2 1,0 2-45,1 0 1,-1 0-1,0 0 1,0 0-1,0 1 0,0 0 1,0 0-1,0 0 1,0 0-1,0 1 1,0 0-1,0 0 1,0 0-1,-8 2 1,-5 2-498,1 0 1,-30 10-1,26-6-1514,-33 16 1,40-13 642</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0.060"/>
    </inkml:context>
    <inkml:brush xml:id="br0">
      <inkml:brushProperty name="width" value="0.05" units="cm"/>
      <inkml:brushProperty name="height" value="0.05" units="cm"/>
      <inkml:brushProperty name="color" value="#008C3A"/>
    </inkml:brush>
  </inkml:definitions>
  <inkml:trace contextRef="#ctx0" brushRef="#br0">4 1098 11931,'-3'7'1080,"3"-1"880,8 0 17,13-4-209,9-7 16,34-23-143,17-20-57,39-44-80,36-22-111,32-27-225,6-3-144,13 15-432,-24 16-152,-32 19-408,-14 11-200,-40 24-1096,-17 13-1328,-20 23 1463</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3.722"/>
    </inkml:context>
    <inkml:brush xml:id="br0">
      <inkml:brushProperty name="width" value="0.05" units="cm"/>
      <inkml:brushProperty name="height" value="0.05" units="cm"/>
      <inkml:brushProperty name="color" value="#008C3A"/>
    </inkml:brush>
  </inkml:definitions>
  <inkml:trace contextRef="#ctx0" brushRef="#br0">12 146 8618,'2'-5'4721,"-2"4"-4627,0 1 0,0-1 0,0 1 0,0-1 0,0 0 0,0 1-1,0-1 1,0 1 0,-1-1 0,1 1 0,0-1 0,0 0 0,-1 1 0,1-1-1,0 1 1,-1-1 0,1 0 48,-1 1 0,1-1 0,0 1 0,0-1 0,-1 1 0,1-1 0,0 1 0,0-1 0,0 1 0,0-1 0,0 1 0,0-1 0,0 1 0,0-1 0,0 0 0,0 1 0,0-1 0,0 1 0,0-1 0,0 1 0,0-1 0,1 0 0,4-15 1185,-3 13-801,-2 1-334,4-12 1079,-3 13-1233,-1 1 1,0 0 0,0-1 0,0 1-1,0 0 1,0-1 0,0 1-1,0 0 1,0 0 0,0-1-1,0 1 1,0 0 0,0-1 0,0 1-1,0 0 1,-1-1 0,1 1-1,0 0 1,0 0 0,0-1-1,0 1 1,0 0 0,-1 0 0,1-1-1,0 1 1,0 0 0,0 0-1,-1-1 1,1 1 0,0 0-1,0 0 1,-1 0 0,1 0 0,0 0-1,0-1 1,-1 1 0,1 0-1,0 0 1,-1 0 0,1 0 0,0 0-1,-1 0 1,1 4 64,0 0 1,0 0 0,0 0-1,0 0 1,2 5-1,-2-8-76,3 22 145,1 35 0,-4-47-142,0-1-1,-1 1 1,-1-1-1,1 1 1,-6 16 0,6-26-24,1-1 0,0 1 0,0 0 0,0-1 0,-1 1 0,1 0 0,0-1 0,0 1 0,-1-1 0,1 1 0,-1-1 0,1 1 0,0-1 0,-1 1 0,1-1 0,-1 1 1,0 0-1,1-1-2,0-1 1,-1 1 0,1 0 0,0 0 0,0 0 0,-1 0-1,1 0 1,0-1 0,0 1 0,0 0 0,-1 0-1,1 0 1,0-1 0,0 1 0,0 0 0,0 0 0,0-1-1,-1 1 1,1 0 0,0 0 0,0-1 0,0 1 0,0 0-1,0 0 1,0-1 0,0 0 0,-1-2 16,1 0 1,-1-1-1,1 0 1,0 1-1,1-6 1,9-94 104,-1 2-100,-7 93 4,-1 6-5,-1-1-1,1 1 0,-1 0 1,0 0-1,1-1 0,-1 1 1,0 0-1,0 0 0,0-1 1,-1 1-1,1-3 0,-4 27 530,5 34 97,12 79-1,-15-155-412,2 0-1,4-35 1,-1 20-121,11-40-1,-12 73-54,-1 9-23,1 22 22,-1-15 5,5 153 2251,4-241-4231,-7 26 1199</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5.275"/>
    </inkml:context>
    <inkml:brush xml:id="br0">
      <inkml:brushProperty name="width" value="0.05" units="cm"/>
      <inkml:brushProperty name="height" value="0.05" units="cm"/>
      <inkml:brushProperty name="color" value="#008C3A"/>
    </inkml:brush>
  </inkml:definitions>
  <inkml:trace contextRef="#ctx0" brushRef="#br0">1 171 12611,'27'-14'1951,"-1"-2"-1,0 0 1,-1-2 0,40-37 0,-64 53-1868,1 1 0,-1 0 0,1-1 0,-1 1 0,0-1 0,0 1 1,0-1-1,0 0 0,0 1 0,0-1 0,0 0 0,0 0 0,0-2 0,-1 3-69,0 0 0,0 1 0,-1-1 0,1 0 0,0 0 1,0 0-1,-1 0 0,1 0 0,0 0 0,-1 1 0,1-1 0,-1 0 0,1 0 0,-1 0 0,1 1 0,-1-1 0,0 0 0,1 1 0,-1-1 0,0 1 0,0-1 0,1 1 0,-1-1 0,0 1 0,0-1 0,0 1 0,0 0 0,0-1 0,-1 1 0,0-1 12,-1 0 0,1 0 0,0 0 0,0 1 0,-1-1 0,1 1 0,0-1 0,-1 1-1,1 0 1,0 0 0,-1 0 0,1 0 0,0 1 0,-1-1 0,1 0 0,0 1 0,-1 0 0,1 0 0,-3 0 0,3 1 44,0 0 0,0 0 0,0 0 1,0-1-1,0 2 0,0-1 0,1 0 0,-1 0 1,0 1-1,1-1 0,0 0 0,0 1 1,0 0-1,0-1 0,0 1 0,-1 3 0,0 4 162,0-1-1,1 1 1,0-1-1,0 1 1,1-1-1,0 1 1,1-1-1,0 1 1,4 17-1,-4-23-185,0 0 0,1 1 0,0-1 0,-1 0-1,2 0 1,-1 0 0,0 0 0,1-1 0,-1 1-1,1-1 1,0 1 0,1-1 0,-1 0 0,0 0-1,1-1 1,0 1 0,-1 0 0,1-1 0,0 0-1,0 0 1,0-1 0,1 1 0,6 1 0,0-1-163,1 0 1,0-1 0,0 0-1,0-1 1,0-1 0,0 0-1,13-3 1,-7 1-682,-1-1 0,0-1 0,0-1 0,22-11-1,-21 7-83,25-18 0,-42 27 857</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6.264"/>
    </inkml:context>
    <inkml:brush xml:id="br0">
      <inkml:brushProperty name="width" value="0.05" units="cm"/>
      <inkml:brushProperty name="height" value="0.05" units="cm"/>
      <inkml:brushProperty name="color" value="#008C3A"/>
    </inkml:brush>
  </inkml:definitions>
  <inkml:trace contextRef="#ctx0" brushRef="#br0">4 214 11490,'-1'-3'442,"0"-1"0,1 1 0,-1-1 0,1 0-1,-1 1 1,1-1 0,0 0 0,0 1 0,1-1-1,0-5 1,1 3 244,1-1 0,-1 1-1,1 0 1,7-10 0,9-25 1113,3-3-499,-19 40-1172,-1 0 0,1 1 0,-1-1 0,1 1 0,0-1-1,1 1 1,-1 0 0,5-3 0,-7 5-114,0 0 1,0 0-1,0 1 1,0-1-1,1 0 0,-1 1 1,0-1-1,0 1 0,0-1 1,0 1-1,1 0 0,-1-1 1,0 1-1,1 0 0,-1 0 1,0 0-1,0 0 0,1 0 1,-1 0-1,0 0 0,1 0 1,-1 1-1,0-1 0,0 0 1,0 1-1,1-1 1,-1 1-1,0-1 0,0 1 1,0 0-1,0-1 0,0 1 1,0 0-1,0 0 0,0 0 1,0 0-1,0 0 0,0 0 1,-1 0-1,1 0 0,0 0 1,0 3-1,2 2-2,-1 0-1,1 0 1,-2 1-1,1-1 1,-1 1-1,1 13 1,6 119 41,-7-124-51,-1 1 0,0-1 0,-1 0 0,-4 23 0,-19 57-56,13-56 69,9-32-6,0 0 0,0-1 1,-1 0-1,1 1 0,-2-1 1,1 0-1,0-1 0,-9 12 1,9-12 148,2-10 21,1 4-141,0 0 0,0 0-1,1 0 1,-1 0 0,0 0-1,0 0 1,1 0 0,-1 0 0,0 0-1,1 0 1,-1 0 0,1 0 0,0 0-1,-1 0 1,1 0 0,-1 1 0,1-1-1,0 0 1,0 0 0,0 1-1,-1-1 1,1 0 0,0 1 0,0-1-1,1 0 1,30-12 738,-22 10-565,12-5 222,1 1 0,0 1 0,32-4 0,-3 8-6053,-25 3 3196</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8.496"/>
    </inkml:context>
    <inkml:brush xml:id="br0">
      <inkml:brushProperty name="width" value="0.05" units="cm"/>
      <inkml:brushProperty name="height" value="0.05" units="cm"/>
      <inkml:brushProperty name="color" value="#008C3A"/>
    </inkml:brush>
  </inkml:definitions>
  <inkml:trace contextRef="#ctx0" brushRef="#br0">0 185 9778,'0'0'2274,"6"-4"1019,-2 0-2912,0 1 0,-1-1 0,0 0 0,6-9 0,-7 10-288,-1 0 1,1 0 0,1 0 0,-1 0 0,0 0 0,1 1 0,0-1-1,-1 1 1,1-1 0,0 1 0,6-3 0,-6 3-44,-1 1 1,1-1-1,-1 1 0,0-1 1,0 0-1,0 0 0,3-3 1,-4 3-15,1 0 1,-1 1 0,1-1-1,-1 1 1,1-1 0,0 1-1,0 0 1,-1 0 0,4-2-1,6 2 255,-10 1-255,0 0 0,0 0 0,-1 0-1,1 0 1,0 0 0,0 0 0,-1 0 0,1 0-1,0 0 1,0-1 0,-1 1 0,1 0 0,0-1-1,-1 1 1,1 0 0,0-1 0,-1 1 0,1-1 0,0 0-1,11-11 640,0 0 181,19-16-1,-27 25-710,1 0 0,-1 0 0,1 0 0,-1 1-1,1 0 1,0 0 0,0 0 0,0 0 0,6 0-1,-10 1-124,0 1-1,0 0 0,0-1 0,0 1 0,0 0 0,0 0 0,0 0 0,0 0 0,0 0 0,0 0 0,1 0 1,-1 0-1,0 1 0,0-1 0,0 0 0,0 1 0,0-1 0,0 1 0,0-1 0,0 1 0,-1-1 1,1 1-1,0 0 0,0-1 0,0 1 0,0 0 0,-1 0 0,1-1 0,0 1 0,-1 0 0,1 0 0,-1 0 1,1 0-1,-1 0 0,1 0 0,-1 0 0,0 0 0,1 0 0,-1 0 0,0 0 0,0 0 0,0 0 0,0 2 1,0 5 41,0 1 1,-1-1-1,-1 0 1,-3 15-1,1-7 34,-1 15 11,-1 0-23,1-1 1,0 33-1,5-62-82,0-1 0,0 0-1,0 1 1,0-1 0,0 1-1,0-1 1,0 0-1,0 1 1,0-1 0,0 0-1,1 1 1,-1-1 0,0 0-1,0 1 1,0-1-1,1 0 1,-1 1 0,0-1-1,0 0 1,1 0-1,-1 1 1,0-1 0,0 0-1,1 0 1,-1 0 0,0 1-1,1-1 1,-1 0-1,0 0 1,1 0 0,-1 0-1,1 0 1,-1 0 0,0 1-1,1-1 1,-1 0-1,0 0 1,1 0 0,-1 0-1,1 0 1,-1-1-1,1 1 1,16-4 13,-15 3-9,9-3 21,0 1-1,-1 0 1,1 0 0,21-1-1,-29 4 2,0 0 0,0 0 0,0 1 0,0-1-1,0 1 1,0-1 0,0 1 0,0 0-1,5 3 1,-6-4 3,0 2-1,-1-1 0,1 0 1,-1 0-1,1 0 1,-1 1-1,0-1 0,1 1 1,-1-1-1,0 1 1,0-1-1,0 1 0,0 0 1,0-1-1,-1 1 1,1 0-1,0 2 0,0 0 11,-1-1 0,0 1 0,0-1 0,0 1 0,0 0 0,0-1 0,-1 1 0,0-1 0,1 1 0,-1-1 0,-1 0 0,1 1 0,0-1 0,-1 0 0,-3 6 0,-4 5 2,-1 0 0,-12 13-1,13-17-51,2-1-510,0 0-1,-2-1 1,-15 14-1,23-22 443,1 0-1,0 0 1,0 0-1,-1 1 1,1-1-1,0 0 0,-1 0 1,1 0-1,0 0 1,0 1-1,-1-1 1,1 0-1,0 0 1,0 1-1,-1-1 0,1 0 1,0 0-1,0 1 1,0-1-1,0 0 1,-1 1-1,1-1 1,0 0-1,0 1 0,0-1 1,0 0-1,0 1 1,0-1-1,0 0 1,0 1-1,0-1 1,0 0-1,0 1 0,0-1 1,0 0-1,0 1 1,0-1-1,0 0 1,1 1-1,-1-1 1,0 1-1,15 9-1135</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8.838"/>
    </inkml:context>
    <inkml:brush xml:id="br0">
      <inkml:brushProperty name="width" value="0.05" units="cm"/>
      <inkml:brushProperty name="height" value="0.05" units="cm"/>
      <inkml:brushProperty name="color" value="#008C3A"/>
    </inkml:brush>
  </inkml:definitions>
  <inkml:trace contextRef="#ctx0" brushRef="#br0">0 37 12011,'0'-19'1648,"2"7"1721,3 7-1009,2 13-359,0 8-361,-2 12-504,-5 3-208,4 7-400,-3 2-135,-1-2-225,4 0-48,-6-8-152,0-4-80,-1-13-441,3-11-463,-3 2-936,1-13-481,2-7 1241</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9.057"/>
    </inkml:context>
    <inkml:brush xml:id="br0">
      <inkml:brushProperty name="width" value="0.05" units="cm"/>
      <inkml:brushProperty name="height" value="0.05" units="cm"/>
      <inkml:brushProperty name="color" value="#008C3A"/>
    </inkml:brush>
  </inkml:definitions>
  <inkml:trace contextRef="#ctx0" brushRef="#br0">53 1 12003,'-16'33'1856,"1"1"1481,2 8-1361,5-4-71,8-8-505,8-4-136,5-13-304,0-4-176,6-7-383,-1-6-161,10-13-200,3-7-120,5-9-425,4-2-423,-5-1-992,-1 3-465,1 19 1201</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9.426"/>
    </inkml:context>
    <inkml:brush xml:id="br0">
      <inkml:brushProperty name="width" value="0.05" units="cm"/>
      <inkml:brushProperty name="height" value="0.05" units="cm"/>
      <inkml:brushProperty name="color" value="#008C3A"/>
    </inkml:brush>
  </inkml:definitions>
  <inkml:trace contextRef="#ctx0" brushRef="#br0">2 229 10218,'-2'-12'2025,"4"-4"2288,12-8-1929,3-5 89,6-6-553,1 0-352,-1 8-647,-4 1-385,-6 12-304,-2 3-144,-16 25-3521,-2 0 1016,-4 5-143,4 0 15,-6 0 1353</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19.678"/>
    </inkml:context>
    <inkml:brush xml:id="br0">
      <inkml:brushProperty name="width" value="0.05" units="cm"/>
      <inkml:brushProperty name="height" value="0.05" units="cm"/>
      <inkml:brushProperty name="color" value="#008C3A"/>
    </inkml:brush>
  </inkml:definitions>
  <inkml:trace contextRef="#ctx0" brushRef="#br0">21 1 8050,'-1'7'1679,"0"0"0,0 0-1,0 0 1,-5 12 0,4-13-954,0-1 0,1 1-1,-1 0 1,1 0 0,1 0 0,-1 0-1,1 9 1,0-15-662,1 1-1,-1 0 1,0-1-1,1 1 1,-1-1-1,0 1 1,1-1-1,-1 1 0,1-1 1,-1 1-1,1-1 1,-1 0-1,1 1 1,0-1-1,-1 0 1,1 1-1,-1-1 1,1 0-1,0 0 1,-1 0-1,1 1 1,0-1-1,-1 0 1,1 0-1,0 0 1,-1 0-1,1 0 1,0 0-1,0-1 1,25 0 491,-20 0-325,-4 1-193,-1 0-1,1 0 1,-1 0-1,1 0 1,-1 0 0,0 0-1,1 0 1,-1 1-1,1-1 1,-1 0 0,0 1-1,1-1 1,-1 1-1,0 0 1,1-1 0,-1 1-1,0 0 1,0 0-1,0 0 1,0 0 0,0 0-1,1 1 1,0 0-4,-1 0 0,-1 0 0,1 0 0,0 0 0,0 0 0,-1 0 0,1 0 0,-1 0 0,0 0 0,0 0 0,0 0 0,0 0 0,0 3 0,-1 6 25,-1 0 0,-1-1 0,0 1-1,-7 16 1,3-8-406,-1 1-1,-1-2 1,0 1-1,-20 26 1,22-35-1509,9-10 665</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20.220"/>
    </inkml:context>
    <inkml:brush xml:id="br0">
      <inkml:brushProperty name="width" value="0.05" units="cm"/>
      <inkml:brushProperty name="height" value="0.05" units="cm"/>
      <inkml:brushProperty name="color" value="#008C3A"/>
    </inkml:brush>
  </inkml:definitions>
  <inkml:trace contextRef="#ctx0" brushRef="#br0">33 0 16339,'-1'5'3981,"-1"4"-2138,-2 9-1125,-18 184 2017,21-189-2651,1-6-46,-1 0 12,0 0 1,1 1-1,0-1 1,2 12-1,-2-18-40,0 0 0,0 1 1,0-1-1,1 0 0,-1 0 0,1 0 1,-1 0-1,0 0 0,1 0 0,0 0 1,-1 0-1,1 0 0,0 0 0,-1 0 1,1 0-1,0 0 0,0-1 0,0 1 1,0 0-1,0 0 0,0-1 0,0 1 1,0-1-1,0 1 0,0-1 0,0 1 1,0-1-1,0 0 0,0 0 0,1 1 1,-1-1-1,0 0 0,0 0 0,0 0 1,3 0-1,1-1 27,0-1 0,0 1 0,0-1 0,0 0 0,0 0 0,0 0 0,-1 0 0,1-1 0,-1 0 0,0 0 0,1 0 0,6-8 0,0 0 116,0-2-1,18-24 1,-26 32-119,16-25 113,-18 28-138,0 0 1,0 1-1,-1-1 1,1 0-1,0 0 1,-1 0 0,0 0-1,1 1 1,-1-1-1,0 0 1,0 0-1,0 0 1,0 0-1,-1-3 1,1 4-7,0 1 0,0-1 0,0 1 0,-1-1 0,1 1 1,0-1-1,0 1 0,-1-1 0,1 1 0,0 0 0,-1-1 0,1 1 0,0 0 1,-1-1-1,1 1 0,-1 0 0,1-1 0,0 1 0,-1 0 0,1 0 0,-1 0 0,1-1 1,-1 1-1,1 0 0,-2 0 0,1 0 2,-1 0-1,1 0 1,-1 0 0,1 0-1,-1 0 1,1 1 0,-1-1 0,1 1-1,-2 0 1,-2 1-14,0 0-1,0 1 1,0 0 0,-7 5-1,2 1-195,0-1-1,1 2 0,-13 15 1,17-19-106,1 0 1,0 0 0,0 1-1,1 0 1,0-1-1,0 1 1,-4 14-1,2 26-913</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29.539"/>
    </inkml:context>
    <inkml:brush xml:id="br0">
      <inkml:brushProperty name="width" value="0.05" units="cm"/>
      <inkml:brushProperty name="height" value="0.05" units="cm"/>
      <inkml:brushProperty name="color" value="#008C3A"/>
    </inkml:brush>
  </inkml:definitions>
  <inkml:trace contextRef="#ctx0" brushRef="#br0">49 389 17980,'-10'20'1236,"2"-2"-475,0 0 0,-10 35-1,17-49-635,0 0 0,0 1-1,0-1 1,1 0-1,0 0 1,0 0 0,0 1-1,0-1 1,0 0-1,1 0 1,0 0 0,0 1-1,0-1 1,0 0-1,1 0 1,0-1 0,-1 1-1,2 0 1,1 4-1,-2-6-28,0 0 0,0 0 0,0 0 0,1-1 0,-1 1 0,0 0 0,1-1 0,-1 1 0,1-1 0,-1 0 0,1 0 0,0 0 0,0 0 0,-1-1 0,1 1 0,0-1 0,0 1 0,0-1 0,-1 0 0,1 0 0,0 0 0,0-1 0,0 1 0,0-1 0,-1 1 0,1-1 0,0 0 0,2-1 0,6-3 144,-1 0 0,0 0-1,0-1 1,0 0 0,17-15 0,13-14 424,52-61 1,28-52-251,3-29-1817,-111 159 1164,41-60-477</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36.560"/>
    </inkml:context>
    <inkml:brush xml:id="br0">
      <inkml:brushProperty name="width" value="0.05" units="cm"/>
      <inkml:brushProperty name="height" value="0.05" units="cm"/>
      <inkml:brushProperty name="color" value="#008C3A"/>
    </inkml:brush>
  </inkml:definitions>
  <inkml:trace contextRef="#ctx0" brushRef="#br0">54 28 10986,'-2'-3'531,"1"1"-1,-1-1 0,0 1 1,0-1-1,0 1 1,0 0-1,-1 0 0,1 0 1,-4-3-1,5 5-401,1 0 0,-1 0 0,1-1 0,-1 1 0,1 0 1,-1 0-1,0 0 0,1 0 0,-1-1 0,0 1 0,1 0 0,-1 0 0,1 0 0,-1 0 0,0 1 1,1-1-1,-1 0 0,1 0 0,-2 1 0,1-1-47,0 1 0,0 0 1,0-1-1,1 1 0,-1 0 0,0 0 0,0-1 0,1 1 1,-1 0-1,0 0 0,1 0 0,-1 0 0,1 0 1,0 0-1,-1 2 0,0-1 7,0 1 0,0-1-1,0 1 1,1 0 0,-1-1 0,1 1 0,-1 0 0,1-1-1,0 1 1,0 0 0,1 0 0,-1-1 0,0 1 0,1 0-1,0-1 1,-1 1 0,1 0 0,0-1 0,1 1 0,-1-1-1,0 1 1,1-1 0,-1 0 0,1 0 0,0 1 0,-1-1-1,1 0 1,0-1 0,0 1 0,1 0 0,-1-1 0,0 1-1,1-1 1,-1 1 0,0-1 0,1 0 0,0 0 0,-1 0-1,1-1 1,5 2 0,4 0 154,1 0-1,-1-1 1,1-1 0,0 0-1,15-2 1,67-12 695,-66 8-667,46-8 313,-13 1-176,0 4-1,87-4 1,-135 13-686,-1 1 1,1 1 0,-1 0 0,1 0-1,-1 1 1,0 1 0,0 1 0,-1-1-1,24 14 1,2 3-5295,-38-21 5563,1 0-1,-1 0 1,0 0-1,0 0 1,0 0-1,1 1 1,-1-1 0,0 0-1,0 0 1,1 0-1,-1 1 1,0-1-1,0 0 1,0 0-1,0 1 1,0-1-1,1 0 1,-1 0-1,0 1 1,0-1 0,0 0-1,0 1 1,0-1-1,0 0 1,0 0-1,0 1 1,0-1-1,0 0 1,0 1-1,0-1 1,0 0-1,0 0 1,0 1-1,0-1 1,-1 0 0,1 1-1,0-1 1,0 0-1,0 0 1,0 1-1,0-1 1,-1 0-1,1 0 1,0 0-1,0 1 1,0-1-1,-1 0 1,0 2 193,-7 11 142</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36.867"/>
    </inkml:context>
    <inkml:brush xml:id="br0">
      <inkml:brushProperty name="width" value="0.05" units="cm"/>
      <inkml:brushProperty name="height" value="0.05" units="cm"/>
      <inkml:brushProperty name="color" value="#008C3A"/>
    </inkml:brush>
  </inkml:definitions>
  <inkml:trace contextRef="#ctx0" brushRef="#br0">94 66 8706,'-90'31'9303,"86"-29"-7948,7-1-153,12-3 209,29-8 459,66-23 1,-38 11-1030,-39 13-816,-1 2-1,1 1 1,0 2-1,0 1 1,0 2-1,0 1 1,35 4-1,-53-2-1102,0-1 0,0 0 1,1-1-1,-1-1 0,17-2 0,-7-4-278</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6:58.995"/>
    </inkml:context>
    <inkml:brush xml:id="br0">
      <inkml:brushProperty name="width" value="0.05" units="cm"/>
      <inkml:brushProperty name="height" value="0.05" units="cm"/>
      <inkml:brushProperty name="color" value="#008C3A"/>
    </inkml:brush>
  </inkml:definitions>
  <inkml:trace contextRef="#ctx0" brushRef="#br0">46 9 5145,'-17'-7'10360,"17"7"-10308,0 0 1,0 0-1,0 0 1,0 0-1,0 0 1,1 0-1,-1 0 1,0 0 0,0 0-1,0 0 1,0 0-1,0 0 1,1 0-1,-1 0 1,0 0-1,0 0 1,0 0-1,0 0 1,0 0-1,1 0 1,-1 0 0,0 0-1,0 0 1,0 0-1,0 0 1,0 0-1,1 0 1,-1 0-1,0 1 1,0-1-1,0 0 1,0 0-1,0 0 1,0 0 0,0 0-1,0 0 1,1 0-1,-1 1 1,0-1-1,0 0 1,0 0-1,0 0 1,0 0-1,0 0 1,0 1-1,0-1 1,0 0 0,0 10 425,-16 74 357,0 3-486,15-77-253,1-1 0,-1 1 0,2 0 0,-1-1 0,2 1 0,-1 0-1,4 10 1,-4-17-41,0 0-1,0 0 0,0 0 0,1 0 1,-1 0-1,1 0 0,0-1 0,-1 1 1,1-1-1,1 1 0,-1-1 0,0 1 0,0-1 1,1 0-1,0 0 0,-1 0 0,1-1 1,0 1-1,0 0 0,0-1 0,0 0 1,0 0-1,0 0 0,0 0 0,0 0 1,0-1-1,1 1 0,-1-1 0,0 0 1,0 0-1,6-1 0,2 0 94,1-1 0,-1 0-1,0-1 1,0-1 0,0 1 0,0-2 0,16-8-1,-18 8-55,-1 0 0,1-1 0,-1 0 0,-1 0 0,1-1 0,12-14 0,-18 19-42,0-1 1,0 1 0,0 0-1,-1-1 1,1 1-1,-1-1 1,0 0 0,0 1-1,0-1 1,0 0 0,0 0-1,0 0 1,-1 0-1,0 0 1,1 1 0,-1-1-1,0 0 1,0 0-1,-1 0 1,1 0 0,-1 0-1,1 0 1,-1 0-1,0 0 1,0 1 0,0-1-1,-3-5 1,-3-2-18,-1 1 1,0 0-1,-1 0 0,1 1 1,-12-9-1,10 10-507,1-1 0,0-1 0,1 1 0,0-2-1,-9-11 1,2-12-743</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37.322"/>
    </inkml:context>
    <inkml:brush xml:id="br0">
      <inkml:brushProperty name="width" value="0.05" units="cm"/>
      <inkml:brushProperty name="height" value="0.05" units="cm"/>
      <inkml:brushProperty name="color" value="#008C3A"/>
    </inkml:brush>
  </inkml:definitions>
  <inkml:trace contextRef="#ctx0" brushRef="#br0">7 1 12851,'-1'1'132,"0"0"1,1 0 0,-1 0 0,1 0-1,-1 0 1,1 0 0,-1 0 0,1 0-1,-1 0 1,1 0 0,0 0 0,-1 1-1,1-1 1,0 0 0,0 0 0,0 0-1,0 0 1,0 1 0,0-1 0,1 0-1,-1 0 1,0 0 0,0 0-1,1 0 1,-1 1 0,1-1 0,-1 0-1,1 0 1,0 0 0,-1 0 0,1 0-1,0 0 1,-1-1 0,1 1 0,0 0-1,0 0 1,0 0 0,1 0 0,3 3 209,1 0 1,0-1 0,0 1 0,0-1 0,9 3-1,18 5 403,0-2-1,1-2 1,65 7-1,33 6 123,-115-16-748,0 0 0,0 1-1,-1 1 1,0 1 0,18 10 0,-29-14-65,1 1 1,-1 0 0,1 0 0,-1 0-1,0 1 1,-1-1 0,1 1 0,-1 1-1,0-1 1,0 0 0,0 1-1,-1 0 1,0 0 0,0 0 0,-1 0-1,3 8 1,-2 0 25,-1 0-1,-1 0 1,0 0 0,0 0-1,-2 0 1,1 1 0,-2-1-1,0 0 1,-1 0 0,-5 14 0,-3 8 26,-2-1 0,-29 53 0,26-57 20,-29 41 0,39-63-98,0-1 0,-1 0 0,0 0-1,-1 0 1,0-1 0,0 0-1,0-1 1,-1 0 0,-11 6-1,15-10-101,1 0-1,-1 0 1,0-1-1,0 1 0,1-1 1,-1-1-1,0 1 1,-7 0-1,9-1-137,1-1 0,-1 1-1,0 0 1,0-1 0,1 1 0,-1-1 0,0 0 0,1 0 0,-1 0-1,1 0 1,-1-1 0,1 1 0,0 0 0,0-1 0,-1 0-1,-2-2 1,-21-31-4435,17 17 3216</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37.571"/>
    </inkml:context>
    <inkml:brush xml:id="br0">
      <inkml:brushProperty name="width" value="0.05" units="cm"/>
      <inkml:brushProperty name="height" value="0.05" units="cm"/>
      <inkml:brushProperty name="color" value="#008C3A"/>
    </inkml:brush>
  </inkml:definitions>
  <inkml:trace contextRef="#ctx0" brushRef="#br0">0 1 15515,'2'0'1425,"3"8"951,2 4-199,4 14-425,-1 5-232,4 11-351,3 8-137,2 14-296,0 9-120,-8 9-184,-9-1-48,-9 0-152,-6-4-72,-2-13-64,3-5-256,7-25-1048,5-9-328,27-25 600</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1.163"/>
    </inkml:context>
    <inkml:brush xml:id="br0">
      <inkml:brushProperty name="width" value="0.05" units="cm"/>
      <inkml:brushProperty name="height" value="0.05" units="cm"/>
      <inkml:brushProperty name="color" value="#008C3A"/>
    </inkml:brush>
  </inkml:definitions>
  <inkml:trace contextRef="#ctx0" brushRef="#br0">240 30 10754,'-1'-2'506,"1"-1"-1,-1 1 1,0-1-1,0 1 1,0 0-1,0-1 1,0 1-1,-3-4 1,3 6-360,0-1 0,0 1 1,1-1-1,-1 1 0,0-1 1,0 1-1,0 0 0,0 0 0,0-1 1,0 1-1,0 0 0,0 0 1,0 0-1,0 0 0,0 0 1,0 0-1,0 0 0,1 0 0,-1 0 1,0 0-1,0 1 0,0-1 1,0 0-1,0 1 0,0-1 1,0 1-1,-1 0 0,-6 3 186,1 0-1,-1 1 0,1 0 1,-1 1-1,1-1 0,1 1 1,-1 1-1,-5 7 0,-43 60 868,43-56-921,1 1-1,1 0 1,1 1 0,-12 36-1,18-46-219,0 0 0,1 0 0,0 0 0,0 0 0,1 0-1,1 0 1,0 1 0,0-1 0,1 0 0,0 0 0,1 0 0,3 12-1,-3-17-52,0 0 0,0 0-1,1-1 1,-1 1-1,1-1 1,0 0-1,0 0 1,0 0-1,1 0 1,-1 0-1,1-1 1,0 1-1,0-1 1,0 0-1,0-1 1,1 1-1,-1-1 1,1 1-1,0-1 1,0-1-1,-1 1 1,1-1-1,0 0 1,0 0-1,1 0 1,6 0-1,-2-1-162,1 0 0,0-1-1,0 0 1,-1-1 0,1 0 0,0-1-1,-1 0 1,0 0 0,0-1-1,0-1 1,15-8 0,18-18-2142,-13 8 592,13-3 384</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1.805"/>
    </inkml:context>
    <inkml:brush xml:id="br0">
      <inkml:brushProperty name="width" value="0.05" units="cm"/>
      <inkml:brushProperty name="height" value="0.05" units="cm"/>
      <inkml:brushProperty name="color" value="#008C3A"/>
    </inkml:brush>
  </inkml:definitions>
  <inkml:trace contextRef="#ctx0" brushRef="#br0">13 31 10618,'0'0'217,"0"-1"0,1 1 0,-1-1-1,0 0 1,0 1 0,1-1 0,-1 1 0,0-1-1,0 0 1,0 1 0,0-1 0,0 1 0,0-1-1,0 0 1,0 1 0,0-1 0,0 0-1,0 1 1,0-1 0,-1 1 0,1-1 0,0 0-1,0 1 1,-1-1 0,1 1 0,0-1 0,-1 1-1,1-1 1,0 1 0,-1-1 0,1 1-1,-1-1 1,1 1 0,-1 0 0,0-1 0,3 1 129,0 0 0,1 0 1,-1 0-1,0 0 1,1 0-1,-1 0 0,0 0 1,0-1-1,1 1 0,-1-1 1,4-1-1,-4 1-303,1 0 1,-1 0-1,0 0 0,0 1 0,1-1 1,-1 1-1,0-1 0,1 1 0,-1 0 1,1 0-1,-1 0 0,0 0 0,1 0 1,-1 1-1,0-1 0,1 1 0,-1 0 1,3 0-1,-3 1-33,0-1 0,1 1 0,-1 0 0,0 0 0,0-1 0,0 1 0,0 1 0,0-1 0,-1 0 0,1 0 0,-1 1 0,1-1 0,-1 1 0,0-1 0,0 1 0,0-1 0,0 1-1,0 0 1,-1-1 0,1 1 0,-1 0 0,0 0 0,0 0 0,0-1 0,0 1 0,-1 5 0,-2 6 10,0-1 0,-1 0 0,0 1 0,-9 16 0,-1 4 15,7-13-14,1 1 1,-4 29-1,10-51-21,0 0 0,0 0 0,0 0 0,0 0 0,1 0 0,-1-1 0,0 1 0,0 0 0,0 0 0,0 0-1,1 0 1,-1 0 0,0 0 0,0 0 0,0 0 0,0 0 0,0 0 0,1 0 0,-1 0 0,0 0 0,0 0 0,0 0 0,0 0 0,1 0 0,-1 0 0,0 0 0,0 0 0,0 0-1,0 0 1,1 0 0,-1 0 0,0 0 0,0 1 0,0-1 0,0 0 0,0 0 0,0 0 0,1 0 0,-1 0 0,0 0 0,0 1 0,0-1 0,0 0 0,0 0 0,0 0-1,0 0 1,0 0 0,0 1 0,0-1 0,0 0 0,0 0 0,0 0 0,0 0 0,0 1 0,0-1 0,0 0 0,0 0 0,0 0 0,0 0 0,0 1 0,0-1 0,0 0 0,0 0-1,0 0 1,0 0 0,0 1 0,12-12 2,-11 10 3,4-4 6,1 0 0,-1 1 0,1 0 0,0 0 0,0 1 0,0 0 0,1 0 1,10-3-1,-14 5 10,0 0 0,1 0 0,-1 0 0,1 1 0,-1 0 1,0 0-1,1 0 0,-1 0 0,1 0 0,-1 1 0,1-1 0,-1 1 1,0 0-1,1 0 0,-1 0 0,0 1 0,0-1 0,0 1 0,5 3 1,-4-1 57,1 0 1,0 0-1,-1 0 1,0 1-1,0 0 1,0 0 0,0 0-1,-1 0 1,0 1-1,0-1 1,-1 1-1,5 11 1,-6-13-32,0 0 0,-1 0 1,1-1-1,-1 1 0,1 0 0,-1 0 1,-1 0-1,1 0 0,0-1 1,-1 1-1,0 0 0,0 0 0,0-1 1,0 1-1,0 0 0,-1-1 0,0 1 1,1-1-1,-1 0 0,-1 0 0,1 0 1,-4 4-1,0-1 98,0 0-1,-1-1 1,1 0 0,-1-1 0,-1 1-1,-12 5 1,-50 16 849,35-15-549,22-7-595,1 0 1,-1-1-1,-16 2 1,29-5 87,0 0 0,0 0-1,0 0 1,0 1 0,-1-1 0,1 0 0,0 0-1,0 0 1,0 0 0,0 0 0,0 0-1,-1 0 1,1 0 0,0 0 0,0 0-1,0 0 1,0 0 0,-1 0 0,1 0 0,0 0-1,0 0 1,0 0 0,0 0 0,0 0-1,-1 0 1,1 0 0,0 0 0,0 0 0,0 0-1,0 0 1,0 0 0,-1-1 0,1 1-1,0 0 1,0 0 0,0 0 0,0 0 0,0 0-1,0 0 1,0 0 0,0-1 0,-1 1-1,1 0 1,0 0 0,0 0 0,0 0 0,0 0-1,0-1 1,0 1 0,0 0 0,0 0-1,0 0 1,0 0 0,0 0 0,0-1-1,0 1 1,0 0 0,0 0 0,0 0 0,0 0-1,0 0 1,0-1 0,0 1 0,0 0-1,1 0 1,11-3-1483</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3.816"/>
    </inkml:context>
    <inkml:brush xml:id="br0">
      <inkml:brushProperty name="width" value="0.05" units="cm"/>
      <inkml:brushProperty name="height" value="0.05" units="cm"/>
      <inkml:brushProperty name="color" value="#008C3A"/>
    </inkml:brush>
  </inkml:definitions>
  <inkml:trace contextRef="#ctx0" brushRef="#br0">242 31 13131,'1'-4'525,"-2"-15"1469,1 19-1922,0-1 0,0 1 1,0 0-1,0-1 0,0 1 1,0 0-1,0 0 0,0-1 1,0 1-1,0 0 0,0-1 0,0 1 1,0 0-1,0 0 0,-1-1 1,1 1-1,0 0 0,0 0 0,0-1 1,0 1-1,-1 0 0,1 0 1,0 0-1,0 0 0,-1-1 1,1 1-1,0 0 0,0 0 0,-1 0 1,1 0-1,0 0 0,0 0 1,-1-1-1,1 1 0,0 0 0,-1 0 1,1 0-1,0 0 0,0 0 1,-1 0-1,1 0 0,0 0 1,-1 0-1,1 0 0,0 1 0,0-1 1,-1 0-1,1 0 0,0 0 1,0 0-1,-1 0 0,1 1 0,-15 9 396,0 1 0,1 0 0,0 1 0,-13 16 0,17-18-234,-4 5-42,1 0 0,0 0 0,1 1 0,1 1 0,0 0 0,1 0 0,1 1 0,1 0-1,1 1 1,0 0 0,1 0 0,2 1 0,0-1 0,0 1 0,2 0 0,1 0 0,1 26-1,0-41-171,0 1 0,1 0-1,0-1 1,0 1-1,1-1 1,0 0-1,0 1 1,0-1-1,0 0 1,1 0 0,0 0-1,0 0 1,0-1-1,0 1 1,1-1-1,0 0 1,0 0 0,0 0-1,1 0 1,-1-1-1,1 1 1,0-1-1,-1-1 1,2 1-1,-1-1 1,10 4 0,-7-4-181,0 0-1,0 0 1,0-1 0,0 0 0,1-1 0,-1 0 0,0 0 0,0 0 0,1-1 0,-1-1 0,0 1 0,0-1 0,0 0 0,0-1 0,-1 0 0,1 0-1,-1-1 1,1 0 0,-1 0 0,-1-1 0,9-6 0,13-21-1851,10-7 630</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4.034"/>
    </inkml:context>
    <inkml:brush xml:id="br0">
      <inkml:brushProperty name="width" value="0.05" units="cm"/>
      <inkml:brushProperty name="height" value="0.05" units="cm"/>
      <inkml:brushProperty name="color" value="#008C3A"/>
    </inkml:brush>
  </inkml:definitions>
  <inkml:trace contextRef="#ctx0" brushRef="#br0">0 136 16420,'16'-9'1304,"8"-4"968,7-6-151,7-6-513,2 3-320,-7 4-704,-2 3-271,-10 6-273,-4 6-104,-10 1-545,-2 4-343,-6 6-928,-8-1-513,0 9 1337</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4.408"/>
    </inkml:context>
    <inkml:brush xml:id="br0">
      <inkml:brushProperty name="width" value="0.05" units="cm"/>
      <inkml:brushProperty name="height" value="0.05" units="cm"/>
      <inkml:brushProperty name="color" value="#008C3A"/>
    </inkml:brush>
  </inkml:definitions>
  <inkml:trace contextRef="#ctx0" brushRef="#br0">0 0 13547,'1'1'463,"0"1"1,0-1-1,-1 0 1,1 1-1,0-1 1,-1 1-1,1-1 1,-1 0-1,1 1 1,-1-1-1,0 1 1,0 2-1,1 24 545,-2-15-542,2 0-288,-1-6-76,0 0 0,1 0 0,0 0 0,2 7 1,-3-11-62,1-1 1,0 0-1,0 1 1,0-1-1,1 0 1,-1 0-1,0 0 1,1 0 0,-1 0-1,1 0 1,0 0-1,0-1 1,0 1-1,0-1 1,3 3-1,11 4 267,0-1-1,1 0 0,0-1 0,30 7 0,-28-8 284,0 0 0,0 1 0,26 13 0,-43-18-541,-1 0 1,1-1 0,-1 1-1,0 0 1,1 0-1,-1 0 1,0 0-1,1 0 1,-1 0-1,0 0 1,0 0-1,0 1 1,0-1-1,0 0 1,0 1-1,-1-1 1,1 1-1,0-1 1,-1 1-1,1-1 1,-1 1 0,1-1-1,-1 1 1,0-1-1,0 1 1,1 0-1,-1-1 1,0 1-1,-1-1 1,1 1-1,0 0 1,0-1-1,-1 1 1,0 2-1,-4 5 70,-1-1 0,0 0 0,0-1 0,0 0-1,-1 0 1,0 0 0,-14 10 0,7-6-33,-2 3-72,-1 3-260,-2-2 1,0 0-1,0-1 0,-38 19 1,57-33 155,-1 1-1,0-1 1,0 1 0,0-1 0,0 1 0,0-1 0,0 0 0,0 0 0,0 1-1,0-1 1,0 0 0,0 0 0,0 0 0,0 0 0,0 0 0,-1 0 0,2-2 9,0 1 1,0 0-1,0 0 1,0 0-1,1 0 1,-1 0 0,0 0-1,1 0 1,-1 0-1,1 0 1,-1 0-1,1 0 1,1-2-1</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6.580"/>
    </inkml:context>
    <inkml:brush xml:id="br0">
      <inkml:brushProperty name="width" value="0.05" units="cm"/>
      <inkml:brushProperty name="height" value="0.05" units="cm"/>
      <inkml:brushProperty name="color" value="#008C3A"/>
    </inkml:brush>
  </inkml:definitions>
  <inkml:trace contextRef="#ctx0" brushRef="#br0">262 43 10418,'1'-2'369,"1"0"118,-1 0-1,0 0 0,0 1 0,0-1 1,0 0-1,0 0 0,-1 0 0,1 0 1,0 0-1,-1-1 0,0 1 0,1 0 1,-1 0-1,0-3 0,0 5-407,-1-1-1,1 1 1,0-1-1,0 1 1,0 0-1,-1-1 1,1 1-1,0-1 1,-1 1-1,1 0 1,0-1-1,-1 1 1,1 0-1,-1 0 1,1-1-1,0 1 1,-1 0-1,1 0 1,-1-1-1,1 1 1,-1 0-1,1 0 1,-1 0-1,1 0 1,-1 0-1,1 0 1,-1 0-1,1 0 1,-1 0-1,1 0 1,0 0-1,-2 0 1,-18 4 632,11-1-625,1 1-1,-1 0 1,1 1 0,0 0-1,0 0 1,1 0-1,0 1 1,-8 8-1,-3 4 321,-28 37-1,32-37-134,1 1 0,0 1 0,2 0 1,0 0-1,1 1 0,-8 27 1,16-43-207,1 1-1,0-1 1,0 1 0,0-1 0,1 1 0,0-1 0,0 1 0,0-1-1,1 0 1,0 1 0,1 6 0,0-9-45,-1 1 1,0-1-1,1-1 0,-1 1 0,1 0 1,0 0-1,0-1 0,0 1 1,0-1-1,0 1 0,1-1 0,-1 0 1,1 0-1,-1 0 0,1 0 1,0-1-1,0 1 0,0-1 0,0 1 1,3 0-1,9 1 14,0 0 0,1-1 1,-1 0-1,0-1 0,1-1 0,15-2 1,-5 1-16,-11 1 51,8-1-823,31-3 1,-47 2-6,1 1 1,-1-1 0,1 0 0,-1-1 0,0 0 0,0 0 0,13-8-1,3-7-655</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6.997"/>
    </inkml:context>
    <inkml:brush xml:id="br0">
      <inkml:brushProperty name="width" value="0.05" units="cm"/>
      <inkml:brushProperty name="height" value="0.05" units="cm"/>
      <inkml:brushProperty name="color" value="#008C3A"/>
    </inkml:brush>
  </inkml:definitions>
  <inkml:trace contextRef="#ctx0" brushRef="#br0">146 17 12579,'0'-1'277,"-1"0"0,1 0 1,-1 0-1,1 0 0,-1 0 1,1 0-1,-1 0 0,0 0 0,0 0 1,1 0-1,-1 1 0,0-1 1,0 0-1,0 1 0,0-1 1,0 0-1,0 1 0,-2-1 1,2 1-101,1-1 1,-1 2-1,0-1 1,0 0-1,0 0 1,1 0-1,-1 0 1,0 0-1,0 1 1,1-1-1,-1 0 1,0 1-1,0-1 1,1 0-1,-1 1 1,0-1-1,1 1 1,-1-1-1,1 1 1,-2 0-1,-1 4 244,-1 0-1,1 0 0,-1 0 0,2 0 1,-1 0-1,-2 6 0,-29 59 940,22-46-1018,0 0 0,-15 45 0,26-63-312,0 1 0,0-1 0,0 1 1,1-1-1,0 1 0,0 0 0,1-1 0,0 1 0,0-1 0,0 1 0,1-1 1,0 0-1,0 0 0,0 1 0,1-2 0,0 1 0,0 0 0,1 0 0,0-1 1,0 0-1,5 6 0,-3-4-16,1 0 1,0-1 0,0 0-1,1 0 1,-1-1 0,1 0 0,0 0-1,1-1 1,-1 0 0,1 0-1,0-1 1,0 0 0,0-1-1,13 2 1,-9-2 6,-1-2 1,0 0 0,1 0-1,-1-1 1,24-5-1,-30 4-11,0 0 0,0 1 0,0-2 0,0 1 0,0-1 0,0 0 0,-1 0 0,1-1-1,-1 1 1,0-1 0,0 0 0,0-1 0,5-5 0,-9 8-1,1 0-1,-1 0 1,0-1 0,0 1 0,0 0-1,0-1 1,0 1 0,0 0-1,0-1 1,-1 1 0,1-4-1,-1 5-2,0 0-1,0 0 0,0 1 0,0-1 0,0 0 0,0 0 0,-1 0 0,1 0 0,0 0 0,0 1 0,-1-1 0,1 0 0,0 0 0,-1 0 0,1 1 0,-1-1 0,1 0 0,-1 1 0,0-1 0,1 0 0,-1 1 0,0-1 0,1 1 0,-1-1 0,0 1 0,0-1 0,1 1 0,-1 0 0,0-1 0,0 1 0,0 0 0,0 0 0,1-1 0,-1 1 0,-2 0 0,-3 0 17,0-1 0,0 1-1,0 1 1,0-1 0,0 1-1,0 0 1,0 1 0,0-1 0,1 1-1,-11 5 1,-2 1-9,1 2 0,-16 11 0,25-16-272,0 1 1,1 0-1,0 0 1,0 1-1,-9 11 1,15-17 140,0-1 0,1 1 0,-1 0 0,0 0 0,0 0 1,1 0-1,-1 0 0,1 0 0,-1 0 0,1 0 0,0 1 0,-1-1 0,1 0 1,0 0-1,-1 0 0,1 0 0,0 3 0,1-3 23,0 0 0,0 0 0,0-1-1,0 1 1,0 0 0,0 0 0,1 0 0,-1-1 0,0 1 0,0-1 0,1 1-1,-1-1 1,0 1 0,3 0 0</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9.180"/>
    </inkml:context>
    <inkml:brush xml:id="br0">
      <inkml:brushProperty name="width" value="0.05" units="cm"/>
      <inkml:brushProperty name="height" value="0.05" units="cm"/>
      <inkml:brushProperty name="color" value="#008C3A"/>
    </inkml:brush>
  </inkml:definitions>
  <inkml:trace contextRef="#ctx0" brushRef="#br0">27 21 13603,'-11'-8'1431,"-5"-4"3577,22 14-562,12 3-3256,-5-2-514,31 8 696,67 8 1,48-4-470,-37-5-517,-70-4-309,56-3 0,-90-3-568,1-1-1,-1-2 1,0 0 0,1 0 0,-1-2-1,25-9 1,-25 5-930,-14 6 398,0 1-1,0 0 1,1 0-1,-1 1 1,9-3 0,-6 4-651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4.798"/>
    </inkml:context>
    <inkml:brush xml:id="br0">
      <inkml:brushProperty name="width" value="0.05" units="cm"/>
      <inkml:brushProperty name="height" value="0.05" units="cm"/>
      <inkml:brushProperty name="color" value="#FF0066"/>
    </inkml:brush>
  </inkml:definitions>
  <inkml:trace contextRef="#ctx0" brushRef="#br0">89 655 15475,'-1'18'1834,"-5"31"-1,3-35-897,1-1 1,1 1-1,0 27 1,1-39-872,1 1 1,-1-1 0,0 0-1,1 0 1,-1 0 0,1 0 0,0 0-1,-1 0 1,1 0 0,0 0-1,0 0 1,1 0 0,-1 0 0,0-1-1,1 1 1,-1 0 0,1-1-1,-1 1 1,1-1 0,0 0 0,-1 1-1,1-1 1,0 0 0,0 0 0,0 0-1,0 0 1,0-1 0,0 1-1,0 0 1,2-1 0,0 1 12,0-1 1,0 0 0,0 0-1,0 0 1,0 0 0,0-1-1,0 0 1,0 0 0,0 0-1,0 0 1,0 0-1,-1-1 1,1 0 0,-1 0-1,6-3 1,-1-1 80,0-1 0,0 0 0,-1-1 0,1 1 0,10-17 0,-14 19-64,-1-1 0,1 0 0,-1 1 0,-1-1 0,1 0 0,-1 0 0,0-1 0,0 1 0,-1 0 0,2-11 0,-3 15-71,0 0 1,0 0-1,0 0 1,0-1-1,-1 1 1,1 0-1,0 0 1,-1 1-1,0-1 1,1 0-1,-1 0 0,0 0 1,0 0-1,0 0 1,0 1-1,0-1 1,0 0-1,-3-2 1,1 2-14,1 1 0,0-1 1,-1 1-1,1-1 0,-1 1 1,0 0-1,1 0 0,-1 0 1,0 1-1,0-1 0,0 1 1,-2-1-1,-10 1-188,1 0-1,0 1 1,0 0-1,-19 5 1,24-4-59,8-2 192,-63 11-2834,21-8-1864,32-3 3291</inkml:trace>
  <inkml:trace contextRef="#ctx0" brushRef="#br0" timeOffset="1">257 31 14347,'-5'-5'488,"3"2"-5,0 1 0,0 0 1,0-1-1,-1 1 0,0 0 0,1 0 1,-1 0-1,0 0 0,0 1 0,0-1 1,-3-1-1,5 4-238,1 1 0,0-1 0,0 0 1,0 0-1,0 0 0,0 1 0,0-1 0,0 0 1,0 0-1,1 1 0,-1-1 0,0 0 0,2 2 0,20 53 1969,10 30-595,8 95-175,-12-46-1215,-24-118-349,1-1 0,9 21 1,-12-32-230,1 0-1,-1 0 1,1 0 0,0-1 0,0 1 0,1-1 0,-1 0-1,1 0 1,0 0 0,0 0 0,6 3 0,3-1-2192,2-4 983</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18.215"/>
    </inkml:context>
    <inkml:brush xml:id="br0">
      <inkml:brushProperty name="width" value="0.05" units="cm"/>
      <inkml:brushProperty name="height" value="0.05" units="cm"/>
      <inkml:brushProperty name="color" value="#008C3A"/>
    </inkml:brush>
  </inkml:definitions>
  <inkml:trace contextRef="#ctx0" brushRef="#br0">33 263 8386,'2'-2'380,"-1"1"1,0-1-1,0-1 1,0 1-1,0 0 0,0 0 1,0 0-1,0 0 1,0-3-1,-1 3-304,1 1 1,-1 0-1,0 0 0,0 0 0,0-1 0,1 1 0,-1 0 1,0 0-1,-1-1 0,1 1 0,0 0 0,0 0 1,0 0-1,-1-1 0,1 1 0,-1 0 0,1 0 0,-2-2 1,2 3-73,-1-1 1,1 1-1,-1 0 1,1 0 0,0 0-1,-1 0 1,1-1-1,-1 1 1,1 0 0,-1 0-1,1 0 1,-1 0-1,1 0 1,-1 0 0,1 0-1,-1 1 1,1-1-1,0 0 1,-1 0 0,1 0-1,-1 0 1,1 0-1,-1 1 1,1-1 0,0 0-1,-1 0 1,1 1 0,0-1-1,-1 0 1,1 1-1,0-1 1,-1 0 0,1 1-1,-1 0 1,-10 13 124,11-14-127,-8 11 45,2-1 863,11-24 144,-3 10-861,2-5 709,-6 14-304,-1 8-191,6-13-56,4-5-71,-5 4-226,-1-1-23,0 1 1,0 0-1,0 0 0,1 0 1,-1 0-1,0 1 0,1-1 1,-1 0-1,3 0 0,-3 1-27,-1 0 0,1 0-1,-1 0 1,1 0-1,0 0 1,-1 1 0,1-1-1,-1 0 1,1 0-1,-1 1 1,1-1 0,-1 0-1,1 1 1,-1-1-1,1 1 1,-1-1 0,0 1-1,1-1 1,-1 0-1,0 1 1,1 0-1,-1-1 1,0 1 0,0-1-1,1 1 1,-1-1-1,0 1 1,0-1 0,0 1-1,0 0 1,1 0 13,-1 0 0,0-1 0,0 1 0,0 0 0,0-1 0,1 1 1,-1-1-1,0 1 0,1-1 0,-1 1 0,0 0 0,1-1 0,-1 1 0,1-1 1,-1 1-1,1-1 0,-1 0 0,1 1 0,-1-1 0,1 1 0,-1-1 0,1 0 1,0 0-1,-1 1 0,1-1 0,-1 0 0,1 0 0,0 0 0,-1 0 0,1 1 0,0-1 1,1 0-1,0-1 76,0 0 1,0 0 0,1 0 0,-1 0-1,0 0 1,0-1 0,0 1-1,2-2 1,5-5 178,-6 5-190,1 1-1,-1-1 0,0 1 0,1 0 0,-1 0 0,1 0 1,0 0-1,7-2 0,-10 4-58,1 0 0,0 0 1,0 0-1,-1 1 0,1-1 0,0 1 0,-1-1 0,1 1 1,1 0-1,16 5 192,-12-7-126,-1 0 1,1 0 0,-1 0 0,1-1-1,-1 0 1,10-4 0,-10 3-28,1 1 1,-1 0-1,0 0 1,1 1-1,-1-1 1,11 1-1,-1 0 49,-12 1-97,0-1 0,0 1 0,0 0 0,0 1 1,0-1-1,0 1 0,0-1 0,0 1 1,0 0-1,7 3 0,-5-1-1,0-1-1,0 0 1,1-1-1,-1 0 1,1 0-1,-1 0 1,1 0-1,-1-1 1,11-1-1,-11 0 37,0 1-1,0 0 1,0 0-1,0 0 0,-1 1 1,1 0-1,0 0 1,0 1-1,0-1 1,-1 1-1,9 4 1,-11-4-38,1 1 0,0-1 0,0 0 1,0-1-1,0 1 0,0-1 0,0 0 0,0 0 1,1 0-1,-1 0 0,0-1 0,1 1 0,-1-1 1,0-1-1,1 1 0,-1 0 0,0-1 0,1 0 1,4-2-1,1 0 39,-1 1-1,1 0 1,-1 1 0,1 0 0,0 0 0,0 1-1,-1 0 1,19 3 0,-19-2-24,0 0 1,0-1-1,1 0 1,-1 0-1,0-1 1,0 0-1,0-1 0,0 0 1,0 0-1,12-5 1,-18 6-17,1 0 1,0 1-1,-1 0 1,1 0-1,0 0 1,0 0-1,-1 0 1,1 1-1,0 0 1,0-1-1,-1 1 1,1 1-1,-1-1 1,1 0-1,2 3 1,-2-2 22,0-1 1,-1 1 0,1-1-1,0 1 1,0-1-1,0-1 1,0 1 0,0 0-1,0-1 1,0 0-1,0 0 1,0 0 0,0 0-1,6-2 1,-5 0 9,0 1 0,1 0 0,0 0 0,-1 0 0,1 0 0,0 1 0,-1 0 0,1 0 1,9 2-1,-10-2-27,0 0 1,0 0-1,-1 0 1,1 0-1,0-1 1,0 0-1,-1 0 1,1 0-1,6-3 1,16-3 268,8-2 83,4 7-366,-35 3 0,0-1 0,1 0 0,-1 0 0,1 0 0,-1-1 0,0 0 0,0 1 0,1-2 0,-1 1 0,0 0 0,0-1 0,0 0 0,0 0 0,6-4 0,-9 5-1,1 0-1,-1 0 0,1 0 0,-1 0 0,1 0 0,0 0 0,0 0 0,-1 1 0,1-1 0,0 0 1,0 1-1,0 0 0,-1-1 0,1 1 0,3 0 0,2 1 0,-1 0 0,0 1 0,0 0 0,9 3 0,-15-5 0,4 2 1,0-1 0,0-1 0,-1 1 0,1-1 0,0 1 0,0-1 0,0 0 0,0 0 0,0-1 0,0 1 0,0-1 1,-1 0-1,1 0 0,5-2 0,-8 3-2,1-1 1,0 1-1,0 0 1,0 0 0,0 0-1,-1 0 1,1 0-1,0 0 1,0 1-1,0-1 1,-1 1 0,4 1-1,-3-2 1,0 1 0,0 0 0,0-1-1,0 1 1,1-1 0,-1 1 0,0-1 0,0 0 0,0 0-1,0 0 1,0 0 0,4-1 0,6-4-10,15-4 13,-25 9-3,-1-1 0,1 1 0,0 0-1,-1 0 1,1 0 0,0 1 0,-1-1 0,1 0 0,-1 0-1,1 1 1,-1-1 0,1 1 0,0 0 0,-1-1 0,3 3-1,-2-2 2,0-1-1,0 1 0,0-1 1,0 1-1,0-1 0,0 1 1,0-1-1,0 0 0,0 0 1,0 0-1,0 0 0,0 0 1,0-1-1,0 1 0,0-1 1,2 0-1,17-2 1,-21 3-2,86 3-25,-82-3 27,1 0 0,-1 0 0,1-1-1,-1 1 1,0-1 0,7-2 0,18-2-8,-29 5 22,1 0-9,-1-1 3,0 0-1,0 1 1,1-1-1,-1 0 0,0 1 1,1-1-1,-1 0 0,0 1 1,1-1-1,-1 1 1,1-1-1,-1 1 0,1-1 1,-1 1-1,1-1 0,0 1 1,-1-1-1,1 1 1,-1 0-1,1-1 0,0 1 1,-1 0-1,2 0 0,-1 0 0,-1 0-1,0 0 1,1 0-1,-1 0 0,0 0 1,1 1-1,-1-1 0,0 0 1,1 0-1,-1 1 1,0-1-1,1 0 0,-1 0 1,0 1-1,1-1 0,-1 0 1,0 1-1,0-1 1,0 0-1,1 1 0,-1-1 1,0 1-1,0-1 0,0 0 1,0 1-1,0 0 1,0-1-8,1 0 0,-1 0 0,0 0 0,0 1 1,0-1-1,0 0 0,0 0 0,0 0 1,1 0-1,-1 1 0,0-1 0,0 0 1,0 0-1,0 0 0,1 0 0,-1 0 1,0 0-1,0 0 0,0 0 0,0 1 1,1-1-1,-1 0 0,0 0 0,0 0 0,0 0 1,1 0-1,-1 0 0,0 0 0,0 0 1,1 0-1,-1 0 0,0 0 0,0 0 1,0-1-1,1 1 0,-1 0 0,0 0 1,0 0-1,0 0 0,0 0 0,1 0 1,-1 0-1,0 0 0,0-1 0,0 1 0,0 0 1,1 0-1,-1 0 0,0 0 0,0-1 1,0 1-1,0 0 0,0 0 0,0 0 1,0 0-1,0-1 0,0 1 0,9-11 55,-9 10-48,1 1 0,-1-1 1,1 0-1,-1 0 1,1 0-1,-1 0 1,1 1-1,0-1 1,0 0-1,-1 0 1,1 1-1,0-1 1,0 1-1,0-1 1,0 1-1,-1-1 1,1 1-1,0-1 1,0 1-1,2-1 1,20 2 19,-4 1-31,-16-2-7,3 0 11,-1 0-1,1 0 1,-1 0 0,1-1-1,-1 0 1,9-3-1,-13 4 1,0-1 0,0 1 0,0-1 0,1 1 0,-1-1 0,0 1 0,0-1 0,0 1 0,0 0 0,1 0 0,-1 0 0,0 0 0,0 0 0,0 0 0,1 0 0,-1 0 0,0 0 0,0 0 0,0 1 0,1-1 0,-1 0 0,1 1 0,9 2 6,-10-3-7,-1 0 0,0 0 0,1 1 0,-1-1 0,0 0 0,1 0 0,-1 0 0,0 1 0,0-1-1,1 0 1,-1 0 0,0 1 0,0-1 0,1 0 0,-1 0 0,0 1 0,0-1 0,0 0 0,0 1 0,1-1 0,-1 0 0,0 1 0,0-1 0,0 0 0,0 1 0,0 0 0,0-1 1,0 1 0,0-1 0,1 1 0,-1 0 0,0-1 0,0 1 0,0-1 0,1 1 0,-1-1 0,0 1 0,1-1 0,-1 1-1,0-1 1,1 1 0,-1-1 0,0 0 0,1 1 0,-1-1 0,1 0 0,-1 1 0,1-1 0,-1 0 0,1 1 0,-1-1 0,1 0 0,-1 0 0,1 0-1,0 1 1,-1-1 0,1 0 0,5-1 5,-1 0 1,0 0-1,0 0 0,0-1 0,5-2 0,1 0-6,-6 3 1,0-1 1,0 1-1,0 1 1,7-1-1,3 0 0,-10 0-1,0-1-1,0 1 0,1-1 1,-1 0-1,0 0 0,5-3 1,-5 2 1,0 1 0,0 0 1,0 0-1,0 0 0,0 0 1,7 0-1,-9 2-3,0 0 0,0 0 0,0 0 0,0 1-1,0 0 1,0-1 0,0 1 0,3 2 0,-3-2-7,-1 0-1,1 0 1,0 0-1,-1-1 1,1 1-1,0-1 1,0 1-1,0-1 1,-1 0-1,1 0 1,4-1 0,16-6-74,-19 5 63,1 0-1,-1 1 0,1 0 0,-1 0 0,1 0 0,8-1 0,-12 3 20,0-1 0,0 0-1,0 0 1,0 0 0,0 1 0,0-1-1,0 0 1,0 1 0,0-1-1,-1 1 1,1-1 0,0 1-1,0 0 1,0-1 0,0 2-1,9 4-10,41-6 27,8-3-28,-57 3 13,-1 0-1,1 0 1,-1 0 0,1 1 0,-1-1-1,0 1 1,1-1 0,-1 1-1,1-1 1,-1 1 0,0 0 0,0 0-1,1-1 1,0 2 0,-1-1-1,1 1 0,-1-1 1,1 0-1,-1-1 0,1 1 0,-1 0 1,1 0-1,0-1 0,-1 1 0,1-1 1,2 1-1,15 0 5,0-1 0,-1-1 1,1 0-1,-1-1 0,1-1 0,24-8 0,-39 10-6,0 1 0,1-1-1,-1 1 1,0 0 0,0 0 0,5 0-1,-4 1 5,-1-1-1,1 0 0,-1 0 0,1-1 1,5 0-1,4-3 2,-11 3-2,0-1 0,1 1 1,-1 0-1,1 1 0,-1-1 1,1 1-1,-1-1 0,1 1 1,-1 0-1,1 0 0,0 1 1,-1-1-1,1 1 0,-1-1 0,7 4 1,-7-4-2,0 1 0,0 0 0,0-1 1,0 1-1,0-1 0,0 0 0,0 0 1,0 0-1,0-1 0,0 1 0,0-1 0,0 1 1,3-2-1,20-2-6,-22 4 8,0 0-1,0 1 0,-1 0 1,8 2-1,-8-2 0,0 0 1,-1-1-1,1 1 1,0-1-1,0 1 0,0-1 1,0 0-1,0 0 1,0 0-1,0 0 1,3-1-1,18-8-2,-22 8 1,1-1 1,-1 1-1,1 0 1,-1 0-1,1 0 1,0 1-1,-1-1 1,1 0-1,0 1 1,-1 0-1,1 0 1,0 0-1,-1 0 1,1 0-1,0 0 1,-1 1-1,1-1 1,0 1-1,-1-1 1,1 1-1,4 2 1,-4-1 0,0-1-1,0 0 1,0 0 0,0 0 0,1 0 0,-1 0 0,0-1-1,1 1 1,-1-1 0,0 0 0,6-1 0,40-7-4,-7 0 2,-37 8 1,-1 0 1,1 1-1,-1-1 1,1 1-1,8 2 0,9 2-2,54 7 26,-9-16 10,-59 4-31,0-1 0,0 0 0,0 0-1,0-1 1,0 0 0,-1-1 0,11-4 0,2-3 6,25-15 0,-14 8 109,-26 14-50,0 1 1,0-1-1,0-1 0,8-5 0,-9 5-47,1 0 1,-1 1-1,10-5 1,-11 7-22,1 1 1,-1-1-1,1 1 1,-1 0 0,1 0-1,-1 0 1,1 0-1,-1 1 1,6 1 0,-4-3 21,0 0-25,-4 9-543,-1-7 284,0 0 1,0 0-1,0 0 0,0 0 1,0 0-1,-1 0 0,1 0 0,0 0 1,-1 0-1,1 0 0,-2 1 0,1-6-994</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9.460"/>
    </inkml:context>
    <inkml:brush xml:id="br0">
      <inkml:brushProperty name="width" value="0.05" units="cm"/>
      <inkml:brushProperty name="height" value="0.05" units="cm"/>
      <inkml:brushProperty name="color" value="#008C3A"/>
    </inkml:brush>
  </inkml:definitions>
  <inkml:trace contextRef="#ctx0" brushRef="#br0">27 0 15259,'-4'6'1055,"0"1"-1,1-1 1,0 1 0,1-1-1,-1 1 1,1 0-1,-2 13 1,3-17-878,1-1 0,0 0 0,0 1 0,0-1 0,0 0 1,0 0-1,1 1 0,-1-1 0,1 0 0,-1 1 0,1-1 0,0 0 0,0 0 0,0 0 0,0 0 0,0 0 0,0 0 0,0 0 0,1 0 1,-1 0-1,1-1 0,0 1 0,-1 0 0,1-1 0,0 1 0,0-1 0,4 2 0,7 3 218,0-1-1,0 0 0,26 5 1,43 3-72,-56-10-259,134 12-1493,-154-15 1021,-1 0-1,1-1 1,0 0 0,-1 0-1,1 0 1,-1 0 0,0-1-1,1 0 1,-1 0-1,0-1 1,0 1 0,0-1-1,-1 0 1,1 0-1,-1-1 1,0 1 0,1-1-1,-2 0 1,1 0-1,0-1 1,3-5 0,14-22-1418</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49.881"/>
    </inkml:context>
    <inkml:brush xml:id="br0">
      <inkml:brushProperty name="width" value="0.05" units="cm"/>
      <inkml:brushProperty name="height" value="0.05" units="cm"/>
      <inkml:brushProperty name="color" value="#008C3A"/>
    </inkml:brush>
  </inkml:definitions>
  <inkml:trace contextRef="#ctx0" brushRef="#br0">55 1 11915,'-8'1'472,"-21"6"1928,28-6-2201,0-1 1,0 0 0,0 1-1,0-1 1,0 1 0,0-1-1,0 1 1,0 0 0,0-1-1,0 1 1,0 0 0,1 0 0,-1-1-1,0 1 1,0 0 0,1 0-1,-1 0 1,1 0 0,-1 0-1,0 1 1,1-1-83,0 0 0,0 1 0,1-1 0,-1 0 0,0 0 0,1 0 0,-1 0 0,0 0-1,1 0 1,0 0 0,-1 0 0,1 0 0,-1 0 0,1 0 0,0 0 0,0-1 0,0 1 0,-1 0 0,1 0 0,0-1 0,0 1 0,0 0-1,0-1 1,2 1 0,28 15 716,-28-15-713,63 25 954,55 26 251,-105-43-1142,0 0 0,0 1 0,-1 1 0,0 1-1,14 14 1,-9-5 16,-2 0-1,-1 1 0,-1 1 1,0 1-1,-2 0 1,-1 1-1,12 30 0,-21-44-183,0 1 0,-1-1 0,0 1 0,0 0-1,-1 0 1,-1 0 0,0 0 0,-1 0 0,0 0 0,-1 0 0,0 0-1,-1 0 1,0-1 0,-1 1 0,0 0 0,-1-1 0,0 0-1,-1 0 1,0 0 0,-1 0 0,0-1 0,-1 0 0,-11 14-1,0-5 22,-24 21 0,36-34-62,0-1 0,-1 0-1,0-1 1,0 0 0,0 0 0,0 0 0,-1-1 0,-8 3-1,14-5-70,1-1 0,0 0-1,-1 1 1,1-1-1,0 0 1,-1 0 0,1 1-1,-1-1 1,1 0 0,0-1-1,-1 1 1,1 0-1,0 0 1,-1 0 0,1-1-1,0 1 1,-1-1 0,1 1-1,0-1 1,-1 0-1,1 1 1,0-1 0,0 0-1,0 0 1,0 0 0,0 0-1,0 0 1,0 0-1,0 0 1,0 0 0,0 0-1,1 0 1,-1 0 0,-1-3-1,0-2-723,0-1 0,1 0-1,0 0 1,0 0 0,0-12-1,1 16 670,-2-38-1439</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0.143"/>
    </inkml:context>
    <inkml:brush xml:id="br0">
      <inkml:brushProperty name="width" value="0.05" units="cm"/>
      <inkml:brushProperty name="height" value="0.05" units="cm"/>
      <inkml:brushProperty name="color" value="#008C3A"/>
    </inkml:brush>
  </inkml:definitions>
  <inkml:trace contextRef="#ctx0" brushRef="#br0">14 0 16572,'-2'6'629,"0"-1"0,0 0 0,0 1 0,0 0 1,1-1-1,0 1 0,1 0 0,-1 0 0,1 0 1,1 11-1,2 2 402,0 0 1,7 19-1,0-1 17,21 110-151,17 218 0,-46-319-3715,2-63-4069</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0.402"/>
    </inkml:context>
    <inkml:brush xml:id="br0">
      <inkml:brushProperty name="width" value="0.05" units="cm"/>
      <inkml:brushProperty name="height" value="0.05" units="cm"/>
      <inkml:brushProperty name="color" value="#008C3A"/>
    </inkml:brush>
  </inkml:definitions>
  <inkml:trace contextRef="#ctx0" brushRef="#br0">477 51 17484,'-23'-5'1904,"-3"-4"1033,-5 0-1057,-5-1-207,-6 3-665,-1 0-240,-9 4-296,4 3-152,-3 3-248,3 6-304,6 3-2176,8-7 1679</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1.996"/>
    </inkml:context>
    <inkml:brush xml:id="br0">
      <inkml:brushProperty name="width" value="0.05" units="cm"/>
      <inkml:brushProperty name="height" value="0.05" units="cm"/>
      <inkml:brushProperty name="color" value="#008C3A"/>
    </inkml:brush>
  </inkml:definitions>
  <inkml:trace contextRef="#ctx0" brushRef="#br0">228 38 10930,'9'-9'2980,"4"-5"352,-13 14-3157,0 0 0,1-1 0,-1 1 0,0-1 0,1 1 0,-1-1-1,0 1 1,1-1 0,-1 1 0,0-1 0,0 1 0,0-1 0,0 1 0,1-1 0,-1 1-1,0-1 1,0 1 0,0-1 0,0 1 0,0-1 0,0 0 0,-1 1-65,1-1 0,-1 1 1,1 0-1,-1-1 0,1 1 0,-1 0 1,1-1-1,-1 1 0,1 0 0,-1 0 1,1 0-1,-1 0 0,1 0 1,-1 0-1,0-1 0,1 1 0,-1 0 1,1 1-1,-1-1 0,1 0 0,-1 0 1,1 0-1,-1 0 0,0 0 0,1 0 1,-1 1-1,-16 6 1024,-3 6-634,0 2-1,0 0 1,2 1-1,0 1 1,0 0-1,2 2 1,-16 21-1,23-27-404,1 0-1,1 1 0,0 0 0,1 0 0,-7 19 0,11-23-38,-1 0 1,1 0-1,1 0 1,0 0-1,0 0 1,1 1-1,0-1 1,4 18-1,-3-23-40,0 0-1,0 0 0,1-1 0,-1 1 0,1 0 1,1 0-1,-1-1 0,1 0 0,-1 1 0,1-1 1,0 0-1,1 0 0,-1 0 0,5 3 0,-2-3 4,0 1 1,0-2-1,0 1 0,1-1 0,-1 0 0,1 0 0,-1 0 0,1-1 0,9 2 0,-2-2-119,-1-1 0,1 0 0,0 0 0,0-1 0,-1-1 0,1 0 0,0-1 0,-1-1 0,1 0 0,13-5 0,-13 2-737,-1 1-1,-1-2 1,1 0-1,-1 0 1,0-1 0,-1 0-1,1-1 1,-2-1 0,17-18-1,7-12-869</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2.483"/>
    </inkml:context>
    <inkml:brush xml:id="br0">
      <inkml:brushProperty name="width" value="0.05" units="cm"/>
      <inkml:brushProperty name="height" value="0.05" units="cm"/>
      <inkml:brushProperty name="color" value="#008C3A"/>
    </inkml:brush>
  </inkml:definitions>
  <inkml:trace contextRef="#ctx0" brushRef="#br0">0 106 9058,'2'-9'1530,"0"0"1,0 0-1,1 1 1,1-1-1,-1 1 0,1-1 1,0 1-1,10-13 1,-13 20-1442,0 0 0,0 0 1,0 0-1,0-1 1,0 1-1,0 1 1,0-1-1,0 0 1,1 0-1,-1 0 1,0 1-1,1-1 0,-1 0 1,0 1-1,1-1 1,-1 1-1,1 0 1,-1-1-1,0 1 1,1 0-1,-1 0 0,1 0 1,-1 0-1,1 0 1,-1 0-1,1 1 1,-1-1-1,1 0 1,-1 1-1,0-1 1,1 1-1,-1-1 0,0 1 1,1 0-1,-1 0 1,0-1-1,2 2 1,1 1-85,0 1 0,0-1 0,0 1 0,0 0-1,-1 0 1,1 0 0,-1 0 0,0 1 0,3 5 0,-4-6-4,-1 0 0,1-1 0,-1 1 1,0 0-1,0 1 0,0-1 0,-1 0 0,1 0 0,-1 0 0,0 0 0,0 0 0,-1 5 0,-2 4-1,0-1 0,-7 19 0,6-20 1,1-1 0,0 1 1,0-1-1,-1 13 0,4-23-4,0 1 0,0-1-1,0 1 1,0 0-1,0-1 1,0 1 0,0-1-1,0 1 1,0-1 0,1 1-1,-1-1 1,0 1-1,0-1 1,0 1 0,1-1-1,-1 1 1,0-1 0,1 1-1,-1-1 1,0 1 0,1-1-1,-1 0 1,0 1-1,1-1 1,-1 1 0,1-1-1,-1 0 1,1 0 0,-1 1-1,1-1 1,-1 0-1,1 0 1,-1 0 0,1 1-1,-1-1 1,1 0 0,-1 0-1,1 0 1,0 0-1,-1 0 1,1 0 0,-1 0-1,1 0 1,-1 0 0,1 0-1,-1-1 1,2 1 0,4-1-31,0-1 0,0 0 1,9-4-1,-7 3 21,4-1 21,1 0 1,0 0-1,-1 2 1,1-1-1,0 2 1,0-1-1,22 2 1,-29 0 55,-1 1 0,0 0 0,1 0 0,-1 0 0,0 0 0,0 1 0,0 0 0,0 0 0,0 0 0,0 1 0,-1 0 0,1 0 0,-1 0 0,1 0 0,-1 0 0,0 1 0,-1 0 0,1 0 0,-1 0 0,1 0 0,4 10 0,-6-9 32,1 0 1,-1 0-1,0 0 0,0 0 0,-1 0 1,0 0-1,0 1 0,0-1 0,0 0 0,-1 1 1,0-1-1,0 0 0,-1 1 0,-1 8 1,0-7 9,0 0 1,-1 1 0,0-1-1,0 0 1,-1 0 0,0-1-1,0 1 1,0-1 0,-7 7 0,-7 6 34,0-2 0,-2 0 0,0-1 1,-1-1-1,-24 12 0,-16 6-194,-5 3-1166,57-30 18,1 0 1,-11 9-1,15-8-577</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4.396"/>
    </inkml:context>
    <inkml:brush xml:id="br0">
      <inkml:brushProperty name="width" value="0.05" units="cm"/>
      <inkml:brushProperty name="height" value="0.05" units="cm"/>
      <inkml:brushProperty name="color" value="#008C3A"/>
    </inkml:brush>
  </inkml:definitions>
  <inkml:trace contextRef="#ctx0" brushRef="#br0">11 18 11666,'-7'-9'345,"3"4"-201,4 2-440,4 3 176</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4.661"/>
    </inkml:context>
    <inkml:brush xml:id="br0">
      <inkml:brushProperty name="width" value="0.05" units="cm"/>
      <inkml:brushProperty name="height" value="0.05" units="cm"/>
      <inkml:brushProperty name="color" value="#008C3A"/>
    </inkml:brush>
  </inkml:definitions>
  <inkml:trace contextRef="#ctx0" brushRef="#br0">57 1 13939,'-19'1'1192,"4"4"937,3 2-617,5 6-608,3-1-296,4-2-528,9 2-88,6-3-864,4 0-432,13 3 616</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4.972"/>
    </inkml:context>
    <inkml:brush xml:id="br0">
      <inkml:brushProperty name="width" value="0.05" units="cm"/>
      <inkml:brushProperty name="height" value="0.05" units="cm"/>
      <inkml:brushProperty name="color" value="#008C3A"/>
    </inkml:brush>
  </inkml:definitions>
  <inkml:trace contextRef="#ctx0" brushRef="#br0">15 17 15083,'-9'-3'1329,"5"-2"759,3 1-312,4 1-519,6 1-449,3 2-528,0 0-120,-3 5-424,-4 4-368,-3 5-1121,3 3 2449,5 7-992</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5.267"/>
    </inkml:context>
    <inkml:brush xml:id="br0">
      <inkml:brushProperty name="width" value="0.05" units="cm"/>
      <inkml:brushProperty name="height" value="0.05" units="cm"/>
      <inkml:brushProperty name="color" value="#008C3A"/>
    </inkml:brush>
  </inkml:definitions>
  <inkml:trace contextRef="#ctx0" brushRef="#br0">0 89 13283,'0'-2'1376,"0"-5"1025,2 0-313,5-7-216,-4 0-415,6 0-609,0 2-200,-6 2-464,-1 8-48,12-5-472,-9 11-2128,-5 3 119,7 1 1233</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23.654"/>
    </inkml:context>
    <inkml:brush xml:id="br0">
      <inkml:brushProperty name="width" value="0.05" units="cm"/>
      <inkml:brushProperty name="height" value="0.05" units="cm"/>
      <inkml:brushProperty name="color" value="#008C3A"/>
    </inkml:brush>
  </inkml:definitions>
  <inkml:trace contextRef="#ctx0" brushRef="#br0">1 10 11875,'7'-6'1464,"-1"2"1200,1 4-351,-4 7-577,-3 3-551,0 2-713,4-4-328,25-16-144</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5.486"/>
    </inkml:context>
    <inkml:brush xml:id="br0">
      <inkml:brushProperty name="width" value="0.05" units="cm"/>
      <inkml:brushProperty name="height" value="0.05" units="cm"/>
      <inkml:brushProperty name="color" value="#008C3A"/>
    </inkml:brush>
  </inkml:definitions>
  <inkml:trace contextRef="#ctx0" brushRef="#br0">48 10 13667,'-7'2'1984,"-5"3"2409,-1 1-2208,8-1-1225,-2-2-200,4-3-912,5-5-680,4-21 512</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6.628"/>
    </inkml:context>
    <inkml:brush xml:id="br0">
      <inkml:brushProperty name="width" value="0.05" units="cm"/>
      <inkml:brushProperty name="height" value="0.05" units="cm"/>
      <inkml:brushProperty name="color" value="#008C3A"/>
    </inkml:brush>
  </inkml:definitions>
  <inkml:trace contextRef="#ctx0" brushRef="#br0">139 81 8666,'0'0'269,"-1"0"-1,0 0 1,0 0-1,0-1 1,1 1 0,-1 0-1,0 0 1,1-1 0,-1 1-1,0-1 1,1 1 0,-1 0-1,0-1 1,1 1 0,-1-1-1,0 0 1,1 1 0,-1-1-1,1 1 1,0-1 0,-1 0-1,1 1 1,-1-1-1,1 0 1,0 0 0,-1 1-1,1-3 1,-6-25 3124,4 12-1319,2 15-1860,-1-1 0,1 1 0,-1-1 0,1 1 0,-1 0 0,0-1 0,1 1 0,-1 0 0,0-1 0,0 1 0,0 0-1,-1-2 1,1 3-149,1 0 0,-1-1 0,0 1 0,1 0 0,-1-1 0,0 1 0,1 0 0,-1 0 0,0 0 0,1 0 0,-1-1 0,0 1 0,1 0 0,-1 0 0,0 0 0,0 0 0,1 1 0,-1-1 0,0 0 0,1 0 0,-1 0 0,0 0 0,1 1 0,-1-1 0,0 0 0,1 1 0,-1-1 0,1 0 0,-1 1 0,0 0 0,-3 3 42,0-1-1,0 1 1,1 0-1,0 0 1,0 0 0,0 1-1,0-1 1,1 1-1,-3 6 1,-16 49 357,17-48-342,-2 8 56,0 1-1,2-1 0,0 1 0,0 28 0,3-41-138,1 0-1,0-1 1,1 1-1,0 0 1,0-1-1,1 1 1,0-1-1,0 0 1,0 0-1,1 1 1,0-1-1,1-1 1,-1 1-1,1 0 1,8 8-1,-8-11-14,0-1 1,0 0-1,0 0 0,1 0 0,-1 0 1,1-1-1,0 0 0,0 0 0,0 0 1,0-1-1,0 1 0,0-1 1,0 0-1,0-1 0,0 1 0,6-1 1,5 0 33,1-1 0,-1-1 0,29-6 0,-31 4-260,0 0 0,0 0 0,0-2 0,-1 0-1,0 0 1,16-12 0,-13 7-1851,-1-1 0,16-15 0,-14 11 53</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6.846"/>
    </inkml:context>
    <inkml:brush xml:id="br0">
      <inkml:brushProperty name="width" value="0.05" units="cm"/>
      <inkml:brushProperty name="height" value="0.05" units="cm"/>
      <inkml:brushProperty name="color" value="#008C3A"/>
    </inkml:brush>
  </inkml:definitions>
  <inkml:trace contextRef="#ctx0" brushRef="#br0">1 92 16412,'10'-7'2352,"8"-3"1817,9-2-1601,5-2-167,-1 0-937,-2 0-351,-8 4-657,-2 3-200,-7 5-208,-3 1-112,-2 1-488,-5 1-297,1 3-759,-3 1-440,-2 0-569,-1 0-392,-4 1 129,0-1 1303</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7.111"/>
    </inkml:context>
    <inkml:brush xml:id="br0">
      <inkml:brushProperty name="width" value="0.05" units="cm"/>
      <inkml:brushProperty name="height" value="0.05" units="cm"/>
      <inkml:brushProperty name="color" value="#008C3A"/>
    </inkml:brush>
  </inkml:definitions>
  <inkml:trace contextRef="#ctx0" brushRef="#br0">27 1 13475,'-5'10'1005,"1"-1"281,0-1 1,0 1-1,1 0 1,-2 11-1,4-18-1167,1 0 0,0 0 0,-1 0 0,1 0-1,0 0 1,0 0 0,0 0 0,1 0 0,-1 0-1,0 0 1,1 0 0,0 0 0,-1 0 0,1 0-1,0-1 1,0 1 0,0 0 0,0 0 0,0-1-1,0 1 1,0 0 0,1-1 0,-1 1 0,1-1-1,1 2 1,7 3 45,1 0 1,0-1-1,0 0 0,0-1 1,0 0-1,22 3 0,10 5 382,-30-7-321,7 1 355,26 12 0,-41-16-443,-1 0-1,1 1 1,-1-1-1,0 1 1,0 0 0,0 0-1,0 1 1,-1-1-1,1 1 1,-1 0-1,4 5 1,-6-7-72,0-1 0,0 1 0,-1-1 0,1 1 0,-1 0 0,1-1 0,-1 1 0,0 0 0,1-1 0,-1 1 0,0 0 0,0-1 0,0 1 0,-1 0 0,1 0 0,-1 2 0,0 0 20,-1-1 1,1 0-1,-1 1 1,1-1 0,-1 0-1,0 0 1,-4 5 0,-1-1 31,0 0-1,-1-1 1,1 0 0,-17 11 0,15-12-162,-1 0 0,1-1 0,-1 0 0,-13 3 0,20-5-105,-1-1 0,1-1 0,-1 1-1,1-1 1,-1 1 0,1-1 0,-1 0-1,0 0 1,1 0 0,-1-1 0,1 0-1,-1 1 1,1-1 0,-6-2 0,8 2 114,1 1 1,-1 0 0,1 0-1,0-1 1,-1 1 0,1 0-1,0-1 1,0 1-1,-1 0 1,1-1 0,0 1-1,0-1 1,-1 1 0,1 0-1,0-1 1,0 1 0,0-1-1,0 1 1,-1 0-1,1-1 1,0 1 0,0-1-1,0 1 1,0-1 0,0 1-1,0-1 1</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8.668"/>
    </inkml:context>
    <inkml:brush xml:id="br0">
      <inkml:brushProperty name="width" value="0.05" units="cm"/>
      <inkml:brushProperty name="height" value="0.05" units="cm"/>
      <inkml:brushProperty name="color" value="#008C3A"/>
    </inkml:brush>
  </inkml:definitions>
  <inkml:trace contextRef="#ctx0" brushRef="#br0">4 73 15475,'0'-21'1609,"-1"2"1063,1 5-1632,-2 4-191,2 5-673,2 1-160,-1 4-440,3 4-305,-1 6-1079,8 7-777,10 1 1441</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8.886"/>
    </inkml:context>
    <inkml:brush xml:id="br0">
      <inkml:brushProperty name="width" value="0.05" units="cm"/>
      <inkml:brushProperty name="height" value="0.05" units="cm"/>
      <inkml:brushProperty name="color" value="#008C3A"/>
    </inkml:brush>
  </inkml:definitions>
  <inkml:trace contextRef="#ctx0" brushRef="#br0">1 52 16956,'0'-2'1520,"0"-1"840,0-6-423,3 1-793,-3-3-424,2 3-488,3-1-224,0 7-736,13 2-432,-8 7-1241,4 4 889,15 2 608</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9.123"/>
    </inkml:context>
    <inkml:brush xml:id="br0">
      <inkml:brushProperty name="width" value="0.05" units="cm"/>
      <inkml:brushProperty name="height" value="0.05" units="cm"/>
      <inkml:brushProperty name="color" value="#008C3A"/>
    </inkml:brush>
  </inkml:definitions>
  <inkml:trace contextRef="#ctx0" brushRef="#br0">35 18 15291,'-14'-5'1865,"2"-1"863,7 3-415,3-1-337,1 4-504,6 4-1424,-2 3-184,6 3-752,0 2-680,10 2-1713,-2 2 1689</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9.404"/>
    </inkml:context>
    <inkml:brush xml:id="br0">
      <inkml:brushProperty name="width" value="0.05" units="cm"/>
      <inkml:brushProperty name="height" value="0.05" units="cm"/>
      <inkml:brushProperty name="color" value="#008C3A"/>
    </inkml:brush>
  </inkml:definitions>
  <inkml:trace contextRef="#ctx0" brushRef="#br0">9 37 16844,'-7'-5'7937,"5"3"-6744,2 0-649,4-1-296,6-3-328,-1 0-208,8 0-993,-5-1-815,7 7 1096</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9.683"/>
    </inkml:context>
    <inkml:brush xml:id="br0">
      <inkml:brushProperty name="width" value="0.05" units="cm"/>
      <inkml:brushProperty name="height" value="0.05" units="cm"/>
      <inkml:brushProperty name="color" value="#008C3A"/>
    </inkml:brush>
  </inkml:definitions>
  <inkml:trace contextRef="#ctx0" brushRef="#br0">11 1 16804,'-3'0'1280,"-1"0"408,1 0-544,6 1-783,2 3-265,4-1-417,-2 4-839,3 4-544,6 1 728</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8:59.902"/>
    </inkml:context>
    <inkml:brush xml:id="br0">
      <inkml:brushProperty name="width" value="0.05" units="cm"/>
      <inkml:brushProperty name="height" value="0.05" units="cm"/>
      <inkml:brushProperty name="color" value="#008C3A"/>
    </inkml:brush>
  </inkml:definitions>
  <inkml:trace contextRef="#ctx0" brushRef="#br0">49 20 16420,'-7'3'2224,"-2"2"2057,-1-1-1945,1-1-1255,4 3-465,-4-6-720,13-13-2825,-1-14 2001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35.671"/>
    </inkml:context>
    <inkml:brush xml:id="br0">
      <inkml:brushProperty name="width" value="0.05" units="cm"/>
      <inkml:brushProperty name="height" value="0.05" units="cm"/>
      <inkml:brushProperty name="color" value="#008C3A"/>
    </inkml:brush>
  </inkml:definitions>
  <inkml:trace contextRef="#ctx0" brushRef="#br0">35 93 7986,'-5'0'5123,"5"0"-4913,0 1 0,0-1 0,0 0 0,0 1 0,0-1 0,0 0 0,0 1 0,-1-1 0,1 0 0,0 0 0,-2 4 2519,2-4-2519,-1 0 0,1 0 0,0 0 0,0 0 0,-1 0 0,1 1 0,0-1 0,0 0 0,-1 0 0,1 0 0,0 0 0,-1 0 0,1 0 0,0 0 0,-1 0 0,1 0-1,-7 2-456,8-4 320,1 0-1,-1 0 1,0 0-1,1 0 1,-1 0 0,0 0-1,0 0 1,-1 0-1,1 0 1,0 0 0,-1-1-1,1-3 1,4-12-33,-4 16-37,0-1-1,0 1 0,0-1 1,0 1-1,-1-1 0,1 1 1,-1-1-1,1 1 1,-1-1-1,0 0 0,0 1 1,0-1-1,-2-4 0,2 7-1,0 0 0,0 0 0,0 0 0,0 0 0,0 0 0,0-1 0,0 1 0,0 0 0,0 0 0,-1 0 0,1 0 0,0 0 0,0 0 0,0 0 0,0 0 0,0 0 0,0 0 0,0 0 0,-1 0 0,1 0 0,0 0 0,0 0 0,0 0 0,0 0 0,0 0 0,0 0 0,0 0 0,-1 0 0,1 0 0,0 0 0,0 0 0,0 0 0,0 0 0,0 0 0,0 0 0,0 0 0,0 0 0,-1 0 0,1 1 0,0-1 0,0 0-1,0 0 1,0 0 0,0 0 0,0 0 0,0 0 0,0 0 0,0 0 0,0 1 0,0-1 0,0 0 0,0 0 0,0 0 0,-1 0 0,-1 2 50,3-8 1,-1 5-51,0 1 0,0-1 1,0 1-1,0-1 0,0 1 1,0 0-1,0-1 1,0 1-1,0-1 0,1 1 1,-1 0-1,0-1 0,0 1 1,1-1-1,-1 1 1,0 0-1,0-1 0,1 1 1,-1 0-1,0 0 0,1-1 1,-1 1-1,0 0 1,1 0-1,-1-1 0,1 1 1,-1 0-1,0 0 0,1 0 1,-1 0-1,1 0 1,-1-1-1,1 1 0,-1 0 1,0 0-1,1 0 0,-1 0 1,1 0-1,-1 0 1,1 0-1,-1 1 0,0-1 1,1 0-1,-1 0 0,1 0 1,-1 0-1,1 1 1,-1-1-1,0 0 0,1 0 1,-1 0-1,0 1 0,1-1 1,-1 0-1,0 1 1,1-1-1,-1 0 0,0 1 1,0-1-1,1 0 0,-1 1 1,0-1-1,0 1 1,0 0-1,0-1 21,0 1-1,0-1 1,0 1 0,0-1 0,0 0 0,0 1 0,0-1-1,-1 1 1,1-1 0,0 1 0,0-1 0,-1 1-1,1-1 1,0 0 0,-1 1 0,1-1 0,0 0 0,-1 1-1,1-1 1,0 0 0,-1 1 0,1-1 0,-1 0-1,1 0 1,-1 1 0,1-1 0,-1 0 0,1 0 0,0 0-1,-1 0 1,1 0 0,-1 0 0,0 0 0,0 0-3,1 1 0,-1-1 0,1 0 0,0 0 0,-1 0 0,1 0 0,-1 0 0,1 1 0,-1-1 0,1 0 0,0 0 0,-1 1-1,1-1 1,0 0 0,-1 1 0,1-1 0,0 0 0,-1 1 0,1 0 0,1 7 33,0-5-6,0 0-1,0 0 1,0 1 0,-1-1 0,0 0 0,1 1 0,-1-1 0,0 0-1,-1 1 1,1-1 0,-2 6 0,2-8 271,-8 6 626,7-8-856,-7-2-2152,-10 5-2706</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00.744"/>
    </inkml:context>
    <inkml:brush xml:id="br0">
      <inkml:brushProperty name="width" value="0.05" units="cm"/>
      <inkml:brushProperty name="height" value="0.05" units="cm"/>
      <inkml:brushProperty name="color" value="#008C3A"/>
    </inkml:brush>
  </inkml:definitions>
  <inkml:trace contextRef="#ctx0" brushRef="#br0">217 32 8650,'1'-10'805,"3"-5"1132,-4 15-1718,0 0-1,1-1 1,-1 1 0,0-1-1,1 1 1,-1-1-1,1 1 1,-1 0-1,0-1 1,1 1 0,-1 0-1,1-1 1,-1 1-1,1 0 1,-1 0 0,1-1-1,-1 1 1,1 0-1,-1 0 1,1 0 0,0 0-1,-1 0 1,1 0-1,0 0 1,-11 5 5955,-12 12-4870,18-13-698,-24 18 190,1 2-1,1 1 0,-39 48 0,58-63-686,0 1 0,1-1 0,0 1 0,1 0 0,0 0 0,-4 16 0,7-19-30,0 0-1,1 0 1,0 1 0,0-1-1,1 0 1,0 0 0,1 0-1,0 1 1,0-1 0,4 12-1,-4-15-45,1 0-1,0 0 0,0 0 0,0 0 0,1 0 1,-1 0-1,1-1 0,0 0 0,1 1 0,-1-1 1,1 0-1,0-1 0,7 7 0,-5-7-5,0 1 1,0-1-1,0 0 0,0 0 0,0-1 0,1 0 0,-1 0 1,1-1-1,11 2 0,0-2-70,0-1 0,-1-1 1,1 0-1,-1-2 0,1 0 0,-1 0 0,26-11 0,32-14-2151,-39 10-1150,-4-3-3503,-17 7 3537</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01.153"/>
    </inkml:context>
    <inkml:brush xml:id="br0">
      <inkml:brushProperty name="width" value="0.05" units="cm"/>
      <inkml:brushProperty name="height" value="0.05" units="cm"/>
      <inkml:brushProperty name="color" value="#008C3A"/>
    </inkml:brush>
  </inkml:definitions>
  <inkml:trace contextRef="#ctx0" brushRef="#br0">149 3 16500,'-2'-1'306,"0"1"1,1-1 0,-1 1 0,0 0-1,0-1 1,0 1 0,0 0 0,0 0 0,0 0-1,0 1 1,0-1 0,0 0 0,0 1-1,0-1 1,0 1 0,0 0 0,0 0-1,0-1 1,1 1 0,-1 0 0,0 1 0,1-1-1,-1 0 1,1 0 0,-1 1 0,-1 1-1,-3 4 38,1 0-1,-1 0 0,2 0 0,-8 15 0,0 3 57,1 0-1,2 1 1,0 1 0,2 0 0,-7 48 0,13-66-358,0 1 1,1-1 0,0 0-1,1 0 1,0 0 0,0 0-1,1 0 1,0-1 0,0 1-1,1 0 1,0-1 0,1 1-1,0-1 1,6 9 0,-6-11-31,0 0 1,1-1-1,0 0 1,0 1-1,0-2 1,0 1-1,1-1 1,0 1-1,0-2 1,0 1-1,0-1 1,1 0-1,-1 0 1,1 0-1,0-1 1,0 0-1,0-1 1,8 2-1,-7-2-3,-1-1 0,1 0-1,0 0 1,-1-1 0,1 0-1,12-3 1,-18 3-7,0 1 1,0-1-1,0 0 0,0 0 0,0 0 0,0 0 1,0 0-1,0 0 0,-1-1 0,1 1 1,-1 0-1,3-3 0,-3 3-1,-1-1 1,1 1-1,0 0 1,-1 0-1,1-1 1,-1 1-1,0 0 1,1-1-1,-1 1 0,0-1 1,0 1-1,0 0 1,0-1-1,0 1 1,0-1-1,0 1 1,0 0-1,-1-1 0,1 1 1,-1-3-1,0 3 2,1-1-1,-1 1 0,0 0 1,0-1-1,1 1 0,-1 0 0,0 0 1,0-1-1,0 1 0,0 0 1,0 0-1,-1 0 0,-1-1 0,3 1-1,-1 1-1,0-1 1,0 1-1,0-1 1,1 0-1,-1 1 0,0 0 1,0-1-1,0 1 1,0 0-1,0-1 1,0 1-1,0 0 1,0 0-1,0 0 0,1 0 1,-1 0-1,0 0 1,0 0-1,0 0 1,0 0-1,0 0 1,0 0-1,0 1 0,0-1 1,0 0-1,0 1 1,0-1-1,0 1 1,0 0-1,-3 1 0,-8 3-160,0 2 0,0 0 0,0 0 0,1 1 0,-17 14 0,26-19 23,-15 14-943,16-16 1016,1 1 1,-1-1-1,1 0 0,-1 1 0,1-1 0,0 1 1,0-1-1,0 1 0,0-1 0,0 1 0,0-1 1,0 2-1</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23.785"/>
    </inkml:context>
    <inkml:brush xml:id="br0">
      <inkml:brushProperty name="width" value="0.05" units="cm"/>
      <inkml:brushProperty name="height" value="0.05" units="cm"/>
      <inkml:brushProperty name="color" value="#008C3A"/>
    </inkml:brush>
  </inkml:definitions>
  <inkml:trace contextRef="#ctx0" brushRef="#br0">561 973 7922,'2'0'349,"-1"0"0,1-1 0,-1 1 1,1-1-1,-1 0 0,0 1 0,1-1 1,-1 0-1,0 0 0,0 0 0,0 0 0,1 0 1,-1 0-1,1-2 0,4 3 3689,13 5-2770,-8-2-642,99 18 1813,-54-9-2279,0-2-1,74 4 0,114-16-29,-167-3-67,154-6 504,-186 12-448,0 2-1,0 1 1,49 12 0,-43-4-86,160 30 2,-183-39-23,1-1 0,0-1 0,0-1 1,0-2-1,41-8 0,-12-5 211,94-36 0,-25 6 314,-96 35-418,1 2-1,35-4 1,-2 4-77,-23 5-22,-1-3 0,0-1 0,54-18-1,-53 10 6,43-22 0,-66 27-5,-1 0 1,-1-1-1,0-1 1,26-23-1,-38 31 0,-1-1 1,0 1-1,0-1 0,0 0 0,0 0 0,-1 0 0,0 0 0,0-1 1,0 0-1,-1 1 0,0-1 0,0 0 0,0 0 0,-1 0 0,0 0 1,0 0-1,0 0 0,-1 0 0,0-1 0,0 1 0,-1 0 0,1 0 1,-2 0-1,1 0 0,0 0 0,-1 0 0,0 0 0,-4-7 0,-6-12 23,-2 0-1,0 0 0,-19-22 0,-59-63 67,69 86-116,-1 0-1,-38-28 1,45 40 3,-1 1-1,0 0 1,0 1 0,0 2-1,-28-10 1,6 6-5,-70-10 0,-46 3 13,46 7-2,-303-64 43,347 61-55,-1 4 0,0 2 0,-1 3-1,0 3 1,-98 8 0,-156 29 3,5 28-15,35 23-43,205-57 59,-116 60 0,170-75 15,0 2-1,1 0 1,0 1-1,2 2 1,0 0-1,1 1 0,0 1 1,2 0-1,1 2 1,0 0-1,1 0 0,-21 47 1,26-48 72,1 1-1,1-1 1,1 1 0,1 1-1,-5 36 1,10-49-19,0 0-1,1-1 1,0 1 0,1 0-1,0 0 1,0 0 0,1-1-1,0 1 1,1-1 0,0 1 0,1-1-1,0 0 1,0 0 0,1-1-1,11 16 1,-7-13 14,1 0 0,1-1 0,0 0 0,0-1-1,1 0 1,0-1 0,0-1 0,1 1 0,0-2 0,22 9 0,2-3-8,1-2 1,69 12-1,-53-14-1005,1-3-1,1-1 0,95-8 1,-37-14-494,-113 18 1423</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26.407"/>
    </inkml:context>
    <inkml:brush xml:id="br0">
      <inkml:brushProperty name="width" value="0.05" units="cm"/>
      <inkml:brushProperty name="height" value="0.05" units="cm"/>
      <inkml:brushProperty name="color" value="#008C3A"/>
    </inkml:brush>
  </inkml:definitions>
  <inkml:trace contextRef="#ctx0" brushRef="#br0">556 999 5417,'5'-6'2244,"6"-7"869,-11 13-3016,0 0 1,1 0 0,-1 0-1,0 0 1,0-1-1,0 1 1,1 0 0,-1 0-1,0-1 1,0 1-1,0 0 1,0 0-1,0 0 1,0-1 0,1 1-1,-1 0 1,0-1-1,0 1 1,0 0 0,0 0-1,0-1 1,0 1-1,0 0 1,0-1 0,0 1-1,0 0 1,0 0-1,0-1 1,0 1 0,-1 0-1,1 0 1,0-1-1,0 1 1,0 0-1,0-1 1,19 5 3227,19-4-2510,-16-1-275,192-4 1969,137 4-436,-21 6-1777,0-16 111,-171 4 218,77-6-98,116-3-268,219 7 425,-242-12-380,4 1-144,-305 19-88,0-1 0,-1-1 0,1-2 0,-1 0 0,0-2 0,-1-1 0,35-15 0,-53 19-65,-1 0-1,1-1 1,-1 0-1,0 0 1,0-1-1,-1 1 1,1-2-1,-2 1 1,1-1-1,0 1 1,-1-1-1,-1-1 1,7-11-1,-6 8 2,-1 0-1,0 0 0,-1-1 0,0 1 1,-1-1-1,0 1 0,-1-1 1,0 0-1,-2-17 0,0 15-2,0-1 1,-2 0-1,0 0 0,-1 1 0,0 0 0,-1 0 0,-9-18 1,9 21-7,-1 1 1,0 0-1,-1 0 1,0 1 0,0 0-1,-1 0 1,0 1-1,-1 0 1,-12-10 0,6 9-4,0 0 1,-1 1 0,0 1 0,-26-9 0,-72-15 5,86 24-4,-173-29-28,20 4 42,56 2 4,-111-22-17,-67 4-20,-1 18-6,-57 1 46,318 25-18,-404-8-7,2 41-3,380-22 9,1 2 0,0 3 0,-108 35 0,39 4-8,-163 88-1,252-115 25,-48 33 0,76-45-11,0 0 0,1 2 0,1-1 0,0 2 1,-23 29-1,-40 76 33,39-61 29,28-44-45,1 0 0,0 1 0,1-1 0,-10 31 0,16-42 17,1 0 0,0 0 0,0 0 0,1 0 0,0 1 0,-1-1 0,1 0 0,0 0 0,1 0 0,-1 1 0,1-1 0,0 0 1,0 0-1,0 0 0,1 0 0,-1 0 0,1 0 0,0 0 0,0-1 0,0 1 0,1-1 0,-1 1 0,1-1 0,0 0 0,5 4 0,61 63 744,-31-31-664,-32-34-114,0 0 0,0 0 0,1-1 1,-1 0-1,1-1 0,0 1 0,0-1 0,0 0 0,0-1 0,1 0 0,-1 0 1,12 1-1,11 0 13,56-2 1,-55-1 6,203 20 244,1 0-84,-41-28 496,2 0-101,-69 4-283,-107 2-219,0-1 0,-1-1 1,1-1-1,25-10 1,-22 9 165,-20 5-221,0 1 1,1-1-1,-1 0 1,0 0 0,0-1-1,0 1 1,1-1-1,-2 1 1,1-1-1,0 0 1,4-4-1,0-1-22,1 0 0,10-7 0,-18 13-31,0 1-1,0 0 1,0 0-1,0 0 1,0 0 0,1 0-1,-1 0 1,0 0-1,0-1 1,0 1-1,0 0 1,1 0 0,-1 0-1,0 0 1,0 0-1,0 0 1,1 0 0,-1 0-1,0 0 1,0 0-1,0 0 1,0 0 0,1 0-1,-1 0 1,0 0-1,0 0 1,0 0-1,1 0 1,-1 1 0,0-1-1,0 0 1,0 0-1,0 0 1,1 0 0,-1 0-1,0 0 1,0 0-1,0 1 1,0-1 0,0 0-1,0 0 1,1 0-1,-1 0 1,0 1-1,0-1 1,0 0 0,0 0-1,0 0 1,0 0-1,0 1 1,0-1 0,0 0-1,3 5-1010,2 3 69</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1.115"/>
    </inkml:context>
    <inkml:brush xml:id="br0">
      <inkml:brushProperty name="width" value="0.05" units="cm"/>
      <inkml:brushProperty name="height" value="0.05" units="cm"/>
      <inkml:brushProperty name="color" value="#008C3A"/>
    </inkml:brush>
  </inkml:definitions>
  <inkml:trace contextRef="#ctx0" brushRef="#br0">77 18 6865,'-1'-3'1217,"-2"-12"10462,3 15-11558,4 17 2587,-2-7-2371,0 0 0,-1-1 0,-1 1 0,0 0 0,-2 18 0,-20 146 1519,22-172-1829,-1-1-1,1 1 0,-1-1 0,1 0 0,-1 1 1,0-1-1,1 1 0,-1-1 0,0 0 0,0 0 1,0 1-1,0-1 0,0 0 0,0 0 0,0 0 1,-1 0-1,1 0 0,-2 1 0,2-1-19,0-1 0,1 0 1,-1 0-1,0 0 0,1 1 0,-1-1 0,0 0 0,1 0 0,-1 0 0,0 0 0,0 0 1,1 0-1,-1 0 0,0 0 0,1 0 0,-1 0 0,0-1 0,1 1 0,-1 0 0,0 0 1,1-1-1,-1 1 0,1 0 0,-1-1 0,0 1 0,1-1 0,-1 1 0,1-1 0,-1 1 1,1-1-1,0 1 0,-1-1 0,1 1 0,-1-1 0,1 1 0,0-1 0,-1 0 0,1 1 1,0-1-1,0-1 0,-5-12 6,2-1 1,0 0 0,1 1-1,1-1 1,0 0-1,2-26 1,-1-3-1,-2-23-12,2 66 0,0 1 1,0 0-1,0 0 0,0 0 0,0 0 0,0-1 0,0 1 1,0 0-1,0 0 0,0 0 0,0 0 0,0-1 0,0 1 1,0 0-1,0 0 0,0 0 0,0 0 0,0-1 0,1 1 1,-1 0-1,0 0 0,0 0 0,0 0 0,0 0 0,0-1 0,0 1 1,1 0-1,-1 0 0,0 0 0,0 0 0,0 0 0,0 0 1,0 0-1,1 0 0,-1 0 0,0 0 0,0 0 0,0 0 1,1 0-1,-1 0 0,0 0 0,0 0 0,0 0 0,0 0 1,1 0-1,-1 0 0,0 0 0,0 0 0,0 0 0,0 0 1,1 0-1,-1 0 0,0 0 0,0 0 0,8 6 147,-3 0-4,0 0 0,-1 1 0,0-1 0,-1 1-1,0 0 1,0 0 0,0 0 0,-1 0 0,3 13-1,0 10 224,2 33-1,-4-21-64,-2-37-263,11 73 301,-11-72-567,0-7-181,-2-15-717,-1-5-129,2-17 227</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2.292"/>
    </inkml:context>
    <inkml:brush xml:id="br0">
      <inkml:brushProperty name="width" value="0.05" units="cm"/>
      <inkml:brushProperty name="height" value="0.05" units="cm"/>
      <inkml:brushProperty name="color" value="#008C3A"/>
    </inkml:brush>
  </inkml:definitions>
  <inkml:trace contextRef="#ctx0" brushRef="#br0">0 142 10066,'1'-9'6099,"4"3"-5433,-1 0 1,1 0-1,0 0 1,1 1-1,-1 0 1,1 0-1,11-8 1,1 0 162,0-3-94,20-15 520,-34 28-1108,0 1 1,0-1-1,0 1 0,1-1 1,-1 1-1,1 1 0,5-2 1,-9 2-136,-1 1 0,1 0 0,0 0 0,-1 0 1,1 0-1,0 0 0,-1 0 0,1 0 0,-1 0 0,1 0 1,0 0-1,-1 0 0,1 1 0,0-1 0,-1 0 0,1 0 1,-1 1-1,1-1 0,0 0 0,-1 1 0,1-1 0,-1 0 1,1 1-1,-1-1 0,1 1 0,-1-1 0,0 1 0,1-1 1,-1 1-1,1 0 0,-1-1 0,0 1 0,0-1 0,1 1 1,-1 0-1,0-1 0,0 1 0,0-1 0,0 1 0,0 0 0,1-1 1,-1 1-1,-1 0 0,2 4 2,-1 0 0,-1 0-1,1-1 1,-2 10 0,-3 4-1,-1 0 0,-1-1 1,-15 28-1,4-6 11,-9 17 1,12-29 203,-10 32-1,24-58-207,1 0 0,0 0-1,-1 1 1,1-1-1,0 0 1,-1 0 0,1 1-1,0-1 1,0 0-1,0 0 1,0 0-1,0 1 1,0-1 0,1 0-1,-1 0 1,0 1-1,1-1 1,-1 0 0,1 0-1,-1 0 1,2 2-1,-1-2-7,0 0 0,0 0 0,0-1 0,0 1 0,0-1 0,0 1 0,0-1 0,0 1 0,0-1 0,0 1 0,0-1 0,0 0 0,1 0-1,-1 1 1,0-1 0,0 0 0,0 0 0,1 0 0,-1 0 0,0-1 0,0 1 0,2-1 0,10-2 48,0-2 1,0 1 0,-1-2-1,13-6 1,10-5-12,-7 4-142,-10 5-1091,0 0 1,1 1-1,39-10 0,-31 16-505</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3.081"/>
    </inkml:context>
    <inkml:brush xml:id="br0">
      <inkml:brushProperty name="width" value="0.05" units="cm"/>
      <inkml:brushProperty name="height" value="0.05" units="cm"/>
      <inkml:brushProperty name="color" value="#008C3A"/>
    </inkml:brush>
  </inkml:definitions>
  <inkml:trace contextRef="#ctx0" brushRef="#br0">10 145 11026,'-5'-11'2278,"5"10"-2001,-1 1-1,1-1 1,-1 0 0,1 1-1,-1-1 1,1 0 0,0 0-1,-1 0 1,1 1 0,0-1-1,0 0 1,0 0 0,-1 0-1,1 0 1,0 0 0,0 1-1,0-1 1,1 0-1,-1 0 1,0 0 0,0 0-1,0 1 1,0-1 0,1 0-1,-1 0 1,0 0 0,1 1-1,-1-1 1,1 0 0,-1 0-1,1 1 1,-1-1 0,2 0-1,9-12 1175,13-17-1,-18 21-1149,1-1 1,0 2-1,1-1 0,16-13 1,-23 21-291,0 1 1,-1-1-1,1 1 1,0-1-1,0 1 0,0-1 1,0 1-1,0 0 1,-1-1-1,1 1 1,0 0-1,0 0 1,0-1-1,0 1 0,1 0 1,-1 0-10,-1 0 1,0 1 0,1-1-1,-1 0 1,0 0-1,1 0 1,-1 0-1,0 1 1,1-1 0,-1 0-1,0 0 1,0 1-1,1-1 1,-1 0-1,0 1 1,0-1 0,1 0-1,-1 1 1,0-1-1,0 0 1,0 1-1,0-1 1,0 0 0,0 1-1,1 0 1,-1 2-3,0 0 1,0 0-1,0 1 0,0-1 1,-1 0-1,1 0 1,-2 4-1,-26 79-53,18-59 49,-12 52 0,23-69-3,5-10-9,11-14-15,-14 11 29,4-2 15,-1 0 0,2 0 0,-1 1 0,0-1 0,1 2 0,-1-1 0,1 1 0,0 0 0,15-3 0,-18 5-2,0 0 1,0 1 0,0-1 0,0 1 0,1 0 0,-1 0 0,0 1 0,0-1 0,0 1 0,0 0 0,0 1 0,0-1 0,0 1 0,0 0 0,0 0 0,0 1 0,4 2 0,-7-3 19,0 0-1,0-1 0,0 1 1,0 0-1,0 0 1,0 0-1,0 1 0,-1-1 1,1 0-1,-1 1 1,0-1-1,0 1 0,0-1 1,0 1-1,0-1 1,1 5-1,-2-3 19,0 0-1,0-1 1,0 1-1,0 0 1,-1 0 0,1 0-1,-1 0 1,0-1-1,0 1 1,-3 5 0,-1 2 30,-1 0 1,-1-1 0,0 0 0,0 0-1,-1-1 1,-13 13 0,-4 0-185,-30 21-1,-17 14-3236,54-36 3457,9 1-289</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3.753"/>
    </inkml:context>
    <inkml:brush xml:id="br0">
      <inkml:brushProperty name="width" value="0.05" units="cm"/>
      <inkml:brushProperty name="height" value="0.05" units="cm"/>
      <inkml:brushProperty name="color" value="#008C3A"/>
    </inkml:brush>
  </inkml:definitions>
  <inkml:trace contextRef="#ctx0" brushRef="#br0">6 1 12803,'-3'-1'7617,"0"10"-5140,4 7-1796,1 0 0,0-1 0,1 1-1,1-1 1,0 0 0,8 17 0,42 86 27,-54-117-696,10 18 5,-7-15-54,0 1 0,-1-1 0,1 1 0,-1 0 0,0 0 0,-1 0 0,1 0 0,0 6 0,-2-11-12,0 0-1,1 1 1,-1-1-1,0 0 1,0 1-1,0-1 1,0 1-1,0-1 1,0 0-1,0 1 1,0-1-1,0 0 1,0 1-1,0-1 1,0 0-1,0 1 1,0-1-1,0 1 1,-1-1-1,1 0 1,0 1-1,0-1 1,0 0-1,-1 0 1,1 1-1,0-1 1,0 0-1,0 1 1,-1-1-1,1 0 1,0 0 0,-1 1-1,1-1 1,0 0-1,-1 0 1,1 0-1,0 0 1,-1 1-1,1-1 1,0 0-1,-1 0 1,1 0-1,0 0 1,-1 0-1,1 0 1,-1 0-1,0 0-216,0-1 0,0 1-1,0 0 1,0-1 0,0 1-1,0-1 1,1 0 0,-1 1 0,0-1-1,0 1 1,0-1 0,1 0-1,-1 0 1,0 0 0,0-1 0,-6-14-3979,-1 0 1596</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4.064"/>
    </inkml:context>
    <inkml:brush xml:id="br0">
      <inkml:brushProperty name="width" value="0.05" units="cm"/>
      <inkml:brushProperty name="height" value="0.05" units="cm"/>
      <inkml:brushProperty name="color" value="#008C3A"/>
    </inkml:brush>
  </inkml:definitions>
  <inkml:trace contextRef="#ctx0" brushRef="#br0">52 0 14667,'-4'5'815,"0"0"0,0 1-1,1-1 1,-1 1 0,1 0 0,0 0-1,1 0 1,-1 0 0,-1 9 0,-11 60 1298,15-70-1820,-1 1-30,0 0-1,1 1 1,0-1-1,0 1 1,0-1-1,1 0 1,3 12-1,-4-16-230,1-1 1,-1 1-1,1-1 1,-1 1-1,1-1 1,0 0-1,-1 1 1,1-1-1,0 0 1,0 0-1,0 1 1,0-1-1,0 0 1,0 0-1,0 0 1,0 0-1,1 0 0,-1-1 1,0 1-1,0 0 1,1 0-1,-1-1 1,1 1-1,-1-1 1,0 1-1,1-1 1,-1 0-1,1 0 1,-1 1-1,1-1 1,-1 0-1,1 0 1,-1-1-1,1 1 1,-1 0-1,1 0 0,-1-1 1,3 0-1,16-7-36,-1 0 0,0-2 0,-1 0 0,30-22 0,-34 22-249,71-42-3569,-47 26 2135</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4.658"/>
    </inkml:context>
    <inkml:brush xml:id="br0">
      <inkml:brushProperty name="width" value="0.05" units="cm"/>
      <inkml:brushProperty name="height" value="0.05" units="cm"/>
      <inkml:brushProperty name="color" value="#008C3A"/>
    </inkml:brush>
  </inkml:definitions>
  <inkml:trace contextRef="#ctx0" brushRef="#br0">18 102 11682,'-18'8'10897,"91"-49"-7390,43-9-2589,-92 40-815,-12 4-860,-12 6 715,0 0-1,0-1 1,0 1 0,0 0-1,0 0 1,0 0-1,0 0 1,-1 0-1,1 0 1,0 0-1,0-1 1,0 1 0,0 0-1,0 0 1,0 0-1,0 0 1,0 0-1,0 0 1,-1 0 0,1 0-1,0 0 1,0 0-1,0 0 1,0 0-1,0 0 1,0-1 0,-1 1-1,1 0 1,0 0-1,0 0 1,0 0-1,0 0 1,0 0-1,0 0 1,-1 0 0,1 1-1,0-1 1,0 0-1,0 0 1,0 0-1,0 0 1,-1 0 0,-21 3-3632,2 2 1121,-9 3 1010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44.937"/>
    </inkml:context>
    <inkml:brush xml:id="br0">
      <inkml:brushProperty name="width" value="0.05" units="cm"/>
      <inkml:brushProperty name="height" value="0.05" units="cm"/>
      <inkml:brushProperty name="color" value="#008C3A"/>
    </inkml:brush>
  </inkml:definitions>
  <inkml:trace contextRef="#ctx0" brushRef="#br0">1436 65 9354,'-6'0'165,"0"0"0,0 0 0,-1 0 0,1 1 1,0 0-1,-1 0 0,1 1 0,0 0 0,0 0 0,0 0 0,1 1 0,-1 0 0,0 0 0,-9 7 1,-3 5 7,2 0 1,0 1 0,-24 31 0,-36 62 483,24-32-232,-48 66-109,-131 171-242,226-308-72,-192 241 1,138-166 39,-56 101 1,90-133 43,3 0 0,2 1-1,-15 61 1,-90 239 66,105-299-115,-92 272 67,97-271-52,3 1 0,3 1 0,1-1 0,1 72 1,8-79 18,2 1 0,13 64 0,34 87 53,7-17-70,-38-131-32,37 73 1,-46-104 35,1 0 1,1-1 0,0-1 0,2 0 0,0 0 0,1-1 0,0-1 0,1-1-1,1 0 1,0-1 0,1-1 0,0-1 0,27 13 0,-20-14 165,1 0 0,1-1 0,53 9 0,-37-12 8,79 0 0,339-16 1460,-389 7-1257,113-19-1,-159 17-343,0-2 0,-1 0 1,1-2-1,-1-1 0,-1-1 1,0 0-1,36-25 0,-20 4 294,63-63 0,-19 15-52,-15 24-3,3 2-1,93-52 1,-135 86-213,0 0 0,-2-2 0,0-2 0,-1 0 0,-2-1 1,42-55-1,-19 18 124,3 3 0,63-57 0,121-117 243,-200 193-330,-1-2 0,-3 0-1,-2-2 1,30-59 0,34-102 278,-78 166-204,-2-1-1,-1 0 1,8-59 0,-5-6 324,15-137-81,-28 203-456,-1-1 1,-3 1 0,-1 0 0,-10-48 0,-34-112 66,31 145 99,-37-84 0,46 123-170,0 1-1,-1 1 1,-1-1 0,0 1 0,-1 1-1,0 0 1,-1 0 0,-1 1 0,1 0 0,-2 1-1,1 0 1,-28-14 0,-18-5-28,-65-22 0,-38-18 48,140 58-29,0-1 0,1-1 0,1-1-1,0-1 1,-24-23 0,17 11-19,7 6-43,-1 1-1,-32-23 0,11 15-106,-2 2 0,-1 2 0,0 2-1,-52-18 1,-193-51 4,283 90 166,-20-7-18,-1 2 0,1 1 0,-45-2-1,54 7-5,0 0 0,-1 1 0,1 1-1,0 1 1,1 0 0,-32 12 0,-19 13-15,-122 72 1,-9 6 107,176-96-46,1 2-1,0 0 1,1 2-1,0 0 1,1 1 0,-27 27-1,25-20-100,2 2 0,0 0-1,1 1 1,-25 47-1,38-63-240,1 0-1,0 0 0,1 1 0,0-1 0,0 1 0,1-1 0,0 1 1,1 0-1,-1 17 0,3-18-14,0 0-1,1 0 1,4 13 0,-6-22 329</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4.988"/>
    </inkml:context>
    <inkml:brush xml:id="br0">
      <inkml:brushProperty name="width" value="0.05" units="cm"/>
      <inkml:brushProperty name="height" value="0.05" units="cm"/>
      <inkml:brushProperty name="color" value="#008C3A"/>
    </inkml:brush>
  </inkml:definitions>
  <inkml:trace contextRef="#ctx0" brushRef="#br0">34 1 11034,'-5'3'5640,"1"4"-3331,-2 9-1811,5-12 4,-3 7-361,1-1 0,0 1 1,0 0-1,1 0 0,1 0 0,0 0 0,0 0 1,2 14-1,-1-24-117,0 0 0,0 1 0,1-1 0,-1 1 0,1-1 0,-1 1 0,1-1 0,-1 0 0,1 1 0,0-1 0,-1 0 0,1 0 0,0 1 0,0-1 0,0 0 0,0 0 1,0 0-1,0 0 0,0 0 0,1 0 0,-1 0 0,0-1 0,0 1 0,1 0 0,-1-1 0,0 1 0,1-1 0,-1 1 0,1-1 0,-1 0 0,1 0 0,-1 1 0,3-1 0,5-1 156,-1 1-1,1-2 1,-1 1-1,16-6 1,-6 3 60,-1 0 192,2 0 1,-1 2-1,34-1 1,-50 3-375,0 0 1,0 0 0,0 0 0,0 0 0,0 1 0,0-1-1,0 1 1,-1-1 0,1 1 0,0 0 0,0 0 0,0 0-1,-1 0 1,1 0 0,0 0 0,1 2 0,-2-2-23,-1 0 1,1 0-1,0 0 1,-1 0-1,1 1 0,-1-1 1,1 0-1,-1 0 1,0 0-1,1 1 1,-1-1-1,0 0 1,0 0-1,0 1 1,0-1-1,0 0 1,0 0-1,0 1 0,0-1 1,-1 0-1,1 0 1,-1 0-1,1 1 1,0-1-1,-1 0 1,-1 2-1,-2 3 26,0 1 0,0-1-1,-1 0 1,0-1 0,0 1 0,0-1-1,-1 0 1,0-1 0,1 1 0,-11 5 0,-7 2-2961,-39 16 1,46-20 1280</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5.548"/>
    </inkml:context>
    <inkml:brush xml:id="br0">
      <inkml:brushProperty name="width" value="0.05" units="cm"/>
      <inkml:brushProperty name="height" value="0.05" units="cm"/>
      <inkml:brushProperty name="color" value="#008C3A"/>
    </inkml:brush>
  </inkml:definitions>
  <inkml:trace contextRef="#ctx0" brushRef="#br0">105 0 14683,'-4'3'578,"1"-1"0,-1 1-1,1 0 1,-1 0 0,1 0 0,0 0-1,0 1 1,0-1 0,1 1 0,-5 7-1,-2 6 291,-7 21 0,13-32-617,-4 14 79,0 0 1,1 1 0,1 0-1,0 0 1,2 1-1,-1 40 1,4-57-291,1 0 0,0 1 1,0-1-1,0 0 1,0 0-1,1-1 0,0 1 1,0 0-1,0 0 0,0-1 1,1 1-1,0-1 0,0 0 1,0 0-1,0 0 1,1 0-1,4 3 0,-6-5-21,1 1 0,0-1 0,1 0 1,-1 0-1,0-1 0,0 1 0,1-1 0,-1 1 0,1-1 0,-1 0 0,1 0 0,0-1 0,-1 1 0,1-1 0,0 0 0,-1 0 0,1 0 0,0 0 0,-1 0 0,1-1 0,0 0 0,-1 0 1,1 0-1,3-2 0,2-2 14,0 0 0,0-1 0,-1 0 0,0 0 0,0-1 1,-1 0-1,0-1 0,0 0 0,-1 0 0,0 0 0,0 0 0,-1-1 1,7-15-1,-11 22-24,0 1 0,-1-1 0,1 1 1,0-1-1,-1 1 0,1-1 0,-1 1 0,0-1 1,1 0-1,-1 1 0,0-1 0,0 0 0,0 1 1,0-1-1,-1 0 0,1 1 0,0-1 1,-1 1-1,1-1 0,-1 0 0,0-1 0,0 2-1,0 0 0,0 0 0,0 0-1,0 1 1,-1-1 0,1 0-1,0 1 1,0-1 0,-1 1-1,1-1 1,0 1 0,-1-1 0,1 1-1,0 0 1,-1 0 0,1 0-1,0 0 1,-1 0 0,-1 0 0,-7 1-36,0 1 1,1 0-1,-1 0 1,1 1-1,-15 7 1,10-4-562,1 1 1,0 0-1,-16 13 1,12-2-395</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6.646"/>
    </inkml:context>
    <inkml:brush xml:id="br0">
      <inkml:brushProperty name="width" value="0.05" units="cm"/>
      <inkml:brushProperty name="height" value="0.05" units="cm"/>
      <inkml:brushProperty name="color" value="#008C3A"/>
    </inkml:brush>
  </inkml:definitions>
  <inkml:trace contextRef="#ctx0" brushRef="#br0">1 1 10546,'0'4'303,"2"9"4388,-2-12-4534,0-1 1,1 0-1,-1 1 0,1-1 0,-1 0 1,1 0-1,0 1 0,-1-1 1,1 0-1,-1 0 0,1 0 0,-1 0 1,1 1-1,0-1 0,-1 0 1,1 0-1,-1 0 0,1 0 0,0 0 1,-1-1-1,1 1 0,-1 0 1,2 0-1,3-1 365,-1 0 0,1 1 1,0-1-1,0 1 0,0 0 1,0 1-1,6 0 0,-10 0-412,1-1-1,-1 1 0,0-1 1,1 1-1,-1 0 1,0 0-1,1-1 0,-1 1 1,0 0-1,0 0 1,0 0-1,0 0 0,0 1 1,0-1-1,0 0 1,0 0-1,0 1 0,-1-1 1,1 0-1,0 1 1,-1-1-1,1 1 0,-1-1 1,0 0-1,1 1 1,-1-1-1,0 3 0,2 22 544,-2-1 1,-1 0-1,-5 34 0,3-37-732,1 1 0,1 0 1,1 0-1,3 26 0,-3-45-176,1 1-1,0 0 1,0 0-1,1-1 0,-1 1 1,1-1-1,0 1 1,1-1-1,-1 0 0,1 0 1,5 7-1,-6-9 52,1 0 1,0 1-1,0-1 0,0-1 0,5 3 0</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7.240"/>
    </inkml:context>
    <inkml:brush xml:id="br0">
      <inkml:brushProperty name="width" value="0.05" units="cm"/>
      <inkml:brushProperty name="height" value="0.05" units="cm"/>
      <inkml:brushProperty name="color" value="#008C3A"/>
    </inkml:brush>
  </inkml:definitions>
  <inkml:trace contextRef="#ctx0" brushRef="#br0">94 27 11947,'-7'1'721,"0"1"1,1 0 0,-1 0-1,1 1 1,0 0 0,0 0-1,0 0 1,0 1 0,1 0-1,-1 0 1,1 0 0,0 1-1,0 0 1,-5 6 0,10-10-696,0-1 1,-1 0 0,1 0-1,0 0 1,0 0 0,0 1 0,0-1-1,0 0 1,0 0 0,0 0-1,0 1 1,0-1 0,0 0 0,0 0-1,0 0 1,1 0 0,-1 1-1,0-1 1,0 0 0,0 0 0,0 0-1,0 0 1,0 1 0,0-1 0,0 0-1,0 0 1,1 0 0,-1 0-1,0 0 1,0 1 0,0-1 0,0 0-1,0 0 1,1 0 0,-1 0-1,0 0 1,0 0 0,0 0 0,0 0-1,1 0 1,-1 0 0,0 0-1,0 0 1,0 0 0,1 0 0,-1 0-1,0 0 1,0 0 0,0 0 0,0 0-1,1 0 1,-1 0 0,0 0-1,0 0 1,1 0 0,13 0 486,-2-2-206,0-1-1,0 1 1,1-2-1,-2 0 1,23-10 0,54-35 1855,-73 40-1641,-15 9-520,0 0-1,0 0 1,0 0 0,0 0 0,0 0 0,0 0 0,0 0 0,0 0 0,0 0 0,0-1 0,0 1 0,0 0 0,0 0 0,0 0-1,0 0 1,1 0 0,-1 0 0,0 0 0,0 0 0,0 0 0,0 0 0,0 0 0,0 0 0,0 0 0,0 0 0,0 0 0,0 0 0,1 0-1,-1 0 1,0 0 0,0 0 0,0 0 0,0 0 0,0 0 0,0 0 0,0 0 0,0 0 0,0 0 0,0 0 0,1 0 0,-1 0-1,0 0 1,0 0 0,0 0 0,0 0 0,0 1 0,0-1 0,0 0 0,0 0 0,0 0 0,0 0 0,0 0 0,-2 6 8,-8 12-24,8-16 17,-40 57-43,29-42 52,1 0 0,0 0 0,1 1 0,1 1 0,1-1 0,-8 23 0,16-38 1,1-1 0,-1 1 0,1-1 0,-1 1 0,1-1-1,0 5 1,0-7-8,0 1-1,0-1 0,0 1 0,0 0 1,0-1-1,1 1 0,-1-1 0,0 1 1,0-1-1,1 1 0,-1-1 0,0 0 1,1 1-1,-1-1 0,0 1 0,1-1 1,-1 0-1,1 1 0,-1-1 0,1 0 1,-1 1-1,1-1 0,-1 0 1,1 0-1,-1 1 0,1-1 0,-1 0 1,1 0-1,-1 0 0,1 0 0,-1 0 1,1 0-1,-1 0 0,2 0 0,5 0-5,0-1 0,0 0-1,0 0 1,0-1 0,0 0-1,0 0 1,0-1 0,-1 0-1,12-6 1,1 0-136,35-18-585,-24 12-566,1 0 0,1 2 0,44-12 0,-26 17 336</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8.139"/>
    </inkml:context>
    <inkml:brush xml:id="br0">
      <inkml:brushProperty name="width" value="0.05" units="cm"/>
      <inkml:brushProperty name="height" value="0.05" units="cm"/>
      <inkml:brushProperty name="color" value="#008C3A"/>
    </inkml:brush>
  </inkml:definitions>
  <inkml:trace contextRef="#ctx0" brushRef="#br0">63 54 7362,'-1'-10'5641,"1"-8"3291,1 9-5441,-1 9-3435,0-1-1,0 1 1,0-1-1,0 1 0,0 0 1,0-1-1,0 1 1,0-1-1,0 1 1,0 0-1,0-1 0,0 1 1,1-1-1,-1 1 1,0 0-1,0-1 0,0 1 1,1 0-1,-1-1 1,0 1-1,0 0 1,1-1-1,-1 1 0,0 0 1,1-1-1,-1 1 1,0 0-1,1 0 0,-1 0 1,0-1-1,1 1 1,0 0-1,0-1-33,0 1 0,-1-1-1,1 1 1,0-1 0,0 1-1,0-1 1,0 1 0,0 0 0,0-1-1,0 1 1,0 0 0,0 0-1,0 0 1,0 0 0,0 0 0,1 0-1,-1 0-16,-1 0 0,0 1 0,0-1 0,1 0 0,-1 0 1,0 1-1,1-1 0,-1 0 0,0 1 0,0-1 0,0 0 0,1 1 0,-1-1 0,0 0 0,0 1 0,0-1 0,0 0 0,0 1 0,0-1 0,0 1 0,0-1 0,0 0 0,0 1 0,0-1 1,0 0-1,0 1 0,0 0 0,-1 6-7,-1-1 1,0 1 0,-5 11 0,3-5 35,-2 3-65,-1-1 0,-12 21 0,-7 17-891,25-53 905,1 0-1,0 0 0,0 1 0,0-1 1,0 0-1,0 0 0,0 0 0,0 1 1,-1-1-1,1 0 0,0 0 0,0 1 1,0-1-1,0 0 0,0 1 0,0-1 0,0 0 1,0 0-1,0 1 0,1-1 0,-1 0 1,0 0-1,0 0 0,0 1 0,0-1 1,0 0-1,0 0 0,0 1 0,1-1 1,-1 0-1,0 0 0,0 0 0,0 1 1,0-1-1,1 0 0,-1 0 0,0 0 1,0 0-1,0 0 0,1 1 0,-1-1 1,0 0-1,0 0 0,1 0 0,-1 0 0,0 0 1,0 0-1,1 0 0,-1 0 0,0 0 1,0 0-1,1 0 0,-1 0 0,0 0 1,0 0-1,1 0 0,-1 0 0,0 0 1,0 0-1,1-1 0,20-5-207,-15 5 133,-3 0 156,1 0 0,-1 0 0,1 1 0,0 0 0,-1 0 0,1 0 0,0 0-1,-1 0 1,1 1 0,-1-1 0,1 1 0,0 0 0,-1 1 0,0-1 0,1 0 0,-1 1 0,0 0 0,0 0 0,1 0-1,-1 0 1,-1 0 0,1 0 0,0 1 0,-1 0 0,1-1 0,-1 1 0,3 4 0,-5-6-28,0-1 0,0 1 1,1 0-1,-1-1 0,0 1 0,0 0 1,0-1-1,0 1 0,0 0 1,0-1-1,0 1 0,0 0 0,-1-1 1,1 1-1,0-1 0,0 1 1,0 0-1,-1-1 0,1 1 0,0-1 1,-1 1-1,1 0 0,-1-1 1,1 1-1,0-1 0,-1 1 0,0 0 1,-19 14 108,11-9-86,-2 1-331,0 2 1,1-1-1,0 2 0,0-1 0,1 1 1,0 1-1,1 0 0,-13 22 0,19-29-117,0-1 1,0 1-1,1 0 0,0 0 0,-2 5 1,3-6 178,0 0 0,0-1 1,1 1-1,-1 0 1,0 0-1,3 6 0,-3-9 199</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8.675"/>
    </inkml:context>
    <inkml:brush xml:id="br0">
      <inkml:brushProperty name="width" value="0.05" units="cm"/>
      <inkml:brushProperty name="height" value="0.05" units="cm"/>
      <inkml:brushProperty name="color" value="#008C3A"/>
    </inkml:brush>
  </inkml:definitions>
  <inkml:trace contextRef="#ctx0" brushRef="#br0">1 1 11923,'4'39'10500,"11"17"-7153,-6-24-1866,-9-32-1477,15 54 1078,15 109 1,-28-147-1208,-1-11-120,0-1 0,-1 0 0,1 0 0,-1 0 0,0 1 0,0-1 0,0 0 0,-1 1 0,0-1 0,1 0 0,-4 7 0,4-11 63,0 1-1,0-1 1,-1 0-1,1 1 1,0-1-1,-1 0 1,1 1-1,0-1 1,-1 0-1,1 0 1,0 1 0,-1-1-1,1 0 1,-1 0-1,1 1 1,0-1-1,-1 0 1,1 0-1,-1 0 1,1 0 0,-1 0-1,1 0 1,-1 0-1,1 0 1,-1 0-1,0-4-1440</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8.925"/>
    </inkml:context>
    <inkml:brush xml:id="br0">
      <inkml:brushProperty name="width" value="0.05" units="cm"/>
      <inkml:brushProperty name="height" value="0.05" units="cm"/>
      <inkml:brushProperty name="color" value="#008C3A"/>
    </inkml:brush>
  </inkml:definitions>
  <inkml:trace contextRef="#ctx0" brushRef="#br0">102 1 15651,'-4'2'938,"1"0"-1,-1 1 1,1-1-1,0 1 1,0 0-1,0 0 1,-5 6-1,-16 27 370,17-24-549,1-2-338,0 1 0,0 1 0,1-1 0,-4 14-1,7-19-255,0 0-1,1 0 0,0 0 1,0 0-1,0 0 0,1 1 0,0-1 1,0 0-1,1 0 0,1 8 1,-1-12-139,-1-1 0,1 1 0,0 0 0,0 0 0,0-1 0,0 1 0,0-1 0,0 1 1,1-1-1,-1 0 0,0 1 0,1-1 0,-1 0 0,1 0 0,-1 0 0,1 0 0,0 0 0,-1 0 1,1-1-1,0 1 0,0 0 0,0-1 0,-1 1 0,1-1 0,3 0 0,4 1-7,0 0-1,-1-1 0,1 0 0,11-2 0,8-4-1058,-1-1-1,-1 0 0,1-2 0,46-23 0,-24 9-586</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9.424"/>
    </inkml:context>
    <inkml:brush xml:id="br0">
      <inkml:brushProperty name="width" value="0.05" units="cm"/>
      <inkml:brushProperty name="height" value="0.05" units="cm"/>
      <inkml:brushProperty name="color" value="#008C3A"/>
    </inkml:brush>
  </inkml:definitions>
  <inkml:trace contextRef="#ctx0" brushRef="#br0">2 123 15531,'-2'0'1649,"6"-2"1063,3-3-7,6-2-809,3-3-175,3-2-481,5-2-216,2-2-440,2 2-224,-5 2-200,-3 2-64,-6 1-376,-2 2-320,-12 2-2993,-12 7 433,-3 0 263,-3 10 1513</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49.749"/>
    </inkml:context>
    <inkml:brush xml:id="br0">
      <inkml:brushProperty name="width" value="0.05" units="cm"/>
      <inkml:brushProperty name="height" value="0.05" units="cm"/>
      <inkml:brushProperty name="color" value="#008C3A"/>
    </inkml:brush>
  </inkml:definitions>
  <inkml:trace contextRef="#ctx0" brushRef="#br0">70 1 12995,'-6'6'1849,"0"0"0,1 0 1,-1 1-1,-3 7 0,7-11-1722,0 0-1,1 0 0,0 1 0,-1-1 1,1 0-1,1 1 0,-1-1 0,0 1 1,1-1-1,0 0 0,-1 1 0,2 5 0,-1-7-96,1 0-1,0 0 0,-1 0 1,1 0-1,0 0 0,0 0 0,0 0 1,0-1-1,0 1 0,1 0 0,-1-1 1,0 1-1,1-1 0,0 1 1,-1-1-1,1 0 0,0 0 0,2 2 1,1 0 115,1 0 1,0 0-1,1 0 1,8 2 0,4-2 209,-13-3-192,1 1 1,-1 0-1,0 0 1,10 4 0,-15-5-140,0 1 1,0-1 0,-1 0 0,1 1 0,0-1 0,0 1 0,-1-1 0,1 1 0,0-1-1,-1 1 1,1-1 0,0 1 0,-1 0 0,1-1 0,-1 1 0,1 0 0,-1 0 0,0-1-1,1 1 1,-1 0 0,0 0 0,1 0 0,-1-1 0,0 1 0,0 0 0,0 0 0,0 0 0,0 0-1,0 0 1,0-1 0,0 1 0,0 0 0,0 0 0,0 0 0,0 0 0,-1 0 0,1-1-1,0 1 1,-1 1 0,-2 4 22,-1 0 1,0 1-1,0-1 0,0-1 0,-1 1 0,0-1 1,-8 7-1,-41 33-398,52-43 310,-56 39-2628,57-40 2602,1-1 0,-1 1 0,1-1 0,-1 1 0,1-1 0,-1 1 0,1 0 0,0-1 1,-1 1-1,1 0 0,0-1 0,-1 1 0,1 0 0,0 0 0,0 1 0</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50.483"/>
    </inkml:context>
    <inkml:brush xml:id="br0">
      <inkml:brushProperty name="width" value="0.05" units="cm"/>
      <inkml:brushProperty name="height" value="0.05" units="cm"/>
      <inkml:brushProperty name="color" value="#008C3A"/>
    </inkml:brush>
  </inkml:definitions>
  <inkml:trace contextRef="#ctx0" brushRef="#br0">202 122 10978,'1'-106'10172,"-1"105"-10113,0 1 0,1-1 0,-1 1-1,0-1 1,0 1 0,0-1 0,0 1 0,0-1 0,0 1 0,-1-1 0,1 1 0,0-1-1,0 1 1,0-1 0,0 1 0,-1-1 0,1 1 0,0-1 0,0 1 0,-1 0 0,1-1-1,0 1 1,-1-1 0,1 1 0,0 0 0,-1-1 0,1 1 0,-1 0 0,1 0 0,0-1-1,-1 1 1,1 0 0,-1 0 0,1 0 0,-1-1 0,1 1 0,-1 0 0,1 0 0,-1 0-1,1 0 1,-1 0 0,1 0 0,-1 0 0,1 0 0,-1 0 0,0 0 0,-1 1 54,0 0 1,0-1-1,-1 1 1,1 0-1,0 0 1,0 1 0,0-1-1,0 0 1,-2 3-1,-3 3 95,1 0-1,0 0 0,0 0 0,0 1 0,-4 9 0,-21 46 361,23-47-472,-6 15 47,-12 36 0,22-56-136,1 0 0,1 0-1,0 1 1,0-1-1,1 1 1,0 0 0,1 12-1,1-21-2,0 0 0,0 0 0,0 1 0,0-1 0,0 0 0,0 0 0,1 0 0,0 0 0,-1-1-1,1 1 1,0 0 0,0-1 0,1 1 0,-1-1 0,0 0 0,1 1 0,0-1 0,-1 0 0,1-1 0,0 1 0,0 0 0,6 1 0,-2 0 31,0 0 0,1-1 0,-1 0 1,1 0-1,-1-1 0,1 0 1,0-1-1,14 0 0,-14-1 7,0 0 0,-1 0 0,1-1 0,-1 0 0,1 0 1,-1-1-1,0 0 0,0 0 0,0-1 0,0 0 0,0 0 0,-1-1 0,0 1 0,0-2 0,0 1 0,9-11 0,-14 14-34,0 1-1,0-1 1,0 1-1,0-1 1,0 1-1,-1-1 1,1 0 0,0 1-1,-1-1 1,1-2-1,-1 3-5,0 1 0,0-1 0,0 1 0,0-1 0,0 0 0,-1 1 0,1-1 0,0 0 0,0 1 0,-1-1 0,1 1 0,0-1 0,-1 0 0,1 1 0,0-1 0,-1 1 0,1-1 0,-1 1 0,1-1 0,-1 1 0,1 0 0,-1-1 0,1 1 0,-1 0 0,0-1 0,1 1 0,-1 0 0,1 0 0,-1-1 0,0 1 0,1 0 0,-1 0 0,0 0 0,-8-2-37,1 1 0,-1 0 1,0 1-1,1 0 0,-1 0 0,0 1 1,1 0-1,-1 0 0,1 1 1,-13 5-1,-1 0-626,1 2-1,-36 19 1,15-1-922,6 2 572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51.275"/>
    </inkml:context>
    <inkml:brush xml:id="br0">
      <inkml:brushProperty name="width" value="0.05" units="cm"/>
      <inkml:brushProperty name="height" value="0.05" units="cm"/>
      <inkml:brushProperty name="color" value="#008C3A"/>
    </inkml:brush>
  </inkml:definitions>
  <inkml:trace contextRef="#ctx0" brushRef="#br0">0 66 16484,'15'-29'1480,"1"7"680,-5 7-335,-2 15-913,-1 12-464,-4 8-448,-3 4-240,-2-4-1264,4-11 1032</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53.76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1 168 5305,'14'-15'6334,"19"-19"-4102,-31 32-2177,0 1 0,0-1 1,0 1-1,0 0 0,1 0 0,-1 0 1,0 0-1,1 0 0,-1 0 0,0 1 1,1-1-1,-1 1 0,1-1 0,-1 1 1,1 0-1,4 1 0,3 0 86,0 1 0,0 0 0,9 4 1,5 0 182,3-1 177,0-1 1,38 1-1,55-6 565,-92 0-919,225-14 1039,-65 3-522,88-6 512,-71 5-804,-27 1-309,345-6 402,-191 12 942,-190 1-1052,8 0 641,158-25 456,-279 31-2076,-2-1 518</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39:55.31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89 8226,'22'-20'2907,"-19"18"-2616,0 1-1,-1-1 1,1 1 0,0 0 0,6-1-1,5 9 790,-4-1-727,4-1-107,0 0 1,1-1-1,0 0 1,0-1-1,0-1 1,0 0-1,27-1 1,110-13 1074,-130 9-1078,273-38 1678,-271 39-1851,0 2 0,1 0 0,-1 1 0,0 2 0,0 0 0,0 2 0,25 7 0,-3 0-33,0-2 1,1-3-1,0-1 0,58-1 1,532-16 1645,-415-8-1512,-6-1 237,-163 18-302,0 3 0,57 7 0,-81-4-94,57 8 807,157 1 0,-217-16-777,-1-1 0,0-1 0,0 0 0,0-2 0,24-11 0,-47 17-35,17-4 108,-1 1 1,1 0-1,20 0 1,15-3 86,-18 0-149,42-7 19,-65 13-32,-1 0 0,1 0-1,-1 2 1,16 1 0,-28-2-36,1 0 1,0 0 0,0 0-1,0 0 1,0 0-1,0 1 1,-1-1-1,1 0 1,0 0-1,0 1 1,0-1-1,-1 0 1,1 1-1,0-1 1,-1 1 0,1-1-1,0 1 1,-1-1-1,1 1 1,0 0-1,-1-1 1,1 1-1,-1 0 1,1 1-1,-1-2-23,0 1 0,0 0 0,0-1 0,-1 1 0,1 0-1,0-1 1,-1 1 0,1 0 0,-1-1 0,1 1 0,0-1-1,-1 1 1,1-1 0,-1 1 0,0-1 0,1 1 0,-1-1-1,1 1 1,-1-1 0,0 0 0,1 1 0,-1-1-1,0 0 1,1 0 0,-1 0 0,-1 1 0,-12 3-1352,-4 1 600</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08.461"/>
    </inkml:context>
    <inkml:brush xml:id="br0">
      <inkml:brushProperty name="width" value="0.05" units="cm"/>
      <inkml:brushProperty name="height" value="0.05" units="cm"/>
      <inkml:brushProperty name="color" value="#FF0066"/>
    </inkml:brush>
  </inkml:definitions>
  <inkml:trace contextRef="#ctx0" brushRef="#br0">1 1603 27160,'2964'-1602'0,"-3103"1606"0,278-8 0,-219 118 0</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0.981"/>
    </inkml:context>
    <inkml:brush xml:id="br0">
      <inkml:brushProperty name="width" value="0.05" units="cm"/>
      <inkml:brushProperty name="height" value="0.05" units="cm"/>
      <inkml:brushProperty name="color" value="#FF0066"/>
    </inkml:brush>
  </inkml:definitions>
  <inkml:trace contextRef="#ctx0" brushRef="#br0">137 48 12323,'-1'-5'312,"-3"-19"2039,4 23-2210,-1 0 0,1 0 1,0 0-1,-1-1 0,1 1 0,-1 0 0,0 0 1,1 0-1,-1 0 0,0 0 0,0 0 0,1 1 0,-1-1 1,0 0-1,-2-1 0,3 2-90,-1-1 0,0 1 0,1 0-1,-1 0 1,0 0 0,1 0 0,-1 0 0,0 0 0,0 0-1,1 0 1,-1 0 0,0 0 0,1 0 0,-1 0 0,0 0-1,1 0 1,-1 1 0,0-1 0,1 0 0,-1 0 0,0 1 0,1-1-1,-1 1 1,1-1 0,-1 0 0,0 2 0,-13 15 324,-3 12 134,-22 55 0,32-66-353,1 0-1,1 0 0,0 0 0,-3 33 0,8-47-122,0-1 1,-1 1-1,2-1 0,-1 1 0,0 0 1,1-1-1,-1 1 0,1-1 1,0 0-1,0 1 0,0-1 0,1 0 1,-1 1-1,1-1 0,0 0 1,0 0-1,0 0 0,0 0 0,0-1 1,1 1-1,-1-1 0,1 1 0,0-1 1,4 3-1,-1-2 32,0 0 0,0 0 0,1-1 1,-1 0-1,1 0 0,0-1 0,-1 0 0,1 0 0,0 0 0,0-1 1,13-1-1,-7 0-35,0-1-1,-1-1 1,1 0 0,0-1 0,-1 0-1,0 0 1,19-11 0,-15 5-639,0 0 1,0-1-1,-1 0 1,23-23-1,-8 0-471</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1.615"/>
    </inkml:context>
    <inkml:brush xml:id="br0">
      <inkml:brushProperty name="width" value="0.05" units="cm"/>
      <inkml:brushProperty name="height" value="0.05" units="cm"/>
      <inkml:brushProperty name="color" value="#FF0066"/>
    </inkml:brush>
  </inkml:definitions>
  <inkml:trace contextRef="#ctx0" brushRef="#br0">32 90 12203,'-31'-86'6032,"30"82"-4164,5 7-1161,4 8-132,3 12 215,-2 1 0,0 1 1,9 45-1,6 82 448,6 26-674,-28-174-556,-1 1 0,1-1 0,-1 0 0,1 1 0,0-1 0,3 4-1,-4-8-6,-1 1 0,0-1 0,1 1 0,-1-1 0,1 1 0,-1-1 0,1 1 0,-1-1 0,1 0 0,-1 1 0,1-1 0,-1 0 0,1 1 0,-1-1 0,1 0 1,0 0-1,-1 1 0,1-1 0,0 0 0,0 0 0,0 0 0,0 0 0,0-1 0,-1 1 0,1-1 0,0 1 0,0 0 0,-1-1 0,1 1 0,0-1 0,-1 1 0,1-1 0,0 0 0,-1 1 0,1-1 1,-1 0-1,1 1 0,-1-1 0,0 0 0,1 0 0,0 0 0,4-13 8,0-1-1,0 1 1,-1-1-1,-1 1 1,2-29-1,4-14-10,-5 41-6,8-32-21,-11 44 23,1 0 0,-1 0 0,1 0 0,0 0 0,0 1 0,1-1 1,-1 1-1,7-7 0,-9 9 5,1 1 0,0-1 0,0 0 0,-1 1 0,1-1 1,0 1-1,0-1 0,0 1 0,-1 0 0,1-1 0,0 1 0,0 0 1,0 0-1,0 0 0,0-1 0,0 1 0,0 0 0,-1 0 0,1 0 1,0 0-1,0 1 0,0-1 0,0 0 0,0 0 0,0 0 0,0 1 0,-1-1 1,1 0-1,0 1 0,0-1 0,0 1 0,-1-1 0,1 1 0,0-1 1,0 1-1,0 1 0,3 2-4,1 1 1,-1 0-1,0 0 1,4 8-1,-3-6 4,7 11 3,39 53 41,-45-64-38,0 0 0,1 0 0,0-1 0,0 0 0,0-1 0,1 1 0,9 4 0,-15-9-4,-1 0 0,1-1 0,0 1 0,-1 0 0,1-1 1,0 1-1,0-1 0,-1 0 0,1 0 0,0 1 0,0-1 0,-1 0 0,1-1 0,0 1 1,0 0-1,-1 0 0,1-1 0,0 1 0,0-1 0,1 0 0,0-1 2,0 0 0,-1 1 1,1-1-1,-1 0 0,0-1 0,0 1 0,1 0 0,-1-1 0,-1 1 0,4-5 0,1-6 9,0 1 0,0-1 0,6-27 0,-12 39-12,16-76 2,-11 45 4,-3 26 14,0 9-12,1 16-11,-1-9 6,-1-5 9,1-1 0,-1 1-1,1-1 1,0 0-1,0 1 1,1-1 0,-1 0-1,1 0 1,3 3-1,-4-5-5,-1-1-1,0 0 1,0 0-1,1 0 0,-1 0 1,1 0-1,-1-1 1,1 1-1,-1 0 1,1-1-1,-1 1 0,1-1 1,0 1-1,-1-1 1,1 0-1,0 0 1,-1 0-1,1 1 0,0-2 1,0 1-1,-1 0 1,1 0-1,0-1 1,-1 1-1,1 0 0,-1-1 1,1 0-1,-1 1 1,3-2-1,0-1-81,0 1-1,0-1 1,0 0-1,0 0 1,0-1-1,-1 1 1,1-1-1,-1 0 1,0 0-1,0 0 1,4-8-1,1-4-1729,10-33 0,-13 35 532,5-8-125</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1.991"/>
    </inkml:context>
    <inkml:brush xml:id="br0">
      <inkml:brushProperty name="width" value="0.05" units="cm"/>
      <inkml:brushProperty name="height" value="0.05" units="cm"/>
      <inkml:brushProperty name="color" value="#FF0066"/>
    </inkml:brush>
  </inkml:definitions>
  <inkml:trace contextRef="#ctx0" brushRef="#br0">1 7 10378,'0'-1'656,"1"-3"153,3 4-329,-1-2-96,-1 2-224,0 4-32,0 3-64,1 0-40,1-2-64,-3-3-40,3 1-408,-3-3 696,8-3-256</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2.474"/>
    </inkml:context>
    <inkml:brush xml:id="br0">
      <inkml:brushProperty name="width" value="0.05" units="cm"/>
      <inkml:brushProperty name="height" value="0.05" units="cm"/>
      <inkml:brushProperty name="color" value="#FF0066"/>
    </inkml:brush>
  </inkml:definitions>
  <inkml:trace contextRef="#ctx0" brushRef="#br0">6 77 10738,'-2'3'3045,"2"-3"-2857,-1 1-1,1 0 1,0-1 0,-1 1 0,1-1 0,0 1 0,-1 0 0,1-1 0,0 1-1,0 0 1,0-1 0,0 1 0,0 0 0,0 0 0,1 3 238,0 0 0,1 0 0,0 0 0,-1-1 0,1 1 0,1-1 1,-1 1-1,0-1 0,1 0 0,3 4 0,5 6 169,1 3-104,-1 0 0,0 1 0,-2 0-1,0 1 1,-1 0 0,8 23 0,-15-36-410,-1-4-59,0 1 1,0-1 0,1 0 0,-1 0 0,0 0-1,1 1 1,-1-1 0,1 0 0,-1 0 0,1 0-1,0 0 1,-1 0 0,1 0 0,1 1-1,-2-2-13,1 0 0,-1 0-1,0 0 1,0-1-1,1 1 1,-1 0-1,0 0 1,0 0-1,1-1 1,-1 1-1,0 0 1,0 0-1,1 0 1,-1-1-1,0 1 1,0 0-1,0-1 1,0 1-1,0 0 1,1 0-1,-1-1 1,0 1-1,0 0 1,0-1-1,0 1 1,0 0-1,0-1 1,0 1-1,0 0 1,0-1-1,0 1 1,0-1-1,1-15 178,-1-8-49,-1-1 0,-5-26-1,3 33-126,1 0 0,0-1-1,2 1 1,0-1 0,3-19-1,-3 36-25,1 0-1,-1 0 0,0 0 0,1 1 0,0-1 1,-1 0-1,1 0 0,0 1 0,0-1 0,0 0 1,0 1-1,0-1 0,0 1 0,0-1 0,1 1 1,-1 0-1,0-1 0,1 1 0,2-2 0,1 1-575,-1 1 0,0-1 0,1 1 0,-1 0 0,1 1 0,6-2-1,-3 2-819,9-4-927,2-6 939</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3.063"/>
    </inkml:context>
    <inkml:brush xml:id="br0">
      <inkml:brushProperty name="width" value="0.05" units="cm"/>
      <inkml:brushProperty name="height" value="0.05" units="cm"/>
      <inkml:brushProperty name="color" value="#FF0066"/>
    </inkml:brush>
  </inkml:definitions>
  <inkml:trace contextRef="#ctx0" brushRef="#br0">89 348 11418,'8'-22'4104,"-5"13"1735,-38 81-2213,22-47-3228,1 1 0,1 1 0,1-1 0,-7 29-1,17-53-394,0-1 0,-1 1 0,1-1 0,0 1 0,0-1 0,0 1 0,0-1 0,0 0 0,0 1 0,0-1 0,1 3 0,-1-3-3,1-1 0,-1 0 1,0 0-1,0 1 0,0-1 0,1 0 1,-1 0-1,0 1 0,0-1 1,0 0-1,1 0 0,-1 0 1,0 1-1,0-1 0,1 0 1,-1 0-1,0 0 0,1 0 1,-1 0-1,0 0 0,0 0 1,1 0-1,-1 0 0,0 1 1,1-1-1,-1 0 0,0 0 1,1-1-1,-1 1 0,0 0 1,1 0-1,-1 0 0,2-1 1,0 1-1,-1-1 0,1 0 1,0 0-1,-1-1 0,1 1 1,-1 0-1,1 0 0,-1-1 1,0 1-1,1-1 0,-1 1 0,0-1 1,2-3-1,13-36-90,-6 12-304,-10 29 386,0 0 0,0 0 0,0 0 0,0-1 0,0 1 0,0 0 0,0 0-1,0 0 1,0-1 0,0 1 0,0 0 0,0 0 0,1 0 0,-1-1 0,0 1 0,0 0 0,0 0 0,0 0 0,0 0 0,0-1 0,1 1 0,-1 0 0,0 0-1,0 0 1,0 0 0,0 0 0,1-1 0,-1 1 0,0 0 0,0 0 0,0 0 0,0 0 0,1 0 0,-1 0 0,0 0 0,0 0 0,1 0 0,-1 0-1,0 0 1,0 0 0,0 0 0,1 0 0,-1 0 0,0 0 0,0 0 0,0 0 0,1 0 0,-1 0 0,0 0 0,0 0 0,0 1 0,0-1 0,1 0 0,-1 0-1,0 0 1,0 0 0,0 0 0,0 0 0,1 1 0,-1-1 0,0 0 0,0 0 0,0 0 0,0 1 0,7 14-61,-6-11 7,0-2 54,0 0 0,0 0 0,0 0-1,0-1 1,1 1 0,-1 0 0,0-1-1,1 1 1,-1-1 0,1 1 0,0-1-1,-1 0 1,1 1 0,0-1 0,0 0 0,0 0-1,4 1 1,-3-1 5,1-1 0,0 1 1,-1-1-1,1 1 0,0-1 0,-1-1 0,1 1 0,0 0 0,5-2 1,4-2 2,-1 0 0,0 0 0,0-2 0,20-11 0,-19 10 4,-1 0-1,-1-1 1,0-1 0,0 0-1,0 0 1,-1-1 0,-1-1-1,0 1 1,0-1-1,-1-1 1,0 0 0,-1 0-1,0 0 1,-1-1 0,-1 0-1,0 0 1,5-22 0,-7 22-1,-1-1 1,0 0 0,0 0 0,-1 1-1,-1-1 1,-1 0 0,0 0 0,0 0-1,-5-13 1,5 20-1,-1 0-1,-1 0 0,1 0 1,-1 0-1,0 1 0,-1 0 1,0-1-1,0 1 0,0 0 1,0 1-1,-1-1 1,0 1-1,0 0 0,-1 0 1,0 0-1,1 1 0,-1 0 1,-11-5-1,13 7 0,0 0 0,0 0-1,0 1 1,-1 0 0,1 0-1,0 0 1,-1 1 0,1-1 0,-1 1-1,1 0 1,-9 1 0,10 0 3,0-1 0,1 1 0,-1 0 0,0 0 0,1 0 0,-1 0 1,0 1-1,1-1 0,0 1 0,-1-1 0,1 1 0,0 0 0,0 0 0,0 0 0,0 0 0,0 0 1,0 0-1,1 1 0,-3 3 0,1 1 31,0 0 0,1 0-1,0 0 1,0 0 0,1 1 0,-1-1 0,2 1 0,-1-1 0,1 1-1,0 0 1,1-1 0,-1 1 0,1-1 0,1 1 0,2 7-1,-1-4 10,1 0-1,0-1 0,1 1 0,0-1 1,0 0-1,1 0 0,0-1 1,1 0-1,12 13 0,-13-16-41,1 0 0,0 0 1,0 0-1,1-1 0,0 0 0,0-1 0,0 0 1,0 0-1,1-1 0,-1 1 0,1-2 0,0 0 1,0 0-1,0 0 0,0-1 0,18 0 0,-18-2-289,0 0 0,0 0 0,0-1 0,0 0 0,0-1 0,0 1 0,-1-2 0,1 1 0,-1-1 0,13-9-1,14-12-1808,1-5 760</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3.426"/>
    </inkml:context>
    <inkml:brush xml:id="br0">
      <inkml:brushProperty name="width" value="0.05" units="cm"/>
      <inkml:brushProperty name="height" value="0.05" units="cm"/>
      <inkml:brushProperty name="color" value="#FF0066"/>
    </inkml:brush>
  </inkml:definitions>
  <inkml:trace contextRef="#ctx0" brushRef="#br0">5 174 13419,'-1'-2'287,"0"0"0,0 0 1,1 0-1,-1-1 0,1 1 0,0 0 1,-1 0-1,1-1 0,0 1 0,0 0 1,1 0-1,-1-1 0,0 1 0,1 0 1,-1 0-1,1 0 0,0-1 0,0 1 1,0 0-1,0 0 0,2-3 0,3-4 442,1 1 0,-1 0 0,11-10 0,-15 17-619,6-8 126,1 1 0,0 1 1,0 0-1,1 0 1,0 1-1,0 0 1,0 1-1,1 0 1,0 1-1,0 0 1,0 1-1,12-3 1,-21 6-235,-1-1 1,1 1-1,-1 0 1,0 0 0,1 0-1,-1 0 1,1 0 0,-1 0-1,1 0 1,-1 1-1,0-1 1,1 0 0,-1 1-1,0-1 1,1 1 0,-1 0-1,0-1 1,0 1 0,1 0-1,-1 0 1,0-1-1,0 1 1,0 0 0,0 0-1,0 0 1,0 1 0,-1-1-1,1 0 1,0 0-1,0 0 1,-1 1 0,1-1-1,-1 0 1,1 1 0,-1-1-1,1 2 1,0 5 6,0 0-1,0 0 1,-1 0 0,0 0 0,-2 10-1,2-11 1,-1 3 0,-3 68 29,4-66-36,1 0-1,0 0 0,1-1 0,4 18 1,21 50-2698,-26-78 2659,0 0 0,-1 0 0,1 0-1,0 0 1,0 1 0,0-1 0,0-1 0,0 1-1,0 0 1,0 0 0,0 0 0,0 0 0,0-1-1,0 1 1,0 0 0,1-1 0,-1 1 0,0-1-1,1 0 1,-1 1 0,2-1 0,-3 0 38,20 3 395</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13.567"/>
    </inkml:context>
    <inkml:brush xml:id="br0">
      <inkml:brushProperty name="width" value="0.05" units="cm"/>
      <inkml:brushProperty name="height" value="0.05" units="cm"/>
      <inkml:brushProperty name="color" value="#FF0066"/>
    </inkml:brush>
  </inkml:definitions>
  <inkml:trace contextRef="#ctx0" brushRef="#br0">9 7 17636,'5'9'2416,"-5"-2"1545,0-4-1472,-7-3-1353,0-8-928,11-10-176</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1.665"/>
    </inkml:context>
    <inkml:brush xml:id="br0">
      <inkml:brushProperty name="width" value="0.05" units="cm"/>
      <inkml:brushProperty name="height" value="0.05" units="cm"/>
      <inkml:brushProperty name="color" value="#008C3A"/>
    </inkml:brush>
  </inkml:definitions>
  <inkml:trace contextRef="#ctx0" brushRef="#br0">0 2726 9666,'1'-2'461,"-1"0"-1,1 0 1,-1-1-1,1 1 1,0 0-1,0 0 1,0 0-1,0 0 1,1 0-1,-1 0 1,0 0-1,1 1 1,-1-1-1,1 0 1,0 1-1,0-1 1,-1 1-1,4-2 1,-5 2-256,1-1 1,0 1-1,0-1 1,-1 1-1,1-1 1,-1 1-1,1-1 1,-1 0-1,1-2 1,1-7 82,57-152 2455,-12 28-1066,-4 9-1248,-8 23-278,12-28-12,-20 57 424,5-9 124,-8 22-613,-3 0-1,21-95 1,-6 15-62,-14 56 126,12-41 308,64-180-221,-1 1 395,-83 266-477,-8 18-30,2 0 1,19-39-1,-8 29-46,-2-2-1,25-69 1,-33 74-65,-1 8 9,-2 0 0,7-36 0,-10 42-10,1 0 0,0 1 0,1-1 1,1 1-1,0 0 0,9-16 0,-12 24-1,-1 2 0,-1-1 1,0 1-1,0-1 1,0 1-1,1-8 1,4-12-12,-6 17 65,0 5-38,-5 8 220,2-7-222,-1 1-1,1 0 0,0 0 1,-1 0-1,1 1 0,0-1 1,0 1-1,0 0 0,0 0 1,0 0-1,1 0 0,-1 0 1,1 0-1,-3 3 0,-17 23-12,-1-1-1,1 2 0,-28 48-1,25-28-1,13-23 50,-1 0-1,-2-2 0,0 0 1,-27 31-1,39-51-29,-1 1 46,-1 0 1,1 0-1,0 0 0,0 1 1,-4 7-1,8-13-63,0 0 0,0 0 0,0 0 0,0 0 0,0 0 0,0 0 0,0 0 0,1 0 0,-1 0-1,0 0 1,0 0 0,0 0 0,0 0 0,0 0 0,0 0 0,0 0 0,0 0 0,0 0 0,0 0 0,0 0 0,0 0 0,0 0 0,0 0-1,0 0 1,0 0 0,0 0 0,0 0 0,0 0 0,0 0 0,0 0 0,0 0 0,0 0 0,0 0 0,0 0 0,0 0 0,0 0-1,0 0 1,0 0 0,0 1 0,0-1 0,0 0 0,7-7 4,5-9 2,41-80 9,-33 58-13,-10 20-4,0 0 1,2 1 0,0 0 0,1 1-1,19-18 1,-27 29-1,0 1-1,1 0 1,0 0-1,10-5 1,-8 5-2,0 0 1,10-9 0,-17 12 2,0 0 0,0 1 0,0-1 0,0 1 0,0-1 0,0 1 0,0 0 0,0-1 0,0 1 0,0 0 0,1 0 0,-1 0 1,0 0-1,0 0 0,0 0 0,0 0 0,0 0 0,2 0 0,0 1 0,0 0 1,0 0-1,0 0 1,0 1-1,0-1 0,4 3 1,-4-2-1,0 0 0,1 0 0,-1 0 1,-1 1-1,1-1 0,0 1 0,0 0 0,-1 0 1,0 0-1,0 0 0,4 6 0,-3-2-1,0 0 1,0 0-1,1-1 0,7 10 0,-7-11 1,0 1-1,-1 0 1,1 0-1,-1 1 1,4 9 0,8 41-23,-13-52 25,-1 1 0,0-1-1,0 1 1,-1-1 0,1 9 0,2 16 0,2-21 1,-5-8-1,1 0-1,-1 0 1,1 0-1,-1 0 1,1-1 0,-1 1-1,1 0 1,-1 0-1,0 0 1,0 0-1,1 0 1,-1 0 0,0 0-1,0 0 1,0 1-1,-1-1 2,0-1 0,0 1 0,-1-1 0,1 0 0,0 0-1,0 1 1,0-1 0,-1 0 0,1 0 0,0 0 0,0 0 0,-3-1 0,-21 1 16,21 1-18,1-1 0,-1 1-1,0-1 1,0-1 0,0 1-1,0 0 1,0-1-1,1 0 1,-1 0 0,-5-2-1,3 0 4,0 0-1,-1 0 1,0 1-1,0 0 1,0 0-1,0 1 0,0 0 1,-8-1-1,-8 2-5,-28 2 1,28 0-10,-25-2 1,46 0 11,0 0 0,1 0 0,-1 0 0,1-1 0,-1 1 0,0 0 0,1-1 0,-1 0 0,1 1 0,-1-1 0,1 0 1,-1 1-1,1-1 0,0 0 0,-1 0 0,1 0 0,0 0 0,-2-2 0,0-5-6,7 7 4,7 5 2,-11-4-1,14 5-10,-1 0 0,28 5 0,-34-9-137,0 0-1,0 0 0,0-1 0,0 0 1,0 0-1,0-1 0,11-1 1,-16 1 89,0 0 0,-1 0 1,1 1-1,0-1 0,0 0 1,0 0-1,2-3 0,-3 4 58</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35.158"/>
    </inkml:context>
    <inkml:brush xml:id="br0">
      <inkml:brushProperty name="width" value="0.05" units="cm"/>
      <inkml:brushProperty name="height" value="0.05" units="cm"/>
      <inkml:brushProperty name="color" value="#FF0066"/>
    </inkml:brush>
  </inkml:definitions>
  <inkml:trace contextRef="#ctx0" brushRef="#br0">77 121 5321,'-5'0'537,"0"0"0,0 0 0,-1-1-1,1 0 1,0 0 0,-8-2 0,11 2-405,1 0 1,-1 0-1,0 0 1,1 0-1,-1 0 1,1 0-1,-1 0 1,1 0-1,-1-1 0,1 1 1,0-1-1,0 1 1,0-1-1,0 0 1,0 1-1,0-1 1,0 0-1,0 1 1,1-1-1,-1 0 1,0-2-1,-1-8 1108,0 0 1,1 0-1,1-22 0,0 23 570,0 11-1729,0-1 0,0 1-1,1 0 1,-1 0 0,0 0 0,0 0 0,0 0 0,1 0-1,-1 0 1,0 0 0,0 0 0,0 1 0,0-1-1,1 0 1,-1 0 0,0 0 0,0 0 0,0 0 0,0 0-1,1 0 1,-1 0 0,0 0 0,0 0 0,0 1-1,0-1 1,0 0 0,0 0 0,1 0 0,-1 1 0,22 34 2659,-16-24-2247,1 0 1,0-1-1,16 18 1,-15-21-378,0 0-1,1 0 1,0 0 0,0-1 0,1-1-1,0 0 1,0 0 0,15 5-1,7-1 61,48 9-1,22 6-92,-95-22-80,-2 0-202,1 0 0,0-1 0,0 0-1,7 1 1,-12-1-28,1-1 0,-1 0 0,1 0 0,-1-1-1,0 1 1,1 0 0,-1 0 0,1-1 0,-1 1 0,0 0 0,1-1-1,-1 0 1,0 1 0,0-1 0,1 0 0,-1 1 0,0-1 0,0 0-1,0 0 1,0 0 0,0 0 0,0 0 0,1-2 0,10-18-1351</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35.423"/>
    </inkml:context>
    <inkml:brush xml:id="br0">
      <inkml:brushProperty name="width" value="0.05" units="cm"/>
      <inkml:brushProperty name="height" value="0.05" units="cm"/>
      <inkml:brushProperty name="color" value="#FF0066"/>
    </inkml:brush>
  </inkml:definitions>
  <inkml:trace contextRef="#ctx0" brushRef="#br0">13 0 15691,'-1'2'304,"0"0"-1,-1 0 0,1 0 1,0 0-1,0 0 0,0 0 0,0 0 1,0 0-1,1 0 0,-1 0 1,1 1-1,-1-1 0,1 0 0,0 0 1,0 1-1,0-1 0,0 3 1,6 44 2618,-5-46-2828,58 231 4502,-26-116-3854,-16-54-462,37 163 91,-51-208-440,-2-11-75,0 0 1,0-1-1,1 0 1,0 1-1,1-1 0,-1 0 1,6 9-1,-5-15-1400,-1-7 661,1-8-808,3-17-1304,9-9 1062</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36.044"/>
    </inkml:context>
    <inkml:brush xml:id="br0">
      <inkml:brushProperty name="width" value="0.05" units="cm"/>
      <inkml:brushProperty name="height" value="0.05" units="cm"/>
      <inkml:brushProperty name="color" value="#FF0066"/>
    </inkml:brush>
  </inkml:definitions>
  <inkml:trace contextRef="#ctx0" brushRef="#br0">128 490 18684,'6'-3'459,"-1"-1"-1,0 0 1,0-1 0,-1 1-1,1-1 1,-1 0-1,0 0 1,0 0 0,-1 0-1,1-1 1,-1 1 0,-1-1-1,1 0 1,1-6-1,0 0-254,0 0 0,-2 0 0,1 0 0,-2-1 0,1 1 0,-2-16 0,0 23-187,0 0 0,-1 0 0,1 0 0,-1 0 0,0 0 0,-1 0 0,0 1 0,-3-9 0,4 11-15,0 0 1,-1 0-1,1 0 1,0 1-1,-1-1 1,1 0-1,-1 1 1,0-1-1,1 1 0,-1 0 1,0-1-1,0 1 1,0 0-1,0 0 1,0 0-1,0 0 1,0 1-1,0-1 1,0 0-1,0 1 1,-1 0-1,-1-1 0,-1 1 0,1 1 0,-1-1 0,0 1 0,0 0 0,1 0 0,-1 0 0,1 1 0,-1-1 0,1 1 0,0 0 0,0 1 0,0-1 0,0 1 0,0 0 0,0 0 0,1 0 0,-1 0 0,1 0 0,-6 8 0,2-2 19,1 1-1,-1 0 1,1 0-1,1 0 1,0 0-1,1 1 1,-4 12 0,5-11 56,0 0 1,0 1-1,1 0 1,1-1-1,0 1 1,1 0-1,1 0 1,2 18-1,-2-26-39,-1-1 0,1 0 0,1 0 0,-1 1-1,1-1 1,-1 0 0,1 0 0,0 0 0,1-1-1,-1 1 1,1-1 0,-1 1 0,1-1 0,0 0-1,0 0 1,1 0 0,-1 0 0,1 0 0,-1-1-1,1 1 1,0-1 0,0 0 0,0-1 0,0 1-1,0-1 1,0 1 0,8 0 0,-2-1 15,1 0 1,-1-1 0,0-1-1,0 0 1,0 0-1,0-1 1,0 0 0,0 0-1,0-1 1,-1-1-1,1 0 1,9-5 0,0-1 64,-1-1 1,0-1-1,0-1 1,26-24 0,-32 25-94,-1 0 0,0 0 0,-1-1 0,-1-1 0,0 1 1,-1-2-1,0 1 0,-1-1 0,-1 0 0,7-21 1,-8 15-6,-1 0 1,-1 0 0,0 0 0,-2 0 0,0 0 0,-1-1 0,-5-31 0,0 22-30,2 16-10,-2-31 0,5 45 18,0 1 0,0-1 0,0 1-1,0 0 1,0-1 0,0 1 0,0-1 0,0 1 0,0 0 0,0-1 0,0 1-1,0-1 1,0 1 0,0 0 0,1-1 0,-1 1 0,0-1 0,0 1 0,0 0-1,1-1 1,-1 1 0,0 0 0,0-1 0,1 1 0,-1 0 0,0 0 0,1-1-1,-1 1 1,0 0 0,1 0 0,-1-1 0,0 1 0,1 0 0,-1 0 0,0 0-1,1 0 1,-1 0 0,1 0 0,-1-1 0,0 1 0,2 0 0,14 7-33,19 14 59,0 2 1,-2 1 0,0 2 0,45 47 0,-69-63 22,0 0-1,0 1 1,-1 0-1,0 1 1,-1 0 0,0 0-1,6 16 1,-11-23-15,0 0 0,-1 0 0,0 0 1,0 0-1,0 0 0,0 0 0,-1 0 0,1 0 0,-2 0 1,1 0-1,0 0 0,-1 0 0,0 0 0,0 0 1,0 0-1,-1 0 0,0 0 0,0-1 0,0 1 1,0 0-1,-1-1 0,-5 7 0,2-4-1,0-1 0,0 0 0,-1-1 0,0 1-1,0-1 1,0-1 0,-1 1 0,1-1 0,-1 0 0,-9 2-1,-13 4 20,-46 8 0,40-10-45,-21 8 26,33-8-887,-45 7 0,69-15 816,0 0-1,0 0 1,0 0 0,0 0 0,-1 0-1,1 0 1,0 0 0,0 0-1,0 0 1,0 0 0,0 0 0,0 0-1,0 0 1,0 0 0,0 0-1,0 0 1,0 0 0,-1-1 0,1 1-1,0 0 1,0 0 0,0 0-1,0 0 1,0 0 0,0 0 0,0 0-1,0 0 1,0 0 0,0 0 0,0 0-1,0 0 1,0 0 0,0 0-1,0 0 1,-1-1 0,1 1 0,0 0-1,0 0 1,0 0 0,0 0-1,0 0 1,0 0 0,0 0 0,0 0-1,0 0 1,0 0 0,0 0-1,0-1 1,0 1 0,0 0 0,0 0-1,0 0 1,1 0 0,-1 0 0,0 0-1,0 0 1,0 0 0,0 0-1,0 0 1,0 0 0,0-1 0,0 1-1,0 0 1,4-5-1383,11-8-1504,10-12 1165</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36.155"/>
    </inkml:context>
    <inkml:brush xml:id="br0">
      <inkml:brushProperty name="width" value="0.05" units="cm"/>
      <inkml:brushProperty name="height" value="0.05" units="cm"/>
      <inkml:brushProperty name="color" value="#FF0066"/>
    </inkml:brush>
  </inkml:definitions>
  <inkml:trace contextRef="#ctx0" brushRef="#br0">0 8 16412,'16'-4'3328,"-4"4"3458,-7 2-4682,-2 1-592,-3-4-1039,0-6-249</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39.166"/>
    </inkml:context>
    <inkml:brush xml:id="br0">
      <inkml:brushProperty name="width" value="0.05" units="cm"/>
      <inkml:brushProperty name="height" value="0.05" units="cm"/>
      <inkml:brushProperty name="color" value="#FF0066"/>
    </inkml:brush>
  </inkml:definitions>
  <inkml:trace contextRef="#ctx0" brushRef="#br0">5 0 14035,'4'11'376,"-6"4"-184,2 8-2368,-7-1 1552</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39.771"/>
    </inkml:context>
    <inkml:brush xml:id="br0">
      <inkml:brushProperty name="width" value="0.05" units="cm"/>
      <inkml:brushProperty name="height" value="0.05" units="cm"/>
      <inkml:brushProperty name="color" value="#FF0066"/>
    </inkml:brush>
  </inkml:definitions>
  <inkml:trace contextRef="#ctx0" brushRef="#br0">76 1 18476,'-15'0'1496,"-1"0"1857,-4 8-6906,-5-4 2649</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45.147"/>
    </inkml:context>
    <inkml:brush xml:id="br0">
      <inkml:brushProperty name="width" value="0.05" units="cm"/>
      <inkml:brushProperty name="height" value="0.05" units="cm"/>
      <inkml:brushProperty name="color" value="#FF0066"/>
    </inkml:brush>
  </inkml:definitions>
  <inkml:trace contextRef="#ctx0" brushRef="#br0">78 1 7162,'1'0'129,"-1"0"0,1 0 0,-1 0 0,1 0 0,-1 0 1,1 1-1,-1-1 0,0 0 0,1 0 0,-1 1 1,0-1-1,1 0 0,-1 1 0,1-1 0,-1 0 1,0 1-1,0-1 0,1 0 0,-1 1 0,0-1 1,0 1-1,1-1 0,-1 1 0,0-1 0,0 0 1,0 1-1,0-1 0,0 1 0,0-1 0,0 1 0,0-1 1,0 1-1,0-1 0,0 1 0,0 0 0,-2 24 615,1-15-195,2 19 51,1 0-1,1-1 0,14 52 0,-4-14-108,-1 11-92,1 129 1,-17 77 403,3-265-692,0 0-32,0-14-17,-1-8-36,0-6-11,1 0 0,0 0-1,1-1 1,1-14 0,0-6 0,1-99 3,-3-125 18,-1 220-29,-2 0 0,-2 0 1,-1 0-1,-1 1 0,-14-35 1,19 62-5,-8-18 5,11 24-6,-1 0-1,1 0 1,-1 0 0,1 1 0,-1-1-1,1 0 1,-1 0 0,1 1 0,-1-1-1,0 0 1,0 1 0,1-1 0,-1 0 0,0 1-1,0-1 1,0 1 0,1-1 0,-1 1-1,0 0 1,-2-1 0,3 1 0,-1 0 0,0 0 0,1 1 0,-1-1 0,1 0 0,-1 0 0,0 1 0,1-1 1,-1 0-1,1 1 0,-1-1 0,1 0 0,-1 1 0,1-1 0,0 1 0,-1-1 0,1 1 0,0-1 0,-1 1 0,1-1 0,0 1 1,-1-1-1,1 1 0,0 0 0,0-1 0,0 1 0,-1 1 0,-2 20 43,3-19-36,-4 192 637,5-71-48,-14 71 186,1 36-18,12-216-715,2-17-1,1-27-4,0-54 30,-9-103 0,5 182-170,-1-17 279,2 20-242,0 1 0,0-1 0,-1 1 0,1-1 0,0 1 0,0-1 0,0 0 0,0 1 0,0-1 0,-1 1 0,1-1 0,0 1 0,-1-1 0,1 1 0,0-1 0,-1 1 0,1 0 0,0-1 0,-1 1 0,1-1-1,-1 1 1,1 0 0,-1-1 0,1 1 0,-1 0 0,0-1 0,-1 6-3662,1 4 1553</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4.880"/>
    </inkml:context>
    <inkml:brush xml:id="br0">
      <inkml:brushProperty name="width" value="0.05" units="cm"/>
      <inkml:brushProperty name="height" value="0.05" units="cm"/>
      <inkml:brushProperty name="color" value="#FF0066"/>
    </inkml:brush>
  </inkml:definitions>
  <inkml:trace contextRef="#ctx0" brushRef="#br0">1 649 6081,'4'-4'6202,"6"0"-3770,9-5-761,36-50 1869,-2 1-2287,130-104 372,44-44-972,-220 199-649,15-17-17,0 2 0,1 1 0,2 1 0,40-26 0,-49 40-1141,-23 9-2228,-6 3 1719,-5 0 637</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5.234"/>
    </inkml:context>
    <inkml:brush xml:id="br0">
      <inkml:brushProperty name="width" value="0.05" units="cm"/>
      <inkml:brushProperty name="height" value="0.05" units="cm"/>
      <inkml:brushProperty name="color" value="#FF0066"/>
    </inkml:brush>
  </inkml:definitions>
  <inkml:trace contextRef="#ctx0" brushRef="#br0">106 0 9586,'-14'22'1246,"0"0"-1,1 1 1,1 0-1,2 1 1,0 0 0,1 0-1,2 1 1,-6 33-1,11-51-1058,2-5-73,-1 1 0,1 0 0,-1-1 0,1 1-1,0 0 1,0 3 0,0-6-99,0 1 0,1-1-1,-1 0 1,0 1 0,0-1 0,0 0-1,0 1 1,0-1 0,1 0 0,-1 1-1,0-1 1,0 0 0,0 0-1,1 1 1,-1-1 0,0 0 0,0 0-1,1 1 1,-1-1 0,0 0-1,1 0 1,0 1-7,0-1 0,0 0 0,-1 0 0,1 0 0,0 0 0,0 0 0,0 0 1,-1 0-1,1 0 0,0-1 0,0 1 0,-1 0 0,3-1 0,23-10-144,28-17 0,-5 3-732,110-46-5413,-109 45 4456</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5.593"/>
    </inkml:context>
    <inkml:brush xml:id="br0">
      <inkml:brushProperty name="width" value="0.05" units="cm"/>
      <inkml:brushProperty name="height" value="0.05" units="cm"/>
      <inkml:brushProperty name="color" value="#FF0066"/>
    </inkml:brush>
  </inkml:definitions>
  <inkml:trace contextRef="#ctx0" brushRef="#br0">152 58 10698,'2'-5'460,"1"0"-1,-2 0 0,1 0 1,0 0-1,1-11 0,-3 15-372,0 1 0,0-1 0,0 0 0,0 1-1,0-1 1,0 0 0,-1 1 0,1-1 0,0 0-1,0 1 1,0-1 0,-1 0 0,1 1-1,0-1 1,0 1 0,-1-1 0,1 1 0,-1-1-1,1 1 1,0-1 0,-1 1 0,0-1 0,0 0-13,0 1 1,0-1 0,-1 1-1,1 0 1,0 0-1,0 0 1,0 0 0,0 0-1,0 0 1,-1 0 0,1 0-1,0 0 1,0 0 0,0 1-1,0-1 1,0 0 0,-3 2-1,-3 1 190,1 0 0,-1 1-1,0 0 1,1 0 0,0 0-1,0 1 1,0 0 0,-9 11-1,6-7 23,2 1 0,-1 0-1,1 1 1,-9 18-1,12-20-138,0 0-1,1 0 1,0 1 0,1-1-1,0 1 1,0 0 0,1-1-1,0 19 1,0-25-138,2 0 0,-1 0 0,0 0 0,1 0 0,-1 0 0,1-1 1,0 1-1,0 0 0,0 0 0,0 0 0,0-1 0,1 1 0,-1-1 0,1 1 0,0-1 1,0 1-1,0-1 0,0 0 0,0 0 0,0 0 0,0 0 0,1 0 0,-1-1 0,1 1 1,-1-1-1,1 0 0,0 1 0,0-1 0,-1 0 0,1-1 0,0 1 0,4 0 0,0 0-65,0 0 1,0-1-1,0 0 0,0 0 0,0-1 0,1 0 0,-2 0 0,1-1 0,13-4 0,-9 1-195,0 0-1,-1-1 1,0 0-1,0 0 0,13-11 1,-4 0-760,-1-1 0,0 0-1,-2-2 1,27-38 0,-18 16 43</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4.421"/>
    </inkml:context>
    <inkml:brush xml:id="br0">
      <inkml:brushProperty name="width" value="0.05" units="cm"/>
      <inkml:brushProperty name="height" value="0.05" units="cm"/>
      <inkml:brushProperty name="color" value="#008C3A"/>
    </inkml:brush>
  </inkml:definitions>
  <inkml:trace contextRef="#ctx0" brushRef="#br0">1 671 7138,'10'-19'2093,"13"-21"2485,-21 37-4099,0 0 0,0 0 0,1 1 0,-1-1-1,1 0 1,-1 1 0,1 0 0,0-1 0,4-1-1,-7 4-383,1 0 0,-1-1 1,1 1-1,-1 0 0,1 0 0,0 0 0,-1 0 0,1-1 0,-1 1 0,1 0 0,-1 0 0,1 0 0,0 0 0,-1 1 0,1-1 1,-1 0-1,1 0 0,0 0 0,-1 0 0,1 0 0,-1 1 0,1-1 0,-1 0 0,1 1 0,-1-1 0,1 0 0,-1 1 0,1-1 1,-1 1-1,11 15 1115,-10-13-1018,9 15 577,-2 1 0,0 1 0,8 33 1,6 65 533,-22-110-1213,-6-19-14,-13-41-62,2-1 1,-11-64-1,18 74-104,-7-31-106,4 1-1,3-2 1,0-133 0,10 203 196,0-14 12,5-24 0,-4 38-7,0-1 1,0 1-1,1 0 0,-1 0 1,1 0-1,1 0 0,-1 0 0,1 1 1,3-6-1,-5 9 4,0 0 0,0 0-1,0 0 1,0 0 0,0 0 0,0 0-1,0 0 1,0 1 0,0-1 0,1 0-1,-1 1 1,0-1 0,0 1 0,1-1-1,-1 1 1,0-1 0,1 1 0,-1 0-1,1 0 1,-1 0 0,0 0 0,1 0-1,-1 0 1,0 0 0,1 0 0,-1 0-1,1 1 1,-1-1 0,0 1 0,2 0-1,4 2 64,-1 0-1,0 1 0,1 0 1,8 7-1,-11-8-33,50 40 657,56 58 0,40 57 374,-130-136-1030,1 0 0,1-2 0,1-1 1,45 31-1,-45-33-738,-23-17 658,0 1 0,0-1 0,0 0 0,0 0 0,0 0 1,0 0-1,0 0 0,0 0 0,0 0 0,0 0 0,0 0 0,0 1 0,0-1 0,0 0 1,0 0-1,0 0 0,0 0 0,0 0 0,0 0 0,0 0 0,0 0 0,0 0 0,0 0 1,0 0-1,0 1 0,0-1 0,0 0 0,0 0 0,0 0 0,-1 0 0,1 0 0,0 0 1,0 0-1,0 0 0,0 0 0,0 0 0,0 0 0,0 0 0,0 0 0,0 0 0,0 0 0,-1 0 1,1 0-1,0 0 0,0 0 0,0 0 0,0 0 0,0 0 0,0 0 0,0 0 0,0 0 1,0 0-1,-1 0 0,1 0 0,0 0 0,0 0 0,0 0 0,0 0 0,0 0 0,0 0 1,0 0-1,-19-8-3622,11 5 2558,-13-6-509</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6.143"/>
    </inkml:context>
    <inkml:brush xml:id="br0">
      <inkml:brushProperty name="width" value="0.05" units="cm"/>
      <inkml:brushProperty name="height" value="0.05" units="cm"/>
      <inkml:brushProperty name="color" value="#FF0066"/>
    </inkml:brush>
  </inkml:definitions>
  <inkml:trace contextRef="#ctx0" brushRef="#br0">22 0 12747,'-2'1'248,"0"0"0,1 1 0,-1-1 1,0 0-1,1 0 0,0 1 0,-1-1 0,1 1 1,0 0-1,0-1 0,-1 1 0,1 0 1,1 0-1,-3 3 0,3-3-67,0 0 1,0-1-1,0 1 0,1 0 0,-1 0 0,0-1 1,1 1-1,-1 0 0,1-1 0,-1 1 1,1 0-1,0-1 0,0 1 0,-1-1 1,1 1-1,0-1 0,1 0 0,0 3 1,10 11 395,-2 0 0,0 1 1,-1 0-1,-1 1 1,12 32-1,18 93-79,-10-29-282,-26-107-210,0 2 5,1 0 0,7 14-1,-10-20-8,1-1-1,-1 0 1,1 0-1,-1 0 1,1 0 0,0 0-1,0 0 1,0 0-1,-1 0 1,1 0-1,0 0 1,0 0-1,0-1 1,0 1-1,1 0 1,-1-1-1,0 1 1,0-1 0,0 1-1,0-1 1,1 1-1,-1-1 1,0 0-1,0 0 1,1 0-1,0 1 1,0-2-3,-1 1 0,1-1 0,-1 1 0,0-1 0,0 0 0,1 1 0,-1-1 0,0 0 0,0 0 0,0 0 0,0 0 0,0 0 0,0 0 0,0 0 0,0 0 1,0 0-1,-1-1 0,1 1 0,0 0 0,0-3 0,10-29-143,-11 31 132,11-48-358,-8 33 160,0 0 0,1 1 0,1-1 0,12-26-1,-17 42 214,0 1-1,0-1 0,0 1 0,1-1 0,-1 1 0,0 0 0,0-1 0,1 1 0,-1-1 0,0 1 0,1 0 0,-1-1 0,0 1 0,1 0 0,-1 0 0,0-1 0,1 1 0,-1 0 0,1 0 0,-1-1 0,1 1 0,-1 0 0,0 0 0,1 0 0,-1 0 0,1 0 0,-1 0 0,1 0 0,-1 0 0,1 0 0,-1 0 0,1 0 0,-1 0 0,1 0 0,-1 0 0,1 0 0,-1 0 0,0 1 0,1-1 0,-1 0 0,1 0 0,-1 0 1,1 1-1,-1-1 0,0 0 0,1 1 0,-1-1 0,2 2 42,0 0 0,0 0 1,0 0-1,0 1 1,-1-1-1,2 4 1,9 20 403,-5-12-167,11 20 1,-16-31-264,0 0-1,0 0 1,0 0 0,1 0 0,-1 0-1,1-1 1,0 0 0,-1 1 0,1-1-1,0 0 1,7 3 0,-8-4-16,0 0 1,1-1-1,-1 1 1,0-1-1,1 0 0,-1 0 1,1 0-1,-1 0 1,1 0-1,-1 0 1,0 0-1,1-1 1,-1 1-1,0-1 0,1 0 1,-1 0-1,0 0 1,0 0-1,1 0 1,-1 0-1,0-1 0,0 1 1,-1-1-1,1 1 1,2-3-1,2-3 2,0 1-1,0-1 1,-1 0-1,0 0 0,7-15 1,0-7-7,0 0 1,7-34 0,-5 17 10,-14 45-7,1-1 1,-1 1-1,1-1 0,-1 1 0,1 0 0,0-1 0,0 1 0,-1 0 1,1-1-1,0 1 0,0 0 0,1-1 0,-2 2 0,1 0-1,-1 0 1,0 0-1,0 0 1,0-1-1,0 1 1,0 0-1,0 0 1,1 0-1,-1 0 1,0 0 0,0 0-1,0 0 1,0 0-1,0 0 1,1 0-1,-1 1 1,0-1-1,0 0 1,0 0-1,0 0 1,0 0-1,0 0 1,0 0-1,1 0 1,-1 0-1,0 0 1,0 0-1,0 0 1,0 0 0,0 1-1,0-1 1,0 0-1,0 0 1,0 0-1,1 0 1,-1 0-1,0 0 1,0 1-1,2 11 31,-2-6 5,1 0 1,-1 0 0,1 0-1,0 0 1,1-1-1,0 1 1,0 0-1,5 10 1,-6-13-27,1 0 0,0-1 1,0 0-1,0 1 0,1-1 1,-1 0-1,0 0 0,1 0 0,-1 0 1,1-1-1,0 1 0,0-1 1,-1 1-1,1-1 0,0 0 0,0 0 1,0 0-1,0-1 0,4 1 1,-1 0-94,0 0 1,0-1-1,0 0 1,1 0-1,-1 0 1,0-1-1,10-2 1,-12 2-405,0-1 0,1 1 0,-1-1 0,0 0 0,0 0 0,7-6 0,-3-1-1542,-9-3 764</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6.313"/>
    </inkml:context>
    <inkml:brush xml:id="br0">
      <inkml:brushProperty name="width" value="0.05" units="cm"/>
      <inkml:brushProperty name="height" value="0.05" units="cm"/>
      <inkml:brushProperty name="color" value="#FF0066"/>
    </inkml:brush>
  </inkml:definitions>
  <inkml:trace contextRef="#ctx0" brushRef="#br0">26 28 11939,'-12'-2'1136,"3"0"904,4-1-1184,5-2-608,2-2-504,3 0 3481,4 5-2577</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6.640"/>
    </inkml:context>
    <inkml:brush xml:id="br0">
      <inkml:brushProperty name="width" value="0.05" units="cm"/>
      <inkml:brushProperty name="height" value="0.05" units="cm"/>
      <inkml:brushProperty name="color" value="#FF0066"/>
    </inkml:brush>
  </inkml:definitions>
  <inkml:trace contextRef="#ctx0" brushRef="#br0">1 163 11370,'8'3'636,"1"1"-1,-1 0 0,0 0 0,0 1 0,0 0 0,0 0 0,-1 1 0,0 0 0,0 0 1,-1 1-1,1-1 0,6 12 0,-2-8 113,-10-10-735,-1 0-1,0 0 0,0 0 1,0 0-1,0-1 0,1 1 1,-1 0-1,0 0 0,0 0 0,0 0 1,0 0-1,0 0 0,1 0 1,-1 0-1,0 0 0,0-1 1,0 1-1,0 0 0,0 0 1,0 0-1,0 0 0,1 0 0,-1-1 1,0 1-1,0 0 0,0 0 1,0 0-1,0 0 0,0 0 1,0-1-1,0 1 0,0 0 1,0 0-1,0 0 0,0 0 0,0-1 1,0 1-1,0 0 0,-4-26 472,1 12-334,0-1 1,1 1-1,1-1 0,0-16 0,1 26-141,1 0 0,-1 0-1,1 0 1,0 0 0,1 0 0,-1 0-1,1 0 1,0 1 0,0-1 0,0 1-1,1-1 1,-1 1 0,1 0 0,0 0-1,7-7 1,5-5-330,-10 11-470,-1 0 0,1 0 0,0 0 0,11-7 1,-5 9-401</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7.141"/>
    </inkml:context>
    <inkml:brush xml:id="br0">
      <inkml:brushProperty name="width" value="0.05" units="cm"/>
      <inkml:brushProperty name="height" value="0.05" units="cm"/>
      <inkml:brushProperty name="color" value="#FF0066"/>
    </inkml:brush>
  </inkml:definitions>
  <inkml:trace contextRef="#ctx0" brushRef="#br0">55 322 12787,'0'2'522,"1"0"0,-1 0-1,0 0 1,0 0 0,0 1 0,0-1 0,0 0 0,0 0 0,-1 0 0,1 0 0,-2 3 0,-10 21 2210,0-1-2185,12-24-549,0-1 1,-1 1-1,1 0 1,0-1-1,0 1 1,-1-1-1,1 1 1,0 0-1,0-1 0,-1 1 1,1-1-1,-1 1 1,1-1-1,-1 1 1,1-1-1,0 0 1,-1 1-1,0-1 1,1 1-1,-1-1 1,1 0-1,-1 1 1,1-1-1,-1 0 1,0 0-1,0 0-20,1 0 0,-1 0 0,0 0-1,1 0 1,-1-1 0,1 1 0,-1 0 0,1 0-1,-1-1 1,1 1 0,-1 0 0,1-1 0,-1 1-1,1-1 1,-1 1 0,1-1 0,0 1 0,-1-1-1,1 1 1,0-1 0,-1 1 0,1-1 0,0 1 0,0-1-1,0 1 1,-1-2 0,0-1-130,0 0-1,0-1 1,0 1 0,1-1 0,-1 1-1,1-1 1,0 1 0,0-1 0,0 1-1,0-1 1,1 0 0,1-5 0,-2 7 102,1 0 0,-1 1 0,1-1 0,0 1 1,0-1-1,0 1 0,-1 0 0,1-1 1,1 1-1,-1 0 0,0-1 0,0 1 0,0 0 1,1 0-1,-1 0 0,0 0 0,1 0 1,-1 1-1,1-1 0,-1 0 0,1 1 0,-1-1 1,1 1-1,0-1 0,-1 1 0,1 0 1,0-1-1,-1 1 0,3 0 0,21 2-17,-20-1 93,0 0-1,0-1 1,0 0 0,0 0-1,1 0 1,6-2-1,-3 0 91,1-1 0,-1 1 0,0-2 1,0 0-1,0 0 0,-1 0 0,1-1 0,-1 0 0,8-7 0,-12 8-46,0 0 0,0 0-1,0-1 1,0 1 0,-1-1 0,0 0 0,0 0-1,0 0 1,-1 0 0,1 0 0,-1-1-1,-1 1 1,1-1 0,-1 1 0,0-1 0,1-10-1,-2 5-24,-1 1-1,0-1 0,-1 1 1,0-1-1,-1 1 0,0 0 0,0 0 1,-1 0-1,0 0 0,-1 0 0,0 1 1,-1 0-1,0 0 0,-12-13 1,16 19-24,-1 1 0,1-1 1,0 1-1,-1 0 0,0 0 0,1 0 1,-6-2-1,7 4-8,1-1 0,-1 1 1,0 0-1,0 0 0,1 0 0,-1 0 0,0 0 1,0-1-1,0 1 0,1 0 0,-1 1 0,0-1 0,0 0 1,1 0-1,-1 0 0,0 0 0,0 1 0,1-1 1,-1 0-1,0 1 0,0-1 0,1 0 0,-1 1 0,1-1 1,-1 1-1,0-1 0,1 1 0,-1-1 0,1 1 1,-1 0-1,1-1 0,-1 1 0,1 0 0,0-1 0,-1 1 1,1 0-1,0-1 0,-1 1 0,1 0 0,0 0 1,0 1-1,-3 8 79,1 0 1,0 0-1,0 1 1,1-1-1,1 1 1,0-1 0,0 1-1,3 10 1,0-2-12,0 0 1,1 0-1,12 30 1,-7-29-223,0-1-1,1 0 1,1-1 0,1 0 0,0-1 0,2 0 0,0-1 0,0 0 0,2-1-1,23 18 1,12 1-550</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7.863"/>
    </inkml:context>
    <inkml:brush xml:id="br0">
      <inkml:brushProperty name="width" value="0.05" units="cm"/>
      <inkml:brushProperty name="height" value="0.05" units="cm"/>
      <inkml:brushProperty name="color" value="#FF0066"/>
    </inkml:brush>
  </inkml:definitions>
  <inkml:trace contextRef="#ctx0" brushRef="#br0">0 427 8674,'28'-7'1552,"1"-2"1537,11-8-929,11-2 57,16-11-241,8-4-351,3-6-641,0-3-320,-6 3-488,-1 2-104,-5 6-72,-3 5-88,-10 2-352,-3 3-248,-10 3-913,-3 3-255,-17 8 936</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8.244"/>
    </inkml:context>
    <inkml:brush xml:id="br0">
      <inkml:brushProperty name="width" value="0.05" units="cm"/>
      <inkml:brushProperty name="height" value="0.05" units="cm"/>
      <inkml:brushProperty name="color" value="#FF0066"/>
    </inkml:brush>
  </inkml:definitions>
  <inkml:trace contextRef="#ctx0" brushRef="#br0">33 0 11282,'-8'21'960,"2"0"0,0 0 0,2 0 0,0 0 0,1 1 0,2-1 0,1 43-1,0-60-764,0-1-1,1 1 1,-1-1-1,1 1 0,0-1 1,0 0-1,1 1 1,-1-1-1,1 0 1,-1 0-1,1 0 0,0 0 1,0 0-1,1 0 1,-1 0-1,5 4 0,-4-5-71,1 0-1,-1 0 0,0-1 0,1 1 0,-1-1 0,1 0 0,0 1 0,-1-2 0,1 1 0,0 0 0,-1-1 0,1 0 1,0 0-1,0 0 0,6-1 0,94-14-563,5-2-4058,-57 12 3119</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8.635"/>
    </inkml:context>
    <inkml:brush xml:id="br0">
      <inkml:brushProperty name="width" value="0.05" units="cm"/>
      <inkml:brushProperty name="height" value="0.05" units="cm"/>
      <inkml:brushProperty name="color" value="#FF0066"/>
    </inkml:brush>
  </inkml:definitions>
  <inkml:trace contextRef="#ctx0" brushRef="#br0">107 43 10698,'5'-6'642,"-3"4"-54,0 0 0,0-1 1,1 1-1,-2-1 0,1 1 0,0-1 1,0 0-1,-1 1 0,1-1 0,1-6 0,-3 9-531,0 0 0,0 0-1,0 0 1,0 0-1,0 0 1,0-1 0,0 1-1,0 0 1,0 0-1,0 0 1,0 0 0,-1 0-1,1 0 1,0 0-1,0-1 1,0 1-1,0 0 1,0 0 0,0 0-1,0 0 1,0 0-1,0 0 1,0 0 0,0 0-1,-1 0 1,1 0-1,0 0 1,0-1-1,0 1 1,0 0 0,0 0-1,0 0 1,0 0-1,-1 0 1,1 0 0,0 0-1,0 0 1,0 0-1,0 0 1,0 0 0,-1 0-1,-6 3 989,-7 5-203,1 2-682,0 0-1,2 0 1,-1 1 0,-17 22-1,26-29-138,0 0 0,0 0-1,0 1 1,0-1 0,0 1 0,1 0-1,0 0 1,0 0 0,1 0 0,-1 0-1,1 0 1,0 0 0,1 0 0,-1 1-1,1-1 1,0 0 0,0 1 0,1 6-1,0-10-21,0 0-1,-1 0 0,1 1 0,0-1 1,0 0-1,0 0 0,0 0 1,1 0-1,-1 0 0,1 0 0,-1 0 1,1-1-1,0 1 0,-1 0 0,1-1 1,3 2-1,-2-1-5,1 0 0,-1 0 0,1-1 0,0 0 0,0 0 0,-1 0 0,1 0-1,0 0 1,5-1 0,2 0-16,1 0-1,-1-1 1,0 0 0,0-1-1,0-1 1,13-4-1,4-2-201,-1-2-1,0-2 1,32-19-1,-44 24-377,-2-1-1,1-1 1,-1-1-1,-1 0 0,0 0 1,0-1-1,13-19 1,-10 6-530</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9.209"/>
    </inkml:context>
    <inkml:brush xml:id="br0">
      <inkml:brushProperty name="width" value="0.05" units="cm"/>
      <inkml:brushProperty name="height" value="0.05" units="cm"/>
      <inkml:brushProperty name="color" value="#FF0066"/>
    </inkml:brush>
  </inkml:definitions>
  <inkml:trace contextRef="#ctx0" brushRef="#br0">22 1 13275,'-2'2'248,"0"0"-1,0 0 1,0 0 0,1 1 0,-1-1-1,1 0 1,-1 1 0,1-1-1,0 1 1,0 0 0,0-1 0,0 1-1,0 0 1,1 0 0,-1 0 0,1-1-1,0 1 1,0 0 0,0 0 0,0 0-1,0 0 1,1 0 0,0 4-1,2 5 266,1 0 0,0 0 1,10 22-1,65 119 1396,-72-139-1852,27 49 66,-30-56-119,0-1 1,1-1-1,-1 1 1,1 0 0,1-1-1,-1 0 1,9 6-1,-12-10-3,-1 0-1,0 0 1,1 0-1,-1 0 0,1 0 1,-1-1-1,1 1 0,0-1 1,-1 1-1,1-1 1,0 0-1,-1 1 0,1-1 1,0 0-1,-1 0 1,1 0-1,0 0 0,-1-1 1,1 1-1,0 0 1,-1-1-1,1 1 0,-1-1 1,1 1-1,0-1 1,-1 0-1,0 0 0,1 0 1,-1 0-1,1 0 1,-1 0-1,0 0 0,0 0 1,2-2-1,3-4-25,-1-1 0,0 0 0,0 0-1,0-1 1,3-9 0,6-9-99,-11 22 121,0 0 0,0 0 0,0 1 0,1-1 0,0 1 0,7-6 0,-10 9 25,0 1 1,-1 0 0,1-1 0,0 1-1,-1 0 1,1 0 0,0 0-1,0 0 1,-1-1 0,1 1 0,0 0-1,0 0 1,-1 0 0,1 1-1,0-1 1,0 0 0,-1 0 0,1 0-1,0 0 1,-1 1 0,1-1 0,0 0-1,-1 1 1,1-1 0,0 1-1,-1-1 1,1 1 0,19 17 688,-8-5-309,-10-12-395,0 0-1,-1-1 1,1 1-1,0 0 1,-1-1 0,1 1-1,0-1 1,0 0-1,0 0 1,0 1-1,-1-1 1,1 0-1,0 0 1,0-1-1,0 1 1,0 0 0,-1-1-1,1 1 1,0-1-1,0 1 1,-1-1-1,1 0 1,-1 0-1,1 0 1,0 0-1,-1 0 1,1 0 0,1-2-1,4-3-18,-1 0 0,1 0 1,-1-1-1,8-10 0,0-4-6,-1 0 0,20-44-1,-33 64 20,0 1 1,0 0-1,1-1 0,-1 1 0,0-1 0,0 1 0,0-1 1,0 1-1,1 0 0,-1-1 0,0 1 0,0-1 0,1 1 0,-1 0 1,0-1-1,1 1 0,-1 0 0,0-1 0,1 1 0,-1 0 0,0 0 1,1 0-1,-1-1 0,1 1 0,-1 0 0,1 0 0,-1 0 0,0 0 1,1 0-1,-1-1 0,1 1 0,-1 0 0,1 0 0,-1 0 0,1 0 1,-1 0-1,1 1 0,-1-1 0,1 0 0,-1 0 0,0 0 0,1 0 1,-1 0-1,1 1 0,-1-1 0,0 0 0,1 0 0,-1 1 1,1-1-1,-1 0 0,0 0 0,1 1 0,-1-1 0,0 1 0,4 3 22,-1 0 0,0 0-1,0 1 1,2 4 0,0 0 12,2 1 43,0-1-1,16 16 0,-20-22-160,2 1-1,-1-1 0,0 0 1,1 0-1,-1 0 1,1 0-1,0-1 1,7 3-1,-12-5-14,1 1-1,0-1 1,-1 0-1,1 0 1,-1 0-1,1 1 1,0-1-1,-1 0 1,1 0-1,-1 0 1,1 0-1,0 0 1,-1 0-1,1 0 1,-1 0-1,1-1 1,0 1-1,-1 0 1,1 0-1,-1 0 0,1-1 1,0 1-1,-1 0 1,1 0-1,-1-1 1,1 1-1,-1-1 1,1 1-1,-1 0 1,1-1-1,-1 1 1,0-1-1,1 1 1,-1-1-1,0 1 1,1-1-1,-1 0 1,0 1-1,0-1 1,1 1-1,-1-1 1,0 0-1,0 1 1,0-1-1,0 0 1,4-17-1200</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9.377"/>
    </inkml:context>
    <inkml:brush xml:id="br0">
      <inkml:brushProperty name="width" value="0.05" units="cm"/>
      <inkml:brushProperty name="height" value="0.05" units="cm"/>
      <inkml:brushProperty name="color" value="#FF0066"/>
    </inkml:brush>
  </inkml:definitions>
  <inkml:trace contextRef="#ctx0" brushRef="#br0">19 7 15395,'-10'9'1137,"1"-4"543,9-3-472,9-9-1608,3-2-536,7 2 464</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0:59.816"/>
    </inkml:context>
    <inkml:brush xml:id="br0">
      <inkml:brushProperty name="width" value="0.05" units="cm"/>
      <inkml:brushProperty name="height" value="0.05" units="cm"/>
      <inkml:brushProperty name="color" value="#FF0066"/>
    </inkml:brush>
  </inkml:definitions>
  <inkml:trace contextRef="#ctx0" brushRef="#br0">0 365 12755,'2'2'485,"0"0"0,0 1 0,0-1 0,0 1 0,0 0 0,-1-1 0,1 1 0,-1 0 0,0 0 0,0 0 0,0 0 0,0 0 0,0 5 0,0-1-136,-1 1 1,0-1 0,0 1 0,-3 9 0,2-12-199,0-6-99,0-10-32,1-11-363,1 0 1,1 0 0,1 1-1,1-1 1,1 1 0,1 0 0,1 0-1,17-35 1,0 22 91,-6 10 378,-16 20 0,-1 1-1,0-1 1,0 0-1,0 0 1,0 0 0,-1 0-1,1 1 1,-1-1-1,-1-7 1,2-2 99,-1 8-200,-1-1-1,1 1 0,-1-1 1,0 1-1,0-1 1,0 1-1,-1 0 0,0 0 1,-3-9-1,3 11-25,1 1 0,-1-1 0,0 0 0,0 0 0,0 1 0,0-1 0,0 1 0,-1-1 0,1 1 0,-1 0 0,1 0 0,-1 0 0,0 0 0,0 1 0,0-1 0,0 1 0,-4-2 0,6 3 1,0 0 1,0 0-1,0-1 1,0 1-1,-1 0 0,1 0 1,0 0-1,0 1 1,0-1-1,0 0 1,-1 0-1,1 1 1,0-1-1,0 0 1,0 1-1,0-1 1,0 1-1,0-1 1,0 1-1,0 0 1,0 0-1,0-1 1,0 1-1,0 0 1,0 0-1,1 0 0,-1 0 1,0 0-1,1 0 1,-1 0-1,0 0 1,1 0-1,0 0 1,-1 0-1,1 0 1,0 0-1,-1 3 1,0 2 17,-1 0 0,2 0 0,-1 0 0,1 0 0,-1 0 0,2 9 0,1-4-100,1-1 1,-1 1-1,2 0 1,-1-1-1,1 1 1,1-1-1,0 0 0,1 0 1,0-1-1,0 0 1,13 15-1,22 20-387</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4.605"/>
    </inkml:context>
    <inkml:brush xml:id="br0">
      <inkml:brushProperty name="width" value="0.05" units="cm"/>
      <inkml:brushProperty name="height" value="0.05" units="cm"/>
      <inkml:brushProperty name="color" value="#008C3A"/>
    </inkml:brush>
  </inkml:definitions>
  <inkml:trace contextRef="#ctx0" brushRef="#br0">1 257 14539,'5'2'1712,"7"-4"1105,6-5-392,10-10-513,-5-5-608,-1-2-648,2-1-183,-4-2-369,6-2-168,-4 4-793,-2-1-399,-3 6-1344,0 3-57,14 0 1441</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3.623"/>
    </inkml:context>
    <inkml:brush xml:id="br0">
      <inkml:brushProperty name="width" value="0.05" units="cm"/>
      <inkml:brushProperty name="height" value="0.05" units="cm"/>
      <inkml:brushProperty name="color" value="#FF0066"/>
    </inkml:brush>
  </inkml:definitions>
  <inkml:trace contextRef="#ctx0" brushRef="#br0">1 1 11194,'1'0'339,"0"0"0,0 0 0,0 0 0,0-1 0,0 1 0,0 0 0,0 0 0,0 1 1,0-1-1,0 0 0,1 0 0,-1 0 0,0 1 0,0-1 0,0 1 0,0-1 0,0 1 0,-1-1 0,3 2 0,17 16 1131,-2-2-671,26 12 606,75 36-1,-85-47-1047,233 106 1361,-223-106-1449,0-3 1,2-1-1,0-2 1,58 5-1,-30-10 20,-1-4 0,1-3 0,0-4 0,-1-2 0,74-18 0,-108 16-276,-1-2 1,38-16-1,-47 14-2551,36-22 0,-45 23 666</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4.292"/>
    </inkml:context>
    <inkml:brush xml:id="br0">
      <inkml:brushProperty name="width" value="0.05" units="cm"/>
      <inkml:brushProperty name="height" value="0.05" units="cm"/>
      <inkml:brushProperty name="color" value="#FF0066"/>
    </inkml:brush>
  </inkml:definitions>
  <inkml:trace contextRef="#ctx0" brushRef="#br0">120 52 7986,'3'-12'1283,"-2"9"-632,1-1 1,-1 0-1,0 0 1,-1 0-1,1 0 0,-1-1 1,0-3-1,0 8-611,0 0-1,0-1 0,0 1 0,0 0 0,0 0 0,0-1 1,-1 1-1,1 0 0,0 0 0,0 0 0,0 0 0,-1-1 1,1 1-1,0 0 0,0 0 0,0 0 0,-1 0 0,1 0 0,0-1 1,0 1-1,-1 0 0,1 0 0,0 0 0,0 0 0,-1 0 1,1 0-1,0 0 0,0 0 0,-1 0 0,1 0 0,0 0 1,0 0-1,-1 0 0,1 0 0,0 0 0,0 0 0,-1 1 1,1-1-1,0 0 0,0 0 0,0 0 0,-1 0 0,1 0 1,0 0-1,0 1 0,0-1 0,-1 0 0,1 0 0,0 0 0,0 1 1,-12 9 783,-3 7-173,1 1 0,0 1-1,-19 38 1,28-49-537,1 0-1,0 1 1,0 0-1,1-1 0,1 2 1,-1-1-1,1 0 1,0 12-1,1-18-78,1 0 0,0-1 0,0 1-1,0 0 1,0-1 0,1 1 0,-1 0 0,1-1-1,0 1 1,0 0 0,-1-1 0,2 1-1,-1-1 1,0 0 0,0 1 0,1-1 0,-1 0-1,1 0 1,0 0 0,0 0 0,0 0 0,0 0-1,0 0 1,0-1 0,0 1 0,1-1 0,-1 1-1,0-1 1,1 0 0,-1 0 0,1 0 0,3 1-1,1-1-13,-1 0-1,1 0 0,0-1 0,-1 0 1,1 0-1,0 0 0,-1-1 0,1 0 1,0 0-1,-1-1 0,0 0 0,9-3 1,-4 0-270,0-1 0,0 0 0,0 0 0,-1-1 0,17-13 0,13-22-1949,-20 20 990,11-8 114</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4.885"/>
    </inkml:context>
    <inkml:brush xml:id="br0">
      <inkml:brushProperty name="width" value="0.05" units="cm"/>
      <inkml:brushProperty name="height" value="0.05" units="cm"/>
      <inkml:brushProperty name="color" value="#FF0066"/>
    </inkml:brush>
  </inkml:definitions>
  <inkml:trace contextRef="#ctx0" brushRef="#br0">11 1 13395,'-3'7'661,"1"0"-1,0 1 1,1 0 0,0-1 0,0 1-1,0 0 1,1-1 0,0 1 0,1 0-1,0 0 1,0-1 0,3 13 0,57 173 3023,-52-167-3618,6 8 4,-15-32-69,1 0 0,0 0 0,1-1 0,-1 1 0,0 0 0,0-1 0,1 1 0,-1-1 0,1 1 0,-1-1 0,1 0 0,-1 0 0,1 0 0,0 1 0,2 0 1,-3-2-4,0 0 1,0-1 0,-1 1-1,1 0 1,0 0 0,0 0-1,-1 0 1,1-1 0,0 1 0,-1 0-1,1-1 1,0 1 0,-1 0-1,1-1 1,0 1 0,-1-1-1,1 1 1,-1-1 0,1 1 0,-1-1-1,1 0 1,-1 1 0,1-1-1,-1 1 1,1-2 0,12-24-43,-8 15-2,5-5-115,12-17 0,-19 29 130,0 0 0,0 1 1,0-1-1,0 1 0,1 0 1,-1 0-1,1 1 1,0-1-1,0 1 0,6-4 1,-10 6 28,1 0 0,-1 0 0,1 0 0,-1 0 0,1 0 0,-1 0 0,1 0 0,-1 0 1,1 0-1,-1 0 0,1 0 0,-1 0 0,1 0 0,-1 1 0,1-1 0,-1 0 0,1 0 0,-1 0 0,1 1 1,-1-1-1,1 0 0,-1 1 0,0-1 0,1 0 0,-1 1 0,1-1 0,-1 1 0,0-1 0,1 1 0,8 17-11,-5-10 14,-2-6 4,-1 1-1,1-1 0,0-1 0,0 1 1,0 0-1,1 0 0,-1-1 0,0 1 1,1-1-1,-1 0 0,1 1 0,-1-1 1,1 0-1,-1-1 0,1 1 0,0 0 0,-1-1 1,1 0-1,3 1 0,2-1 10,0 1-1,-1-1 1,1-1 0,0 1-1,13-4 1,-17 2 1,1 0 0,-1 0-1,1 0 1,-1 0 0,0-1 0,0 0-1,0 0 1,0 0 0,0 0-1,-1-1 1,1 0 0,-1 1 0,0-1-1,0 0 1,-1-1 0,1 1 0,3-9-1,-1 1 1,0 0-1,-1 0 1,0 0-1,-1-1 1,2-22-1,-3-23 15,-2 58-28,0 0 0,1 0 0,-1 0 0,0 0 0,0 0 0,0 0 0,0 0 0,0 0 0,0 1-1,0-1 1,0 0 0,1 0 0,-1 0 0,0 0 0,0 0 0,0 0 0,0 0 0,0 0-1,1 0 1,-1 0 0,0 0 0,0 0 0,0 0 0,0 0 0,0 0 0,1 0 0,-1 0-1,0 0 1,0 0 0,0 0 0,0 0 0,0 0 0,0 0 0,1 0 0,-1 0 0,0 0 0,0-1-1,0 1 1,0 0 0,0 0 0,0 0 0,0 0 0,1 0 0,-1 0 0,0 0 0,0 0-1,0-1 1,0 1 0,0 0 0,0 0 0,0 0 0,0 0 0,0 0 0,0 0 0,0-1 0,0 1-1,0 0 1,0 0 0,0 0 0,0 0 0,0 0 0,0-1 0,0 1 0,0 0 0,0 0-1,0 0 1,7 8 49,-4-3-15,0 0 0,1-1 1,0 1-1,0-1 0,0 0 0,0 0 1,6 4-1,-8-7-31,1 1 0,-1-1 0,0 0 0,1 0 0,-1 0 0,1 0 0,-1-1 0,1 1 0,-1-1-1,1 1 1,-1-1 0,1 0 0,0 0 0,-1 0 0,1 0 0,-1-1 0,1 1 0,-1-1 0,4 0 0,1-2-380,0 1 0,0-1 0,-1 0 1,1-1-1,9-6 0,-13 7-199,0 1 1,-1 0 0,1-1-1,0 0 1,-1 0 0,0 0 0,0 0-1,3-4 1,2-8-834</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5.072"/>
    </inkml:context>
    <inkml:brush xml:id="br0">
      <inkml:brushProperty name="width" value="0.05" units="cm"/>
      <inkml:brushProperty name="height" value="0.05" units="cm"/>
      <inkml:brushProperty name="color" value="#FF0066"/>
    </inkml:brush>
  </inkml:definitions>
  <inkml:trace contextRef="#ctx0" brushRef="#br0">1 19 9546,'2'0'696,"-1"0"360,6-1-431,0-5-257,0 1-160,0 0-400,0 3-320,-5 2 231</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5.477"/>
    </inkml:context>
    <inkml:brush xml:id="br0">
      <inkml:brushProperty name="width" value="0.05" units="cm"/>
      <inkml:brushProperty name="height" value="0.05" units="cm"/>
      <inkml:brushProperty name="color" value="#FF0066"/>
    </inkml:brush>
  </inkml:definitions>
  <inkml:trace contextRef="#ctx0" brushRef="#br0">1 85 11066,'3'17'1386,"-3"-13"-1020,0-1-1,1 1 1,0 0-1,0-1 1,0 1-1,0-1 1,1 1 0,1 3-1,2-1 141,-1 1 0,1 0 0,1-1 0,-1 0 0,1 0 0,0-1 0,10 8 0,-11-10-321,0 0 0,-1 0-1,2-1 1,-1 1 0,0-1-1,0 0 1,1 0-1,-1-1 1,1 0 0,-1 0-1,12 1 1,-17-3-171,0 1 0,1 0 0,-1 0 1,1 0-1,-1-1 0,0 1 0,1 0 0,-1-1 0,0 1 0,1 0 1,-1-1-1,0 1 0,1-1 0,-1 1 0,0 0 0,0-1 1,0 1-1,1-1 0,-1 1 0,0-1 0,0 1 0,0-1 0,0 1 1,0-1-1,0 1 0,0 0 0,0-1 0,0 1 0,0-1 0,0 1 1,0-1-1,0 0 0,-3-18 113,3 18-111,-9-40 91,5 30-102,2 0-1,-1 0 1,2 0 0,-1 0-1,2-1 1,0-21 0,0 31-13,0 1 0,1-1 0,-1 0 1,1 0-1,-1 0 0,1 1 0,0-1 1,0 0-1,-1 0 0,1 1 0,0-1 1,1 1-1,-1-1 0,0 1 0,0 0 1,1-1-1,-1 1 0,0 0 1,1 0-1,0 0 0,-1 0 0,3-1 1,0 0-551,1 0 0,0 1 0,-1 0 0,1 0 0,0 1 0,-1-1 0,10 1 1,1 1-618</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5.960"/>
    </inkml:context>
    <inkml:brush xml:id="br0">
      <inkml:brushProperty name="width" value="0.05" units="cm"/>
      <inkml:brushProperty name="height" value="0.05" units="cm"/>
      <inkml:brushProperty name="color" value="#FF0066"/>
    </inkml:brush>
  </inkml:definitions>
  <inkml:trace contextRef="#ctx0" brushRef="#br0">49 407 12315,'-4'3'679,"0"0"0,1 0 0,0 0 0,0 0 0,0 1 1,0-1-1,0 1 0,0-1 0,1 1 0,-3 6 0,3-4-566,-1-1 1,1 1-1,1 0 0,-1 0 0,1 0 0,0 1 0,1-1 0,-1 0 0,1 0 0,0 0 0,2 10 0,-2-15-126,0-1 0,0 1 1,0 0-1,0-1 0,0 1 0,1-1 1,-1 1-1,0 0 0,0-1 0,1 1 1,-1-1-1,0 1 0,1-1 0,-1 1 1,0-1-1,1 1 0,-1-1 1,1 1-1,-1-1 0,1 0 0,-1 1 1,1-1-1,-1 0 0,1 1 0,0-1 1,0 0-23,1 0 1,-1 1 0,0-1 0,0 0 0,0 0 0,0-1 0,1 1 0,-1 0 0,0 0 0,0-1 0,0 1 0,2-1-1,4-2-152,0-1 0,-1 0 0,9-6 0,-10 6 124,3-2 42,0-1 0,-1 0 0,1 0 0,-1-1 0,-1 0 0,0 0-1,0-1 1,-1 0 0,1 0 0,6-18 0,-3 2 232,-1-1 1,0 1-1,3-30 1,-9 34-199,0 0 1,-1 0-1,-1 0 1,-1 0-1,-1 0 1,-1 0-1,0 0 1,-10-27-1,11 42-20,1 0-1,-2 1 1,1-1-1,-1 1 1,0 0 0,0 0-1,-4-6 1,6 10 9,0 0 1,0-1-1,0 1 1,-1 0-1,1 0 1,0 0 0,-1 0-1,1 0 1,0 0-1,-1 0 1,0 0-1,1 1 1,-1-1-1,1 0 1,-1 1 0,0 0-1,1-1 1,-1 1-1,0 0 1,1 0-1,-1 0 1,0 0-1,1 0 1,-1 0-1,0 0 1,0 1 0,1-1-1,-3 1 1,2 0 7,1-1 1,0 1 0,-1 0 0,1-1-1,0 1 1,0 0 0,0 0-1,0 0 1,0 0 0,0 0 0,0 0-1,0 0 1,0 0 0,0 1 0,0-1-1,1 0 1,-1 0 0,0 2-1,0 0 20,0 0-1,0 0 1,1 0 0,0 0-1,-1 0 1,1 1-1,0-1 1,1 4-1,0 1 67,1 1 0,0-1 0,0 0-1,1 1 1,5 10 0,-1-6 99,1-1 0,0-1 1,1 1-1,0-1 0,0-1 1,1 0-1,1 0 0,-1-1 0,23 14 1,3 0 408,1-3 1,40 17-1,-69-33-856,1 0-1,-1-1 1,1 0-1,0 0 1,0-1 0,0 0-1,0 0 1,1-1-1,-1-1 1,16 0-1,5-5-825</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06.097"/>
    </inkml:context>
    <inkml:brush xml:id="br0">
      <inkml:brushProperty name="width" value="0.05" units="cm"/>
      <inkml:brushProperty name="height" value="0.05" units="cm"/>
      <inkml:brushProperty name="color" value="#FF0066"/>
    </inkml:brush>
  </inkml:definitions>
  <inkml:trace contextRef="#ctx0" brushRef="#br0">23 1 23837,'-8'26'1240,"1"-4"281,0-1-889,17-17-648</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6.754"/>
    </inkml:context>
    <inkml:brush xml:id="br0">
      <inkml:brushProperty name="width" value="0.05" units="cm"/>
      <inkml:brushProperty name="height" value="0.05" units="cm"/>
      <inkml:brushProperty name="color" value="#FF0066"/>
    </inkml:brush>
  </inkml:definitions>
  <inkml:trace contextRef="#ctx0" brushRef="#br0">22 66 5505,'-4'-6'1263,"1"0"1,1 0-1,-1 0 0,1 0 0,0 0 1,0 0-1,1 0 0,-1-11 0,2 17-1210,0 0 0,0 0 0,0 0 0,0 0 0,0 0 1,0 0-1,1 0 0,-1 0 0,0 0 0,0 0 0,0 0 0,0 0 0,0 0 0,0 0 0,0 0 0,0 0 0,1 0 0,-1 0 0,0 0 0,0 0 0,0 0 0,0 0 0,0 0 0,0 0 0,0 0 0,0 0 0,1 0 0,-1 1 1,0-1-1,0 0 0,0 0 0,0 0 0,0 0 0,0 0 0,0 0 0,0 0 0,0 0 0,0 0 0,0 1 0,0-1 0,0 0 0,0 0 0,0 0 0,0 0 0,0 0 0,0 0 0,0 0 0,0 0 0,0 1 0,0-1 0,0 0 1,0 0-1,4 14 576,-1-1 1,-1 1 0,0 0-1,-1 24 1,1 0-26,4 34 218,7 83 373,-8-118-1083,1 0-1,13 38 1,-8-46-383,-19-63-5578,3 6 4591</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6.989"/>
    </inkml:context>
    <inkml:brush xml:id="br0">
      <inkml:brushProperty name="width" value="0.05" units="cm"/>
      <inkml:brushProperty name="height" value="0.05" units="cm"/>
      <inkml:brushProperty name="color" value="#FF0066"/>
    </inkml:brush>
  </inkml:definitions>
  <inkml:trace contextRef="#ctx0" brushRef="#br0">1 141 12899,'5'-7'1408,"2"0"681,7-2-385,3 0-16,8-5-504,6-1-135,0-1-321,-2 1-136,1 6-256,-6-1-136,-3 4-128,0 3-136,-6 1-488,-4 1-336,-3-3-1009,1 1-207,5-8 1096</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7.300"/>
    </inkml:context>
    <inkml:brush xml:id="br0">
      <inkml:brushProperty name="width" value="0.05" units="cm"/>
      <inkml:brushProperty name="height" value="0.05" units="cm"/>
      <inkml:brushProperty name="color" value="#FF0066"/>
    </inkml:brush>
  </inkml:definitions>
  <inkml:trace contextRef="#ctx0" brushRef="#br0">1 73 12507,'1'5'2576,"5"-8"-1159,7-8-177,5-1-136,8-3-256,7 3-104,3 1-248,-1 2-135,-2 8-193,-6-3-80,-6 4-128,-2 5-200,-7 1-905,-6 1-399,4-2 696</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5.124"/>
    </inkml:context>
    <inkml:brush xml:id="br0">
      <inkml:brushProperty name="width" value="0.05" units="cm"/>
      <inkml:brushProperty name="height" value="0.05" units="cm"/>
      <inkml:brushProperty name="color" value="#008C3A"/>
    </inkml:brush>
  </inkml:definitions>
  <inkml:trace contextRef="#ctx0" brushRef="#br0">34 679 10138,'0'0'3590,"0"5"-1165,-11 28 2503,-1 2-3480,9-22-1027,0 0 1,1-1-1,0 15 1,2-23-339,0 0 1,0 0 0,0 0 0,1 0 0,-1 0 0,1 0-1,0 0 1,0 0 0,1 0 0,-1-1 0,1 1 0,-1 0-1,1-1 1,3 4 0,-4-6-54,1 1 0,0-1 1,-1 1-1,1-1 0,0 0 0,0 0 0,0 0 0,0 0 0,0 0 0,0 0 1,0 0-1,0-1 0,1 1 0,-1-1 0,0 1 0,0-1 0,0 0 0,1 0 1,-1 0-1,0 0 0,0-1 0,0 1 0,1-1 0,-1 1 0,0-1 1,0 1-1,2-2 0,5-2-17,0 0 1,0 0 0,-1-1 0,15-11-1,-10 6-61,-1 0-1,0-2 1,-1 1-1,-1-2 1,0 1-1,0-1 1,10-20 0,0-4-469,23-64 1,-37 86 341,0-1-1,-2 1 1,0 0-1,-1-1 1,0 0-1,-1 0 1,-1 0 0,-1 0-1,0 0 1,-4-27-1,-5 8-68,-2 0-1,-1 1 1,-28-55-1,32 73 226,-7-17 142,0 2 0,-3 0 0,-40-55 0,46 73 494,11 13-589,1 0-1,0 0 1,0 0 0,0 0-1,-1 0 1,1 0 0,0 0-1,0 0 1,-1 0-1,1 0 1,0 0 0,0 0-1,-1 0 1,1 0-1,0 0 1,0 0 0,0 0-1,-1 0 1,1 0-1,0 0 1,0 0 0,-1 0-1,1 0 1,0 0 0,0 1-1,0-1 1,0 0-1,-1 0 1,1 0 0,0 0-1,0 0 1,0 1-1,0-1 1,-1 0 0,1 0-1,0 0 1,0 1-1,0-1 1,0 0 0,0 0-1,0 1 1,0-1 0,0 0-1,0 0 1,0 0-1,0 1 1,0-1 0,0 0-1,0 0 1,0 1-1,0-1 1,0 0 0,0 1-1,0 4 109,0 0-1,0 0 1,0 0 0,1 0-1,0-1 1,0 1-1,0 0 1,1 0-1,2 6 1,23 44 598,-19-41-499,2 5-10,64 111 1065,-62-113-1175,0 1 0,2-1 0,0-1 0,32 28 0,-25-27-62,34 20-1,-47-32-207,0 0 0,1-1 0,0 0-1,0 0 1,0-1 0,1 0 0,14 2-1,-11-5-1453,-13 0 1528,1 0 1,-1 0-1,0 0 1,0 0-1,1 0 1,-1 0-1,0 0 1,0-1-1,0 1 0,1 0 1,-1 0-1,0 0 1,0 0-1,0 0 1,1 0-1,-1-1 1,0 1-1,0 0 1,0 0-1,0 0 0,0 0 1,1-1-1,-1 1 1,0 0-1,0 0 1,0 0-1,0-1 1,0 1-1,0 0 1,0 0-1,0 0 0,0-1 1,0 1-1,0 0 1,0 0-1,0-1 1,0 1-1,0 0 1,0 0-1,0 0 1,0-1-1,0 1 0,0 0 1,0 0-1,0 0 1,0-1-1,0 1 1,-1 0-1,1 0 1,0-1-1,-7-8-1425</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7.516"/>
    </inkml:context>
    <inkml:brush xml:id="br0">
      <inkml:brushProperty name="width" value="0.05" units="cm"/>
      <inkml:brushProperty name="height" value="0.05" units="cm"/>
      <inkml:brushProperty name="color" value="#FF0066"/>
    </inkml:brush>
  </inkml:definitions>
  <inkml:trace contextRef="#ctx0" brushRef="#br0">1 30 13051,'3'2'1408,"-1"1"705,5 1-385,2 1 24,1 0-447,7 2-177,8 0-312,-1-3-200,11-4-320,-3-6-72,8-7-512,4-8-200,8-5 264</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8.207"/>
    </inkml:context>
    <inkml:brush xml:id="br0">
      <inkml:brushProperty name="width" value="0.05" units="cm"/>
      <inkml:brushProperty name="height" value="0.05" units="cm"/>
      <inkml:brushProperty name="color" value="#FF0066"/>
    </inkml:brush>
  </inkml:definitions>
  <inkml:trace contextRef="#ctx0" brushRef="#br0">1 0 12051,'2'21'2176,"1"5"1801,6 7-1369,1 3-295,4 6-769,2-1-343,-1-1-641,2-2-184,-6-6-288,-1-3-80,-3-8-408,-3-7-513</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8.408"/>
    </inkml:context>
    <inkml:brush xml:id="br0">
      <inkml:brushProperty name="width" value="0.05" units="cm"/>
      <inkml:brushProperty name="height" value="0.05" units="cm"/>
      <inkml:brushProperty name="color" value="#FF0066"/>
    </inkml:brush>
  </inkml:definitions>
  <inkml:trace contextRef="#ctx0" brushRef="#br0">0 159 15795,'37'-23'1945,"3"-5"1079,12 1-863,0-1-129,-6 5-1023,-1 6-313,-17 8-496,-7 6-120,-6 6-248,-9 4-280,-5 5-1001,-1-1-799,-5-6 3904,0-1-2128</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8.625"/>
    </inkml:context>
    <inkml:brush xml:id="br0">
      <inkml:brushProperty name="width" value="0.05" units="cm"/>
      <inkml:brushProperty name="height" value="0.05" units="cm"/>
      <inkml:brushProperty name="color" value="#FF0066"/>
    </inkml:brush>
  </inkml:definitions>
  <inkml:trace contextRef="#ctx0" brushRef="#br0">0 108 14099,'4'-2'5129,"15"-5"-2752,5-5-57,9-3-752,4-3-367,1 3-777,0-1-240,-7 4-400,-5 3-400,-10 7-1001,-4 2-1167,3 7 1495</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48.767"/>
    </inkml:context>
    <inkml:brush xml:id="br0">
      <inkml:brushProperty name="width" value="0.05" units="cm"/>
      <inkml:brushProperty name="height" value="0.05" units="cm"/>
      <inkml:brushProperty name="color" value="#FF0066"/>
    </inkml:brush>
  </inkml:definitions>
  <inkml:trace contextRef="#ctx0" brushRef="#br0">11 85 13379,'-11'30'2448,"11"-11"2449,9-10-1752,21-20-1553,4-8-519,18-14-1097,-3-8-320,27 3 144</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58.132"/>
    </inkml:context>
    <inkml:brush xml:id="br0">
      <inkml:brushProperty name="width" value="0.05" units="cm"/>
      <inkml:brushProperty name="height" value="0.05" units="cm"/>
      <inkml:brushProperty name="color" value="#FF0066"/>
    </inkml:brush>
  </inkml:definitions>
  <inkml:trace contextRef="#ctx0" brushRef="#br0">5 26 6761,'-3'-6'4286,"1"2"-2847,10 2-69,-11 15 119,3-12-1391,-1 1 1,1 0-1,-1 0 1,1 0-1,0 0 1,0-1-1,0 1 1,0 0-1,0 0 1,0 0-1,1 0 1,-1 0-1,1 2 1,-1-4-80,1 0 0,-1 1 0,0-1 0,0 0 0,0 0 0,0 1 0,1-1 1,-1 0-1,0 0 0,1 1 0,-1-1 0,0 0 0,0 0 0,1 1 0,-1-1 0,0 0 0,1 0 0,-1 0 0,0 0 0,1 0 0,-1 1 1,0-1-1,1 0 0,-1 0 0,0 0 0,1 0 0,0-1 0,1 1 1,-1 0 0,0 0-1,0-1 1,0 1-1,0-1 1,0 1-1,0-1 1,0 0-1,0 1 1,0-1 0,1-2-1,16-15 174,-13 12-372,0 1-1,0 0 1,0 0-1,10-6 1,-11 11-753,1 6 246</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1:58.322"/>
    </inkml:context>
    <inkml:brush xml:id="br0">
      <inkml:brushProperty name="width" value="0.05" units="cm"/>
      <inkml:brushProperty name="height" value="0.05" units="cm"/>
      <inkml:brushProperty name="color" value="#FF0066"/>
    </inkml:brush>
  </inkml:definitions>
  <inkml:trace contextRef="#ctx0" brushRef="#br0">0 1 6905,'0'1'5114,"4"5"-3650,-3 4-304,3-1-208,-1-1-432,3-2-111,-3-1-217,2 2-96,-1-4-200,1 1-265,0-6-575,0-3-96,7 3 432</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00.871"/>
    </inkml:context>
    <inkml:brush xml:id="br0">
      <inkml:brushProperty name="width" value="0.05" units="cm"/>
      <inkml:brushProperty name="height" value="0.05" units="cm"/>
      <inkml:brushProperty name="color" value="#FF0066"/>
    </inkml:brush>
  </inkml:definitions>
  <inkml:trace contextRef="#ctx0" brushRef="#br0">1 27 12259,'0'0'1192,"5"-2"1240,0-2-279,4 1-129,3-6-95,2 6-417,1-2-256,8 5-352,1 1-175,2 8-353,5 0-88,4 3-160,1-4-280,6-8-928,1-3-1545,2-6 1417</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01.432"/>
    </inkml:context>
    <inkml:brush xml:id="br0">
      <inkml:brushProperty name="width" value="0.05" units="cm"/>
      <inkml:brushProperty name="height" value="0.05" units="cm"/>
      <inkml:brushProperty name="color" value="#FF0066"/>
    </inkml:brush>
  </inkml:definitions>
  <inkml:trace contextRef="#ctx0" brushRef="#br0">0 125 11274,'11'-7'1449,"-1"-2"871,14 1-191,-3-3 23,14-3-295,4-5-257,5 0-648,8 4-288,-12 1-952,-2 5-544,-7 9 432</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01.887"/>
    </inkml:context>
    <inkml:brush xml:id="br0">
      <inkml:brushProperty name="width" value="0.05" units="cm"/>
      <inkml:brushProperty name="height" value="0.05" units="cm"/>
      <inkml:brushProperty name="color" value="#FF0066"/>
    </inkml:brush>
  </inkml:definitions>
  <inkml:trace contextRef="#ctx0" brushRef="#br0">1 67 15307,'50'-16'2329,"5"1"1512,10-1-2009,2 6-400,4 6-1920,-7-1 384</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5.419"/>
    </inkml:context>
    <inkml:brush xml:id="br0">
      <inkml:brushProperty name="width" value="0.05" units="cm"/>
      <inkml:brushProperty name="height" value="0.05" units="cm"/>
      <inkml:brushProperty name="color" value="#008C3A"/>
    </inkml:brush>
  </inkml:definitions>
  <inkml:trace contextRef="#ctx0" brushRef="#br0">0 282 13987,'220'-245'8419,"-217"241"-8214,0 0 26,0 1 0,0-1 1,1 1-1,-1 0 1,1 0-1,0 0 0,-1 0 1,7-2-1,-9 4-201,0 1-1,-1 0 1,1 0 0,0 0-1,-1 0 1,1 0-1,0 0 1,0 0 0,-1 0-1,1 0 1,0 0-1,-1 0 1,1 0-1,0 1 1,-1-1 0,1 0-1,-1 0 1,1 1-1,0-1 1,-1 1 0,1-1-1,-1 0 1,1 1-1,-1-1 1,1 1-1,-1-1 1,1 1 0,-1-1-1,1 1 1,-1 0-1,0-1 1,1 1 0,-1-1-1,0 1 1,0 0-1,1-1 1,-1 2-1,9 32 102,-6-22-35,0-2-63,1 0 0,0 0 0,1-1 0,0 1 0,0-1 0,1 0 0,12 15 0,-7-12-45,1 0-1,0-1 1,0 0-1,19 11 1,-30-21-169,1 0 1,-1 0-1,1 0 1,-1 0-1,1 0 1,-1-1-1,1 1 1,-1-1-1,3 1 1,-3-1 67,-1 0 0,1 0 1,0 0-1,-1 0 0,1-1 1,0 1-1,0 0 0,-1 0 1,1-1-1,-1 1 0,1-1 1,0 1-1,-1-1 0,1 1 1,-1-1-1,1 1 0,-1-1 1,1 1-1,-1-1 0,1 1 1,-1-1-1,0 0 0,1 0 1,10-19-332</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11.88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194 0 8450,'-7'13'3305,"-10"69"2293,-11 56-3373,21-98-2144,-17 112 672,20-117-508,2 1 1,3 47 0,1 5-26,-10 109 1,3-120-144,-12 84 19,0 21-78,14-111-21,-5 183 342,8-208-303,-3 0 0,-2-1 1,-14 63-1,7-24 495,7-39-27,3-41-369,0-7 44,0-8 292</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13.93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202 1 10442,'-11'20'2660,"11"-16"-2503,0 28 688,1-22-566,-2 32 521,-11 74 0,2-25-98,-38 304 1607,38-325-2063,-4 30 54,-25 220 515,34-285-751,8-87-46,16-86 0,-10 80-49,13-74-608,50-169-1,-36 190 548,-9 30 147,28-138 0,-54 183 124,-2 24 33,-2 22 162,-16 86 155,9-49-195,-5 53 0,10 50 43,0-13-246,3-103-90,-3 0-1,-8 34 1,-32 77 61,-3 8 2,-3 159 525,39-219-421,-18 252 132,27-306-218,2-33 18,0 0 0,0 0 1,0-1-1,-3 8 0,3-11-90,0 1-1,0-1 1,0 1-1,0-1 1,-1 0-1,1 0 0,-1 1 1,1-1-1,-1 0 1,0 0-1,-2 1 1,4-4-41,-1 0 0,1 0 0,0 0 0,0 0 1,-1 0-1,1 0 0,0 0 0,0 0 1,0-1-1,0-1 0,1-8-118,-1 5 205,0 0 0,1 0 0,0 0 0,3-9 0,1 0 354</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18.541"/>
    </inkml:context>
    <inkml:brush xml:id="br0">
      <inkml:brushProperty name="width" value="0.05" units="cm"/>
      <inkml:brushProperty name="height" value="0.05" units="cm"/>
      <inkml:brushProperty name="color" value="#FF0066"/>
    </inkml:brush>
  </inkml:definitions>
  <inkml:trace contextRef="#ctx0" brushRef="#br0">4 17 11811,'0'0'120,"0"-1"1,-1 1 0,1-1 0,-1 1 0,1-1-1,0 1 1,0-1 0,-1 1 0,1-1 0,0 1 0,0-1-1,-1 0 1,1 1 0,0-1 0,0 1 0,0-1-1,0 0 1,0 1 0,0-1 0,0 0 0,0 1-39,1-1 1,-1 1 0,0 0 0,0-1-1,1 1 1,-1 0 0,0-1-1,1 1 1,-1 0 0,0 0-1,1 0 1,-1-1 0,0 1 0,1 0-1,-1 0 1,1 0 0,-1 0-1,0-1 1,1 1 0,-1 0-1,1 0 1,-1 0 0,5 0 284,-1 0 0,0 0 0,1 1 0,6 1 0,47 11 1484,69 26-1,53 31-484,-178-69-1356,50 18 383,96 22 1,57-2 412,-74-16-245,213 34 397,-245-46-563,148-2-1,-181-14-206,-65 5-187,-1 0 0,0 0 0,1 0 0,-1 0 0,1 0 0,-1 0 0,0 0 0,1 0-1,-1 0 1,1 0 0,-1 0 0,0 0 0,1 0 0,-1 0 0,1 0 0,-1 0 0,0 0 0,1 0 0,-1 1 0,0-1 0,1 0-1,-1 0 1,0 1 0,1-1 0,-1 0 0,0 0 0,1 1 0,-1-1 0,0 0 0,0 1 0,1-1 0,-1 0 0,0 1-1,0-1 1,0 0 0,0 1 0,1-1 0,-1 0 0,0 1 0,0-1 0,0 1 0,0-1 0,0 0 0,0 1 0,0 0 0,0 0-7,-1-1 1,1 1 0,0 0-1,-1-1 1,1 1 0,-1 0 0,1-1-1,-1 1 1,1-1 0,-1 1 0,0-1-1,1 1 1,-1-1 0,0 1 0,1-1-1,-1 0 1,0 1 0,1-1-1,-1 0 1,0 0 0,0 0 0,1 1-1,-2-1 1,0 0-87,1 0 1,0 0-1,-1 0 0,1 0 0,0-1 0,0 1 1,-1 0-1,1-1 0,0 1 0,0-1 0,-1 1 1,1-1-1,0 1 0,0-1 0,0 0 0,0 0 1,0 1-1,0-1 0,0 0 0,0 0 0,0 0 1,-1-2-1,-2-3-668,1 0 0,-1-1 0,-2-8 1,-7-11-1658,11 23 2188,0 0 0,0 1 0,0-1 0,0 1-1,0 0 1,0-1 0,-1 1 0,1 0 0,-1 1 0,0-1 0,0 0-1,1 1 1,-1-1 0,-6-1 0,4 2 142,1 1 1,-1-1-1,0 1 0,1-1 1,-1 2-1,0-1 1,0 0-1,1 1 0,-8 2 1,0 0 186,8-2 100,0 0-1,0 0 0,0 0 1,-8 0-1,58-11 2440,-34 8-2195,0 0-1,0 1 1,1 1 0,-1 0-1,0 1 1,0 0-1,0 1 1,22 6-1,-29-7-334,-1 1-1,0-1 1,1 1-1,-1 0 1,0 1-1,0-1 1,0 1-1,-1-1 1,1 1-1,-1 0 1,1 1 0,-1-1-1,0 0 1,0 1-1,0 0 1,-1 0-1,1 0 1,-1 0-1,0 0 1,0 0-1,0 0 1,-1 1-1,0-1 1,0 1-1,1 8 1,-1-10-71,-1 0 0,0 0 0,0 0 0,-1 0 0,1 0 0,0 0 0,-1 0 0,0-1 0,0 1 0,0 0 0,0 0 0,0-1 0,0 1 0,-1-1 0,1 1 1,-1-1-1,0 1 0,0-1 0,0 0 0,0 0 0,0 0 0,0 0 0,-1 0 0,1 0 0,-5 1 0,-4 3-45,-1 0-1,0-1 1,0-1-1,-19 5 1,26-8-20,-14 2-661,0 0 0,-1-1 0,1-2 0,-1 0 0,1-1 0,-33-5-1,12-2-4532,37 7 3938</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18.696"/>
    </inkml:context>
    <inkml:brush xml:id="br0">
      <inkml:brushProperty name="width" value="0.05" units="cm"/>
      <inkml:brushProperty name="height" value="0.05" units="cm"/>
      <inkml:brushProperty name="color" value="#FF0066"/>
    </inkml:brush>
  </inkml:definitions>
  <inkml:trace contextRef="#ctx0" brushRef="#br0">56 0 12387,'0'4'1488,"-4"8"1113,4 9-441,-15 8-600,-1 4-415,6 0-585,-1-5-440,13-4-144</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19.601"/>
    </inkml:context>
    <inkml:brush xml:id="br0">
      <inkml:brushProperty name="width" value="0.05" units="cm"/>
      <inkml:brushProperty name="height" value="0.05" units="cm"/>
      <inkml:brushProperty name="color" value="#FF0066"/>
    </inkml:brush>
  </inkml:definitions>
  <inkml:trace contextRef="#ctx0" brushRef="#br0">22 38 11274,'0'-3'403,"-1"0"0,0 0 0,0 0 0,-1 0 0,1 0 0,0 1 0,-1-1 0,0 1 0,0-1 0,0 1 0,0-1 0,-3-2 0,9 25 3151,46 97-300,-1 0-2166,7 38-1378,-37-101-2754,-15-43 1121,-1-9 767</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19.956"/>
    </inkml:context>
    <inkml:brush xml:id="br0">
      <inkml:brushProperty name="width" value="0.05" units="cm"/>
      <inkml:brushProperty name="height" value="0.05" units="cm"/>
      <inkml:brushProperty name="color" value="#FF0066"/>
    </inkml:brush>
  </inkml:definitions>
  <inkml:trace contextRef="#ctx0" brushRef="#br0">1 486 13923,'8'-4'1485,"-1"-1"0,1 0 0,12-10 0,-10 5-780,-1 1 0,10-13 1,-9 9-775,0-1 1,-2 0-1,1 0 1,9-25 0,-13 26-335,-1 0 0,-1-1 0,0 0 1,-1 0-1,0 0 0,-1 0 1,0 0-1,-3-22 0,0 12 77,-2-1 0,-1 1 0,-16-47 0,10 47 989,3 17 190,8 7-803,0 0-1,-1 0 1,1 0 0,0 0-1,-1 0 1,1 0 0,0 0 0,-1 0-1,1 0 1,0 0 0,0 0-1,-1 1 1,1-1 0,0 0 0,0 0-1,-1 0 1,1 1 0,0-1-1,0 0 1,-1 0 0,1 0-1,0 1 1,0-1 0,0 0 0,0 0-1,-1 1 1,1-1 0,0 0-1,0 1 1,0-1 0,0 0 0,0 1-1,-2 6 348,0 0 0,0 0 0,1 0 0,0 1 0,0-1 0,1 0 0,0 1 0,1 8 0,1 2 203,1-1 0,6 24 0,-2-18-480,1 1-1,1-1 1,2-1-1,0 0 1,1 0-1,1-1 1,1 0-1,1-2 1,0 1-1,2-2 1,22 21-1,-36-37-461,0 1-1,0-1 1,0 1-1,0-1 1,0 0 0,0 0-1,1-1 1,-1 1 0,1-1-1,-1 1 1,1-1-1,0 0 1,-1-1 0,7 2-1,-1-2-1268</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0.144"/>
    </inkml:context>
    <inkml:brush xml:id="br0">
      <inkml:brushProperty name="width" value="0.05" units="cm"/>
      <inkml:brushProperty name="height" value="0.05" units="cm"/>
      <inkml:brushProperty name="color" value="#FF0066"/>
    </inkml:brush>
  </inkml:definitions>
  <inkml:trace contextRef="#ctx0" brushRef="#br0">1 212 19596,'2'-2'3745,"3"-2"-2273,3-8-792,10-3-407,-3-11-466,-1 0-479,0-9-1424,-5-5-569,15-12 1249</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0.596"/>
    </inkml:context>
    <inkml:brush xml:id="br0">
      <inkml:brushProperty name="width" value="0.05" units="cm"/>
      <inkml:brushProperty name="height" value="0.05" units="cm"/>
      <inkml:brushProperty name="color" value="#FF0066"/>
    </inkml:brush>
  </inkml:definitions>
  <inkml:trace contextRef="#ctx0" brushRef="#br0">0 1 17372,'9'49'2596,"1"0"1,33 91 0,-29-98-2091,16 41-269,54 104 0,-88-223-3403,0 0 2312,0-1 0,4-63 0,0 95 917,1 1 1,-1 0-1,1 0 1,0-1-1,0 1 0,1 0 1,-1 0-1,1 0 1,0 0-1,0 0 1,0 0-1,0 1 1,1-1-1,0 1 1,2-4-1,-3 6 16,0-1 1,1 1-1,-1-1 1,0 1-1,0 0 1,0 0-1,1 0 1,-1 0-1,1 0 1,-1 1-1,0-1 0,1 1 1,-1-1-1,1 1 1,0 0-1,-1 0 1,1 0-1,-1 0 1,1 1-1,-1-1 1,1 1-1,-1-1 1,0 1-1,1 0 0,-1 0 1,3 1-1,0 1 34,0 0 0,0 0 0,0 0-1,-1 0 1,0 1 0,1 0 0,-1 0-1,-1 0 1,1 0 0,0 0-1,-1 1 1,0 0 0,0 0 0,-1 0-1,1 0 1,-1 0 0,0 0 0,0 0-1,-1 1 1,0-1 0,0 1 0,1 9-1,-2-10-92,0 1-1,0 0 1,0-1-1,-1 1 1,1 0-1,-1-1 1,-1 1-1,1-1 1,-1 1-1,0-1 0,0 0 1,-1 0-1,1 0 1,-1 0-1,-1 0 1,1 0-1,0-1 1,-1 1-1,0-1 1,0 0-1,0 0 1,-6 3-1,9-6-165,0 0 0,-1 0 0,1 0 0,-1-1 0,1 1 0,-1 0 0,1-1 0,-1 1 0,1-1 0,-1 1 0,1-1 0,-1 0 0,0 0 0,1 0 0,-1 0 1,1 0-1,-1 0 0,0 0 0,1 0 0,-1 0 0,1-1 0,-1 1 0,1-1 0,-1 1 0,1-1 0,-1 0 0,1 0 0,-1 0 0,1 1 0,0-1 0,-1 0 0,1-1 0,0 1 0,0 0 0,0 0 0,0 0 0,0-1 0,0 1 0,0 0 0,1-1 0,-2-2 0,0-22-1406</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0.918"/>
    </inkml:context>
    <inkml:brush xml:id="br0">
      <inkml:brushProperty name="width" value="0.05" units="cm"/>
      <inkml:brushProperty name="height" value="0.05" units="cm"/>
      <inkml:brushProperty name="color" value="#FF0066"/>
    </inkml:brush>
  </inkml:definitions>
  <inkml:trace contextRef="#ctx0" brushRef="#br0">66 1 14931,'-8'11'720,"0"1"0,0 0-1,1 0 1,1 1 0,0-1-1,1 1 1,-6 24 0,9-31-588,0 0 0,1 1-1,0-1 1,1 1 0,0-1 0,0 0 0,0 1 0,0-1 0,1 1 0,0-1-1,1 0 1,-1 1 0,1-1 0,0 0 0,1 0 0,0 0 0,-1-1 0,2 1-1,3 5 1,-5-9-120,0 1 0,0-1 0,0 0 0,1 1 0,-1-1 0,1 0 0,0 0 0,-1-1 0,1 1 0,0-1 0,0 1 0,0-1 0,0 0 0,0 0 0,1 0 0,-1-1 0,0 1 0,0-1-1,4 1 1,-2-1-12,-1-1 0,0 0-1,1 1 1,-1-1 0,0 0-1,0-1 1,0 1-1,0-1 1,0 0 0,0 0-1,0 0 1,-1-1-1,1 1 1,3-4 0,-1 0 15,0 0 1,-1 0-1,1 0 1,-1-1-1,-1 0 1,1 0-1,-1 0 1,5-14-1,-7 18-10,-1-1-1,0 1 1,0-1-1,-1 0 1,1 1-1,-1-1 1,0 0-1,0 1 1,0-7-1,-1 8-18,1-1 0,-1 1 0,1 0 0,-1 0 0,0 0 0,0 0 0,0-1 0,0 1 0,-1 1 0,1-1 0,0 0 0,-1 0 0,0 0 0,1 1 0,-1-1 0,-2-1 0,1 1-175,1 1 1,-1-1-1,0 1 0,1 0 0,-1 0 0,0 1 0,0-1 0,0 0 0,0 1 0,0 0 0,1-1 0,-1 1 0,0 0 0,0 1 0,0-1 0,0 0 1,-3 2-1,-15 6-841</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1.343"/>
    </inkml:context>
    <inkml:brush xml:id="br0">
      <inkml:brushProperty name="width" value="0.05" units="cm"/>
      <inkml:brushProperty name="height" value="0.05" units="cm"/>
      <inkml:brushProperty name="color" value="#FF0066"/>
    </inkml:brush>
  </inkml:definitions>
  <inkml:trace contextRef="#ctx0" brushRef="#br0">0 1 11923,'16'8'2732,"-2"2"0,17 13 1,-21-14-1784,0-1 1,-1 2 0,14 17 0,-19-21-904,0 0 0,0 0 0,0 0 1,-1 1-1,1 0 0,-2 0 0,1 0 0,-1 0 1,0 0-1,0 0 0,-1 0 0,0 1 1,-1-1-1,1 1 0,-1-1 0,-1 0 0,-1 13 1,1-17-234,1-1 0,-1 1 0,0-1 0,0 0 0,0 1 0,0-1 0,0 0 0,0 0 0,-1 0 0,1 0 0,-3 3 0,4-5 68,-1 1-1,1-1 0,-1 0 0,1 1 1,-1-1-1,1 0 0,-1 0 0,1 1 1,-1-1-1,1 0 0,-1 0 0,1 0 1,-1 0-1,1 0 0,-1 0 0,1 1 1,-1-1-1,1 0 0,-1-1 0,1 1 1,-2 0-1,1 0-52,0-1 0,0 1 1,1-1-1,-1 1 1,0-1-1,0 0 0,0 1 1,0-1-1,1 0 0,-1 0 1,0 1-1,1-1 0,-1 0 1,1 0-1,-2-1 0,-3-9-846,-1 0 0,1-1-1,1 1 1,-5-21 0,7 25 953,1-1 0,-1 0 0,2 0 0,-1 0-1,1 0 1,0 0 0,1 0 0,2-11 0,-3 17 196,0 1 1,1 0-1,-1 0 0,1 0 0,-1 0 1,1-1-1,0 1 0,0 0 0,-1 0 0,1 0 1,0 0-1,0 0 0,0 1 0,0-1 1,0 0-1,0 0 0,0 1 0,0-1 1,2-1-1,0 1 199,0 0 0,0 1-1,0-1 1,0 0 0,0 1 0,0 0 0,0 0 0,4 0 0,1 0 443,0 1-1,0 1 1,0-1 0,-1 1 0,16 6-1,-1 3 303,-14-6-854,0-1 1,18 6-1,-26-10-281,0 0 0,1 0 0,-1 0 0,0 0-1,1 0 1,-1 0 0,0 0 0,0 0 0,1 0 0,-1 0-1,0-1 1,1 1 0,-1 0 0,0 0 0,0 0 0,1-1-1,-1 1 1,0 0 0,0 0 0,1-1 0,-1 1 0,0 0-1,0 0 1,0-1 0,0 1 0,1 0 0,-1 0-1,0-1 1,0 1 0,0 0 0,0-1 0,0 1 0,0 0-1,0-1 1,0 1 0,0 0 0,0-1 0,0 1 0,0 0-1,0-1 1,0-19-2316,0 14 1491,0-15-450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5.476"/>
    </inkml:context>
    <inkml:brush xml:id="br0">
      <inkml:brushProperty name="width" value="0.05" units="cm"/>
      <inkml:brushProperty name="height" value="0.05" units="cm"/>
      <inkml:brushProperty name="color" value="#FF0066"/>
    </inkml:brush>
  </inkml:definitions>
  <inkml:trace contextRef="#ctx0" brushRef="#br0">223 338 15667,'0'-2'234,"1"1"0,-1 0 1,0-1-1,0 1 0,0-1 0,0 1 0,0 0 0,0-1 0,0 1 0,0 0 0,0-1 0,-1 1 0,1 0 0,0-1 0,-1 1 0,1 0 0,-1-1 0,0 1 0,1 0 0,-2-2 0,1 3-78,0-1-1,0 0 0,-1 1 0,1-1 0,0 1 0,0-1 0,0 1 0,0 0 0,-1-1 0,1 1 1,0 0-1,0 0 0,-1 0 0,1 0 0,0 0 0,0 0 0,-1 0 0,1 0 0,0 1 0,0-1 0,-1 0 1,1 1-1,0-1 0,-1 1 0,-3 2 79,-1-1 0,1 1 0,0 0 0,1 0 1,-1 1-1,1-1 0,-1 1 0,1 0 0,0 0 0,1 1 0,-5 4 0,-5 10 291,-15 30-1,24-42-420,-17 31 210,2 0 0,-21 57 0,39-91-306,0 0 0,0 1 1,1-1-1,-1 0 1,1 0-1,0 0 1,0 1-1,0-1 1,1 0-1,0 0 1,-1 0-1,3 5 0,-3-7-19,1 0 0,0-1 0,0 1 0,-1 0 0,1-1 0,0 1 0,0-1 0,1 1 0,-1-1 0,0 0 0,0 1 0,1-1 0,-1 0 0,1 0 0,-1 0 0,1 0 0,-1 0 0,1 0 0,0 0 0,-1-1 0,1 1 0,0-1-1,0 1 1,0-1 0,-1 1 0,1-1 0,0 0 0,0 0 0,3 0 0,-3-1-46,0 1 1,0-1-1,0 1 0,0-1 0,0 0 0,0 0 0,0 0 0,0 0 1,0 0-1,0 0 0,0 0 0,-1-1 0,1 1 0,0-1 1,-1 1-1,0-1 0,1 0 0,-1 1 0,0-1 0,0 0 0,2-4 1,2-4-202,-1 0 0,-1 0 0,4-11 0,-5 13 114,53-216-1605,-54 221 1748,0-1 1,0 1 0,1-1-1,-1 1 1,4-5 0,-5 7 0,0 1 0,0 0 0,1 0 1,-1-1-1,0 1 0,0 0 0,1-1 0,-1 1 0,0 0 1,1 0-1,-1 0 0,0-1 0,1 1 0,-1 0 1,0 0-1,1 0 0,-1 0 0,0 0 0,1 0 1,-1 0-1,1-1 0,-1 1 0,1 0 0,0 1 1,-1-1 0,1 0 0,0 1 0,-1-1 0,1 1 0,0-1 0,-1 1 0,1-1 0,-1 1 0,1-1 0,-1 1 0,1-1 0,-1 1 0,1 0-1,-1-1 1,1 2 0,11 18-78,-7-9 73,1-1 0,0-1 0,0 1 0,14 14 0,-17-21-199,0 0 1,1-1 0,-1 0-1,0 1 1,1-1 0,0 0-1,-1-1 1,1 1 0,0-1-1,0 1 1,0-1 0,0 0-1,0 0 1,0-1 0,0 0 0,0 1-1,7-2 1,-9 1-68,0 0-1,1 0 1,-1-1-1,0 1 1,0-1 0,1 0-1,-1 0 1,0 0 0,0 0-1,0 0 1,0 0-1,0 0 1,2-3 0,20-22-2878,-2 1 1540,-18 22 1629,1-1-1,-1 0 0,0-1 0,-1 1 0,1-1 0,-1 1 0,0-1 1,3-6-1,-2 2 299,-3 6-109,0 1 0,1-1 0,-1 0 0,1 0 0,0 1-1,-1-1 1,1 1 0,0-1 0,3-1 0,-5 3-170,0 1 1,0 0 0,1 0 0,-1 0 0,0 0-1,0 0 1,0 0 0,1 0 0,-1 0 0,0 0-1,0 0 1,0-1 0,1 1 0,-1 0 0,0 0-1,0 0 1,1 1 0,-1-1 0,0 0 0,0 0-1,0 0 1,1 0 0,-1 0 0,0 0 0,0 0 0,0 0-1,0 0 1,1 0 0,-1 0 0,0 1 0,0-1-1,0 0 1,0 0 0,1 0 0,-1 0 0,0 0-1,0 1 1,0-1 0,0 0 0,5 13 858,0 13 157,3 84 2067,-8-124-2447,1 0-1,2-15 0,0-14-293,-2 15-144,1 0 1,1 1 0,12-44 0,-13 61-183,1 1 0,1 0 1,0 0-1,0 0 0,1 1 0,0-1 0,1 1 0,0 0 0,0 1 1,0 0-1,1-1 0,0 2 0,0-1 0,9-5 0,86-60-4431,-74 56 2798</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5.698"/>
    </inkml:context>
    <inkml:brush xml:id="br0">
      <inkml:brushProperty name="width" value="0.05" units="cm"/>
      <inkml:brushProperty name="height" value="0.05" units="cm"/>
      <inkml:brushProperty name="color" value="#008C3A"/>
    </inkml:brush>
  </inkml:definitions>
  <inkml:trace contextRef="#ctx0" brushRef="#br0">23 13 12811,'-9'-7'1616,"1"2"489,3 5 1167,5 6-2696,1 0-200,4-1-192,-3-4-184,6 1-984,-1 0-376,2 3 592</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1.497"/>
    </inkml:context>
    <inkml:brush xml:id="br0">
      <inkml:brushProperty name="width" value="0.05" units="cm"/>
      <inkml:brushProperty name="height" value="0.05" units="cm"/>
      <inkml:brushProperty name="color" value="#FF0066"/>
    </inkml:brush>
  </inkml:definitions>
  <inkml:trace contextRef="#ctx0" brushRef="#br0">1 0 13123,'9'19'1936,"-1"2"1297,6 5-1209,2 0-335,-1 5-809,-3-5-264,-1-3-360,-3-4-344,-4-9-792,-1-1-1057,3-8 1025</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1.728"/>
    </inkml:context>
    <inkml:brush xml:id="br0">
      <inkml:brushProperty name="width" value="0.05" units="cm"/>
      <inkml:brushProperty name="height" value="0.05" units="cm"/>
      <inkml:brushProperty name="color" value="#FF0066"/>
    </inkml:brush>
  </inkml:definitions>
  <inkml:trace contextRef="#ctx0" brushRef="#br0">0 1 14827,'10'19'1601,"10"7"1335,6 3-903,6 4-489,1 2-352,-7-2-512,-1-4-200,-6-1-440,-4-5-272,-4-8-688,-1-1-376,-15-31-4873,-9-4 4104,-7-12 1217,-5-5 160</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21.913"/>
    </inkml:context>
    <inkml:brush xml:id="br0">
      <inkml:brushProperty name="width" value="0.05" units="cm"/>
      <inkml:brushProperty name="height" value="0.05" units="cm"/>
      <inkml:brushProperty name="color" value="#FF0066"/>
    </inkml:brush>
  </inkml:definitions>
  <inkml:trace contextRef="#ctx0" brushRef="#br0">1 1 11298,'36'3'929,"6"6"1087,1 7 153,2 8 95,5 4 72,-12 1-391,-3 4-281,-9 5-375,-14 5-217,-10 9-448,-14 7-184,-21 4-312,-10-3-416,-27 1-4817,-1-11 3617</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2.734"/>
    </inkml:context>
    <inkml:brush xml:id="br0">
      <inkml:brushProperty name="width" value="0.05" units="cm"/>
      <inkml:brushProperty name="height" value="0.05" units="cm"/>
      <inkml:brushProperty name="color" value="#FF0066"/>
    </inkml:brush>
  </inkml:definitions>
  <inkml:trace contextRef="#ctx0" brushRef="#br0">24 165 5489,'0'-1'3622,"4"-5"-2435,-2 4-727,1-2 45,1 0 0,0 0 0,1 0 0,-1 1 0,0-1-1,1 1 1,0 0 0,5-2 0,-8 5-453,-1 0 0,0 1 0,1-1 0,-1 0 0,0 1 0,1-1 1,-1 1-1,0 0 0,1-1 0,0 2 0,14 5 278,-6-6-167,-1 0 1,1-1 0,-1 0-1,1 0 1,18-4-1,48-16 392,2 0-57,-63 18-445,0 1 1,0 1-1,0 0 1,21 4-1,23 1-28,-38-7 62,1 0 1,-2-1-1,1-1 0,33-11 1,27-5 552,-72 18-590,0 1 0,0 0 0,1 1 0,-1 0 0,0 1 0,11 1 0,1 3 6,31 10 0,-42-12-12,1 0 0,0-1 0,0 0 0,0-1 0,17 1 0,55-9 567,-42 2-415,-36 5-171,1 0 1,0 0 0,-1 0 0,1 1 0,-1-1 0,1 1-1,-1 1 1,1-1 0,-1 1 0,6 2 0,3 3 21,0 1 0,16 12 0,-26-17-46,0-1 0,0 0 0,0 0 0,0 0 0,0-1 1,0 1-1,1-1 0,-1 0 0,1 0 0,-1 0 0,1-1 0,5 0 0,3 0 71,0-2 0,23-5 0,-20 4 87,-7 3-41,-1-1 55,-8 1-171,0 0 0,0 0 0,1 0 0,-1-1 0,0 1 0,0 0 0,0 0 0,0 0-1,0-1 1,0 1 0,0 0 0,0 0 0,0-1 0,0 1 0,0 0 0,0 0 0,0 0 0,0-1-1,-1 1 1,1 0 0,0 0 0,0 0 0,0-1 0,0 1 0,0 0 0,0 0 0,0 0 0,-1 0 0,1-1-1,0 1 1,0 0 0,0 0 0,0 0 0,-1 0 0,1 0 0,0-1 0,-5-4 2,0 0 1,-1 0 0,0 0-1,1 0 1,-2 1 0,1 0-1,0 0 1,-10-3 0,0 0-4,-1 1 1,-23-4-1,-27-11-7,49 14 5,1 2-1,-1 0 0,-1 1 1,-18-2-1,-9 4 8,0 3 0,0 1 0,-77 15 0,95-14-5,0-1 1,-45-2 0,-3-1-6,-10 9 11,62-4-5,0-2 1,0-1 0,0 0 0,-1-2 0,-32-5 0,14-4 13,16 4-15,-40-5-1,58 10-1,0 0 0,0 1 0,0 1 0,0 0-1,0 0 1,0 1 0,0 0 0,-14 5 0,9-1 2,11-4-1,-1-1 0,1 1 1,-1 0-1,1-1 0,-1 0 1,1 0-1,-1 0 0,0-1 1,0 1-1,1-1 0,-1 0 1,-7 0-1,14 2 86,0 0 0,1 1 0,-1-1 0,0 1 0,-1-1-1,1 1 1,0 0 0,-1 0 0,0 0 0,1 0 0,2 7 0,0-2-111,1 1 0,9 8 0,-14-15-63,0-1-1,0 0 0,0 0 0,0 0 1,1-1-1,-1 1 0,0 0 1,1 0-1,-1-1 0,1 1 1,-1-1-1,0 1 0,1-1 0,-1 1 1,1-1-1,-1 0 0,1 0 1,-1 0-1,1 0 0,-1 0 0,1 0 1,0 0-1,-1-1 0,1 1 1,-1 0-1,0-1 0,1 1 0,1-2 1,2-1-162,0-1 1,1 0 0,8-10-1</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3.482"/>
    </inkml:context>
    <inkml:brush xml:id="br0">
      <inkml:brushProperty name="width" value="0.05" units="cm"/>
      <inkml:brushProperty name="height" value="0.05" units="cm"/>
      <inkml:brushProperty name="color" value="#FF0066"/>
    </inkml:brush>
  </inkml:definitions>
  <inkml:trace contextRef="#ctx0" brushRef="#br0">0 1 13539,'4'5'936,"3"5"624,8 6-95,4 5 39,4 1-168,6 1-279,4-4-185,14-4-368,5-1-168,10-4-504,9-4-376,-1-8-1297,-6-3 1081</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4.634"/>
    </inkml:context>
    <inkml:brush xml:id="br0">
      <inkml:brushProperty name="width" value="0.05" units="cm"/>
      <inkml:brushProperty name="height" value="0.05" units="cm"/>
      <inkml:brushProperty name="color" value="#FF0066"/>
    </inkml:brush>
  </inkml:definitions>
  <inkml:trace contextRef="#ctx0" brushRef="#br0">20 598 12715,'0'0'78,"0"0"1,0-1 0,-1 1 0,1 0-1,0 0 1,0 0 0,0 0 0,-1 0-1,1 0 1,0 0 0,0 0 0,0 0 0,-1 0-1,1 0 1,0 0 0,0 0 0,0 0-1,0 0 1,-1 0 0,1 0 0,0 1-1,0-1 1,0 0 0,0 0 0,-1 0-1,1 0 1,0 0 0,0 0 0,0 0-1,0 1 1,0-1 0,-1 0 0,1 0-1,0 0 1,0 0 0,0 0 0,0 1-1,0-1 1,0 0 0,0 0 0,0 0-1,0 1 1,2 11 1915,13 22-302,-9-22-1033,-1 1-321,0 0 1,-2 0-1,1 0 1,-2 1-1,2 18 0,-2 70 265,-2-64-474,0-29-112,1-8-14,-1 1 0,0-1 0,0 1-1,0-1 1,0 1 0,0-1-1,0 1 1,0-1 0,0 1 0,-1-1-1,1 1 1,-1-1 0,1 1-1,-1-1 1,1 1 0,-2 1 0,2-3-3,0 0 1,0 0-1,0 0 1,-1 0 0,1 0-1,0 0 1,0 0-1,0 0 1,0 1-1,0-1 1,0 0 0,0 0-1,0 0 1,-1 0-1,1 0 1,0 0-1,0 0 1,0 0 0,0 0-1,0 0 1,0 0-1,-1 0 1,1 0-1,0 0 1,0 0 0,0 0-1,0 0 1,0 0-1,0 0 1,-1 0 0,1 0-1,0 0 1,0 0-1,0 0 1,0 0-1,0-1 1,0 1 0,0 0-1,-1 0 1,1 0-1,0 0 1,0 0-1,0 0 1,0 0 0,0 0-1,0 0 1,0-1-1,0 1 1,0 0-1,0 0 1,0 0 0,0 0-1,0 0 1,0 0-1,0-1 1,0 1-1,0 0 1,0 0 0,-4-11 7,4 8-5,-26-153 28,16 95-34,10 58 2,-5-26-11,1-1-1,1 0 1,2-48-1,1 75 13,1 1 0,-1 0 0,0-1 0,1 1 0,-1 0 0,1 0-1,0-1 1,0 1 0,0 0 0,0 0 0,0 0 0,0 0 0,1 0-1,-1 0 1,0 0 0,1 0 0,0 1 0,3-4 0,-4 5 2,1-1 0,-1 0 0,1 1 0,-1-1 1,1 1-1,0 0 0,-1-1 0,1 1 0,-1 0 0,1 0 1,0 0-1,-1 0 0,1 1 0,-1-1 0,1 0 1,0 1-1,-1-1 0,1 1 0,-1-1 0,1 1 0,-1 0 1,0-1-1,1 1 0,-1 0 0,0 0 0,3 2 0,2 3 69,1 1 0,-1-1 0,-1 1 0,1 0 0,-1 1 0,-1-1 0,1 1 0,-1 0 0,0 0 0,-1 1 0,4 15 1,-6-24-72,-1 0 0,0 0 1,0 0-1,0 0 0,0 0 1,0 0-1,0 0 0,0 0 1,0 0-1,0 0 0,0 0 1,0 0-1,0 0 0,0 0 1,0 0-1,0 0 0,0 0 1,0 0-1,0 0 1,0 0-1,0 0 0,1 0 1,-1 0-1,0 0 0,0 0 1,0 0-1,0 0 0,0 0 1,0 0-1,0 0 0,0 0 1,0 0-1,0 0 0,0 0 1,0 0-1,0 0 1,0 0-1,0 0 0,0 0 1,0 0-1,0 0 0,0 1 1,0-1-1,0 0 0,0 0 1,1 0-1,-1 0 0,0 0 1,0 0-1,0 0 0,0 0 1,0 0-1,0 0 0,0 0 1,0 0-1,0 0 1,0 0-1,0 0 0,0 0 1,0 0-1,0 0 0,0 1 1,0-1-1,2-7 11,1-10 6,3-28-15,2 0 0,3 1 0,1 0 0,18-43 0,-28 82-2,15-30 4,-16 33-4,0 0 0,0 0 1,0 0-1,1 0 0,-1 0 0,1 1 0,-1-1 0,1 0 0,0 1 1,-1-1-1,1 1 0,0 0 0,3-2 0,-5 3 0,1 0 0,0 0-1,0 0 1,0 0 0,-1 0 0,1 1-1,0-1 1,-1 0 0,1 0 0,0 1-1,0-1 1,-1 0 0,1 1 0,0-1-1,-1 1 1,1-1 0,-1 1 0,1-1-1,-1 1 1,1-1 0,-1 1-1,1-1 1,-1 1 0,1 0 0,-1-1-1,0 1 1,1 0 0,-1 1 0,11 22-9,-11-23 9,14 48 4,-11-35-2,1 1 1,0-1-1,1-1 1,1 1-1,7 12 1,-13-25-2,0-1-1,1 1 1,-1 0 0,0-1 0,1 1-1,-1-1 1,1 1 0,-1-1-1,1 1 1,-1-1 0,1 1 0,-1-1-1,1 1 1,0-1 0,-1 0 0,1 1-1,-1-1 1,1 0 0,0 0-1,-1 1 1,1-1 0,0 0 0,-1 0-1,1 0 1,0 0 0,0 0 0,-1 0-1,1 0 1,0 0 0,-1 0-1,1 0 1,0 0 0,-1 0 0,1-1-1,0 1 1,-1 0 0,1-1 0,0 1-1,-1 0 1,1-1 0,-1 1 0,1 0-1,-1-1 1,1 1 0,-1-1-1,1 1 1,-1-1 0,1 0 0,0 0-1,3-4 7,-1 0-1,1 0 1,-1 0 0,3-8-1,2-5-6,-1 0 0,-1 0 1,-1-1-1,5-28 0,3-78-9,-11 105 9,3-103-5,-3 113 57,-2 9-51,0 1 0,0 0 0,0 0 0,0 0 0,0 0 0,0 0 1,1 0-1,-1 0 0,0 0 0,0 0 0,0 0 0,0 0 0,0 0 1,0 0-1,0 0 0,0 0 0,0 0 0,0 0 0,1 0 0,-1 0 0,0 0 1,0 0-1,0 0 0,0 0 0,0 0 0,0 0 0,0 0 0,0 0 1,0 0-1,0 1 0,1-1 0,-1 0 0,0 0 0,0 0 0,0 0 0,0 0 1,0 0-1,0 0 0,0 0 0,0 0 0,0 0 0,0 0 0,0 0 1,0 1-1,0-1 0,0 0 0,0 0 0,6 16 137,4 17 181,-2-4 270,20 48 0,-24-68-538,1-1 0,-1 0 0,2 0 0,-1 0 0,1 0 0,0-1 0,0 0 0,1 0 0,14 10 0,-9-8-84,-5-4-50,0 1-1,0-1 1,0-1 0,1 1-1,0-1 1,0-1-1,11 4 1,-19-6-46,1-1 0,0 0 1,0 0-1,0 0 0,0 0 0,0 0 1,-1 0-1,1 0 0,0 0 0,0 0 1,0 0-1,0 0 0,-1-1 0,1 1 1,0 0-1,0 0 0,0-1 0,-1 1 1,1-1-1,0 1 0,0-1 0,-1 1 1,2-2-1,0 0-410,-1 0 1,0-1-1,1 1 1,-1-1-1,0 1 0,1-5 1,6-11-877</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4.756"/>
    </inkml:context>
    <inkml:brush xml:id="br0">
      <inkml:brushProperty name="width" value="0.05" units="cm"/>
      <inkml:brushProperty name="height" value="0.05" units="cm"/>
      <inkml:brushProperty name="color" value="#FF0066"/>
    </inkml:brush>
  </inkml:definitions>
  <inkml:trace contextRef="#ctx0" brushRef="#br0">61 0 12059,'-24'5'768,"5"0"440,6 1-704,8-3-816,5 1 256</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5.083"/>
    </inkml:context>
    <inkml:brush xml:id="br0">
      <inkml:brushProperty name="width" value="0.05" units="cm"/>
      <inkml:brushProperty name="height" value="0.05" units="cm"/>
      <inkml:brushProperty name="color" value="#FF0066"/>
    </inkml:brush>
  </inkml:definitions>
  <inkml:trace contextRef="#ctx0" brushRef="#br0">1 120 12219,'21'56'3049,"-9"-27"-1520,-1 1 1,8 38-1,-16-48-1168,-2-15-287,-1 1 0,1 0 0,0 0 0,1-1 0,-1 1 0,1-1 0,0 0 0,5 8 0,-7-13-73,0 0 0,0 0 0,0 0 0,0 0 0,0 0 0,0 0 0,0 1 0,0-1 0,0 0 0,0 0 0,0 0 0,0 0 0,1 0 0,-1 0 0,0 0 0,0 0 0,0 0 0,0 0 0,0 0 0,0 0 0,0 0 0,0 0 0,0-1 0,0 1 0,0 0 0,1 0 0,-1 0 0,0 0 0,0 0 0,0 0 0,0 0 0,0 0 0,0 0 0,0 0 0,0 0 0,0 0 0,0 0 0,0 0 0,0 0 0,0 0 0,0 0 0,0-1 0,0 1 0,0 0 0,0 0 0,0 0 0,0 0 1,0 0-1,0 0 0,0 0 0,0 0 0,0 0 0,0 0 0,0 0 0,0-1 0,0 1 0,0 0 0,0 0 0,0 0 0,0 0 0,1-7 10,0-9 13,-4-25-1,0-4-7,3 29-18,-2-24-10,3 0 0,1 0 1,10-58-1,-12 97-158,0-1 0,0 0 0,1 1 1,-1-1-1,1 1 0,-1-1 0,1 1 0,0-1 0,-1 1 1,1 0-1,0-1 0,0 1 0,0 0 0,0 0 1,0-1-1,0 1 0,0 0 0,1 0 0,-1 0 1,0 0-1,1 1 0,-1-1 0,0 0 0,1 0 0,-1 1 1,4-1-1,8-1-948</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5.380"/>
    </inkml:context>
    <inkml:brush xml:id="br0">
      <inkml:brushProperty name="width" value="0.05" units="cm"/>
      <inkml:brushProperty name="height" value="0.05" units="cm"/>
      <inkml:brushProperty name="color" value="#FF0066"/>
    </inkml:brush>
  </inkml:definitions>
  <inkml:trace contextRef="#ctx0" brushRef="#br0">1 181 11490,'59'89'8098,"-44"-63"-7318,0 1 1,-2 1 0,11 33-1,-23-57-740,-2-5-14,-5-10-3,-10-22-4,3 0-83,2 0 0,-14-68 0,23 90-32,0 0-1,2-1 1,-1 1 0,1 0-1,1-1 1,2-15 0,-1 19-309,0 0 0,0 0 0,1 0 0,0 0 0,0 1 0,1-1 0,0 1 0,1 0 0,6-8 0,-9 12-333,0 1 0,0 0-1,0 0 1,0 0-1,0 0 1,6-2-1,3-3-896</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5.667"/>
    </inkml:context>
    <inkml:brush xml:id="br0">
      <inkml:brushProperty name="width" value="0.05" units="cm"/>
      <inkml:brushProperty name="height" value="0.05" units="cm"/>
      <inkml:brushProperty name="color" value="#FF0066"/>
    </inkml:brush>
  </inkml:definitions>
  <inkml:trace contextRef="#ctx0" brushRef="#br0">0 37 10770,'4'5'2834,"0"3"-1980,0 1-1,-1 0 1,0 1-1,2 15 1,-3-14-478,1 0 1,0-1 0,7 16 0,-7-19-224,1-1-1,0 0 1,0 0 0,0 0-1,1-1 1,9 9 0,-11-11-103,1 0 0,-1 0 0,1-1 1,0 1-1,0-1 0,0 0 0,0 0 0,0 0 1,0-1-1,0 1 0,1-1 0,4 1 1,-7-2-29,0 0 0,0 0 0,0 0 0,0 0 1,0-1-1,0 1 0,0-1 0,0 1 1,0-1-1,0 0 0,-1 1 0,1-1 1,0 0-1,0 0 0,-1-1 0,1 1 1,1-2-1,-2 2 7,0 0 1,0 0 0,0 0-1,0 0 1,0 0 0,-1 0-1,1 0 1,0 0-1,-1-1 1,1 1 0,-1 0-1,0 0 1,1-1 0,-1 1-1,0 0 1,1-1-1,-1 1 1,0 0 0,0-1-1,0 1 1,-1 0 0,1-1-1,0 1 1,0 0 0,-1-1-1,0-1 1,-4-6 31,-1 0 1,0 1-1,0 0 1,-1 0 0,1 0-1,-12-8 1,-6-8-146,8 5-1357,-38-31 1,37 35-366,8-2 617</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6.291"/>
    </inkml:context>
    <inkml:brush xml:id="br0">
      <inkml:brushProperty name="width" value="0.05" units="cm"/>
      <inkml:brushProperty name="height" value="0.05" units="cm"/>
      <inkml:brushProperty name="color" value="#008C3A"/>
    </inkml:brush>
  </inkml:definitions>
  <inkml:trace contextRef="#ctx0" brushRef="#br0">1 393 15395,'7'4'1579,"1"0"0,-1 1 0,-1 0 0,10 8 0,22 26 1292,-28-27-2614,0-2 1,1 1-1,0-1 0,18 12 0,-22-18-173,1 0-1,0 0 1,11 4-1,-16-7-74,0 0-1,0 0 1,0 0-1,0-1 1,0 0-1,0 1 1,0-1-1,0 0 1,0 0 0,0-1-1,-1 1 1,1 0-1,6-3 1,-8 3-8,0-1 0,-1 1 1,1-1-1,0 0 0,0 1 1,-1-1-1,1 0 0,0 0 1,-1 1-1,1-1 0,-1 0 1,1 0-1,-1 0 0,1 0 1,-1 0-1,0 0 0,1 0 1,-1 0-1,0 0 0,0 0 1,0 0-1,1 0 0,-1 0 1,0 0-1,-1 0 0,1-1 1,-6-30-122,-8-11-281,8 27 99,0-1 1,2 0 0,-6-34 0,10 50 306,0 0 0,0 0 0,0 0 0,0 0 0,1-1 0,-1 1 0,0 0 0,0 0 0,1 0 0,-1 0 0,1 0 1,-1 1-1,1-1 0,-1 0 0,1 0 0,-1 0 0,1 0 0,0 0 0,0 1 0,-1-1 0,1 0 0,0 1 0,0-1 0,0 1 0,1-2 0,3 0 76,1-1 0,0 1-1,9-2 1,3-2 97,11-4 119,0-2 0,-1-2 0,34-21 0,-54 30-233,0 0 1,0-1-1,-1 0 0,0-1 0,-1 1 1,1-1-1,-1 0 0,-1-1 1,1 0-1,-1 1 0,0-2 0,-1 1 1,0-1-1,0 1 0,3-14 1,-6 17-54,0 0 0,-1-1 1,1 1-1,-1-1 0,0 1 1,-1-1-1,1 1 1,-1 0-1,0-1 0,0 1 1,-1 0-1,-3-9 0,4 12-12,0 0 0,0 0-1,0 0 1,0 0 0,0 1-1,-1-1 1,1 0-1,-1 1 1,1-1 0,-1 1-1,1 0 1,-1-1 0,0 1-1,0 0 1,1 0 0,-1 0-1,0 0 1,0 0-1,0 1 1,0-1 0,0 0-1,0 1 1,-1 0 0,1-1-1,0 1 1,0 0 0,0 0-1,0 0 1,0 0-1,0 1 1,0-1 0,-1 1-1,1-1 1,-2 2 0,0-1-5,0 1 1,0 0 0,0 0-1,0 1 1,0-1 0,1 1-1,-1-1 1,1 1 0,0 0 0,0 0-1,0 1 1,0-1 0,0 1-1,1-1 1,-1 1 0,1 0 0,0 0-1,1 0 1,-1 0 0,0 0-1,1 1 1,0-1 0,0 0-1,1 1 1,-1-1 0,1 1 0,0-1-1,0 0 1,0 1 0,0-1-1,1 1 1,0-1 0,0 0-1,0 1 1,1-1 0,3 8 0,-1-6 10,1 0 0,-1 0 0,1 0 0,0-1 0,1 0 0,0 0 0,-1 0 0,2-1 0,-1 0 0,0 0 0,1 0 0,0-1 0,-1 0 0,1 0 0,15 3 0,-12-4 10,1 0-1,0 0 1,0-1-1,0 0 1,0-1-1,0-1 1,0 1-1,-1-2 1,1 1-1,16-6 1,4-4-89,43-23 1,-19 8-994,-36 20-451,-19 6 1496,0 0 0,0 0 0,0 0-1,0 0 1,0-1 0,0 1 0,0 0-1,1 0 1,-1 0 0,0 0-1,0 0 1,0 0 0,0 0 0,0 0-1,0 0 1,0 0 0,0 0 0,1 0-1,-1 0 1,0 0 0,0 0 0,0 0-1,0 0 1,0 0 0,0 0 0,0 0-1,0 0 1,0 0 0,1 1 0,-1-1-1,0 0 1,0 0 0,0 0 0,0 0-1,0 0 1,0 0 0,0 0 0,0 0-1,0 0 1,0 0 0,0 0 0,0 0-1,0 1 1,1-1 0,-1 0-1,0 0 1,0 0 0,0 0 0,0 0-1,0 0 1,0 0 0,0 0 0,0 1-1,0-1 1,0 0 0,0 0 0,0 0-1,0 0 1,0 0 0,0 0 0,0 0-1,-1 0 1,1 1 0,-5 8 487,2-4-358,-10 23-194</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5.945"/>
    </inkml:context>
    <inkml:brush xml:id="br0">
      <inkml:brushProperty name="width" value="0.05" units="cm"/>
      <inkml:brushProperty name="height" value="0.05" units="cm"/>
      <inkml:brushProperty name="color" value="#FF0066"/>
    </inkml:brush>
  </inkml:definitions>
  <inkml:trace contextRef="#ctx0" brushRef="#br0">0 186 14355,'4'12'798,"-1"1"0,-1-1 1,2 20-1,-2-18-484,0 0 1,4 14 0,-1-18-225,-1-7-54,-3-5 11,-9-92 1102,4 69-666,2 0 0,0 0 0,3-32 0,0 53-476,-1-1 0,1 0 0,0 1 0,1-1 0,-1 1 0,1-1 0,0 1 0,0-1 0,0 1 0,0 0 0,1 0 0,0 0 1,0 1-1,0-1 0,0 1 0,1-1 0,-1 1 0,1 0 0,0 0 0,0 1 0,0-1 0,0 1 0,0 0 0,9-3 0,3 3-1469,3 8 542</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6.459"/>
    </inkml:context>
    <inkml:brush xml:id="br0">
      <inkml:brushProperty name="width" value="0.05" units="cm"/>
      <inkml:brushProperty name="height" value="0.05" units="cm"/>
      <inkml:brushProperty name="color" value="#FF0066"/>
    </inkml:brush>
  </inkml:definitions>
  <inkml:trace contextRef="#ctx0" brushRef="#br0">15 141 15891,'-2'2'214,"1"0"-1,-1 0 0,1 1 0,-1-1 1,1 0-1,0 0 0,0 1 0,0-1 0,0 0 1,1 1-1,-1-1 0,1 1 0,-1-1 1,1 1-1,0-1 0,0 1 0,0-1 0,0 1 1,1 0-1,-1-1 0,1 1 0,0 1 1,3 9 293,0-1 0,0 0 1,9 13-1,-6-10-131,27 56 786,-13-29-871,-1 1 0,21 70 0,-39-103-268,-8-18 26,-26-70-31,-27-96 0,53 156-33,2-1-1,0 1 1,1-1-1,1 0 1,0 0-1,2-23 1,1 36 16,-1-1 1,1 0-1,0 1 0,1 0 1,0-1-1,0 1 0,0 0 1,0 0-1,1 0 0,0 0 1,1 0-1,-1 1 0,1-1 1,0 1-1,0 0 0,1 0 1,-1 0-1,1 1 0,0 0 1,0 0-1,9-5 0,-9 7 18,0 0-1,0 0 1,0 0-1,0 1 1,0 0-1,1 0 0,-1 0 1,0 1-1,0 0 1,1 0-1,-1 0 1,0 0-1,0 1 1,1 0-1,-1 0 0,0 1 1,6 2-1,-7-3 20,0 0 0,-1 1 0,0-1-1,1 1 1,-1 0 0,0 0 0,0 1-1,0-1 1,0 1 0,0-1 0,-1 1 0,1 0-1,-1 0 1,1 0 0,-1 0 0,0 1-1,-1-1 1,1 0 0,0 1 0,-1-1 0,0 1-1,0 0 1,0-1 0,1 8 0,-2-4-5,-1 0-1,1 0 1,-1-1 0,0 1 0,-1 0 0,0 0 0,0-1 0,0 1 0,-1-1-1,0 0 1,0 0 0,0 0 0,-1 0 0,-7 8 0,6-7-53,-1-1 0,1 0 1,-1-1-1,-1 1 0,1-1 0,-1 0 1,0-1-1,0 1 0,-1-1 0,1-1 0,-15 6 1,19-9-97,0 1 0,0 0 0,0-1 0,0 1 0,0-1 1,0 0-1,0 0 0,-1 0 0,1-1 0,0 1 0,0-1 0,0 1 0,0-1 1,-3-2-1,4 2-41,0 0 1,0 0-1,0 0 1,0 0-1,1-1 1,-1 1 0,1-1-1,-1 1 1,1-1-1,0 1 1,-1-1-1,1 0 1,0 0-1,0 0 1,0 0 0,0 0-1,1 0 1,-1 0-1,0 0 1,1 0-1,-1-3 1,0-1 317,1 1 0,0-1-1,0 1 1,1-8 0,8-34 182</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6.677"/>
    </inkml:context>
    <inkml:brush xml:id="br0">
      <inkml:brushProperty name="width" value="0.05" units="cm"/>
      <inkml:brushProperty name="height" value="0.05" units="cm"/>
      <inkml:brushProperty name="color" value="#FF0066"/>
    </inkml:brush>
  </inkml:definitions>
  <inkml:trace contextRef="#ctx0" brushRef="#br0">17 0 15363,'-10'16'1665,"3"6"767,7 18-535,5 5-97,7 6-496,6 1-144,9 1-391,-6 1-217,4-6-312,-5-1-96,-4-9-104,1-5 24,-5-14-304,-1-8-328,-4-10-953,0-4-575,1-14 3672,-3-9-1912</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37.452"/>
    </inkml:context>
    <inkml:brush xml:id="br0">
      <inkml:brushProperty name="width" value="0.05" units="cm"/>
      <inkml:brushProperty name="height" value="0.05" units="cm"/>
      <inkml:brushProperty name="color" value="#FF0066"/>
    </inkml:brush>
  </inkml:definitions>
  <inkml:trace contextRef="#ctx0" brushRef="#br0">99 389 16067,'-2'1'253,"1"-1"-1,-1 1 0,1 0 0,-1 0 0,1-1 0,0 1 0,-1 0 1,1 0-1,0 0 0,0 0 0,0 1 0,0-1 0,0 0 0,0 0 1,0 1-1,0-1 0,0 0 0,0 3 0,0-3-7,-9 16 634,1 0 0,1 0 0,-11 30-1,12-21-654,0 0-1,2 0 0,1 0 1,-2 33-1,6-51-205,0 1-1,1-1 1,1 14 0,-2-20-17,1-1 0,-1 1 0,0 0 0,1-1 1,-1 1-1,1-1 0,-1 1 0,1-1 0,0 1 0,-1-1 1,1 1-1,0-1 0,0 0 0,0 1 0,0-1 0,0 0 1,1 0-1,-1 0 0,0 0 0,0 0 0,1 0 0,-1 0 1,1 0-1,-1 0 0,4 0 0,-4-1-1,0 0 1,0 0-1,0 0 0,1 0 1,-1-1-1,0 1 0,0 0 0,0-1 1,0 1-1,1-1 0,-1 0 1,0 1-1,0-1 0,0 0 0,0 1 1,0-1-1,-1 0 0,1 0 1,0 0-1,0 0 0,0 0 0,-1 0 1,1 0-1,0-2 0,15-30-24,-15 30 19,6-19-65,4-24 1,-8 33 47,0-1 1,1 1 0,0 0-1,1 0 1,1 0 0,8-14-1,-12 24 27,0 0 0,0 0 0,0 0 0,1 1-1,-1-1 1,1 1 0,0 0 0,0 0 0,0 0-1,4-2 1,-5 3 10,-1 0 0,0 1 0,1-1 0,-1 1 0,1 0 0,-1-1 0,0 1 0,1 0 0,-1 0-1,1 0 1,-1 0 0,1 0 0,-1 0 0,1 0 0,-1 1 0,0-1 0,1 0 0,-1 1 0,0-1 0,1 1 0,-1 0 0,0-1 0,1 1-1,-1 0 1,0 0 0,0 0 0,2 1 0,3 5 58,0 1 1,0 0-1,-1 0 0,0 0 0,0 0 0,-1 1 0,5 12 1,-4-6-23,0-1 1,-2 1 0,5 29-1,-8-43-43,0 0-1,0 1 0,0-1 0,0 1 1,0-1-1,0 1 0,-1-1 0,1 0 0,0 1 1,-1-1-1,0 3 0,1-4-6,0 0 1,-1 0-1,1 1 1,0-1-1,0 0 0,0 0 1,0 0-1,0 0 0,0 0 1,0 0-1,-1 0 1,1 0-1,0 1 0,0-1 1,0 0-1,0 0 0,0 0 1,0 0-1,-1 0 0,1 0 1,0 0-1,0 0 1,0 0-1,0 0 0,-1 0 1,1 0-1,0 0 0,0 0 1,0 0-1,0 0 1,0 0-1,-1 0 0,1 0 1,0 0-1,0-1 0,-7-8 22,4 1-18,0 1 0,1-1 0,0 0 0,0 0 0,0-1-1,1-9 1,0-54-81,1 52 18,6-93-651,-4 93 421,1-1 0,1 0-1,9-26 1,-12 45 260,0-1 0,0 0 0,0 1 0,1-1 0,-1 0 0,0 1 0,1 0 0,0-1 0,0 1 0,-1 0 0,1 0 0,0 0 0,5-3 0,-6 4 25,0 1 1,0-1-1,1 1 0,-1-1 1,0 1-1,1 0 1,-1 0-1,1 0 1,-1 0-1,0 0 0,1 0 1,-1 0-1,0 0 1,1 1-1,-1-1 1,0 0-1,1 1 1,-1-1-1,0 1 0,0-1 1,1 1-1,-1 0 1,0-1-1,0 1 1,0 0-1,0 0 1,0 0-1,0 0 0,1 2 1,6 6-4,0 0 1,-1 1-1,0 0 1,11 21-1,-14-22 16,1 0 1,0 0-1,0 0 1,1-1-1,1 0 1,-1 0-1,15 12 1,-20-19 1,0 0 0,0 0 1,0-1-1,1 1 0,-1-1 0,0 1 0,0-1 1,0 1-1,1-1 0,-1 0 0,0 1 0,0-1 1,1 0-1,-1 0 0,0 0 0,1 0 0,-1 0 1,0-1-1,0 1 0,1 0 0,-1 0 0,0-1 1,0 1-1,0-1 0,1 1 0,-1-1 0,0 1 1,0-1-1,0 0 0,0 0 0,0 0 0,0 1 1,0-1-1,0 0 0,0 0 0,0-2 0,4-3 57,0-1-1,-1 1 1,0-1-1,5-11 1,-8 16-56,4-11 54,0 0 0,-1 0 0,0 0-1,-1-1 1,2-25 0,-3-69 123,-2 75-156,1-7-9,0 24-19,0 0 0,-1 0-1,-3-17 1,1 31 12,1 7 23,-1 15 70,2 1 0,0 0 0,1-1 0,1 1 0,1-1 0,1 1 0,1-1 0,1 0 1,0-1-1,1 0 0,2 0 0,0 0 0,18 28 0,-21-38-97,0-1 0,1 0 0,0 0 0,0-1 0,0 0 0,1 0 0,0-1 0,12 8 0,-13-11-116,0 1 1,0-1-1,1 0 0,-1-1 1,1 1-1,-1-2 1,1 1-1,0-1 0,0 0 1,0 0-1,14-2 0,-12 0-228,1-1-1,-1 0 1,0 0-1,0-1 1,17-7-1,0-4-332,27-17-1,-54 30 655</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0.281"/>
    </inkml:context>
    <inkml:brush xml:id="br0">
      <inkml:brushProperty name="width" value="0.05" units="cm"/>
      <inkml:brushProperty name="height" value="0.05" units="cm"/>
      <inkml:brushProperty name="color" value="#FF0066"/>
    </inkml:brush>
  </inkml:definitions>
  <inkml:trace contextRef="#ctx0" brushRef="#br0">30 1 19484,'-12'12'1352,"2"2"1265,4-2-3361,5-14 624</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5.657"/>
    </inkml:context>
    <inkml:brush xml:id="br0">
      <inkml:brushProperty name="width" value="0.05" units="cm"/>
      <inkml:brushProperty name="height" value="0.05" units="cm"/>
      <inkml:brushProperty name="color" value="#FF0066"/>
    </inkml:brush>
  </inkml:definitions>
  <inkml:trace contextRef="#ctx0" brushRef="#br0">17 2417 8962,'-1'0'88,"1"0"1,-1 0-1,0 0 1,0 0-1,1 0 1,-1 0-1,0 0 1,0-1-1,1 1 1,-1 0-1,0-1 1,1 1-1,-1 0 1,0-1-1,1 1 1,-1-1-1,1 1 1,-1-1-1,1 1 1,-1-1-1,1 1 1,-1-1-1,1 1 1,-1-1-1,1 0 1,0 0-2,0 0 1,0 0-1,0 0 1,0 0-1,0 0 1,0 1-1,1-1 1,-1 0-1,0 0 1,1 0 0,-1 1-1,0-1 1,1 0-1,-1 0 1,1 1-1,-1-1 1,1 0-1,0 0 1,6-5 329,-1 0 0,1 1 1,9-6-1,-13 9-353,115-78 2975,164-113-74,49-46-1051,292-213 1133,9 0-795,12 32-907,-506 336-1236,245-108-1,-281 151-107,-22 10-43,102-56-1,-178 85 23,2-1-83,-1 0 0,0 0-1,0 0 1,0 0 0,-1-1-1,1 0 1,-1 0-1,0 0 1,7-8 0,-11 11 12,1 0-1,-1 0 1,1 0 0,-1 0 0,0 0-1,1 0 1,-1 0 0,0 0 0,0 0 0,0 0-1,1 0 1,-1 1 0,0-1 0,0 0 0,-1 0-1,1 0 1,0 0 0,0 0 0,0 0 0,-1 0-1,1 0 1,0 0 0,-1 0 0,1 0 0,-1 0-1,1 0 1,-1 1 0,1-1 0,-1 0 0,1 0-1,-1 1 1,0-1 0,0 0 0,1 1 0,-1-1-1,-1 0 1,-1-1-277,0 0 1,0 1-1,-1-1 0,1 1 0,0 0 1,0 0-1,-1 0 0,1 0 0,-7 0 1,2 1-280,0 1 0,-17 2 0</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6.502"/>
    </inkml:context>
    <inkml:brush xml:id="br0">
      <inkml:brushProperty name="width" value="0.05" units="cm"/>
      <inkml:brushProperty name="height" value="0.05" units="cm"/>
      <inkml:brushProperty name="color" value="#FF0066"/>
    </inkml:brush>
  </inkml:definitions>
  <inkml:trace contextRef="#ctx0" brushRef="#br0">321 48 9058,'0'-7'679,"-1"-17"1498,1 23-2013,0 0 0,0 0 0,0 1 0,0-1 0,1 0 0,-1 0 0,0 1 0,0-1 0,0 0 0,1 1 0,-1-1 0,0 0 0,1 1 0,-1-1 0,0 0 0,1 1 0,-1-1 0,1 0 0,-1 1 0,1-1 0,-1 1 0,2-1 0,-2 1-80,0 0 1,1 1-1,-1-1 0,0 1 0,0-1 1,0 1-1,1-1 0,-1 1 0,0-1 1,0 1-1,0-1 0,0 1 0,0-1 1,0 0-1,0 1 0,0-1 0,0 1 1,0-1-1,0 1 0,-1-1 0,1 2 1,-6 22 159,-1 0 0,-1 0 0,-1-1 0,0 0 1,-2-1-1,-1 0 0,-1 0 0,-1-1 0,-1-1 0,0-1 1,-30 29-1,-113 101 37,152-139-207,6-10-66,0 0-1,0 0 1,0 0-1,0 0 1,0 0-1,0 1 1,0-1-1,0 0 1,0 0-1,0 0 1,0 0-1,0 0 1,0 1-1,0-1 1,0 0-1,1 0 1,-1 0-1,0 0 0,0 0 1,0 0-1,0 0 1,0 0-1,0 1 1,0-1-1,1 0 1,-1 0-1,0 0 1,0 0-1,0 0 1,0 0-1,0 0 1,1 0-1,-1 0 1,0 0-1,0 0 1,0 0-1,1 0 1,20-4 441,20-11-147,-1-1-1,0-2 0,-1-2 1,-1-1-1,-1-2 1,-2-2-1,55-47 0,-75 59-277,-11 10-16,0 0 0,0 0 0,-1-1 0,1 1 0,-1-1 0,4-6 0,-7 10-8,0 0 0,0-1 0,0 1 0,0 0 0,0-1 0,0 1 0,-1 0 0,1 0 0,0-1 0,0 1 0,0 0 0,0-1 0,-1 1-1,1 0 1,0 0 0,0-1 0,-1 1 0,1 0 0,0 0 0,-1 0 0,1 0 0,0-1 0,-1 1 0,1 0 0,0 0 0,0 0 0,-1 0-1,1 0 1,-1 0 0,1 0 0,0 0 0,-1 0 0,1 0 0,-1 0 0,0 0-3,-9-3 25,4 2-266,0 0-1,0-1 0,0 0 0,0 0 1,0 0-1,0-1 0,1 0 0,-1 0 1,1 0-1,-6-6 0,-11-15-726</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7.151"/>
    </inkml:context>
    <inkml:brush xml:id="br0">
      <inkml:brushProperty name="width" value="0.05" units="cm"/>
      <inkml:brushProperty name="height" value="0.05" units="cm"/>
      <inkml:brushProperty name="color" value="#FF0066"/>
    </inkml:brush>
  </inkml:definitions>
  <inkml:trace contextRef="#ctx0" brushRef="#br0">1 1 10586,'-1'0'4290,"3"3"-1556,6 12-513,14 20-845,3 6-332,-1 0 1,-2 2-1,25 67 0,-35-76-1301,-2 2 0,-1-1 0,7 62 0,-17-91-1516,-3-8 489,-1-5 125,0 1 1,0-1-1,-6-13 0,-4-3-519,-8-11-185,-9-5 927</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7.325"/>
    </inkml:context>
    <inkml:brush xml:id="br0">
      <inkml:brushProperty name="width" value="0.05" units="cm"/>
      <inkml:brushProperty name="height" value="0.05" units="cm"/>
      <inkml:brushProperty name="color" value="#FF0066"/>
    </inkml:brush>
  </inkml:definitions>
  <inkml:trace contextRef="#ctx0" brushRef="#br0">1 86 8714,'0'-4'624,"0"-1"1,0 1-1,0-1 1,1 1-1,0-1 0,1-5 1,-1 8-385,0 0 0,0 0 0,1 0 0,-1 0 0,0 1 0,0-1 0,1 0 1,-1 1-1,1-1 0,0 1 0,-1 0 0,1-1 0,0 1 0,0 0 0,3-2 0,6-1 364,-1 0 0,1 1 0,-1 0 0,1 1 0,0 0 0,0 0 0,22 1-1,-1 1 661,48 8 0,-45-2-898,1 1 0,-1 2 0,65 26 1,-99-35-340,4 2-278,1 1-1,-1-1 1,1-1 0,0 1 0,6 0-1,-10-2-39,0 0 0,0 0 0,0 0 0,0 0 0,0-1 0,0 1 0,0 0 0,0-1 0,0 0 0,0 1 0,0-1-1,-1 0 1,1 0 0,0 0 0,0 0 0,-1-1 0,1 1 0,-1 0 0,2-2 0,12-12-1097</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7.559"/>
    </inkml:context>
    <inkml:brush xml:id="br0">
      <inkml:brushProperty name="width" value="0.05" units="cm"/>
      <inkml:brushProperty name="height" value="0.05" units="cm"/>
      <inkml:brushProperty name="color" value="#FF0066"/>
    </inkml:brush>
  </inkml:definitions>
  <inkml:trace contextRef="#ctx0" brushRef="#br0">10 21 12179,'-10'-18'4304,"10"18"-4258,0 0 1,0 0-1,0-1 1,0 1-1,0 0 0,0 0 1,0 0-1,0 0 0,0 0 1,1-1 1206,-1 1-1207,0 0 0,0 0 1,0 0-1,0 0 1,0 0-1,0-1 0,0 1 1,0 0-1,0 0 1,0 0-1,0 0 0,0 0 1,1 0-1,-1 0 1,0 0-1,0 0 0,0 0 1,0 1-1,0-1 1,0 0-1,0 0 279,0 0-279,11 9 1936,1 6-1167,-1 0-1,-1 0 0,0 1 1,8 17-1,-4-2-217,15 44-1,-20-42-390,8 56 0,-6-21-442,-10-63 73,0 0 0,1 0-1,-1 0 1,1 0-1,0 0 1,4 6 0,-5-10 31,0 0 0,-1 1 0,1-1 0,0 0 1,0-1-1,0 1 0,0 0 0,0 0 0,0 0 0,0 0 1,0-1-1,0 1 0,0 0 0,0-1 0,1 1 0,-1-1 1,0 0-1,0 1 0,1-1 0,-1 0 0,0 0 0,0 1 1,1-1-1,-1 0 0,0 0 0,1-1 0,-1 1 0,0 0 1,0 0-1,3-1 0,16-10-2066,5-8 902</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06.594"/>
    </inkml:context>
    <inkml:brush xml:id="br0">
      <inkml:brushProperty name="width" value="0.05" units="cm"/>
      <inkml:brushProperty name="height" value="0.05" units="cm"/>
      <inkml:brushProperty name="color" value="#008C3A"/>
    </inkml:brush>
  </inkml:definitions>
  <inkml:trace contextRef="#ctx0" brushRef="#br0">0 1758 16139,'59'-71'4863,"9"-17"-2579,36-35-279,386-427 2788,181-119-2174,-491 496-2559,-136 125-156,-30 26-201,-13 13-89,-1 8 361,0 1 0,0 0 0,0 0 0,0 0 0,0-1 0,0 1 0,0 0 0,-1 0 0,1 0 0,0-1 1,0 1-1,0 0 0,0 0 0,0 0 0,-1 0 0,1 0 0,0-1 0,0 1 0,0 0 0,-1 0 0,1 0 0,0 0 1,0 0-1,0 0 0,-1 0 0,1 0 0,0 0 0,0 0 0,0 0 0,-1 0 0,1 0 0,0 0 0,-6 1-357,1 0-1,0 1 0,-1-1 0,1 1 1,0 1-1,0-1 0,1 1 0,-6 3 1,-14 7-940,-49 22-444</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7.822"/>
    </inkml:context>
    <inkml:brush xml:id="br0">
      <inkml:brushProperty name="width" value="0.05" units="cm"/>
      <inkml:brushProperty name="height" value="0.05" units="cm"/>
      <inkml:brushProperty name="color" value="#FF0066"/>
    </inkml:brush>
  </inkml:definitions>
  <inkml:trace contextRef="#ctx0" brushRef="#br0">1 33 11154,'0'20'659,"1"-1"422,0 1 0,1-1 0,6 25 0,-7-39-860,0-1 1,0 1-1,1-1 0,0 0 1,0 0-1,0 0 1,0 0-1,0 0 0,1 0 1,0 0-1,0-1 0,0 1 1,0-1-1,1 0 1,-1 0-1,1 0 0,0-1 1,-1 1-1,8 2 0,-3-2-91,0-1-1,0 0 1,0 0-1,0-1 1,0 0-1,1-1 1,-1 0-1,0 0 1,1-1-1,-1 0 0,0 0 1,0-1-1,0 0 1,0 0-1,0-1 1,0 0-1,0 0 1,-1-1-1,0 0 1,0 0-1,0-1 0,0 0 1,0 0-1,-1-1 1,0 0-1,6-7 1,-11 11-94,1 0-1,-1-1 1,0 1 0,0-1-1,0 1 1,0-1 0,0 0 0,0 1-1,-1-1 1,1 0 0,-1 0 0,0 1-1,0-1 1,0 0 0,0 0-1,0 0 1,-1 1 0,1-1 0,-1 0-1,0 1 1,1-1 0,-1 0 0,-1 1-1,1-1 1,0 1 0,-3-4-1,-1-1-14,0 0-1,-1 0 0,1 1 0,-1 0 0,-1 0 0,1 0 0,-9-4 0,7 4-105,-1 1 1,0 0-1,0 1 0,0 0 0,0 0 0,-1 1 0,0 0 0,-11-1 0,13 2-238,0 1 0,0 1 0,-1-1 0,1 1 0,0 1 0,0 0 0,0 0 0,0 0 0,0 1 0,-10 4 0,5 2-1550,11-4 634</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8.207"/>
    </inkml:context>
    <inkml:brush xml:id="br0">
      <inkml:brushProperty name="width" value="0.05" units="cm"/>
      <inkml:brushProperty name="height" value="0.05" units="cm"/>
      <inkml:brushProperty name="color" value="#FF0066"/>
    </inkml:brush>
  </inkml:definitions>
  <inkml:trace contextRef="#ctx0" brushRef="#br0">24 21 11578,'-19'-20'2989,"19"20"-2939,0 0 1,0 0-1,0 0 0,-1 0 1,1 0-1,0 0 0,0 0 1,0 0-1,-1 0 0,1 0 1,0 0-1,0 0 0,0 1 1,0-1-1,-1 0 0,1 0 0,0 0 1,0 0-1,0 0 0,0 0 1,0 1-1,0-1 0,-1 0 1,1 0-1,0 0 0,0 0 1,0 1-1,0-1 0,0 0 1,0 0-1,0 0 0,0 0 1,0 1-1,0-1 0,0 0 1,0 0-1,0 0 0,0 1 0,0-1 1,0 0-1,0 0 0,0 0 1,0 0-1,0 1 0,0-1 1,0 0-1,1 0 0,-1 18 689,0-1 0,2 1 0,0-1-1,1 0 1,6 17 0,-1-1-44,48 177 1728,-42-172-2539,1-1 1,1 0 0,31 48 0,-46-84-5,10 14-977,-11-14 977,0-1 1,0 0-1,0 1 1,1-1-1,-1 0 0,0 1 1,1-1-1,-1 0 1,0 0-1,1 1 1,-1-1-1,0 0 0,1 0 1,-1 0-1,1 1 1,-1-1-1,0 0 1,1 0-1,-1 0 0,1 0 1,-1 0-1,0 0 1,1 0-1,-1 0 1,1 0-1,-1 0 0,1 0 1,-1 0-1,0 0 1,1 0-1,-1 0 1,1 0-1,0-1 0,4-5-1377</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8.530"/>
    </inkml:context>
    <inkml:brush xml:id="br0">
      <inkml:brushProperty name="width" value="0.05" units="cm"/>
      <inkml:brushProperty name="height" value="0.05" units="cm"/>
      <inkml:brushProperty name="color" value="#FF0066"/>
    </inkml:brush>
  </inkml:definitions>
  <inkml:trace contextRef="#ctx0" brushRef="#br0">1 596 12899,'49'-24'3809,"60"-40"1,-95 55-3501,2-1-64,-1-1-1,23-20 1,-31 24-290,-1 1 1,0-1-1,0-1 0,0 1 0,-1-1 1,0 0-1,4-11 0,-2 2-186,-1-1-1,-1-1 0,-1 1 1,0-1-1,-2 0 1,0 0-1,-1 0 1,-1 0-1,0 0 0,-2 1 1,0-1-1,-1 0 1,-1 0-1,-1 1 1,-1 0-1,-15-34 0,20 49 329,0 1-1,0 1 0,0-1 1,0 0-1,0 0 0,-1 0 1,1 1-1,-1-1 0,1 0 0,-1 1 1,0 0-1,1-1 0,-1 1 1,-4-2-1,6 3-49,-1 0 0,1 0 0,0-1 0,-1 1 0,1 0 0,0 0 0,-1 0 0,1 0-1,-1 0 1,1 0 0,0 1 0,-1-1 0,1 0 0,0 0 0,-1 0 0,1 0 0,0 0 0,-1 0 0,1 1 0,0-1 0,-1 0 0,1 0 0,0 1 0,-1-1-1,1 0 1,0 0 0,0 1 0,-1-1 0,1 1 0,-1 0 71,1 1 0,-1-1 0,0 1-1,1 0 1,0-1 0,-1 1 0,1 0 0,0-1 0,0 1-1,0 3 1,4 27 799,0 1 0,3-1 0,11 38 0,-10-42-575,2 11-75,2 0 0,2-1 0,22 44-1,-34-78-364,1 1 0,0-1-1,-1 0 1,1 0 0,0-1 0,1 1-1,-1 0 1,1-1 0,0 0 0,-1 0-1,8 4 1,-9-6-80,0 0 0,0-1 0,1 1 1,-1 0-1,0-1 0,0 0 0,0 1 0,0-1 0,1 0 0,-1 0 0,0 0 1,0-1-1,0 1 0,0 0 0,1-1 0,-1 1 0,0-1 0,0 0 1,0 0-1,0 0 0,0 0 0,0 0 0,0 0 0,-1 0 0,1-1 1,0 1-1,-1-1 0,3-1 0,22-24-1397</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9"/>
    </inkml:context>
    <inkml:brush xml:id="br0">
      <inkml:brushProperty name="width" value="0.05" units="cm"/>
      <inkml:brushProperty name="height" value="0.05" units="cm"/>
      <inkml:brushProperty name="color" value="#FF0066"/>
    </inkml:brush>
  </inkml:definitions>
  <inkml:trace contextRef="#ctx0" brushRef="#br0">3 0 12883,'-3'0'3077,"6"7"54,37 96 3407,22 50-4373,-23-62-2143,31 110 0,-65-183-988,-2 0 0,3 25 0,-6-43 961,-7-24-4515,4-1 3108,1 0 1,2-41-1,0 57 1396,1 0 0,0 0-1,1 0 1,0 1 0,0-1-1,1 1 1,0-1 0,0 1 0,1 0-1,0 0 1,6-8 0,-7 13 201,0-1 0,1 1 0,-1 0 0,1 0 0,0 1 1,0-1-1,0 1 0,0 0 0,0 0 0,0 0 0,1 1 0,-1-1 0,1 1 1,8-1-1,7-1 861,-1 2 1,23 0 0,-33 1-712,-2 0-3,0 0-1,1 0 1,-1 1 0,0 0 0,8 3 0,-13-4-277,0 1 0,-1-1 1,1 1-1,-1 0 0,1 0 0,-1 0 0,1 0 1,-1 0-1,1 0 0,-1 0 0,0 0 0,0 0 1,1 0-1,-1 1 0,0-1 0,0 0 0,0 1 1,-1-1-1,1 1 0,0 0 0,0-1 0,-1 1 1,1-1-1,-1 1 0,1 0 0,-1-1 0,0 3 1,0 1-9,0 0 0,-1 0 0,1 0 0,-1 0 0,0 0 0,0-1 0,-1 1 1,-3 8-1,-2 0 15,-13 22 0,6-14-45,-1-1 0,-27 27 1,35-39-185,0-2 1,-1 1 0,1-1-1,-2 0 1,1 0-1,0-1 1,-1 0-1,0-1 1,-12 4-1,20-7-12,-1-1-1,0 1 0,0-1 1,1 1-1,-1-1 1,0 0-1,0 0 0,0 0 1,1 0-1,-1 0 1,0 0-1,0-1 0,0 1 1,1 0-1,-4-2 1,4 1-85,0 0 0,0 1 1,0-1-1,0 0 1,0 0-1,0 0 0,0 0 1,0 0-1,1 0 1,-1-1-1,0 1 0,1 0 1,-1 0-1,1-1 1,-1 1-1,1 0 0,-1 0 1,1-1-1,0-2 1,-3-25-2178</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9.314"/>
    </inkml:context>
    <inkml:brush xml:id="br0">
      <inkml:brushProperty name="width" value="0.05" units="cm"/>
      <inkml:brushProperty name="height" value="0.05" units="cm"/>
      <inkml:brushProperty name="color" value="#FF0066"/>
    </inkml:brush>
  </inkml:definitions>
  <inkml:trace contextRef="#ctx0" brushRef="#br0">28 1 14259,'-2'1'353,"1"0"0,-1 0 0,1 1 0,-1-1 0,1 1 0,0-1 0,0 1 0,0-1-1,0 1 1,0 0 0,0 0 0,0-1 0,0 1 0,1 0 0,-1 0 0,1 0 0,-1 2 0,-5 40 1187,5-31-1158,1-7-321,-1 0-1,1 0 1,0 0-1,0-1 1,1 1-1,0 0 1,0 0-1,0 0 1,1-1-1,4 12 1,-5-15-57,0 0 0,1 0 1,-1 0-1,1 0 1,-1 0-1,1 0 0,0 0 1,0 0-1,0-1 1,0 1-1,0-1 0,0 1 1,0-1-1,0 0 1,1 0-1,-1 0 0,0 0 1,1 0-1,-1 0 1,1-1-1,-1 1 0,1-1 1,-1 0-1,1 0 1,-1 0-1,6 0 0,-5 0-6,-1-1 0,1 1 0,-1 0 0,0-1 0,1 0 0,-1 1 0,1-1 1,-1 0-1,0 0 0,0 0 0,1-1 0,-1 1 0,0-1 0,0 1 0,0-1 0,-1 1 0,1-1 0,0 0 0,-1 0 0,1 0 0,-1 0 0,1 0 0,-1 0 0,0-1 0,0 1 0,0 0 0,0-1 0,-1 1 0,1 0 0,0-1 0,-1 1 0,0-1 0,1 1 0,-1-1 0,0 1 0,-1-1 0,1 1 0,0-1 0,-1 1 0,1-1 0,-1 1 0,0 0 0,1-1 1,-1 1-1,-1 0 0,1 0 0,-3-5 0,-3 0-544,0-1 0,-1 1 1,0 0-1,0 1 1,-1 0-1,1 0 0,-2 1 1,-14-7-1,9 6-659</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9.562"/>
    </inkml:context>
    <inkml:brush xml:id="br0">
      <inkml:brushProperty name="width" value="0.05" units="cm"/>
      <inkml:brushProperty name="height" value="0.05" units="cm"/>
      <inkml:brushProperty name="color" value="#FF0066"/>
    </inkml:brush>
  </inkml:definitions>
  <inkml:trace contextRef="#ctx0" brushRef="#br0">1 0 15363,'12'21'1313,"0"2"815,3-1-136,-1 2-863,0-1-217,-7 1-520,0-1-200,-7-2-160,-2-2-184,-3-6-400,-2 0-296,-1-7-521,-1-2-231,0-6-160,1-5-121,-1-7 1065</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9.732"/>
    </inkml:context>
    <inkml:brush xml:id="br0">
      <inkml:brushProperty name="width" value="0.05" units="cm"/>
      <inkml:brushProperty name="height" value="0.05" units="cm"/>
      <inkml:brushProperty name="color" value="#FF0066"/>
    </inkml:brush>
  </inkml:definitions>
  <inkml:trace contextRef="#ctx0" brushRef="#br0">1 30 7890,'14'-11'1264,"3"3"1305,2 4-649,5 4-40,4 0-191,3 2-233,-3 0-208,-4-1-496,-7 1-231,-6-2-337,1 5-72,-10-3-416,3-2-225,-2-3-935,-3-6-320,4 0 936</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49.995"/>
    </inkml:context>
    <inkml:brush xml:id="br0">
      <inkml:brushProperty name="width" value="0.05" units="cm"/>
      <inkml:brushProperty name="height" value="0.05" units="cm"/>
      <inkml:brushProperty name="color" value="#FF0066"/>
    </inkml:brush>
  </inkml:definitions>
  <inkml:trace contextRef="#ctx0" brushRef="#br0">1 30 10154,'5'-18'1368,"2"6"825,-4 14 127,3 10-191,-3 14-129,-3 5-223,5 4-505,1 1-240,2-4-552,3-3-208,1-5-224,-2-5-128,-3-5-640,3-3-400,-4-10-1177,-6-6-135,8-11 1272</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50.415"/>
    </inkml:context>
    <inkml:brush xml:id="br0">
      <inkml:brushProperty name="width" value="0.05" units="cm"/>
      <inkml:brushProperty name="height" value="0.05" units="cm"/>
      <inkml:brushProperty name="color" value="#FF0066"/>
    </inkml:brush>
  </inkml:definitions>
  <inkml:trace contextRef="#ctx0" brushRef="#br0">71 46 12435,'60'61'7430,"25"34"-3578,-79-88-3738,0 0 1,-1 1-1,0 0 0,7 16 1,-11-21-224,1 0 0,-2-1 0,1 1 0,0 0 1,0-1-1,-1 1 0,0 0 0,0 0 0,1 0 1,-1 0-1,-1-1 0,1 1 0,0 0 0,-1 0 0,0 0 1,1-1-1,-1 1 0,0 0 0,0-1 0,-3 5 0,3-6-37,0 0-1,1 1 1,-1-1-1,0 0 1,-1 0-1,1 0 1,0 0-1,0 0 1,0 0-1,-1 0 1,1-1-1,0 1 1,-1 0-1,1-1 1,-1 1-1,1-1 1,-1 1-1,1-1 1,-1 1-1,1-1 1,-1 0-1,1 0 1,-1 0-1,1 0 1,-1 0-1,1 0 1,-1-1-1,1 1 1,-1 0 0,1-1-1,-1 1 1,1-1-1,-1 0 1,1 1-1,-2-2 1,-4-2-251,1 0 0,-1-1 1,1 1-1,0-1 1,1-1-1,-6-5 1,-13-17 36,1-1 1,2-2-1,1 0 0,-27-58 1,45 86 405,0-2 73,0 1 0,0-1 0,0 0 0,0-5 0,1 9-68,1 0 0,0 0 0,0 0 0,0 0 0,0 0 0,0 0 0,0 0 0,0 0 0,0 0 0,0 0 0,0 0 0,0 0 0,1 0 0,-1 0 0,0 0 0,1 0 0,-1 0 0,1 0-1,-1 0 1,1 0 0,0 0 0,-1 1 0,1-1 0,0 0 0,-1 1 0,1-1 0,0 0 0,1 0 0,6-2 311,1 0 1,0 0-1,0 1 1,0 0-1,0 1 1,17-1-1,-13 1 26,-4 0-89,32-2 1433,53 2 0,-82 1-1543,-1 1-1,0 0 0,0 1 0,0 1 0,0 0 0,-1 0 0,1 1 1,-1 0-1,19 10 0,-25-10-153,0-1 0,0 1 0,0 0 0,0 0 0,-1 0 0,0 0 0,1 0 0,-2 1 0,1 0 0,0-1 0,-1 1 0,0 0 0,0 0 0,-1 0 0,1 1 0,-1-1 0,0 0 0,0 0 0,-1 11 0,0-1 54,0 0 0,-1-1 1,-1 1-1,-1-1 0,0 0 0,-6 18 0,4-17-7,-1 1-1,-1-1 0,0 0 1,-1-1-1,-1 1 0,0-2 1,-1 1-1,-1-1 0,-23 23 1,31-34-192,-1 1 1,1-1-1,-1 0 1,0 0-1,-6 3 1,10-5 128,0 0 0,-1 1 1,1-1-1,-1 0 0,1 0 1,-1 0-1,1 1 1,-1-1-1,1 0 0,-1 0 1,1 0-1,-1 0 0,1 0 1,-1 0-1,1 0 1,-1 0-1,1 0 0,-1 0 1,1 0-1,-1 0 0,1-1 1,-1 1-1,1 0 0,-1 0 1,1 0-1,-1-1 1,1 1-1,-1 0 0,1-1 1,0 1-1,-1 0 0,1-1 1,0 1-1,-1 0 0,1-1 1,0 1-1,-1-1 1,1 1-1,0-1 0,0 1 1,-1-1-1,1 1 0,0 0 1,0-1-1,0 0 1,0 1-1,0-1 0,0 1 1,0-1-1,0 0 0,2-22 281</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2:50.571"/>
    </inkml:context>
    <inkml:brush xml:id="br0">
      <inkml:brushProperty name="width" value="0.05" units="cm"/>
      <inkml:brushProperty name="height" value="0.05" units="cm"/>
      <inkml:brushProperty name="color" value="#FF0066"/>
    </inkml:brush>
  </inkml:definitions>
  <inkml:trace contextRef="#ctx0" brushRef="#br0">16 0 21325,'-9'28'1800,"2"-5"1305,14 1-2161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6.359"/>
    </inkml:context>
    <inkml:brush xml:id="br0">
      <inkml:brushProperty name="width" value="0.05" units="cm"/>
      <inkml:brushProperty name="height" value="0.05" units="cm"/>
      <inkml:brushProperty name="color" value="#008C3A"/>
    </inkml:brush>
  </inkml:definitions>
  <inkml:trace contextRef="#ctx0" brushRef="#br0">32 1069 10938,'-20'11'2314,"19"-10"-2095,0-1 1,0 1-1,1-1 0,-1 1 0,0 0 0,0 0 0,1-1 0,-1 1 0,0 0 0,1 0 0,-1 0 0,1 0 0,-1 0 0,1 0 0,-1 0 0,1 0 0,0 0 0,-1 1 0,14-5 2559,-5-1-2326,0-1-1,-1 0 0,1-1 1,-1 0-1,0 0 1,-1 0-1,11-13 0,-3 4 21,168-206 2297,-99 113-1979,-16 26-258,4 4 0,131-114 0,-164 160-494,70-59 38,-90 73-69,-1 0 1,0-1-1,22-34 0,20-42-258,-59 95 182,1-1 1,-1 1-1,0-1 0,1 1 0,-1-1 0,0 0 1,1 1-1,-1-1 0,0 1 0,0-1 0,0 1 1,0-1-1,0 0 0,1 1 0,-1-1 0,0 0 1,0 1-1,0-1 0,-1 1 0,1-2 0,0 2-9,0 0-1,-1-1 1,1 1-1,0 0 0,-1 0 1,1 0-1,0 0 0,-1 0 1,1-1-1,0 1 1,-1 0-1,1 0 0,0 0 1,-1 0-1,1 0 0,-1 0 1,1 0-1,0 0 1,-1 0-1,1 0 0,0 0 1,-1 1-1,1-1 0,-1 0 1,-2 1-519,1 0 0,-1 0 0,0 0 0,0 1-1,1-1 1,-1 1 0,-2 1 0,-7 9-1969,-3 3 1073</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29.679"/>
    </inkml:context>
    <inkml:brush xml:id="br0">
      <inkml:brushProperty name="width" value="0.05" units="cm"/>
      <inkml:brushProperty name="height" value="0.05" units="cm"/>
      <inkml:brushProperty name="color" value="#FF0066"/>
    </inkml:brush>
  </inkml:definitions>
  <inkml:trace contextRef="#ctx0" brushRef="#br0">3 68 8738,'-1'-6'876,"0"0"-1,1 0 1,-1 0 0,1 0 0,1 0 0,-1 0-1,1 1 1,0-1 0,2-7 0,-3 13-743,1 0 0,-1 0-1,0 0 1,0 0 0,1 0 0,-1-1 0,0 1 0,0 0 0,0 0 0,1 0 0,-1 0 0,0 0-1,0 0 1,1 0 0,-1 0 0,0 0 0,1 0 0,-1 0 0,0 0 0,0 0 0,1 0 0,-1 0 0,0 0-1,0 0 1,1 0 0,-1 0 0,0 0 0,0 0 0,1 1 0,-1-1 0,13 5 200,-5-1 9,20 4-25,1-2-1,0 0 1,0-2-1,39 1 1,118-7 648,-175 2-871,625 11 3012,-546-9-1971,147-14 0,-212 9-909,-13 1-92,0 0 0,1 2 0,19 0 0,-31 0-127,0 0 1,0 0-1,0 0 0,0 0 1,0 0-1,0 1 1,-1-1-1,1 0 1,0 1-1,0-1 1,0 0-1,0 1 0,-1-1 1,1 1-1,0-1 1,0 2-1,0-2-8,-1 1-1,0-1 0,0 0 1,0 1-1,0-1 1,1 1-1,-1-1 0,0 1 1,0-1-1,0 0 1,0 1-1,0-1 0,0 1 1,0-1-1,0 1 1,0-1-1,-1 0 0,1 1 1,0-1-1,0 1 1,0-1-1,0 0 0,-1 2 1,-2 1-173,1 1 0,-1 0 1,-1 0-1,-6 5 1,2-1-673,-9 15-1880,-1-2 956</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39.994"/>
    </inkml:context>
    <inkml:brush xml:id="br0">
      <inkml:brushProperty name="width" value="0.05" units="cm"/>
      <inkml:brushProperty name="height" value="0.05" units="cm"/>
      <inkml:brushProperty name="color" value="#FF0066"/>
    </inkml:brush>
  </inkml:definitions>
  <inkml:trace contextRef="#ctx0" brushRef="#br0">411 794 9122,'12'4'3828,"-12"-4"-3725,1 1 0,0-1 1,0 0-1,0 1 0,0-1 0,0 0 1,0 0-1,0 1 0,0-1 0,0 0 1,0 0-1,0 0 0,0 0 0,0 0 1,1-1-1,5-1 250,-1 0 0,0-1 0,1 0 0,-1-1 0,7-4 0,-6 3 31,0 1 0,0 0 0,10-4 0,-11 6-110,1 1 0,-1-1-1,1 1 1,-1 0 0,1 0 0,-1 1 0,1 0 0,-1 0-1,1 1 1,-1 0 0,11 2 0,-7-2-73,1 0-1,-1 0 1,1-1 0,-1-1-1,1 0 1,-1 0 0,0-1-1,16-5 1,-8 3-33,22-3 0,2 4 0,-17 1-43,-1 0 0,1-2 1,23-6-1,-3-2 0,-31 9-68,1 0 1,-1-2-1,0 1 1,-1-2-1,1 1 1,-1-2-1,19-12 0,-25 14 9,7-5 29,-1 0 0,0-1 0,-1 0 0,0-1 0,-1 0 0,16-23 0,-12 13-83,-5 8-5,-1-1 0,9-19 0,-13 23-2,0 0-1,-1 0 0,0 0 0,0-1 0,-2 0 0,1 1 1,-2-1-1,2-16 0,-2 2 2,0 19-5,-1 0 0,0 0 0,0 0 0,-2-11 0,2 16-1,-1-1-1,0 1 1,0 0 0,1-1-1,-2 1 1,1 0-1,0 0 1,0 0 0,-1 0-1,1 0 1,-1 0-1,0 0 1,1 0 0,-1 1-1,0-1 1,0 1-1,-2-2 1,-29-16-2,27 17 4,1-1 0,-1 0 0,1 0-1,0 0 1,0-1 0,0 0 0,0 0 0,1 0 0,-1 0 0,1-1-1,0 0 1,1 0 0,-7-9 0,8 9-2,-1 0 0,0 1 0,0-1 0,0 1 0,-1-1 0,1 1 0,-1 0 0,0 1 0,-1-1 0,1 1 0,-1-1 0,1 1 0,-7-3 0,-4 0 0,0 1 0,1 0-1,-22-4 1,2 1 0,-33-15 1,52 17 0,1 0-1,-1 1 0,-1 1 0,1 0 0,-1 1 0,-24-1 0,16 5 31,1 1 1,-27 7-1,32-5 48,0-1 1,0-1-1,0-1 1,0 0-1,-19-2 1,-69-8-51,91 8 2,0 2 0,0 0 0,0 1 0,0 0 0,-15 5 0,-25 8 91,-43 14-35,85-24-56,0 0 0,1 1 0,0 1-1,0 0 1,-15 12 0,20-13-3,0 1-1,0 0 0,-6 10 1,-11 11-7,17-21-11,0 1-1,1 0 0,0 0 1,0 0-1,0 0 1,1 1-1,1 0 0,0 0 1,0 1-1,0-1 1,1 1-1,1-1 1,0 1-1,0 0 0,1 0 1,-1 20-1,3 6 207,2 1 0,1-1-1,1 0 1,17 58 0,-19-87-208,-1 1 1,1-1-1,0 0 0,1 0 1,-1 0-1,2-1 0,-1 1 0,1-1 1,0 0-1,0 0 0,0-1 1,1 1-1,0-1 0,0 0 0,0-1 1,1 0-1,-1 0 0,1 0 1,0-1-1,0 0 0,0 0 0,15 3 1,107 16 474,-1-1 81,-82-11-45,54 6 0,-74-14-239,-1-1 0,1-1 0,44-6-1,-69 6-277,8-1 95,0-1 1,1 0-1,-1 0 0,13-6 1,-36 10-601,13-3 395,0 1 1,0 0-1,0 0 1,0 0 0,0 0-1,0 0 1,0 0 0,0 1-1,-1-1 1,1 0-1,0 0 1,0 1 0,0-1-1,0 1 1,0-1-1,-1 2 1,1-1-120,0 0 0,0 0 0,0 0 0,0 0 0,1 0 0,-1 0 0,0 1 0,1-1 0,-1 0 0,0 1 0,1-1 0,-1 2 0,-4 27-1730</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45.155"/>
    </inkml:context>
    <inkml:brush xml:id="br0">
      <inkml:brushProperty name="width" value="0.05" units="cm"/>
      <inkml:brushProperty name="height" value="0.05" units="cm"/>
      <inkml:brushProperty name="color" value="#FF0066"/>
    </inkml:brush>
  </inkml:definitions>
  <inkml:trace contextRef="#ctx0" brushRef="#br0">1389 2929 8146,'-1'4'277,"0"0"0,0 0 1,-1 0-1,0 0 1,1 0-1,-1 0 0,-1 0 1,1 0-1,0-1 0,-1 1 1,-5 5-1,4-4-19,-1 2-108,-1 0 0,1-1-1,-1 0 1,-1 0 0,1 0 0,-1-1 0,0 0 0,0 0-1,-1-1 1,0 0 0,1 0 0,-1 0 0,0-1 0,-1-1 0,1 1-1,0-1 1,-1-1 0,0 0 0,1 0 0,-1 0 0,-9-1 0,-5-1-92,-44-1 21,-101 9 1,125-2-48,-136 11 579,157-16-458,0-1 0,1-1 0,-1-1 0,1 0 0,0-2 0,-28-10 0,12-1 154,-63-37 1,19 9-150,67 37-137,-23-11 162,-60-40-1,85 50-160,2-1 1,-1 0-1,1 0 1,1-1-1,0 0 0,0-1 1,1 0-1,0 0 0,-8-18 1,5 5-13,2 0 0,0-1 0,2 0 1,1-1-1,1 0 0,-3-43 0,5 12 251,11-114 0,-1 122 26,17-72 0,25-44-99,-15 50-155,35-96-15,-57 183-17,2 0 0,0 1 0,2 0 1,1 1-1,23-28 0,99-124 80,-24 29 44,-76 103-80,49-46 0,-39 49 46,1 1 0,3 3 0,0 2 0,61-30 0,209-128 1280,-114 75-931,-76 48-297,37-12 425,-20 11 220,173-84 548,-319 154-1287,1 1 0,-1 0 0,0-1 0,0 0-1,0 0 1,6-6 0,-7 5-165,1 1 0,0-1 0,0 1 0,0 1 0,0-1 0,6-2 0,-10 5 54,0 0-1,0 0 1,0 0 0,0 0 0,1 0 0,-1 0 0,0 0 0,0 0 0,0 0 0,0-1 0,0 1 0,1 0 0,-1 0 0,0 0 0,0 0-1,0 0 1,0 0 0,0 0 0,1 0 0,-1 0 0,0-1 0,0 1 0,0 0 0,0 0 0,0 0 0,0 0 0,0 0 0,0-1 0,0 1-1,0 0 1,1 0 0,-1 0 0,0 0 0,0 0 0,0-1 0,0 1 0,0 0 0,0 0 0,0-1 0,-7-2-1961,-13 1-1238,20 2 3194,-12 0-1656,-3 1 752</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45.685"/>
    </inkml:context>
    <inkml:brush xml:id="br0">
      <inkml:brushProperty name="width" value="0.05" units="cm"/>
      <inkml:brushProperty name="height" value="0.05" units="cm"/>
      <inkml:brushProperty name="color" value="#FF0066"/>
    </inkml:brush>
  </inkml:definitions>
  <inkml:trace contextRef="#ctx0" brushRef="#br0">2 47 10698,'7'-9'5684,"-3"7"-5371,-1 1-1,1-1 0,0 1 1,0 0-1,0 0 1,0 0-1,-1 0 0,9 0 1,35 2 774,-32-1-710,8 1 120,0 1-1,0 1 1,28 7 0,-49-10-453,0 1 0,0 0 0,0-1 0,0 1 0,0 0 0,0 0 0,0 0 0,0 1 0,0-1 1,0 0-1,-1 1 0,1-1 0,0 1 0,-1-1 0,0 1 0,1 0 0,1 2 0,-3-2-17,1 0 0,0 0 0,-1-1 0,1 1 0,-1 0-1,0 0 1,1 0 0,-1 0 0,0 0 0,0 0 0,0 0 0,-1 0 0,1 0-1,0 0 1,-1 0 0,1 0 0,-1 0 0,0 0 0,-1 2 0,-1 3-2,-1 0-1,0-1 1,0 1 0,0-1 0,-1 0 0,0 0 0,-5 5 0,6-9-20,1 1 0,-1 0 1,1-1-1,-1 1 0,0-1 1,0 0-1,0 0 0,0-1 1,0 1-1,-1-1 0,1 0 1,0 0-1,-7 0 0,7 0-71,0-1 0,0 0 0,0 0 0,0 0 0,0-1 0,0 1 0,-7-3 0,10 2 2,-1 0 0,0 1 0,0-1 0,1 0 0,-1 0 0,1-1 0,-1 1 0,1 0 0,-1 0 0,1-1 0,0 1 0,0-1 0,0 1 0,0-1 0,0 0 0,0 1 0,0-1 0,-1-4 0,-1-1-88,-1 0 1,0 0 0,0 0-1,-1 0 1,1 1 0,-1 0-1,-9-8 1,11 10 171,0 1 57,1-1 1,0 1-1,0 0 1,1-1-1,-1 1 1,1-1-1,-1 0 0,1 1 1,0-1-1,1 0 1,-1 0-1,0 1 1,1-9-1,-2-5 229,2 16-322,0 0 1,0 1-1,0-1 1,0 0-1,0 0 1,0 1-1,0-1 1,-1 0 0,1 0-1,0 1 1,-1-1-1,1 0 1,-1 1-1,1-1 1,0 0-1,-1 1 1,1-1 0,-1 1-1,0-1 1,1 1-1,-1-1 1,1 1-1,-1-1 1,0 1-1,1 0 1,-1-1 0,0 1-1,1 0 1,-1 0-1,0-1 1,0 1-1,1 0 1,-1 0 0,0 0-1,0 0 1,1 0-1,-1 0 1,0 0-1,0 0 1,0 0-1,1 0 1,-1 1 0,0-1-1,0 0 1,-7 11-421</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6.460"/>
    </inkml:context>
    <inkml:brush xml:id="br0">
      <inkml:brushProperty name="width" value="0.05" units="cm"/>
      <inkml:brushProperty name="height" value="0.05" units="cm"/>
      <inkml:brushProperty name="color" value="#FF0066"/>
    </inkml:brush>
  </inkml:definitions>
  <inkml:trace contextRef="#ctx0" brushRef="#br0">26 581 10258,'0'0'7,"-2"1"531,0-1 1,0 0-1,0 0 0,0 0 1,0-1-1,1 1 1,-1 0-1,0-1 0,0 1 1,-2-2-1,4 2-401,0 0 0,0 0 0,-1 0 0,1-1 0,0 1 0,0 0 0,0 0 0,0-1 0,0 1 0,-1 0 0,1 0 0,0-1 0,0 1 0,0 0 0,0-1 0,0 1 0,0 0 0,0 0 0,0-1 0,0 1 0,0 0 0,0-1 0,0 1 0,0 0 0,0-1 0,8-13 737,36-45 1016,65-66 1,-8 11-1427,-52 54-345,104-120-730,-138 164-355,-10 13-1578,-5 8 1104,-5 8-161,-9 8 292</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6.804"/>
    </inkml:context>
    <inkml:brush xml:id="br0">
      <inkml:brushProperty name="width" value="0.05" units="cm"/>
      <inkml:brushProperty name="height" value="0.05" units="cm"/>
      <inkml:brushProperty name="color" value="#FF0066"/>
    </inkml:brush>
  </inkml:definitions>
  <inkml:trace contextRef="#ctx0" brushRef="#br0">131 0 12075,'-12'13'1738,"0"1"0,-16 25 0,16-20-1171,0 0-1,2 1 1,1 1 0,0 0-1,2 0 1,-10 42-1,16-60-451,1 0-1,-1 0 0,1 0 1,0 0-1,0 0 1,0 0-1,0 0 0,1 0 1,-1 0-1,1 0 1,0 0-1,-1-1 0,1 1 1,2 4-1,-1-6-48,-1 1-1,0-1 1,0 1 0,1-1-1,-1 1 1,1-1 0,0 0-1,-1 0 1,1 0 0,0 0-1,-1 0 1,1 0 0,0 0 0,0 0-1,0-1 1,0 1 0,0-1-1,0 1 1,0-1 0,0 0-1,3 0 1,1 0 1,0-1 0,0 1 0,0-1-1,0 0 1,0-1 0,0 0 0,0 0 0,-1 0 0,1 0 0,-1-1 0,9-5 0,5-6 63,30-25 1,-31 23-74,33-28-208,-3 2-2883,55-37 1,-56 52 1598</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7.212"/>
    </inkml:context>
    <inkml:brush xml:id="br0">
      <inkml:brushProperty name="width" value="0.05" units="cm"/>
      <inkml:brushProperty name="height" value="0.05" units="cm"/>
      <inkml:brushProperty name="color" value="#FF0066"/>
    </inkml:brush>
  </inkml:definitions>
  <inkml:trace contextRef="#ctx0" brushRef="#br0">216 0 11146,'-8'1'449,"0"0"0,0 0-1,1 0 1,-1 1-1,0 1 1,1-1-1,-1 1 1,1 0-1,0 1 1,0 0 0,0 0-1,0 0 1,-9 10-1,0 0 171,1 1 0,0 0 0,-24 34 0,37-46-590,0 0 1,0-1 0,0 1 0,1 0 0,-1 1 0,1-1-1,0 0 1,-1 0 0,1 0 0,1 1 0,-1-1 0,0 5 0,1-7-26,0 0 1,0 0-1,1 0 1,-1 1-1,0-1 1,0 0-1,1 0 1,-1 0-1,1 0 1,-1 0-1,1 0 1,-1 0-1,1-1 1,0 1-1,-1 0 1,2 1-1,0-1-2,0 1 0,-1-1 0,1 0 0,0 0 0,0 0-1,0 0 1,0-1 0,0 1 0,0 0 0,0-1 0,3 1-1,15 1 27,29-1 1,-32-1 79,0 1 0,34 5 1,-50-6-86,1 0 0,0 1 0,0-1 0,0 1 0,-1 0 0,1-1 0,0 1 0,-1 0 0,1 0 1,0 0-1,-1 0 0,0 0 0,1 0 0,-1 1 0,1-1 0,-1 0 0,0 1 0,0-1 0,1 3 0,-1-3-6,-1 2 0,1-1 0,-1 0-1,1 0 1,-1 0 0,0 0 0,0 0 0,0 0-1,0 0 1,0 0 0,0 0 0,-1 0-1,1 0 1,-1 0 0,0 0 0,-1 4 0,-3 5 4,0-1 1,-1 0 0,0 0-1,-1 0 1,-11 12 0,4-6-225,-1-1 1,-18 14-1,33-28 180,-18 11-918,18-11 856,-1-1 0,0 1 0,0-1 0,1 1 0,-1-1 0,0 0 0,0 1 0,0-1 0,1 0 0,-1 0-1,0 1 1,0-1 0,0 0 0,0 0 0,0 0 0,0 0 0,0 0 0,0-1 40,1 1 0,0 0 0,-1-1-1,1 1 1,0 0 0,-1-1 0,1 1 0,0 0 0,0-1-1,0 1 1,-1-1 0,1 1 0,0-1 0,0 1 0,0-1 0,0 1-1,0-1 1,0 1 0,0 0 0,0-2 0</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7.426"/>
    </inkml:context>
    <inkml:brush xml:id="br0">
      <inkml:brushProperty name="width" value="0.05" units="cm"/>
      <inkml:brushProperty name="height" value="0.05" units="cm"/>
      <inkml:brushProperty name="color" value="#FF0066"/>
    </inkml:brush>
  </inkml:definitions>
  <inkml:trace contextRef="#ctx0" brushRef="#br0">0 1 15363,'4'26'1337,"-4"-4"799,3 4-200,3-5-807,-1-4-297,10-1-504,1-6-128,1-3-216,4 0-256,-9-7-624,-1-1-953,-4-3 985</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7.583"/>
    </inkml:context>
    <inkml:brush xml:id="br0">
      <inkml:brushProperty name="width" value="0.05" units="cm"/>
      <inkml:brushProperty name="height" value="0.05" units="cm"/>
      <inkml:brushProperty name="color" value="#FF0066"/>
    </inkml:brush>
  </inkml:definitions>
  <inkml:trace contextRef="#ctx0" brushRef="#br0">63 20 14091,'-25'5'872,"6"-1"104,4-4-151,11-4-833,4-3-401,12-10 217</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8.003"/>
    </inkml:context>
    <inkml:brush xml:id="br0">
      <inkml:brushProperty name="width" value="0.05" units="cm"/>
      <inkml:brushProperty name="height" value="0.05" units="cm"/>
      <inkml:brushProperty name="color" value="#FF0066"/>
    </inkml:brush>
  </inkml:definitions>
  <inkml:trace contextRef="#ctx0" brushRef="#br0">1 38 11506,'12'20'3219,"20"42"0,-24-44-2160,1-1 0,0 0-1,18 24 1,-27-41-1044,0 0-1,0 1 0,0-1 0,1 1 0,-1-1 1,0 0-1,0 1 0,1-1 0,-1 0 0,0 1 1,1-1-1,-1 0 0,1 1 0,-1-1 0,0 0 1,1 0-1,-1 1 0,1-1 0,-1 0 0,0 0 1,1 0-1,-1 0 0,1 0 0,0 1 0,0-12 111,-9-22-103,7 30 2,-4-16 6,1 9-29,1-1-1,-3-21 0,5 29 21,1 0 1,0 1 0,0-1-1,0 1 1,0-1 0,1 0-1,-1 1 1,1-1-1,-1 1 1,1-1 0,0 1-1,0-1 1,0 1-1,0 0 1,1 0 0,-1-1-1,4-3 1,0 1 139,0 0 1,1 0-1,0 1 0,0-1 1,0 1-1,0 1 1,1-1-1,-1 1 0,1 0 1,0 1-1,0-1 0,0 1 1,11-1-1,-16 3-135,0 0 1,0 0-1,0 0 0,-1 0 1,1 1-1,0-1 0,0 1 1,-1-1-1,1 1 0,0-1 1,-1 1-1,1 0 0,0 0 1,-1 0-1,1 0 0,-1 0 1,0 0-1,2 2 0,1 2-100,0-1 0,0 1-1,-1 0 1,3 6 0,3 4-956,-9-15 942,0 0 0,1 1 1,-1-1-1,0 0 1,0 1-1,1-1 0,-1 0 1,0 1-1,1-1 1,-1 0-1,0 0 1,1 1-1,-1-1 0,0 0 1,1 0-1,-1 1 1,0-1-1,1 0 1,-1 0-1,1 0 0,-1 0 1,1 0-1,-1 0 1,0 0-1,1 0 0,-1 0 1,1 0-1,-1 0 1,0 0-1,1 0 1,-1 0-1,1 0 0,-1 0 1,0-1-1,1 1 1,-1 0-1,1 0 0,-1 0 1,0-1-1,1 1 1,-1 0-1,0 0 1,1-1-1,14-17-340,-10 11 1405,14-15-550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6.735"/>
    </inkml:context>
    <inkml:brush xml:id="br0">
      <inkml:brushProperty name="width" value="0.05" units="cm"/>
      <inkml:brushProperty name="height" value="0.05" units="cm"/>
      <inkml:brushProperty name="color" value="#008C3A"/>
    </inkml:brush>
  </inkml:definitions>
  <inkml:trace contextRef="#ctx0" brushRef="#br0">0 100 13203,'64'-32'5007,"-31"15"-2674,53-19-1,-76 33-2099,1 0 0,0 0-1,-1 1 1,1 1 0,0-1 0,0 2-1,0-1 1,0 2 0,17 2 0,-24-2-161,0 0 1,0 0 0,0 0-1,0 0 1,0 1 0,0 0 0,-1 0-1,1 0 1,0 0 0,-1 1-1,0-1 1,0 1 0,0 0-1,4 5 1,-3-3 18,0 0 0,-1 1-1,0-1 1,0 1 0,-1 0 0,1 0 0,-1 0-1,2 10 1,-1 0 74,-1 1 0,-1-1 1,-1 0-1,0 1 0,-1-1 0,-4 26 0,3-32-87,0 0-1,-1 0 1,-5 15-1,7-23-78,0 1-1,0-1 0,-1 1 1,1-1-1,-1 0 0,1 0 0,-1 0 1,0 0-1,0 0 0,0 0 0,0 0 1,0-1-1,0 1 0,-1 0 0,1-1 1,0 0-1,-1 0 0,-2 1 0,-35 9-2711,32-9-1035,0-1 0,-16 0 0,16-1 1189</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8.361"/>
    </inkml:context>
    <inkml:brush xml:id="br0">
      <inkml:brushProperty name="width" value="0.05" units="cm"/>
      <inkml:brushProperty name="height" value="0.05" units="cm"/>
      <inkml:brushProperty name="color" value="#FF0066"/>
    </inkml:brush>
  </inkml:definitions>
  <inkml:trace contextRef="#ctx0" brushRef="#br0">180 20 10970,'1'-1'175,"-1"1"0,1-1 0,-1 0 1,0 1-1,1-1 0,-1 0 0,0 0 0,0 0 0,0 1 0,0-1 0,0 0 0,0 0 0,0 0 0,0 1 0,0-1 0,0 0 0,0 0 0,0-1 0,-1 2-50,1-1 0,0 1 0,-1 0-1,1 0 1,-1-1 0,1 1 0,0 0 0,-1 0 0,1 0-1,-1-1 1,1 1 0,0 0 0,-1 0 0,1 0-1,-1 0 1,1 0 0,-1 0 0,1 0 0,0 0 0,-1 0-1,1 0 1,-1 0 0,1 0 0,-1 0 0,-5 2 712,0 0 1,0 0 0,-10 6 0,14-7-848,-17 8 684,0 1-1,0 1 1,2 0 0,-25 21-1,40-30-632,-1 1-1,1 0 0,0 0 0,0-1 1,0 1-1,-2 6 0,4-8-37,-1-1 0,1 1-1,0-1 1,-1 1 0,1 0 0,0-1-1,0 1 1,0-1 0,-1 1 0,1 0-1,0-1 1,0 1 0,0 0 0,0-1-1,0 1 1,0 0 0,0-1 0,0 1 0,1-1-1,-1 1 1,0 0 0,0-1 0,0 1-1,1-1 1,-1 1 0,0 0 0,1-1-1,-1 1 1,0-1 0,1 1 0,-1-1-1,1 1 1,-1-1 0,1 0 0,-1 1-1,1-1 1,-1 0 0,1 1 0,-1-1-1,1 0 1,0 1 0,6 0-7,-1 0 1,1-1-1,-1 0 1,1 0-1,-1-1 0,1 1 1,-1-1-1,10-3 1,12-1-30,-19 4 29,-1 0 0,1 1 0,0 0 0,-1 1 0,1 0 0,-1 0 0,1 0 0,-1 1 0,1 1 0,-1 0 0,0 0 0,0 0 0,0 1 0,0 0 0,-1 0 0,0 1 0,0 0 0,0 0 0,8 9 0,-9-8 29,0 0 0,-1 0 0,1 0 0,-1 1 0,-1-1 0,1 1 1,-1 0-1,5 13 0,-8-16-9,0 0-1,0 1 1,0-1 0,0 1 0,-1 0 0,1-1-1,-1 1 1,0-1 0,-1 1 0,1 0 0,-1-1-1,0 1 1,0-1 0,0 1 0,-1-1 0,-3 7-1,1-3-26,0-1-1,-1 0 0,0 0 0,0 0 1,-1 0-1,1-1 0,-2 0 0,1 0 1,-1-1-1,1 1 0,-11 4 0,14-8-91,-1 0 0,0 0-1,0-1 1,0 1-1,1-1 1,-1 0 0,0 0-1,0 0 1,-1-1 0,1 0-1,-5 1 1,6-2-65,0 1-1,0-1 1,0 0 0,0 0 0,0 0 0,0 0-1,0 0 1,1 0 0,-1-1 0,0 1 0,1-1-1,-1 0 1,1 0 0,-1 0 0,1 0 0,-3-4-1,1 1 244,0 0-1,0 0 1,1-1-1,-5-8 0,-13-41 47</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8.779"/>
    </inkml:context>
    <inkml:brush xml:id="br0">
      <inkml:brushProperty name="width" value="0.05" units="cm"/>
      <inkml:brushProperty name="height" value="0.05" units="cm"/>
      <inkml:brushProperty name="color" value="#FF0066"/>
    </inkml:brush>
  </inkml:definitions>
  <inkml:trace contextRef="#ctx0" brushRef="#br0">31 0 13339,'-1'1'183,"0"-1"0,-1 0 0,1 0 1,0 1-1,-1-1 0,1 0 0,0 1 0,0-1 0,-1 1 1,1 0-1,0-1 0,0 1 0,0 0 0,0 0 0,0 0 1,0 0-1,0 0 0,0 0 0,0 0 0,1 0 0,-1 0 1,0 0-1,0 0 0,1 1 0,-1-1 0,1 0 0,-1 0 1,1 1-1,0-1 0,0 0 0,-1 1 0,1-1 1,0 2-1,-1 7 427,1 0 0,0-1 1,2 16-1,-2-21-421,3 20 452,1 1 1,2-1 0,14 41-1,35 67 324,-53-129-946,4 12 14,2 0 0,-1-1 0,2 0 0,0 0 0,1-1 0,13 14 1,-19-23-33,0 0 1,0 0-1,0-1 1,1 1 0,-1-1-1,1 0 1,0 0 0,0-1-1,0 0 1,0 1 0,0-2-1,0 1 1,1-1 0,-1 1-1,1-1 1,-1-1 0,1 1-1,-1-1 1,1 0 0,-1 0-1,11-2 1,-10 0 1,1 0 1,0-1-1,0 1 1,-1-1-1,1 0 1,-1-1-1,0 0 1,0 0-1,0 0 0,-1-1 1,0 1-1,1-1 1,-2-1-1,1 1 1,0-1-1,-1 0 1,0 0-1,5-11 1,-4 8-8,-2-1 0,1 0 0,-1 0-1,0 0 1,-1 0 0,0 0 0,-1 0 0,0 0 0,0-1 0,-1 1 0,-1 0 0,-2-16 0,3 24 2,-1 0-1,1 0 0,-1 0 0,1 0 1,-1 0-1,0 0 0,0 1 0,0-1 1,0 0-1,0 0 0,-2-1 1,3 2 0,-1 1 1,0-1-1,1 1 1,-1-1-1,0 1 1,1 0 0,-1 0-1,0-1 1,1 1-1,-1 0 1,0 0-1,0-1 1,1 1 0,-1 0-1,0 0 1,0 0-1,1 0 1,-1 0-1,0 0 1,0 0 0,1 1-1,-1-1 1,0 0-1,0 0 1,1 1-1,-1-1 1,0 0 0,1 1-1,-1-1 1,0 0-1,1 1 1,-1-1-1,1 1 1,-2 0 0,-1 3 0,-1-1 0,1 1 1,0-1-1,0 1 0,1 0 1,-1 0-1,1 1 1,0-1-1,0 0 0,0 1 1,0-1-1,1 1 0,0-1 1,0 1-1,0 0 1,0 0-1,1 0 0,0-1 1,0 10-1,1-3-9,0-1 1,1 1-1,0 0 1,1 0-1,0-1 0,0 1 1,10 17-1,-7-18-312,0 0 0,1 0-1,0 0 1,1-1 0,15 14-1,49 36-3625,-33-30 2706</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3:59.310"/>
    </inkml:context>
    <inkml:brush xml:id="br0">
      <inkml:brushProperty name="width" value="0.05" units="cm"/>
      <inkml:brushProperty name="height" value="0.05" units="cm"/>
      <inkml:brushProperty name="color" value="#FF0066"/>
    </inkml:brush>
  </inkml:definitions>
  <inkml:trace contextRef="#ctx0" brushRef="#br0">6 3 12747,'-6'-2'4949,"10"14"-2135,49 94 1713,0 0-3070,-34-62-1442,-2 0 1,-2 1-1,-2 1 1,13 83-1,-26-135-327,1-1-1,0 1 1,1 0 0,2-7-1,0-4 101,2-6 44,1 0 0,0 1-1,15-29 1,-17 41 166,0 1 0,0 0 0,1 0 0,1 0 0,-1 1 0,1 0 0,1 0 0,0 1 0,16-12 0,-20 16 44,0 0 0,1 1 0,-1 0 0,1 0 0,0 0 0,0 1 1,0-1-1,0 1 0,0 0 0,0 1 0,0-1 0,0 1 0,0 0 0,0 0 0,7 2 0,-8-2 12,-1 1-1,0 0 0,1 0 1,-1 0-1,0 1 0,0-1 1,0 1-1,0 0 1,0 0-1,0 0 0,0 0 1,0 0-1,-1 1 0,1-1 1,-1 1-1,0 0 0,0-1 1,0 1-1,0 0 0,0 0 1,-1 0-1,3 6 0,-2-3-15,-1 0 0,1 0-1,-1 0 1,0 1 0,-1-1 0,1 0-1,-1 0 1,-1 1 0,1-1 0,-1 0-1,0 1 1,0-1 0,-1 0 0,0 0-1,0 0 1,0 0 0,-1-1 0,0 1-1,0-1 1,-5 8 0,3-6-149,0-1 0,-1 0 0,1 0 1,-1-1-1,0 0 0,-1 1 0,1-2 0,-1 1 1,0-1-1,0 0 0,-1-1 0,1 0 0,-1 0 1,1 0-1,-12 1 0,17-3-225,0 0 0,-1-1-1,1 0 1,0 1 0,-1-1 0,1 0 0,-1 0 0,1 0-1,0-1 1,-1 1 0,-3-2 0,0-5-1122</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00.634"/>
    </inkml:context>
    <inkml:brush xml:id="br0">
      <inkml:brushProperty name="width" value="0.05" units="cm"/>
      <inkml:brushProperty name="height" value="0.05" units="cm"/>
      <inkml:brushProperty name="color" value="#FF0066"/>
    </inkml:brush>
  </inkml:definitions>
  <inkml:trace contextRef="#ctx0" brushRef="#br0">79 749 13059,'-10'12'1036,"1"0"1,1 0 0,0 1-1,1 0 1,0 1-1,-7 20 1,10-23-803,1 0 1,0 0-1,1 1 0,0-1 0,1 1 1,0-1-1,1 0 0,2 23 0,-2-32-218,0 0-1,1 0 0,-1 0 1,0-1-1,1 1 1,-1 0-1,1 0 0,0-1 1,-1 1-1,1 0 0,0-1 1,0 1-1,0-1 0,0 1 1,0-1-1,1 1 0,-1-1 1,0 0-1,1 0 0,-1 0 1,1 0-1,-1 0 0,1 0 1,-1 0-1,1 0 0,0 0 1,0-1-1,-1 1 0,3 0 1,-1-1-8,-1 0 0,1 0 0,0 0 1,0-1-1,-1 1 0,1-1 1,-1 0-1,1 1 0,0-1 0,-1 0 1,0-1-1,1 1 0,-1 0 0,0-1 1,1 1-1,-1-1 0,0 0 0,0 1 1,2-4-1,1-1 1,1 0-1,-1-1 1,-1 0 0,0 0 0,0 0-1,4-9 1,14-48-5,-18 49 20,0 0 1,2 1 0,-1-1-1,16-24 1,-20 37 45,0 0-1,1 0 1,-1 0 0,1 0-1,0 1 1,0-1-1,0 0 1,-1 1 0,2-1-1,-1 1 1,0 0 0,0 0-1,0 0 1,0 0 0,1 0-1,-1 0 1,0 0 0,5 0-1,-5 1-13,0 0 1,0 0-1,-1 0 0,1 1 1,0-1-1,0 0 0,0 1 0,0 0 1,0-1-1,-1 1 0,1 0 0,0 0 1,0 0-1,-1 0 0,1 0 0,-1 0 1,1 0-1,-1 1 0,0-1 1,1 1-1,-1-1 0,0 1 0,0-1 1,1 3-1,2 3 53,0 1 1,5 14-1,3 6 36,-11-42-80,1-1 0,5-19 0,-1 15-104,1 1 1,0 0-1,2 0 0,0 0 1,0 1-1,2 0 0,0 1 1,1 0-1,22-21 0,-31 34 5,13-12-160,-15 14 180,-1 1 0,1 0 0,-1-1 0,1 1 0,-1 0 0,1-1 0,0 1 0,-1 0 0,1 0 0,-1-1 0,1 1 0,0 0 0,-1 0 0,1 0 0,0 0 0,-1 0 0,1 0 0,-1 0 0,1 0 0,0 0 0,-1 0 0,1 0 0,0 0 0,-1 1 0,1-1 0,-1 0 0,2 1 0,2 3-22,-1 0-1,0 0 1,0 0-1,-1 0 1,1 1 0,-1-1-1,3 7 1,7 12 15,-10-19 26,0-1 0,1 1 0,0-1-1,0 0 1,0 0 0,5 5 0,-7-7 6,1-1 1,-1 1-1,0 0 0,1 0 1,-1-1-1,1 1 0,-1 0 1,1-1-1,0 0 0,-1 1 1,1-1-1,-1 0 0,1 0 1,0 0-1,-1 0 0,1 0 1,-1 0-1,1 0 0,0 0 1,2-2-1,1 0 35,-1 0 1,1 0-1,-1-1 0,0 1 1,0-1-1,0 0 0,0-1 1,5-5-1,27-35 306,-28 34-267,16-23 574,31-53 0,-46 68-395,-1 1 0,0-1 1,-1 0-1,-1-1 0,5-25 0,-8 29-60,-4 17 27,-5 26-106,3-13-123,-8 59 7,10-68-9,1 0-1,0 0 1,0 0-1,1 1 1,0-1-1,0 0 1,0 0 0,1 0-1,3 8 1,-4-12-8,-1 0 0,1 0 0,0 0 0,0-1 0,0 1 0,1 0 0,-1-1 0,0 1 0,0-1 0,1 1 0,-1-1 0,1 0 0,0 0 0,-1 1 0,1-1 0,0 0 0,-1 0 0,1-1 0,0 1 0,0 0 0,0-1 0,0 1 0,0-1 0,0 1 0,0-1 0,0 0 0,0 0 0,0 0 0,0 0 0,0 0 0,0 0 0,0-1 0,0 1 0,3-2 0,-1 1-11,0-1 0,-1 0 0,1 0-1,0-1 1,0 1 0,-1-1 0,0 1-1,1-1 1,-1 0 0,0 0 0,0-1-1,-1 1 1,1 0 0,3-9 0,-1 2 15,-1-1 1,-1 0-1,0 0 0,0 0 1,-1-1-1,0 1 1,-1 0-1,-1-1 1,0 1-1,0-1 1,-4-21-1,-4-8-11,-25-75 1,27 98-10,-8-24-19,6 20 6,1 0 0,-7-34 0,14 55 37,1 1-1,-1 0 1,0 0-1,0 0 1,0 0-1,0 0 1,0 0 0,0 0-1,0 0 1,0-1-1,0 1 1,1 0-1,-1 0 1,0 0-1,0 0 1,0 0-1,0 0 1,0 0-1,0 0 1,1 0 0,-1 0-1,0 0 1,0 0-1,0 0 1,0 0-1,0 0 1,0 0-1,1 0 1,-1 0-1,0 0 1,0 0-1,0 0 1,0 0 0,0 0-1,1 0 1,-1 0-1,0 0 1,0 0-1,0 0 1,0 0-1,0 0 1,0 0-1,0 1 1,1-1-1,-1 0 1,0 0 0,0 0-1,0 0 1,0 0-1,0 0 1,0 1-1,13 10 27,-1 1 0,0 1-1,-1 0 1,18 27-1,-17-22 52,1-1-1,22 23 0,-30-35-52,0 0-1,1 0 0,0-1 1,0 0-1,1 0 0,-1 0 1,1-1-1,-1 0 1,1 0-1,0-1 0,9 2 1,-9-2 5,-4-2-18,-1 0 0,1 1 1,0-1-1,0 1 1,0 0-1,0 0 0,-1 0 1,1 0-1,0 0 1,-1 1-1,1-1 0,-1 1 1,0 0-1,4 3 1,-4-28 17,-2 11-48,1 0 1,0 1-1,1-1 0,0 1 1,0-1-1,1 1 0,1 0 1,0 0-1,1 0 0,0 0 1,0 1-1,1 0 0,10-12 1,-13 17 39,0 0 0,1 0 0,0 0 1,0 1-1,1 0 0,8-7 0,-10 10-20,0-1-1,-1 1 1,1 0-1,0 0 1,0 0-1,0 0 1,0 1-1,0-1 1,0 1-1,1 0 0,-1 0 1,0 0-1,0 0 1,0 0-1,4 2 1,3-1-2,-1 1 1,0 0 0,1 1 0,-1 0 0,13 7-1,-21-9 8,0-1-1,0 1 1,0 0-1,-1-1 1,1 1-1,0-1 1,-1 1-1,1 0 1,-1 0 0,1-1-1,-1 1 1,1 0-1,-1 0 1,1 0-1,-1 0 1,0-1-1,1 1 1,-1 0-1,0 0 1,0 0-1,0 0 1,0 0-1,0 0 1,0 0-1,0 0 1,0 0-1,0 0 1,0 0-1,0 0 1,-1-1-1,1 1 1,0 0-1,-1 0 1,0 1-1,-2 3 54,0 0-1,0 0 1,0 0-1,-6 6 1,5-7-46,-11 14 76,4-3-53,-1-2 1,0 1-1,-1-1 0,-24 18 1,37-30-44,-1-1 1,1 0-1,-1 1 1,1-1-1,-1 1 1,0-1 0,1 0-1,-1 1 1,0-1-1,1 0 1,-1 1-1,0-1 1,1 0 0,-1 0-1,0 0 1,0 0-1,1 0 1,-1 0-1,0 0 1,1 0 0,-1 0-1,0 0 1,0 0-1,1 0 1,-1-1-1,0 1 1,1 0 0,-1 0-1,0-1 1,1 1-1,-1 0 1,0-1 0,1 1-1,-1-1 1,1 1-1,-1-1 1,1 1-1,-1-1 1,1 1 0,-1-2-1,-1-2-213,0 0-1,1 0 0,-1 0 1,1 0-1,-1-8 0,-2-4-933,-7-9-1304,-3 2 894</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06.66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103 75 8354,'-97'-59'8229,"96"59"-8175,0 1 19,1 0-1,0-1 0,-1 1 0,1 0 0,-1 0 0,1 0 1,0 0-1,0 0 0,-1-1 0,1 1 0,0 0 0,0 0 1,0 1-1,0 1 42,0 0 1,0 0-1,0 0 1,1 0-1,-1 0 1,1 0 0,0 0-1,1 3 1,1-2-55,-1-1-1,1 0 1,0 0 0,0 0 0,1 0 0,-1 0 0,1-1-1,-1 0 1,1 1 0,0-1 0,0-1 0,0 1 0,0 0 0,0-1-1,0 0 1,0 0 0,5 0 0,4 1 76,0-1 0,0 0 0,0-1 0,18-2 0,-10-1 200,0-1-1,-1-2 0,34-12 1,-8 2 241,-10 5-313,-1 1 0,2 2-1,-1 1 1,1 2 0,0 2 0,63 2-1,-76 3-250,-6 0-1,0-1 0,0-1-1,35-4 1,-25-5-1910,-9 8 1116</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07.91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73 8378,'2'-26'5712,"0"25"-5557,2-3 273,1 1 0,-1-1 1,10-5-1,-6 5-44,0 0 0,1 1 0,-1 0 0,1 0 0,-1 0 1,1 1-1,16-1 0,-9 2-6,0 1 1,0 1 0,26 4 0,2 1-5,0-2 1,0-2 0,1-1 0,63-9-1,-74 5-16,0 1 0,1 2-1,-1 1 1,1 2 0,54 12-1,85 13 558,-141-26-618,-1-1 0,1-1-1,46-7 1,-45 2 138,6-2 234,41 0-1,-68 7-546,-1 0-1,1 1 1,0 0 0,0 1 0,0 1-1,-1 0 1,17 6 0,-1 7 123,-22-12-205</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42.227"/>
    </inkml:context>
    <inkml:brush xml:id="br0">
      <inkml:brushProperty name="width" value="0.05" units="cm"/>
      <inkml:brushProperty name="height" value="0.05" units="cm"/>
      <inkml:brushProperty name="color" value="#FF0066"/>
    </inkml:brush>
  </inkml:definitions>
  <inkml:trace contextRef="#ctx0" brushRef="#br0">14 146 9562,'0'0'214,"-1"0"0,1 0 0,-1 0 0,1 0 0,0-1 0,-1 1-1,1 0 1,-1 0 0,1 0 0,-1-1 0,1 1 0,0 0 0,-1-1 0,1 1 0,0 0 0,-1-1 0,1 1 0,0 0-1,0-1 1,-1 1 0,1-1 0,0 1 0,0 0 0,0-1 0,-1 0 0,-3-6 2427,4 7-2578,0 0 0,0 0 0,0 0-1,0 0 1,0-1 0,0 1 0,0 0 0,0 0 0,0 0-1,0 0 1,0 0 0,0 0 0,0 0 0,0-1 0,0 1-1,0 0 1,0 0 0,0 0 0,0 0 0,0 0 0,0 0-1,1 0 1,-1 0 0,0-1 0,0 1 0,0 0-1,0 0 1,0 0 0,0 0 0,0 0 0,0 0 0,0 0-1,1 0 1,-1 0 0,0 0 0,0 0 0,0 0 0,0 0-1,0 0 1,0 0 0,0 0 0,1 0 0,-1 0 0,0 0-1,0 0 1,0 0 0,0 0 0,0 0 0,0 0 0,10-1 648,-8 0-414,3-1-75,-1 0 0,0-1 0,0 0 0,-1 0 0,5-3 0,-6 4-151,1 0-1,-1-1 1,1 1 0,-1 0-1,1 1 1,0-1 0,0 0 0,0 1-1,0 0 1,0-1 0,0 1 0,1 1-1,3-2 1,15 1 115,-13 1-125,-1-1-1,0 1 0,1-1 1,-1-1-1,0 1 0,0-1 1,0-1-1,0 0 0,12-6 1,-8 2 19,-19 9-20,2 0-47,1 0 0,0-1 1,-1 0-1,-6 2 0,4-4-5,-1 0-1,1 0 0,-11-3 1,12 3-5,-1-1 0,0 1 0,-12-1 0,16 3-5,1-1 0,-1 0 0,1 0 0,-1 1-1,1 0 1,-1-1 0,1 1 0,-1 0 0,1 0 0,0 1-1,-1-1 1,1 0 0,0 1 0,-2 1 0,-28 29 10,32-32-5,0 0 1,0 0 0,-1 0-1,1 0 1,0 1-1,0-1 1,0 0 0,0 0-1,0 0 1,0 0-1,0 0 1,0 0-1,-1 0 1,1 1 0,0-1-1,0 0 1,0 0-1,0 0 1,0 0 0,0 0-1,0 1 1,0-1-1,0 0 1,0 0 0,0 0-1,0 0 1,0 1-1,0-1 1,0 0 0,0 0-1,0 0 1,0 0-1,0 0 1,0 1 0,0-1-1,0 0 1,0 0-1,1 0 1,-1 0 0,0 0-1,0 1 1,0-1-1,0 0 1,0 0 0,0 0-1,0 0 1,0 0-1,1 0 1,-1 0 0,0 0-1,0 0 1,0 1-1,0-1 1,0 0 0,1 0-1,-1 0 1,0 0-1,0 0 1,0 0 0,0 0-1,1 0 1,8 2 297,5 0 353,27 9 0,-30-8-365,0 0 0,0-1 0,0 0-1,19 1 1,-29-3-250,0 0 0,0 0 0,-1 0 0,1 0-1,0 0 1,0 0 0,0 0 0,0 0 0,-1-1-1,1 1 1,0 0 0,0 0 0,-1-1 0,1 1-1,0-1 1,0 1 0,-1-1 0,2 0 0,-1 0 20,-1 0 0,1-1 0,-1 1 0,1 0 0,-1 0 0,1-1 0,-1 1 1,0 0-1,0 0 0,0-1 0,0 1 0,0-2 0,-8-8-855,8 9 518,0 0 0,0-1 1,0 1-1,0-1 0,1 1 0,-1-1 1,1 1-1,-1-1 0,1 1 0,1-4 1,3-11-926,7-35-459</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44.40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1 121 11811,'7'1'487,"-1"0"0,1 0 1,-1 0-1,1 1 1,-1 0-1,0 0 1,1 1-1,5 3 0,-4-2-124,1 0 0,-1-1-1,18 5 1,-8-6 46,-1-1 0,0 0 0,1-1 0,-1-1 0,20-3 0,87-21 986,-62 11-859,120-16 537,-139 26-738,0 1 0,56 6-1,113 9 875,-143-11-865,72-9 1,-69 2-46,1 4-1,73 6 0,-134-3-137,1-1 0,0 0 0,0 0 0,0-2-1,-1 1 1,1-2 0,-1 0 0,1 0 0,-1-1 0,0 0-1,0-1 1,13-8 0,0-3 420,-17 11-386,0-1 1,0 2-1,0-1 1,1 1-1,16-5 1</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0.245"/>
    </inkml:context>
    <inkml:brush xml:id="br0">
      <inkml:brushProperty name="width" value="0.05" units="cm"/>
      <inkml:brushProperty name="height" value="0.05" units="cm"/>
      <inkml:brushProperty name="color" value="#FF0066"/>
    </inkml:brush>
  </inkml:definitions>
  <inkml:trace contextRef="#ctx0" brushRef="#br0">9 3 7090,'-1'-3'6029,"-2"7"-3764,-1 8-1155,3-5-889,2 0-1,-1 0 1,1 0-1,0 0 0,0 0 1,0-1-1,1 1 1,0 0-1,1-1 1,-1 0-1,1 1 1,6 7-1,3 4 133,1 0 0,25 24 0,-19-21-170,-13-15-172,-1 1 0,-1-1 0,1 1 0,-1 0 0,0 0 0,-1 0 0,0 0 0,4 12 0,-6-12-471,1 0 1,-1 0 0,0 0 0,-1 0-1,0 13 1,-1-10-426</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0.494"/>
    </inkml:context>
    <inkml:brush xml:id="br0">
      <inkml:brushProperty name="width" value="0.05" units="cm"/>
      <inkml:brushProperty name="height" value="0.05" units="cm"/>
      <inkml:brushProperty name="color" value="#FF0066"/>
    </inkml:brush>
  </inkml:definitions>
  <inkml:trace contextRef="#ctx0" brushRef="#br0">1 162 14339,'12'-11'1152,"0"1"689,0-2-281,7 1-456,-5-1-248,3 2-407,2 1-137,-3 2-208,0 2-64,1 0-40,-1 0-144,-3-4-465,1-1-583,-3-6-688,-1 0-193,2 3 985</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6.955"/>
    </inkml:context>
    <inkml:brush xml:id="br0">
      <inkml:brushProperty name="width" value="0.05" units="cm"/>
      <inkml:brushProperty name="height" value="0.05" units="cm"/>
      <inkml:brushProperty name="color" value="#008C3A"/>
    </inkml:brush>
  </inkml:definitions>
  <inkml:trace contextRef="#ctx0" brushRef="#br0">0 4 14739,'9'-3'1624,"5"3"825,-4 2 104,8 13-489,1 9-296,3 13-231,2 7-241,-6 7-552,-1-4-216,-5-1-256,-2-5-176,-3-7-752,-3-6-728,-3-6 736</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0.726"/>
    </inkml:context>
    <inkml:brush xml:id="br0">
      <inkml:brushProperty name="width" value="0.05" units="cm"/>
      <inkml:brushProperty name="height" value="0.05" units="cm"/>
      <inkml:brushProperty name="color" value="#FF0066"/>
    </inkml:brush>
  </inkml:definitions>
  <inkml:trace contextRef="#ctx0" brushRef="#br0">1 1 12427,'2'0'808,"1"7"720,4 3-104,-2 7-71,2 4 63,2 0-248,3 1-127,0 1-297,-5-1-168,2 3-256,1-1-128,-3-1-120,5-3-64,-5-2-392,0-5-344,0-7-1097,0-3-359,8-5 1088</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1.056"/>
    </inkml:context>
    <inkml:brush xml:id="br0">
      <inkml:brushProperty name="width" value="0.05" units="cm"/>
      <inkml:brushProperty name="height" value="0.05" units="cm"/>
      <inkml:brushProperty name="color" value="#FF0066"/>
    </inkml:brush>
  </inkml:definitions>
  <inkml:trace contextRef="#ctx0" brushRef="#br0">1 155 12483,'2'0'474,"0"0"-1,0-1 1,0 1 0,0-1 0,0 1 0,0-1 0,0 0 0,0 0 0,-1 1 0,1-1-1,0-1 1,2-1 0,21-20 1978,-11 9-1229,-10 11-1126,-1 0 1,1 0-1,0 0 0,0 1 0,1-1 0,-1 1 1,0 0-1,1 1 0,-1-1 0,1 1 1,0 0-1,-1 0 0,1 0 0,0 0 0,0 1 1,0 0-1,-1 0 0,1 0 0,7 2 1,-11-2-205,0 0 0,0 1 0,0-1 0,1 0 0,-1 0 0,0 0 0,0 0 0,0-1 0,0 1 0,0 0 0,0 0 0,0-1 0,0 1 0,0-1 0,0 1 0,0 0 0,0-1 0,0 0 0,0 1 0,0-1 1,0 0-1,-1 1 0,1-1 0,0 0 0,0 0 0,-1 0 0,1 0 0,-1 0 0,1 0 0,0-1 0,1-3-48,0 0 0,-1 0 0,1 0 1,-1 0-1,0-6 0,0 7 924,2-20-23</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1.273"/>
    </inkml:context>
    <inkml:brush xml:id="br0">
      <inkml:brushProperty name="width" value="0.05" units="cm"/>
      <inkml:brushProperty name="height" value="0.05" units="cm"/>
      <inkml:brushProperty name="color" value="#FF0066"/>
    </inkml:brush>
  </inkml:definitions>
  <inkml:trace contextRef="#ctx0" brushRef="#br0">4 0 11042,'-4'0'993,"4"7"727,0 3-96,4 9-239,4 6-73,5 8-144,-1 0-200,3 8-344,1 2-183,-4-3-193,0 0-120,-1-9-1361,-1-3 969</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0.067"/>
    </inkml:context>
    <inkml:brush xml:id="br0">
      <inkml:brushProperty name="width" value="0.05" units="cm"/>
      <inkml:brushProperty name="height" value="0.05" units="cm"/>
      <inkml:brushProperty name="color" value="#FF0066"/>
    </inkml:brush>
  </inkml:definitions>
  <inkml:trace contextRef="#ctx0" brushRef="#br0">45 73 5625,'0'-1'113,"0"1"1,-1-1-1,1 0 0,0 1 0,0-1 0,-1 0 0,1 1 1,-1-1-1,1 1 0,0-1 0,-1 0 0,1 1 0,-1-1 1,1 1-1,-1 0 0,0-1 0,1 1 0,-1-1 0,1 1 1,-1 0-1,0-1 0,1 1 0,-1 0 0,0 0 0,1-1 0,-1 1 1,0 0-1,1 0 0,-1 0 0,0 0 0,0 0 0,0 0 1,-2 1 378,0-1 0,1 1 0,-1 0 0,1 0 0,-1 0 0,-2 1 0,-1 0 1878,18-18-246,-7 9-1465,-4 6-471,0-1 0,0 0 0,1 1 0,-1-1 0,0 1-1,1-1 1,-1 1 0,0-1 0,1 1 0,0 0 0,-1 0 0,1 0-1,0 0 1,3-1 0,-5 2-133,1 0 1,0 0-1,0 0 0,-1 1 0,1-1 1,0 0-1,-1 1 0,1-1 1,0 0-1,-1 1 0,1-1 0,0 1 1,-1-1-1,1 1 0,-1-1 0,1 1 1,-1-1-1,1 1 0,-1 0 1,1 0-1,6 7 206,-1-5-163,0 0-1,0 0 1,0 0 0,0-1 0,0 0 0,1 0 0,-1 0 0,1-1-1,-1 0 1,1 0 0,0-1 0,-1 0 0,1 0 0,12-2-1,9-3 220,-1 0 0,31-11-1,-57 15-301,23-6 238,0 1 1,1 1-1,36-3 0,-48 8-187,-1 0-1,1 0 1,0 1-1,-1 1 1,1 0 0,-1 1-1,0 0 1,21 9-1,-10-1-7,-18-8-47,0 0 0,1-1 1,-1 1-1,1-1 1,0 0-1,0 0 0,0-1 1,0 0-1,0 0 1,10 1-1,-13-3-4,-1 0 0,1 0 0,-1 1-1,1-1 1,-1-1 0,1 1 0,-1 0 0,0-1 0,0 1-1,0-1 1,0 1 0,4-5 0,20-26-865,-20 23-152,-5 8 768,-1 1 0,0 0 1,1-1-1,-1 1 0,1 0 0,-1-1 1,1 1-1,-1 0 0,0 0 0,1-1 0,-1 1 1,1 0-1,-1 0 0,1 0 0,-1-1 1,1 1-1,-1 0 0,1 0 0,-1 0 0,1 0 1,0 0-1,-1 0 0,1 0 0,10 0-1275</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0.733"/>
    </inkml:context>
    <inkml:brush xml:id="br0">
      <inkml:brushProperty name="width" value="0.05" units="cm"/>
      <inkml:brushProperty name="height" value="0.05" units="cm"/>
      <inkml:brushProperty name="color" value="#FF0066"/>
    </inkml:brush>
  </inkml:definitions>
  <inkml:trace contextRef="#ctx0" brushRef="#br0">144 7 10346,'-1'1'314,"0"0"-1,0 0 0,0 0 1,0 0-1,0 0 1,0-1-1,0 1 0,-1 0 1,1-1-1,0 1 0,0-1 1,-1 0-1,1 1 1,0-1-1,-1 0 0,1 0 1,-2 0-1,-15 5 2528,13-1-2548,-1 0 1,1 0-1,0 1 0,0-1 1,1 1-1,-1 0 1,-7 12-1,2-1 8,-14 27 1,20-35-276,1 0 1,0 0-1,0 0 1,1 0-1,0 1 1,0-1-1,1 1 1,0-1-1,1 1 1,-1 0-1,2-1 1,1 16 0,0-18-9,-1 0 1,1 0-1,0 0 1,1 0 0,0 0-1,-1-1 1,2 1 0,-1-1-1,1 0 1,-1 0 0,1 0-1,1 0 1,-1-1 0,1 0-1,0 0 1,0 0 0,0 0-1,7 3 1,-3-2 42,0 0-1,0-1 1,0 0 0,0-1 0,1 0-1,0-1 1,0 0 0,-1 0 0,1-1 0,0 0-1,11-1 1,-12-1 17,0 0-1,0 0 0,-1-1 1,1-1-1,0 1 1,-1-1-1,0-1 1,0 0-1,0 0 1,0 0-1,0-1 1,10-9-1,-10 8 23,-1-1-1,0 0 0,0 0 1,0-1-1,-1 0 1,0 0-1,0 0 1,8-18-1,-13 22-41,1 0 0,0 0 0,-1-1 0,0 1-1,0 0 1,0-1 0,-1 1 0,0 0 0,1-1 0,-2 1 0,1-1-1,0 1 1,-1 0 0,0-1 0,0 1 0,0 0 0,0-1 0,-1 1 0,1 0-1,-1 0 1,0 0 0,-6-7 0,-5-4 246,-29-28 0,5 6-85,32 31-209,0 1 0,-1-1-1,0 1 1,0 1 0,0-1 0,-10-5 0,12 8-13,1 1 0,-1-1 0,0 1 0,1 0 0,-1 0 0,0 1 0,0-1 0,0 1 0,1 0 0,-1 0 0,0 0 0,0 1 0,0-1 0,1 1 0,-5 1 0,2 0-194,0 0-1,0 0 1,0 0 0,1 1-1,-1 0 1,1 1 0,0-1-1,0 1 1,0 0-1,0 0 1,-5 7 0,9-11 97,1 0-1,0 1 1,-1-1 0,1 0 0,0 1 0,0-1 0,-1 0-1,1 1 1,0-1 0,0 1 0,0-1 0,0 0 0,-1 1 0,1-1-1,0 1 1,0-1 0,0 1 0,0-1 0,0 0 0,0 1 0,8 7-1223</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3.135"/>
    </inkml:context>
    <inkml:brush xml:id="br0">
      <inkml:brushProperty name="width" value="0.05" units="cm"/>
      <inkml:brushProperty name="height" value="0.05" units="cm"/>
      <inkml:brushProperty name="color" value="#FF0066"/>
    </inkml:brush>
  </inkml:definitions>
  <inkml:trace contextRef="#ctx0" brushRef="#br0">247 24 11466,'0'-1'194,"-1"0"-1,1 0 0,0-1 0,-1 1 0,0 0 0,1 0 0,-1 0 0,0 0 0,1-1 0,-1 1 0,0 0 0,0 0 0,0 1 0,0-1 1,0 0-1,0 0 0,0 0 0,0 1 0,0-1 0,0 0 0,-1 1 0,1-1 0,0 1 0,0-1 0,-1 1 0,1 0 0,0 0 0,-1-1 1,1 1-1,0 0 0,-1 0 0,1 0 0,0 0 0,-1 1 0,1-1 0,-3 1 0,0 0-16,-1 0-1,1 1 1,0-1-1,-1 1 1,1 0-1,0 1 1,0-1-1,0 1 1,-5 3-1,3 0-51,0 1 0,0 0-1,0 0 1,1 1 0,-5 8 0,-5 8 77,-49 76 723,57-87-695,1-1 0,0 2 0,1-1 0,0 1 0,1 0 0,-3 17 0,7-29-191,-1 0 0,1 0 0,0 0 0,0 0-1,0 1 1,0-1 0,0 0 0,0 0 0,0 0 0,1 0 0,-1 0 0,1 0-1,0 0 1,-1 0 0,1 0 0,0 0 0,0 0 0,0 0 0,1 0-1,-1-1 1,0 1 0,1 0 0,-1-1 0,1 1 0,1 1 0,1-2 20,-1 1 0,0-1-1,1 0 1,-1 0 0,1 0 0,-1 0 0,1 0 0,-1-1 0,1 1 0,0-1 0,-1 0-1,1 0 1,6-2 0,9-1 137,-1-1-1,0 0 1,32-14-1,52-29-637,-75 33-190,59-29-8218,-53 23 6147</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3.792"/>
    </inkml:context>
    <inkml:brush xml:id="br0">
      <inkml:brushProperty name="width" value="0.05" units="cm"/>
      <inkml:brushProperty name="height" value="0.05" units="cm"/>
      <inkml:brushProperty name="color" value="#FF0066"/>
    </inkml:brush>
  </inkml:definitions>
  <inkml:trace contextRef="#ctx0" brushRef="#br0">30 7 11362,'-29'-6'7269,"48"14"-1889,14 14-3000,-20-13-2084,25 14 0,0-6-40,-14-7-229,0 2 0,-1 0 0,0 1 0,27 21 0,-49-33-191,0 0 0,1 1 0,-1-1 0,1 0 0,-1 0 0,1-1 0,-1 1 0,1 0 0,-1 0 0,1-1 0,0 1 0,0-1 0,-1 1 0,1-1 0,0 0 0,3 0 0,-3 0-95,-1-1 0,0 1 0,1-1 1,-1 1-1,1-1 0,-1 0 0,0 0 1,0 1-1,1-1 0,-1 0 0,0 0 1,0 0-1,0-1 0,0 1 0,0 0 1,0 0-1,0 0 0,-1-1 1,1 1-1,0-2 0,7-12-1885,0 3 867</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4.106"/>
    </inkml:context>
    <inkml:brush xml:id="br0">
      <inkml:brushProperty name="width" value="0.05" units="cm"/>
      <inkml:brushProperty name="height" value="0.05" units="cm"/>
      <inkml:brushProperty name="color" value="#FF0066"/>
    </inkml:brush>
  </inkml:definitions>
  <inkml:trace contextRef="#ctx0" brushRef="#br0">0 0 14715,'3'8'5821,"1"-1"-5061,0 0-1,0 0 0,0-1 0,1 1 0,0-1 1,0 0-1,1-1 0,7 7 0,2 4-167,37 48 79,-21-23-830,-27-35-149,-2-4 93,0 0 0,-1 0 0,1 0 1,0 0-1,0 0 0,0-1 0,3 3 0,-3-3-508,0 0-1,0 0 0,-1-1 0,1 1 0,0-1 1,0 1-1,0-1 0,3 0 0,15 2-1052</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4.634"/>
    </inkml:context>
    <inkml:brush xml:id="br0">
      <inkml:brushProperty name="width" value="0.05" units="cm"/>
      <inkml:brushProperty name="height" value="0.05" units="cm"/>
      <inkml:brushProperty name="color" value="#FF0066"/>
    </inkml:brush>
  </inkml:definitions>
  <inkml:trace contextRef="#ctx0" brushRef="#br0">10 11 9698,'5'11'6823,"-12"67"-2126,3-52-4070,0 50-1,5-70-545,-1 1 0,1-1-1,0 1 1,0-1 0,1 1-1,-1-1 1,2 0-1,-1 1 1,1-1 0,0 0-1,0-1 1,5 9 0,-4-10 22,0 0 0,1 0 0,-1 0 0,1 0 0,-1 0 0,1-1 0,0 0 1,1 0-1,-1 0 0,0-1 0,1 0 0,0 0 0,-1 0 0,1-1 0,0 0 0,7 1 1,-5-1 67,1-1 0,-1 0 0,1 0 1,-1-1-1,1 0 0,-1 0 0,0-1 1,1 0-1,-1 0 0,13-7 0,-8 3 20,0-1 0,-1-1 0,-1 0 0,13-10 0,-18 12-125,0 1-1,0-1 0,-1-1 0,0 1 0,0-1 1,0 0-1,-1 0 0,5-11 0,-7 15-54,-1-1 0,0 1-1,0 0 1,-1 0 0,1-1 0,-1 1-1,1 0 1,-1-1 0,0 1 0,0 0-1,-1-1 1,1 1 0,-1 0 0,1-1-1,-2-3 1,0 2-9,-1 1 1,1-1-1,-1 0 0,1 1 0,-1 0 0,-1 0 1,1 0-1,0 0 0,-5-4 0,-3 0-102,0-1-1,0 1 1,-1 1-1,0 0 1,0 1-1,-20-8 1,1 4-1076,-46-9 0,7 7-3212,63 11 2743</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5.177"/>
    </inkml:context>
    <inkml:brush xml:id="br0">
      <inkml:brushProperty name="width" value="0.05" units="cm"/>
      <inkml:brushProperty name="height" value="0.05" units="cm"/>
      <inkml:brushProperty name="color" value="#FF0066"/>
    </inkml:brush>
  </inkml:definitions>
  <inkml:trace contextRef="#ctx0" brushRef="#br0">4 226 10986,'-4'-5'1393,"6"-2"1647,3-4-1063,14-3-33,2-1-207,8-4-521,3 0-280,-3 0-496,1 3-200,-1-1-296,6 1-264,3-1-704,3 1-593,-3-1-791,-3 0 1168</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9.031"/>
    </inkml:context>
    <inkml:brush xml:id="br0">
      <inkml:brushProperty name="width" value="0.05" units="cm"/>
      <inkml:brushProperty name="height" value="0.05" units="cm"/>
      <inkml:brushProperty name="color" value="#008C3A"/>
    </inkml:brush>
  </inkml:definitions>
  <inkml:trace contextRef="#ctx0" brushRef="#br0">10 7 10842,'-9'-7'5649,"8"12"-1498,11 18-1548,-10-23-2656,106 202 4415,9 18-2454,-88-164-1752,2-2-1,40 57 1,-62-102-245,-5-7-39,0-1 1,-1 1-1,0 0 0,1 0 1,-1 0-1,0-1 1,0 1-1,0 0 1,0 1-1,1 1 1,-19-17-3423,-4-8 1024,-6-12 961</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5.499"/>
    </inkml:context>
    <inkml:brush xml:id="br0">
      <inkml:brushProperty name="width" value="0.05" units="cm"/>
      <inkml:brushProperty name="height" value="0.05" units="cm"/>
      <inkml:brushProperty name="color" value="#FF0066"/>
    </inkml:brush>
  </inkml:definitions>
  <inkml:trace contextRef="#ctx0" brushRef="#br0">5 0 12795,'-4'3'3625,"4"-3"-3453,0 0 1,0 0-1,0 0 1,0 1 0,0-1-1,0 0 1,0 0-1,0 1 1,0-1 0,0 0-1,0 0 1,0 0-1,0 1 1,12 37 4624,14 18-2847,-11-24-1529,-6-12-613,0 1-1,-2 0 0,0 0 0,-2 1 1,6 42-1,-11-62-92,0 0 0,1 0 0,-1 0-1,0 1 1,1-1 0,-1 0 0,1 0 0,0 0 0,2 4 0,-3-6 228,0 0 1,0 0-1,0 0 1,0 0 0,0 0-1,0 1-225,1-1 225,-1 0 1,0 0 0,0 0-1,0 0 1,0 0-1,0 0 1,0 0-1,0 0 1,0 0-1,0 0 1,0 0 0,1 0-1,-1 0 1,0 0-1,0 0 1,0 0-1,0 0 1,0 0 0,0 0-1,0 0 1,0 0-1,0 0 1,0 0-1,1 0 1,-1 0-1,0 0 1,0 0 0,0-1-1,0 1 1,0 0-1,0 0-225,0 0 226,0 0-1,3-7-1433,0-8-203,-3 15 1568,3-20-1792,-1-4 946</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5.765"/>
    </inkml:context>
    <inkml:brush xml:id="br0">
      <inkml:brushProperty name="width" value="0.05" units="cm"/>
      <inkml:brushProperty name="height" value="0.05" units="cm"/>
      <inkml:brushProperty name="color" value="#FF0066"/>
    </inkml:brush>
  </inkml:definitions>
  <inkml:trace contextRef="#ctx0" brushRef="#br0">1 252 11506,'0'-2'391,"0"1"0,0 0 0,1 0 0,-1 0-1,0 0 1,1-1 0,-1 1 0,1 0 0,-1 0-1,1 0 1,0 0 0,0 0 0,-1 0 0,1 0-1,0 0 1,0 0 0,1 0 0,20-15 2220,-12 10-1764,1-2-637,-1-1 0,0 0 0,0 0 0,-1-1 0,-1 0 0,1 0 0,8-17-1,-15 24-206,-1-1-1,1 1 1,-1-1-1,0 1 1,0-1 0,0 0-1,-1 1 1,1-1-1,-1 0 1,0 0-1,0 0 1,-1 1-1,0-8 1,-1 4 2,0 0-1,0 1 1,0-1 0,-1 1 0,0-1 0,-5-7 0,3 8 192,2 10-14,3 12 24,5 14-710,2 0 0,2 0 0,0 0 0,2-1 0,27 49 0,-13-32-626</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6.663"/>
    </inkml:context>
    <inkml:brush xml:id="br0">
      <inkml:brushProperty name="width" value="0.05" units="cm"/>
      <inkml:brushProperty name="height" value="0.05" units="cm"/>
      <inkml:brushProperty name="color" value="#FF0066"/>
    </inkml:brush>
  </inkml:definitions>
  <inkml:trace contextRef="#ctx0" brushRef="#br0">488 1 8170,'-2'0'362,"1"0"0,0 0 0,0 0 0,0 0 0,0 1 0,0-1 0,0 0 0,0 1 0,0-1 0,0 1 0,0-1 0,1 1 0,-1-1 0,0 1 0,0 0 0,0-1-1,0 1 1,1 0 0,-1 0 0,0 0 0,0 1 0,-11 25 5128,1-3-4437,-91 114 1911,81-114-2758,0-1 1,-2-1-1,-36 27 1,20-23 13,22-15-28,1 0-1,-23 21 0,34-28 6,2-6 221,3 2-407,0 0-1,0-1 0,0 1 0,0 0 0,-1 0 0,1-1 0,0 1 1,0 0-1,0 0 0,-1 0 0,1-1 0,0 1 0,0 0 0,-1 0 1,1 0-1,0 0 0,-1 0 0,1-1 0,0 1 0,0 0 0,-1 0 1,1 0-1,0 0 0,-1 0 0,1 0 0,0 0 0,-1 0 1,1 0-1,0 0 0,-1 0 0,1 0 0,0 0 0,0 0 0,-1 1 1,1-1-1,0 0 0,-1 0 0,1 0 0,0 0 0,-1 1 0,-2 0 1,1 0 0,-1 1 0,1-1 0,-1 1 0,1 0 0,-4 3 0,4-4 18,0 1-1,0 0 0,0-1 0,-1 1 0,1-1 1,0 0-1,-3 2 0,5-3-25,-1 0 0,1 0-1,0 0 1,0 0 0,0 0 0,0 0-1,0 0 1,0 0 0,0 0-1,0 0 1,-1 0 0,1 0 0,0 0-1,0 1 1,0-1 0,0 0 0,0 0-1,0 0 1,-1 0 0,1 0 0,0 0-1,0 0 1,0 0 0,0-1 0,0 1-1,0 0 1,-1 0 0,1 0-1,0 0 1,0 0 0,0 0 0,0 0-1,0 0 1,0 0 0,0 0 0,0 0-1,-1 0 1,1 0 0,0 0 0,0-1-1,0 1 1,0 0 0,0 0 0,0 0-1,0 0 1,0 0 0,0 0-1,0 0 1,0-1 0,0 1 0,0 0-1,0 0 1,0 0 0,0 0 0,0 0-1,0 0 1,0-1 0,0 1 0,0 0-1,0 0 1,0 0-2,0 0 1,0 0-1,0 0 1,0-1-1,0 1 1,0 0-1,0 0 1,0 0-1,0 0 1,0 0-1,0 0 1,0 0-1,0 0 0,0 0 1,0 0-1,0-1 1,0 1-1,0 0 1,0 0-1,0 0 1,0 0-1,0 0 1,0 0-1,0 0 0,0 0 1,0 0-1,-1 0 1,1 0-1,0 0 1,0-1-1,0 1 1,0 0-1,0 0 1,0 0-1,0 0 0,0 0 1,0 0-1,0 0 1,0 0-1,-1 0 1,1 0-1,0 0 1,0 0-1,0 0 1,0 0-1,0 0 0,0 0 1,0 0-1,0 0 1,0 0-1,0 0 1,-1 0-1,1 0 1,0 0-1,0 0 1,0 0-1,0 0 0,0 0 1,0 0-1,0 0 1,0 0-1,0 1 1,0-1-1,-15 7-900,-2 1-963,12-5 914,4-4 172,4-9-668</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38.393"/>
    </inkml:context>
    <inkml:brush xml:id="br0">
      <inkml:brushProperty name="width" value="0.05" units="cm"/>
      <inkml:brushProperty name="height" value="0.05" units="cm"/>
      <inkml:brushProperty name="color" value="#FF0066"/>
    </inkml:brush>
  </inkml:definitions>
  <inkml:trace contextRef="#ctx0" brushRef="#br0">227 124 10218,'-6'3'1227,"0"-1"0,0 1 0,0 0 0,-9 8-1,1-2 819,13-8-1889,0-1-1,0 1 1,0-1 0,0 0-1,0 1 1,0-1-1,0 0 1,0 0 0,0 1-1,0-1 1,0 0-1,0 0 1,0 0 0,0 0-1,-1-1 1,1 1-114,1 0-1,0 0 1,-1 0 0,1 0 0,0-1-1,-1 1 1,1 0 0,0 0 0,0 0-1,-1-1 1,1 1 0,0 0 0,0-1-1,0 1 1,-1 0 0,1 0 0,0-1-1,0 1 1,0 0 0,0-1 0,0 1-1,-1 0 1,1-1 0,0 1 0,0 0-1,0-1 1,0 1 0,0 0 0,0-1 0,0 1-1,0 0 1,0-1 0,0 1 0,1-1-1,-1 1 1,0 0 0,0 0 0,0-1-1,0 1 1,0 0 0,1-1 0,-1 1-1,0 0 1,0-1 0,0 1 0,1 0-1,-1 0 1,1-1 0,4-6 140,0 0 0,0 1 0,1 0 0,0-1 0,1 2 0,11-10 0,47-25 77,-63 39-241,14-9 32,-2 2 38,0 0 1,0 1-1,25-9 1,-31 16 23,-14 6 4,-53 36 487,-59 49 1428,-57 82 423,173-171-2501,-15 17-86,15-12-559,2-7 619,1 0 0,-1 0 0,0 0 0,1 1 0,-1-1 0,0 0 0,1 0 0,-1 0 0,0 0 0,1 0 0,-1 0 0,0 0 0,1 0 0,-1 0 0,0 0 0,1 0-1,-1 0 1,0 0 0,0 0 0,1 0 0,-1-1 0,0 1 0,1 0 0,23-9-996</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5.391"/>
    </inkml:context>
    <inkml:brush xml:id="br0">
      <inkml:brushProperty name="width" value="0.05" units="cm"/>
      <inkml:brushProperty name="height" value="0.05" units="cm"/>
      <inkml:brushProperty name="color" value="#FF0066"/>
    </inkml:brush>
  </inkml:definitions>
  <inkml:trace contextRef="#ctx0" brushRef="#br0">8 230 7834,'-7'-1'5604,"12"-4"-2441,0 0-3152,19-15 1734,-9 7-749,1 0-1,28-18 0,-2 7-242,-11 5-436,0 2 0,47-18 1,-49 25-47,0 1 0,1 1 0,0 1 1,0 2-1,1 1 0,44 0 1,-64 6-232,0-1 0,0 2 1,0-1-1,-1 1 0,1 1 1,12 6-1,-8-4 22,27 8-1,-34-12-47,13 3 216,28 10 0,-41-12-162,-1 0-1,0 1 0,0 0 1,0 0-1,0 1 1,0 0-1,5 6 1,-5-5-8,-1 1 1,-1 0 0,1 0 0,-1 0-1,-1 1 1,8 14 0,-4-3 81,9 36 0,0-8-75,-12-35-49,-1 0 0,0 1 1,4 19-1,9 131 325,-15-135-285,-1 0-1,-1 0 1,-1 0 0,-2 0 0,-8 41 0,3-20 163,5-27-11,-1-1 0,-12 38 1,14-49-107,-1-1 0,1 1 0,1 0 1,-1 0-1,1 12 0,0 2 228,0-18-273,1 1-1,-1-1 0,-1 1 1,1-1-1,-1 0 0,0 1 1,-4 7-1,6-14-52,0 0 1,0 0-1,0-1 0,0 1 1,0 0-1,0 0 0,0 0 0,1 0 1,-1 0-1,0 0 0,0 0 0,0 0 1,0 0-1,0 0 0,0 1 1,0-1-1,0 0 0,1 0 0,-1 0 1,0 0-1,0 0 0,0 0 1,0 0-1,0 0 0,0 0 0,0 0 1,0 0-1,0 0 0,0 0 1,1 0-1,-1-9-117,0-9-221,-3 7-3342,-8 9-3792,8 1 6135,-5-1-240</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4:56.250"/>
    </inkml:context>
    <inkml:brush xml:id="br0">
      <inkml:brushProperty name="width" value="0.05" units="cm"/>
      <inkml:brushProperty name="height" value="0.05" units="cm"/>
      <inkml:brushProperty name="color" value="#FF0066"/>
    </inkml:brush>
  </inkml:definitions>
  <inkml:trace contextRef="#ctx0" brushRef="#br0">28 0 8042,'-7'4'8638,"7"-4"-8246,-3 10 4106,6 15-2382,-1-14-930,1 33-550,-1 0-1,-2 1 1,-3-1-1,-11 70 1,12-102-592,2-10-31,0-1-1,0 1 1,0 0 0,0-1-1,0 1 1,-1 0 0,1-1-1,-1 1 1,1-1 0,-1 1-1,-1 1 1,2-4 43,-1 0 0,0-1-1,1 1 1,0-1 0,-1 1 0,1-1-1,0 0 1,0 1 0,-1-3-1,28-6 28,1-15-82,-14 12 2,25-16 0,-33 25-2,0 1-1,0-1 0,1 1 0,0 1 1,-1-1-1,1 1 0,12-2 1,-11 3 0,0-1 0,-1 0 1,1 0-1,0-1 0,-1 1 1,0-2-1,0 1 0,0-1 1,0 0-1,-1-1 0,1 1 1,-1-1-1,0 0 0,0-1 1,8-11-1,1 2 2,-12 13-2,0-1-1,-1 1 1,1-1 0,-1 0-1,1 0 1,-1 0-1,0 0 1,0-1 0,3-5-1,-5 8 11,1 0 1,-1 0-1,0-1 0,0 1 0,0 0 1,1 0-1,-1 0 0,0 0 0,0-1 1,-1 1-1,1 0 0,0 0 0,0 0 1,0 0-1,-1-1 0,1 1 0,-1 0 1,1 0-1,-1 0 0,1 0 0,-1 0 1,0 0-1,1 0 0,-1 0 0,0 0 1,-1-1-1,-1 1 57,0 0 1,0-1-1,0 1 0,0 0 1,0 1-1,0-1 1,0 0-1,-3 1 0,3 0-20,0-1-1,0 1 1,0-1-1,0 1 1,0-1-1,0 0 1,0 0-1,0-1 1,1 1-1,-6-3 1,-8-12 406,10 11-331,1-1 1,-1 2-1,-8-7 0,11 9-107,0 0 0,-1 1 0,1 0 0,0 0 0,0 0 1,0 0-1,-1 0 0,1 0 0,-1 1 0,-5 0 0,6-1-140,0 1 0,0 0-1,0 1 1,0-1 0,0 0 0,0 1-1,0 0 1,0-1 0,0 1 0,1 0 0,-1 1-1,0-1 1,1 0 0,-1 1 0,0 0-1,1-1 1,0 1 0,0 0 0,-5 4 0,-5 8-2090,-1-6 785</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03.578"/>
    </inkml:context>
    <inkml:brush xml:id="br0">
      <inkml:brushProperty name="width" value="0.05" units="cm"/>
      <inkml:brushProperty name="height" value="0.05" units="cm"/>
      <inkml:brushProperty name="color" value="#FF0066"/>
    </inkml:brush>
  </inkml:definitions>
  <inkml:trace contextRef="#ctx0" brushRef="#br0">5 361 7178,'1'2'8656,"-2"7"-5929,0-5-2435,0 1 0,0 0 1,0 0-1,1-1 0,-1 1 1,2 7-1,1-10 618,-3-8-125,1 1-195,-1 12-261,1-7-312,0 1 0,0 0 0,0-1 1,0 1-1,0 0 0,0-1 0,0 1 0,0 0 0,0-1 1,0 1-1,0 0 0,0-1 0,1 1 0,-1 0 1,0-1-1,1 1 0,-1 0 0,0-1 0,1 1 0,0 0 1,-1-1 10,1 0 1,-1 0 0,0 0 0,1-1 0,-1 1-1,1 0 1,-1 0 0,0 0 0,1-1 0,-1 1 0,0 0-1,1 0 1,-1-1 0,0 1 0,1 0 0,-1-1-1,0 1 1,1 0 0,-1-1 0,0 1 0,1-1 0,14-27 806,-11 19-675,13-28 273,-16 36-422,0-1 0,1 0-1,-1 0 1,0 1 0,1-1 0,-1 1 0,0-1 0,1 1-1,0 0 1,-1 0 0,1-1 0,0 1 0,0 0 0,-1 0-1,1 1 1,2-2 0,2 1 1,0-1-1,-1 0 1,1 0-1,-1 0 1,1-1-1,-1 0 1,0 0-1,0 0 1,6-6-1,4-4 114,18-23 0,4-2 140,-26 28-193,1 1 1,0 1 0,0 0 0,16-8 0,55-20 23,4-2-63,28-15 189,-100 47-184,-1 2 0,1-1 0,1 2 0,-1 0 0,0 1 0,17 0 0,-9 3 139,-1 1-1,38 9 1,-54-9-147,0 0 1,0 1 0,0 0 0,0 1 0,0-1 0,0 1-1,-1 0 1,0 0 0,0 1 0,0-1 0,6 9 0,11 8 192,-11-11-125,-1 0 1,0 1-1,-1 0 0,0 0 0,14 25 1,-18-27-73,-1 0 1,0 1-1,-1-1 0,0 1 1,0-1-1,-1 1 0,0 0 1,-1 0-1,0 14 1,-1-14-19,0 0 20,0 0 0,0 1-1,1-1 1,1 0 0,-1 0 0,6 16-1,-5-22-15,-1 1-1,0 0 1,0 0-1,0-1 1,0 1-1,-1 0 1,0 0-1,0 0 1,0-1-1,-1 1 1,1 0-1,-1 0 1,-3 8-1,-1-1 6,-1 1 1,0-1-1,-12 17 0,5-8-9,-1 5 206,2 2-1,-13 36 1,20-51-56,2-3-78,3-8-57,0-1 1,0 1 0,-1 0-1,1-1 1,-1 1 0,1 0-1,-1-1 1,0 1 0,0-1-1,1 1 1,-1-1 0,0 0-1,0 1 1,-1-1 0,1 0-1,0 0 1,0 0 0,-1 0-1,-1 2 1,3-3-38,-1 0 0,0-1 0,1 1 0,-1 0 0,1 0 1,-1-1-1,1 1 0,-1 0 0,1-1 0,-1 1 0,1 0 0,0-1 0,-1 1 0,1 0 0,-1-1 0,1 1 0,0-1 1,0 1-1,-1-1 0,1 1 0,0-1 0,0 1 0,-1-1 0,1 0 0,0 1 0,0-1 0,0 1 0,0-1 1,0 1-1,0-1 0,0 1 0,0-1 0,0 0 0,0 1 0,0-1 0,0 0 0,1 1-147,0 0 0,0 0 0,0 0 0,0-1 0,0 1 0,0 0 0,0 0 0,0-1 0,0 1 0,0-1 0,0 1 0,0-1 0,-1 1 0,1-1 0,0 0 0,0 1 0,-1-1 0,1 0 0,0 1 0,-1-1 0,1 0 0,-1 0 0,1 0 0,-1 0 0,1 1 0,-1-1 0,1 0 0,-1 0 0,0 0 0,0 0 0,1 0 0,-1 0 0,0-2 0,5-31-6927,-2 28 5625</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04.293"/>
    </inkml:context>
    <inkml:brush xml:id="br0">
      <inkml:brushProperty name="width" value="0.05" units="cm"/>
      <inkml:brushProperty name="height" value="0.05" units="cm"/>
      <inkml:brushProperty name="color" value="#FF0066"/>
    </inkml:brush>
  </inkml:definitions>
  <inkml:trace contextRef="#ctx0" brushRef="#br0">36 33 7194,'-6'-32'10114,"2"38"-5626,-3 11-2958,6-9-1099,0-1 0,0 1 0,1-1 0,0 1 1,1 10-1,-1 20 340,-6 14-28,-3 64 185,8-106-939,0 1 104,4-11 10,3-6 43,2-2-129,0 1 0,1-1 0,0 2 0,0-1 0,0 1 0,15-7 0,21-14-13,-21 11-3,-18 13-2,0-1 1,1 0-1,-1 0 1,-1-1-1,1 0 0,-1 0 1,0 0-1,0-1 1,0 1-1,3-8 0,-4 7 3,-2 2 17,1-1 0,0 0 0,-1 1 0,0-1 0,0 0 0,-1 0 0,1-1 0,-1 1 0,1-9 1,-2 13-5,0 1 1,0-1 0,0 0 0,0 0-1,-1 0 1,1 0 0,0 1-1,0-1 1,-1 0 0,1 0 0,0 1-1,-1-1 1,1 0 0,-1 1 0,1-1-1,-1 0 1,1 1 0,-1-1 0,0 1-1,1-1 1,-2 0 0,0 0 34,0 0-1,0 0 1,0 0-1,-1 0 1,1 0 0,0 1-1,-5-1 1,1 0 82,0 0-1,-1 1 1,1 1 0,-13 1-1,-15 8 19</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11.970"/>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14 198 10546,'-14'23'7348,"18"-24"-7121,-1 0 16,55 1 1644,-43 1-1636,0-1 0,0 0 0,26-5 0,-8-4 145,41-17-1,-43 15-130,15-7 852,70-36-1,-72 32-350,-33 18-565,0-1 0,-1 0 0,1-1-1,-1 0 1,-1-1 0,1 0 0,11-11-1,-4 3-15,-17 15-190,0 0 0,0 0 0,0 0 0,1 0 0,-1-1 0,0 1 0,0 0 0,1 0 1,-1 0-1,0 0 0,0 0 0,1 0 0,-1 0 0,0 0 0,1 0 0,-1 0 0,0 0 1,0 0-1,1 0 0,-1 0 0,0 0 0,0 0 0,1 0 0,-1 0 0,1 1 0,-1-1-27,0 1-1,0-1 0,1 1 0,-1-1 1,0 1-1,0-1 0,0 1 0,0-1 1,1 1-1,-1-1 0,0 1 0,0 0 1,0-1-1,0 1 0,-1-1 0,1 1 0,0-1 1,0 2-1,-14 49-411,3-15 527</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18.999"/>
    </inkml:context>
    <inkml:brush xml:id="br0">
      <inkml:brushProperty name="width" value="0.05" units="cm"/>
      <inkml:brushProperty name="height" value="0.05" units="cm"/>
      <inkml:brushProperty name="color" value="#F6630D"/>
    </inkml:brush>
  </inkml:definitions>
  <inkml:trace contextRef="#ctx0" brushRef="#br0">1 18 10162,'13'-6'1471,"-10"4"-1136,1 0 1,0 1-1,0-1 1,0 1-1,0 0 1,0 0-1,0 1 0,0-1 1,8 1-1,40 4 533,-1 2 0,1 3 0,-1 2 0,65 22 0,-64-14-353,90 45 0,-118-51-412,-1 2 1,0 0-1,-1 1 0,0 1 0,30 32 0,-42-37-36,-1 1 0,0-1 0,-1 1 0,0 1 0,-1-1 0,-1 1 0,8 21 0,-1 12 176,9 48 0,-12-35-55,5 104-1,-15 64 22,0-180-149,-3 48 246,-4-1-1,-33 163 0,30-209-176,5-21-80,-2 1 1,0-1 0,-20 47-1,-100 178 80,46-96 609,75-145-318,0 1 0,-2-1 0,1 0 0,-1 0 0,-15 15 0,22-26-406,0-1 0,0 1 0,1-1 0,-1 1 0,0-1 0,0 1 0,0-1 0,-1 0 0,1 1 0,0-1 0,0 0-1,0 0 1,0 0 0,0 0 0,0 0 0,0 0 0,0 0 0,0 0 0,0-1 0,0 1 0,0 0 0,-2-1-1,3 0-12,-1 1-1,0 0 1,1 0-1,-1-1 1,0 1-1,0 0 1,1 0-1,-1 0 1,0 0-1,1 0 1,-1 0-1,0 0 1,0 0-1,1 0 1,-1 0-1,0 0 1,0 0-1,1 0 1,-1 1-1,0-1 1,1 0-1,-1 1 0,0-1 1,1 0-1,-1 1 1,1-1-1,-2 1 1,1 2 46,-7 7-397,5-11-90,0-7-147,-1-15-2541,2 16 1338,0-1 0,1 1 1,0-10-1,1 3-781,0-3 1180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9.331"/>
    </inkml:context>
    <inkml:brush xml:id="br0">
      <inkml:brushProperty name="width" value="0.05" units="cm"/>
      <inkml:brushProperty name="height" value="0.05" units="cm"/>
      <inkml:brushProperty name="color" value="#008C3A"/>
    </inkml:brush>
  </inkml:definitions>
  <inkml:trace contextRef="#ctx0" brushRef="#br0">1 204 14363,'12'-17'693,"1"0"-1,1 1 1,1 0 0,0 1-1,1 1 1,0 0-1,2 1 1,-1 1 0,1 0-1,1 2 1,0 0 0,1 1-1,34-10 1,-47 16-575,1 1 0,-1 1 0,1-1 0,-1 1 0,1 1 0,0-1 0,13 2 0,-19 0-98,0-1 1,0 0-1,0 1 0,0 0 1,0-1-1,0 1 0,0 0 1,0 0-1,0 0 0,0 0 1,-1 0-1,1 1 0,0-1 1,-1 0-1,1 1 0,-1-1 1,1 1-1,-1 0 0,0-1 1,0 1-1,0 0 0,0 0 1,0 0-1,0 0 0,0 0 1,0 0-1,-1 0 0,1 0 1,-1 0-1,0 0 0,1 3 1,-1 5 17,0-1 1,0 1-1,-1-1 1,0 0 0,0 1-1,-1-1 1,-1 0-1,0 0 1,0 0-1,0 0 1,-1 0-1,-1-1 1,1 0-1,-7 8 1,7-10-238,0 0 0,-1-1 0,0 0 0,0 0 1,-1 0-1,1-1 0,-1 1 0,-9 4 0,10-7-243,0 1 0,0-1 0,0-1 0,0 1 1,-1-1-1,1 1 0,0-2 0,-1 1 0,1-1 0,-1 1 0,-9-2 0,-17-5-1006</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19.624"/>
    </inkml:context>
    <inkml:brush xml:id="br0">
      <inkml:brushProperty name="width" value="0.05" units="cm"/>
      <inkml:brushProperty name="height" value="0.05" units="cm"/>
      <inkml:brushProperty name="color" value="#F6630D"/>
    </inkml:brush>
  </inkml:definitions>
  <inkml:trace contextRef="#ctx0" brushRef="#br0">166 8 11002,'2'-2'5117,"-1"2"-4889,-1-1 0,0 1 0,1-1 1,-1 1-1,1-1 0,-1 1 0,1 0 0,-1-1 0,1 1 0,0-1 0,-1 1 0,1 0 0,-1 0 0,2-1 0,-1 2-89,0 0 0,0-1-1,0 1 1,0 0 0,0 0-1,0 0 1,0 0 0,0 0-1,0 0 1,-1 1 0,1-1-1,0 0 1,-1 0 0,1 1-1,-1-1 1,1 2 0,5 22 747,-6-15-666,1 0 1,-2 0 0,1 0 0,-1 0 0,-5 18 0,-18 49 341,17-58-426,-3 13 7,-2-1 0,-1 0 1,-2-1-1,0-1 0,-30 41 1,41-65-93,0-1 0,0 0 0,-1 0 0,-6 5 0,-9 7 877,44-5-755,-16-9-152,0 0-1,0-1 0,0 0 1,1-1-1,-1 0 1,16-1-1,50-13 62,-55 10-12,-1-1-1,0-1 1,-1 0-1,1-2 0,-1 0 1,-1-1-1,1 0 0,-2-1 1,24-20-1,-35 26-17,-1 1 0,1-1 0,-1 0 0,-1 0 0,1 0 0,0 0 0,-1 0 0,0 0 0,3-8 0,-4 9-22,-1 1-1,1-1 0,-1 1 0,1-1 0,-1 0 0,0 1 0,0-1 0,0 0 0,0 1 0,-1-1 0,1 1 0,-1-1 0,0 0 0,1 1 0,-1-1 0,0 1 0,-1 0 0,1-1 0,-2-2 1,-4-4 43,-1 0 1,0 0 0,-1 0-1,0 1 1,0 0 0,-14-8-1,4 4-14,0 1-1,-31-13 0,47 22-251,-1 1 0,1 0 0,0 0-1,-1 0 1,1 1 0,-1-1 0,1 1 0,-6 0-1,21-19-8207,16-14 5162</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29.03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336 35 4217,'-4'-1'215,"-1"1"-1,1-1 1,0 1 0,-1 0 0,1 0 0,0 0-1,-1 1 1,1 0 0,-5 1 0,-39 14 713,24-7-453,21-7-390,-3 0 279,-1 1-1,0-1 1,0 0-1,1 0 1,-1-1-1,0 0 1,0 0-1,0-1 1,-1 0-1,-11-1 1,18 1-298,1 0 1,-13 7 1264,12-5-1264,-12 19 23,7-11 3,-7 8-83,-1 1 155,0 1 0,-17 36 1,27-48-69,1-1 0,1 1 0,-1 0 1,1 0-1,1 0 0,0 0 0,0 0 0,0 0 1,1 0-1,0 0 0,0 0 0,3 9 0,16 56 740,-12-52-482,8 43 0,-10-24-165,-3-16-99,1 0-1,2-1 0,0 1 0,14 38 1,-8-40 85,1-1 0,1 1 0,1-2 0,0 0 0,1-1 0,2 0 0,0-1 0,21 17 0,-20-18-117,0 1-1,27 35 1,-36-41-43,-1 1 0,0 0 1,-1 1-1,-1 0 0,9 25 0,-12-28 7,2 0-1,-1-1 1,1 1-1,0-1 1,1 0-1,0-1 1,1 0-1,0 0 1,1 0-1,0-1 0,14 12 1,58 47 214,-48-42-161,-1 1-1,49 55 1,-73-71-73,-1-1 1,0 1-1,0 1 0,4 12 0,-7-15 9,0-1 0,0 0 0,1 0 0,0 0 0,0 0 0,0-1 0,1 1 0,0-1 0,1 0 0,10 9 0,-4-7 58,1-1 1,0 0-1,0 0 0,21 6 1,60 13 31,-16-4-87,-59-16-14,-1-1-1,33 4 1,-41-8 8,-1 0 0,1-1 1,-1-1-1,0 1 0,1-2 1,-1 1-1,15-5 0,22-11 20,-1-1 0,0-3-1,64-41 1,-93 52-28,19-17-1,1-2 19,-7 6-21,-1-1-1,-1-1 0,31-38 1,14-14 9,-47 53-6,69-73 3,-86 87-3,0-1-1,-1 0 0,0 0 1,0 0-1,-1-1 1,-1 0-1,9-25 0,-13 31 2,1 1-1,-1-1 0,-1 1 1,1-1-1,-1 0 0,0 1 0,0-1 1,0 0-1,-1 1 0,0-1 1,0 1-1,0-1 0,-1 1 0,0-1 1,0 1-1,0 0 0,-1 0 1,1 0-1,-1 0 0,-1 1 0,1-1 1,0 1-1,-1-1 0,0 1 1,0 0-1,-6-4 0,-27-17 13,25 18-12,0-1 0,1-1-1,0 0 1,-10-11 0,-20-26 11,10 10-11,-66-59 1,85 85-6,-1 1 0,0 0 0,0 0 0,-1 1 1,-1 1-1,1 1 0,-1 0 0,0 0 0,-24-4 0,-39-2 3,42 7 9,-66-17 1,92 19-8,-1-1 0,1 0 0,0-1 0,0 0 0,0-1 0,0 0 0,1 0 0,0-1 0,1 0 0,-12-11 1,-26-41-7,30 38 3,-32-35-1,42 50 1,0 1 0,-1-1 0,1 1 1,-1 1-1,-1-1 0,1 1 0,0 0 0,-1 1 1,-14-5-1,1 4-4,-27-3 0,29 5 6,-33-8-1,45 8 0,1-1 0,-1 0 0,0 1 0,0-2 0,1 1 0,0-1 0,0 0 0,-7-6-1,-129-119 21,132 121-32,1 0 0,-2 1 0,1 1 0,-1 0-1,0 0 1,0 1 0,-1 1 0,1 0-1,-1 0 1,0 1 0,-16-2 0,24 5 5,0 0-1,0 0 1,0 0 0,0 0 0,0 1 0,0 0 0,0 0 0,0 0-1,0 0 1,1 1 0,-1-1 0,0 1 0,1 0 0,-1 0-1,1 0 1,0 1 0,0-1 0,0 1 0,0 0 0,0 0-1,-4 5 1,2-1 3,0 0 1,0 1-1,0-1 0,1 1 0,0 0 0,0 0 0,1 1 1,-4 14-1,7-21 4,-1-1 0,1 0 0,0 0 0,0 1 0,0-1 0,0 0 0,0 1 0,0-1 0,0 0 0,0 0 0,1 1 0,-1-1 0,0 0 0,1 0 0,-1 1 0,1-1 0,-1 0 0,1 0 0,0 0 0,0 0 0,-1 0 0,1 0 0,0 0 0,0 0 0,0 0 0,0 0 0,0 0 0,0-1 0,0 1 0,2 1 0,3 0-3,0 0 0,0 1 0,0-2 0,1 1 0,6 0 0,-4 0-2,32 5-5,0-2-1,48 0 1,86-9 20,22 0 2,-10 13-4,167 1 184,-330-10-71,0 1 0,0 1 1,33 8-1,67 23 40,-84-20-101,0-2 0,0-2 0,59 5-1,-54-14 163,-33 0-119,1-1 0,0 2 0,-1 0-1,1 0 1,0 1 0,15 5 0,-26-6-92,0 0 1,0 0-1,0 0 1,0 0-1,0 0 1,0 1 0,0-1-1,0 0 1,-1 1-1,1 0 1,-1-1-1,1 1 1,-1 0-1,1 0 1,-1 0-1,0 0 1,0 0-1,0 0 1,0 0-1,-1 1 1,1-1-1,0 0 1,-1 0-1,1 1 1,-1-1 0,0 0-1,0 4 1,-1 5 92,0 0 1,0 0 0,-2 0 0,-4 17-1,2-10 218,0-4-6,4-12-287,1-1 0,-1 1 0,0 0-1,1-1 1,-1 1 0,1 0 0,0 0 0,0 0 0,-1 0 0,1-1 0,0 1-1,1 0 1,-1 2 0,8 29-7,-5-20-43,0 0 0,-1 0 0,1 20 0,-3-33 25,2 17-1145,36-34-2649</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36.623"/>
    </inkml:context>
    <inkml:brush xml:id="br0">
      <inkml:brushProperty name="width" value="0.05" units="cm"/>
      <inkml:brushProperty name="height" value="0.05" units="cm"/>
      <inkml:brushProperty name="color" value="#F6630D"/>
    </inkml:brush>
  </inkml:definitions>
  <inkml:trace contextRef="#ctx0" brushRef="#br0">277 219 7114,'-5'-8'942,"-1"0"0,0 1 0,-13-12-1,14 14-448,-1-1 0,1 1-1,0-1 1,1 0-1,-1-1 1,1 1-1,-6-12 1,4-1-90,3 11-314,0 1 0,0-1 0,-1 0 0,0 1 0,-5-8 0,5 10 61,0 0 0,0 1 0,0-1-1,-1 1 1,-5-5 0,7 7-48,0 0 1,0 1 0,0-1 0,0 1-1,0 0 1,0 0 0,-1 0 0,1 0-1,0 1 1,0-1 0,-5 1-1,-83 0 3611,110 9-2038,-10-5-1511,-1-1-1,0 2 0,1-1 0,-1 1 1,-1 0-1,1 1 0,-1 0 0,0 0 1,7 8-1,5 9 50,26 38 0,-2-1-142,26 15-12,-65-70-31,-5-3 7,-7-5 8,1-2-23,0-1-1,0 1 0,0-1 0,1-1 1,-11-12-1,-25-42 16,9 12-8,-12-21 70,42 59 113,3 11-201,0 0 1,0-1-1,0 1 0,0 0 1,0 0-1,0-1 0,0 1 0,0 0 1,1 0-1,-1-1 0,0 1 0,0 0 1,0 0-1,0 0 0,1-1 1,-1 1-1,0 0 0,0 0 0,0 0 1,1 0-1,-1-1 0,0 1 1,0 0-1,1 0 0,-1 0 0,2 0 8,-1 0 1,0 0-1,0 0 0,1 0 0,-1 0 0,0 0 0,0 0 0,1 0 0,-1 1 0,0-1 0,0 1 0,0-1 0,0 1 0,1-1 1,-1 1-1,1 0 0,51 40 289,-35-25-130,24 14 0,163 81 814,-193-106-947,-14-8 20,-19-10 41,13 8-102,-72-55 74,51 36-48,22 20-19,1-1 0,-1 1 0,0 0 0,-9-3 0,14 6-11,-1 0 0,1 0 0,-1 0 0,1 0 0,-1 1 0,0-1 0,1 1 0,-1 0 0,0 0 0,1 0 0,-1 0 0,0 0 0,0 0 0,1 1 0,-5 1 0,6-2 1,0 0 0,0 1 0,0-1-1,1 1 1,-1 0 0,0-1 0,0 1-1,0 0 1,1-1 0,-1 1 0,0 0-1,1 0 1,-1 0 0,1-1-1,-1 1 1,1 0 0,-1 0 0,1 0-1,0 0 1,-1 0 0,1 0 0,0 0-1,0 0 1,0 0 0,0 0 0,0 0-1,0 0 1,0 0 0,0 0 0,0 0-1,0 0 1,0 0 0,1 0-1,-1 0 1,0 0 0,1 0 0,0 1-1,1 3 4,0 0 0,1-1 0,0 1 0,0 0-1,6 5 1,14 16 117,2-2-1,1 0 1,0-2 0,2-1 0,42 24-1,-70-44-106,1-1 0,-1 0 0,1 1 0,-1-1 0,1 1 0,-1-1 0,1 0 0,-1 0 0,1 1 0,0-1-1,-1 0 1,1 0 0,-1 0 0,1 0 0,0 1 0,-1-1 0,1 0 0,0 0 0,-1 0 0,1-1 0,-1 1 0,2 0 0,-2 0 1,0-1 1,1 1-1,-1-1 0,0 1 1,0-1-1,0 0 1,0 1-1,0-1 0,0 1 1,0-1-1,0 1 1,0-1-1,0 1 1,-1-1-1,1 1 0,0-1 1,0 1-1,0-1 1,-1 1-1,1-1 1,-17-29 329,16 28-340,-25-38 100,-1 1-1,-55-59 1,77 93-97,-1 1-1,0-1 1,0 1-1,0 0 1,0 0-1,-1 1 0,0 0 1,1 0-1,-9-2 1,65 39 142,-47-33-135,83 57 310,-78-51-300,0 0 1,0 0 0,-1 0 0,0 1 0,0 0 0,-1 1 0,10 15 0,-14-15 107,-8-12 42,-9-12 88,0-6 2,-21-38 0,22 36-429,-22-32-1,26 43-1003,1-1 0,-11-19-1,7 10-317</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38.809"/>
    </inkml:context>
    <inkml:brush xml:id="br0">
      <inkml:brushProperty name="width" value="0.05" units="cm"/>
      <inkml:brushProperty name="height" value="0.05" units="cm"/>
      <inkml:brushProperty name="color" value="#F6630D"/>
    </inkml:brush>
  </inkml:definitions>
  <inkml:trace contextRef="#ctx0" brushRef="#br0">359 976 12123,'1'-1'227,"-1"0"1,0 0-1,1 0 1,-1 0 0,1 0-1,-1 0 1,1-1-1,-1 1 1,1 0 0,0 1-1,0-1 1,-1 0-1,1 0 1,0 0 0,0 0-1,0 1 1,0-1 0,0 0-1,0 1 1,0-1-1,0 1 1,0-1 0,0 1-1,0-1 1,0 1-1,1 0 1,1-1 0,4 0 21,-1-1 1,1 1 0,10 0 0,14 1 262,40 6 0,-49-3-401,0 0-1,0-2 0,0-1 1,34-4-1,-33-1 10,0-1-1,0-1 1,0-1-1,37-20 0,-26 10 10,-1-2-1,35-28 0,-53 37 39,0-2 0,-1 0 1,0-1-1,21-28 0,-28 33-77,-2 0 1,1 0-1,-1-1 0,-1 0 1,0 0-1,0 0 0,-1 0 1,0-1-1,-1 1 0,2-14 0,-2-14 5,-1 0 0,-2 0 0,-2 0 0,-1 0 0,-2 0 0,-1 1 0,-2 0 0,-18-44 0,24 72-91,-1 1 1,0 0-1,0 1 0,-1-1 0,0 1 0,0 0 0,-12-13 0,7 12 5,1 0 1,-1 0-1,-1 1 0,-22-11 0,3 2 3,-1 2-1,-1 1 1,0 1-1,-1 2 1,-66-11-1,58 16 1,-75-1-1,97 7-5,0 0-1,1 2 0,-1 0 0,0 1 1,1 1-1,-22 9 0,20-6 0,0 1 0,1 2 0,1 0 0,-1 0 0,2 2-1,0 0 1,0 1 0,2 1 0,0 0 0,0 1 0,1 1-1,1 0 1,1 1 0,1 1 0,0-1 0,1 2 0,1-1 0,-9 32-1,8-20-4,-31 120 0,37-130 5,0 1 0,2 0-1,0 0 1,2-1 0,1 24-1,0-39 45,-1 0 0,1 0 1,1 0-1,-1 0 0,1 0 0,0 0 0,0-1 0,1 1 0,0 0 0,0-1 0,0 0 0,0 0 0,1 0 0,0 0 0,0 0 0,0-1 0,1 0 1,-1 0-1,1 0 0,0 0 0,0-1 0,1 0 0,5 3 0,5 0 121,0 0 1,0-1-1,0-1 1,1-1-1,0 0 1,0-1-1,19 0 0,16-2 344,53-8-1,338-46-284,-431 53-528,-1 0 0,16 1 0,30 10-340</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54.632"/>
    </inkml:context>
    <inkml:brush xml:id="br0">
      <inkml:brushProperty name="width" value="0.05" units="cm"/>
      <inkml:brushProperty name="height" value="0.05" units="cm"/>
      <inkml:brushProperty name="color" value="#F6630D"/>
    </inkml:brush>
  </inkml:definitions>
  <inkml:trace contextRef="#ctx0" brushRef="#br0">313 107 11634,'-2'-20'1859,"2"12"-1494,-1 0 1,0 1-1,-1 0 0,1-1 0,-1 1 0,-5-10 0,6 15-321,0 0 0,0 1 0,0-1 0,0 1-1,-1-1 1,1 1 0,0-1 0,-1 1 0,0 0 0,1-1 0,-1 1-1,0 0 1,1 0 0,-1 0 0,0 1 0,0-1 0,0 0 0,0 1 0,0-1-1,0 1 1,0 0 0,0-1 0,0 1 0,0 0 0,0 0 0,0 0-1,0 1 1,0-1 0,-2 1 0,-4 1 69,0 0-1,1 0 1,-1 1-1,1 0 1,0 0-1,-1 1 1,2-1-1,-1 2 1,-10 7-1,-5 7 290,-26 29-1,24-24 34,21-21-327,0 0-1,-1 0 1,1 0-1,-1-1 1,1 1-1,-1-1 1,0 0 0,0 0-1,0-1 1,-8 3-1,11-3-114,0-1 1,0 1-1,0 0 0,0 0 1,0 0-1,0 0 0,0 0 1,0 0-1,0 0 0,0 0 1,0 0-1,0 0 0,1 0 1,-1 0-1,0 1 0,1-1 1,-1 2-1,1-2-77,-1-1 0,1 1 0,-1 0 1,1 0-1,0 0 0,0 0 0,0-1 0,-1 1 1,1 0-1,0 0 0,0 0 0,0 0 0,0 0 0,0-1 1,1 1-1,-1 0 0,0 0 0,0 0 0,0 0 1,1-1-1,-1 1 0,0 0 0,1 0 0,-1 0 0,1-1 1,-1 1-1,2 1 0,13 1-828</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5:56.90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10 76 12931,'-9'4'10463,"31"-3"-9884,138-17 2068,-9 0-1709,125-9 641,-225 14-1279,-39 8-243,-1 0 1,1 1 0,22-2 0,-30 5 2,-9 1-26,-10 1 2,-113 10 5,-145-4 0,191-13-29,-31-2 9,144 13-43,-2 0 4,10-1 15,1-2-1,45-1 1,78-10 11,-107 3-11,4 4 45,-130-2 110,-49 1-42,79 6-191,0 1 0,0 2 0,-62 22 0,96-29-297,1 1 0,0-1 0,-1 2 0,1-1 0,0 0 0,0 1 0,1 0 1,-1 0-1,0 0 0,-6 7 0</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04.95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0 4745,'9'2'168,"-4"-4"144</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08.151"/>
    </inkml:context>
    <inkml:brush xml:id="br0">
      <inkml:brushProperty name="width" value="0.05" units="cm"/>
      <inkml:brushProperty name="height" value="0.05" units="cm"/>
      <inkml:brushProperty name="color" value="#FF0066"/>
    </inkml:brush>
  </inkml:definitions>
  <inkml:trace contextRef="#ctx0" brushRef="#br0">91 21 11538,'-24'11'993,"1"-1"927,1 0 33,11-4-129,1-1-32,13-3-295,8-2 7,17-2 104,8-2-23,14-3-409,4 0-304,7-1-664,3-4-568,7 0-2361,-7-1 1841</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08.824"/>
    </inkml:context>
    <inkml:brush xml:id="br0">
      <inkml:brushProperty name="width" value="0.05" units="cm"/>
      <inkml:brushProperty name="height" value="0.05" units="cm"/>
      <inkml:brushProperty name="color" value="#FF0066"/>
    </inkml:brush>
  </inkml:definitions>
  <inkml:trace contextRef="#ctx0" brushRef="#br0">0 1 15595,'12'3'1169,"2"2"343,2-1-248,5-3-816,5 1-200,10-2-1232,6-5-272,-6-5 568</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0.071"/>
    </inkml:context>
    <inkml:brush xml:id="br0">
      <inkml:brushProperty name="width" value="0.05" units="cm"/>
      <inkml:brushProperty name="height" value="0.05" units="cm"/>
      <inkml:brushProperty name="color" value="#FF0066"/>
    </inkml:brush>
  </inkml:definitions>
  <inkml:trace contextRef="#ctx0" brushRef="#br0">1 167 12611,'6'-1'7205,"24"-13"-4632,-19 6-1966,7-5 259,22-11 1,-36 22-788,1 0 0,0-1 1,0 2-1,0-1 0,0 0 0,0 1 0,0 0 1,1 0-1,-1 1 0,7-1 0,-10 2-69,1-1 0,-1 1 0,0 0-1,0-1 1,0 1 0,0 0 0,0 1 0,0-1-1,0 0 1,0 0 0,0 1 0,-1-1-1,1 1 1,0 0 0,-1-1 0,1 1 0,-1 0-1,0 0 1,0 0 0,1 0 0,-1 2 0,3 4-5,-1-1-1,0 1 1,0 0 0,2 14 0,-3-3 0,0 0 0,-2 1 0,0-1 1,-1 1-1,-5 24 0,1-1 8,3-19-3,2-18 8,3-17 2,30-131 28,-26 122-52,0 0 1,0 1 0,2 0-1,22-35 1,-27 48 1,0 1 1,1-1-1,-1 1 1,1 0-1,1 0 1,-1 1-1,1 0 0,0-1 1,0 2-1,6-4 1,-9 5-1,0 1 1,-1 0 0,1 0 0,0 0-1,0 1 1,0-1 0,-1 1-1,1-1 1,0 1 0,0 0 0,0 0-1,0 0 1,0 0 0,0 1-1,0-1 1,-1 1 0,1 0-1,0 0 1,0 0 0,-1 0 0,1 0-1,-1 1 1,1-1 0,-1 1-1,1-1 1,2 4 0,7 8 12,15 18 1,-18-20 34,0 0 1,13 12-1,-18-20-24,1 1 0,-1-1 0,1 0 0,0 0 0,0-1 0,0 1 0,0-1 1,0 0-1,8 2 0,-6-3 12,-1 0 0,1 0 0,-1-1 0,1 1 0,0-1 0,-1-1 0,1 1 0,-1-1 0,1 0 0,-1-1 0,1 0 0,-1 0 0,0 0 0,0-1 0,0 1 0,7-5 0,-5 1 18,1 0 0,-1-1 0,0 0 0,-1 0-1,1-1 1,-1 0 0,-1 0 0,0 0 0,9-16 0,-12 19-39,-1 0-1,0-1 1,0 1 0,0 0-1,0-1 1,1-10 0,-3 15-12,0 0 0,0 0 0,0 0 0,0 0 0,0 1 0,0-1 0,0 0 1,0 0-1,-1 0 0,1 0 0,0 0 0,0 1 0,-1-1 0,1 0 0,0 0 1,-1 1-1,1-1 0,-1 0 0,1 0 0,-1 1 0,0-2 0,-1 2 0,1-1 0,0 1-1,0 0 1,-1-1 0,1 1-1,0 0 1,0 0 0,-1 0-1,1 0 1,0 0 0,-1 0-1,1 0 1,0 1 0,0-1-1,-1 0 1,1 1 0,0-1 0,0 1-1,-2 0 1,-5 3-1,1-1 1,0 1-1,0 1 1,1 0-1,-1-1 1,1 2-1,0-1 1,0 1 0,1 0-1,-8 11 1,9-12-2,1 0 1,0 0 0,0 0 0,0 1 0,1-1-1,-1 1 1,1 0 0,1-1 0,-1 1 0,1 0-1,0 0 1,0 0 0,1 0 0,0 0 0,0 6 0,1-9 0,0 0 0,-1 0 0,1 0 1,1 0-1,-1 0 0,0 0 1,1 0-1,-1-1 0,1 1 0,0 0 1,0-1-1,0 0 0,0 1 1,0-1-1,1 0 0,-1 0 0,1 0 1,-1-1-1,1 1 0,0 0 1,-1-1-1,1 0 0,0 0 0,0 0 1,5 1-1,3 1-1,-1-1-1,1-1 1,0 0-1,0 0 1,-1-1-1,13-1 1,-3-1 2,-1-1 0,1-1 0,-1-1 0,0-1 1,0 0-1,30-15 0,-35 14 0,-2 0-1,1-1 1,-1 0 0,0-1 0,-1 0 0,0-1-1,0 0 1,-1-1 0,14-20 0,-16 19-3,-2 3 7,-7 24 27,0-7 58,0 1 0,0-1 0,1 1 0,0-1 0,1 1 0,0-1 0,0 1 0,1-1 0,3 10 1,-4-14-62,1-1 1,-1 1-1,1-1 1,0 1-1,0-1 1,0 0-1,0 0 1,1 0-1,-1 0 1,1-1-1,0 1 1,0 0-1,0-1 1,0 0-1,0 0 1,0 0 0,1 0-1,-1 0 1,1-1-1,-1 0 1,1 1-1,0-1 1,5 0-1,-4 0-14,1 0-1,0-1 1,0 0-1,0 0 1,0 0 0,0-1-1,0 0 1,0 0-1,0-1 1,-1 1-1,1-1 1,-1 0 0,1-1-1,-1 0 1,0 0-1,0 0 1,8-6-1,-3 1-3,-1-1 0,0 0 0,-1-1-1,0 1 1,-1-2 0,1 1 0,5-14-1,-8 15-12,2-2 13,-8 23 2,0-9-14,1 0 0,0 0 1,0 0-1,0 0 0,0 1 1,1-1-1,-1 0 0,1 0 1,0 0-1,0 0 0,0 0 1,0 0-1,0 0 0,1 0 1,-1-1-1,1 1 0,0 0 1,0-1-1,0 1 0,0-1 1,0 0-1,0 0 0,5 4 1,-2-3 1,0 1 1,0 0-1,1-1 1,-1 0-1,1-1 0,0 1 1,-1-1-1,1 0 1,0 0-1,1-1 1,5 1-1,-4-2-2,0 0 0,0 0 0,0-1 0,0-1 0,0 1 0,0-1 0,-1-1 0,1 1 1,-1-1-1,11-6 0,-6 3 0,-1-1 1,0 0-1,-1-1 1,1 0-1,13-15 1,-22 22 0,-1 0 0,0 0 1,0-1-1,0 1 1,0 0-1,0 0 0,0-1 1,-1 1-1,1-1 0,0 1 1,-1-1-1,1 1 1,-1-1-1,1 1 0,-1-1 1,0 1-1,1-1 0,-1 0 1,0 1-1,0-1 1,0 1-1,-1-1 0,1-2 1,-1 2 0,0 0-1,0 0 1,0 1 0,0-1 0,0 1 0,-1-1 0,1 1 0,0-1-1,-1 1 1,1 0 0,-1 0 0,0-1 0,1 1 0,-1 0 0,0 1-1,1-1 1,-1 0 0,-2 0 0,-13-4-40,1 0 0,-19-2 0,-18-4-1172,51 10 1020,-10-3-767,11 4 870,1 0-1,0 0 1,-1 0-1,1 0 1,0 0 0,0 0-1,-1 0 1,1-1-1,0 1 1,0 0 0,-1 0-1,1 0 1,0 0-1,0 0 1,0-1-1,-1 1 1,1 0 0,0 0-1,0-1 1,0 1-1,0 0 1,-1 0 0,1 0-1,0-1 1,0 1-1,0 0 1,0-1 0,0 1-1,0 0 1,0 0-1,0-1 1,0 1-1,5-2-1504</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9.622"/>
    </inkml:context>
    <inkml:brush xml:id="br0">
      <inkml:brushProperty name="width" value="0.05" units="cm"/>
      <inkml:brushProperty name="height" value="0.05" units="cm"/>
      <inkml:brushProperty name="color" value="#008C3A"/>
    </inkml:brush>
  </inkml:definitions>
  <inkml:trace contextRef="#ctx0" brushRef="#br0">0 272 16428,'36'7'2179,"-15"-2"-160,33 10 0,-49-14-1831,0 1-1,0 1 1,0-1-1,0 1 1,0 0 0,0 0-1,-1 0 1,0 1-1,1 0 1,-1 0-1,3 4 1,-5-6-154,-1 0 0,0 1-1,0-1 1,0 0 0,0 0 0,0 0 0,-1 0-1,1 1 1,-1-1 0,1 3 0,-1-4-27,0-1 0,0 0 0,0 1 0,0-1 0,0 0 0,0 1 0,0-1 0,0 0 0,0 1 0,0-1 1,0 0-1,0 0 0,0 1 0,-1-1 0,1 0 0,0 1 0,0-1 0,0 0 0,0 0 0,-1 1 0,1-1 0,0 0 0,0 0 0,-1 1 0,1-1 1,0 0-1,0 0 0,-1 0 0,0 0 3,1 0 1,-1 0 0,0 0 0,0 0-1,0 0 1,1 0 0,-1 0-1,0-1 1,0 1 0,1 0 0,-1-1-1,0 1 1,1-1 0,-1 1-1,0 0 1,1-1 0,-2 0-1,-2-3 28,-1-1-1,0 0 1,1 0-1,0 0 0,0 0 1,1 0-1,-1-1 1,-3-8-1,-2-6 2,-7-26 0,12 36-89,1 0-1,1 0 1,0-1-1,0 1 1,1-1-1,0 1 1,1-1-1,0 1 1,0-1 0,1 0-1,1 1 1,4-16-1,-1 9-402,-1 5-771,0 0 0,1 0 0,6-13 0,5 5-191</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1.179"/>
    </inkml:context>
    <inkml:brush xml:id="br0">
      <inkml:brushProperty name="width" value="0.05" units="cm"/>
      <inkml:brushProperty name="height" value="0.05" units="cm"/>
      <inkml:brushProperty name="color" value="#FF0066"/>
    </inkml:brush>
  </inkml:definitions>
  <inkml:trace contextRef="#ctx0" brushRef="#br0">209 526 14419,'0'-1'139,"-1"-1"0,1 1 0,0 0 0,0 0 0,-1 0-1,1-1 1,-1 1 0,1 0 0,-1 0 0,0 0 0,1 0 0,-1 0 0,0 0 0,0 0-1,1 0 1,-1 0 0,0 1 0,0-1 0,0 0 0,0 0 0,0 1 0,0-1 0,-1 1-1,1-1 1,0 1 0,0-1 0,0 1 0,0 0 0,-1-1 0,1 1 0,0 0 0,0 0-1,-1 0 1,1 0 0,0 0 0,0 0 0,-2 1 0,-3 0 82,0 0 0,0 0 0,1 1 0,-1-1 1,1 1-1,-1 1 0,-5 2 0,0 2-44,1 0 1,-1 0-1,1 1 0,0 1 1,1-1-1,0 2 0,-14 17 1,19-22-157,1 0 0,0-1 1,0 1-1,0 1 0,1-1 1,0 0-1,0 0 0,0 1 1,0-1-1,1 1 1,0 0-1,0-1 0,1 1 1,-1 0-1,1 0 0,0-1 1,1 1-1,-1 0 0,4 9 1,-3-12-11,0 0 0,0 0 0,1 0 1,-1 0-1,1-1 0,0 1 0,0-1 1,0 1-1,0-1 0,0 0 0,0 0 0,1 0 1,2 2-1,0-1 5,0 0 0,0 0 0,0-1-1,1 0 1,-1 0 0,11 2 0,-3-2 3,0-1-1,1 0 0,0 0 1,-1-1-1,20-3 0,-9-2-6,-1 0-1,0-1 0,0-1 0,-1-1 0,0-1 0,0-1 0,-1-1 1,-1-1-1,23-17 0,-24 15-7,-1 0 0,-1-2 0,-1 0 1,0-1-1,-1 0 0,0-1 0,-2-1 0,0 0 1,16-34-1,-21 32-12,0 0 1,-2 0-1,0-1 1,-2 0-1,0 0 1,1-34-1,-4 16-29,-2 1 1,-10-70-1,10 99 32,-1 1 0,0-1 0,-1 0-1,0 1 1,0 0 0,-9-17 0,12 25 9,-1 0 0,1 0 0,-1 1 0,1-1 0,-1 0 0,0 0 1,0 0-1,1 0 0,-1 1 0,0-1 0,0 0 0,0 1 0,0-1 0,0 1 0,0-1 0,0 1 0,0-1 0,0 1 0,0-1 0,-2 1 0,2 0 8,0 0-1,0 0 0,1 1 0,-1-1 0,0 0 0,0 1 0,0-1 0,0 0 1,0 1-1,0-1 0,1 1 0,-1 0 0,0-1 0,1 1 0,-1-1 0,0 1 1,1 0-1,-2 1 0,-1 3 65,0 0 0,0 0 0,1 0 0,0 0 0,0 0 0,-3 10 1,-1 17 141,2 1 0,0-1 1,2 1-1,2 0 0,1-1 0,1 1 1,2 0-1,1-1 0,10 34 1,-9-48-197,0 0 1,0-1 0,2 1-1,0-1 1,1-1 0,1 1-1,0-2 1,1 1 0,19 18-1,-28-32-21,-1 0 0,1 0 0,0 0 0,0-1-1,0 1 1,1-1 0,-1 0 0,0 0-1,0 0 1,1 0 0,-1 0 0,1 0 0,-1 0-1,1-1 1,-1 1 0,1-1 0,-1 0 0,1 0-1,-1 0 1,1 0 0,-1 0 0,1-1-1,0 1 1,-1-1 0,1 1 0,-1-1 0,0 0-1,1 0 1,-1 0 0,0 0 0,0-1 0,1 1-1,1-2 1,1-1 0,0 0 1,-1-1-1,0 0 0,1 1 1,-2-2-1,1 1 0,0 0 0,4-12 1,1-3-96,8-28 1,-11 30-119,11-26 0,-17 44 211,0 0 0,0 0 0,0-1 0,0 1 0,0 0 0,0 0 0,0 0 0,1 0 0,-1-1 0,0 1 0,0 0 0,0 0 0,0 0-1,0 0 1,0 0 0,1 0 0,-1-1 0,0 1 0,0 0 0,0 0 0,0 0 0,1 0 0,-1 0 0,0 0 0,0 0 0,0 0 0,0 0 0,1 0 0,-1 0 0,0 0-1,0 0 1,0 0 0,1 0 0,-1 0 0,0 0 0,0 0 0,0 0 0,0 0 0,1 0 0,-1 0 0,0 0 0,0 0 0,0 1 0,0-1 0,0 0 0,1 0 0,-1 0-1,0 0 1,0 0 0,0 0 0,0 1 0,0-1 0,0 0 0,1 0 0,-1 0 0,0 0 0,0 0 0,0 1 0,0-1 0,0 0 0,0 0 0,0 1 0,4 7-2,0 1-1,-1 0 1,3 11 0,-3-10 9,0 0 0,1 0 0,5 11-1,-5-14 4,0-1-1,0 1 0,0-1 0,1 0 1,0 0-1,0-1 0,1 0 1,7 6-1,-10-9-5,0 0 0,0 0 0,1-1 0,-1 1 0,1-1 1,-1 1-1,1-1 0,0 0 0,-1-1 0,1 1 0,0-1 0,0 0 0,0 1 1,-1-2-1,1 1 0,0 0 0,7-2 0,-3-1-1,-1 1-1,1-1 1,-1 0-1,0 0 1,0-1-1,0 0 1,0 0-1,11-10 1,0-3 6,25-29 0,-18 18-6,-23 26 8,0 0-1,0 0 1,1 0-1,-1 0 1,5-2 0,-6 3-7,-1 1 1,1 0-1,-1-1 0,1 1 1,-1 0-1,1 0 1,-1 0-1,1 0 1,0-1-1,-1 1 1,1 0-1,-1 0 1,1 0-1,0 0 0,-1 0 1,1 0-1,-1 0 1,1 1-1,-1-1 1,1 0-1,0 0 1,-1 0-1,1 1 0,-1-1 1,1 0-1,-1 0 1,1 1-1,-1-1 1,1 0-1,-1 1 1,0-1-1,1 1 1,-1-1-1,1 1 0,-1-1 1,1 1-1,4 10 192,0 0-1,4 12 1,10 21 158,-15-38-322,-2-1-68,1-1 1,0 1 0,0 0 0,0-1 0,1 0 0,5 7-1,-8-10-50,1-1 0,-1 1-1,0 0 1,0-1-1,0 1 1,0-1-1,1 1 1,-1-1 0,0 0-1,0 0 1,1 1-1,-1-1 1,0 0-1,0 0 1,1 0 0,-1 0-1,0 0 1,1-1-1,-1 1 1,0 0-1,0 0 1,1-1 0,-1 1-1,0-1 1,0 1-1,0-1 1,0 0-1,0 1 1,0-1 0,0 0-1,0 0 1,0 0-1,0 0 1,1-1 0,1-1-408,-1 0 0,1 0 0,-1-1 1,1 1-1,-1-1 0,0 1 0,1-5 1,3-4-719,10-14-423</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1.318"/>
    </inkml:context>
    <inkml:brush xml:id="br0">
      <inkml:brushProperty name="width" value="0.05" units="cm"/>
      <inkml:brushProperty name="height" value="0.05" units="cm"/>
      <inkml:brushProperty name="color" value="#FF0066"/>
    </inkml:brush>
  </inkml:definitions>
  <inkml:trace contextRef="#ctx0" brushRef="#br0">32 0 13491,'-18'7'712,"10"2"176,3-2-400,13 0-1176,6-2-1088,5-7 992</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1.651"/>
    </inkml:context>
    <inkml:brush xml:id="br0">
      <inkml:brushProperty name="width" value="0.05" units="cm"/>
      <inkml:brushProperty name="height" value="0.05" units="cm"/>
      <inkml:brushProperty name="color" value="#FF0066"/>
    </inkml:brush>
  </inkml:definitions>
  <inkml:trace contextRef="#ctx0" brushRef="#br0">0 83 11314,'1'1'109,"6"6"1282,-1 0 1,-1 0-1,9 14 0,-13-19-1179,0 0 0,0 0 1,0 0-1,0-1 0,-1 1 0,1 0 1,-1 0-1,1 0 0,-1 0 0,0 0 1,0 0-1,0 0 0,0 0 0,0 0 1,0 0-1,0 0 0,-1 0 1,1 0-1,-1 0 0,1 0 0,-1 0 1,0 0-1,-1 2 0,7-21 1194,1 5-1357,1 0 1,0 0-1,0 0 1,1 1-1,1 1 1,0-1-1,1 1 1,-1 1-1,18-13 1,-21 17-55,1 1 0,0 0-1,0 0 1,0 1 0,0 0 0,0 0 0,1 1 0,-1-1 0,1 2 0,0-1-1,0 1 1,0 0 0,0 1 0,-1 0 0,1 0 0,0 0 0,14 4-1,-12-1-311,0 0 0,18 10 0,-22-10-266,0 0-1,1 0 0,-1 0 0,1-1 0,0 0 0,0 0 0,-1-1 1,1 0-1,8 0 0,-2-2-1292,27-5-1,-14-1 948</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2.068"/>
    </inkml:context>
    <inkml:brush xml:id="br0">
      <inkml:brushProperty name="width" value="0.05" units="cm"/>
      <inkml:brushProperty name="height" value="0.05" units="cm"/>
      <inkml:brushProperty name="color" value="#FF0066"/>
    </inkml:brush>
  </inkml:definitions>
  <inkml:trace contextRef="#ctx0" brushRef="#br0">86 511 9938,'0'1'441,"0"1"0,0 0 1,0 0-1,0 0 0,0 0 0,0 0 0,-1 0 0,1 0 0,0 0 0,-1-1 1,0 1-1,1 0 0,-1 0 0,0-1 0,0 1 0,0 0 0,0-1 1,-2 3-1,-3 3 683,0 0 0,-11 9 1,10-10-516,1-1-279,1 0-212,0-1-1,0 1 1,-5 7 0,9-11-118,0 0 1,0 0 0,1 0-1,-1 0 1,1 0 0,-1 0-1,1 0 1,-1 1 0,1-1-1,-1 0 1,1 0-1,0 0 1,0 0 0,0 1-1,-1-1 1,1 0 0,0 0-1,1 0 1,-1 1 0,0-1-1,0 0 1,0 0 0,1 0-1,-1 0 1,1 2 0,0-2-6,0 0 0,0-1 0,0 1 0,0 0 0,-1-1 1,1 1-1,0-1 0,0 1 0,0-1 0,0 0 1,0 1-1,0-1 0,0 0 0,0 0 0,0 0 0,2 0 1,19 0-80,-9-3 73,0-1 0,-1-1 0,1 1 0,-1-2 0,0 0 0,21-14 0,-24 14 3,-1 0 1,-1-1 0,1 0-1,-1 0 1,7-9 0,-10 11 3,-1 0 0,0 0 0,0 0 0,-1 0 0,1 0 0,-1 0 1,0-1-1,-1 1 0,1-1 0,0-10 0,7-47 12,1-17 6,-7 35 3,-2 0 0,-2-1 1,-3 1-1,-1 0 0,-17-69 1,22 113-16,0 1 0,0 0 0,0 0 0,0 0 0,0 0 0,0 0 0,0 0 0,0 0 0,0-1 0,0 1 0,0 0 0,0 0 1,0 0-1,0 0 0,0 0 0,0 0 0,0 0 0,0 0 0,0-1 0,0 1 0,0 0 0,0 0 0,-1 0 0,1 0 0,0 0 0,0 0 1,0 0-1,0 0 0,0 0 0,0 0 0,0 0 0,0 0 0,0 0 0,-1 0 0,1-1 0,0 1 0,0 0 0,0 0 0,0 0 0,0 0 1,0 0-1,0 0 0,0 0 0,-1 0 0,1 0 0,0 0 0,0 0 0,0 0 0,0 0 0,0 0 0,0 1 0,0-1 0,0 0 0,-1 0 1,1 0-1,0 0 0,0 0 0,0 0 0,0 0 0,0 0 0,0 0 0,0 0 0,0 0 0,-4 6 36,1 9-10,1 0 0,0 0 0,0 0 1,2 0-1,1 16 0,-1-8-17,7 121 41,-5-126-275,1-1-1,1 1 0,1-1 1,0 0-1,2 0 0,8 17 1,19 24-421</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2.603"/>
    </inkml:context>
    <inkml:brush xml:id="br0">
      <inkml:brushProperty name="width" value="0.05" units="cm"/>
      <inkml:brushProperty name="height" value="0.05" units="cm"/>
      <inkml:brushProperty name="color" value="#FF0066"/>
    </inkml:brush>
  </inkml:definitions>
  <inkml:trace contextRef="#ctx0" brushRef="#br0">310 151 9874,'5'-34'992,"-1"7"1225,0-27 1,-4 52-2016,0 0 1,0 0 0,0 0 0,0 0-1,-1 0 1,1 0 0,-1 0 0,1 0-1,-1 0 1,0 0 0,-1-2 0,1 3-92,1 1 0,-1-1 0,1 0 0,-1 0 1,0 1-1,0-1 0,1 0 0,-1 1 1,0-1-1,0 1 0,0-1 0,0 1 0,0 0 1,1-1-1,-1 1 0,0 0 0,-2-1 1,0 1 50,0 0 0,0 1 0,0-1 0,0 1 1,0-1-1,0 1 0,0 0 0,0 0 0,0 0 1,0 1-1,1-1 0,-1 0 0,0 1 1,-2 2-1,-14 11 289,2 0 1,0 1 0,0 0-1,2 1 1,-21 30-1,7-4 217,-33 68 0,56-100-591,-3 7 98,-10 25 0,17-38-149,1 0 0,-1 0-1,1 1 1,0-1 0,0 1-1,1-1 1,-1 1-1,1 0 1,1 9 0,0-13-25,0 0 0,0 0 1,0 1-1,0-1 0,0 0 1,0 0-1,0 0 0,1 0 0,-1 0 1,1-1-1,-1 1 0,1 0 1,0-1-1,0 1 0,0-1 1,0 1-1,0-1 0,0 0 0,0 0 1,0 0-1,0 0 0,0 0 1,1-1-1,-1 1 0,0-1 1,5 1-1,5 1-113,0-1 1,0-1-1,0 0 1,12-1-1,23-6-2513,82-22 0,-67 12 1080</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3.409"/>
    </inkml:context>
    <inkml:brush xml:id="br0">
      <inkml:brushProperty name="width" value="0.05" units="cm"/>
      <inkml:brushProperty name="height" value="0.05" units="cm"/>
      <inkml:brushProperty name="color" value="#FF0066"/>
    </inkml:brush>
  </inkml:definitions>
  <inkml:trace contextRef="#ctx0" brushRef="#br0">51 574 14291,'3'1'348,"0"0"0,-1 0 0,1 0 0,0-1 0,0 1 0,0-1 0,0 0 0,0 1 0,0-1 0,0-1 0,-1 1 0,1 0 0,0-1 0,0 1 0,0-1 0,0 0-1,0 0 1,-1 0 0,1 0 0,-1-1 0,1 1 0,-1-1 0,1 0 0,2-2 0,1 0-173,-1-1 0,0 0 0,1-1 0,-1 1 0,-1-1 0,1 0 0,-1 0 0,5-10 0,-8 14-168,0 0 0,0 0 0,-1 0 1,1 0-1,0 0 0,-1 0 0,1 0 0,-1 0 0,0-1 0,1 1 0,-1 0 0,0 0 0,0 0 0,-1 0 0,1-1 0,0 1 1,-1 0-1,1 0 0,-1 0 0,0 0 0,0 0 0,0 0 0,0 0 0,0 0 0,0 1 0,0-1 0,0 0 0,-1 0 0,1 1 0,-1-1 1,0 1-1,1 0 0,-1-1 0,0 1 0,-3-2 0,2 1-7,0 1 0,-1-1 0,0 1 0,1 0 1,-1 0-1,0 0 0,1 0 0,-1 1 0,0-1 0,0 1 0,0 0 1,0 0-1,1 1 0,-1-1 0,0 1 0,0-1 0,1 1 0,-1 1 0,-6 2 1,5-1-1,-1 1 1,1-1-1,0 2 1,0-1-1,1 0 1,-1 1 0,1 0-1,0 0 1,0 0-1,1 1 1,0-1-1,0 1 1,0 0 0,0-1-1,1 1 1,0 1-1,0-1 1,0 6-1,2-9 6,0 0 0,0 0 0,0 0-1,0 0 1,1-1 0,-1 1 0,1 0-1,0 0 1,0 0 0,0-1 0,0 1-1,0-1 1,1 1 0,-1-1 0,1 1-1,0-1 1,-1 0 0,1 0 0,0 0-1,0 0 1,1 0 0,-1 0 0,0 0-1,1-1 1,-1 1 0,3 0 0,3 3 38,1-2-1,-1 1 1,0-1 0,1 0 0,0-1 0,16 3 0,-8-4 58,1 0 0,-1-2 1,33-4-1,18-1 131,-66 6-232,-1 0 1,0 0 0,1 0 0,-1 0 0,0 1 0,1-1 0,-1 0 0,0 0 0,0 1 0,1-1 0,-1 1 0,0-1-1,0 1 1,0 0 0,1-1 0,-1 1 0,0 0 0,0 0 0,0 0 0,0 0 0,0 0 0,-1 0 0,1 0 0,0 0 0,1 2-1,-1 1 7,1 0-1,-1 1 0,0-1 1,0 0-1,-1 1 0,1 5 0,-1-7-4,0 0 0,1 0-1,-1 1 1,0-1-1,1 0 1,0 0 0,0 0-1,0 0 1,0 0-1,1 0 1,2 5 0,-3-7-3,-1 0 0,1 0 0,0-1 0,0 1 0,-1-1 0,1 1 0,0 0 0,0-1 0,0 1 0,0-1 0,0 0 0,0 1 0,-1-1 0,1 0 0,0 1 0,0-1 0,0 0 0,0 0 0,0 0 0,0 0 0,0 0 0,2 0 0,-2-1 0,1 1 0,0-1 0,0 0 0,-1 1 0,1-1 0,0 0 0,-1 0 0,1 0 0,-1 0 0,1 0 0,1-2 0,1-2 0,0 1 0,0-1 0,0 0 0,-1 0 0,0-1 0,3-5 0,2-9 8,9-38-1,0-1-14,-16 56-4,1 0 1,-1 0-1,1 0 1,-1 0 0,1 0-1,0 1 1,0-1-1,3-2 1,-5 4 5,1 0 1,0 1-1,-1-1 1,1 0-1,0 1 1,0-1-1,0 1 1,0 0-1,0-1 1,0 1 0,-1 0-1,1-1 1,0 1-1,0 0 1,0 0-1,0 0 1,0 0-1,0 0 1,0 0-1,0 0 1,0 0-1,0 0 1,0 0-1,0 1 1,0-1-1,0 0 1,0 1-1,0-1 1,0 0-1,-1 1 1,2 0-1,4 4 0,1 0-1,-2 0 1,1 1 0,9 11-1,-9-9 7,1 0-1,10 9 1,-10-12-1,0 0 1,1-1-1,-1 1 0,1-1 1,0-1-1,0 0 0,0 0 1,1 0-1,-1-1 0,1 0 1,-1-1-1,1 0 0,0 0 1,-1-1-1,1 0 0,0 0 1,0-1-1,-1 0 0,1-1 1,-1 0-1,1 0 1,10-5-1,-6 2 6,-2 0 0,1-1 0,-1-1 0,0 1 0,0-2 0,-1 1 0,0-2-1,0 1 1,-1-1 0,0-1 0,0 0 0,-1 0 0,-1 0 0,11-19 0,-10 12 17,-1-1-1,0-1 1,-2 1-1,0-1 1,4-33-1,-4 4 7,-2-53 1,-2 86-30,-1 0 0,-1 0 1,0 0-1,-1 0 0,-1 0 1,-1 1-1,-6-19 0,9 30 1,0 1 1,0 0-1,0-1 0,-1 1 0,1 0 0,-1-1 1,-2-2-1,3 4 5,1 1 1,-1 0-1,1-1 0,-1 1 1,1 0-1,-1 0 0,1-1 1,-1 1-1,0 0 1,1 0-1,-1 0 0,1 0 1,-1 0-1,1-1 0,-1 1 1,0 0-1,1 0 0,-1 0 1,1 1-1,-1-1 1,1 0-1,-1 0 0,0 0 1,1 0-1,-1 0 0,1 1 1,-1-1-1,1 0 0,-1 1 1,1-1-1,-1 0 1,1 1-1,-1-1 0,1 0 1,0 1-1,-1-1 0,1 1 1,0-1-1,-1 1 0,1-1 1,0 1-1,-1-1 1,1 1-1,0 0 0,-3 5 113,0 0 0,0 0 0,1 1 0,0-1 0,0 0 0,1 1 0,-1-1 0,0 14 0,2 1 372,1 32 0,1-38-375,0-2 0,1 1 0,0 0 0,1 0 0,0-1 0,2 0 0,-1 0 0,14 21 0,-2-7 42,2-1 0,38 40 1,-53-62-245,18 22 243,-20-24-359,-1 0 0,0 0 0,0 0-1,0 0 1,0 0 0,0 0 0,0 0 0,0 1 0,-1-1 0,1 0 0,0 4 0,-1-6 158,0 0-1,0 0 1,0 0-1,0 0 1,0 0 0,0 0-1,0 1 1,0-1 0,0 0-1,0 0 1,0 0-1,0 0 1,0 0 0,0 0-1,0 0 1,0 0 0,0 0-1,0 0 1,0 1 0,0-1-1,0 0 1,0 0-1,0 0 1,0 0 0,0 0-1,0 0 1,0 0 0,0 0-1,0 0 1,0 0-1,0 0 1,0 1 0,0-1-1,0 0 1,0 0 0,0 0-1,0 0 1,0 0 0,0 0-1,-1 0 1,1 0-1,0 0 1,0 0 0,0 0-1,0 0 1,0 0 0,0 0-1,0 0 1,0 0 0,0 0-1,0 0 1,-1 0-1,1 0 1,0 0 0,0 0-1,0 0 1,0 0 0,0 0-1,0 0 1,0 0-1,0 0 1,-4-6-2378,-2-6 433</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3.577"/>
    </inkml:context>
    <inkml:brush xml:id="br0">
      <inkml:brushProperty name="width" value="0.05" units="cm"/>
      <inkml:brushProperty name="height" value="0.05" units="cm"/>
      <inkml:brushProperty name="color" value="#FF0066"/>
    </inkml:brush>
  </inkml:definitions>
  <inkml:trace contextRef="#ctx0" brushRef="#br0">1 72 16227,'13'-2'1233,"10"-1"343,5-6-376,6 0-904,1-3-336,0-2-1112,3 4-440,-5-2 656</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3.984"/>
    </inkml:context>
    <inkml:brush xml:id="br0">
      <inkml:brushProperty name="width" value="0.05" units="cm"/>
      <inkml:brushProperty name="height" value="0.05" units="cm"/>
      <inkml:brushProperty name="color" value="#FF0066"/>
    </inkml:brush>
  </inkml:definitions>
  <inkml:trace contextRef="#ctx0" brushRef="#br0">16 224 14619,'11'-6'888,"-1"1"-1,1-2 0,-1 1 1,0-1-1,15-15 1,-20 17-526,0 0 1,-1 0-1,1-1 0,-1 1 1,-1-1-1,1 0 1,-1 0-1,0 0 1,-1-1-1,1 1 1,2-12-1,-5 17-319,0-1 0,1 0-1,-1 0 1,0 0 0,0 0-1,0 0 1,0 0 0,0 0-1,-1 1 1,1-1 0,-1-2-1,1 3-35,-1 0-1,1 0 0,-1 0 0,1 1 0,-1-1 0,0 0 0,1 1 1,-1-1-1,0 0 0,1 1 0,-1-1 0,0 1 0,0-1 1,0 1-1,1-1 0,-1 1 0,0 0 0,0-1 0,0 1 0,0 0 1,0 0-1,0 0 0,0 0 0,1-1 0,-3 2 0,-1-1-3,0 0-1,0 1 1,0 0-1,0 0 0,0 0 1,0 1-1,0-1 0,1 1 1,-1 0-1,0 0 1,1 0-1,0 0 0,-1 1 1,1-1-1,0 1 1,0 0-1,-4 6 0,1-3 15,1 1 0,-1 0 0,1 1 0,1 0 0,0-1 0,0 1 0,-4 11 0,7-15 17,0 0 0,0 0 0,0 0 0,1 0 0,-1 0 0,1 1 0,0-1-1,0 0 1,0 0 0,1 0 0,-1 0 0,1 0 0,0 0 0,0 0 0,1 0 0,-1 0 0,1 0 0,0 0 0,0-1 0,0 1-1,0-1 1,1 1 0,-1-1 0,1 0 0,0 0 0,0 0 0,0-1 0,0 1 0,0-1 0,1 1 0,4 1 0,0 0 71,0-1 1,0 1 0,0-2 0,1 1 0,-1-1 0,1-1 0,-1 1 0,1-2 0,0 1 0,0-1-1,0 0 1,-1-1 0,15-3 0,9-2 447,0-3 0,37-14 0,-64 21-483,56-19 1036,1 2 1,68-11-1,-118 28-1105,0 0 0,0-1 0,0 0-1,0-1 1,-1-1 0,1 1 0,-1-2-1,14-8 1,0-2-310,-17 11-69,0 1 0,-1-1 0,1-1 0,-1 0 0,0 0-1,0 0 1,-1-1 0,0 1 0,8-13 0,0-8-2097,3-2 702</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14.157"/>
    </inkml:context>
    <inkml:brush xml:id="br0">
      <inkml:brushProperty name="width" value="0.05" units="cm"/>
      <inkml:brushProperty name="height" value="0.05" units="cm"/>
      <inkml:brushProperty name="color" value="#FF0066"/>
    </inkml:brush>
  </inkml:definitions>
  <inkml:trace contextRef="#ctx0" brushRef="#br0">108 61 28182,'-10'2'1528,"-6"-1"585,-8-1-1169,-2-5-944,5-5 0,11-9-1256,10 7-1481,12-6 1553</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27.601"/>
    </inkml:context>
    <inkml:brush xml:id="br0">
      <inkml:brushProperty name="width" value="0.05" units="cm"/>
      <inkml:brushProperty name="height" value="0.05" units="cm"/>
      <inkml:brushProperty name="color" value="#FF0066"/>
    </inkml:brush>
  </inkml:definitions>
  <inkml:trace contextRef="#ctx0" brushRef="#br0">293 1326 9834,'36'-24'4371,"-29"19"-3678,0 0-1,0 0 1,10-4-1,-14 8-473,0-1 1,1 1-1,-1 0 0,0 1 0,1-1 0,-1 0 0,1 1 0,-1 0 0,1 0 0,-1 0 0,7 1 0,11 2 265,0-1 0,1-1 0,36-3 0,67-14 517,-67 7-578,39-4 122,167-1 0,-22 26-514,46 1 195,404-24 739,-222 0 603,-281 8-719,383 6-403,-466 0-130,200-21-1,-6 4-105,-31 3-204,-182 3 67,244-25 573,-285 26-632,-9 2-11,45-1 1,-36 4-6,49-8-1,26-2 7,-82 10-3,60-9-1,-86 9 5,0-1-1,-1-1 1,1 0-1,-1 0 1,0-1-1,-1-1 0,1 0 1,17-12-1,-23 13-1,0-1-1,0 0 0,-1 0 1,0-1-1,0 1 0,0-1 0,-1 0 1,0-1-1,0 1 0,-1-1 1,0 0-1,0 1 0,-1-1 0,0-1 1,1-7-1,1-17-1,-1 0 0,-3-48 1,0 48 4,1-23-5,-3-71-91,2 120 71,-1 0 0,-1-1 0,1 1 0,-1 0 0,0 0 0,-1 0 0,1 0 0,-2 0 0,1 0 1,-1 1-1,0-1 0,0 1 0,0 0 0,-1 1 0,0-1 0,0 1 0,-1 0 0,1 0 0,-1 0 0,0 1 0,-9-5 1,-19-8-115,-69-26 0,-42-3 55,86 29 66,-8-1-81,-86-13 0,-69 4 25,-100-18 65,163 8 9,-52-10-22,1 12 2,-1 9-1,-319 1 1,208 34-10,-52 1-24,181-10-18,-216 4-451,1 21 311,106 1 202,-200 24 1,471-44-2,0 2-1,1 1 1,0 1 0,0 1-1,-49 27 1,43-19-3,-66 47-1,85-53 1,1 1 0,1 0 1,0 1-1,1 0 0,-21 31 0,-28 39 13,38-52-5,-36 58 0,55-79 9,0 0 0,1 0-1,0 1 1,1 0 0,0-1-1,1 1 1,0 0 0,1 1-1,0 15 1,2-15 36,1 0 0,0 1 0,1-1 0,1-1 0,0 1 0,1 0 0,1-1 0,0 0 0,7 14 0,9 11 361,42 57-1,10 15 441,-66-96-780,-1 0 1,0 1-1,-1 0 1,-1-1-1,0 2 1,-1-1-1,-1 0 0,0 0 1,-1 17-1,-1-31-76,0 0 1,0-1-1,0 1 0,0 0 0,0 0 1,0-1-1,1 1 0,-1 0 0,0 0 1,0-1-1,1 1 0,-1 0 0,0 0 1,1-1-1,-1 1 0,1-1 0,-1 1 1,1 0-1,-1-1 0,1 1 0,-1-1 1,1 1-1,0-1 0,-1 1 0,1-1 0,0 0 1,-1 1-1,2 0 0,1-1-104,-1 0-1,1 1 1,-1-1 0,1 0-1,-1 0 1,1 0 0,-1-1-1,5 0 1,20-8-437</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9.904"/>
    </inkml:context>
    <inkml:brush xml:id="br0">
      <inkml:brushProperty name="width" value="0.05" units="cm"/>
      <inkml:brushProperty name="height" value="0.05" units="cm"/>
      <inkml:brushProperty name="color" value="#008C3A"/>
    </inkml:brush>
  </inkml:definitions>
  <inkml:trace contextRef="#ctx0" brushRef="#br0">11 65 12979,'-2'17'2569,"-2"6"-231,1-1 0,1 32 0,2-48-2164,1 0 0,-1 0 0,1 0-1,0 0 1,1 0 0,-1-1 0,1 1 0,0 0-1,1-1 1,-1 0 0,1 1 0,0-1 0,0 0 0,5 5-1,-5-8-103,-1 1 0,1-1 0,0 0 0,0 0 0,0 0 0,0 0 0,0-1-1,0 1 1,1-1 0,-1 0 0,0 0 0,1 0 0,-1 0 0,1-1 0,-1 1 0,1-1-1,-1 0 1,1 0 0,0 0 0,-1-1 0,1 1 0,-1-1 0,0 0 0,5-1 0,0-1 37,1 0-1,-1 0 1,1-1 0,-1 0 0,0-1 0,-1 0 0,1 0 0,8-9 0,-5 4 77,0-1 0,15-20-1,-23 26-151,1 0-1,-1 0 0,0 0 1,0-1-1,-1 1 0,1-1 0,-1 0 1,-1 0-1,3-9 0,-4 12-31,-1 0-1,1 0 0,0 0 1,-1 0-1,1 0 0,-1 0 0,0 0 1,0 0-1,-1 0 0,1 0 1,0 0-1,-1 1 0,0-1 0,1 0 1,-1 1-1,0 0 0,-4-4 0,1 1-131,-1-1-1,0 1 1,0 1-1,-1-1 1,-11-6-1,1 4-1044,-1 2 0,1-1-1,-1 2 1,-32-4-1,27 4-875,1 2 598</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36.248"/>
    </inkml:context>
    <inkml:brush xml:id="br0">
      <inkml:brushProperty name="width" value="0.05" units="cm"/>
      <inkml:brushProperty name="height" value="0.05" units="cm"/>
      <inkml:brushProperty name="color" value="#FF0066"/>
    </inkml:brush>
  </inkml:definitions>
  <inkml:trace contextRef="#ctx0" brushRef="#br0">22 6 9026,'-2'-2'1192,"-2"-1"1417,1 3-1337,0 0-176,-1 1-280,-1 8-247,5 0-465,10 6-88</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38.281"/>
    </inkml:context>
    <inkml:brush xml:id="br0">
      <inkml:brushProperty name="width" value="0.05" units="cm"/>
      <inkml:brushProperty name="height" value="0.05" units="cm"/>
      <inkml:brushProperty name="color" value="#FF0066"/>
    </inkml:brush>
  </inkml:definitions>
  <inkml:trace contextRef="#ctx0" brushRef="#br0">2 0 13619,'-2'9'952,"4"0"873,12 6-1761</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43.596"/>
    </inkml:context>
    <inkml:brush xml:id="br0">
      <inkml:brushProperty name="width" value="0.05" units="cm"/>
      <inkml:brushProperty name="height" value="0.05" units="cm"/>
      <inkml:brushProperty name="color" value="#FF0066"/>
    </inkml:brush>
  </inkml:definitions>
  <inkml:trace contextRef="#ctx0" brushRef="#br0">11 115 9242,'-5'-5'478,"0"-2"3333,5 7-3716,0 0 0,0 0-1,1-1 1,-1 1-1,0 0 1,1 0 0,-1 0-1,0-1 1,1 1-1,-1 0 1,1 0 0,-1 0-1,0 0 1,1 0 0,-1 0-1,0 0 1,1 0-1,-1 0 1,1 0 0,-1 0-1,0 0 1,1 0-1,-1 0 1,1 0 0,167 9 4458,-124-9-3946,103-2 969,-107 0-973,67-13 1,15-21 260,6 0-366,-112 33-468,1 0 0,-1 1 0,0 1 0,1 1 0,30 2-1,-31 2-16,1 0-1,-2 0 0,1 2 0,29 14 1,-29-12 2,1-1 1,-1 0-1,1-1 1,18 3-1,-6-4 140,-1-1 0,0-2 0,1-1 0,-1-1 0,43-5 0,-47 1-15,1 1 0,0 1 0,0 1 0,0 1 0,0 2 0,30 5 0,-25-3 13,0 0 0,0-2 0,0-1 1,1-1-1,-1-2 0,53-9 0,-42 5-8,0 2-1,77 1 1,-109 4-130,1-1 0,0 0 1,-1-1-1,1 0 0,-1-1 1,1 0-1,14-4 0,-3-3 47,1 2-1,1 1 1,-1 1-1,1 1 1,0 0-1,0 2 1,24 1-1,-39 1-54,1 0-1,-1 0 0,0-1 0,0 0 1,0-1-1,11-3 0,-6 4 48,-25-2-30,4 0-24,0 0 0,-1 0-1,1 1 1,-1 0 0,0 1 0,-14-1 0,-54 5-16,17 0-5,-35 2-183,16 1 12,-74 1-92,-68 1-152,112-1 423,-1 0-3,50-8-374,0 4 0,1 1 0,-87 19-1,33 0 370,96-21 22,0-1-1,1-1 0,-1 0 1,0-1-1,-16-4 1,3 0 2,-38-3 0,59 8-3,-1 0 0,0 0 0,1 1 0,-1 1 0,1-1 0,0 1-1,-1 1 1,-10 4 0,-21 12-59,25-10 7,-1-2 0,-1 1 0,-21 5 0,34-12 46,-1 0 1,1 0-1,0-1 1,-1 1-1,1-1 0,-1 0 1,1 0-1,0-1 1,-1 0-1,1 0 1,0 0-1,0-1 1,0 1-1,0-1 1,-9-5-1,-6-5 6,15 8 0,0 0 1,-1 1 0,0 0-1,0 0 1,-7-2 0,11 4-1,-1 1 0,1 0 0,0-1 0,-1 1 0,1 0 1,-1 0-1,1 0 0,0 1 0,-1-1 0,1 0 0,0 1 0,0 0 1,-1-1-1,1 1 0,0 0 0,0 0 0,0 0 0,-4 3 1,0 0 0,-1 1 0,1 0 1,0 0-1,-10 12 0,15-16 6,-1 1 0,1 0-1,-1 0 1,0-1 0,1 1 0,-1-1-1,0 0 1,0 1 0,0-1-1,0 0 1,0 0 0,0 0-1,0 0 1,0 0 0,0-1 0,0 1-1,-1-1 1,1 1 0,0-1-1,0 0 1,-1 0 0,1 0 0,0 0-1,0 0 1,-1-1 0,1 1-1,0-1 1,0 1 0,0-1-1,-1 0 1,1 0 0,0 0 0,0 0-1,0 0 1,1 0 0,-1-1-1,-2-1 1,3 2 2,3-2-7,-37 30-3580,38-30 2235</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33.328"/>
    </inkml:context>
    <inkml:brush xml:id="br0">
      <inkml:brushProperty name="width" value="0.05" units="cm"/>
      <inkml:brushProperty name="height" value="0.05" units="cm"/>
      <inkml:brushProperty name="color" value="#FF0066"/>
    </inkml:brush>
  </inkml:definitions>
  <inkml:trace contextRef="#ctx0" brushRef="#br0">33 78 11715,'0'0'138,"0"0"0,0 0 1,2-3 2492,-2 3-2493,0-1 1,0 1-1,0 0 1,1 0-1,-1 0 1,0 0-1,0 0 0,0 0 1,0 0-1,1 0 1,-1 0-1,0 0 1,0 0-1,0 0 1,1 0-1,-1 0 1,0 0-1,0 0 1,0 0-1,1 0 1,-1 0-1,0 0 0,0 0 1,0 0-1,1 1 1,4-1 1216,-1-2-414,-3 1-904,-1 1 1,0 0-1,0 0 1,0 0-1,1 0 1,-1-1-1,0 1 1,0 0-1,0 0 1,1 0-1,-1 0 1,0 0-1,0 0 0,1 0 1,-1 0-1,0 0 1,0 0-1,1 0 1,-1 0-1,0 0 1,1 0-1,-1 0 1,0 0-1,0 0 1,1 0-1,-1 0 1,0 0-1,0 0 0,1 0 1,-1 0-1,0 1 1,0-1-1,0 0 1,1 0-1,-1 0 1,0 0-1,0 1 1,0-1-1,0 0 1,1 0-1,-1 0 1,0 1-1,0-1 1,0 0-1,0 0 0,0 1 1,0-1-1,1 0 1,5 7 229,-5-7-46,-2-5-41,2 3-48,-1 0-1,1 0 1,0 0-1,0 0 1,0 1 0,1-1-1,-1 0 1,0 1 0,3-3-1,4 0 14,-8 4-144,0 0 0,0 0 0,0-1 0,0 1 0,1 0 0,-1 0 1,0 0-1,0 0 0,0 0 0,0 0 0,1 0 0,-1 0 0,0 0 0,0 0 0,0 0 0,1 0 0,-1 0 0,0 0 0,0 0 0,0 0 0,0 1 0,1-1 0,-1 0 0,0 0 1,0 0-1,0 0 0,0 0 0,0 0 0,1 0 0,-1 0 0,0 1 0,0-1 0,0 0 0,0 0 0,0 0 0,0 0 0,0 0 0,0 1 0,1-1 0,-1 0 0,0 0 0,0 0 1,0 0-1,0 1 0,0-1 0,0 0 0,0 0 0,0 0 0,0 1 0,0-1 0,-1 0 1,0 0-1,0 0 1,0 1 0,1-1 0,-1 0-1,0 0 1,0 0 0,0 0 0,0-1-1,1 1 1,-1 0 0,-1 0 0,0-11 70,-3-5-596,1 16-44,-2 8-207,-11 3 581,15-10 200,1-1-5,-2-12 30,-3 24-38,4-7 2,7-12 2,-5 6 4,1 0 1,-1 0-1,1 0 1,-1-1-1,1 1 1,-1 0-1,0 0 1,1-1-1,-1 1 0,0-2 1,0 3-2,0 0 1,0-1-1,-1 1 0,1 0 1,0 0-1,0-1 1,0 1-1,-1 0 0,1 0 1,0-1-1,0 1 0,0 0 1,-1 0-1,1 0 1,0-1-1,-1 1 0,1 0 1,0 0-1,0 0 0,-1 0 1,1 0-1,0 0 1,-1-1-1,1 1 0,0 0 1,-1 0-1,1 0 1,0 0-1,-1 0 0,1 0 1,0 0-1,-1 0 0,1 1 1,0-1-1,0 0 1,-1 0-1,1 0 0,0 0 1,-1 0-1,1 0 0,-1 1 1,-2 1-36,-1-1 0,1 2 0,-1-1 0,1 0 1,0 1-1,-6 4 0,9-6-247,0-2 142,1-3-329,1 0 0,-1 0 0,1 0 0,0 1 0,4-7 0,15-11-748</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35.719"/>
    </inkml:context>
    <inkml:brush xml:id="br0">
      <inkml:brushProperty name="width" value="0.05" units="cm"/>
      <inkml:brushProperty name="height" value="0.05" units="cm"/>
      <inkml:brushProperty name="color" value="#FF0066"/>
    </inkml:brush>
  </inkml:definitions>
  <inkml:trace contextRef="#ctx0" brushRef="#br0">144 1 10170,'-2'3'575,"0"0"0,0 1-1,1-1 1,-1 1 0,-1 5-1,-7 14 1642,8-17-259,1-12-945,0 6-994,1-1 0,0 1 0,0-1 0,0 1 1,1 0-1,-1-1 0,0 1 0,0-1 0,0 1 1,0-1-1,0 1 0,0-1 0,1 1 0,-1 0 0,0-1 1,0 1-1,1-1 0,-1 1 0,0 0 0,1-1 1,-1 1-1,0 0 0,1-1 0,-1 1 0,4-3 19,-5 4-15,1-1-21,-1 1 0,1-1 0,-1 0-1,1 1 1,-1-1 0,1 1 0,0-1 0,-1 1 0,1-1-1,0 1 1,0-1 0,-1 1 0,1-1 0,0 1 0,0 0 0,0-1-1,0 1 1,-1-1 0,1 1 0,0 0 0,0-1 0,0 1-1,0-1 1,1 1 0,-1 0 0,0-1 0,0 1 0,0-1-1,1 2 1,9 13 49,-21 4 690,14-15-368,-2-3-5,-5 2 149,-8 3 48,7-4-69,6-5-35,-1 3-451,1 0 0,-1-1 0,0 1 0,0 0 0,0 0 0,0 0 0,1 0 0,-1 0 1,0 0-1,0-1 0,0 1 0,0 0 0,0 0 0,0 0 0,0 0 0,1 0 0,-1-1 0,0 1 0,0 0 0,0 0 0,0 0 0,0-1 1,0 1-1,0 0 0,0 0 0,0 0 0,0-1 0,0 1 0,0 0 0,0 0 0,0 0 0,0 0 0,0-1 0,0 1 0,0 0 0,0 0 0,-1 0 1,1 0-1,0-1 0,0 1 0,0 0 0,0 0 0,0 0 0,0 0 0,-1-1 0,1 1 0,0 0 0,0 0 0,0 0 0,0 0 0,0 0 1,-1 0-1,1 0 0,0 0 0,0 0 0,0 0 0,0-1 0,-1 1 0,1 0 0,0 0 0,-1 0 0,1 0-2,0 0 0,0 0 0,0 0 0,0 0 0,0 0 0,-1 0-1,1 0 1,0 0 0,0 0 0,0 0 0,0 0 0,-1 0 0,1 0-1,0 0 1,0 0 0,0 0 0,0 0 0,-1 0 0,1 0 0,0 0 0,0 0-1,0 0 1,0 0 0,0 0 0,-1 0 0,1 0 0,0 1 0,0-1 0,0 0-1,0 0 1,0 0 0,0 0 0,-1 0 0,1 0 0,0 0 0,0 1 0,0-1-1,0 0 1,0 0 0,0 0 0,0 0 0,0 0 0,0 1 0,0-1-1,0 0 1,0 0 0,0 0 0,0 0 0,0 1 0,0-1 0,0 0 0,0 0-1,0 0 1,0 0 0,0 1 0,0-1 0,0 0 0,0 0 0,0 0 0,0 1-1,-1-4 15,1 2-14,0 1-1,0-1 0,-1 1 0,1 0 0,0-1 0,0 1 0,0-1 0,-1 1 0,1 0 1,0-1-1,-1 1 0,1-1 0,0 1 0,-1 0 0,1 0 0,0-1 0,-1 1 0,1 0 1,-1-1-1,1 1 0,0 0 0,-1 0 0,1 0 0,-1 0 0,1-1 0,-1 1 0,0 0 0,-5 5 15,6-5-18,0 0 1,0 0-1,1 0 0,-1 0 1,0-1-1,0 1 1,0 0-1,0 1 0,0-1 1,0 0-1,0 0 1,0 0-1,1 0 0,-1 0 1,0 0-1,0 0 1,0 0-1,0 0 0,0 0 1,0 0-1,0 0 1,0 0-1,0 0 0,0 0 1,1 0-1,-1 0 1,0 0-1,0 1 0,0-1 1,0 0-1,0 0 1,0 0-1,0 0 0,0 0 1,0 0-1,0 0 1,0 0-1,0 0 0,0 1 1,0-1-1,0 0 1,0 0-1,0 0 0,0 0 1,0 0-1,0 0 1,0 0-1,0 0 0,0 1 1,0-1-1,0 0 1,0 0-1,0 0 0,0 0 1,0 0-1,0 0 1,0 0-1,0 0 0,-1 0 1,1 0-1,0 1 1,0-1-1,0 0 0,0 0 1,0 0-1,0 0 1,-34 9 417,34-10-416,-1 1-1,1 0 1,-1 0 0,1 0 0,0-1-1,-1 1 1,1 0 0,0-1-1,-1 1 1,1 0 0,0-1-1,-1 1 1,1 0 0,0-1 0,0 1-1,-1 0 1,1-1 0,0 1-1,0-1 1,0 1 0,0-1 0,-1 1-1,1 0 1,0-1 0,0 1-1,0-1 1,0 1 0,0-1 0,0 1-1,0-1 1,0 1 0,1 0-1,-1-2 1,-1-5 50,0 7-61,0 0 1,1 0-1,-1 1 0,1-1 0,-1 0 0,1 0 0,-1 1 0,1-1 0,0 0 0,-1 0 0,1 1 1,-1-1-1,1 1 0,-1-1 0,1 0 0,0 1 0,-1-1 0,1 1 0,-1 0 0,0 1 42,-9 8-1355,10-10 1288,0 0-1,-1 0 1,1 0 0,0 1-1,0-1 1,-1 0-1,1 0 1,0 0 0,-1 0-1,1 0 1,0 0-1,-1 0 1,1 1 0,0-1-1,-1 0 1,1 0 0,-1 0-1,1 0 1,0-1-1,-1 1 1,1 0 0,0 0-1,-1 0 1,1 0-1,0 0 1,-1 0 0,1 0-1,0-1 1,0 1-1,-1 0 1,1 0 0,0 0-1,-1-1 1,1 1 0,0 0-1,-1-1 1,-8-11-277</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49.740"/>
    </inkml:context>
    <inkml:brush xml:id="br0">
      <inkml:brushProperty name="width" value="0.05" units="cm"/>
      <inkml:brushProperty name="height" value="0.05" units="cm"/>
      <inkml:brushProperty name="color" value="#FF0066"/>
    </inkml:brush>
  </inkml:definitions>
  <inkml:trace contextRef="#ctx0" brushRef="#br0">15 9 11002,'-2'-9'5658,"2"14"-4098,0 2-192,-3 5-608,3 1-144,-2-3-407,2 0-153,-7-11-1657,7-22 457,2-6 296</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11.504"/>
    </inkml:context>
    <inkml:brush xml:id="br0">
      <inkml:brushProperty name="width" value="0.05" units="cm"/>
      <inkml:brushProperty name="height" value="0.05" units="cm"/>
      <inkml:brushProperty name="color" value="#FF0066"/>
    </inkml:brush>
  </inkml:definitions>
  <inkml:trace contextRef="#ctx0" brushRef="#br0">85 0 18804,'-17'4'728,"-4"6"-24,-1 6-264,6 6-1376,7 1 744</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45.052"/>
    </inkml:context>
    <inkml:brush xml:id="br0">
      <inkml:brushProperty name="width" value="0.05" units="cm"/>
      <inkml:brushProperty name="height" value="0.05" units="cm"/>
      <inkml:brushProperty name="color" value="#FF0066"/>
    </inkml:brush>
  </inkml:definitions>
  <inkml:trace contextRef="#ctx0" brushRef="#br0">8 313 11042,'-7'-32'2948,"7"30"-2630,-1 0-1,1 0 1,0 0 0,0-1 0,0 1 0,1 0-1,-1 0 1,0 0 0,1 0 0,-1-1 0,1 1-1,1-2 1,-2 4-249,1-1-1,-1 1 1,0-1-1,0 1 1,1 0 0,-1-1-1,1 1 1,-1 0-1,0-1 1,1 1-1,-1 0 1,1-1 0,-1 1-1,1 0 1,-1 0-1,0 0 1,1 0-1,-1-1 1,1 1-1,-1 0 1,1 0 0,-1 0-1,1 0 1,-1 0-1,1 0 1,-1 0-1,1 0 1,-1 0 0,1 0-1,-1 1 1,1-1-1,-1 0 1,1 0-1,-1 0 1,1 1 0,-1-1-1,1 0 1,-1 0-1,0 1 1,1-1-1,-1 0 1,0 1-1,1-1 1,-1 1 0,0-1-1,1 0 1,-1 1-1,16 21 963,7 29-132,-16-32-676,2-1 0,16 27 1,-12-23-110,-15-30-103,-1 0 0,0 0 0,-4-9 1,2 7-18,2-1 1,0 1-1,0-1 1,0 1-1,2-1 1,-2-13-1,3 19 4,0-1-1,0 0 0,0 1 0,1-1 0,0 1 1,0-1-1,0 1 0,1-1 0,0 1 0,0 0 1,0 0-1,1 0 0,0 0 0,3-5 0,-4 7 6,1 1-1,0-1 0,0 1 1,0 0-1,0 0 0,0 0 1,0 0-1,1 0 0,-1 1 1,1-1-1,-1 1 0,1 0 0,-1 0 1,1 0-1,0 1 0,-1-1 1,1 1-1,0 0 0,0 0 1,-1 0-1,7 2 0,-4-1 63,0-1-1,0 2 1,-1-1 0,1 1-1,-1 0 1,0 0-1,1 1 1,-1-1-1,0 1 1,0 0 0,0 0-1,-1 1 1,8 7-1,11 19 409,-22-28-454,1 1 1,-1-1-1,0 1 1,0-1 0,0 1-1,0 0 1,0-1-1,0 1 1,-1 0-1,1-1 1,-1 6-1,0-7-19,0-1 1,0 1-1,0-1 0,0 1 1,0-1-1,0 0 0,0 1 1,0-1-1,0 1 0,0-1 0,0 1 1,-1-1-1,1 1 0,0-1 1,0 0-1,0 1 0,-1-1 1,1 0-1,0 1 0,0-1 0,-1 1 1,1-1-1,0 0 0,-1 0 1,1 1-1,-1-1 0,1 0 1,0 0-1,-1 1 0,1-1 0,-1 0 1,1 0-1,0 0 0,-1 0 1,1 1-1,-1-1 0,1 0 1,-1 0-1,1 0 0,-1 0 1,1 0-1,0 0 0,-1 0 0,1-1 1,-1 1-1,1 0 0,-1 0 1,1 0-1,-1 0 0,0-1 0,0 0-3,-1 0-1,0 0 0,1 0 0,-1 0 0,1 0 0,-1 0 0,1 0 0,0-1 0,0 1 0,-1-1 0,-1-2 0,1-2-3,0 0-1,-1 1 1,2-1 0,-1 0-1,1 0 1,0 0 0,0 0-1,1 0 1,-1-1-1,1 1 1,1 0 0,-1 0-1,1 0 1,0 0-1,1 0 1,2-6 0,1-3 8,0 1 1,2 1-1,-1-1 1,2 1 0,13-18-1,-18 27-5,0 0 1,1-1-1,-1 2 0,1-1 0,0 0 1,0 1-1,8-5 0,-11 7 4,0 0-1,0 1 1,1-1-1,-1 0 1,0 1-1,1-1 1,-1 1-1,0 0 1,1 0-1,-1-1 1,1 1-1,-1 0 1,1 0-1,-1 0 1,1 0-1,-1 1 1,0-1-1,1 0 1,-1 0-1,1 1 1,-1-1-1,0 1 1,1 0-1,-1-1 1,0 1-1,0 0 0,1 0 1,-1-1-1,0 1 1,0 0-1,0 0 1,1 2-1,2 1 3,0 0 0,0 1-1,1-2 1,-1 1-1,1 0 1,9 4-1,-12-7 5,1 0 0,0 0-1,0 0 1,-1 0 0,1 0 0,0-1-1,0 1 1,0-1 0,0 0 0,0 0-1,0 0 1,0 0 0,0-1 0,0 1-1,3-2 1,-4 2-4,1-1 0,-1 0 0,0 0 0,1 0 0,-1 0 0,0 0 0,0-1 0,0 1 0,0-1-1,0 1 1,0-1 0,0 0 0,0 0 0,-1 0 0,3-2 0,-1-2 1,0 0 1,-1 0-1,1 0 1,2-11-1,-4 12-1,6-11-2,-2 15 0,4 7 1,9 22-98,-13-21 131,-1 1-1,2-1 0,-1 0 0,11 11 0,-15-17-127,0 0-1,0 0 0,1 0 1,-1 0-1,1 0 0,-1 0 1,1 0-1,-1 0 0,1-1 1,-1 1-1,1-1 0,-1 1 1,1-1-1,0 0 1,-1 1-1,1-1 0,0 0 1,-1 0-1,1 0 0,0-1 1,-1 1-1,1 0 0,-1 0 1,1-1-1,0 1 0,-1-1 1,1 0-1,-1 1 1,3-3-1,-1 2-345,-1-1 1,-1 1 0,1-1-1,0 0 1,0 0-1,-1 0 1,1 0-1,-1 0 1,3-3 0,0-6-896</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45.253"/>
    </inkml:context>
    <inkml:brush xml:id="br0">
      <inkml:brushProperty name="width" value="0.05" units="cm"/>
      <inkml:brushProperty name="height" value="0.05" units="cm"/>
      <inkml:brushProperty name="color" value="#FF0066"/>
    </inkml:brush>
  </inkml:definitions>
  <inkml:trace contextRef="#ctx0" brushRef="#br0">6 2 13267,'-5'-2'6865,"10"6"-5344,2 4-1049,0-1-272,2-1-360,-1 1-1369,-3-4-391,-3-3 784</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45.925"/>
    </inkml:context>
    <inkml:brush xml:id="br0">
      <inkml:brushProperty name="width" value="0.05" units="cm"/>
      <inkml:brushProperty name="height" value="0.05" units="cm"/>
      <inkml:brushProperty name="color" value="#FF0066"/>
    </inkml:brush>
  </inkml:definitions>
  <inkml:trace contextRef="#ctx0" brushRef="#br0">0 129 11731,'2'-5'1115,"1"-5"1994,-3 10-3028,0 0-1,1 0 1,-1 0-1,0 0 1,0-1-1,0 1 1,1 0-1,-1 0 0,0 0 1,0 0-1,1 0 1,-1 0-1,0 0 1,0 0-1,1 0 1,-1 0-1,0 0 1,0 0-1,0 0 1,1 0-1,-1 0 0,0 0 1,0 0-1,1 0 1,-1 1-1,0-1 1,0 0-1,0 0 1,1 0-1,-1 0 1,0 0-1,0 0 1,0 1-1,1-1 1,-1 0-1,0 0 0,0 0 1,0 1-1,0-1 1,0 0-1,1 0 1,17 18 932,1-2 0,1 0 1,1-1-1,27 15 0,-47-30-1004,21 15 210,-21-15-212,0 1 0,0 0 0,0 0 0,0 0 0,0 0 0,0 0 0,0 0 0,0 0 0,-1 0 1,1 0-1,0 1 0,-1-1 0,1 0 0,-1 0 0,1 1 0,-1-1 0,0 2 0,0-2-6,0-1 0,0 1 1,0-1-1,0 1 0,0-1 0,0 1 1,-1-1-1,1 1 0,0-1 0,0 1 0,-1-1 1,1 0-1,0 1 0,-1-1 0,1 1 1,0-1-1,-1 0 0,1 1 0,0-1 1,-1 0-1,1 1 0,-1-1 0,1 0 0,-1 0 1,1 1-1,-1-1 0,1 0 0,-1 0 1,1 0-1,-1 0 0,1 0 0,-1 0 1,1 1-1,-1-1 0,1 0 0,-1-1 0,0 1 1,1 0-1,-1 0 0,0 0 0,-1 0 0,-1-1 0,0 1-1,1-1 1,-1 0 0,1 0 0,-1 0-1,-2-1 1,1 0-4,-1-1 1,1 0-1,0 0 0,1 0 1,-1-1-1,1 1 0,-1-1 1,1 0-1,0 1 0,0-2 1,1 1-1,-1 0 0,1 0 1,0-1-1,0 1 0,0-1 1,1 0-1,0 0 0,-1 1 1,2-1-1,-1 0 0,1 0 1,-1 0-1,1 0 0,1 0 1,-1 0-1,1 0 0,0 0 1,0 0-1,0 1 0,0-1 1,1 0-1,0 1 0,0-1 1,1 1-1,-1 0 0,1-1 1,0 1-1,5-6 0,0 2-14,-1 1 0,1 1-1,0-1 1,1 1 0,-1 0 0,1 1-1,0 0 1,14-5 0,-15 7-540,0 1 1,1 0 0,-1 0-1,1 0 1,-1 1-1,12 0 1,-7 1-559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6.705"/>
    </inkml:context>
    <inkml:brush xml:id="br0">
      <inkml:brushProperty name="width" value="0.05" units="cm"/>
      <inkml:brushProperty name="height" value="0.05" units="cm"/>
      <inkml:brushProperty name="color" value="#FF0066"/>
    </inkml:brush>
  </inkml:definitions>
  <inkml:trace contextRef="#ctx0" brushRef="#br0">147 570 12451,'2'-10'508,"0"3"368,-1 0 1,1 1 0,-1-1-1,-1 0 1,1-8 0,-4 7 1102,-1 8-754,-8 11 277,2 3-772,0 0 0,1 0 0,-14 31 0,-15 51 279,35-89-927,-6 16 118,1 1 0,1 0-1,1 1 1,1 0-1,1 0 1,1 0-1,1 33 1,2-52-127,1 0 0,0 0 1,0 0-1,0 0 0,1 0 0,3 8 1,-4-12-51,0 0 0,1 0 0,-1 1 0,0-1 0,1 0 0,-1 0 0,1 0 0,0 0 0,0-1 0,0 1 0,0 0 1,0-1-1,0 1 0,0-1 0,0 0 0,1 0 0,3 2 0,-2-2-8,1 0 0,-1-1 0,1 1-1,0-1 1,-1 0 0,1 0 0,-1 0 0,1-1 0,-1 0 0,1 0-1,-1 0 1,6-2 0,4-2 3,-1-1 0,20-11 0,-4-1-11,0 0 0,-2-2 1,0-1-1,27-28 0,-36 30-19,0 0 0,-2-2 0,0 0 0,-1-1 0,22-43 0,20-75-558,-56 137 530,1 0 0,-1 0-1,1 0 1,-1 0 0,1 0-1,0 1 1,5-6 0,-7 8 32,0 0 1,1 0-1,-1-1 1,0 1-1,1 0 1,-1 0-1,1 0 1,-1 0 0,0-1-1,1 1 1,-1 0-1,1 0 1,-1 0-1,1 0 1,-1 0-1,0 0 1,1 0 0,-1 0-1,1 0 1,-1 0-1,1 0 1,0 1-1,0-1 2,-1 1 0,1-1 0,0 1-1,0-1 1,0 1 0,-1 0 0,1 0-1,0-1 1,-1 1 0,1 0 0,0 0-1,-1 0 1,1 1 0,2 3-1,-1 0 0,1 0 0,1 0 0,-1-1 0,1 1 0,-1-1 0,1 0 0,9 7 0,-9-8 7,-1-1-1,1-1 1,-1 1 0,1 0-1,0-1 1,0 0 0,0 0-1,0 0 1,0 0-1,0-1 1,0 1 0,0-1-1,7-1 1,-2 0-14,-1-1 1,1 1-1,-1-2 1,0 1-1,0-1 1,0-1-1,0 1 1,0-1-1,-1-1 1,0 1-1,1-1 1,-2-1-1,1 1 1,-1-1-1,0 0 1,9-11-1,-15 16 0,1-1-1,0 1 0,0 0 0,0-1 0,0 1 0,-1-1 0,1 1 1,-1-1-1,1 1 0,-1-1 0,0 1 0,1-1 0,-1 1 0,0-1 1,0 0-1,0 1 0,0-1 0,-1 1 0,1-1 0,-1-2 0,0 1 2,0 0-1,-1 0 0,1 1 1,-1-1-1,0 0 0,1 1 0,-1-1 1,0 1-1,-5-4 0,-3-2-15,0 1 1,0 0-1,0 1 1,-16-7-1,10 5-49,0 1 0,-1 0 0,0 1 0,-24-4-1,40 9 73,0 1 0,1 0-1,-1 0 1,0-1-1,0 1 1,0 0-1,0 0 1,1 0-1,-1 0 1,0 0-1,0 0 1,0 0 0,1 0-1,-1 1 1,0-1-1,0 0 1,0 0-1,1 1 1,-1-1-1,0 1 1,0-1-1,1 0 1,-1 1 0,0-1-1,1 1 1,-1 0-1,1-1 1,-1 1-1,1-1 1,-1 1-1,1 0 1,-1 0-1,1-1 1,-1 1 0,1 0-1,-1 1 1,1-1-22,0 0-1,0 0 1,1 0 0,-1 1 0,0-1 0,0 0 0,1 0-1,-1 0 1,1 0 0,-1 0 0,1 0 0,-1 0 0,1 0 0,0 0-1,-1 0 1,1-1 0,0 1 0,0 0 0,0 0 0,-1-1 0,1 1-1,0 0 1,0-1 0,0 1 0,0-1 0,2 2 0,2-1-205,1 1 0,-1-1-1,0 0 1,1 0 0,-1 0 0,0-1 0,1 0 0,-1 0 0,1 0 0,-1-1 0,1 0 0,-1 0 0,0 0 0,0-1 0,10-4 0,6-3-592,0-1 0,27-19 0,-41 24 653,42-27-935,-21 12 482,37-18 0,-56 33 738,1 0 0,0 1 0,0 1 0,0 0 0,1 0 0,-1 1 0,1 0-1,11 0 1,18 3 1493,13-1 976,-48 0-2373,-1-1 0,1 0 0,0 0 0,0 0 0,-1 0 0,1-1 0,-1 0 0,7-3 1,-11 5-201,0-1 1,1 1 0,-1 0 0,0 0-1,0 0 1,1-1 0,-1 1 0,0 0-1,1 0 1,-1 0 0,0 0 0,0 0-1,1 0 1,-1 0 0,0 0-1,1-1 1,-1 1 0,0 0 0,1 0-1,-1 0 1,0 1 0,1-1 0,-1 0-1,0 0 1,1 0 0,-1 0 0,0 0-1,1 0 1,-1 0 0,0 0 0,1 1-1,-1-1 1,0 0 0,0 0 0,1 1-1,0 0-4,-1 0-1,0 0 1,1 0-1,-1 0 0,0 0 1,0 0-1,0 0 1,1 0-1,-1 0 1,0 0-1,-1 2 1,1 2-7,-1 0 1,0 0 0,-3 10-1,4-15 3,0 0 0,0 1 0,0-1 0,0 0 0,0 0-1,0 0 1,0 0 0,0 0 0,0 1 0,0-1 0,-1 0-1,1 0 1,0 0 0,0 0 0,0 0 0,0 0 0,0 1-1,0-1 1,-1 0 0,1 0 0,0 0 0,0 0 0,0 0-1,0 0 1,-1 0 0,1 0 0,0 0 0,0 0 0,0 0-1,0 0 1,-1 0 0,1 0 0,0 0 0,0 0 0,0 0-1,0 0 1,-1 0 0,1 0 0,0 0 0,0 0 0,0 0-1,0 0 1,-1 0 0,1-1 0,0 1 0,0 0 0,0 0-1,0 0 1,0 0 0,0 0 0,-1-1 0,-4-7 47,2-12-205,1 1-1,1 0 1,1-1-1,0 1 1,2-1-1,0 1 1,1 0-1,6-22 1,-8 39 33,0 0-1,-1 0 1,1 1 0,0-1 0,0 0 0,0 0-1,0 0 1,0 0 0,0 1 0,1-1 0,-1 1-1,0-1 1,1 1 0,0-1 0,2-1 0,0 1-399,0 0 0,0 1 0,0-1 0,0 1 1,7-2-1,7-1-1271,-1-4 450,2-4 477</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0.216"/>
    </inkml:context>
    <inkml:brush xml:id="br0">
      <inkml:brushProperty name="width" value="0.05" units="cm"/>
      <inkml:brushProperty name="height" value="0.05" units="cm"/>
      <inkml:brushProperty name="color" value="#008C3A"/>
    </inkml:brush>
  </inkml:definitions>
  <inkml:trace contextRef="#ctx0" brushRef="#br0">2 11 14251,'-1'0'152,"1"-1"-1,0 1 1,0 0 0,0 0 0,0-1-1,0 1 1,-1 0 0,1 0-1,0-1 1,0 1 0,0 0-1,0 0 1,0-1 0,0 1 0,0 0-1,0-1 1,0 1 0,0 0-1,0 0 1,0-1 0,0 1-1,0 0 1,0-1 0,0 1 0,1 0-1,-1 0 1,0-1 0,0 1-1,0 0 1,0 0 0,0-1-1,1 1 1,-1 0 0,0 0-1,0 0 1,0-1 0,1 1 0,-1 0-1,1 0 1,10 6 2732,14 17-760,29 35 329,-9-11-935,76 103 0,-81-89-1371,38 80 1,-76-137-254,1 1 1,-1 0-1,-1 0 1,1 0-1,0 0 1,-1 0-1,0 0 1,0 10-1,-1-15 36,0 1 0,0-1 1,0 0-1,0 1 0,0-1 0,0 0 0,0 0 0,0 1 0,0-1 0,0 0 1,0 0-1,0 1 0,-1-1 0,1 0 0,0 0 0,0 1 0,0-1 0,0 0 1,-1 0-1,1 0 0,0 1 0,0-1 0,0 0 0,-1 0 0,1 0 1,0 0-1,0 0 0,-1 1 0,1-1 0,0 0 0,0 0 0,-1 0 0,1 0 1,0 0-1,-1 0 0,1 0 0,0 0 0,0 0 0,-1 0 0,1 0 0,0 0 1,0 0-1,-1 0 0,1 0 0,0 0 0,-1 0 0,1-1 0,-19-6-2638,8 2 1801,-18-2-400</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6:46.066"/>
    </inkml:context>
    <inkml:brush xml:id="br0">
      <inkml:brushProperty name="width" value="0.05" units="cm"/>
      <inkml:brushProperty name="height" value="0.05" units="cm"/>
      <inkml:brushProperty name="color" value="#FF0066"/>
    </inkml:brush>
  </inkml:definitions>
  <inkml:trace contextRef="#ctx0" brushRef="#br0">1 1 16844,'8'10'2280,"-4"2"1345,1 4-1641,-2-4-367,-4 2-1193,8-11-5809,-7-20 3872</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12.660"/>
    </inkml:context>
    <inkml:brush xml:id="br0">
      <inkml:brushProperty name="width" value="0.05" units="cm"/>
      <inkml:brushProperty name="height" value="0.05" units="cm"/>
      <inkml:brushProperty name="color" value="#FF0066"/>
    </inkml:brush>
  </inkml:definitions>
  <inkml:trace contextRef="#ctx0" brushRef="#br0">911 1268 14083,'38'-1'1129,"0"1"-1,0 3 1,72 13-1,-48-7-657,79 10 266,1-6 0,0-7 1,183-15-1,225-61 1880,-11-53-596,-482 105-1735,99-45 1,-128 49-169,-1-1 0,-1-1 0,0-1-1,-2-2 1,30-27 0,-47 39-65,0-1-1,-1 1 0,0-1 0,0-1 0,-1 1 1,0-1-1,0 0 0,-1 0 0,5-16 1,-5 12-16,-2 0 1,1 0 0,-2 0 0,0 0-1,0 0 1,-2-22 0,-3 8-19,-1 1 0,-1-1 1,-1 1-1,-2 1 0,0-1 1,-22-40-1,10 26-15,-3 0 0,-1 2 0,-51-61 0,57 78-4,-1 0 0,-1 2 0,0 1 0,-2 0 0,0 2 0,-1 0 0,-34-16 0,15 14-5,-1 2 0,0 1 0,-1 3 1,-61-10-1,-188-5-6,-309 37 20,2 56-25,445-43 19,-199 56-1,296-62-1,1 3-1,1 3 0,1 2 0,1 3 1,1 2-1,-71 52 0,86-51 79,1 1 0,2 2 0,-44 52 0,64-66 24,1 1-1,0 0 0,2 1 0,0 1 0,2 0 1,0 1-1,1 0 0,-8 33 0,16-43-75,-1 0 0,2 0-1,-1 0 1,2 1 0,0-1-1,1 0 1,0 0-1,1 0 1,1 0 0,0 0-1,1 0 1,1 0 0,0-1-1,0 0 1,1 0-1,1 0 1,0-1 0,1 0-1,1-1 1,-1 1 0,2-1-1,-1-1 1,2 0-1,-1-1 1,1 1 0,1-2-1,15 9 1,-6-5-20,1-1 1,1-1-1,0-1 0,0-1 1,0-1-1,38 6 1,-4-5-3,101-1 1,-81-8-347,-1-3 0,83-16 0,-108 10-230,0-2 0,-1-2 0,-1-2 1,49-24-1,-62 22 71,38-28 0</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17.558"/>
    </inkml:context>
    <inkml:brush xml:id="br0">
      <inkml:brushProperty name="width" value="0.05" units="cm"/>
      <inkml:brushProperty name="height" value="0.05" units="cm"/>
      <inkml:brushProperty name="color" value="#FF0066"/>
    </inkml:brush>
  </inkml:definitions>
  <inkml:trace contextRef="#ctx0" brushRef="#br0">895 1071 9362,'-1'0'177,"0"0"0,0 0 0,1 0 0,-1 0 1,0 0-1,1-1 0,-1 1 0,0 0 0,0 0 0,1-1 0,-1 1 0,1 0 1,-1-1-1,0 1 0,0-1 0,1-2 1594,8 0-289,3 3-899,-1 0 1,1 0 0,0 1 0,-1 0 0,1 1-1,-1 0 1,14 5 0,21 4 300,301 30 1501,-141-20-1784,-103-8-350,379 38 1107,-354-44-726,229-16 1,-235-3-307,196-16 454,12 0-492,-288 21-217,-1-1 1,0-2 0,0-2 0,-1-1 0,72-37-1,-99 43-29,-1 0 0,1-1-1,-1 0 1,-1-1 0,0 0-1,0-1 1,0 0-1,-2-1 1,1 0 0,7-12-1,-12 15-12,1-1-1,-1 1 1,0-1-1,-1 0 1,0 0-1,0-1 1,-1 1-1,0 0 1,-1-1-1,0 0 1,-1 1-1,0-1 1,0 1-1,-1-1 1,-2-9-1,-1 1-18,-1 1 0,-1 0-1,-1 0 1,0 0 0,-1 1 0,-1 0-1,0 1 1,-2 0 0,1 0 0,-2 1 0,0 0-1,-17-14 1,-18-13-15,-3 2-1,-64-38 1,59 41 11,-9-5-8,-1 3 0,-1 2-1,-101-36 1,61 34-31,-2 5-1,-1 5 1,-1 4 0,-155-12-1,51 25-172,-1 9-1,-420 52 0,216 31-237,301-48 303,-165 67-1,236-79 128,2 1-1,0 3 0,-67 48 0,87-53 7,0 0 1,2 2-1,0 0 1,2 2-1,0 0 1,2 2-1,-17 27 0,22-27 8,0 0-1,2 1 1,1 1-1,1-1 1,2 2-1,0-1 1,2 1-1,1 0 1,-1 34-1,6-47 5,0 1-1,2-1 1,-1 1-1,2-1 1,0 0-1,1 0 1,1 0 0,0 0-1,2-1 1,-1 0-1,2 0 1,0-1 0,0 0-1,2 0 1,15 18-1,-4-8 36,1-1 0,1-1-1,1-1 1,2 0 0,-1-3-1,2 0 1,1-1 0,0-2-1,1 0 1,0-3 0,35 12-1,-14-11 71,1-3 0,0-1 0,79 2 0,154-12 289,65-23-686,-117-8-3877,-131 18 2534</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3.631"/>
    </inkml:context>
    <inkml:brush xml:id="br0">
      <inkml:brushProperty name="width" value="0.05" units="cm"/>
      <inkml:brushProperty name="height" value="0.05" units="cm"/>
      <inkml:brushProperty name="color" value="#FF0066"/>
    </inkml:brush>
  </inkml:definitions>
  <inkml:trace contextRef="#ctx0" brushRef="#br0">12 1 8554,'-8'5'384,"4"0"136,4-1-384</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5.632"/>
    </inkml:context>
    <inkml:brush xml:id="br0">
      <inkml:brushProperty name="width" value="0.05" units="cm"/>
      <inkml:brushProperty name="height" value="0.05" units="cm"/>
      <inkml:brushProperty name="color" value="#FF0066"/>
    </inkml:brush>
  </inkml:definitions>
  <inkml:trace contextRef="#ctx0" brushRef="#br0">25 51 11578,'-1'-6'402,"-4"-20"817,5 25-1066,0 0 0,-1-1-1,1 1 1,0 0-1,-1 0 1,1 0 0,-1 0-1,0 0 1,1 0 0,-1 1-1,0-1 1,1 0 0,-1 0-1,0 0 1,0 1 0,0-1-1,1 0 1,-3 0-1,3 1-99,0 0-1,-1 0 0,1 0 0,0 0 1,0 0-1,0 0 0,-1 0 0,1 0 1,0 0-1,0 0 0,0 0 0,-1 0 1,1 0-1,0 0 0,0 0 0,0 0 1,0 0-1,-1 1 0,1-1 0,0 0 0,0 0 1,0 0-1,0 0 0,0 0 0,-1 1 1,1-1-1,0 0 0,0 0 0,0 0 1,0 0-1,0 1 0,0-1 0,0 0 1,0 0-1,0 0 0,0 1 0,0-1 1,0 0-1,0 0 0,0 0 0,0 1 1,0-1-1,0 0 0,-1 13 638,1-11-330,1 13 246,1 0-1,0-1 0,1 1 1,0-1-1,11 26 0,-5-11 21,65 185 2101,-50-156-2151,51 90 0,-72-143-597,9 15 69,17 39 0,-26-53-189,-1 0 0,0 1 0,-1-1 0,1 0 0,-1 1 0,0-1 0,-1 1 0,0-1 0,0 1 0,0 0 0,-2 7 0,2-12-84,-1 1 0,0-1-1,0 0 1,1 0 0,-1 0-1,0 0 1,-2 2 0,2-3 125,1-1 0,0 0 1,0 1-1,-1-1 1,1 1-1,0-1 0,-1 0 1,1 1-1,-1-1 0,1 0 1,0 0-1,-1 1 1,1-1-1,-1 0 0,1 0 1,-1 0-1,1 1 0,0-1 1,-1 0-1,1 0 0,-1 0 1,1 0-1,-1 0 1,1 0-1,-1 0 0,1 0 1,-1 0-1,1 0 0,-1 0 1,1 0-1,-1-1 1,1 1-1,-1 0 0,1 0 1,0 0-1,-1-1 0,1 1 1,-1 0-1,1 0 0,0-1 1,-1 1-1,0-1 1,-7-12-1331</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5.930"/>
    </inkml:context>
    <inkml:brush xml:id="br0">
      <inkml:brushProperty name="width" value="0.05" units="cm"/>
      <inkml:brushProperty name="height" value="0.05" units="cm"/>
      <inkml:brushProperty name="color" value="#FF0066"/>
    </inkml:brush>
  </inkml:definitions>
  <inkml:trace contextRef="#ctx0" brushRef="#br0">0 134 13483,'22'-17'1114,"1"1"1,1 1-1,0 2 1,1 0-1,0 1 1,39-12-1,-44 18-858,0 1 0,0 0 0,0 2-1,1 1 1,-1 0 0,0 1 0,1 2 0,-1 0 0,29 5-1,-42-5-212,0 1 0,0 0 0,0 0 0,0 1 0,0 0 0,-1 0-1,1 1 1,-1 0 0,8 6 0,-10-7-7,-1 0 0,1 1 0,-1-1 0,0 1-1,0 0 1,0 0 0,-1 0 0,1 0 0,-1 1 0,0-1 0,0 1 0,-1-1 0,1 1-1,1 8 1,-2-3 26,-1 1 0,0-1 0,0 1 0,-1-1 1,0 0-1,-1 1 0,0-1 0,0 0 0,-2 0 0,1 0 0,-1 0 0,0-1 0,-7 11 0,2-4-59,-1-1-1,-1 1 1,0-2 0,-1 0 0,-1 0 0,-22 19-1,29-28-105,-1 0 0,1-1 0,-1 0 0,0 0-1,0 0 1,0-1 0,-1 0 0,-9 3 0,14-6-48,1 1 1,0-1 0,-1 0 0,1 1-1,-1-1 1,1 0 0,0-1 0,-1 1 0,1 0-1,0-1 1,-1 1 0,1-1 0,0 0-1,-1 1 1,1-1 0,0 0 0,0-1-1,0 1 1,0 0 0,0 0 0,0-1-1,0 0 1,0 1 0,1-1 0,-1 0 0,1 0-1,-1 1 1,1-1 0,-1-1 0,1 1-1,0 0 1,-1-3 0,-11-32-1153</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6.148"/>
    </inkml:context>
    <inkml:brush xml:id="br0">
      <inkml:brushProperty name="width" value="0.05" units="cm"/>
      <inkml:brushProperty name="height" value="0.05" units="cm"/>
      <inkml:brushProperty name="color" value="#FF0066"/>
    </inkml:brush>
  </inkml:definitions>
  <inkml:trace contextRef="#ctx0" brushRef="#br0">0 0 15555,'9'14'1465,"-4"3"647,2 13-288,-5 4-407,0 3-385,1-3-184,4-2-504,2-5-144,5-6-160,0-4-184,1-8-640,2-7-360,-6-11-1153,1-5-263,0 0 1400</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6.306"/>
    </inkml:context>
    <inkml:brush xml:id="br0">
      <inkml:brushProperty name="width" value="0.05" units="cm"/>
      <inkml:brushProperty name="height" value="0.05" units="cm"/>
      <inkml:brushProperty name="color" value="#FF0066"/>
    </inkml:brush>
  </inkml:definitions>
  <inkml:trace contextRef="#ctx0" brushRef="#br0">1 76 11923,'7'-19'472,"-2"2"24,2 0-472,5-6-40</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6.631"/>
    </inkml:context>
    <inkml:brush xml:id="br0">
      <inkml:brushProperty name="width" value="0.05" units="cm"/>
      <inkml:brushProperty name="height" value="0.05" units="cm"/>
      <inkml:brushProperty name="color" value="#FF0066"/>
    </inkml:brush>
  </inkml:definitions>
  <inkml:trace contextRef="#ctx0" brushRef="#br0">1 55 12571,'36'75'4577,"71"110"1,-107-185-4576,1 0 0,-1 0 0,0 1 0,0-1 0,0 0 0,0 0 0,0 0 0,0 1 0,0-1 0,0 0 0,0 0 0,0 0 0,0 0 0,0 0 0,0 1 0,1-1 0,-1 0 0,0 0 0,0 0 1,0 0-1,0 0 0,0 0 0,1 1 0,-1-1 0,0 0 0,0 0 0,0 0 0,0 0 0,1 0 0,-1 0 0,0 0 0,0 0 0,0 0 0,1 0 0,-1 0 0,0 0 0,0 0 0,0 0 0,0 0 0,1 0 0,-1 0 0,0 0 0,0 0 0,0 0 0,0 0 0,1 0 0,-1 0 0,0-1 0,0 1 0,0 0 0,1 0 0,2-13 39,-2-20 0,-12-41 7,0 1-31,11 63-12,-1 1 0,1-1 0,1 1-1,0 0 1,3-16 0,-3 22 7,-1 1-1,1-1 0,0 0 0,0 1 1,0-1-1,0 1 0,0-1 1,1 1-1,-1 0 0,1 0 0,-1-1 1,1 1-1,0 0 0,0 0 0,0 1 1,0-1-1,0 0 0,0 1 0,1-1 1,4-1-1,-2 1-86,0 1 0,0 0 0,0 0 1,1 1-1,-1-1 0,0 1 0,1 1 0,-1-1 0,9 2 0,36 5-2944,-21-4 1883</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7.085"/>
    </inkml:context>
    <inkml:brush xml:id="br0">
      <inkml:brushProperty name="width" value="0.05" units="cm"/>
      <inkml:brushProperty name="height" value="0.05" units="cm"/>
      <inkml:brushProperty name="color" value="#FF0066"/>
    </inkml:brush>
  </inkml:definitions>
  <inkml:trace contextRef="#ctx0" brushRef="#br0">153 356 12507,'0'-1'135,"0"0"1,-1 0 0,1 0 0,0 1-1,0-1 1,0 0 0,-1 0 0,1 0-1,-1 0 1,1 0 0,0 0 0,-1 1-1,0-1 1,1 0 0,-1 0-1,1 1 1,-1-1 0,-1 0 0,2 0-22,-1 1 1,0 0-1,1-1 1,-1 1-1,0 0 1,0 0-1,1 0 1,-1 0-1,0 0 1,1 0 0,-1 0-1,0 0 1,0 0-1,1 0 1,-1 0-1,0 0 1,0 0-1,0 1 1,-3 1 133,0 0 0,0 0 0,0 1 0,0-1 0,1 1 1,-7 6-1,0 1-70,0 1 1,1 1-1,0-1 1,1 1 0,0 1-1,-11 25 1,14-28-159,2 0 0,-1 0 0,1 1 0,0 0 0,1-1 0,1 1 0,0 0 1,0 0-1,2 20 0,-1-28-21,0 0 0,1 0 0,0 0 0,-1 0-1,1 0 1,0 0 0,0 0 0,1 0 0,-1 0 0,1-1 0,-1 1 0,1 0 0,0-1 0,0 0 0,0 1 0,0-1 0,5 4 0,-5-5-3,1 0-1,-1 1 1,1-1 0,-1 0-1,1-1 1,-1 1 0,1 0-1,0-1 1,-1 1 0,1-1-1,0 0 1,0 0 0,-1 0 0,1 0-1,0-1 1,-1 1 0,1-1-1,0 1 1,-1-1 0,5-2-1,1-1-4,1-1-1,-2 1 1,1-2-1,-1 1 0,1-1 1,-1 0-1,-1 0 1,1-1-1,-1 0 0,-1 0 1,1 0-1,7-14 1,-3 3 11,-1-1 0,0 0 0,-2 0 0,9-32 0,-11 32-3,-1-1 0,-2 1 0,0-1 1,0 1-1,-2-1 0,-1 1 1,0-1-1,-1 1 0,-8-29 0,6 33 49,0 0-1,-2 0 1,0 1-1,0 0 1,-1 0-1,-1 1 0,-1 0 1,0 0-1,0 1 1,-1 0-1,0 1 1,-18-15-1,25 24 48,0-1 0,0 1 0,0 0 0,-1-1 0,1 2 0,-1-1 0,1 0 0,-1 1 0,0-1 0,0 1 0,0 0 0,0 1 0,-5-2 1,7 2-32,0 1 0,0-1 1,0 0-1,0 1 1,0-1-1,0 1 1,0-1-1,0 1 1,0 0-1,0 0 1,0 0-1,1 0 1,-1 0-1,0 0 1,1 1-1,-1-1 1,1 0-1,-1 1 1,1 0-1,0-1 1,0 1-1,-1-1 1,1 1-1,0 0 0,1 0 1,-2 2-1,0 1 1,0 0 0,1 0 1,-1 0-1,1 0 0,1 0 0,-1 0 0,1 0 0,-1 0 0,1 0 0,1 0 0,-1 0 0,1 0 0,0 0 0,0 0 0,0 0 0,1 0 0,0-1 0,0 1 0,4 7 0,4 4 48,1 0 1,1 0-1,24 25 0,-25-29-57,188 212-1249,-190-214 696,14 14-1473,-22-22 1778,1-1-1,-1 0 0,1 0 1,-1 0-1,1 0 0,-1 0 1,1-1-1,0 1 0,0 0 1,-1-1-1,1 0 0,0 1 0,0-1 1,0 0-1,2 0 0,16-4-1160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0.404"/>
    </inkml:context>
    <inkml:brush xml:id="br0">
      <inkml:brushProperty name="width" value="0.05" units="cm"/>
      <inkml:brushProperty name="height" value="0.05" units="cm"/>
      <inkml:brushProperty name="color" value="#008C3A"/>
    </inkml:brush>
  </inkml:definitions>
  <inkml:trace contextRef="#ctx0" brushRef="#br0">2 360 15147,'-1'-5'1873,"2"-11"1823,13-7-1439,10-18-305,8-5-567,10-6-737,1 6-104,-4 5-696,-4 6-552,-9 9-1033,-4 6-1047,-14 11 1407</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7.380"/>
    </inkml:context>
    <inkml:brush xml:id="br0">
      <inkml:brushProperty name="width" value="0.05" units="cm"/>
      <inkml:brushProperty name="height" value="0.05" units="cm"/>
      <inkml:brushProperty name="color" value="#FF0066"/>
    </inkml:brush>
  </inkml:definitions>
  <inkml:trace contextRef="#ctx0" brushRef="#br0">204 4 16620,'-10'-1'661,"-1"0"0,0 0 1,1 0-1,-1 2 1,0-1-1,-19 5 0,18-3-473,1 1-1,0 0 0,0 1 0,1 1 0,-1 0 0,-11 6 0,21-10-184,0 0-1,-1-1 0,1 1 1,0 0-1,-1 0 0,1 0 1,0 0-1,0 0 0,0 0 1,0 0-1,0 0 0,0 1 1,0-1-1,0 0 0,1 1 1,-1-1-1,0 0 0,1 1 1,-1-1-1,1 1 0,0-1 1,-1 1-1,1-1 0,0 1 1,0-1-1,0 1 0,0-1 1,0 1-1,0-1 0,0 1 1,1-1-1,-1 1 0,0-1 1,1 1-1,-1-1 0,1 1 1,0-1-1,-1 0 0,1 1 1,1 1-1,4 4 4,0 0 0,0 0 1,1 0-1,0-1 0,10 7 0,-11-7-5,6 3 0,5 5 10,23 22 0,-36-31-8,0-1 0,0 1 0,-1 0 0,1 0 0,-1 0-1,0 0 1,-1 1 0,1-1 0,-1 1 0,2 6 0,-4-8-28,0-1 0,0 0 1,0 0-1,0 1 0,0-1 1,-1 0-1,1 1 0,-1-1 1,0 0-1,0 0 0,-1 0 1,1 0-1,0 0 0,-1 0 1,0 0-1,0 0 0,0-1 1,0 1-1,-4 4 0,-2 0-565,1 1 0,-2-2 0,1 1 0,-17 10 0,-3-3-614</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7.663"/>
    </inkml:context>
    <inkml:brush xml:id="br0">
      <inkml:brushProperty name="width" value="0.05" units="cm"/>
      <inkml:brushProperty name="height" value="0.05" units="cm"/>
      <inkml:brushProperty name="color" value="#FF0066"/>
    </inkml:brush>
  </inkml:definitions>
  <inkml:trace contextRef="#ctx0" brushRef="#br0">1 1148 16075,'48'-19'1161,"32"-14"535,26-16 88,51-36-167,34-24 15,34-28 104,23-5-119,15 11-369,-13 9-288,-23 29-552,-23 8-168,-50 24-432,-29 13-256,-49 23-600,-26 17-688,-46 22-1337,-25 15 1673</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27.926"/>
    </inkml:context>
    <inkml:brush xml:id="br0">
      <inkml:brushProperty name="width" value="0.05" units="cm"/>
      <inkml:brushProperty name="height" value="0.05" units="cm"/>
      <inkml:brushProperty name="color" value="#FF0066"/>
    </inkml:brush>
  </inkml:definitions>
  <inkml:trace contextRef="#ctx0" brushRef="#br0">0 805 14699,'17'-12'1945,"22"-11"1855,54-24-1663,27-15-313,46-25 9,12-11-33,13-8-696,-4 2-312,-33 17-528,-17 13-328,-48 22-744,-22 12-728,-34 28 744</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35.391"/>
    </inkml:context>
    <inkml:brush xml:id="br0">
      <inkml:brushProperty name="width" value="0.05" units="cm"/>
      <inkml:brushProperty name="height" value="0.05" units="cm"/>
      <inkml:brushProperty name="color" value="#FF0066"/>
    </inkml:brush>
  </inkml:definitions>
  <inkml:trace contextRef="#ctx0" brushRef="#br0">1 35 9050,'0'-7'832,"0"-3"624,2 3 89,5 0 207,3 3 89,9 6 135,4 2 96,3 1-239,1 2-265,-2-2-576,4 2-336,7-2-359,9-5-746,7-14 345</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36.733"/>
    </inkml:context>
    <inkml:brush xml:id="br0">
      <inkml:brushProperty name="width" value="0.05" units="cm"/>
      <inkml:brushProperty name="height" value="0.05" units="cm"/>
      <inkml:brushProperty name="color" value="#FF0066"/>
    </inkml:brush>
  </inkml:definitions>
  <inkml:trace contextRef="#ctx0" brushRef="#br0">396 110 11114,'3'-13'1635,"-1"4"-685,-1 0 0,0 0 0,0 1 0,-1-1 0,0-12 1,0 20-894,-1-1 1,1 1-1,0-1 1,-1 1-1,1-1 1,-1 1 0,1-1-1,-1 1 1,0 0-1,1-1 1,-1 1-1,0 0 1,0 0 0,0 0-1,0 0 1,0 0-1,0 0 1,0 0-1,0 0 1,-1 0 0,1 0-1,0 0 1,0 1-1,-1-1 1,1 0 0,-1 1-1,1-1 1,0 1-1,-1 0 1,1-1-1,-1 1 1,1 0 0,-1 0-1,1 0 1,-1 0-1,1 0 1,-1 0-1,-2 1 1,-6 2 23,0-1 1,0 1-1,1 1 0,-1 0 0,1 0 0,0 1 1,0 0-1,-14 11 0,13-9-29,-13 9 199,-1 2 0,2 0 0,0 2 0,2 0 0,0 2 0,1 0 0,1 1 0,1 1 0,-23 43 0,36-60-193,1 0 0,-1 0-1,2 0 1,-1 0 0,1 1 0,0-1 0,0 1 0,1 0 0,-1 8 0,2-15-53,0 0 0,0 1 0,0-1 0,0 0 1,1 0-1,-1 1 0,0-1 0,1 0 0,-1 0 1,1 0-1,-1 0 0,1 0 0,0 0 1,-1 0-1,1 0 0,0 0 0,0 0 0,0 0 1,0 0-1,0 0 0,0-1 0,0 1 0,0 0 1,0-1-1,0 1 0,0 0 0,0-1 0,0 0 1,0 1-1,1-1 0,-1 0 0,3 1 0,0-1 3,1 0 0,-1 0 0,1 0 0,-1-1 0,1 1 0,-1-1-1,7-2 1,4-3-2,0 0 1,0-1-1,0-1 0,-1 0 0,-1 0 0,1-2 1,-2 0-1,18-16 0,-12 8-17,-1-1 0,-1 0 0,-1-1 0,23-38 1,-32 48-27,-1-1 0,0 0 0,0 0 0,-1 0 0,-1 0 0,0-1 0,3-18 0,-6 29 34,0-1 0,0 1 0,0 0 0,0 0 0,0 0 0,0-1 0,0 1 0,0 0 1,-1 0-1,1 0 0,0 0 0,-1-1 0,0 0 0,1 1 2,-1 1 1,1 0-1,0 0 0,0-1 0,-1 1 1,1 0-1,0 0 0,0 0 1,-1-1-1,1 1 0,0 0 0,-1 0 1,1 0-1,0 0 0,-1 0 0,1 0 1,0 0-1,-1 0 0,1 0 0,0 0 1,-1 0-1,1 0 0,0 0 1,-1 0-1,1 0 0,0 0 0,-1 0 1,1 0-1,-1 1 0,0-1 16,-1 1 0,1 0 0,0 0-1,-1 0 1,1 0 0,0 0 0,0 1 0,0-1-1,0 0 1,0 0 0,0 1 0,0-1 0,0 1 0,0-1-1,1 1 1,-2 2 0,2-1 49,-1-1 1,1 1-1,-1 0 0,1 0 1,0-1-1,0 1 0,0 0 1,1 0-1,-1-1 0,1 1 1,-1 0-1,1-1 1,0 1-1,0 0 0,0-1 1,0 1-1,1-1 0,-1 0 1,1 1-1,-1-1 0,1 0 1,0 0-1,0 0 0,0 0 1,0 0-1,0-1 0,0 1 1,1 0-1,2 1 1,3 1 40,1 1 0,0-1 1,0 0-1,0-1 1,0 0-1,0-1 0,13 2 1,-7-2-17,1 0 0,-1-2 0,28-2 0,-33 1-387,-1 0-1,0-1 0,9-3 0,-13 3-424,0 0 0,-1 0-1,1-1 1,0 1 0,-1-1 0,6-4 0,1-2-1162</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37.385"/>
    </inkml:context>
    <inkml:brush xml:id="br0">
      <inkml:brushProperty name="width" value="0.05" units="cm"/>
      <inkml:brushProperty name="height" value="0.05" units="cm"/>
      <inkml:brushProperty name="color" value="#FF0066"/>
    </inkml:brush>
  </inkml:definitions>
  <inkml:trace contextRef="#ctx0" brushRef="#br0">1 670 11939,'4'1'5911,"-4"-1"-5774,3 7 2487,2 9-1083,-5-15-1367,11 78 3898,-9-55-3535,8 36-1,-10-60-534,0 1-1,0 0 0,0 0 0,0 0 1,1-1-1,-1 1 0,0 0 1,1 0-1,-1-1 0,0 1 1,1 0-1,-1-1 0,1 1 1,-1 0-1,1-1 0,-1 1 1,1-1-1,0 1 0,-1-1 1,1 1-1,0-1 0,-1 1 1,2 0-1,-1-1 1,0 0 0,0 0 0,-1-1 0,1 1 0,0 0 0,0 0 0,0 0 1,0 0-1,-1-1 0,1 1 0,0 0 0,0-1 0,-1 1 0,1-1 0,0 1 0,0-1 0,-1 1 0,1-1 0,3-3 9,0 0-1,-1 0 0,0 0 1,0 0-1,5-9 1,0-4-5,6-22 1,-10 24-6,2 0 0,11-22 1,-17 37-2,0-1-1,0 1 1,0 0 0,1-1-1,-1 1 1,0-1 0,0 1 0,1 0-1,-1-1 1,0 1 0,0 0-1,1 0 1,-1-1 0,0 1 0,1 0-1,-1 0 1,0-1 0,1 1 0,-1 0-1,1 0 1,-1 0 0,0 0-1,1-1 1,-1 1 0,1 0 0,-1 0-1,1 0 1,-1 0 0,0 0-1,1 0 1,-1 0 0,1 0 0,-1 0-1,1 0 1,-1 1 0,0-1-1,1 0 1,-1 0 0,1 0 0,-1 0-1,0 1 1,1-1 0,-1 0-1,0 0 1,1 1 0,-1-1 0,0 0-1,1 1 1,-1-1 0,0 1-1,18 24-24,-10-12 17,-4-8 8,0-1-1,1 1 1,0-1 0,0 0-1,0 0 1,1-1 0,-1 1-1,1-1 1,-1-1 0,1 1-1,0-1 1,0 0 0,1 0-1,-1 0 1,0-1 0,0 0 0,1-1-1,-1 1 1,1-1 0,8-1-1,-4 0 3,-1 0-1,1-1 0,-1 0 1,1-1-1,-1 0 0,0 0 1,0-1-1,-1-1 0,1 0 1,-1 0-1,16-12 0,-13 7 1,0-1 0,-1-1 0,0 0 0,-1 0 0,0-1 0,-1-1 0,10-18 0,-9 11 3,0 0 1,-2 0-1,-1-1 0,7-35 1,-6 8-27,-3 0 1,-2-1-1,-2 1 1,-6-58-1,4 94 12,0-4-5,0-1 0,-1 1 0,-1-1 0,0 1 0,-2 0 0,-10-29 1,14 45 13,1-1 0,-1 1 0,0 0 0,1-1 1,-1 1-1,0 0 0,0 0 0,0 0 0,0-1 0,0 1 1,0 0-1,0 0 0,0 1 0,0-1 0,0 0 1,-1 0-1,1 0 0,0 1 0,0-1 0,-1 1 1,-1-1-1,1 1 2,1 0 0,-1 0 0,1 1 0,0-1 1,-1 1-1,1-1 0,0 1 0,0 0 0,-1-1 0,1 1 1,0 0-1,0 0 0,0 0 0,0 0 0,0 0 0,0 0 0,0 0 1,0 0-1,0 0 0,0 0 0,1 0 0,-1 1 0,0 1 1,-4 6 42,2 0 0,-1 0 1,1 0-1,0 0 1,1 1-1,0 0 0,1-1 1,-1 18-1,2-9 110,1-1-1,0 1 0,1-1 0,5 22 1,-1-18 4,2 0 0,0 0 0,1 0 0,1-1 0,15 23 0,72 90 182,-33-47-283,-5 10-1280,-59-96 1181,2 4-2038,-5-5 689,-5-7 137,-5-11 1777,-4-10-648</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37.573"/>
    </inkml:context>
    <inkml:brush xml:id="br0">
      <inkml:brushProperty name="width" value="0.05" units="cm"/>
      <inkml:brushProperty name="height" value="0.05" units="cm"/>
      <inkml:brushProperty name="color" value="#FF0066"/>
    </inkml:brush>
  </inkml:definitions>
  <inkml:trace contextRef="#ctx0" brushRef="#br0">0 134 15371,'9'-16'1433,"3"1"1063,9-1 81,9 0-441,1 1-247,9 3-713,-2-1-392,-5 7-456,1 2-208,-1 2-576,-2-1-480,1-1-1025,-1-3-1047,-4 2 1655</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37.936"/>
    </inkml:context>
    <inkml:brush xml:id="br0">
      <inkml:brushProperty name="width" value="0.05" units="cm"/>
      <inkml:brushProperty name="height" value="0.05" units="cm"/>
      <inkml:brushProperty name="color" value="#FF0066"/>
    </inkml:brush>
  </inkml:definitions>
  <inkml:trace contextRef="#ctx0" brushRef="#br0">230 0 15659,'-8'4'578,"-34"17"1955,0 1 1,-67 49-1,106-69-2452,0 1-1,0-1 1,0 1-1,1 0 1,-1 0-1,1 0 1,-1 0-1,-1 4 1,4-6-65,-1 0 0,1 0 0,0 1 1,-1-1-1,1 0 0,0 0 0,0 0 0,0 0 0,0 0 1,0 0-1,0 0 0,0 0 0,0 1 0,0-1 1,1 0-1,-1 0 0,0 0 0,1 0 0,-1 0 0,1 0 1,-1 0-1,1 0 0,-1 0 0,1 0 0,0-1 1,0 1-1,-1 0 0,1 0 0,0-1 0,0 1 0,0 0 1,0-1-1,1 2 0,13 7 42,2-1 0,-1 0-1,1-1 1,30 9 0,-10-4 92,-18-5-29,-1-1 144,25 12 1,-39-17-214,-1 1 0,1 1 1,0-1-1,-1 0 1,0 1-1,1 0 1,-1-1-1,0 1 1,0 0-1,-1 1 1,1-1-1,2 5 0,-4-5-40,0 0 0,0-1 0,0 1 0,0 0 0,-1 0-1,0 0 1,1 0 0,-1 0 0,0 0 0,0 0 0,-1 0 0,1 0-1,-1 0 1,1 0 0,-1 0 0,0-1 0,0 1 0,0 0 0,0 0-1,-3 2 1,-1 5-125,-1-1 0,-1 0 0,1-1 0,-10 10 0,1-4-787,0-2 0,0 1 0,-1-2 0,-1 0-1,-22 11 1,-8 1-831</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38.246"/>
    </inkml:context>
    <inkml:brush xml:id="br0">
      <inkml:brushProperty name="width" value="0.05" units="cm"/>
      <inkml:brushProperty name="height" value="0.05" units="cm"/>
      <inkml:brushProperty name="color" value="#FF0066"/>
    </inkml:brush>
  </inkml:definitions>
  <inkml:trace contextRef="#ctx0" brushRef="#br0">66 779 12251,'-59'32'6974,"52"-27"-4499,11-6-1330,15-7 182,490-216 5133,-167 75-5360,-248 107-980,358-154 485,4 32-295,-424 155-319,1 1-1,48-6 1,-79 14-5,-1 0 0,1 0 0,0 0 0,0 0 0,0 0-1,-1 0 1,1 0 0,3 2 0,-5-2 6,0 0 1,1 0-1,-1 0 0,0 0 0,0 0 0,0 0 1,0 0-1,1 1 0,-1-1 0,0 0 1,0 0-1,0 0 0,0 0 0,0 0 0,1 1 1,-1-1-1,0 0 0,0 0 0,0 0 0,0 1 1,0-1-1,0 0 0,0 0 0,0 0 1,0 1-1,0-1 0,0 0 0,0 0 0,0 0 1,0 1-1,0-1 0,0 0 0,0 0 0,0 0 1,0 1-1,0-1 0,0 0 0,0 0 1,-2 2-94,1 0 0,0 0 0,-1-1 0,1 1 0,-1 0 0,0-1 0,1 0 0,-5 3 0,-8 4-1606,-25 11-1,6-3-920,5-2 1116</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57.045"/>
    </inkml:context>
    <inkml:brush xml:id="br0">
      <inkml:brushProperty name="width" value="0.05" units="cm"/>
      <inkml:brushProperty name="height" value="0.05" units="cm"/>
      <inkml:brushProperty name="color" value="#FF0066"/>
    </inkml:brush>
  </inkml:definitions>
  <inkml:trace contextRef="#ctx0" brushRef="#br0">2 173 11971,'-1'-8'482,"0"0"1,1 0 0,1 0 0,-1 1 0,1-1 0,0 0-1,1 1 1,0-1 0,0 1 0,1-1 0,0 1 0,0 0-1,1 0 1,-1 0 0,2 0 0,-1 1 0,1 0 0,0 0-1,7-8 1,-9 12-217,-1-1-1,1 1 1,0-1-1,-1 1 0,1 0 1,6-3-1,-9 5-205,1-1-1,-1 1 0,1 0 0,0 0 0,-1 0 0,1-1 1,-1 1-1,1 0 0,0 0 0,-1 0 0,1 0 0,-1 0 1,1 0-1,0 0 0,-1 1 0,1-1 0,-1 0 1,1 0-1,1 1 0,-2-1 7,1 1 0,0 0 0,-1 0 0,1-1 0,0 1 0,-1 0 0,1 0 1,-1 0-1,1 0 0,-1 0 0,1-1 0,-1 1 0,0 0 0,1 0 0,-1 0 0,0 2 0,2 8 203,-1 0-1,0-1 1,0 1-1,-2 15 1,-8 46 531,7-56-644,-41 216 1235,43-228-1460,-2 27-190,2-30 140,0-1-1,0 1 0,0 0 1,0 0-1,0 0 1,0 0-1,0 0 0,0-1 1,1 1-1,-1 0 0,0 0 1,1 0-1,-1-1 1,1 1-1,-1 0 0,0-1 1,1 1-1,0 0 0,-1-1 1,1 1-1,-1 0 0,1-1 1,0 1-1,0-1 1,-1 1-1,1-1 0,0 0 1,0 1-1,0-1 0,7 0-1440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0.915"/>
    </inkml:context>
    <inkml:brush xml:id="br0">
      <inkml:brushProperty name="width" value="0.05" units="cm"/>
      <inkml:brushProperty name="height" value="0.05" units="cm"/>
      <inkml:brushProperty name="color" value="#008C3A"/>
    </inkml:brush>
  </inkml:definitions>
  <inkml:trace contextRef="#ctx0" brushRef="#br0">0 515 14395,'13'-15'1360,"-1"-1"-1,-1 0 1,0 0-1,-1-2 1,-1 1 0,8-24-1,-5 9-510,-2-1-1,10-58 1,-18 81-762,0-1-16,0 0 0,0 0 0,-1 0 0,-1 0 0,0-1 1,0 1-1,-3-15 0,2 25-70,1 1 1,0-1-1,0 0 1,-1 0 0,1 0-1,0 1 1,-1-1-1,1 0 1,0 1-1,-1-1 1,1 0-1,-1 1 1,0-1-1,1 0 1,-1 1 0,1-1-1,-1 1 1,0-1-1,1 1 1,-1-1-1,0 1 1,0 0-1,1-1 1,-1 1-1,0 0 1,0 0 0,0-1-1,1 1 1,-1 0-1,0 0 1,0 0-1,0 0 1,0 0-1,1 0 1,-3 1-1,1-1 0,-1 1-1,1 0 0,-1 0 1,1 0-1,-1 0 0,1 1 1,0-1-1,0 0 0,-4 4 0,0 1 3,0 0-1,1 1 1,0-1-1,1 1 0,-1 0 1,1 0-1,1 0 0,-1 1 1,1 0-1,0-1 0,1 1 1,-3 13-1,1 3 56,2 0 0,0 1 0,1 23 0,2-34 21,-1-1-1,2 0 1,0 0-1,7 24 0,-8-31-46,1-1-1,0 0 0,1 0 0,-1 0 0,1 0 1,0 0-1,1-1 0,-1 1 0,1-1 0,-1 0 1,1 0-1,1 0 0,-1 0 0,5 2 0,-4-3-23,0 0 0,0 0-1,0-1 1,0 0 0,0 0-1,0 0 1,1-1 0,-1 0-1,0 0 1,1 0 0,-1-1 0,1 0-1,-1 0 1,1 0 0,-1 0-1,1-1 1,-1 0 0,1 0-1,-1-1 1,0 0 0,0 1-1,0-2 1,0 1 0,0-1-1,0 1 1,0-1 0,-1 0-1,1-1 1,-1 1 0,0-1-1,0 0 1,4-5 0,4-10-8,-1 1 0,0-2 0,-1 1-1,-2-1 1,13-41 0,-11 23-3,-2 0-1,5-57 1,-9 26-28,-2 52 21,-2 17 10,1-1 0,-1 1-1,0 0 1,0 0 0,1-1 0,-1 1 0,0 0 0,0-1 0,1 1 0,-1 0-1,0 0 1,1 0 0,-1-1 0,0 1 0,1 0 0,-1 0 0,0 0 0,1 0-1,-1 0 1,1 0 0,-1-1 0,0 1 0,1 0 0,-1 0 0,1 0 0,-1 0-1,0 0 1,1 1 0,-1-1 0,0 0 0,1 0 0,-1 0 0,1 0 0,-1 0 0,1 1-1,17 7 82,-8-3 49,12 2 87,1-1 0,-1-1-1,1-1 1,33 1-1,-52-5-311,1 0 0,0 0 0,-1 0 0,1 0-1,8-3 1,-12 3-27,0 0 0,0-1 0,1 1 0,-1-1 0,0 1 0,0-1 0,0 0 0,0 1 0,0-1 0,1 0 0,-1 0 0,-1 0 0,1 0 0,0 0 0,0 0 0,0 0 0,0 0 0,-1 0-1,1 0 1,-1 0 0,1 0 0,-1-1 0,1 1 0,0-2 0,-1 0-280,1-1-1,-1 1 0,0 0 1,0 0-1,0 0 0,-1 0 1,1 0-1,-1 0 0,1 0 1,-1 0-1,-2-4 1,-11-14-1151</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57.734"/>
    </inkml:context>
    <inkml:brush xml:id="br0">
      <inkml:brushProperty name="width" value="0.05" units="cm"/>
      <inkml:brushProperty name="height" value="0.05" units="cm"/>
      <inkml:brushProperty name="color" value="#FF0066"/>
    </inkml:brush>
  </inkml:definitions>
  <inkml:trace contextRef="#ctx0" brushRef="#br0">22 218 12075,'-2'-1'306,"1"1"0,-1 0 0,1-1 0,0 1 0,-1-1 0,1 1 0,0-1 1,-1 0-1,1 0 0,0 1 0,0-1 0,-2-2 0,3 3-136,-1-1 0,1 0 0,0 1 0,-1-1 0,1 0 0,0 0 0,0 1 0,0-1 0,0 0 0,-1 0 0,1 0 0,0 1 0,0-1 0,0 0 0,1 0 0,-1 0 0,0 1 0,0-1 0,0 0 0,1 0 0,-1 0 0,0 1 0,1-1 0,-1 0 0,1-1 0,9-13 677,0 1 0,1 0 0,1 0 0,0 1 0,1 1 0,26-21 0,-22 20-312,1 0-1,22-12 1,-34 22-459,0 0-1,0 0 1,0 1 0,0 0 0,1 0 0,-1 0 0,0 1-1,1 0 1,-1 0 0,1 0 0,11 2 0,-16-1-73,0 0 0,-1 0-1,1 1 1,0-1 0,-1 1 0,1 0 0,-1-1 0,1 1 0,-1 0 0,1 0-1,-1 0 1,1 0 0,-1 0 0,0 0 0,0 0 0,1 0 0,-1 1 0,0-1 0,0 0-1,0 1 1,0-1 0,-1 1 0,1-1 0,0 1 0,-1-1 0,1 1 0,-1 0-1,1-1 1,-1 1 0,0 0 0,0-1 0,0 3 0,1 5-8,-2 1 1,1-1-1,-1 0 0,-4 15 1,-7 21-15,-2 0 0,-39 83 0,-5 11 57,57-134-26,-1 1 0,0-1 0,1 1 0,0-1 0,0 8 1,1-12-9,0 1 0,0-1 0,0 0 0,0 0 0,0 0 0,0 1 0,1-1 1,-1 0-1,1 0 0,-1 0 0,1 0 0,-1 0 0,1 1 0,-1-1 0,1 0 1,0 0-1,0-1 0,-1 1 0,1 0 0,0 0 0,0 0 0,0 0 0,0-1 1,0 1-1,0 0 0,0-1 0,0 1 0,2 0 0,2 0-3,0 0 0,0 0 0,-1 0 0,1 0 0,0-1 0,0 0 0,0 0 0,0 0 0,0-1 0,0 0 0,8-2 0,2-1-185,1-2 1,20-9-1,-3-3-1079,-1 0-1,47-37 0,12-14-315</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58.468"/>
    </inkml:context>
    <inkml:brush xml:id="br0">
      <inkml:brushProperty name="width" value="0.05" units="cm"/>
      <inkml:brushProperty name="height" value="0.05" units="cm"/>
      <inkml:brushProperty name="color" value="#FF0066"/>
    </inkml:brush>
  </inkml:definitions>
  <inkml:trace contextRef="#ctx0" brushRef="#br0">53 72 12595,'-21'7'3291,"17"-6"-2509,1 1-1,-1-1 1,1 0-1,-1 0 1,-5 0-1,9-1-725,-1 0 0,1 0 0,0 0 0,0 0 0,-1-1 0,1 1 0,0 0 0,0 0 0,-1 0 0,1 0 0,0-1 0,0 1 0,0 0 0,-1 0 0,1-1 0,0 1 0,0 0 0,0 0 0,0-1 0,0 1 0,-1 0 0,1 0 0,0-1 0,0 1 0,0 0 0,0-1 0,0 1 0,0 0 0,0-1-1,0 1 1,0 0 0,0 0 0,0-1 0,0 1 0,0 0 0,1-1 0,-1 1 0,0 0 0,0 0 0,0-1 0,0 1 0,0 0 0,0 0 0,1-1 0,5-13 714,-2 9-562,0 0 1,-1 0 0,2 0-1,-1 0 1,1 1-1,-1-1 1,1 1 0,10-5-1,-13 7-176,1 0 0,-1 1 0,1-1 1,0 1-1,0 0 0,0 0 0,-1 0 0,1 0 0,0 0 0,1 1 0,-1-1 0,0 1 0,0 0 0,0 0 0,0 0 1,0 0-1,0 1 0,0-1 0,0 1 0,3 1 0,-4-1-30,0 0 1,0 1-1,0-1 0,0 1 1,0-1-1,-1 1 0,1 0 1,-1 0-1,1 0 0,-1 0 1,1 0-1,-1 0 0,0 0 1,0 0-1,0 0 0,-1 0 1,1 1-1,0-1 0,-1 0 1,1 1-1,-1-1 0,0 4 1,1 4-1,-1-1 0,-1 1 1,1-1-1,-4 13 0,-1 0 5,-2 0-1,-1-1 1,0 0-1,-18 32 1,16-35-4,7-9-30,4-7-75,10-8-172,3-2 164,-4 5 106,1 1-1,-1 0 1,1 1 0,-1 0-1,1 0 1,-1 1 0,1 1-1,0-1 1,-1 2 0,1 0-1,12 3 1,-20-4 16,-1 0 1,1 0-1,-1 0 0,0 0 1,1 0-1,-1 0 1,0 1-1,0-1 0,0 1 1,0-1-1,0 1 1,0 0-1,-1 0 0,1 0 1,-1 0-1,1 0 1,-1 0-1,1 0 0,0 3 1,-1-1 12,0-1 0,0 1 0,-1 0 1,1-1-1,-1 1 0,0 0 1,0 0-1,0-1 0,0 1 0,-1 0 1,-2 6-1,-1 3 36,0-1 0,-2 1 1,1-1-1,-2 0 0,0-1 1,-10 14-1,3-6-147,-1-1 0,0 0 0,-1-2 0,-1 0 0,-1-1 0,0 0 0,-24 14 0,40-28 37,0 0 1,0 0-1,0 0 0,0 0 1,0 0-1,0-1 1,-1 1-1,1-1 0,0 0 1,-3 1-1,3-1-17,0-1-1,0 1 1,0-1-1,0 1 1,1-1-1,-1 0 1,-3-1-1,5 2 64</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59.062"/>
    </inkml:context>
    <inkml:brush xml:id="br0">
      <inkml:brushProperty name="width" value="0.05" units="cm"/>
      <inkml:brushProperty name="height" value="0.05" units="cm"/>
      <inkml:brushProperty name="color" value="#FF0066"/>
    </inkml:brush>
  </inkml:definitions>
  <inkml:trace contextRef="#ctx0" brushRef="#br0">16 0 16516,'0'0'216,"-1"1"0,0-1 0,1 0 1,-1 0-1,1 1 0,-1-1 1,0 0-1,1 1 0,-1-1 0,1 1 1,-1-1-1,1 1 0,-1-1 1,1 1-1,-1-1 0,1 1 0,0-1 1,-1 1-1,1-1 0,0 1 1,-1 0-1,1-1 0,0 1 0,0 0 1,0-1-1,-1 1 0,1 0 0,0 1 1,-2 25 979,1-22-649,1 27 469,0 1 0,7 36 0,15 64 130,-4-36-671,-15-67-433,-2-19-151,0 0-1,1 1 1,0-1-1,1 0 0,6 15 1,-9-26 65,0 1-1,0-1 1,0 0 0,0 0-1,0 1 1,0-1 0,0 0 0,0 0-1,0 0 1,1 1 0,-1-1 0,0 0-1,0 0 1,0 0 0,0 1 0,0-1-1,0 0 1,1 0 0,-1 0-1,0 0 1,0 1 0,0-1 0,1 0-1,-1 0 1,0 0 0,0 0 0,0 0-1,1 0 1,-1 0 0,0 1 0,0-1-1,1 0 1,-1 0 0,0 0-1,0 0 1,1 0 0,-1 0 0,0 0-1,0 0 1,1 0 0,-1 0 0,0-1-1,0 1 1,0 0 0,1 0 0,-1 0-1,0 0 1,0 0 0,1 0-1,-1 0 1,0-1 0,0 1 0,0 0-1,1 0 1,6-14-3220,-2-1 1663</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59.387"/>
    </inkml:context>
    <inkml:brush xml:id="br0">
      <inkml:brushProperty name="width" value="0.05" units="cm"/>
      <inkml:brushProperty name="height" value="0.05" units="cm"/>
      <inkml:brushProperty name="color" value="#FF0066"/>
    </inkml:brush>
  </inkml:definitions>
  <inkml:trace contextRef="#ctx0" brushRef="#br0">168 0 13099,'-2'1'375,"0"-1"1,-1 0-1,1 1 1,0 0 0,-1-1-1,1 1 1,0 0-1,0 0 1,0 0-1,0 1 1,0-1 0,0 0-1,0 1 1,0 0-1,0-1 1,1 1-1,-1 0 1,1 0-1,-3 2 1,-3 6 464,1 1 1,-8 17-1,9-18-398,-15 30 438,1 1-1,3 1 1,-18 68-1,33-104-717,-1 0-1,1 0 1,1 0-1,-1 1 1,1-1-1,1 10 1,-1-15-130,1 0-1,-1 0 1,0 0 0,1 1 0,-1-1 0,0 0-1,1 0 1,-1 0 0,1 0 0,0 0-1,-1 0 1,1 0 0,0 0 0,0 0 0,0 0-1,-1-1 1,1 1 0,0 0 0,0 0-1,0-1 1,0 1 0,0-1 0,1 1 0,-1-1-1,0 1 1,0-1 0,0 1 0,0-1-1,0 0 1,1 0 0,-1 0 0,0 0 0,0 0-1,0 0 1,1 0 0,-1 0 0,0 0-1,0 0 1,2-1 0,6-1 76,0-1 0,1 0 1,-1 0-1,-1-1 0,1 0 0,10-7 1,51-36 153,-42 26-210,40-24-325,28-21-1909,-78 52-298,22-24 0,-3-5-274</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7:59.963"/>
    </inkml:context>
    <inkml:brush xml:id="br0">
      <inkml:brushProperty name="width" value="0.05" units="cm"/>
      <inkml:brushProperty name="height" value="0.05" units="cm"/>
      <inkml:brushProperty name="color" value="#FF0066"/>
    </inkml:brush>
  </inkml:definitions>
  <inkml:trace contextRef="#ctx0" brushRef="#br0">10 213 14099,'-10'1'8349,"23"-9"-7792,48-33 2453,2-3-1461,117-60 1,-173 101-1646,1-1-1,0 1 1,-1 1-1,11-3 0,-63 17-8911,32-10 6602,5-1 1024</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00.323"/>
    </inkml:context>
    <inkml:brush xml:id="br0">
      <inkml:brushProperty name="width" value="0.05" units="cm"/>
      <inkml:brushProperty name="height" value="0.05" units="cm"/>
      <inkml:brushProperty name="color" value="#FF0066"/>
    </inkml:brush>
  </inkml:definitions>
  <inkml:trace contextRef="#ctx0" brushRef="#br0">210 0 13227,'-127'120'7956,"98"-91"-6713,26-26-1102,-26 30 977,27-31-1042,1 0 0,-1 1-1,0 0 1,1-1-1,0 1 1,0 0-1,0-1 1,0 1 0,0 0-1,1 0 1,-1 0-1,0 4 1,1-7-63,0 1 1,0 0-1,0 0 1,0-1-1,1 1 1,-1 0-1,0-1 1,0 1-1,0 0 1,1 0-1,-1-1 1,0 1-1,1 0 1,-1-1-1,0 1 1,1-1-1,-1 1 1,1 0-1,-1-1 1,1 1-1,-1-1 1,1 1-1,0-1 1,-1 0-1,1 1 1,-1-1-1,1 0 1,0 1-1,-1-1 1,1 0-1,0 0 1,0 1-1,-1-1 1,1 0-1,0 0 1,0 0-1,-1 0 1,1 0-1,0 0 1,-1 0-1,1 0 1,0 0-1,0-1 1,0 1-1,5-1 24,1-1 1,-1 0-1,12-5 0,-15 6-16,39-16 199,74-19 0,-94 30-41,1 2-1,-1 1 0,1 1 1,0 1-1,27 2 0,-43-1-87,-1 1 1,1 0-1,-1 0 0,0 1 1,1 0-1,-1 0 0,0 1 1,0-1-1,0 1 0,8 6 1,-10-7-19,-1 1-1,0 0 1,1 0 0,-1 1-1,0-1 1,-1 1 0,1-1 0,-1 1-1,1 0 1,-1 0 0,0 0 0,-1 0-1,1 0 1,-1 1 0,2 8 0,-1-3 47,-1 0 1,-1 1 0,0-1-1,0 1 1,-1-1 0,0 1 0,-1-1-1,0 1 1,-1-1 0,0 0 0,-1 0-1,0-1 1,0 1 0,-1-1 0,0 0-1,-11 15 1,3-8 20,-1 0-1,0-1 1,-1 0 0,0-1-1,-1 0 1,-1-2 0,-26 16 0,15-12-69,-1-1 1,0-2 0,-1-1 0,-53 15 0,74-25-252,1-1 1,0 1 0,-1-1 0,1-1-1,-1 0 1,1 0 0,-1 0 0,-13-4-1,21 4 54,0 0 1,0-1-1,0 1 0,0 0 0,0-1 0,0 1 0,0-1 0,0 0 1,0 1-1,0-1 0,0 0 0,0 1 0,0-1 0,1 0 1,-1 0-1,0 0 0,1 0 0,-1 0 0,1 0 0,-2-1 0,-5-29-1556</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05.181"/>
    </inkml:context>
    <inkml:brush xml:id="br0">
      <inkml:brushProperty name="width" value="0.05" units="cm"/>
      <inkml:brushProperty name="height" value="0.05" units="cm"/>
      <inkml:brushProperty name="color" value="#FF0066"/>
    </inkml:brush>
  </inkml:definitions>
  <inkml:trace contextRef="#ctx0" brushRef="#br0">0 794 9786,'17'-129'2986,"-5"43"2058,-10 90-1942,11 26-1645,-1 27-459,4 16-331,-13-64-571,-1-1 1,1 0-1,1 0 1,0 0 0,0-1-1,7 10 1,-10-16-64,0 1 0,0-1 1,0 1-1,1-1 0,-1 0 0,1 0 0,-1 1 1,1-1-1,-1 0 0,1 0 0,0-1 0,-1 1 1,1 0-1,0-1 0,0 1 0,0 0 0,-1-1 1,1 0-1,0 0 0,0 1 0,0-1 0,0 0 1,0 0-1,2-1 0,1 0 34,-1-1-1,1 1 1,-1-1-1,0 0 1,0 0-1,0 0 1,0 0-1,0-1 1,0 0-1,4-4 1,16-16 183,-2-2 0,30-41 0,-34 43-174,84-114 160,78-99-974,-62 93-736,3-3 575</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09.997"/>
    </inkml:context>
    <inkml:brush xml:id="br0">
      <inkml:brushProperty name="width" value="0.05" units="cm"/>
      <inkml:brushProperty name="height" value="0.05" units="cm"/>
      <inkml:brushProperty name="color" value="#FF0066"/>
    </inkml:brush>
  </inkml:definitions>
  <inkml:trace contextRef="#ctx0" brushRef="#br0">4 94 9106,'-1'-4'439,"0"1"-1,1-1 1,-1 1-1,1-1 1,0 0 0,0 1-1,0-1 1,0 1-1,1-1 1,0 1 0,-1-1-1,1 1 1,0 0-1,1-1 1,-1 1 0,3-5-1,-3 6-293,0 0 1,1 0-1,-1 0 0,0 0 1,1 1-1,-1-1 0,1 0 0,0 1 1,-1-1-1,1 1 0,0 0 0,0-1 1,0 1-1,0 0 0,0 0 0,0 0 1,0 1-1,0-1 0,1 0 1,-1 1-1,0-1 0,0 1 0,1 0 1,-1 0-1,0 0 0,4 0 0,12 4 176,-1 1 0,0 0 0,19 9 0,34 10 469,-38-16-431,1-2 0,1-2-1,-1 0 1,54-3 0,135-20 1444,-42 2-388,-139 15-973,1 2 1,53 7 0,-73-3-343,-1 1 1,-1 1-1,1 1 0,35 18 1,-13-7-8,-40-16-280,0-1-1,1 0 1,-1 0-1,1 0 1,-1-1-1,1 1 1,0-1-1,-1 0 1,1 0-1,-1 0 1,1-1-1,-1 1 1,1-1 0,-1 0-1,6-1 1,19-6-1006</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18.392"/>
    </inkml:context>
    <inkml:brush xml:id="br0">
      <inkml:brushProperty name="width" value="0.05" units="cm"/>
      <inkml:brushProperty name="height" value="0.05" units="cm"/>
      <inkml:brushProperty name="color" value="#FF0066"/>
    </inkml:brush>
  </inkml:definitions>
  <inkml:trace contextRef="#ctx0" brushRef="#br0">212 27 9362,'1'-1'276,"0"0"0,-1 0 0,1 0 0,-1 0 0,1-1 0,-1 1 0,1 0 1,-1 0-1,0-1 0,0 1 0,0 0 0,1-3 0,-2 3-155,1 1-1,0 0 1,0-1 0,0 1-1,-1-1 1,1 1 0,0-1-1,-1 1 1,1 0 0,0-1 0,-1 1-1,1 0 1,0-1 0,-1 1-1,1 0 1,-1-1 0,1 1 0,-1 0-1,1 0 1,0-1 0,-1 1-1,1 0 1,-1 0 0,1 0 0,-1 0-1,1 0 1,-1 0 0,1 0-1,-1 0 1,1 0 0,-1 0 0,1 0-1,-1 0 1,1 0 0,-1 0-1,0 1 1,0-1 15,-1 1 1,1-1-1,0 1 0,0-1 1,0 1-1,0 0 0,0-1 0,0 1 1,0 0-1,0 0 0,0 0 1,0 0-1,1 0 0,-1 0 1,0 0-1,1 0 0,-1 0 1,0 0-1,1 0 0,-1 2 0,-9 29 966,8-25-796,-11 47 1077,-7 65-1,-5 25-571,24-141-799,0 0-1,0 0 1,0 0 0,0 0 0,-1 0 0,-2 4 0,4-7-13,0 1 1,-1-1-1,1 0 1,0 1-1,0-1 1,-1 1-1,1-1 1,0 0-1,-1 1 1,1-1-1,0 0 1,-1 0-1,1 1 1,-1-1-1,1 0 1,0 0-1,-1 1 1,1-1-1,-1 0 1,1 0-1,-1 0 1,1 0-1,-1 0 1,1 0-1,-1 0 1,1 0-1,-1 0 1,1 0-1,-1 0 1,1 0-1,0 0 1,-1 0-1,1 0 1,-1 0-1,1 0 1,-1-1-1,1 1 1,-1 0-1,1 0 1,0-1-1,-1 1 1,1 0-1,-1 0 1,1-1-1,0 1 1,-1 0-1,1-1 1,0 1-1,0-1 1,-1 0-1,-5-8-249,0-1 1,0 0-1,1 0 0,1 0 1,-1-1-1,-4-21 0,-9-71-1108,8 40 1137,-2 3 302,51 112 2125,-28-37-1959,1-1 0,1 0 1,0-1-1,1-1 0,1 0 1,0 0-1,0-2 0,1 0 0,0 0 1,1-2-1,19 8 0,4-6-81,-30-8-143,0 1 0,-1 0 0,1 0 0,18 9 1,-28-12-51,1 0 1,-1 1 0,0-1 0,1 0 0,-1 0 0,1 0 0,-1 1 0,0-1 0,1 0 0,-1 1 0,0-1 0,1 0-1,-1 1 1,0-1 0,0 0 0,1 1 0,-1-1 0,0 0 0,0 1 0,0-1 0,1 1 0,-1-1 0,0 1 0,0-1 0,0 0-1,0 1 1,0-1 0,0 1 0,0 0-64,-1 0 0,1-1 1,0 1-1,-1-1 0,1 1 0,-1-1 0,1 1 0,-1-1 0,1 1 1,-1-1-1,1 1 0,-1-1 0,0 1 0,1-1 0,-2 1 0,-2 1-558,0-1-1,-1 1 1,1-1-1,-7 2 0,-70 7-6184,49-5 5730</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18.564"/>
    </inkml:context>
    <inkml:brush xml:id="br0">
      <inkml:brushProperty name="width" value="0.05" units="cm"/>
      <inkml:brushProperty name="height" value="0.05" units="cm"/>
      <inkml:brushProperty name="color" value="#FF0066"/>
    </inkml:brush>
  </inkml:definitions>
  <inkml:trace contextRef="#ctx0" brushRef="#br0">95 291 9594,'-16'0'779,"10"1"-33,-1-1 0,1 0 1,0 0-1,-1 0 1,1-1-1,-1 0 0,1-1 1,-12-3-1,17 5-636,1-1 0,-1 1-1,1 0 1,-1-1-1,1 1 1,-1 0 0,1-1-1,-1 1 1,1-1-1,-1 1 1,1 0 0,-1-1-1,1 1 1,0-1-1,-1 0 1,1 1 0,0-1-1,-1 1 1,1-1-1,0 1 1,0-1 0,0 0-1,-1 1 1,1-1 0,0 0-1,0 1 1,0-1-1,0 1 1,0-1 0,0 0-1,0 1 1,0-1-1,1 0 1,-1 1 0,0-1-1,0 1 1,0-1-1,1 0 1,-1 1 0,0-1-1,1 1 1,-1-1-1,1 0 1,2-3 319,1 0-1,0 0 1,0 0-1,6-4 1,-6 4-237,49-36 1490,2 2 0,78-39 0,-99 60-1462,-24 13-282,0-1 0,-1 0 0,1-1 1,15-12-1,-24 17-25,0 0 0,0 0 0,0 0 1,0 0-1,-1 0 0,1 0 0,0 0 0,0 0 1,-1 0-1,1-2 0,-1 3 59,1-1-1,-1 1 1,0 0-1,0-1 1,0 1 0,-1-1-1,1 1 1,0 0 0,0-1-1,0 1 1,0-1-1,0 1 1,0 0 0,0-1-1,-1 1 1,1 0-1,0-1 1,0 1 0,-1 0-1,1-1 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1.073"/>
    </inkml:context>
    <inkml:brush xml:id="br0">
      <inkml:brushProperty name="width" value="0.05" units="cm"/>
      <inkml:brushProperty name="height" value="0.05" units="cm"/>
      <inkml:brushProperty name="color" value="#008C3A"/>
    </inkml:brush>
  </inkml:definitions>
  <inkml:trace contextRef="#ctx0" brushRef="#br0">21 0 16275,'-14'26'1441,"9"-4"431,4-9-528,7-6-799,6-5-689,2-9-1369,1-7-3424,5-13 2985</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20.219"/>
    </inkml:context>
    <inkml:brush xml:id="br0">
      <inkml:brushProperty name="width" value="0.05" units="cm"/>
      <inkml:brushProperty name="height" value="0.05" units="cm"/>
      <inkml:brushProperty name="color" value="#FF0066"/>
    </inkml:brush>
  </inkml:definitions>
  <inkml:trace contextRef="#ctx0" brushRef="#br0">146 68 9450,'6'-16'2302,"-6"16"-2098,0-1-1,0 1 1,0-1-1,0 1 1,1-1-1,-1 1 0,0-1 1,0 1-1,1-1 1,-1 1-1,0-1 1,1 1-1,-1 0 1,0-1-1,1 1 0,-1-1 1,1 1-1,-1 0 1,1-1-1,-1 1 1,1 0-1,0-1 1,-1 3 192,0 0 0,1-1 0,-1 1 0,0-1 1,0 1-1,0 0 0,0-1 0,0 1 0,0 0 1,-1 3-1,0 0 661,-3 32 1148,-12 56-1,-9 2-1292,19-75-804,-1-1-1,-16 33 1,17-46-106,2-9-1,0-17-3,3 12-4,-3-11-33,-16-82-502,19 91 504,0 0-1,1 0 1,0 0 0,0 0-1,1 0 1,1 0-1,4-17 1,-6 26 38,0 1 0,0 0 0,0-1 0,0 1 0,0-1 0,0 1 0,1 0 0,-1-1-1,0 1 1,0 0 0,0-1 0,1 1 0,-1 0 0,0-1 0,1 1 0,-1 0 0,0-1 0,1 1 0,-1 0 0,0 0 0,1-1 0,-1 1 0,0 0 0,1 0 0,-1 0 0,1 0-1,-1 0 1,0 0 0,1-1 0,-1 1 0,1 0 0,-1 0 0,0 0 0,1 0 0,-1 0 0,1 0 0,-1 1 0,1-1 0,-1 0 0,0 0 0,1 0 0,-1 0 0,0 0-1,1 1 1,-1-1 0,1 0 0,-1 0 0,0 0 0,1 1 0,-1 0 0,18 16 109,-16-14-69,11 11 114,-4-2 66,1-1-1,1 0 1,0-1 0,1 0 0,0 0-1,19 11 1,-2-8 176,1-1 0,53 14 0,-72-23-293,-25-5-156,-32 1-1500,1 1 0,-73 11 0,98-9 1306,0-1 1,-21-1-1,9-1 247,31 1 5,1 0 0,0 0 0,-1 0 0,1 0 1,0 0-1,0 0 0,-1 0 0,1 0 0,0 0 0,-1 0 0,1 0 0,0-1 0,0 1 0,-1 0 0,1 0 0,0 0 0,0 0 0,0 0 1,-1-1-1,1 1 0,0 0 0,0 0 0,0 0 0,-1-1 0,1 1 0,0 0 0,0 0 0,0-1 0,0 1 0,0 0 0,-1 0 1,1-1-1,0 1 0,0 0 0,0 0 0,0-1 0,0 1 0,0 0 0,0 0 0,0-1 0,0 1 0,0 0 0,0-1 0,0 1 0,0 0 1,1-1-1,-1 0 56,0 0 0,0 0 0,1 0 0,-1 0 0,1 0 0,-1 0 0,1 0 0,0 0 0,-1 0 0,3-1 0,12-11 939,30-18-1,-9 8-200,0 0-103,1 1 1,63-26-1,-58 30-953,-1-2 0,45-30 0,-81 47-187,-1 0-1,0 0 1,-1-1-1,6-4 0,9-23-902</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21.734"/>
    </inkml:context>
    <inkml:brush xml:id="br0">
      <inkml:brushProperty name="width" value="0.05" units="cm"/>
      <inkml:brushProperty name="height" value="0.05" units="cm"/>
      <inkml:brushProperty name="color" value="#FF0066"/>
    </inkml:brush>
  </inkml:definitions>
  <inkml:trace contextRef="#ctx0" brushRef="#br0">177 66 11522,'34'-30'5475,"-41"32"-112,-7 9-4366,-7 12-36,1 2 0,2 0 0,-27 48 0,-33 89-329,73-154-592,3-9-3,4-16-16,47-155-84,-47 166 48,5-14-40,0 1 0,19-33 0,-21 44 49,0-1 1,1 1-1,0 1 1,0-1-1,1 1 0,0 0 1,0 1-1,9-8 1,-15 14 9,-1 0-1,0-1 1,0 1-1,1 0 1,-1 0 0,0-1-1,1 1 1,-1 0-1,0 0 1,1-1 0,-1 1-1,0 0 1,1 0 0,-1 0-1,1 0 1,-1 0-1,0-1 1,1 1 0,-1 0-1,1 0 1,-1 0 0,0 0-1,1 0 1,-1 0-1,1 0 1,-1 1 0,1-1-1,-1 0 1,0 0-1,1 0 1,-1 0 0,0 0-1,1 1 1,-1-1 0,0 0-1,1 0 1,-1 0-1,0 1 1,1-1 0,-1 0-1,0 1 1,1-1 0,-1 0-1,0 1 1,0-1-1,0 0 1,1 1 0,-1-1-1,0 0 1,0 1-1,0-1 1,0 1 0,0-1-1,0 0 1,1 1 0,-1-1-1,0 1 1,-1 29 421,0-24-341,-10 78 754,6-57-717,1 1 0,1 1 0,2 36-1,4-46-110,0 17 1,-3-33-11,0-1 0,0 0 1,0 0-1,0 0 0,-1 0 0,1 1 1,-1-1-1,0 0 0,1 0 1,-1 0-1,0 0 0,-2 3 0,2-4-25,1-1-1,-1 1 1,1-1-1,-1 1 1,1-1-1,-1 1 0,1-1 1,-1 1-1,0-1 1,1 0-1,-1 1 1,0-1-1,1 0 1,-1 0-1,0 1 1,1-1-1,-1 0 0,0 0 1,0 0-1,1 0 1,-1 0-1,0 0 1,0 0-1,1 0 1,-1 0-1,0 0 1,1-1-1,-1 1 0,0 0 1,0 0-1,1-1 1,-1 1-1,0 0 1,1-1-1,-1 1 1,1-1-1,-1 1 1,0-1-1,-4-3-437,1 0 1,0 0-1,-8-10 0,4 5-221,-3-1-644,8 7 157,-1-1 1,1 1 0,-1 0-1,1-1 1,0 0 0,-4-6-1,4 0-124</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22.171"/>
    </inkml:context>
    <inkml:brush xml:id="br0">
      <inkml:brushProperty name="width" value="0.05" units="cm"/>
      <inkml:brushProperty name="height" value="0.05" units="cm"/>
      <inkml:brushProperty name="color" value="#FF0066"/>
    </inkml:brush>
  </inkml:definitions>
  <inkml:trace contextRef="#ctx0" brushRef="#br0">126 92 10426,'-8'-2'1009,"0"0"-1,-1 1 0,1 0 0,0 0 1,-1 1-1,1 0 0,-15 2 1,21-2-806,0 1 1,0-1-1,0 1 0,0 0 1,0-1-1,0 1 1,0 0-1,0 0 1,0 0-1,0 0 1,0 1-1,0-1 1,1 0-1,-1 1 1,0-1-1,1 1 1,0 0-1,-1-1 1,1 1-1,0 0 1,0 0-1,0 0 1,0 0-1,0 0 1,0 0-1,1 0 1,-1 0-1,0 0 1,1 1-1,0-1 1,0 0-1,0 0 1,0 0-1,0 4 1,0-4-91,0 0 0,1 0 0,-1 0 0,1 0 0,-1 0-1,1 0 1,0 0 0,-1 0 0,1 0 0,0 0 0,1 0 0,-1-1 0,0 1 0,0 0 0,2 1 0,0 0 33,1-1 0,-1 1 0,0-1 0,1 0 0,-1 1 0,1-2 0,5 3 0,4 1 208,2-1 1,-1-1 0,19 2 0,-28-4-260,73 3 876,-50-4-729,31 5 0,-52-4-229,1 0 1,-1 1-1,0 0 0,0 0 1,1 1-1,-1 0 0,-1 0 0,13 8 1,-18-10-42,1 0 1,-1 0 0,0 0-1,0 0 1,0 0-1,0 0 1,0 0-1,0 0 1,0 0 0,0 1-1,-1-1 1,1 0-1,1 3 1,-2-3-34,0-1 0,0 1 1,0 0-1,0-1 0,0 1 0,0 0 1,0-1-1,-1 1 0,1 0 0,0-1 1,0 1-1,0-1 0,-1 1 0,1 0 1,0-1-1,0 1 0,-1-1 0,1 1 1,-1-1-1,1 1 0,0-1 0,-1 1 1,1-1-1,-1 0 0,1 1 0,-1-1 1,1 0-1,-1 1 0,0-1 1,1 0-1,-1 1 0,0-1 0,-13 5-823,-1-1-1,1 0 1,-1-1-1,0 0 1,0-2 0,-28 1-1,-19 2-85,40 1 1214,0 0 1,0 2 0,1 0 0,-38 19-1,47-21 492,24-16 2462,234-155 1524,16 20-3984,-257 143-718,24-15-49,-21 13-427,1 0 1,12-6 0,-15 9-370,-7 4 44,-31 10-314</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26.010"/>
    </inkml:context>
    <inkml:brush xml:id="br0">
      <inkml:brushProperty name="width" value="0.05" units="cm"/>
      <inkml:brushProperty name="height" value="0.05" units="cm"/>
      <inkml:brushProperty name="color" value="#FF0066"/>
    </inkml:brush>
  </inkml:definitions>
  <inkml:trace contextRef="#ctx0" brushRef="#br0">44 96 10138,'-3'0'140,"-20"-1"2021,22 1-2003,0 0 0,0-1 0,0 1 0,0 0 0,1 0 0,-1-1 0,0 1 0,0 0 0,0-1 0,1 1 0,-1 0 0,0-1 0,0 1 0,1-1 0,-1 0 0,0 1 0,1-1 0,-1 1 0,1-1 0,-1 0 0,1 0 0,-1 0 0,1 1-99,0-1 1,0 1-1,0-1 1,0 1 0,0 0-1,0-1 1,0 1-1,0 0 1,0-1-1,0 1 1,0 0-1,0-1 1,0 1 0,0 0-1,0-1 1,0 1-1,1 0 1,-1-1-1,0 1 1,0 0-1,0 0 1,1-1 0,-1 1-1,0 0 1,0 0-1,1-1 1,-1 1-1,0 0 1,0 0-1,1 0 1,-1-1 0,0 1-1,1 0 1,-1 0-1,0 0 1,1 0-1,14-4 886,-15 4-902,38-2 1480,0 1-1,62 6 0,-21-1-369,-16-3 31,118-17 0,56-31 1160,-220 42-2159,-11 3-116,-1 0-1,1 1 1,0 0-1,1 0 1,-1 0-1,0 1 1,0-1-1,0 1 1,10 2 0,-16-2-71,1 0 1,-1 0 0,1 0 0,-1 0 0,1 0 0,-1 0 0,1 0 0,-1 0 0,1 1 0,0-1 0,-1 0 0,1 0 0,-1 1 0,0-1 0,1 0 0,-1 1 0,1-1 0,-1 0 0,1 1 0,-1-1 0,0 1 0,1-1 0,-1 0 0,0 1 0,1-1 0,-1 1 0,0-1 0,0 1 0,0-1 0,1 1 0,-1-1-1,0 1 1,0-1 0,0 1 0,0 0 0,0-1 0,0 1 0,0-1 0,0 1 0,0-1 0,0 1 0,0-1 0,0 1 0,0 0 0,-1-1 0,1 1 0,0-1 0,0 1 0,-1-1 0,1 0 0,-1 1 0,0 1-276,0 0 0,-1 0 1,0 0-1,1 0 0,-1 0 1,0-1-1,0 1 0,0-1 1,-4 3-1,-5 0-863</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38.467"/>
    </inkml:context>
    <inkml:brush xml:id="br0">
      <inkml:brushProperty name="width" value="0.05" units="cm"/>
      <inkml:brushProperty name="height" value="0.05" units="cm"/>
      <inkml:brushProperty name="color" value="#FF0066"/>
    </inkml:brush>
  </inkml:definitions>
  <inkml:trace contextRef="#ctx0" brushRef="#br0">0 565 9866,'22'-6'3892,"-11"4"-3250,0 0 0,0-1 1,-1-1-1,1 0 1,-1 0-1,16-9 1,-19 9-411,0 1 0,1 0 0,-1 1 0,1 0 1,-1 0-1,1 0 0,9 0 0,59-1 358,-41 3-428,17 1 104,-1 1-1,53 10 1,250 17 850,-334-28-1015,16 1 35,79 6 253,-94-5-271,-1 1 0,0 0 1,32 13-1,-16-4 132,39 11 0,-59-21-92,-1 0-1,1-1 0,1 0 1,-1-1-1,20-2 0,102-19 1794,-44 4-1068,13-5-212,-82 15-519,-23 5-136,0 1 0,-1-1 0,1 1 0,0 0 0,0-1 0,0 1 0,0 0 0,0 0 0,-1 0 1,1 1-1,0-1 0,0 0 0,0 1 0,0-1 0,-1 1 0,1-1 0,0 1 0,-1 0 0,1 0 0,2 1 0,-3 0-7,1-1-1,0 0 1,-1 0 0,1 0-1,0 0 1,0 0 0,0 0-1,0 0 1,0-1-1,0 1 1,0-1 0,0 1-1,0-1 1,0 0 0,0 0-1,0 0 1,0 0-1,1 0 1,-1 0 0,0-1-1,3 0 1,-1 0 0,0 0-1,0-1 1,0 1 0,0-1 0,0 0 0,0 0-1,0-1 1,0 1 0,4-5 0,4-5-3,0 0 0,-1-1-1,0-1 1,-1 0 0,-1 0 0,0-1 0,-1 0 0,10-26 0,26-59 0,23-67 20,-61 149-26,9-32-8,-14 45 7,0 0 0,-1 1 0,1-1 1,-1 0-1,0 0 0,0 0 0,-2-10 0,2 14-66,0 0 0,0 0-1,0 0 1,-1 0-1,1 0 1,0 0-1,-1 1 1,1-1 0,-1 0-1,1 0 1,-1 0-1,1 0 1,-1 1-1,0-1 1,1 0 0,-1 1-1,0-1 1,0 0-1,0 1 1,1-1-1,-1 1 1,0-1 0,-2 0-1,1 1-313,-1-1 0,1 1 0,-1 0 0,1 0 0,-1 0 0,1 0 0,-4 1 0,-7 0-918,7-11-2354</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40.32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1 268 12979,'36'-22'3733,"-18"16"-3187,0 0 0,0 1 0,0 2 0,0 0 0,1 0 0,29 1 0,18-2-9,154-36 669,-149 24-782,143-13 0,82 38 693,-143 1-416,-110-10-457,-1-1 1,1-3 0,-1-1-1,66-16 1,-28-2 405,104-44 0,-169 60-550,-7 3-9,1 1-1,0 0 0,-1 0 1,1 0-1,13-1 1,-21 4-81,0 0 0,0 0 0,0 0 0,-1 0 0,1 1 0,0-1 0,0 0 0,0 0 0,0 1 0,-1-1 0,1 0 0,0 1 0,0-1 0,-1 1 0,1-1 0,0 1 0,-1 0 0,1-1 0,-1 1 0,1-1 0,-1 1 0,1 0 0,-1 0 0,1-1 0,-1 1 0,0 0 0,1 0 0,-1-1 0,0 1 0,1 0 0,-1 0 0,0 0 0,0 0 0,0-1 0,0 3 0,1 3 61,-1 0 0,0 0 0,-1 9 0,1-14-63,0 1-194,-4 23 743</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43.730"/>
    </inkml:context>
    <inkml:brush xml:id="br0">
      <inkml:brushProperty name="width" value="0.05" units="cm"/>
      <inkml:brushProperty name="height" value="0.05" units="cm"/>
      <inkml:brushProperty name="color" value="#F6630D"/>
    </inkml:brush>
  </inkml:definitions>
  <inkml:trace contextRef="#ctx0" brushRef="#br0">1862 5066 11795,'0'0'76,"-1"0"0,0 0 0,1 0 0,-1 0 0,0 0 0,1 0 0,-1 0 0,0 0 0,1 0 0,-1 0 0,0-1 0,1 1 0,-1 0 0,1 0 0,-1-1 0,0 1 0,1 0 0,-1-1 0,1 1 0,-1 0 0,1-1 0,-1 1 0,1-1 0,-1 1 0,1-1 0,-1 1 0,1-1 0,0 1 0,-1-2 0,1 1-12,0 0 0,0 0 1,0 0-1,0 0 0,1 0 0,-1 0 1,0 0-1,1 0 0,-1 0 0,1 0 0,-1 0 1,1 0-1,0 0 0,-1 0 0,1 0 0,0 0 1,-1 0-1,1 1 0,1-2 0,11-9 366,1 1 0,0 0 0,0 1 0,1 0 0,28-11 0,-20 9-38,349-157 2627,-183 84-2315,205-124 615,280-220-760,-599 374-366,-2-3 0,-3-4 0,-2-2 0,-3-4 1,80-106-1,15-55 623,-129 178-674,-3-2 0,37-93 1,-50 101-135,-3 0 1,-2 0 0,-1-1-1,2-48 1,-2-185 17,-9 203-15,-18-452 23,12 471-4,-3 0-1,-2 1 0,-3 0 1,-26-67-1,23 80-16,-2 2 0,-2 0 0,-1 1 1,-3 1-1,-53-65 0,26 47 4,-72-61 0,-69-40 24,160 131-31,-40-31 5,-3 4 0,-2 3 0,-2 3 0,-3 4 0,0 4 0,-3 3 0,-168-45 0,-211 4 419,23 5 364,-231-44-499,629 112-283,-284-38 345,260 29-271,1-3-1,-115-42 1,123 35-37,-99-25 0,126 41-33,-1 1 0,1 2 0,-1 2 0,-63 2 0,64 3-8,16-1 2,-1 0 1,0-2 0,-16-1 0,32 1-9,0 0 1,1-1-1,-1 1 1,0 0-1,1-1 1,-1 1-1,0-1 0,1 1 1,-1-1-1,0 1 1,1-1-1,-1 1 0,1-1 1,-1 1-1,1-1 1,-1 0-1,1 1 1,0-1-1,-1 0 0,1 0 1,-1 0-1,-4-7 210,5 8-210,-1 0 0,1 0 0,0 0 0,-1 0 0,1 0 0,0 0 0,-1 0 0,1 0 0,0 0 0,-1 0 0,1 0 0,0 1 0,-1-1 0,1 0 0,0 0 0,-1 0 0,1 1 0,0-1 0,-1 0 0,1 0 0,0 0 0,0 1 0,-1-1 0,1 0 0,0 1 0,0-1 0,0 0 0,-1 1 0,-9 8 82,10-8-82,-1-1-1,0 0 1,1 1-1,-1-1 1,1 1 0,-1-1-1,1 1 1,0-1-1,-1 1 1,1-1 0,-1 1-1,1-1 1,0 1-1,-1 0 1,1 0-1,0 0-2,0 0 0,0 0 0,1-1 0,-1 1 0,0 0 0,1 0 0,-1 0 0,0 0 0,1-1 0,-1 1 0,1 0 0,-1 0 0,1-1 0,0 1 0,-1 0 0,2 0 0,39 43 30,54 64 8,-83-94-34,0 3-2,2-1 1,0 0 0,0-2-1,32 26 1,-55-51 25,-305-236-31,308 242-2,-13-13 3,18 18-1,1-1-1,-1 0 1,0 1-1,1-1 0,-1 0 1,1 1-1,-1-1 1,1 0-1,-1 0 1,1 0-1,0 1 1,-1-1-1,1 0 1,0 0-1,0 0 0,-1 0 1,1 0-1,0 0 1,0 0-1,0-1 1,1 2-1,-1 0 0,0 0 0,0-1 0,0 1 0,0 0 1,0 0-1,1-1 0,-1 1 0,0 0 0,0 0 0,1 0 0,-1 0 0,0-1 1,0 1-1,1 0 0,-1 0 0,0 0 0,0 0 0,1 0 0,-1 0 0,0 0 1,0 0-1,1 0 0,-1-1 0,1 1 0,66-7-55,14-4 49,-19-3 7,86-13-6,-133 25 8,1 1 0,-1 1-1,0 1 1,1 0-1,-1 1 1,0 0 0,25 8-1,-37-9-1,-1 0 0,1 0 0,0 0 1,-1 1-1,1-1 0,-1 1 0,1 0 0,3 3 0,-6-5 0,1 1 0,0 0 1,-1 0-1,1-1 0,-1 1 0,1 0 0,-1 0 0,1 0 0,-1-1 1,1 1-1,-1 0 0,0 0 0,0 0 0,1 0 0,-1 0 0,0 0 0,0 0 1,0 0-1,0 0 0,0 0 0,0 0 0,0 0 0,0 0 0,-1 0 1,1 0-1,0 0 0,-1-1 0,1 1 0,0 0 0,-1 0 0,0 1 0,-8 11 63,0-1 0,-1 0 0,-1 0 0,1-1 0,-15 11 0,1-3-293,-43 26 0,25-17-3644,20-21 2313</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2.74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63 9930,'23'-53'11417,"-21"52"-11184,0-1 0,0 1-1,0 0 1,1 0 0,-1 1-1,1-1 1,-1 0 0,0 1 0,1-1-1,-1 1 1,1 0 0,-1 0 0,4 0-1,29 2 775,0 2 0,62 14 0,-10-1-783,-87-17-222,106 14-547,-88-13 430,1-1 1,-1 0-1,34-6 0,-40 3 98,-1 0 1,15-7-1</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3.31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15 0 13723,'-12'18'416,"10"8"-336</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1.164"/>
    </inkml:context>
    <inkml:brush xml:id="br0">
      <inkml:brushProperty name="width" value="0.05" units="cm"/>
      <inkml:brushProperty name="height" value="0.05" units="cm"/>
      <inkml:brushProperty name="color" value="#F6630D"/>
    </inkml:brush>
  </inkml:definitions>
  <inkml:trace contextRef="#ctx0" brushRef="#br0">9 72 9194,'-1'0'413,"0"1"0,0 0 0,1-1 0,-1 1 0,1 0 0,-1 0-1,1-1 1,-1 1 0,1 0 0,-1 0 0,1 0 0,0 0 0,-1 0 0,1 0 0,0 0 0,0 1 0,0-2-222,0 1 1,0 0 0,0-1-1,0 1 1,0 0 0,1-1-1,-1 1 1,0-1-1,0 1 1,1-1 0,-1 1-1,0 0 1,1-1 0,-1 1-1,1-1 1,-1 1 0,1-1-1,0 1 1,0 0 36,1 0 1,0 0-1,0 0 1,0 0-1,0 0 1,0 0 0,0-1-1,0 1 1,0-1-1,0 1 1,0-1-1,0 0 1,3 0-1,6-2 292,-1 0 0,1 0 0,-1-1-1,1-1 1,-1 0 0,-1 0 0,19-11-1,1 0 212,-9 5-473,0 2 0,1 0 0,0 1 0,0 1 0,1 1 0,0 1-1,0 0 1,0 2 0,0 1 0,26 1 0,94 21 17,-68-8-445,-69-12-11,0 0 0,0-1 0,0 1-1,0-1 1,0 0 0,0 0 0,0 0 0,0-1 0,0 0-1,0 0 1,0 0 0,0-1 0,0 1 0,6-4-1,-6 1-118,0 0 0,0 0-1,8-9 1</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1.383"/>
    </inkml:context>
    <inkml:brush xml:id="br0">
      <inkml:brushProperty name="width" value="0.05" units="cm"/>
      <inkml:brushProperty name="height" value="0.05" units="cm"/>
      <inkml:brushProperty name="color" value="#008C3A"/>
    </inkml:brush>
  </inkml:definitions>
  <inkml:trace contextRef="#ctx0" brushRef="#br0">0 198 12171,'11'9'1170,"-1"0"0,0 1 0,0 0 0,-1 1 0,-1 0 0,0 0-1,0 1 1,-1 0 0,10 26 0,-16-37-1126,2 5 238,0 1 0,0-1 0,1 0 0,5 6 0,-9-11-258,1 0 0,-1 0 1,1-1-1,-1 1 0,1-1 1,-1 1-1,1 0 0,0-1 1,-1 1-1,1-1 0,0 1 1,-1-1-1,1 1 0,0-1 1,-1 0-1,1 1 0,0-1 0,0 0 1,0 0-1,-1 0 0,1 1 1,0-1-1,0 0 0,0 0 1,0 0-1,-1 0 0,1 0 1,0 0-1,0-1 0,0 1 1,-1 0-1,1 0 0,0-1 1,0 1-1,-1 0 0,1-1 1,0 1-1,0-1 0,-1 1 0,1-1 1,0 1-1,-1-1 0,1 1 1,-1-1-1,1 0 0,-1 1 1,1-2-1,3-3 67,0-1 1,-1 0-1,0 0 0,0-1 1,-1 1-1,4-13 0,6-46 283,-8 38-232,1-4 36,2 1-1,1 0 1,18-48 0,-24 74-141,0 0 1,0 0 0,0 0-1,1 0 1,-1 0 0,1 1-1,0 0 1,0-1 0,0 1-1,0 0 1,5-4 0,-6 6-29,1 0-1,-1 0 1,0 1 0,0-1 0,0 0 0,1 1 0,-1-1 0,0 1 0,0-1 0,1 1 0,-1 0-1,0 0 1,1 0 0,-1 1 0,0-1 0,1 1 0,-1-1 0,0 1 0,0-1 0,0 1 0,1 0-1,-1 0 1,2 2 0,4 2-277,-1 0-1,0 0 0,0 1 1,-1 0-1,1 0 0,4 8 0,14 11-1379,3 0 392</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9.970"/>
    </inkml:context>
    <inkml:brush xml:id="br0">
      <inkml:brushProperty name="width" value="0.05" units="cm"/>
      <inkml:brushProperty name="height" value="0.05" units="cm"/>
      <inkml:brushProperty name="color" value="#F6630D"/>
    </inkml:brush>
  </inkml:definitions>
  <inkml:trace contextRef="#ctx0" brushRef="#br0">1 7 14099,'7'-4'1064,"0"1"329,0 3-209,-2 2-336,2 1-432,-4 6-296,1 0-48,-3 4-880,-1 8-336,2 12-2553,-2 5 1977</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0.171"/>
    </inkml:context>
    <inkml:brush xml:id="br0">
      <inkml:brushProperty name="width" value="0.05" units="cm"/>
      <inkml:brushProperty name="height" value="0.05" units="cm"/>
      <inkml:brushProperty name="color" value="#F6630D"/>
    </inkml:brush>
  </inkml:definitions>
  <inkml:trace contextRef="#ctx0" brushRef="#br0">4 7 17372,'-2'7'2096,"0"0"1625,2-4-2177,4 1 249,-6-9-1913,2-8-2113,0 3 1561</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1.516"/>
    </inkml:context>
    <inkml:brush xml:id="br0">
      <inkml:brushProperty name="width" value="0.05" units="cm"/>
      <inkml:brushProperty name="height" value="0.05" units="cm"/>
      <inkml:brushProperty name="color" value="#F6630D"/>
    </inkml:brush>
  </inkml:definitions>
  <inkml:trace contextRef="#ctx0" brushRef="#br0">213 1 12515,'-12'7'647,"0"1"1,1 0 0,0 0 0,0 2 0,1-1 0,0 1-1,-12 16 1,9-8-208,0 1 0,1 1 0,1 0 0,0 0 0,2 1 0,1 1 0,-8 28 0,14-43-355,-3 12 170,0 1 1,2-1-1,-2 32 0,5-46-221,0 0-1,0 0 1,0 0-1,1 0 1,0 0-1,0 0 1,0-1 0,1 1-1,-1 0 1,1 0-1,0-1 1,1 1-1,-1-1 1,1 0-1,0 0 1,0 0 0,0 0-1,0 0 1,7 5-1,-1-3 24,0-1-1,0 1 0,1-2 0,-1 1 1,1-1-1,0-1 0,0 0 0,0 0 1,1-1-1,-1-1 0,0 1 0,1-2 1,-1 1-1,18-3 0,-13 1-5,1-1 0,0-1 0,-1 0 1,0-1-1,0-1 0,0-1 0,0 0 0,-1 0 0,15-11 0,-18 10 60,0 0-1,-1-1 1,-1 0-1,1-1 1,-1 0-1,-1-1 1,1 0-1,-2 0 1,1-1-1,9-20 1,-13 23-33,-1 0-1,0 0 1,0 0 0,-1 0 0,0-1 0,-1 0 0,1 1 0,-2-1 0,1 0-1,-1 1 1,-1-1 0,1 0 0,-1 1 0,-1-1 0,0 1 0,-5-17-1,3 16-58,0 0-1,-1 0 0,0 0 1,0 1-1,0-1 1,-1 1-1,-1 1 0,0-1 1,0 1-1,0 0 0,0 0 1,-1 1-1,-14-8 0,15 10-37,-1 0 0,1 1-1,-1 0 1,0 0 0,0 1-1,0 0 1,-1 0 0,1 1-1,0 0 1,-1 0-1,1 1 1,0 0 0,-1 1-1,1-1 1,0 2 0,-14 3-1,12-2-374,-1 0-1,1 1 0,0 0 0,0 1 0,0 0 0,1 1 0,0 0 0,0 0 0,-14 14 1,10-5-885</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2.325"/>
    </inkml:context>
    <inkml:brush xml:id="br0">
      <inkml:brushProperty name="width" value="0.05" units="cm"/>
      <inkml:brushProperty name="height" value="0.05" units="cm"/>
      <inkml:brushProperty name="color" value="#F6630D"/>
    </inkml:brush>
  </inkml:definitions>
  <inkml:trace contextRef="#ctx0" brushRef="#br0">1178 63 6881,'5'-7'1116,"-1"0"0,1 0-1,0 1 1,1-1 0,-1 1-1,1 1 1,1-1 0,7-5-1,-18 12 1658,-21 11-1270,0 6-1114,1 2 1,1 1-1,1 1 1,-29 37-1,5-7-210,-24 21-106,-102 81 0,-63 51 138,102-88-56,25-16 80,24-22 367,65-63-120,-1-1 0,-41 22 0,23-14-113,34-21-479,0 1 0,0-1-1,0 0 1,0-1 0,-1 1 0,1-1-1,-1 0 1,1 0 0,-1 0 0,1 0-1,-1-1 1,-8 0 0,3-3-1336,14-2 458</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3.213"/>
    </inkml:context>
    <inkml:brush xml:id="br0">
      <inkml:brushProperty name="width" value="0.05" units="cm"/>
      <inkml:brushProperty name="height" value="0.05" units="cm"/>
      <inkml:brushProperty name="color" value="#F6630D"/>
    </inkml:brush>
  </inkml:definitions>
  <inkml:trace contextRef="#ctx0" brushRef="#br0">17 1 9562,'-1'0'204,"0"1"-1,0-1 1,0 1-1,0 0 1,0-1 0,0 1-1,0 0 1,0 0-1,0 0 1,1 0 0,-1-1-1,0 1 1,1 0-1,-1 1 1,0-1 0,1 0-1,-1 1 1,1-1-111,-1-1 0,1 1 1,0-1-1,0 1 0,0-1 0,0 1 1,0-1-1,0 1 0,0 0 0,0-1 1,0 1-1,0-1 0,0 1 0,0-1 1,0 1-1,0-1 0,0 1 0,1-1 1,-1 1-1,0-1 0,0 1 0,1-1 1,-1 1-1,0-1 0,0 1 0,1-1 1,-1 0-1,1 1 0,-1-1 0,0 1 1,1-1-1,-1 0 0,1 1 0,-1-1 1,1 0-1,-1 0 0,1 0 0,-1 1 1,1-1-1,31 7 2357,-25-6-2153,-1 0-1,1 1 1,-1-1 0,0 1-1,1 1 1,10 5-1,-7-1-29,0 0 0,-1 1 1,0 0-1,0 1 0,8 10 0,35 51 711,-40-52-759,17 22 275,1-1 1,2-2 0,2 0 0,70 57-1,216 113 1453,-244-162-1453,-64-38-411,0 0-1,-1 1 1,0 0 0,0 1 0,-1 0 0,-1 1-1,1 0 1,-1 0 0,-1 1 0,0 1 0,-1-1-1,7 15 1,-13-25-179,-1 0 1,1 1-1,0-1 0,0 0 0,-1 1 0,1-1 0,0 0 1,0 0-1,0 0 0,0 0 0,0 0 0,1 0 0,-1 0 1,0 0-1,0 0 0,2 0 0,0 0-176,-1-1-1,0 0 1,0 0-1,0 0 1,0 0-1,0 0 1,0 0-1,0-1 0,0 1 1,0 0-1,0-1 1,2-1-1,21-6-1780,1 0 610</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4.009"/>
    </inkml:context>
    <inkml:brush xml:id="br0">
      <inkml:brushProperty name="width" value="0.05" units="cm"/>
      <inkml:brushProperty name="height" value="0.05" units="cm"/>
      <inkml:brushProperty name="color" value="#F6630D"/>
    </inkml:brush>
  </inkml:definitions>
  <inkml:trace contextRef="#ctx0" brushRef="#br0">2 184 5321,'0'6'2068,"-1"-5"-1883,1 0 1,0-1-1,0 1 1,0 0-1,0 0 1,-1-1 0,1 1-1,0 0 1,0 0-1,1-1 1,-1 1-1,0 0 1,0 0 0,0-1-1,0 1 1,1 0-1,-1 0 1,0-1-1,1 1 1,-1-1 0,0 1-1,1 0 1,-1-1-1,1 1 1,-1-1 0,1 1-1,-1-1 1,1 1-1,0-1 1,-1 1-1,1-1 1,-1 1 0,1-1-1,0 0 1,0 1-1,-1-1 1,2 0-1,21 4 1183,0-1-1,0-1 1,44-3-1,-24 1-695,-35 0-588,417-13 4263,-125-9-2612,84-8 442,160-41 530,-513 67-2641,-12 2-20,-1-2 1,31-8-1,-49 12-98,1 0-1,0 0 0,-1-1 0,1 1 0,-1 0 0,1 0 0,-1-1 0,1 1 0,-1 0 0,1-1 0,-1 1 0,1-1 0,-1 1 0,1-1 0,-1 1 0,0-1 0,1 1 0,-1-1 0,0 1 0,1-1 0,-1 1 0,0-1 0,0 0 1,1 1-1,-1-2 0,-3-15-2386,0 4 2408,2-8-490</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4.648"/>
    </inkml:context>
    <inkml:brush xml:id="br0">
      <inkml:brushProperty name="width" value="0.05" units="cm"/>
      <inkml:brushProperty name="height" value="0.05" units="cm"/>
      <inkml:brushProperty name="color" value="#F6630D"/>
    </inkml:brush>
  </inkml:definitions>
  <inkml:trace contextRef="#ctx0" brushRef="#br0">4 33 10386,'-4'-30'4325,"4"30"-4264,0-1-1,0 1 1,0 0-1,0 0 0,0 0 1,1 0-1,-1 0 1,0 0-1,0 0 1,0 0-1,0 0 1,0-1-1,0 1 1,0 0 301,0 0-301,0 0-1,0 0 1,0 0-1,1 0 1,-1 0-1,0 0 1,0 0-1,0 0 1,0 0-1,0 0 1,0-1-1,0 1 1,0 0-1,0 0 0,0 0 1,1 0-1,-1 0 1,0 0-1,0 0 1,0 0-1,0 1 1,0-1-1,0 0 1,0 0-1,0 0 1,0 0-1,1 0 1,6 3 1485,9 8-73,-16-11-1370,63 41 2684,104 52 0,-90-53-2111,247 126 1136,-98-52-740,-179-89-912,-1 2 0,74 57 0,-43-27-358,-50-41-2632,1 0-4144,-14-8 5126</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5.208"/>
    </inkml:context>
    <inkml:brush xml:id="br0">
      <inkml:brushProperty name="width" value="0.05" units="cm"/>
      <inkml:brushProperty name="height" value="0.05" units="cm"/>
      <inkml:brushProperty name="color" value="#F6630D"/>
    </inkml:brush>
  </inkml:definitions>
  <inkml:trace contextRef="#ctx0" brushRef="#br0">835 2 11899,'1'-1'190,"0"1"1,0 0 0,0 0 0,0 0 0,-1 0-1,1 0 1,0-1 0,0 1 0,0 1 0,0-1 0,0 0-1,-1 0 1,1 0 0,0 0 0,0 1 0,0-1-1,-1 0 1,1 1 0,0-1 0,0 0 0,-1 1 0,2 0-1,-2 0-42,1 0-1,-1 0 0,0 0 1,0 0-1,0 0 1,0 0-1,0 0 0,0 0 1,0 0-1,0 0 0,0 0 1,-1 0-1,1 0 1,0 0-1,0 0 0,-1 0 1,1 0-1,-1 0 0,1-1 1,-1 1-1,-1 1 1,-23 39 1500,-10 17-560,1 10-428,-120 222 351,20-78-402,-6 13 629,84-126-608,5-8 455,-80 110 1,120-188-735,-1 0-1,-15 14 1,26-27-356,1 1-1,-1 0 1,1 0-1,-1-1 1,0 1 0,1-1-1,-1 1 1,0-1-1,1 1 1,-1-1 0,0 1-1,0-1 1,0 1-1,1-1 1,-1 0 0,0 1-1,0-1 1,0 0-1,0 0 1,0 0-1,0 0 1,0 0 0,1 0-1,-1 0 1,0 0-1,0 0 1,0 0 0,0 0-1,0-1 1,0 1-1,1 0 1,-1-1 0,0 1-1,0 0 1,0-1-1,0 0 1,0 1-113,0-1 0,1 1-1,-1-1 1,1 1 0,-1 0 0,1-1-1,-1 1 1,1-1 0,-1 1 0,1-1-1,-1 0 1,1 1 0,-1-1 0,1 1 0,0-1-1,0 0 1,-1 1 0,1-1 0,0-1-1,5-5-739</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7.890"/>
    </inkml:context>
    <inkml:brush xml:id="br0">
      <inkml:brushProperty name="width" value="0.05" units="cm"/>
      <inkml:brushProperty name="height" value="0.05" units="cm"/>
      <inkml:brushProperty name="color" value="#F6630D"/>
    </inkml:brush>
  </inkml:definitions>
  <inkml:trace contextRef="#ctx0" brushRef="#br0">1 0 13691,'1'8'8740,"1"28"-6547,-2-12-1112,-1-12-633,1 1 0,2 14-1,0-16-341,2 31-1149,-4-41 783,0-1 1,0 1-1,0-1 0,0 1 1,0 0-1,0-1 0,0 1 1,0 0-1,0-1 0,1 1 1,-1-1-1,0 1 0,0 0 0,0-1 1,1 1-1,-1-1 0,0 1 1,1-1-1,-1 1 0,1-1 1,-1 1-1,0-1 0,1 0 1,-1 1-1,1-1 0,-1 1 1,2-1-1,14 5-2697</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8.674"/>
    </inkml:context>
    <inkml:brush xml:id="br0">
      <inkml:brushProperty name="width" value="0.05" units="cm"/>
      <inkml:brushProperty name="height" value="0.05" units="cm"/>
      <inkml:brushProperty name="color" value="#F6630D"/>
    </inkml:brush>
  </inkml:definitions>
  <inkml:trace contextRef="#ctx0" brushRef="#br0">0 143 11811,'5'-10'1461,"0"1"-1,1-1 1,0 1 0,0 0 0,1 1 0,15-15 0,-13 14-908,1 1-1,0 0 1,1 0-1,-1 1 1,18-8-1,-25 14-480,1-1 1,0 1-1,-1-1 1,1 1-1,0 0 0,4 0 1,-7 1-65,0 0 0,0 0-1,-1 0 1,1 0 0,0 0 0,0 0 0,0 0 0,0 0 0,-1 1-1,1-1 1,0 0 0,0 1 0,-1-1 0,1 0 0,0 1 0,-1-1-1,1 1 1,0-1 0,-1 1 0,1-1 0,-1 1 0,1-1-1,0 1 1,-1 0 0,0-1 0,1 1 0,-1 0 0,1 0 0,-1-1-1,0 1 1,1 0 0,-1 0 0,0-1 0,0 1 0,0 1 0,1 5-10,0 0 0,-1 0 0,0 0 0,0 0 0,0 0 1,-1 0-1,0 0 0,-1 0 0,-2 7 0,-4 10-11,-14 27 0,10-23 11,9-21 7,-19 43 41,-22 81 0,43-130-42,-2 24 268,3-25-259,0 1 0,0-1 0,0 1 0,0 0 0,0-1 0,0 1 0,0-1 0,0 1 0,1-1 0,-1 1 0,0-1 0,0 1 0,1-1 0,-1 1 0,0-1 0,1 1 0,-1-1 0,0 1-1,1-1 1,-1 0 0,0 1 0,1-1 0,-1 0 0,1 1 0,-1-1 0,1 0 0,-1 1 0,1-1 0,-1 0 0,1 0 0,0 0 0,-1 0 0,1 1 0,-1-1 0,1 0 0,-1 0 0,1 0 0,-1 0 0,2 0 0,3-1 22,1 0 0,-1 0 1,0-1-1,0 1 0,1-1 0,-1 0 0,0-1 0,5-2 1,39-29-33,-32 22-115,31-22-713,55-37-3132,-44 35 2260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2.164"/>
    </inkml:context>
    <inkml:brush xml:id="br0">
      <inkml:brushProperty name="width" value="0.05" units="cm"/>
      <inkml:brushProperty name="height" value="0.05" units="cm"/>
      <inkml:brushProperty name="color" value="#008C3A"/>
    </inkml:brush>
  </inkml:definitions>
  <inkml:trace contextRef="#ctx0" brushRef="#br0">306 446 16179,'-4'-20'1019,"-2"0"-1,-14-31 1,18 46-819,0 0 0,-1 0 0,0 0 1,0 1-1,0-1 0,0 1 1,-1 0-1,0 0 0,0 0 1,0 1-1,0-1 0,0 1 1,-1 0-1,1 0 0,-7-3 0,8 5-131,0 0 0,0 1 0,0-1 0,0 0-1,0 1 1,0 0 0,0 0 0,0 0 0,0 0-1,0 0 1,0 0 0,0 1 0,-5 1 0,3 0 27,0 0 0,1 0 0,-1 0 0,1 1 0,0-1 0,0 1 0,-7 6 0,2 0 109,0 1 1,1 0 0,0 0 0,1 1 0,-11 21-1,7-10 89,1 1-1,2 0 0,0 1 0,-7 41 0,9-29 13,2-1 1,2 60-1,2-82-259,0-1-1,1 1 1,1-1 0,0 0-1,0 1 1,1-1 0,7 16-1,-9-26-39,0 0 0,0 0-1,0 1 1,0-1 0,1 0-1,-1 0 1,1 0-1,0-1 1,-1 1 0,1 0-1,0-1 1,0 1 0,0-1-1,0 1 1,0-1 0,0 0-1,1 0 1,-1 0-1,4 1 1,-3-2-3,1 1-1,-1-1 1,0 0-1,0 0 1,0 0-1,0-1 0,0 1 1,0-1-1,0 0 1,0 0-1,0 0 1,0 0-1,-1 0 1,1-1-1,0 1 1,4-4-1,3-3 1,-1 0-1,0 0 1,0-1-1,0-1 0,-1 1 1,-1-1-1,0-1 0,0 1 1,9-22-1,-2-1-4,-1 0 0,11-46 0,-15 38-41,-1 0 0,-1 0 0,-3-1 0,-1-65 0,-3 83 18,-2-1 0,-1 0 0,-1 1 1,-2-1-1,0 1 0,-1 1 0,-1-1 1,-22-41-1,27 60 22,0 0-1,0 0 1,-1 0 0,1 0-1,-1 1 1,0-1 0,-1 1 0,1 0-1,-1 0 1,-9-5 0,12 8 2,0 0 0,1 0 0,-1 1 0,0-1 0,0 1 0,0-1 0,1 1 1,-1 0-1,0-1 0,0 1 0,0 0 0,0 0 0,0 1 0,0-1 0,0 0 0,0 1 1,1-1-1,-1 1 0,0-1 0,0 1 0,0 0 0,1 0 0,-1 0 0,0 0 0,1 0 1,-1 0-1,1 0 0,0 0 0,-1 1 0,1-1 0,0 1 0,-1-1 0,1 1 0,0-1 1,-1 3-1,-1 2 18,0-1 0,1 2 1,-1-1-1,1 0 0,0 0 1,1 1-1,-1-1 0,1 1 1,1-1-1,-1 1 0,1-1 1,0 1-1,1 0 0,-1-1 1,1 1-1,2 6 1,2 7 129,1-1 1,0-1 0,1 1 0,12 20 0,-14-28-57,1-1 0,0 0 0,1-1 0,0 1 0,1-1 0,0-1 0,0 1 0,17 12 0,-21-18-78,0-1-1,0 1 0,1 0 1,-1-1-1,1 0 0,0 0 1,0-1-1,-1 1 0,1-1 1,0 0-1,0-1 0,0 1 1,0-1-1,0 0 0,0 0 1,1 0-1,-1-1 0,0 0 0,0 0 1,-1 0-1,1 0 0,8-4 1,-4 0-11,0 0 0,0 0 1,-1-1-1,0 0 0,0 0 0,0-1 1,-1 0-1,0 0 0,0-1 1,-1 0-1,0 0 0,6-11 0,5-13 4,-1 0 0,12-40 0,-9 24-4,-18 45-2,0 1 0,0 0-1,0-1 1,1 1-1,-1 0 1,0 0-1,1 0 1,0 0 0,-1 0-1,1 0 1,0 0-1,0 1 1,0-1 0,4-2-1,-4 3 3,0 1-1,0-1 0,-1 1 1,1-1-1,1 1 1,-1 0-1,0 0 1,0 0-1,0 0 0,0 0 1,0 0-1,0 1 1,0-1-1,0 1 1,0-1-1,-1 1 1,1 0-1,0-1 0,3 3 1,10 6 63,25 18 0,-28-18-98,2 0 1,18 10-1,-32-19-40,1 0 1,-1 0-1,0 1 0,1-1 0,-1 0 1,1 0-1,-1 0 0,0 0 0,1 1 1,-1-1-1,1 0 0,-1 0 0,0 0 1,1 0-1,-1 0 0,1 0 1,-1 0-1,1 0 0,-1 0 0,0 0 1,1 0-1,-1-1 0,1 1 0,-1 0 1,0 0-1,1 0 0,-1 0 0,1-1 1,-1 1-1,0 0 0,1 0 0,-1-1 1,0 1-1,1 0 0,-1-1 0,0 1 1,0 0-1,1-1 0,-1 1 0,0-1 1,3-18-3622,-2 9 2496,3-16-693</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8:59.564"/>
    </inkml:context>
    <inkml:brush xml:id="br0">
      <inkml:brushProperty name="width" value="0.05" units="cm"/>
      <inkml:brushProperty name="height" value="0.05" units="cm"/>
      <inkml:brushProperty name="color" value="#F6630D"/>
    </inkml:brush>
  </inkml:definitions>
  <inkml:trace contextRef="#ctx0" brushRef="#br0">22 58 9010,'-22'3'11702,"27"-5"-11097,0-1 0,0 1 0,0-1 0,-1 0 0,8-6 0,-6 4-315,-1 1 0,1 0 1,7-3-1,-7 4-187,0 0 1,-1 1 0,1-1-1,1 2 1,-1-1-1,0 0 1,0 1-1,7 0 1,-12 1-102,0 0-1,0 0 1,0 1 0,0-1 0,0 0-1,0 1 1,-1-1 0,1 1 0,0-1-1,0 1 1,0-1 0,-1 1 0,1 0-1,0-1 1,-1 1 0,1 0 0,-1-1-1,1 1 1,-1 0 0,1 0 0,-1-1-1,1 1 1,-1 0 0,0 0 0,1 0-1,-1 0 1,0 0 0,0 0 0,0 0-1,1 0 1,-1-1 0,0 1 0,0 0-1,-1 2 1,2 5-16,-2 0 0,-1 15 0,2-21 12,-4 19-46,-2 0-1,0 0 0,0-1 1,-2 0-1,-14 26 0,22-46 43,0 0 1,0 0-1,0 0 0,0 0 0,-1 0 1,1 0-1,0 1 0,0-1 0,0 0 1,0 0-1,0 0 0,0 0 0,0 0 1,0 0-1,0 1 0,0-1 0,0 0 1,0 0-1,0 0 0,0 0 0,0 0 0,0 1 1,0-1-1,0 0 0,0 0 0,0 0 1,0 0-1,0 0 0,0 1 0,0-1 1,0 0-1,0 0 0,0 0 0,1 0 1,-1 0-1,0 0 0,0 1 0,0-1 0,7-1-111,9-6 19,-14 6 73,8-3 15,0 0 1,0 1-1,0 0 0,0 1 1,0 0-1,13 0 0,-3 1 110,-1 1 0,28 3 0,-45-3-79,1 0 0,0 1 0,-1-1 0,1 1 0,-1 0 0,1 0 0,-1 0 0,1 0 0,3 2 0,-5-2-13,0 0 0,-1 0 0,1-1 0,0 1 0,0 0 0,-1 0 0,1 0 0,-1 0-1,1 0 1,0 0 0,-1 0 0,0 0 0,1 0 0,-1 0 0,0 0 0,1 0 0,-1 0 0,0 0 0,0 0 0,0 1 0,0-1-1,0 0 1,0 0 0,0 0 0,-1 0 0,1 0 0,0 0 0,-1 2 0,-1 2 1,0 0 1,0 0-1,-1 0 0,0-1 1,0 1-1,0-1 0,-7 8 1,-32 30 10,30-31-19,-10 10-99,-52 45-170,67-60-193,-1-1 0,0 1 0,0-1 0,0-1 0,-1 0 0,0 0 0,-16 5 0,6-8-799</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0.221"/>
    </inkml:context>
    <inkml:brush xml:id="br0">
      <inkml:brushProperty name="width" value="0.05" units="cm"/>
      <inkml:brushProperty name="height" value="0.05" units="cm"/>
      <inkml:brushProperty name="color" value="#F6630D"/>
    </inkml:brush>
  </inkml:definitions>
  <inkml:trace contextRef="#ctx0" brushRef="#br0">5 1 14171,'-4'2'7045,"4"-1"-6831,1 7 3103,11 14-2346,-4-10 169,11 30-24,-2 2 1,18 65 0,-12-32-725,-15-57-395,17 34 0,-15-35-513,-25-45-7231,0-1 4031,4 4 2217</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0.562"/>
    </inkml:context>
    <inkml:brush xml:id="br0">
      <inkml:brushProperty name="width" value="0.05" units="cm"/>
      <inkml:brushProperty name="height" value="0.05" units="cm"/>
      <inkml:brushProperty name="color" value="#F6630D"/>
    </inkml:brush>
  </inkml:definitions>
  <inkml:trace contextRef="#ctx0" brushRef="#br0">189 54 12435,'2'-8'1795,"-1"-1"0,2 1 1,5-15-1,-7 18 445,-4 8-833,-7 11-249,-21 36-64,2 0 1,2 2-1,-30 81 0,45-101-743,5-16-114,1 0-1,0 0 1,2 1-1,0 0 0,-3 24 1,7-39-194,0 1 0,0-1 1,0 0-1,0 0 0,0 0 1,1 0-1,-1 0 0,0 0 0,1 0 1,0 0-1,0 0 0,-1 0 1,1 0-1,0-1 0,0 1 0,1 0 1,-1 0-1,0-1 0,1 1 1,-1-1-1,1 1 0,-1-1 0,3 2 1,-2-2 0,1 0 0,-1 0 1,1 0-1,0 0 0,-1-1 1,1 1-1,0-1 0,-1 1 0,1-1 1,0 0-1,0 0 0,-1 0 1,1-1-1,0 1 0,-1-1 1,1 1-1,4-2 0,3-2-4,1-1 0,-1 0-1,0 0 1,0-1 0,-1 0-1,0-1 1,11-9 0,3-6-1313,28-33 1,-18 14-1576,-3-13 948</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5.919"/>
    </inkml:context>
    <inkml:brush xml:id="br0">
      <inkml:brushProperty name="width" value="0.05" units="cm"/>
      <inkml:brushProperty name="height" value="0.05" units="cm"/>
      <inkml:brushProperty name="color" value="#F6630D"/>
    </inkml:brush>
  </inkml:definitions>
  <inkml:trace contextRef="#ctx0" brushRef="#br0">0 1 11626,'1'4'4166,"5"9"-2400,0 3-809,7 25 1211,13 67-1,-2 48-810,-20-123-1156,31 242 895,4 30 364,-14-85 95,-20-170-1236,-5-47-500,-1-5 8,-1-9-249,-4-19-434</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6.467"/>
    </inkml:context>
    <inkml:brush xml:id="br0">
      <inkml:brushProperty name="width" value="0.05" units="cm"/>
      <inkml:brushProperty name="height" value="0.05" units="cm"/>
      <inkml:brushProperty name="color" value="#F6630D"/>
    </inkml:brush>
  </inkml:definitions>
  <inkml:trace contextRef="#ctx0" brushRef="#br0">0 197 14251,'5'-11'1272,"4"-3"801,5-3-97,5-4-239,4-1-329,-1 1-536,4 2-232,2-2-440,-2 2-96,-2 3-88,-3 6 8,-7 7-48,-2 1-200,-7 2-584</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06.901"/>
    </inkml:context>
    <inkml:brush xml:id="br0">
      <inkml:brushProperty name="width" value="0.05" units="cm"/>
      <inkml:brushProperty name="height" value="0.05" units="cm"/>
      <inkml:brushProperty name="color" value="#F6630D"/>
    </inkml:brush>
  </inkml:definitions>
  <inkml:trace contextRef="#ctx0" brushRef="#br0">62 1 10466,'-8'12'1990,"2"0"0,-8 18 0,-16 57 1430,29-86-3360,1 1-1,-1 0 1,0-1 0,1 1-1,0-1 1,-1 1-1,1 0 1,0 0 0,0-1-1,0 1 1,0 0-1,0-1 1,1 1 0,-1 0-1,0-1 1,1 1-1,0 0 1,-1-1-1,1 1 1,0-1 0,1 4-1,0-4-18,-1 0 0,1 0 0,0 0 0,-1 0-1,1 0 1,0 0 0,0 0 0,0-1 0,0 1 0,0-1 0,0 1-1,0-1 1,0 0 0,0 1 0,0-1 0,0 0 0,0-1 0,2 1-1,47-5 528,36-1 288,-77 6-654,0 0 1,0 1-1,0 0 1,0 1-1,0 0 1,13 5-1,-21-6-158,-1-1 1,1 1-1,0-1 1,-1 1-1,0 0 1,1 0-1,-1-1 1,1 1-1,-1 0 0,0 0 1,0 1-1,1-1 1,-1 0-1,0 0 1,0 0-1,0 1 1,0-1-1,-1 1 1,1-1-1,0 1 0,0-1 1,-1 1-1,1-1 1,-1 1-1,0-1 1,1 1-1,-1 0 1,0-1-1,0 1 1,0 0-1,0-1 0,0 1 1,0 0-1,-1-1 1,1 1-1,0-1 1,-1 1-1,1 0 1,-1-1-1,0 1 1,-1 1-1,-5 7 186,0-1-1,-1 0 1,0-1-1,0 1 1,-1-2 0,-16 13-1,2-2-30,-3 3-65,-11 9-33,-49 33 1,83-61-217,0-1-1,-1 1 1,1-1-1,0 0 1,0 0-1,-6 1 1,9-1 112,-1-1-1,1 0 1,0 0-1,-1 0 1,1 0-1,-1 0 1,1 0-1,0 0 1,-1 0-1,1 0 1,-1 0-1,1 0 1,0 0-1,-1 0 1,1-1-1,-1 1 1,1 0-1,0 0 1,-1 0-1,1 0 1,0-1-1,-1 1 1,1 0-1,0 0 1,-1-1-1,1 1 1,0 0-1,0-1 1,-1 1-1,1 0 1,0-1-1,0 1 1,-1 0-1,1-1 1,0 1-1,0 0 1,0-1-1,0 1 1,0 0-1,0-1 1,0 1-1,0-1 1,0 1-1,0-1 1,0 1-1,0 0 1,0-1-1,0 1 1,0 0-1,0-1 1,0 1-1,0-1 1,0 1-1,1 0 1,-1-1-1,0 1 1,0-1-1,9-17-189</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4.149"/>
    </inkml:context>
    <inkml:brush xml:id="br0">
      <inkml:brushProperty name="width" value="0.05" units="cm"/>
      <inkml:brushProperty name="height" value="0.05" units="cm"/>
      <inkml:brushProperty name="color" value="#F6630D"/>
    </inkml:brush>
  </inkml:definitions>
  <inkml:trace contextRef="#ctx0" brushRef="#br0">27 29 8538,'2'-23'1946,"-5"17"-174,2 7-1685,1-1 0,-1 0-1,1 0 1,-1 1 0,1-1 0,-1 0 0,1 1 0,-1-1 0,1 0 0,0 1 0,-1-1 0,1 1 0,0-1-1,-1 1 1,1-1 0,0 1 0,-1-1 0,1 1 0,-17 22 3875,24-20-1204,-5-2-2490,0-1 0,-1 1 0,1-1 0,0 1 0,-1-1 0,1 1 0,0 0 0,-1 0 0,1 0 0,-1 0 0,1 0 0,0 2-1,1 3 28,0 1 0,-1 0-1,0 0 1,0-1 0,0 1-1,-1 1 1,0 6 0,3 11 233,0-3-118,1-1 0,1 0 0,1-1-1,19 40 1,-10-28 132,13 35-1,-25-54-436,0 0 0,0 0 0,-2 1 1,0-1-1,1 28 0,-3-34-123,-1 26 137,1-31-169,0 0-1,0 0 0,-1 0 0,1 0 1,-1 0-1,1 0 0,-1 0 1,0 0-1,0-1 0,0 1 1,0 0-1,-1 2 0,2-4 20,0 0 0,-1 0 0,1 0 0,0 0 0,0 0 0,0 0 0,0 0 0,0 0 0,0 0 0,0 0 0,0 0 1,-1 0-1,1 0 0,0 0 0,0 0 0,0 0 0,0 0 0,0 0 0,0 0 0,0 0 0,0 0 0,-1 0 0,1 0 0,0 0 0,0 0 0,0-1 0,0 1 0,0 0 0,0 0 0,0 0 0,0 0 0,0 0 0,0 0 0,0 0 0,0 0 0,-1 0 0,1 0 0,0-1 0,0 1 0,0 0 1,0 0-1,0 0 0,0 0 0,0 0 0,0 0 0,0 0 0,0 0 0,0-1 0,0 1 0,0 0 0,0 0 0,0 0 0,0-10-1286,5-13 160</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5.074"/>
    </inkml:context>
    <inkml:brush xml:id="br0">
      <inkml:brushProperty name="width" value="0.05" units="cm"/>
      <inkml:brushProperty name="height" value="0.05" units="cm"/>
      <inkml:brushProperty name="color" value="#F6630D"/>
    </inkml:brush>
  </inkml:definitions>
  <inkml:trace contextRef="#ctx0" brushRef="#br0">75 91 9610,'-4'-19'1433,"3"16"-972,0 0 0,0-1 0,1 1 0,-1 0 0,1-1 0,0 1 0,0-1 0,0 1 0,0 0 0,1-1 0,-1 1 0,1 0 0,2-6 0,2-6 1931,-3 10-642,-5 10-469,-13 30-391,-10 38 0,18-51-686,1 1 0,1 0 1,1 0-1,-2 32 0,7-48-153,0 0 0,0 0-1,1 1 1,0-1 0,0 0 0,1 0-1,-1 0 1,4 7 0,-2-9-15,-1-1 1,0 0-1,1 0 0,0 1 1,0-2-1,0 1 1,0 0-1,1-1 0,-1 1 1,1-1-1,0 0 0,0 0 1,5 2-1,0 0 8,1 0-1,0-1 0,0-1 1,1 0-1,-1 0 1,1-1-1,-1 0 1,1-1-1,13 0 1,-15 0-19,0-2 0,-1 1 0,1-1 0,0 0 0,-1-1 0,1 0 0,-1 0 0,0-1 0,0 0 0,0-1 0,14-8 0,-18 9 25,0 1 0,-1-1 0,1-1 0,-1 1 0,0 0 1,0-1-1,0 0 0,0 1 0,-1-1 0,0 0 0,1 0 0,-1-1 0,-1 1 1,3-6-1,-3 3 26,0 0 1,0 1 0,0-1-1,-1 0 1,0 0 0,0 1-1,-1-1 1,-3-13 0,0 3-14,-2 1 0,0 0-1,-1 0 1,-1 0 0,0 1 0,-17-24 0,19 31-56,0 1 0,0-1 1,-1 2-1,0-1 0,0 1 1,0 0-1,-10-5 1,12 7-19,0 2 1,0-1 0,0 0-1,-1 1 1,1 0 0,-1 1 0,0-1-1,0 1 1,1 0 0,-1 0-1,0 1 1,-7 0 0,12 0-78,0 0 1,0 0-1,0 0 1,1 0-1,-1 0 1,0 0-1,0 0 1,1 1-1,-1-1 1,0 0-1,0 0 0,1 1 1,-1-1-1,0 1 1,1-1-1,-1 1 1,1-1-1,-1 1 1,0 0-1,2 3-2364,8-3 51,5-2-230,10-4 1025</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5.402"/>
    </inkml:context>
    <inkml:brush xml:id="br0">
      <inkml:brushProperty name="width" value="0.05" units="cm"/>
      <inkml:brushProperty name="height" value="0.05" units="cm"/>
      <inkml:brushProperty name="color" value="#F6630D"/>
    </inkml:brush>
  </inkml:definitions>
  <inkml:trace contextRef="#ctx0" brushRef="#br0">0 1 13323,'4'4'1895,"0"0"-1,0 1 1,-1-1 0,5 11-1,7 22 2226,-9-12-3340,4 31 0,-7-35 77,35 167-68,-35-179-816,-1 0-1,8 16 0,-9-24-90,0 1 1,-1-1-1,1 1 1,0-1-1,0 1 1,0-1-1,0 0 1,0 1-1,0-1 1,1 0 0,-1 0-1,0 0 1,0 0-1,1 0 1,-1 0-1,1 0 1,-1 0-1,1-1 1,-1 1-1,1 0 1,0-1-1,-1 1 1,3-1-1,-3 0-73,-1 0-1,1 0 0,0 0 1,0-1-1,-1 1 1,1 0-1,0-1 1,-1 1-1,1 0 1,0-1-1,-1 1 0,1-1 1,0 1-1,-1-1 1,1 1-1,-1-1 1,1 0-1,-1 1 1,0-1-1,1 0 0,-1 1 1,1-1-1,-1 0 1,0 1-1,1-2 1,5-21-789,-6 21 1351,4-16-388</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5.757"/>
    </inkml:context>
    <inkml:brush xml:id="br0">
      <inkml:brushProperty name="width" value="0.05" units="cm"/>
      <inkml:brushProperty name="height" value="0.05" units="cm"/>
      <inkml:brushProperty name="color" value="#F6630D"/>
    </inkml:brush>
  </inkml:definitions>
  <inkml:trace contextRef="#ctx0" brushRef="#br0">1 284 10690,'4'0'3472,"1"-1"-2905,-1 1 1,0-1 0,0 0 0,0 0-1,0 0 1,0-1 0,0 1 0,0-1 0,0 0-1,4-3 1,39-30 1520,-26 18-1261,-13 12-662,-1-1-1,0 0 1,0 0-1,-1 0 1,0-1-1,10-14 1,-14 19-157,-1-1 1,1 0-1,-1 1 1,0-1-1,0 0 1,0 0-1,-1 0 1,1 0-1,-1 0 1,1 0-1,-1 0 1,0 0-1,0 0 1,-1 0-1,1 0 1,0 1-1,-1-1 1,0 0-1,0 0 1,0 0-1,0 0 1,0 1-1,0-1 1,-1 0-1,-2-3 1,-8-10 160,-1 0 0,-24-23 0,30 32 108,2 4 730,5 6-567,4 7 88,11 12 247,3 4-205,-1 0 0,15 32-1,-20-31-404,-2 0-1,0 1 1,-2 1-1,5 34 1,-6-11 119,1 78 0,-8-120-289,0 11-313,1 0 0,4 21 0,-5-40 181,0 0 0,1 0 0,-1 0-1,1-1 1,0 1 0,-1 0 0,1 0-1,0 0 1,0-1 0,0 1 0,0-1-1,1 1 1,1 1 0,-2-2-42,0 0-1,0 0 1,1-1 0,-1 1 0,1 0 0,-1-1-1,0 1 1,1-1 0,-1 0 0,1 1-1,-1-1 1,1 0 0,-1 0 0,1 0-1,-1 0 1,1 0 0,1-1 0,32-8-2015</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2.322"/>
    </inkml:context>
    <inkml:brush xml:id="br0">
      <inkml:brushProperty name="width" value="0.05" units="cm"/>
      <inkml:brushProperty name="height" value="0.05" units="cm"/>
      <inkml:brushProperty name="color" value="#008C3A"/>
    </inkml:brush>
  </inkml:definitions>
  <inkml:trace contextRef="#ctx0" brushRef="#br0">21 1 19516,'-14'17'1344,"8"-2"169,7-3-353,11-7-864,5-3-576,7-7-1168,1-2-593,19 2 921</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8.163"/>
    </inkml:context>
    <inkml:brush xml:id="br0">
      <inkml:brushProperty name="width" value="0.05" units="cm"/>
      <inkml:brushProperty name="height" value="0.05" units="cm"/>
      <inkml:brushProperty name="color" value="#F6630D"/>
    </inkml:brush>
  </inkml:definitions>
  <inkml:trace contextRef="#ctx0" brushRef="#br0">0 105 6785,'0'-7'558,"1"0"-1,0 0 1,0 0-1,0 0 1,1 0-1,0 0 1,5-13-1,-3 13-63,-3 4-189,1 0 0,-1 0 1,1 0-1,-1 1 0,1-1 0,0 0 0,0 1 1,3-3-1,-4 5-263,-1 0 1,0-1 0,0 1-1,0 0 1,0 0 0,0 0-1,1 0 1,-1 0 0,0 0 0,0 0-1,0 0 1,0 0 0,1 0-1,-1 0 1,0 0 0,0 0-1,0 0 1,0 0 0,1 0-1,-1 0 1,0 0 0,0 0-1,0 0 1,0 0 0,1 0-1,-1 0 1,0 1 0,0-1-1,0 0 1,0 0 0,0 0-1,0 0 1,1 0 0,-1 0-1,0 0 1,0 1 0,0-1-1,0 0 1,0 0 0,0 0-1,0 0 1,0 0 0,0 1-1,0-1 1,1 0 0,-1 0 0,3 9 754,-3-7-533,33 127 6234,-8 2-3642,-18-77-2247,-2 0-1,-4 102 1,-5-117-498,2-27-75,1 0 0,0 0 0,1 0 1,0 0-1,2 15 0,-2-25-70,1-1 1,-1 0-1,0 1 0,1-1 1,-1 1-1,1-1 1,-1 1-1,1-1 0,0 0 1,-1 1-1,1-1 1,0 0-1,0 0 0,0 0 1,0 1-1,0-1 0,0 0 1,0 0-1,1-1 1,-1 1-1,0 0 0,2 1 1,-1-2-129,-1 0 0,1 1 0,-1-1 0,1 0 1,0 0-1,-1 0 0,1 0 0,-1-1 0,1 1 0,-1 0 1,1-1-1,-1 1 0,1-1 0,-1 1 0,1-1 0,-1 0 1,1 0-1,-1 1 0,0-1 0,3-2 0,16-11 229,4 3-314</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8.680"/>
    </inkml:context>
    <inkml:brush xml:id="br0">
      <inkml:brushProperty name="width" value="0.05" units="cm"/>
      <inkml:brushProperty name="height" value="0.05" units="cm"/>
      <inkml:brushProperty name="color" value="#F6630D"/>
    </inkml:brush>
  </inkml:definitions>
  <inkml:trace contextRef="#ctx0" brushRef="#br0">65 17 11378,'1'-4'95,"-1"-9"8106,-5 22-7081,-5 14-473,1 1 0,1 1 0,1-1 0,-5 31 0,7-23-252,0-1-1,0 49 1,5-67-280,1-1 0,0 1 1,0 0-1,2-1 0,-1 1 0,1-1 1,1 0-1,1 0 0,6 14 1,-9-22-85,0-1 1,0 1-1,0-1 1,1 0-1,-1 0 1,1 0-1,-1 0 0,1 0 1,0 0-1,0-1 1,1 0-1,-1 1 1,0-1-1,1 0 1,-1-1-1,1 1 1,0-1-1,-1 1 1,1-1-1,0 0 1,0-1-1,0 1 1,0-1-1,0 1 1,0-1-1,0 0 1,6-1-1,-1-1 30,-1 0 0,1-1 0,-1 0 0,1 0 0,-1-1 0,0 0 0,-1 0 0,1-1 0,-1 0 0,0 0 0,0-1 0,0 0 0,-1 0 1,8-9-1,-6 6 31,-1-1 1,1 0-1,-2 0 1,1-1 0,-2 0-1,1 0 1,-1 0 0,-1-1-1,5-20 1,-8 27-64,0 0 0,0 0 0,-1 0 1,0 0-1,0 0 0,0 0 0,0 1 0,-1-1 1,0 0-1,0 0 0,0 0 0,-1 0 0,1 1 1,-1-1-1,0 1 0,-4-6 0,3 5-16,-1 0 0,0 1 0,-1-1 0,1 1 0,-1 0 0,1 0 0,-1 1 0,-1 0 0,1-1 0,0 2 0,-1-1 0,-10-3 0,-8-1-515,0 1 0,0 1 0,-1 1 0,1 1 0,-46 2 0,70 1 408,0 0 0,-1 0 1,1 0-1,0 0 0,-1 0 1,1 0-1,0 0 0,-1 0 0,1 0 1,0 0-1,-1 0 0,1 0 1,0 0-1,-1 0 0,1 0 1,0 0-1,0-1 0,-1 1 1,1 0-1,0 0 0,-1 0 1,1 0-1,0 0 0,0-1 0,-1 1 1,1 0-1,0 0 0,0-1 1,0 1-1,-1 0 0,1 0 1,0-1-1,0 0-121,1 0 1,-1 1-1,1-1 1,-1 1-1,1-1 0,-1 0 1,1 1-1,0-1 0,-1 1 1,1-1-1,0 1 1,-1 0-1,1-1 0,0 1 1,0 0-1,1-1 1,22-7-1304</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19.224"/>
    </inkml:context>
    <inkml:brush xml:id="br0">
      <inkml:brushProperty name="width" value="0.05" units="cm"/>
      <inkml:brushProperty name="height" value="0.05" units="cm"/>
      <inkml:brushProperty name="color" value="#F6630D"/>
    </inkml:brush>
  </inkml:definitions>
  <inkml:trace contextRef="#ctx0" brushRef="#br0">1 0 14339,'49'47'7557,"-33"-30"-6034,-1 1 0,16 25 1,-15-19-831,-2 0-1,16 38 1,-25-49-663,0 1 0,-1-1 0,-1 1 0,0-1 0,-1 1 0,1 27 0,-8 49-1945,4-84-428,-1-9 1459,1-9-71,2 2 244,0 1 0,1-1 1,0 1-1,7-18 0,18-37-1105,-7 20 1589,1-1 2109,1-2 3692,-20 41-5301,-2 0-1,1 0 1,0-1 0,-1 1 0,-1 0 0,1 0-1,-1 0 1,-2-10 0,1 2 22,0 2-85,-1-10 809,0-28 0,3 50-1007,0 0 1,0 0-1,0 0 0,0 0 0,0-1 0,0 1 0,0 0 0,0 0 1,0 0-1,0 0 0,0 0 0,0-1 0,1 1 0,-1 0 1,0 0-1,0 0 0,0 0 0,0 0 0,0 0 0,0 0 0,1 0 1,-1 0-1,0 0 0,0 0 0,0-1 0,0 1 0,0 0 0,1 0 1,-1 0-1,0 0 0,0 0 0,0 0 0,0 0 0,1 0 0,-1 0 1,0 0-1,0 1 0,0-1 0,0 0 0,0 0 0,1 0 1,-1 0-1,0 0 0,0 0 0,0 0 0,2 2 23,0 0 1,-1 0-1,1 0 0,-1 0 1,1 0-1,-1 0 0,0 0 0,0 0 1,1 4-1,3 4 51,50 102 314,46 85-601,-74-158-838,-25-37 717,0 0-1,0 1 0,0-1 1,0 0-1,0-1 0,0 1 1,1 0-1,-1-1 0,1 1 0,-1-1 1,1 0-1,-1 0 0,6 2 1,-7-3 179,0 0 1,0 0-1,0 0 0,0 0 1,0-1-1,0 1 1,0 0-1,0 0 0,0-1 1,0 1-1,0-1 1,1 0-1</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0.991"/>
    </inkml:context>
    <inkml:brush xml:id="br0">
      <inkml:brushProperty name="width" value="0.05" units="cm"/>
      <inkml:brushProperty name="height" value="0.05" units="cm"/>
      <inkml:brushProperty name="color" value="#F6630D"/>
    </inkml:brush>
  </inkml:definitions>
  <inkml:trace contextRef="#ctx0" brushRef="#br0">7 27 11082,'-1'0'22,"-3"-17"2837,3 17-2766,1-1 0,0 1-1,0 0 1,0 0 0,0-1-1,0 1 1,0 0 0,0 0 0,0-1-1,0 1 1,0 0 0,0 0-1,0-1 1,0 1 0,0 0-1,0-1 1,0 1 0,0 0-1,0 0 1,0-1 0,0 1 0,0 0-1,0 0 1,1-1 0,-1 1-1,0 0 1,0 0 0,0 0-1,0-1 1,1 1 0,-1 0-1,0 0 1,0 0 0,1 0 0,-1-1-1,0 1 1,0 0 0,1 0-1,-1 0 1,0 0 0,0 0-1,1 0 1,-1 0 0,0 0-1,0 0 1,1 0 0,-1-1 0,0 1-1,0 1 1,1-1 0,-1 0-1,0 0 1,1 0 0,-1 0-1,0 0 1,0 0 0,1 0-1,-1 0 1,0 0 0,1 1 0,0 0 212,1 0 1,0 0-1,0 1 1,0-1-1,-1 1 1,1-1 0,-1 1-1,1 0 1,-1-1-1,0 1 1,0 0 0,1 0-1,-1 0 1,-1 0-1,3 4 1,9 36 1716,-11-38-1808,4 31 729,-1 0 0,-1 0 0,-3 57 0,1 21-86,-1-103-925,2 0 0,-1 0-1,2-1 1,-1 1 0,1-1 0,0 0-1,1 0 1,0 0 0,1 0 0,0 0 0,0-1-1,12 14 1,-15-20-411,0 0-1,0 0 0,0-1 1,0 1-1,0 0 0,0-1 1,1 0-1,4 3 0,3 1-1139</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1.537"/>
    </inkml:context>
    <inkml:brush xml:id="br0">
      <inkml:brushProperty name="width" value="0.05" units="cm"/>
      <inkml:brushProperty name="height" value="0.05" units="cm"/>
      <inkml:brushProperty name="color" value="#F6630D"/>
    </inkml:brush>
  </inkml:definitions>
  <inkml:trace contextRef="#ctx0" brushRef="#br0">43 117 13163,'7'-96'8928,"-8"91"-6881,-4 10-1081,-3 12-298,0 10-326,0 1 1,2 0-1,1 0 0,-2 48 0,6-64-216,1-1-1,0 1 1,1 0 0,4 19-1,-4-27-97,0-1 1,0 1-1,0-1 0,0 0 0,0 0 0,1 1 1,0-1-1,0 0 0,0-1 0,0 1 0,0 0 1,0 0-1,1-1 0,-1 1 0,1-1 0,0 0 1,-1 0-1,1 0 0,0 0 0,4 1 0,0-1 8,-1 0-1,1 0 1,0-1 0,-1 0-1,1-1 1,0 1-1,0-1 1,0-1-1,0 1 1,0-1-1,12-3 1,-6 0 33,-1 0 1,0 0 0,0-1 0,-1 0 0,17-11 0,-21 11 12,-1 1 0,0-1 0,0-1 0,0 1 0,-1-1 0,1 0 0,-2 0 0,1-1 0,-1 0 0,0 1 0,0-1 0,0-1 0,-1 1 0,0 0 0,-1-1 0,0 0 0,3-15 0,-5 16-28,1 0-1,-1 0 0,0 1 0,-1-1 0,1 0 1,-1 0-1,-1 0 0,1 0 0,-1 1 0,0-1 1,-1 1-1,1 0 0,-1-1 0,-1 1 1,1 0-1,-1 1 0,0-1 0,0 1 0,-1-1 1,-10-8-1,7 8-55,0 0 0,0 1-1,0 0 1,-1 1 0,0-1 0,0 2 0,0-1 0,-14-2 0,9 3-96,-1 0 1,1 1 0,-1 1 0,-27 1-1,35 0-40,1 1-1,0 0 0,-1 0 1,1 1-1,-9 3 0,14-4 22,-1-1 0,1 1-1,0-1 1,0 1-1,-1-1 1,1 1 0,0 0-1,0-1 1,0 1 0,0 0-1,0 0 1,0 0 0,0 0-1,0 0 1,0 0-1,0 0 1,1 0 0,-1 1-1,0-1 1,1 0 0,-1 0-1,1 0 1,-1 1 0,1-1-1,0 0 1,-1 1 0,1-1-1,0 0 1,0 1-1,0 0 1,0-1-34,1-1 1,-1 1-1,0 0 0,0-1 0,1 0 1,-1 1-1,0-1 0,1 1 1,-1-1-1,1 1 0,-1-1 0,1 0 1,-1 1-1,0-1 0,1 0 0,-1 1 1,1-1-1,0 0 0,-1 0 0,1 0 1,-1 1-1,1-1 0,-1 0 0,1 0 1,-1 0-1,1 0 0,0 0 1,-1 0-1,1 0 0,-1 0 0,1 0 1,-1 0-1,1 0 0,0-1 0,-1 1 1,1 0-1,16-10-1747</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1.808"/>
    </inkml:context>
    <inkml:brush xml:id="br0">
      <inkml:brushProperty name="width" value="0.05" units="cm"/>
      <inkml:brushProperty name="height" value="0.05" units="cm"/>
      <inkml:brushProperty name="color" value="#F6630D"/>
    </inkml:brush>
  </inkml:definitions>
  <inkml:trace contextRef="#ctx0" brushRef="#br0">1 1 16500,'20'41'7870,"-3"1"-4130,-4-7-2370,15 36-687,-4 1 1,18 88 0,-40-153-1210,-1 0 0,0 0 0,0 0 0,-1 0 0,1 0 0,-2 10 0,0-23-4217,-1-23 4381,7-11 295</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2.083"/>
    </inkml:context>
    <inkml:brush xml:id="br0">
      <inkml:brushProperty name="width" value="0.05" units="cm"/>
      <inkml:brushProperty name="height" value="0.05" units="cm"/>
      <inkml:brushProperty name="color" value="#F6630D"/>
    </inkml:brush>
  </inkml:definitions>
  <inkml:trace contextRef="#ctx0" brushRef="#br0">1 328 12507,'15'-14'2567,"0"-1"1,23-28-1,-29 31-2283,-1 0 0,0-1 0,-1 0 0,-1-1 0,0 1 0,-1-1 0,8-29 0,2-50-263,-11 65 4475,1 52-3777,0-1 1,1 1 0,1-1-1,15 33 1,-5-11-259,-11-29-371,13 32-633,-3 2 0,15 71 0,-30-100-297</inkml:trace>
</inkml:ink>
</file>

<file path=ppt/ink/ink2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4.015"/>
    </inkml:context>
    <inkml:brush xml:id="br0">
      <inkml:brushProperty name="width" value="0.05" units="cm"/>
      <inkml:brushProperty name="height" value="0.05" units="cm"/>
      <inkml:brushProperty name="color" value="#F6630D"/>
    </inkml:brush>
  </inkml:definitions>
  <inkml:trace contextRef="#ctx0" brushRef="#br0">31 0 13587,'-6'4'888,"-5"3"368,4 0-912,0-25-5041</inkml:trace>
</inkml:ink>
</file>

<file path=ppt/ink/ink2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8.457"/>
    </inkml:context>
    <inkml:brush xml:id="br0">
      <inkml:brushProperty name="width" value="0.05" units="cm"/>
      <inkml:brushProperty name="height" value="0.05" units="cm"/>
      <inkml:brushProperty name="color" value="#F6630D"/>
    </inkml:brush>
  </inkml:definitions>
  <inkml:trace contextRef="#ctx0" brushRef="#br0">5 630 8218,'-5'-2'6405,"5"-8"-3088,11-2 1867,-1 2-3817,27-54 1585,-14 22-2036,188-298 703,-175 281-3172,-3-1-3759,-25 44 2881,1 2 457</inkml:trace>
</inkml:ink>
</file>

<file path=ppt/ink/ink2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8.944"/>
    </inkml:context>
    <inkml:brush xml:id="br0">
      <inkml:brushProperty name="width" value="0.05" units="cm"/>
      <inkml:brushProperty name="height" value="0.05" units="cm"/>
      <inkml:brushProperty name="color" value="#F6630D"/>
    </inkml:brush>
  </inkml:definitions>
  <inkml:trace contextRef="#ctx0" brushRef="#br0">189 41 13315,'0'-2'231,"0"1"0,-1-1 0,1 1 0,-1 0 0,0 0 0,1-1 0,-1 1 0,0 0 0,0 0 0,1 0 0,-1 0 0,0 0 0,0 0 0,0 0 0,0 0 0,0 0 0,-1 0 0,1 1 0,-2-2 0,1 2-39,0-1 1,1 1 0,-1 0-1,1 0 1,-1 0-1,0 0 1,1 1 0,-1-1-1,0 0 1,1 1 0,-1-1-1,1 1 1,-1-1-1,1 1 1,-1 0 0,1-1-1,-3 3 1,-3 2 132,0 1 1,0 0-1,0 0 1,1 1-1,0-1 1,0 1-1,-8 13 1,1 2 297,-17 35 0,23-41-431,1 0 0,0 0-1,1 1 1,1-1 0,-4 26 0,8-36-145,-1-1 0,1 1 0,0-1 0,1 0 0,0 1 0,-1-1 0,2 1 0,-1-1 0,3 7 0,-2-9-21,-1 0 1,1 0-1,0 0 1,0 0-1,0-1 0,0 1 1,0-1-1,1 1 1,-1-1-1,1 0 0,0 0 1,-1 0-1,1 0 1,0 0-1,0-1 0,4 2 1,0 0-2,1-1-1,-1-1 1,0 1 0,1-1 0,-1-1-1,1 1 1,-1-1 0,1-1 0,-1 1-1,1-1 1,-1 0 0,0-1-1,1 0 1,-1 0 0,7-4 0,-3 2 22,0-1 0,0-1 1,0 0-1,-1 0 0,0-1 0,0-1 1,0 0-1,11-13 0,-17 18 14,-1 0 0,-1 0 0,1-1 0,0 0 0,-1 1 0,0-1 0,0 0 0,0 0 0,0 0 0,-1 0 0,1 0 0,-1-1-1,0 1 1,0 0 0,-1-1 0,1 1 0,-1-1 0,0 1 0,0 0 0,-1-1 0,1 1 0,-1-1 0,0 1 0,0 0 0,0 0 0,-1-1 0,0 1-1,-3-7 1,-4-3-81,-1 0-1,0 1 0,-1 0 1,0 1-1,-1 0 0,0 1 1,-1 0-1,0 1 0,-18-11 1,29 20-83,1 1 1,0-1-1,0 0 0,0 0 1,0 0-1,0 0 1,0 0-1,0 0 1,0 0-1,0-1 1,-1-1-1,2 2-24,-1 1 0,1-1 0,0 0 1,0 1-1,0-1 0,0 1 0,0-1 0,0 0 1,0 1-1,0-1 0,0 0 0,0 1 0,0-1 0,0 0 1,0 1-1,1-1 0,-1 0 0,1 0 0,1-2-486,0 0 0,0 1 0,0-1 0,1 1-1,-1 0 1,1 0 0,4-4 0,10-3-1197</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2.771"/>
    </inkml:context>
    <inkml:brush xml:id="br0">
      <inkml:brushProperty name="width" value="0.05" units="cm"/>
      <inkml:brushProperty name="height" value="0.05" units="cm"/>
      <inkml:brushProperty name="color" value="#008C3A"/>
    </inkml:brush>
  </inkml:definitions>
  <inkml:trace contextRef="#ctx0" brushRef="#br0">0 343 13691,'38'27'2304,"68"54"4134,-86-63-5151,0 1-1,33 40 0,-32-31-886,-1 0-1,-1 2 0,-2 0 0,23 53 1,-41-79-395,-4-7-5,-7-8-17,-156-243-669,150 224 601,2 0 1,-15-40-1,26 58 68,1 0 0,1-1 0,0 1 0,0-1 0,1 0 0,1 0 0,0 0 0,1 0 0,2-14 0,-1 13 16,2 0 0,-1 0-1,2 1 1,0-1 0,1 1 0,0 0 0,1 0-1,0 0 1,1 1 0,1 0 0,0 0-1,12-13 1,-17 21 6,1 1-1,0-1 1,-1 1-1,2 0 0,4-3 1,-8 5 1,0 1 0,1-1 0,-1 0 0,0 1 1,1-1-1,-1 1 0,0 0 0,1-1 0,-1 1 0,1 0 0,-1 0 0,0 0 1,1 0-1,-1 0 0,1 0 0,-1 0 0,0 0 0,1 1 0,-1-1 1,1 0-1,-1 1 0,0-1 0,1 1 0,1 1 0,1 1 20,-1 1-1,0-1 0,0 1 1,0 0-1,-1 0 0,1 0 1,-1 0-1,0 1 1,0-1-1,0 1 0,-1-1 1,1 1-1,0 7 0,2 11 90,2 33-1,-4-37-75,-2 0-1,0 0 0,-1 1 0,-6 28 1,5-39-81,-1 1 0,1-1-1,-2-1 1,1 1 0,-1 0 0,0-1 0,-1 0 0,0 0 0,0 0 0,-1 0 0,-8 7 0,13-14-76,0 0 0,1 0 1,-1 0-1,0 0 0,0 0 1,0 0-1,0 0 0,-1-1 0,1 1 1,0-1-1,0 1 0,0 0 1,-1-1-1,1 0 0,0 1 0,0-1 1,-1 0-1,1 0 0,0 0 1,-1 1-1,1-2 0,0 1 0,-1 0 1,1 0-1,0 0 0,0 0 1,-1-1-1,1 1 0,0-1 0,0 1 1,-1-1-1,1 1 0,0-1 1,0 0-1,0 1 0,0-1 0,0 0 1,0 0-1,0 0 0,0 0 1,0 0-1,0 0 0,1 0 0,-1 0 1,0 0-1,1-1 0,-1 1 0,1 0 1,-1 0-1,1 0 0,-1-2 1,-6-19-1496</inkml:trace>
</inkml:ink>
</file>

<file path=ppt/ink/ink2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9.192"/>
    </inkml:context>
    <inkml:brush xml:id="br0">
      <inkml:brushProperty name="width" value="0.05" units="cm"/>
      <inkml:brushProperty name="height" value="0.05" units="cm"/>
      <inkml:brushProperty name="color" value="#F6630D"/>
    </inkml:brush>
  </inkml:definitions>
  <inkml:trace contextRef="#ctx0" brushRef="#br0">20 5 14427,'-9'-3'3022,"2"1"-1943,7 2-995,-1 0 0,1 0 0,0 0 0,0 0 0,0 1 0,-1-1 1,1 0-1,0 0 0,0 0 0,0 0 0,0 0 0,0 1 0,-1-1 0,1 0 0,0 0 0,0 0 1,0 1-1,0-1 0,0 0 0,0 0 0,0 0 0,0 1 0,0-1 0,0 0 0,0 0 0,0 0 1,0 1-1,0-1 0,0 0 0,0 0 0,0 0 0,0 1 0,0-1 0,0 5 297,1 0 0,0-1 0,0 1 0,1 0 0,-1-1 0,1 1 0,0-1 0,0 0 0,0 0-1,1 0 1,0 0 0,-1 0 0,5 4 0,12 19 988,-7-6-861,-1 0 1,0 2-1,12 35 1,-16-34-1062,-1 0 1,-2 1 0,4 36 0,-8-57 10,2 17-1322,-2-21 1699,0 1-1,0-1 0,0 1 1,1-1-1,-1 0 1,0 1-1,0-1 0,0 1 1,0-1-1,0 0 0,0 1 1,1-1-1,-1 0 0,0 1 1,0-1-1,1 0 0,-1 1 1,0-1-1,0 0 0,1 1 1,-1-1-1,0 0 0,1 0 1,-1 1-1,0-1 0,1 0 1,-1 0-1,1 0 0,-1 0 1,0 1-1,1-1 0,-1 0 1,1 0-1,-1 0 0,0 0 1,1 0-1,0 0 0,10-6-2371</inkml:trace>
</inkml:ink>
</file>

<file path=ppt/ink/ink2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9.411"/>
    </inkml:context>
    <inkml:brush xml:id="br0">
      <inkml:brushProperty name="width" value="0.05" units="cm"/>
      <inkml:brushProperty name="height" value="0.05" units="cm"/>
      <inkml:brushProperty name="color" value="#F6630D"/>
    </inkml:brush>
  </inkml:definitions>
  <inkml:trace contextRef="#ctx0" brushRef="#br0">2 376 16107,'-2'7'3873,"6"-5"-1808,11-7-417,3-7-216,11-9-343,-1-3-241,0-6-384,-2 1-152,-9 1-152,-1-1-48,-6 3-136,-1-4-168,-4 4-840,-5-3-489,-2 1-1367,-1-1-257,-1-10 1673</inkml:trace>
</inkml:ink>
</file>

<file path=ppt/ink/ink2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9.629"/>
    </inkml:context>
    <inkml:brush xml:id="br0">
      <inkml:brushProperty name="width" value="0.05" units="cm"/>
      <inkml:brushProperty name="height" value="0.05" units="cm"/>
      <inkml:brushProperty name="color" value="#F6630D"/>
    </inkml:brush>
  </inkml:definitions>
  <inkml:trace contextRef="#ctx0" brushRef="#br0">1 0 12979,'0'23'1912,"5"-1"2017,4 3-880,6 4-577,2 1-359,4 2-625,0 1-360,-5-3-544,-1-1-184,-3-5-280,-1-1-336,-4-7-760,0-3-784,0 1 1352,-6-7-408</inkml:trace>
</inkml:ink>
</file>

<file path=ppt/ink/ink2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29.751"/>
    </inkml:context>
    <inkml:brush xml:id="br0">
      <inkml:brushProperty name="width" value="0.05" units="cm"/>
      <inkml:brushProperty name="height" value="0.05" units="cm"/>
      <inkml:brushProperty name="color" value="#F6630D"/>
    </inkml:brush>
  </inkml:definitions>
  <inkml:trace contextRef="#ctx0" brushRef="#br0">163 1 16508,'-47'50'2584,"4"-5"2457,25-21-2608,5-8-1673,-5 4-1480,-6-18 408</inkml:trace>
</inkml:ink>
</file>

<file path=ppt/ink/ink2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2.905"/>
    </inkml:context>
    <inkml:brush xml:id="br0">
      <inkml:brushProperty name="width" value="0.05" units="cm"/>
      <inkml:brushProperty name="height" value="0.05" units="cm"/>
      <inkml:brushProperty name="color" value="#F6630D"/>
    </inkml:brush>
  </inkml:definitions>
  <inkml:trace contextRef="#ctx0" brushRef="#br0">519 234 10242,'-13'-27'429,"-2"0"0,0 0 0,-21-24-1,8 10 1759,26 38-1828,-15-25 2058,16 26-2012,0 1 0,0-1 0,0 0 0,0 0 0,1-1 0,-1 1 0,1 0 0,-1 0 0,1 0 0,0 0 1,0-4-1,0 6-372,0 0 1,0 0 0,0 0-1,0 0 1,0 0 0,0 0-1,0 0 1,0 0 0,0 0-1,0 0 1,0-1-1,0 1 1,0 0 0,0 0-1,1 0 1,-1 0 0,0 0-1,0 0 1,0 0 0,0 0-1,0 0 1,0 0 0,0 0-1,0 0 1,0 0 0,0 0-1,1 0 1,-1 0 0,0 0-1,0 0 1,0 0-1,0 0 1,0 0 0,0 0-1,0 0 1,0 0 0,1 0-1,-1 0 1,0 0 0,0 0-1,0 0 1,0 0 0,0 0-1,0 0 1,0 0 0,0 1-1,0-1 1,0 0 0,0 0-1,1 0 1,6 6 629,7 12-164,-9-7-412,0 0 0,-1 0-1,-1 1 1,0-1 0,-1 1 0,0 0 0,0-1 0,-1 1 0,-1 0 0,0 0 0,-2 14 0,-2 5-19,-2 0 0,-1 0 0,-10 30 0,-51 117 18,56-153-76,0 0-1,-2-1 1,-1-1 0,-34 40-1,42-56-21,0 0-1,0 0 0,-1-1 0,0 0 1,0-1-1,-1 1 0,1-2 0,-1 1 1,0-1-1,-18 5 0,24-8-19,-1 0 0,0 0 0,0 0 0,0-1 0,0 0 0,1 0 0,-1 0 1,0 0-1,0 0 0,0-1 0,0 1 0,0-1 0,1 0 0,-1-1 0,0 1 0,1-1 0,-1 1 0,1-1 0,-1 0 0,1 0 0,0 0 0,0-1 0,0 1 0,0-1 0,0 0 0,1 0 0,-1 0 0,1 0 0,-3-4 0,2 0 4,0 1-1,0 0 0,1-1 0,0 0 0,0 1 1,0-1-1,1 0 0,0 0 0,1 0 0,-1 0 1,1 0-1,1 0 0,-1 0 0,1 0 1,0 0-1,1 0 0,4-12 0,-3 10 51,1 0 0,0 1 0,0-1 0,1 1 0,0 0 0,0 0 0,1 0-1,0 1 1,0-1 0,1 2 0,0-1 0,13-9 0,-9 9 64,1 0-1,0 1 1,1 1-1,-1 0 1,1 0 0,0 2-1,0-1 1,1 2 0,-1-1-1,0 2 1,1 0-1,0 1 1,-1 0 0,1 1-1,-1 0 1,1 1-1,-1 1 1,0 0 0,14 5-1,32 15-90,-24-8 24,52 13-1,-73-25-1036,0 0-1,21 1 1,-25-4-415,0 0 0,0-1 1,-1 0-1,15-3 0,11-9-1369</inkml:trace>
</inkml:ink>
</file>

<file path=ppt/ink/ink2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3.080"/>
    </inkml:context>
    <inkml:brush xml:id="br0">
      <inkml:brushProperty name="width" value="0.05" units="cm"/>
      <inkml:brushProperty name="height" value="0.05" units="cm"/>
      <inkml:brushProperty name="color" value="#F6630D"/>
    </inkml:brush>
  </inkml:definitions>
  <inkml:trace contextRef="#ctx0" brushRef="#br0">0 159 17108,'16'-19'1280,"3"-1"480,3 1-679,4 0-569,5-1-496,1-1-1073,2-2-503,-4 6 712</inkml:trace>
</inkml:ink>
</file>

<file path=ppt/ink/ink2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3.435"/>
    </inkml:context>
    <inkml:brush xml:id="br0">
      <inkml:brushProperty name="width" value="0.05" units="cm"/>
      <inkml:brushProperty name="height" value="0.05" units="cm"/>
      <inkml:brushProperty name="color" value="#F6630D"/>
    </inkml:brush>
  </inkml:definitions>
  <inkml:trace contextRef="#ctx0" brushRef="#br0">1 118 13675,'44'61'5966,"30"43"-1129,39 50-3171,-6-4-1500,-129-187-353,-28-58 0,-11-51-289,49 116 340,-9-42 0,18 59 121,0 1-1,1-1 0,1 0 1,0 0-1,1 0 0,2-15 1,-2 25-46,1-1 1,-1 0 0,1 0 0,0 1-1,1-1 1,-1 1 0,0-1 0,1 1 0,0-1-1,0 1 1,0 0 0,0 0 0,0 0-1,1 0 1,-1 0 0,1 0 0,0 1-1,0-1 1,0 1 0,0 0 0,0 0-1,0 0 1,1 0 0,-1 1 0,1-1-1,-1 1 1,1 0 0,5-1 0,88-15-5542,-61 11 4324</inkml:trace>
</inkml:ink>
</file>

<file path=ppt/ink/ink2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3.652"/>
    </inkml:context>
    <inkml:brush xml:id="br0">
      <inkml:brushProperty name="width" value="0.05" units="cm"/>
      <inkml:brushProperty name="height" value="0.05" units="cm"/>
      <inkml:brushProperty name="color" value="#F6630D"/>
    </inkml:brush>
  </inkml:definitions>
  <inkml:trace contextRef="#ctx0" brushRef="#br0">1 1 11010,'17'24'1857,"-3"-2"2344,3 4-1697,2-3-271,-5-1-521,3 3-840,1-3-272,3-1-424,-6 0-48,3-6-640,-3-2-376,-6-12-1400,1 3 591,6-9 689</inkml:trace>
</inkml:ink>
</file>

<file path=ppt/ink/ink2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3.855"/>
    </inkml:context>
    <inkml:brush xml:id="br0">
      <inkml:brushProperty name="width" value="0.05" units="cm"/>
      <inkml:brushProperty name="height" value="0.05" units="cm"/>
      <inkml:brushProperty name="color" value="#F6630D"/>
    </inkml:brush>
  </inkml:definitions>
  <inkml:trace contextRef="#ctx0" brushRef="#br0">27 0 18516,'-11'5'1120,"1"-3"128,5-2-327,6 0-857,5 0-392,9 0-561,1 0-599,10 4-632,7 1 4728,-4 0-2360</inkml:trace>
</inkml:ink>
</file>

<file path=ppt/ink/ink2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4.294"/>
    </inkml:context>
    <inkml:brush xml:id="br0">
      <inkml:brushProperty name="width" value="0.05" units="cm"/>
      <inkml:brushProperty name="height" value="0.05" units="cm"/>
      <inkml:brushProperty name="color" value="#F6630D"/>
    </inkml:brush>
  </inkml:definitions>
  <inkml:trace contextRef="#ctx0" brushRef="#br0">1 0 12123,'22'33'4142,"27"32"0,5 8-1292,121 197 1661,-125-190-3974,-21-35-391,-2 2 0,-3 0 1,19 52-1,-39-88-131,-8-14-25,-7-17-74,-2-11-91,0-1-1,2 0 1,2-1-1,1 0 0,1-1 1,-3-43-1,10 68 149,0-1 0,0 1-1,1 0 1,0-1 0,0 1 0,1 0 0,0 0-1,6-14 1,-7 19 24,1 1 1,-1 0-1,1 0 0,0 0 0,0 1 0,0-1 1,0 0-1,0 1 0,1-1 0,-1 1 0,1 0 1,-1 0-1,1 0 0,0 0 0,0 0 1,0 0-1,0 1 0,0 0 0,0-1 0,1 1 1,-1 0-1,0 1 0,0-1 0,1 0 0,-1 1 1,5 0-1,-1 0 12,0 1 0,0 0 0,0 1 1,0 0-1,-1 0 0,1 0 0,0 1 1,-1-1-1,0 2 0,1-1 0,-1 1 0,-1 0 1,1 0-1,0 0 0,-1 1 0,0 0 0,0 0 1,-1 1-1,1-1 0,6 13 0,-6-12 26,-2 1 0,1 0 0,-1 0 0,0 0-1,0 1 1,-1-1 0,1 1 0,-2-1 0,1 1-1,-1 0 1,-1-1 0,1 1 0,-1 0 0,-1 0-1,1 0 1,-1-1 0,0 1 0,-1 0 0,-3 7-1,1-6-1,0 0 0,-1 0-1,0-1 1,0 0 0,-1 0-1,0 0 1,0-1-1,-1 0 1,-9 7 0,13-11-112,0-1 0,-1 1 0,1-1 0,-1 0 0,0 0 0,1-1 0,-1 1 0,0-1 0,0 0 0,-7 2 0,8-3-119,0 0-1,0 0 1,0 0 0,0-1-1,1 1 1,-1-1 0,0 1-1,0-1 1,0 0 0,1 0-1,-1 0 1,0 0 0,1-1-1,-1 1 1,1-1 0,-5-3-1,5 2-233,-1 1 0,1-1 1,-1 0-1,1 0 0,-4-6 0,-8-20-1354</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3.081"/>
    </inkml:context>
    <inkml:brush xml:id="br0">
      <inkml:brushProperty name="width" value="0.05" units="cm"/>
      <inkml:brushProperty name="height" value="0.05" units="cm"/>
      <inkml:brushProperty name="color" value="#008C3A"/>
    </inkml:brush>
  </inkml:definitions>
  <inkml:trace contextRef="#ctx0" brushRef="#br0">44 66 15115,'-1'39'3762,"-1"-24"-3006,2 0 0,0 1 1,1-1-1,3 23 0,-3-34-695,0-1-1,0 1 1,0-1-1,0 0 1,1 1 0,-1-1-1,1 0 1,0 0-1,0 0 1,0 0 0,0 0-1,1-1 1,-1 1-1,1-1 1,-1 1 0,1-1-1,0 0 1,0 0 0,0 0-1,0 0 1,1-1-1,-1 1 1,0-1 0,5 1-1,-4-1-22,0 0-1,0 0 0,1-1 1,-1 0-1,0 1 0,0-2 1,0 1-1,0 0 1,0-1-1,0 0 0,0 0 1,6-2-1,-4 1 25,0-1 0,0 0 0,0-1 0,0 0 0,-1 1 0,1-2 0,5-4 0,-4 1 75,0 1-1,0-1 0,-1-1 0,0 1 1,0-1-1,-1 0 0,0 0 0,-1-1 0,6-17 1,-9 24-94,0 1 0,0-1 0,-1 0 0,1 0 0,-1 0 0,1 0 1,-1 0-1,0 1 0,0-1 0,0 0 0,-1 0 0,1 0 0,-1 0 0,0 0 0,1 0 1,-1 1-1,0-1 0,-1 0 0,1 1 0,0-1 0,-1 1 0,0-1 0,1 1 1,-1 0-1,0 0 0,-3-4 0,-4 0-90,1 0 1,-1 1-1,0 0 1,0 0-1,0 1 1,-1 0-1,0 0 1,0 1-1,0 0 1,-16-1-1,17 2-433,0 1 0,0 1 0,-1 0-1,1 0 1,0 1 0,0 0 0,-1 0-1,1 1 1,0 0 0,0 1 0,-15 7-1,8 0 76,13-2 95</inkml:trace>
</inkml:ink>
</file>

<file path=ppt/ink/ink2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4.636"/>
    </inkml:context>
    <inkml:brush xml:id="br0">
      <inkml:brushProperty name="width" value="0.05" units="cm"/>
      <inkml:brushProperty name="height" value="0.05" units="cm"/>
      <inkml:brushProperty name="color" value="#F6630D"/>
    </inkml:brush>
  </inkml:definitions>
  <inkml:trace contextRef="#ctx0" brushRef="#br0">19 51 10770,'3'16'6993,"-3"11"-3933,0-20-2452,0-1-270,0 1-1,0 0 0,0 0 1,1 0-1,0 0 1,1 0-1,0-1 0,0 1 1,3 8-1,-2-11-226,-1 0-1,1 0 1,-1 0-1,1 0 1,0 0-1,1-1 1,-1 1-1,1-1 1,-1 0-1,1 0 1,0 0-1,0-1 1,0 1-1,7 2 1,-7-4-43,1 1 0,0-1 0,0 1 1,0-1-1,0-1 0,0 1 0,0-1 0,0 0 0,0 0 0,0 0 0,0-1 1,0 1-1,0-1 0,-1 0 0,1-1 0,8-3 0,-6 2 43,-1 0-1,1 0 0,-1-1 0,0 0 1,0 0-1,-1-1 0,1 0 1,-1 0-1,0 0 0,-1 0 1,6-8-1,-8 10-62,-1 1 0,1 0 1,-1-1-1,0 1 0,0-1 1,0 0-1,0 1 0,-1-1 0,1 0 1,0 1-1,-1-1 0,0 0 0,0 0 1,0 0-1,0 1 0,0-1 1,-1-3-1,0 2-12,-1 0 0,1 0 0,-1 0 1,0 0-1,0 0 0,0 1 0,0-1 0,-1 0 1,0 1-1,-3-4 0,-2-1-31,-1 1 0,0 0 0,0 0 0,-1 0 0,1 2 0,-1-1 0,-17-6 0,18 9-120,0 0 0,0 1 0,-1 0 0,1 1 0,-19-1 0,23 2-146,0 0 0,0 0 1,1 0-1,-1 1 0,0 0 0,1 0 0,-1 0 1,1 0-1,-1 1 0,1 0 0,-1 0 0,1 0 1,-6 5-1,9-7 145,1 0 1,0 0-1,-1 1 1,1-1-1,-1 0 1,1 1-1,0-1 1,-1 1-1,1-1 1,0 0-1,0 1 1,-1-1-1,1 1 0,0-1 1,0 1-1,0-1 1,0 1-1,0-1 1,-1 1-1,1-1 1,0 1-1,0-1 1,0 1-1,0-1 1,0 1-1,0-1 1,1 1-1,-1-1 1,0 1-1,0-1 0,0 1 1,0-1-1,1 1 1,-1-1-1,0 1 1,0-1-1,1 0 1,-1 1-1,0-1 1,1 0-1,-1 1 1,1 0-1,18 9-1495</inkml:trace>
</inkml:ink>
</file>

<file path=ppt/ink/ink2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5.045"/>
    </inkml:context>
    <inkml:brush xml:id="br0">
      <inkml:brushProperty name="width" value="0.05" units="cm"/>
      <inkml:brushProperty name="height" value="0.05" units="cm"/>
      <inkml:brushProperty name="color" value="#F6630D"/>
    </inkml:brush>
  </inkml:definitions>
  <inkml:trace contextRef="#ctx0" brushRef="#br0">298 1 14099,'-105'63'6918,"63"-35"-4926,-62 51 0,100-76-1921,0 1 0,0-1 1,0 1-1,1 0 0,-1 0 0,1 0 0,0 0 0,0 0 0,0 1 0,0-1 0,1 1 0,0 0 0,-2 5 0,4-9-58,0-1-1,0 1 0,0 0 0,0 0 1,0 0-1,0-1 0,0 1 1,0 0-1,0 0 0,0-1 1,1 1-1,-1 0 0,0-1 1,1 1-1,-1 0 0,0 0 1,1-1-1,-1 1 0,1-1 0,-1 1 1,1 0-1,-1-1 0,1 1 1,-1-1-1,1 1 0,0-1 1,-1 1-1,1-1 0,0 0 1,-1 1-1,1-1 0,0 0 1,0 1-1,3 0 35,1 0 0,-1 0 0,0 0 0,0-1-1,6 1 1,80 0 615,43 4 414,-127-4-982,0-1-1,1 2 0,-1-1 1,0 1-1,0 0 1,7 3-1,-12-4-72,1-1-1,-1 1 1,0 0 0,1 0-1,-1 0 1,0-1-1,0 2 1,0-1-1,0 0 1,0 0 0,0 0-1,0 0 1,0 1-1,0-1 1,-1 0 0,1 1-1,0-1 1,-1 0-1,1 1 1,-1-1-1,1 1 1,-1-1 0,0 1-1,0-1 1,0 1-1,0-1 1,0 1 0,0-1-1,0 1 1,-1 2-1,-1 4 7,-1 0 0,0-1 0,0 1 0,-1-1-1,0 0 1,0 0 0,-1 0 0,0 0 0,0-1 0,-10 11-1,2-6-19,0 0-1,0 0 0,0-1 1,-19 10-1,22-15-33,0 0 1,0-1-1,-1 1 1,0-2-1,0 0 1,-17 3-1,24-5-13,0-1 0,1 0 0,-1 0 1,0 0-1,0-1 0,1 1 0,-1-1 0,0 0 0,0 0 0,-4-2 1,6 2-15,0 0 0,0 0 1,0 0-1,0-1 0,1 1 0,-1-1 1,0 1-1,1-1 0,-1 0 1,1 0-1,-1 0 0,1 1 1,0-1-1,0 0 0,0-1 1,0 1-1,0 0 0,0-3 1,0 2-108,0-1 0,1 0 0,0 1 0,0-1 0,0 0 0,0 0 0,0 1 0,1-1 0,0 0 0,0 1 0,0-1 0,0 1 0,0-1 0,4-5 0,2-4-912,1 0-1,11-14 1,-13 19 307,1-1 0,0 1 0,1 0 0,12-10 0,14-7-198</inkml:trace>
</inkml:ink>
</file>

<file path=ppt/ink/ink2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5.435"/>
    </inkml:context>
    <inkml:brush xml:id="br0">
      <inkml:brushProperty name="width" value="0.05" units="cm"/>
      <inkml:brushProperty name="height" value="0.05" units="cm"/>
      <inkml:brushProperty name="color" value="#F6630D"/>
    </inkml:brush>
  </inkml:definitions>
  <inkml:trace contextRef="#ctx0" brushRef="#br0">1 381 11907,'37'-26'4402,"41"-38"1,-32 20-1200,58-69 0,-98 107-3087,-1-1 0,0 1 1,0-1-1,0-1 0,-1 1 0,0-1 1,0 1-1,-1-1 0,0 0 0,-1 0 1,2-9-1,-3 16-112,-1 0 0,0-1 0,0 1 0,0 0 0,0 0 0,0 0 0,0-1 0,0 1 0,0 0 1,-1 0-1,1 0 0,0 0 0,-1 0 0,1-1 0,-1 1 0,1 0 0,-1 0 0,0 0 0,1 0 0,-2-1 0,0 1-1,1 0-1,-1 0 1,1 0-1,-1 0 1,0 0-1,1 0 1,-1 0 0,0 1-1,0-1 1,0 1-1,-3-1 1,-1 0-6,-1 0 0,1 1 0,-1 1 0,1-1 0,0 1 1,-13 2-1,9 1-1,0 0 1,1 0 0,-1 1 0,1 0-1,0 1 1,0 0 0,1 0-1,0 1 1,0 0 0,0 0-1,1 1 1,-11 15 0,9-10 7,0 0 1,0 1-1,2 0 1,0 0-1,0 1 1,1 0 0,-6 27-1,10-36 0,1 0 0,1 0 0,-1 1 0,1-1 0,0 0 1,0 1-1,2 9 0,-1-12 2,0 0 1,0-1 0,0 1 0,1-1 0,-1 0 0,1 1-1,0-1 1,0 0 0,0 0 0,1 0 0,-1 0-1,0-1 1,1 1 0,4 3 0,1-1 31,0 0 0,0-1 1,0 0-1,0 0 0,1-1 0,-1 0 1,1 0-1,0-1 0,16 2 0,9-1 146,42-1 0,-59-2-143,2 0-174,0-1 0,0-1 0,32-6-1,-38 5-729,-1-1-1,-1-1 1,1 0-1,11-6 0,21-16-816</inkml:trace>
</inkml:ink>
</file>

<file path=ppt/ink/ink2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49:35.591"/>
    </inkml:context>
    <inkml:brush xml:id="br0">
      <inkml:brushProperty name="width" value="0.05" units="cm"/>
      <inkml:brushProperty name="height" value="0.05" units="cm"/>
      <inkml:brushProperty name="color" value="#F6630D"/>
    </inkml:brush>
  </inkml:definitions>
  <inkml:trace contextRef="#ctx0" brushRef="#br0">44 0 23397,'-4'9'2505,"-1"3"2832,0 2-4289,-4-4-568,4-10-944,-10 2 344</inkml:trace>
</inkml:ink>
</file>

<file path=ppt/ink/ink2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6.506"/>
    </inkml:context>
    <inkml:brush xml:id="br0">
      <inkml:brushProperty name="width" value="0.05" units="cm"/>
      <inkml:brushProperty name="height" value="0.05" units="cm"/>
      <inkml:brushProperty name="color" value="#F6630D"/>
    </inkml:brush>
  </inkml:definitions>
  <inkml:trace contextRef="#ctx0" brushRef="#br0">127 61 11859,'-1'-5'519,"0"-1"1,0 1-1,-1-1 1,1 1-1,-6-10 1,7 14-396,-1 0 0,1 0 1,-1 0-1,0 0 0,0-1 0,1 1 1,-1 0-1,0 0 0,0 1 1,0-1-1,0 0 0,0 0 0,0 0 1,0 1-1,-1-1 0,1 1 0,0-1 1,0 1-1,-1-1 0,1 1 0,0-1 1,0 1-1,-1 0 0,1 0 0,0 0 1,-1 0-1,1 0 0,0 0 1,-1 0-1,-1 1 0,0 0-44,1 0-1,0 0 1,0 0 0,0 1 0,0-1-1,0 1 1,0-1 0,0 1-1,0 0 1,1 0 0,-1 0 0,1 0-1,-1 0 1,1 0 0,0 0-1,0 0 1,-2 5 0,-2 6-8,-6 25 0,10-34-52,-8 34 171,1 1-1,3 0 1,1 0 0,2 0 0,1 0-1,5 41 1,-3-73-146,0 1 1,0-1-1,1 1 1,0-1-1,0 1 1,5 7-1,-7-13-42,1 0 1,0-1-1,0 1 0,0-1 0,0 1 0,0-1 0,0 1 0,1-1 0,-1 0 1,0 0-1,1 0 0,-1 1 0,1-1 0,-1-1 0,1 1 0,-1 0 0,1 0 1,0-1-1,-1 1 0,1 0 0,0-1 0,0 0 0,0 1 0,-1-1 0,1 0 1,0 0-1,0 0 0,-1 0 0,1 0 0,0-1 0,0 1 0,2-1 0,1 0 0,-1-1-1,1 0 0,0 0 1,-1 0-1,1 0 0,-1-1 0,1 0 1,-1 0-1,0 0 0,-1 0 1,8-8-1,-6 5 0,-1 0 0,1-1 1,-1 0-1,0 1 0,-1-2 0,6-13 1,-4 4-9,-1 0 0,-1 0 0,0-1 0,-1 1 0,-1 0 0,-1-23 0,-2 13-25,-7-38 0,6 51 26,0 1 1,-1 1-1,0-1 0,-12-23 0,15 34 12,0 0 0,0 1 0,-1-1-1,1 0 1,-1 0 0,1 0 0,-3-1 0,4 3-3,-1 0 0,1-1 1,0 1-1,-1 0 1,1 0-1,0 0 1,0 0-1,-1 0 0,1-1 1,0 1-1,-1 0 1,1 0-1,-1 0 1,1 0-1,0 0 1,-1 0-1,1 0 0,0 0 1,-1 0-1,1 0 1,-1 1-1,1-1 5,-1 0 0,1 1 0,-1-1 0,1 0 0,-1 1 0,1-1-1,0 1 1,-1-1 0,1 1 0,0-1 0,-1 1 0,1-1 0,0 1 0,0-1 0,0 1 0,-1 0 0,1 0-1,-1 6 113,0 0-1,0 0 0,1 1 0,0-1 0,0 0 0,0 0 0,1 0 0,0 1 0,1-1 0,0 0 0,0-1 0,3 9 0,1-2 22,0 0 1,0-1-1,1 1 0,1-2 0,12 17 0,-14-21-244,0-1-1,0 1 1,0-1 0,1-1-1,9 7 1,-14-10-103,1-1 1,0 1 0,0-1-1,0 0 1,0 0 0,0 0-1,0 0 1,0 0 0,0-1-1,0 1 1,0-1 0,0 0-1,0 0 1,0 0 0,0 0-1,0-1 1,1 1 0,4-3-1,24-12-991</inkml:trace>
</inkml:ink>
</file>

<file path=ppt/ink/ink2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7.158"/>
    </inkml:context>
    <inkml:brush xml:id="br0">
      <inkml:brushProperty name="width" value="0.05" units="cm"/>
      <inkml:brushProperty name="height" value="0.05" units="cm"/>
      <inkml:brushProperty name="color" value="#F6630D"/>
    </inkml:brush>
  </inkml:definitions>
  <inkml:trace contextRef="#ctx0" brushRef="#br0">1 413 14315,'1'2'687,"0"0"0,1 0 0,-1 0 1,1 0-1,-1-1 0,1 1 0,3 2 0,28 17 1917,-24-16-1994,2 1-308,-1 1 0,0 0 0,-1 1 0,15 14 0,-19-17-283,-1 0 0,0 0-1,0 1 1,0 0 0,0 0-1,-1 0 1,0 0-1,0 0 1,3 11 0,-33-82-471,14 31 277,-14-39-92,25 65 254,0-1 0,0 0 0,1 0-1,0 0 1,0 0 0,1-10 0,0 17 22,0 1-1,0 0 0,0-1 1,0 1-1,1 0 1,-1 0-1,0-1 1,1 1-1,-1 0 0,1 0 1,-1-1-1,1 1 1,0 0-1,-1 0 1,1 0-1,0 0 1,0 0-1,0 0 0,1-1 1,-1 1 7,0 1 0,0 0-1,-1-1 1,1 1 0,0 0 0,0 0 0,0 0 0,0-1-1,0 1 1,0 0 0,0 1 0,0-1 0,0 0 0,0 0-1,0 0 1,0 0 0,0 1 0,0-1 0,1 1 0,4 3 74,0-1 1,0 1 0,-1 0 0,0 0 0,9 9 0,-5-4-23,1 0 1,0 0-1,1-1 1,18 11-1,-26-17-62,0-1-1,0 1 0,0-1 0,0 0 0,0 0 0,0 0 0,1 0 1,-1-1-1,0 0 0,7 1 0,-8-2-3,-1 1 0,1 0 1,0-1-1,0 1 0,0-1 0,0 0 0,-1 0 1,1 1-1,0-1 0,-1 0 0,1-1 0,0 1 1,-1 0-1,0 0 0,1-1 0,-1 1 1,0-1-1,1 1 0,-1-1 0,1-1 0,0-2 1,1 0 0,-1-1 0,0 1 0,0-1 0,0 1-1,-1-1 1,0 0 0,0 0 0,-1 1 0,0-12 0,-1-6 16,-5-31 1,3 37-17,-2-28 8,1 11 9,-10-39-1,14 72-18,0 1-1,0-1 0,0 1 0,0 0 0,0-1 0,0 1 0,0-1 0,0 1 1,0 0-1,0-1 0,0 1 0,0-1 0,-1 1 0,1 0 0,0-1 1,0 1-1,-1 0 0,1-1 0,0 1 0,0 0 0,-1-1 0,1 1 1,0 0-1,-1 0 0,0-1 0,-1 11-12,2 22-18,1-25 28,0 1 1,0-1 0,1 1-1,1-1 1,-1 0 0,1 0-1,0 0 1,1 0 0,7 12-1,-9-15 2,1-2 0,-1 1 0,1 0-1,-1 0 1,1-1 0,0 1 0,0-1 0,0 0-1,0 0 1,0 0 0,0 0 0,0-1-1,1 1 1,-1-1 0,1 0 0,-1 0-1,1 0 1,0 0 0,-1-1 0,1 1 0,0-1-1,5 0 1,-7 0 4,0 0 0,0-1-1,0 1 1,0 0 0,-1-1 0,1 0 0,0 1 0,0-1-1,0 0 1,-1 0 0,1 0 0,0 0 0,-1 0-1,1 0 1,-1 0 0,0 0 0,1-1 0,-1 1-1,0-1 1,0 1 0,1-1 0,-1 1 0,0-1-1,-1 0 1,1 1 0,0-1 0,0 0 0,-1 0-1,1 0 1,-1 1 0,0-1 0,1 0 0,-1 0-1,0 0 1,0-2 0,-1-4 22,1 1 1,-1 0-1,0-1 1,-1 1-1,0 0 0,0 0 1,-6-12-1,5 12 13,-1-1 0,0 1 0,-1-1 1,1 1-1,-1 0 0,-1 1 0,0 0 0,0-1 0,-9-6 0,12 10-157,-1 1 1,0-1-1,0 1 0,0 0 0,-1 0 0,1 0 0,0 1 0,-1-1 0,1 1 1,-1 0-1,1 1 0,-1-1 0,0 1 0,1 0 0,-1 0 0,0 0 0,1 0 1,-8 3-1,9-3-456,0 1 0,0 0 0,-1 0 0,1 0 0,0 0 0,-5 3 0,7-1-688</inkml:trace>
</inkml:ink>
</file>

<file path=ppt/ink/ink2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8.251"/>
    </inkml:context>
    <inkml:brush xml:id="br0">
      <inkml:brushProperty name="width" value="0.05" units="cm"/>
      <inkml:brushProperty name="height" value="0.05" units="cm"/>
      <inkml:brushProperty name="color" value="#F6630D"/>
    </inkml:brush>
  </inkml:definitions>
  <inkml:trace contextRef="#ctx0" brushRef="#br0">0 782 14835,'2'1'384,"0"0"0,-1 0 0,1 0-1,-1 0 1,1 0 0,-1 0 0,1 0 0,-1 1-1,0-1 1,1 0 0,-1 1 0,0-1 0,0 1-1,0-1 1,1 4 0,11 28 1196,-8-17-1079,1-2-304,1 1 1,18 25-1,-25-40-197,0 1 1,0-1-1,0 0 0,0 0 1,0 0-1,0 0 0,1 0 1,-1 0-1,0 1 0,0-1 0,0 0 1,0 0-1,0 0 0,0 0 1,0 0-1,0 0 0,0 1 1,0-1-1,0 0 0,0 0 1,0 0-1,1 0 0,-1 0 1,0 0-1,0 0 0,0 0 0,0 0 1,0 0-1,0 0 0,1 1 1,-1-1-1,0 0 0,0 0 1,0 0-1,0 0 0,0 0 1,0 0-1,1 0 0,-1 0 1,0 0-1,0 0 0,0 0 0,0 0 1,0 0-1,1 0 0,-1-1 1,0 1-1,0 0 0,0 0 1,0 0-1,0 0 0,0 0 1,0 0-1,1 0 0,-1 0 1,0 0-1,0 0 0,0 0 0,0-1 1,0 1-1,0 0 0,0 0 1,0 0-1,0 0 0,0 0 1,0 0-1,1-1 0,0-9 19,-2-27 51,0-29 22,1 60-38,1-1 1,0 1-1,0-1 1,1 1-1,-1-1 1,2 1-1,3-9 1,-6 14-11,1-1 1,0 0 0,0 1-1,0-1 1,0 1 0,0-1 0,1 1-1,-1 0 1,0 0 0,1-1-1,-1 1 1,1 0 0,-1 0 0,1 0-1,-1 0 1,1 0 0,0 1-1,-1-1 1,3 0 0,-2 1 6,1-1 0,-1 1 0,1 0-1,-1 1 1,0-1 0,1 0 0,-1 1 0,0-1 0,1 1 0,-1-1 0,0 1 0,4 2 0,5 4 95,-1 0 0,0 0 1,0 1-1,13 13 1,-17-15-99,5 4-2,-3-2-26,1 0 1,-1 0-1,13 18 0,-21-26-19,0 0 0,0 0 0,-1 0 0,1 0 0,0 0 0,0 0 0,0 0 0,0 0 0,0 0 0,0 0 0,0 0 0,0 0 0,0 0 0,0 0 0,-1 0-1,1 0 1,0 0 0,0 0 0,0 0 0,0 0 0,0 1 0,0-1 0,0 0 0,0 0 0,0 0 0,0 0 0,0 0 0,0 0 0,0 0 0,0 0 0,0 0 0,-1 0 0,1 0 0,0 0 0,0 1 0,0-1 0,0 0 0,0 0 0,0 0 0,0 0 0,0 0 0,0 0 0,0 0 0,0 0 0,0 0 0,0 0 0,0 1 0,0-1 0,1 0 0,-1 0 0,0 0 0,0 0 0,-8-6 20,0-3-17,1-1 0,0 0-1,1-1 1,0 0 0,1 0 0,0 0-1,1 0 1,-4-18 0,3 9-47,2 0 0,0-1 0,1 1 0,1-26 0,1 38 30,1 0 0,0-1 0,0 1 0,0 0 0,1 0 0,4-11 0,-5 17 11,0 0 1,0 0-1,0 0 1,0 0-1,0 0 1,0 0-1,1 0 1,-1 0-1,1 1 1,-1-1 0,1 0-1,0 1 1,-1-1-1,1 1 1,0 0-1,0 0 1,0 0-1,0 0 1,0 0-1,0 0 1,1 0-1,-1 1 1,0-1 0,0 1-1,1-1 1,-1 1-1,4 0 1,-1 0-1,-1 1 1,1 0 0,-1-1-1,0 2 1,0-1 0,1 0 0,-1 1-1,0 0 1,4 2 0,33 25 53,-33-22-9,0-1 0,0 0 0,1-1 0,15 8 0,-22-12-20,1 0 0,-1-1-1,1 1 1,0 0-1,0-1 1,-1 1 0,1-1-1,0 0 1,0 0-1,0 0 1,-1-1 0,1 1-1,0 0 1,0-1-1,-1 0 1,1 0 0,0 0-1,-1 0 1,1 0 0,-1 0-1,1-1 1,-1 1-1,0-1 1,0 1 0,0-1-1,1 0 1,-2 0-1,1 0 1,0 0 0,0-1-1,2-2 1,0-2 25,-1 0 0,1 1 1,-1-1-1,0-1 0,-1 1 1,0 0-1,0 0 0,0-1 1,-1 1-1,1-12 0,-2 8-6,-1-1-1,0 1 0,0 0 1,-1 0-1,0 0 0,-6-14 1,6 19-36,0 1 1,0-1 0,-1 1 0,0 0 0,0 0 0,0 0 0,-1 0 0,0 0 0,1 1 0,-1 0 0,-1 0 0,1 0 0,-10-6 0,12 9-7,1 0 0,-1 0 0,1 0 0,-1 1 0,1-1 0,-1 0 0,1 1 0,-1 0 0,0-1 0,1 1 1,-1 0-1,0 0 0,1 0 0,-1 0 0,0 0 0,1 0 0,-1 0 0,1 1 0,-1-1 0,-2 1 0,3 0-2,-1 0-1,0 1 1,0-1 0,0 0 0,1 1-1,-1-1 1,1 1 0,-1-1 0,1 1-1,-1 0 1,1 0 0,0-1 0,-1 4-1,-1 1-3,1 0-1,0 0 1,0-1-1,1 1 1,-1 0-1,1 0 1,1 0-1,-1 0 0,1 1 1,1 6-1,-1-8 6,1-1 0,0 0 0,0 1-1,1-1 1,-1 0 0,1 0 0,0 0-1,0 0 1,0 0 0,1 0 0,-1-1-1,1 1 1,0-1 0,0 0 0,0 0-1,0 0 1,1 0 0,5 4 0,-6-6 1,1 1 0,-1 0 0,0-1 0,1 0 0,-1 1 0,1-1 0,0-1 0,-1 1 0,1 0 0,0-1 0,-1 0 0,1 0 0,0 0 0,0 0 0,-1-1 0,1 0-1,0 1 1,-1-1 0,1 0 0,-1-1 0,1 1 0,4-3 0,-1-1 4,-1 1 0,1-1 0,-1 0 0,0 0 0,-1-1 0,1 1-1,-1-1 1,0-1 0,-1 1 0,1-1 0,-1 1 0,-1-1 0,1-1 0,-1 1-1,0 0 1,-1-1 0,0 1 0,0-1 0,-1 0 0,2-12 0,-1-42 75,4-34 40,-2 77-69,-4 19-48,1-1 1,-1 1 0,0 0-1,0 0 1,1 0 0,-1-1-1,0 1 1,0 0-1,1 0 1,-1 0 0,0 0-1,0 0 1,1 0 0,-1-1-1,0 1 1,1 0-1,-1 0 1,0 0 0,1 0-1,-1 0 1,0 0 0,1 0-1,-1 0 1,0 0-1,0 0 1,1 1 0,-1-1-1,1 0 1,9 3 35,-7-2-31,3 3-2,1-1 1,-1 0-1,1 0 1,0-1-1,0 0 1,0 0-1,0-1 1,0 0-1,0 0 0,1 0 1,10-2-1,-16 1-2,-1 0-1,0 0 1,1-1-1,-1 1 1,0-1-1,0 1 0,0-1 1,1 1-1,-1-1 1,0 0-1,0 0 0,0 1 1,0-1-1,0 0 1,0 0-1,0 0 1,-1 0-1,1 0 0,0 0 1,0 0-1,-1-1 1,1 1-1,-1 0 0,1 0 1,-1-1-1,1 1 1,-1 0-1,0 0 1,1-3-1,-1-4 14,1 1 0,-1-1-1,0 0 1,-2-8 0,1 7-5,-2-13 8,2 14-16,0 1 0,0-1-1,1 0 1,0 0-1,1-11 1,-1 18-2,0 1-1,0 0 1,0 0-1,0 0 1,0 0 0,0 0-1,1-1 1,-1 1-1,0 0 1,0 0 0,0 0-1,0 0 1,0 0 0,0 0-1,0-1 1,1 1-1,-1 0 1,0 0 0,0 0-1,0 0 1,0 0 0,1 0-1,-1 0 1,0 0-1,0 0 1,0 0 0,0 0-1,1 0 1,-1 0 0,0 0-1,0 0 1,0 0-1,0 0 1,1 0 0,-1 0-1,0 0 1,0 0-1,0 0 1,0 0 0,0 0-1,1 0 1,-1 0 0,0 0-1,0 0 1,0 1-1,0-1 1,0 0 0,1 0-1,-1 0 1,0 0 0,0 0-1,0 0 1,0 1-1,0-1 1,0 0 0,0 0-1,0 0 1,0 0 0,1 1-1,11 13 86,-2-3-13,-6-7-52,0-1 0,1-1 0,-1 1 0,0 0 0,1-1 0,0 0-1,0 0 1,6 1 0,-8-2-138,0 0-1,1 0 1,-1 0-1,1-1 1,-1 0-1,1 0 1,-1 0-1,1 0 1,-1 0 0,1-1-1,-1 1 1,1-1-1,3-1 1,-6 1-110,0 1 1,0-1-1,0 1 1,-1-1-1,1 1 1,0-1-1,0 0 1,-1 1-1,1-1 1,0 0-1,-1 0 1,1 1-1,-1-1 1,1 0-1,-1 0 1,0 0-1,1 0 1,-1 0-1,0 0 1,1 0-1,-1 1 1,0-1-1,0 0 1,0 0-1,0 0 1,0 0-1,0 0 1,0 0-1,0 0 1,-1-1-1,-2-10-1592</inkml:trace>
</inkml:ink>
</file>

<file path=ppt/ink/ink2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8.392"/>
    </inkml:context>
    <inkml:brush xml:id="br0">
      <inkml:brushProperty name="width" value="0.05" units="cm"/>
      <inkml:brushProperty name="height" value="0.05" units="cm"/>
      <inkml:brushProperty name="color" value="#F6630D"/>
    </inkml:brush>
  </inkml:definitions>
  <inkml:trace contextRef="#ctx0" brushRef="#br0">18 87 14091,'-12'0'1304,"7"0"585,5-2-473,14-5-808,5-3-312,1-6-504,5 0-608,-3-1-720,2-2 719</inkml:trace>
</inkml:ink>
</file>

<file path=ppt/ink/ink2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8.579"/>
    </inkml:context>
    <inkml:brush xml:id="br0">
      <inkml:brushProperty name="width" value="0.05" units="cm"/>
      <inkml:brushProperty name="height" value="0.05" units="cm"/>
      <inkml:brushProperty name="color" value="#F6630D"/>
    </inkml:brush>
  </inkml:definitions>
  <inkml:trace contextRef="#ctx0" brushRef="#br0">0 45 14603,'7'42'2089,"2"-2"1063,13-4-39,8-6-409,9-13-727,5-7-441,-1-8-648,-1-2-287,-4-12-377,-4-5-56,-4-11-208,-8-5-320,-1-7-913,-3-3-823,9-6 1072</inkml:trace>
</inkml:ink>
</file>

<file path=ppt/ink/ink2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26.988"/>
    </inkml:context>
    <inkml:brush xml:id="br0">
      <inkml:brushProperty name="width" value="0.05" units="cm"/>
      <inkml:brushProperty name="height" value="0.05" units="cm"/>
      <inkml:brushProperty name="color" value="#F6630D"/>
    </inkml:brush>
  </inkml:definitions>
  <inkml:trace contextRef="#ctx0" brushRef="#br0">0 8 10426,'2'-2'1136,"3"-2"649,2 3-89,2 2-79,1 3-105,-1 1-32,1 0-416,6 1-103,1 2-449,4-3-144,3-1-448,-1-4-1016,6-4 776</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3.441"/>
    </inkml:context>
    <inkml:brush xml:id="br0">
      <inkml:brushProperty name="width" value="0.05" units="cm"/>
      <inkml:brushProperty name="height" value="0.05" units="cm"/>
      <inkml:brushProperty name="color" value="#008C3A"/>
    </inkml:brush>
  </inkml:definitions>
  <inkml:trace contextRef="#ctx0" brushRef="#br0">173 0 13203,'-7'3'1162,"0"0"-1,0 0 1,0 0 0,-9 6-1,7-3-340,0 1-1,-12 12 1,10-8-462,0 1 1,1 0 0,0 1 0,-9 15 0,14-18-148,1-1 1,0 0-1,-6 18 1,9-23-163,0 0 0,0 0 1,0 0-1,1 0 0,-1 0 1,1 1-1,0-1 0,0 0 0,1 0 1,-1 0-1,2 7 0,-1-9-41,0 0-1,1 0 1,-1 0-1,0 0 1,1 0-1,0 0 0,-1-1 1,1 1-1,0-1 1,0 1-1,0-1 1,0 1-1,0-1 1,0 0-1,0 0 1,0 0-1,0 0 1,1-1-1,-1 1 0,0 0 1,4-1-1,7 2 14,0 0 1,22-2-1,-28 0 5,58-5 342,-50 3-58,0 0 0,0 1-1,0 1 1,0 0-1,24 4 1,-38-4-279,0 0 1,0 0 0,1 0-1,-1 1 1,0-1-1,0 0 1,0 1-1,0-1 1,0 1 0,0-1-1,0 1 1,0 0-1,0-1 1,0 1-1,0 0 1,0 0-1,0 0 1,-1 0 0,1 0-1,0-1 1,0 1-1,-1 0 1,1 1-1,-1-1 1,1 0 0,-1 0-1,0 0 1,1 0-1,-1 0 1,0 0-1,0 1 1,1-1 0,-1 0-1,0 0 1,0 0-1,-1 0 1,1 1-1,0-1 1,0 0 0,0 0-1,-1 0 1,1 0-1,-1 0 1,0 2-1,-2 4 82,0 0-1,-1 0 1,0 0-1,0 0 1,-1-1 0,-9 12-1,-3-1-154,-18 16 1,30-30-231,1 1 1,-1-1-1,1 0 0,-10 4 1,13-6 66,0-1 1,1 1-1,-1-1 1,0 1-1,0-1 1,-1 0-1,1 1 0,0-1 1,0 0-1,0 0 1,0 0-1,0 0 1,0 0-1,0 0 1,0 0-1,0 0 1,0 0-1,0-1 1,0 1-1,0 0 1,0-1-1,0 1 1,0-1-1,0 1 0,0-1 1,0 1-1,0-1 1,0 1-1,1-1 1,-1 0-1,0 0 1,0 0-1,-5-12-1491</inkml:trace>
</inkml:ink>
</file>

<file path=ppt/ink/ink2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27.656"/>
    </inkml:context>
    <inkml:brush xml:id="br0">
      <inkml:brushProperty name="width" value="0.05" units="cm"/>
      <inkml:brushProperty name="height" value="0.05" units="cm"/>
      <inkml:brushProperty name="color" value="#F6630D"/>
    </inkml:brush>
  </inkml:definitions>
  <inkml:trace contextRef="#ctx0" brushRef="#br0">1 105 18164,'17'2'1176,"4"3"360,7-5-407,-1-23-481,11 9-408,6-19-512,-1-8 200</inkml:trace>
</inkml:ink>
</file>

<file path=ppt/ink/ink2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4.960"/>
    </inkml:context>
    <inkml:brush xml:id="br0">
      <inkml:brushProperty name="width" value="0.05" units="cm"/>
      <inkml:brushProperty name="height" value="0.05" units="cm"/>
      <inkml:brushProperty name="color" value="#F6630D"/>
    </inkml:brush>
  </inkml:definitions>
  <inkml:trace contextRef="#ctx0" brushRef="#br0">9 2062 8994,'-7'7'4434,"6"-23"-1924,2 9-2131,0 0 0,0 1 0,1-1 0,0 0-1,0 1 1,0-1 0,1 1 0,0 0 0,5-8 0,9-18 378,31-106 679,-16 40-775,17-28 91,14-38 55,3-43 20,45-122 381,39-104-569,-121 333-603,49-112 0,-57 158-11,9-21-54,-30 75 10,0-1 0,0 0 0,1 0 0,-1 1 0,1-1 0,-1 0 0,0 1 0,1-1 0,-1 0 0,1 1 0,-1-1 0,1 1 0,-1-1 0,1 1 0,0-1 1,-1 1-1,2-1 0,-2 1-33,1 0 0,-1 0 0,0 0 0,1 1 0,-1-1 0,0 0 0,0 0 0,1 1 0,-1-1 0,0 0 1,0 1-1,0-1 0,0 0 0,1 1 0,-1-1 0,0 0 0,0 1 0,0-1 0,0 0 0,0 1 0,0-1 1,0 0-1,0 1 0,0-1 0,0 1 0,0 4-531,0 0 1,0 0-1,0 0 1,-1 5-1,-9 32-3455,6-18 2690</inkml:trace>
</inkml:ink>
</file>

<file path=ppt/ink/ink2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15.662"/>
    </inkml:context>
    <inkml:brush xml:id="br0">
      <inkml:brushProperty name="width" value="0.05" units="cm"/>
      <inkml:brushProperty name="height" value="0.05" units="cm"/>
      <inkml:brushProperty name="color" value="#F6630D"/>
    </inkml:brush>
  </inkml:definitions>
  <inkml:trace contextRef="#ctx0" brushRef="#br0">38 5 11891,'3'-4'4188,"-3"4"-4033,0 0 0,2 5 38,-1 0 0,-1 0-1,1 0 1,-1 1 0,0-1 0,0 0 0,0 0 0,-3 9 0,2-2-1,-40 417 1125,42-426-1261,4-6 52,7-13 185,-7 9-116,4-2-12,0 1 0,0 0 0,0 0 0,1 1 0,0 0 0,1 1-1,0 0 1,13-5 0,22-13-39,-39 20-47,0-1 1,-1 0-1,0 0 1,0-1-1,-1 1 1,1-1-1,-1 0 1,0-1-1,-1 1 0,0-1 1,0 0-1,0 0 1,-1-1-1,0 1 1,0-1-1,-1 1 1,3-15-1,-4 17-12,0-1 1,-1 1-1,1 0 1,-1-1-1,0 1 1,-1 0-1,1-1 1,-1 1-1,0 0 1,-1 0-1,1 0 1,-1-1-1,0 1 1,0 1-1,0-1 1,-1 0-1,0 1 1,0-1-1,0 1 1,0 0-1,-1 0 1,0 0-1,1 0 0,-1 1 1,-1-1-1,1 1 1,-7-3-1,2 1-9,0 2-1,-1-1 1,0 1-1,-17-2 0,19 3-150,0 1 0,0-1 0,0 0 0,0-1 0,1 0 0,-15-7 0,21 9-10,0 0 1,0 1-1,0-1 0,0 0 0,0 1 0,0-1 0,1 0 0,-1 0 0,0 0 1,1 0-1,-1 1 0,0-1 0,1 0 0,-1 0 0,1 0 0,-1 0 0,1-1 1,0 1-1,-1 0 0,1 0 0,0 0 0,0 0 0,0 0 0,0 0 1,0 0-1,0-1 0,0 1 0,0-1 0,10-28-1063</inkml:trace>
</inkml:ink>
</file>

<file path=ppt/ink/ink2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32.888"/>
    </inkml:context>
    <inkml:brush xml:id="br0">
      <inkml:brushProperty name="width" value="0.05" units="cm"/>
      <inkml:brushProperty name="height" value="0.05" units="cm"/>
      <inkml:brushProperty name="color" value="#F6630D"/>
    </inkml:brush>
  </inkml:definitions>
  <inkml:trace contextRef="#ctx0" brushRef="#br0">402 728 6193,'6'10'783,"-5"-8"-442,0 0 0,0 0 0,0-1 0,0 1-1,0 0 1,0-1 0,0 1 0,1-1 0,-1 1-1,0-1 1,1 0 0,-1 1 0,1-1 0,0 0-1,0 0 1,-1 0 0,3 1 0,8 5 1171,-11-7-1414,-1 0 0,1 1 0,-1-1 0,1 0 0,-1 1 1,1-1-1,-1 1 0,1-1 0,-1 0 0,0 1 0,1-1 0,-1 1 1,0-1-1,1 1 0,-1 0 0,0-1 0,0 1 0,0-1 1,1 1-1,-1-1 0,0 1 0,0 0 0,0 0 0,0-1-72,0 0 0,0 0 0,0 0-1,0 0 1,0 1 0,0-1 0,0 0 0,0 0-1,0 0 1,0 0 0,0 0 0,0 0 0,-1 0-1,1 0 1,0 0 0,0 0 0,0 1 0,0-1-1,0 0 1,0 0 0,0 0 0,0 0-1,0 0 1,0 0 0,0 0 0,-1 0 0,1 0-1,0 0 1,0 0 0,0 0 0,0 0 0,0 0-1,0 0 1,0 0 0,0 0 0,0 0 0,-1 0-1,1 0 1,0 0 0,0 0 0,0 0-1,0 0 1,0 0 0,0 0 0,-5-5 903,-4-9 355,8 12-1029,-24-45 1676,16 30-1482,0 0 1,-19-25-1,-10-4 79,17 21-338,1 0 0,-28-48 0,-26-78-88,23 43 151,17 25 439,9 17 155,22 61-782,0 1 1,0 0 0,0-1 0,0 1-1,-1 1 1,0-1 0,0 0 0,0 1-1,-5-4 1,8 7-62,1 0 0,0 0-1,-1 0 1,1 0 0,0 0-1,0 0 1,-1 0 0,1 1 0,0-1-1,-1 0 1,1 0 0,0 0-1,0 0 1,-1 0 0,1 0-1,0 1 1,0-1 0,-1 0 0,1 0-1,0 0 1,0 1 0,0-1-1,0 0 1,-1 0 0,1 1-1,0-1 1,0 0 0,0 0 0,0 1-1,0-1 1,0 0 0,-1 0-1,1 1 1,-3 8 62,2-5-32,1 1-1,1-1 0,-1 0 1,0 0-1,1 0 1,0 0-1,0 0 0,0 0 1,1 0-1,2 5 1,4 15 136,40 196 606,-44-190-679,-4-30-96,0 0-1,0 0 1,0 0-1,0 0 1,0 0-1,0 0 0,-1 0 1,1 0-1,0 0 1,0 0-1,0 0 1,0 0-1,0 0 1,0 0-1,0 0 1,0 0-1,0 0 1,-1 0-1,1 0 0,0 0 1,0 0-1,0 0 1,0 0-1,0 0 1,0 0-1,0 0 1,0 0-1,0 0 1,0 0-1,-1 0 1,1 0-1,0 1 0,0-1 1,0 0-1,0 0 1,0 0-1,0 0 1,0 0-1,0 0 1,0 0-1,0 0 1,0 0-1,0 0 1,0 0-1,0 1 0,0-1 1,0 0-1,0 0 1,0 0-1,-5-9 13,-11-44-8,1-1-1,4-1 0,-8-75 1,18 119-11,0 6 2,0 0 0,1 1 0,0-1 1,0 0-1,0 1 0,1-9 1,-1 13 3,0 0-1,0-1 1,0 1 0,0-1 0,0 1 0,1 0 0,-1-1 0,0 1 0,0-1 0,0 1 0,0 0 0,0-1 0,1 1 0,-1 0 0,0-1 0,0 1 0,0 0 0,1-1 0,-1 1 0,0 0 0,1 0 0,-1-1 0,0 1 0,1 0 0,-1 0 0,0-1-1,1 1 1,-1 0 0,0 0 0,1 0 0,-1 0 0,1 0 0,-1 0 0,0 0 0,1-1 0,-1 1 0,1 0 0,-1 0 0,0 0 0,1 1 0,-1-1 0,1 0 0,-1 0 0,0 0 0,1 0 0,-1 0 0,0 0 0,1 1 0,-1-1 0,0 0-1,1 0 1,-1 0 0,0 1 0,1-1 0,-1 0 0,0 0 0,1 1 0,-1-1 0,0 1 0,18 19 11,-18-19-16,8 12 52,0-1 0,1 0 0,16 17 0,-22-26-355,1 1 0,0-1 0,-1-1 0,1 1 1,1 0-1,-1-1 0,0 0 0,1 0 0,-1 0 0,1-1 0,-1 1 1,1-1-1,0 0 0,-1 0 0,7-1 0,10 0-1384</inkml:trace>
</inkml:ink>
</file>

<file path=ppt/ink/ink2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33.863"/>
    </inkml:context>
    <inkml:brush xml:id="br0">
      <inkml:brushProperty name="width" value="0.05" units="cm"/>
      <inkml:brushProperty name="height" value="0.05" units="cm"/>
      <inkml:brushProperty name="color" value="#F6630D"/>
    </inkml:brush>
  </inkml:definitions>
  <inkml:trace contextRef="#ctx0" brushRef="#br0">268 48 8258,'8'-16'1691,"-7"14"-1174,0-1 0,0 0 0,1 0 0,-1 0 0,1 1 0,0-1 0,0 1 0,0-1 0,2-2 0,-3 5-435,-1 0-1,0 0 0,0-1 1,1 1-1,-1 0 0,0 0 1,0 0-1,1 0 0,-1-1 1,0 1-1,1 0 0,-1 0 0,0 0 1,1 0-1,-1 0 0,0 0 1,0 0-1,1 0 0,-1 0 1,0 0-1,1 0 0,-1 0 1,0 0-1,1 0 0,-1 0 1,0 0-1,1 0 0,-1 0 1,0 1-1,0-1 0,1 0 1,-1 0-1,0 0 0,1 0 1,-1 1-1,0-1 0,0 0 1,0 0-1,1 1 0,-1-1 1,0 0-1,0 0 0,0 1 1,1-1-1,-1 0 0,0 1 1,0-1-1,0 0 0,0 0 1,0 1-1,0-1 0,0 0 1,0 1-1,0-1 0,0 0 1,0 1-1,0-1 0,1 24 1353,-1-20-1101,1 8-73,-1 0 0,-1 0 0,0 0 0,-1 0 0,0 0 0,-1 0 0,-5 15-1,-89 206 291,-46 140 203,117-311-102,26-61-638,0-1 0,0 0-1,-1 1 1,1-1 0,0 0 0,-1 0-1,1 1 1,0-1 0,-1 0 0,1 0-1,0 1 1,-1-1 0,1 0 0,0 0 0,-1 0-1,1 0 1,-1 0 0,1 0 0,0 0-1,-1 0 1,1 0 0,-1 0 0,1 0-1,0 0 1,-1 0 0,1 0 0,-1 0-1,1 0 1,0 0 0,-1 0 0,1-1-1,-1 1 1,1 0 0,0 0 0,-1 0-1,1-1 1,-1 1 0,0-1-175,0 1 0,1-1 1,-1 1-1,0-1 0,0 0 0,1 1 1,-1-1-1,0 0 0,1 1 0,-1-1 1,0 0-1,1 0 0,-1 0 0,1 1 1,0-1-1,-1 0 0,1 0 0,-1-1 1,1-4-552,1 1 1,-1 0-1,1 0 1,0 0-1,0 0 0,0 0 1,4-7-1,0-4-785,1-6 420</inkml:trace>
</inkml:ink>
</file>

<file path=ppt/ink/ink2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34.308"/>
    </inkml:context>
    <inkml:brush xml:id="br0">
      <inkml:brushProperty name="width" value="0.05" units="cm"/>
      <inkml:brushProperty name="height" value="0.05" units="cm"/>
      <inkml:brushProperty name="color" value="#F6630D"/>
    </inkml:brush>
  </inkml:definitions>
  <inkml:trace contextRef="#ctx0" brushRef="#br0">105 0 10858,'-1'1'149,"1"-1"0,-1 0 0,0 0 1,1 0-1,-1 1 0,1-1 0,-1 0 0,0 1 0,1-1 0,-1 0 0,1 1 0,-1-1 0,1 1 0,-1-1 0,1 1 0,0-1 0,-1 1 0,1-1 0,-1 1 0,1-1 0,0 1 0,0 0 0,-1-1 1,1 2-1,-6 17 2025,5-14-1771,-35 176 5278,19-83-3636,15-88-1833,-1-1 0,0 0 0,-7 14 0,0-1-54,9-19-133,0 0 1,1 0-1,-1-1 1,1 1-1,-1 0 1,1 0-1,0 5 1,0-8-24,0 0 0,0 0 1,0 0-1,0 0 1,0 0-1,0 1 0,0-1 1,0 0-1,0 0 1,0 0-1,0 0 0,0 0 1,0 0-1,0 1 1,0-1-1,0 0 0,0 0 1,1 0-1,-1 0 1,0 0-1,0 0 0,0 0 1,0 0-1,0 1 1,0-1-1,0 0 0,0 0 1,0 0-1,1 0 1,-1 0-1,0 0 0,0 0 1,0 0-1,0 0 1,0 0-1,0 0 0,1 0 1,-1 0-1,0 0 1,0 0-1,0 0 0,0 0 1,0 0-1,0 0 1,1 0-1,-1 0 0,0 0 1,0 0-1,0 0 1,0 0-1,0 0 0,0 0 1,1 0-1,-1 0 1,0 0-1,0 0 1,0 0-1,0-1 0,0 1 1,0 0-1,0 0 1,0 0-1,1 0 0,-1 0 1,0 0-1,7-8 81,5-7 45,75-105 323,-73 99-125,-2 0 0,0-1 0,17-47 0,-27 60-156,1 0 0,-1 0 0,-1-1 1,1 1-1,-1-16 0,-1 23-138,0 0 1,0-1-1,-1 1 0,1 0 0,-1 0 1,1-1-1,-1 1 0,0 0 1,0 0-1,0 0 0,0 0 0,-2-3 1,2 3-22,-1 1 1,1 0-1,0 1 0,0-1 1,-1 0-1,1 0 0,0 0 1,-1 1-1,1-1 1,0 0-1,-1 1 0,1 0 1,-1-1-1,1 1 0,-1 0 1,1 0-1,-1 0 1,0 0-1,1 0 0,-1 0 1,-1 0-1,-2 1-41,0 1-1,-1-1 1,1 1 0,0 0-1,0 1 1,1-1 0,-6 4-1,-2 2-4314,23-17 2609</inkml:trace>
</inkml:ink>
</file>

<file path=ppt/ink/ink2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0.052"/>
    </inkml:context>
    <inkml:brush xml:id="br0">
      <inkml:brushProperty name="width" value="0.05" units="cm"/>
      <inkml:brushProperty name="height" value="0.05" units="cm"/>
      <inkml:brushProperty name="color" value="#F6630D"/>
    </inkml:brush>
  </inkml:definitions>
  <inkml:trace contextRef="#ctx0" brushRef="#br0">242 4 9418,'-8'-2'1050,"0"1"1,0 1-1,0-1 0,1 1 0,-1 0 1,-9 2-1,10-1-597,0 1 1,0 0-1,0 0 0,1 0 0,-1 1 1,-8 5-1,7-3-373,1 0-1,0 0 1,0 1 0,1 0-1,-1 0 1,1 1 0,1-1-1,-1 1 1,1 1 0,0-1-1,-7 17 1,7-13-60,0 0-1,0 1 0,1 0 1,1 0-1,-3 17 1,5-25-5,1 1 1,0-1-1,0 0 1,0 1-1,0-1 1,1 1-1,-1-1 1,1 0 0,0 0-1,1 1 1,-1-1-1,1 0 1,-1 0-1,1 0 1,0 0 0,1-1-1,-1 1 1,6 5-1,-4-4 20,1-1 0,0 0 0,0 0-1,1 0 1,-1-1 0,1 0 0,-1 0-1,12 4 1,1-2 242,30 6 0,-34-8-47,0 0-1,0 0 1,0 1 0,16 8-1,-28-11-196,0 0-1,0 0 0,0 0 0,0 1 1,0-1-1,-1 1 0,1-1 0,0 1 1,-1-1-1,1 1 0,-1 0 1,0 0-1,1 0 0,-1 0 0,0 0 1,0 0-1,0 0 0,1 4 0,-2-3-13,1 1 0,-1-1-1,0 0 1,0 0 0,0 1-1,0-1 1,-1 0-1,1 1 1,-1-1 0,0 0-1,0 0 1,-2 3 0,1 0-15,-1-1 0,0 1 1,0-1-1,0 0 1,-1 0-1,0 0 1,0-1-1,0 1 1,0-1-1,-1 0 0,0 0 1,0 0-1,-10 5 1,-6-1-4,-2-1 0,1-1 0,-36 6 1,37-9 17,17-2-18,1 0 1,-1-1-1,0 0 0,1 0 1,-1 0-1,0 0 1,1-1-1,-1 1 0,1-1 1,-7-2-1,9 3-2,0-1 0,0 0 0,0 1 0,0-1 0,0 1 0,0-1 0,0 0 0,0 0 0,0 1 0,0-1 0,1 0 0,-1 0 0,0 0 0,1 0 0,-1 0 0,1 0 0,-1 0 0,1 0 0,-1 0 0,1 0 0,0 0 0,0-1 0,-1 1 0,1 0 0,0 0 0,0 0 0,0 0 0,0 0 0,0-1 0,0 1 0,1 0 0,-1 0 0,0 0 0,1 0 0,-1 0 0,0 0 0,2-2 0,1-4-51,1 1-1,0 0 1,0-1-1,0 1 1,1 1-1,8-9 0,7-9-648,22-27-2615,-18 19 2116</inkml:trace>
</inkml:ink>
</file>

<file path=ppt/ink/ink2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0.409"/>
    </inkml:context>
    <inkml:brush xml:id="br0">
      <inkml:brushProperty name="width" value="0.05" units="cm"/>
      <inkml:brushProperty name="height" value="0.05" units="cm"/>
      <inkml:brushProperty name="color" value="#F6630D"/>
    </inkml:brush>
  </inkml:definitions>
  <inkml:trace contextRef="#ctx0" brushRef="#br0">1 84 12299,'2'-4'1000,"1"1"856,6-1-183,3-1-265,2 0-120,8-4-424,-1 2-191,0-1-281,0 3-136,-7-2-168,-2 1-40,-5 1-112,-6 5-144,4-5-561,-5-5-3784</inkml:trace>
</inkml:ink>
</file>

<file path=ppt/ink/ink2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0.658"/>
    </inkml:context>
    <inkml:brush xml:id="br0">
      <inkml:brushProperty name="width" value="0.05" units="cm"/>
      <inkml:brushProperty name="height" value="0.05" units="cm"/>
      <inkml:brushProperty name="color" value="#F6630D"/>
    </inkml:brush>
  </inkml:definitions>
  <inkml:trace contextRef="#ctx0" brushRef="#br0">32 1 9362,'-9'8'1200,"2"4"1257,-1 0-425,3 6-127,3-1-161,2 4-280,9 1-159,4 4-257,3 2-112,-2 3-232,0 2-192,-6-2-184,-1 1-120,-3-8-1816,-1-9 1264</inkml:trace>
</inkml:ink>
</file>

<file path=ppt/ink/ink2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3.471"/>
    </inkml:context>
    <inkml:brush xml:id="br0">
      <inkml:brushProperty name="width" value="0.05" units="cm"/>
      <inkml:brushProperty name="height" value="0.05" units="cm"/>
      <inkml:brushProperty name="color" value="#F6630D"/>
    </inkml:brush>
  </inkml:definitions>
  <inkml:trace contextRef="#ctx0" brushRef="#br0">0 48 9258,'0'0'116,"4"-4"846,0 0 0,1 0 0,-1 1 0,9-6 0,-12 8-897,0 1 0,0-1 0,0 1 0,0-1 0,0 1-1,0 0 1,0-1 0,0 1 0,0 0 0,0 0 0,0 0-1,0 0 1,0 0 0,0 0 0,0 0 0,0 0 0,0 0-1,0 0 1,0 1 0,0-1 0,0 0 0,0 1 0,0-1-1,0 1 1,-1-1 0,1 1 0,0-1 0,0 1 0,0-1 0,0 1-1,-1 0 1,1 0 0,0 1 0,0-1-3,0 0 0,0 0-1,0 0 1,0 0 0,0 0 0,0-1 0,0 1 0,0 0 0,0 0 0,1-1-1,-1 1 1,0 0 0,0-1 0,1 0 0,-1 1 0,0-1 0,1 0 0,-1 1-1,0-1 1,1 0 0,-1 0 0,2 0 0,1-1 349,0 0-1,0 0 1,0 0-1,0-1 1,6-2 0,7-3 1438,24 1 211,-16-1-1565,-16 3-256,1 2 0,13-4 0,-20 6-213,0 0 0,0 0 1,0 0-1,0 0 0,-1 0 0,1 0 0,0 1 0,0-1 1,0 1-1,0 0 0,0 0 0,3 2 0,17 13 99,-22-16-153,-1 0-1,1 1 1,-1-1-1,0 1 0,1-1 1,-1 0-1,1 1 1,-1-1-1,1 1 0,-1-1 1,0 1-1,0 0 0,1-1 1,-1 1-1,0-1 1,0 1-1,1 0 0,-1-1 1,0 1-1,0-1 1,0 1-1,0 0 0,0-1 1,0 1-1,0 0 1,0-1-1,0 1 0,0-1 1,-1 1-1,1 0 0,0-1 1,0 1-1,0-1 1,-1 1-1,1-1 0,0 1 1,-1 0-1,0 0 1,-6 2-522,-3-2 22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7.369"/>
    </inkml:context>
    <inkml:brush xml:id="br0">
      <inkml:brushProperty name="width" value="0.05" units="cm"/>
      <inkml:brushProperty name="height" value="0.05" units="cm"/>
      <inkml:brushProperty name="color" value="#FF0066"/>
    </inkml:brush>
  </inkml:definitions>
  <inkml:trace contextRef="#ctx0" brushRef="#br0">0 243 9626,'5'-7'3892,"-1"3"-2867,1 0 0,0 1 0,1-1 1,-1 1-1,7-3 0,-8 4-619,1-1 0,0 1 0,-1-1-1,0 0 1,0 0 0,0 0 0,0 0 0,0-1-1,-1 1 1,4-6 0,0-2-115,-1 0 1,0 0-1,0-1 0,-1 0 0,-1 0 1,0-1-1,3-20 0,-6 30-287,-1 0 1,0 1-1,0-1 0,-1 0 0,1 1 1,0-1-1,-1 1 0,1-1 1,-1 0-1,0 1 0,0 0 0,-2-4 1,2 4-6,0 1 1,0 0-1,0-1 0,0 1 1,0-1-1,0 1 1,0 0-1,-1 0 0,1 0 1,0 0-1,-1 0 1,1 0-1,-1 0 1,1 0-1,-1 0 0,0 1 1,1-1-1,-1 1 1,-3-1-1,4 1-1,0 0 1,-1 0-1,1 0 0,0 0 0,-1 1 1,1-1-1,0 0 0,-1 1 1,1-1-1,0 1 0,0-1 1,-1 1-1,1 0 0,0 0 0,0-1 1,0 1-1,0 0 0,0 0 1,0 0-1,0 0 0,0 0 1,0 0-1,0 2 0,-3 3 1,0 0 0,1 0-1,-3 8 1,6-13 2,-5 11 54,1 1 0,0-1 1,1 1-1,1 0 1,0 0-1,1 0 0,0 0 1,2 23-1,-1-27 30,1-1 0,1 1-1,-1 0 1,2 0 0,-1-1-1,1 1 1,0-1 0,1 0 0,0 0-1,0 0 1,0-1 0,1 1-1,12 12 1,-14-16-54,1-1 1,0 0-1,0 1 1,0-2-1,1 1 1,-1 0-1,1-1 0,-1 0 1,1 0-1,0 0 1,9 1-1,-6-2-10,-1 0 1,0 0-1,0-1 0,1-1 0,-1 1 0,0-1 0,12-3 1,-4 0-59,1-1 1,-2-1-1,1 0 1,-1-2-1,0 1 1,0-2-1,12-9 1,-6 2-577,-2 0 1,0-2 0,-1 0-1,-1 0 1,15-24 0,7-11-494</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3.642"/>
    </inkml:context>
    <inkml:brush xml:id="br0">
      <inkml:brushProperty name="width" value="0.05" units="cm"/>
      <inkml:brushProperty name="height" value="0.05" units="cm"/>
      <inkml:brushProperty name="color" value="#008C3A"/>
    </inkml:brush>
  </inkml:definitions>
  <inkml:trace contextRef="#ctx0" brushRef="#br0">0 14 12971,'14'-7'2056,"-1"1"873,4 6-697,0 5-175,3 12-977,-1 0-120,-2 3-344,-3 0-200,-6-3-272,-1-3-392,-7-12-824,2 1-1048,4-13 1055</inkml:trace>
</inkml:ink>
</file>

<file path=ppt/ink/ink2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4.533"/>
    </inkml:context>
    <inkml:brush xml:id="br0">
      <inkml:brushProperty name="width" value="0.05" units="cm"/>
      <inkml:brushProperty name="height" value="0.05" units="cm"/>
      <inkml:brushProperty name="color" value="#F6630D"/>
    </inkml:brush>
  </inkml:definitions>
  <inkml:trace contextRef="#ctx0" brushRef="#br0">1 48 14107,'10'-6'2208,"1"-2"1025,-1 1-344,0 2-609,-1 3-1151,0 0-265,8 0-2265,4-13 1089</inkml:trace>
</inkml:ink>
</file>

<file path=ppt/ink/ink2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6.657"/>
    </inkml:context>
    <inkml:brush xml:id="br0">
      <inkml:brushProperty name="width" value="0.05" units="cm"/>
      <inkml:brushProperty name="height" value="0.05" units="cm"/>
      <inkml:brushProperty name="color" value="#F6630D"/>
    </inkml:brush>
  </inkml:definitions>
  <inkml:trace contextRef="#ctx0" brushRef="#br0">335 1 13203,'-14'4'745,"1"1"1,0 0-1,0 1 0,0 1 1,1 0-1,0 0 1,1 1-1,-22 19 1,3 3 199,-42 55 0,17-19 89,45-55-885,6-8-70,1 0 1,0 0 0,0 1-1,0-1 1,0 1 0,0-1-1,1 1 1,0 0 0,0 0-1,-4 9 1,7-13-60,-1 1 0,0 0-1,1-1 1,-1 1 0,0-1-1,1 1 1,-1-1 0,1 1-1,-1-1 1,1 1 0,-1-1 0,1 0-1,-1 1 1,1-1 0,-1 1-1,1-1 1,0 0 0,-1 0-1,1 1 1,-1-1 0,1 0 0,0 0-1,-1 0 1,1 0 0,0 0-1,-1 0 1,1 0 0,0 0-1,-1 0 1,2 0 0,54-2 350,-43 0-283,1 1 1,0 1-1,0 1 0,0 0 1,14 2-1,-24-2-74,0 0 1,-1 1-1,1-1 0,0 1 0,0 0 1,-1 0-1,1 0 0,-1 0 1,0 0-1,1 1 0,-1-1 1,0 1-1,-1 0 0,1 0 1,0 0-1,-1 1 0,0-1 1,0 1-1,0-1 0,0 1 1,3 7-1,-3-3-4,0 1 1,0 0-1,0 0 0,-1-1 1,0 1-1,-1 0 1,0 0-1,-1 0 0,1 0 1,-5 14-1,3-13-4,-1 0 0,0 0-1,0 0 1,-1-1 0,0 1-1,-1-1 1,0 0 0,-13 16-1,16-23 1,1 0 0,-1 0 1,0-1-1,0 1 0,-1 0 0,1-1 0,0 1 0,-1-1 0,1 0 0,0 1 0,-1-1 0,0 0 1,1-1-1,-1 1 0,1 0 0,-1-1 0,0 0 0,1 1 0,-1-1 0,0 0 0,0 0 1,1-1-1,-1 1 0,0 0 0,1-1 0,-4-1 0,4 2 0,0-1-1,1 0 0,-1 0 1,0 0-1,0 0 1,1-1-1,-1 1 1,1 0-1,-1-1 0,1 1 1,0 0-1,0-1 1,-1 0-1,1 1 1,0-1-1,0 0 0,0 0 1,1 1-1,-1-1 1,0 0-1,1 0 1,-1 0-1,1 0 0,0 0 1,-1 0-1,1 0 1,0 0-1,0 0 1,1 0-1,-1 0 0,0 0 1,1 0-1,-1 0 1,1 0-1,0-2 1,6-14-362,1 1 0,1 0 0,0 0 0,1 1 0,16-20 0,14-23-1305,-27 37 2009</inkml:trace>
</inkml:ink>
</file>

<file path=ppt/ink/ink2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46.797"/>
    </inkml:context>
    <inkml:brush xml:id="br0">
      <inkml:brushProperty name="width" value="0.05" units="cm"/>
      <inkml:brushProperty name="height" value="0.05" units="cm"/>
      <inkml:brushProperty name="color" value="#F6630D"/>
    </inkml:brush>
  </inkml:definitions>
  <inkml:trace contextRef="#ctx0" brushRef="#br0">1 64 16500,'12'-17'2040,"3"0"1729,4 1-2753,0 2-680,11 14-464</inkml:trace>
</inkml:ink>
</file>

<file path=ppt/ink/ink2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51.416"/>
    </inkml:context>
    <inkml:brush xml:id="br0">
      <inkml:brushProperty name="width" value="0.05" units="cm"/>
      <inkml:brushProperty name="height" value="0.05" units="cm"/>
      <inkml:brushProperty name="color" value="#F6630D"/>
    </inkml:brush>
  </inkml:definitions>
  <inkml:trace contextRef="#ctx0" brushRef="#br0">47 0 21957,'-8'9'1048,"-5"5"144,-2 3-552,5 14-480</inkml:trace>
</inkml:ink>
</file>

<file path=ppt/ink/ink2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56.97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706 1 10602,'-17'17'2178,"-1"5"-1152,16-19-757,0 0 0,1 1 0,-1-1 0,0 0 0,1 1 0,0-1 0,0 1 0,0-1 0,0 1 0,1-1 0,-1 8 0,-1 42 417,-2 0 0,-3 0-1,-2 0 1,-3-1 0,-22 64 0,-18 76 317,34-123-705,-116 343 569,83-272-852,-11 25 2,57-150-15,-17 39-2,-56 101-1,4-23 13,0 0-14,71-128 112,0 2-1,0-1 1,-3 10 0,6-13-51,-1 0 0,0 0 0,1 0 0,0 0 0,0 0 0,-1 0 0,1 0 0,0 0 0,1 1 0,-1-1 0,0 0 0,0 0 0,2 3 0,-2-5-58,0 0-1,0 0 1,0 0-1,0 0 1,0 0-1,1 0 0,-1 0 1,0 0-1,0 0 1,0 1-1,0-1 1,0 0-1,0 0 1,1 0-1,-1 0 1,0 0-1,0 0 0,0 0 1,0 0-1,0 0 1,1 0-1,-1 0 1,0 0-1,0 0 1,0 0-1,0 0 1,0 0-1,1 0 1,-1 0-1,0-1 0,0 1 1,0 0-1,0 0 1,0 0-1,0 0 1,0 0-1,1 0 1,-1 0-1,0 0 1,0 0-1,0 0 0,0-1 1,0 1-1,0 0 1,0 0-1,0 0 1,0 0-1,0 0 1,0 0-1,0-1 1,0 1-1,0 0 0,1 0 1,-1 0 1,10-16 6,11-21-1,1-2-3,64-90 14,73-125 18,-105 145-22,-6-3 0,-4-1 0,46-194 0,-73 236-6,-3 10 43,36-101 0,-29 108 233,21-48 881,-40 99-1099,-1 0 0,0-1 0,1 1 0,-1-1 0,0 1 0,-1-1 0,1 1 0,-1-1-1,1 1 1,-1-1 0,-1-6 0,1 9-48,0 0 0,-1 0 0,1 1 0,0-1-1,-1 0 1,1 1 0,-1-1 0,1 1 0,-1-1 0,1 1 0,-1-1 0,1 1-1,-1-1 1,0 1 0,1-1 0,-1 1 0,0 0 0,1-1 0,-1 1-1,0 0 1,0 0 0,1-1 0,-1 1 0,0 0 0,0 0 0,1 0 0,-2 0-1,0 0-9,1 0 0,0 0 0,0 0 0,0 0 0,0 0 0,0 0 0,0 0 0,0 0 0,0 1 0,-1-1 0,1 0 0,0 1 0,0-1 0,0 1 0,0-1 0,0 1 0,1-1 0,-2 2 0,-3 6 30,0 0-1,1 1 0,0 0 0,1 0 1,-4 14-1,2-6-19,-51 206 95,19-62 459,-68 170 1156,80-257-1346,-42 149 226,57-190-617,-1 3 34,-16 35 0,23-62-63,0-1 0,-1 0 1,0 0-1,0 0 0,0 0 0,-1-1 0,0 0 0,-1 0 0,-9 8 1,15-14-9,-1 0 0,1 0 1,0 0-1,-1 0 1,1 0-1,-1-1 0,1 1 1,-1 0-1,1-1 1,-1 1-1,0-1 0,1 1 1,-1-1-1,1 0 0,-1 0 1,0 0-1,-2 0 1,3 0-22,0-1 0,0 1 0,0-1 0,0 1 1,0-1-1,0 1 0,0-1 0,0 0 0,0 0 1,0 1-1,1-1 0,-1 0 0,0 0 0,0 0 0,1 0 1,-1 0-1,0 0 0,0-2 0,-2-5-421,1 1-1,0-1 1,0 0-1,1 0 1,-1-16 0,1-40-2052,-1-6 751</inkml:trace>
</inkml:ink>
</file>

<file path=ppt/ink/ink2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58.716"/>
    </inkml:context>
    <inkml:brush xml:id="br0">
      <inkml:brushProperty name="width" value="0.05" units="cm"/>
      <inkml:brushProperty name="height" value="0.05" units="cm"/>
      <inkml:brushProperty name="color" value="#FF0066"/>
    </inkml:brush>
  </inkml:definitions>
  <inkml:trace contextRef="#ctx0" brushRef="#br0">0 0 16275,'55'241'7255,"23"-4"-5349,90 190 375,-31-84-482,-122-301-1571,98 232 1341,-104-257-1464,0-1-1,1 0 0,0 0 0,2-1 1,0 0-1,22 20 0,-26-28-75,0-1-1,0 1 1,1-2 0,-1 1-1,2-1 1,-1-1 0,0 0-1,1 0 1,0 0 0,0-2-1,0 1 1,0-1 0,16 1-1,-8-2-122,0-1-1,-1-1 1,1-1-1,22-4 0,-30 4-410,1-1 0,0-1 0,0 1 0,-1-2 0,0 1-1,0-2 1,18-11 0,3-13-1155</inkml:trace>
</inkml:ink>
</file>

<file path=ppt/ink/ink2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0:59.902"/>
    </inkml:context>
    <inkml:brush xml:id="br0">
      <inkml:brushProperty name="width" value="0.05" units="cm"/>
      <inkml:brushProperty name="height" value="0.05" units="cm"/>
      <inkml:brushProperty name="color" value="#FF0066"/>
    </inkml:brush>
  </inkml:definitions>
  <inkml:trace contextRef="#ctx0" brushRef="#br0">253 122 9618,'1'-9'1039,"0"-1"-1,-1 1 1,0 0 0,-1 0-1,0 0 1,-3-13 0,4 20-878,-1 0 0,1-1 0,-1 1 0,0 0 0,0 0 0,0 0-1,0 0 1,0 0 0,-1 0 0,1 0 0,-1 0 0,1 0 0,-1 1 0,1-1 0,-1 0 0,0 1 0,0-1 0,0 1 0,0 0 0,0 0 0,0 0 0,0 0-1,0 0 1,-1 0 0,1 1 0,0-1 0,-1 1 0,1-1 0,0 1 0,-4 0 0,2 0-68,0 1 0,0-1 0,0 1 0,0 0 0,1 1 0,-1-1 1,0 1-1,0-1 0,1 1 0,-1 0 0,1 0 0,0 1 0,-6 4 0,-4 5 201,-20 25 1,33-37-287,-18 21 204,-20 34-1,32-45-181,1-1 1,0 0-1,1 1 0,0 0 0,1 0 0,-4 19 0,6-27-27,1 0 0,0 0 0,0 0 0,0 0 0,0-1 0,0 1 0,0 0 0,0 0 0,0 0 0,1 0 0,-1-1 1,1 1-1,-1 0 0,1 0 0,0-1 0,0 1 0,0-1 0,0 1 0,0 0 0,2 2 0,-1-3-2,0 1 1,1-1-1,-1 0 1,0 1-1,0-1 0,1 0 1,-1 0-1,1-1 1,-1 1-1,1 0 1,-1-1-1,1 1 0,-1-1 1,1 0-1,3 0 1,5-1-17,0 0 1,0-1-1,-1 0 1,1-1 0,0 0-1,-1-1 1,0 0-1,0 0 1,0-1-1,15-10 1,-7 3-46,0-1-1,-1-1 1,0-1 0,18-21-1,-29 29 43,0-1-1,-1 1 0,0-1 0,6-16 0,-3 13-7,-8 11 26,0 0 0,0 0 0,0 0 0,0 0 0,0 0 0,1 0 0,-1 0 0,0 0 0,0 0 0,0 0 0,0 0 0,0 0 0,0 0 0,1 1 0,-1-1 0,0 0 0,0 0 0,0 0 0,0 0 1,0 0-1,0 0 0,0 0 0,1 0 0,-1 0 0,0 0 0,0 1 0,0-1 0,0 0 0,0 0 0,0 0 0,0 0 0,0 0 0,0 0 0,0 1 0,0-1 0,0 0 0,0 0 0,0 0 0,0 0 0,0 0 0,0 0 0,0 1 0,0-1 0,1 27 56,-1-17-21,0 8 91,1 0-1,1 0 0,0 0 0,2 0 1,0 0-1,1 0 0,0-1 0,13 25 0,-8-23 176,1-1-1,1-1 0,23 26 0,50 43 1177,-80-82-1351,0 1 0,-1 0-1,1 0 1,-1 0-1,-1 1 1,7 9 0,-9-12-87,0 0 1,0 0 0,0 0-1,0 1 1,0-1 0,-1 0-1,1 0 1,-1 0 0,0 0-1,0 1 1,0-1 0,-1 0-1,1 0 1,-1 0 0,1 1-1,-2 3 1,-2 2-14,-1 1 0,0-1 0,0 0 0,0-1 0,-1 1 0,-1-1 0,1 0 1,-1-1-1,-11 9 0,1-1-54,-2-1 1,0 0 0,-21 10 0,38-23 16,-12 7-134,-22 9 0,31-15 38,1-1 0,0 1 0,-1-1 0,1 0 0,-1-1 0,1 1 0,-1-1 0,1 0 0,-1 0 0,-5-1 0,8 1-32,0-1 0,0 1 0,0-1 0,0 0 0,1 0 0,-1 0 0,0 0 0,0 0 0,1 0 0,-1 0 0,1-1-1,-1 1 1,1 0 0,-1-1 0,1 1 0,0-1 0,0 0 0,0 1 0,0-1 0,0 0 0,0 0 0,0 0 0,1 0 0,-1 0 0,1 0 0,-1 0-1,1 0 1,0 0 0,0-2 0,-1-4-550,1 1 0,0 0 0,1-1 1,0 1-1,0 0 0,0 0 0,3-8 0,14-31-1796</inkml:trace>
</inkml:ink>
</file>

<file path=ppt/ink/ink2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0.635"/>
    </inkml:context>
    <inkml:brush xml:id="br0">
      <inkml:brushProperty name="width" value="0.05" units="cm"/>
      <inkml:brushProperty name="height" value="0.05" units="cm"/>
      <inkml:brushProperty name="color" value="#FF0066"/>
    </inkml:brush>
  </inkml:definitions>
  <inkml:trace contextRef="#ctx0" brushRef="#br0">22 52 15955,'15'-39'2625,"-8"26"2179,-8 25-4139,0 0 1,-1 0-1,-5 18 1,-1 6 87,-2 26 844,-4 102-1,14-125-1278,1-1-1,2 1 0,15 72 0,-13-92-244,1-1-1,13 30 1,-16-41-61,0 0 1,1-1-1,0 0 0,0 1 1,1-2-1,-1 1 1,1 0-1,0-1 0,12 9 1,-15-13-10,0 1 0,0-1 0,1 0 0,-1 1 0,1-1 0,-1-1 0,1 1 0,-1 0 1,1 0-1,-1-1 0,1 0 0,0 1 0,-1-1 0,1 0 0,0 0 0,-1-1 0,6 0 0,-4 0 1,0-1-1,0 0 0,0 1 0,0-1 1,-1 0-1,1-1 0,-1 1 0,1-1 1,-1 0-1,4-4 0,1-3 0,1 0 0,-2-1 0,1 0 0,-1 0 0,-1-1 0,6-14 0,-3 1-53,0-1 0,-2 1 1,-1-2-1,-1 1 0,-1-1 0,0-40 1,-5 86-142,0 21 117,1-37 74,0 0 0,1 0 0,-1-1 0,1 1 0,0 0 0,0 0 1,0-1-1,0 1 0,0-1 0,1 1 0,-1-1 0,3 4 0,0-2 0,1 0-1,0 0 1,0-1 0,0 1 0,0-1 0,1 0 0,-1 0 0,1-1 0,-1 1 0,1-1 0,0-1 0,0 1 0,0-1 0,0 0-1,0 0 1,9-1 0,2 0-4,0 0 0,0-2 0,0 0-1,31-8 1,-36 7-11,0-1-1,0 0 1,0-1 0,16-9-1,-23 11 6,-1 0 1,1 0-1,-1 0 0,0-1 0,0 1 1,0-1-1,0 0 0,-1-1 0,0 1 1,0 0-1,0-1 0,0 0 0,3-7 1,4-21-85,-10 33 92,0-1-1,0 1 0,0-1 0,0 1 1,1 0-1,-1-1 0,0 1 0,0-1 1,0 1-1,0 0 0,1-1 0,-1 1 1,0-1-1,1 1 0,-1 0 1,0-1-1,1 1 0,-1 0 0,0 0 1,1-1-1,-1 1 0,0 0 0,1 0 1,-1-1-1,1 1 0,-1 0 1,0 0-1,1 0 0,-1 0 0,1 0 1,-1 0-1,1 0 0,-1 0 0,1 0 1,-1 0-1,1 0 0,-1 0 0,0 0 1,1 0-1,-1 0 0,1 0 1,-1 0-1,1 0 0,-1 1 0,0-1 1,1 0-1,-1 0 0,1 1 0,15 13-40,6 15 43,0 1 0,30 58 0,-26-43 64,48 93 90,-67-121-137,1 1 0,-2 0 1,-1 0-1,0 1 0,-1-1 0,2 23 1,-6-35-13,0-1 1,0 1 0,0 0-1,-1 0 1,1-1 0,-1 1-1,-1-1 1,1 1 0,-1-1 0,0 1-1,0-1 1,-5 9 0,4-11-3,1 0 0,-1 1 0,0-1 0,0-1 1,0 1-1,0 0 0,0-1 0,-1 1 0,1-1 1,-1 0-1,1 0 0,-1 0 0,0-1 0,0 1 1,0-1-1,0 0 0,0 0 0,-5 0 0,0 0-103,0-1-1,1 1 1,-1-2-1,0 1 0,0-1 1,1-1-1,-1 0 1,1 0-1,-1 0 1,1-1-1,-10-5 0,15 7-166,-1-1 0,1 0 0,0 0-1,-1 0 1,1 0 0,0-1 0,0 1-1,0-1 1,0 0 0,1 0-1,-1 0 1,1 0 0,0 0 0,0-1-1,0 1 1,0-1 0,1 1 0,-1-1-1,1 0 1,0 1 0,0-1 0,0 0-1,0 0 1,1 0 0,0 0-1,0-6 1,0 6-159,1 1-1,-1-1 1,1 0 0,0 0-1,0 0 1,4-6 0,19-28-1408</inkml:trace>
</inkml:ink>
</file>

<file path=ppt/ink/ink2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1.114"/>
    </inkml:context>
    <inkml:brush xml:id="br0">
      <inkml:brushProperty name="width" value="0.05" units="cm"/>
      <inkml:brushProperty name="height" value="0.05" units="cm"/>
      <inkml:brushProperty name="color" value="#FF0066"/>
    </inkml:brush>
  </inkml:definitions>
  <inkml:trace contextRef="#ctx0" brushRef="#br0">115 88 15275,'0'-1'106,"0"1"0,0 0-1,0-1 1,0 1 0,0-1-1,-1 1 1,1-1 0,0 1-1,0 0 1,0-1 0,-1 1-1,1-1 1,0 1 0,0 0-1,-1-1 1,1 1 0,0 0-1,-1-1 1,1 1 0,0 0-1,-1 0 1,1-1 0,0 1-1,-1 0 1,1 0 0,-1 0-1,1-1 1,0 1 0,-2 0-1,1 0 66,0 0-1,0 0 0,0 0 0,0 1 0,0-1 0,0 0 1,-1 1-1,1-1 0,0 1 0,0-1 0,-1 2 1,-25 20 1794,26-21-1888,-6 6 281,-1 1-1,2 0 0,-1 1 1,1 0-1,0 0 1,1 0-1,-6 14 1,10-18-275,-1-1 1,1 1-1,0-1 1,0 1 0,0 0-1,0 0 1,1 0 0,0 6-1,0-9-53,1 1-1,-1 0 0,1 0 0,0-1 1,0 1-1,0 0 0,0-1 1,0 1-1,0 0 0,1-1 1,-1 0-1,1 1 0,0-1 0,4 4 1,-3-3-10,1 0-1,1 0 1,-1 0 0,0-1 0,1 0 0,-1 0 0,1 0 0,0 0 0,-1-1 0,1 1-1,0-1 1,0-1 0,0 1 0,0-1 0,0 1 0,7-2 0,2 0-8,0-1 1,0 0 0,0-1-1,21-7 1,-13 2 0,0-2-1,0 0 1,-1-1-1,0-1 1,-1-1 0,22-18-1,-42 30-12,1 0 1,0 0-1,0 1 0,0-1 1,0 0-1,-1 1 0,1-1 1,0 1-1,0-1 0,0 1 1,0-1-1,0 1 0,0 0 1,0 0-1,1-1 0,-1 1 1,2 0-1,-3 0 0,1 1-1,-1-1 1,1 1 0,0-1-1,-1 1 1,1-1 0,-1 1-1,1 0 1,-1-1 0,0 1-1,1-1 1,-1 1-1,0 0 1,1 0 0,-1-1-1,0 1 1,0 0 0,1-1-1,-1 1 1,0 0 0,0 0-1,0-1 1,0 1 0,0 1-1,0 3 0,1 0 0,0-1-1,0 1 1,0-1-1,0 1 1,1-1-1,0 1 1,0-1-1,5 8 1,-5-10 2,-1 0-1,1 0 1,0 0 0,0 0-1,0 0 1,1-1 0,-1 1-1,0-1 1,0 0 0,1 1-1,-1-1 1,1 0 0,0 0-1,-1 0 1,1-1 0,0 1-1,-1-1 1,1 1-1,4-1 1,-2 0 0,1-1 0,-1 0 0,1 0 0,-1 0 0,1 0 0,-1-1 0,1 0 0,-1 0 0,0 0 0,0-1 0,0 0 0,0 0 0,-1 0 0,1 0 0,-1-1 0,7-7 0,-5 5 33,0-1 0,-1 1 0,0-1 0,0 0 0,-1 0 0,0-1 0,0 1 0,0-1 0,-1 0 0,3-13 0,-5 15 24,0 1 1,0-1-1,-1 1 1,1-1-1,-1 1 1,-1-1-1,1 1 1,-1-1-1,0 1 1,0-1-1,0 1 1,-1 0-1,-3-7 1,3 8-30,-1 0 0,1 0 0,-1 0 1,0 1-1,0-1 0,0 1 0,0 0 1,-1 0-1,1 0 0,-1 0 1,0 1-1,0-1 0,0 1 0,0 0 1,0 0-1,-7-1 0,3 0-15,0 2 0,0-1 0,0 1-1,0 0 1,0 1 0,0 0 0,0 0 0,-1 1-1,-9 2 1,7-1-331,0 1-1,0 0 0,0 1 0,1 0 1,0 0-1,-12 8 0,22-12 262,0 0-1,-1 0 1,1 0-1,0 0 0,0 1 1,0-1-1,-1 0 1,1 0-1,0 0 1,0 0-1,0 0 0,-1 0 1,1 1-1,0-1 1,0 0-1,0 0 1,0 0-1,0 1 0,0-1 1,-1 0-1,1 0 1,0 0-1,0 1 0,0-1 1,0 0-1,0 0 1,0 0-1,0 1 1,0-1-1,0 0 0,0 0 1,0 1-1,7 1-2153,16-3-367,14-2 843</inkml:trace>
</inkml:ink>
</file>

<file path=ppt/ink/ink2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1.492"/>
    </inkml:context>
    <inkml:brush xml:id="br0">
      <inkml:brushProperty name="width" value="0.05" units="cm"/>
      <inkml:brushProperty name="height" value="0.05" units="cm"/>
      <inkml:brushProperty name="color" value="#FF0066"/>
    </inkml:brush>
  </inkml:definitions>
  <inkml:trace contextRef="#ctx0" brushRef="#br0">182 0 10458,'-44'43'9123,"1"-2"-6527,21-24-1978,-20 19 169,39-33-724,-1 1 1,1 0-1,0-1 1,0 1-1,0 1 1,1-1-1,0 0 1,-3 7-1,4-10-53,1 0 0,-1 0 0,1 0 1,0 0-1,0 1 0,0-1 0,-1 0 0,1 0 0,0 0 0,0 0 0,0 0 0,1 0 1,-1 0-1,0 0 0,0 0 0,0 0 0,1 0 0,-1 0 0,1 0 0,-1 0 0,1 0 1,-1 0-1,1 0 0,-1 0 0,1-1 0,0 1 0,0 0 0,-1 0 0,1-1 0,0 1 1,0 0-1,0-1 0,0 1 0,0-1 0,-1 1 0,1-1 0,0 1 0,0-1 0,0 0 1,1 0-1,-1 1 0,1-1 0,5 1 2,-1 0 0,1 0 1,0-1-1,0 0 0,8-1 0,18-4 13,35-9 0,-42 8 142,0 1 0,41-4 0,-63 9-97,-1 0 0,1 0 0,-1 1-1,0-1 1,1 1 0,-1-1 0,4 2 0,-6-1-49,-1-1 0,1 0 0,0 1 0,-1-1 0,1 0 0,-1 1 0,1-1 1,-1 1-1,1-1 0,-1 1 0,1-1 0,-1 1 0,1-1 0,-1 1 0,0 0 1,1-1-1,-1 1 0,0 0 0,0-1 0,1 1 0,-1 0 0,0-1 0,0 1 1,0 0-1,0-1 0,0 1 0,0 0 0,0-1 0,0 1 0,0 0 0,0-1 0,0 1 1,-1 0-1,1-1 0,0 1 0,0 0 0,-1-1 0,1 1 0,0 0 0,-1-1 1,0 2-1,-4 7 125,-1 0 0,0 0 1,0-1-1,-1 0 1,-10 10-1,-44 36 299,33-30-307,18-15-138,-48 39 63,52-44-198,-1 1 0,1-2 0,-1 1 1,0-1-1,1 1 0,-1-2 0,-11 4 0,18-6 76,0 0-1,-1 0 0,1 0 1,0 0-1,-1 0 0,1 0 1,-1 0-1,1 0 0,0 0 1,-1 0-1,1 0 1,-1 0-1,1 0 0,0 0 1,-1 0-1,1 0 0,-1 0 1,1 0-1,0 0 1,-1-1-1,1 1 0,0 0 1,-1 0-1,1 0 0,0-1 1,-1 1-1,1 0 1,-1-1-1,1 0-35,0 1-1,0-1 1,0 1 0,0-1 0,0 0-1,0 1 1,0-1 0,0 0 0,0 1-1,0-1 1,0 0 0,0 1 0,0-1-1,1 0 1,-1 0 0,14-24-2347,-13 24 2284,23-35-2557,9-13 1112</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3.826"/>
    </inkml:context>
    <inkml:brush xml:id="br0">
      <inkml:brushProperty name="width" value="0.05" units="cm"/>
      <inkml:brushProperty name="height" value="0.05" units="cm"/>
      <inkml:brushProperty name="color" value="#008C3A"/>
    </inkml:brush>
  </inkml:definitions>
  <inkml:trace contextRef="#ctx0" brushRef="#br0">19 70 16452,'-12'19'1984,"6"-6"1737,12-6-2753,6-3-112,7-15-1024,1-2-280,1-13-1416,-3-4-3562,-4-2 3322</inkml:trace>
</inkml:ink>
</file>

<file path=ppt/ink/ink2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1.647"/>
    </inkml:context>
    <inkml:brush xml:id="br0">
      <inkml:brushProperty name="width" value="0.05" units="cm"/>
      <inkml:brushProperty name="height" value="0.05" units="cm"/>
      <inkml:brushProperty name="color" value="#FF0066"/>
    </inkml:brush>
  </inkml:definitions>
  <inkml:trace contextRef="#ctx0" brushRef="#br0">1 0 10266,'5'40'1945,"0"0"2039,-3 0-1031,6-6-864,6-1-609,0-10-888,2-4-248,-4-5-520,-5-6-328,1-6-1360,-1-2 199,4-12 641</inkml:trace>
</inkml:ink>
</file>

<file path=ppt/ink/ink2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1.815"/>
    </inkml:context>
    <inkml:brush xml:id="br0">
      <inkml:brushProperty name="width" value="0.05" units="cm"/>
      <inkml:brushProperty name="height" value="0.05" units="cm"/>
      <inkml:brushProperty name="color" value="#FF0066"/>
    </inkml:brush>
  </inkml:definitions>
  <inkml:trace contextRef="#ctx0" brushRef="#br0">49 82 13403,'-26'-7'2224,"7"0"2097,16 2-2912,8-2-521,12-4-1088,8-1-376,11-3-1169,6 1-1575,18 10 1879</inkml:trace>
</inkml:ink>
</file>

<file path=ppt/ink/ink2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2.394"/>
    </inkml:context>
    <inkml:brush xml:id="br0">
      <inkml:brushProperty name="width" value="0.05" units="cm"/>
      <inkml:brushProperty name="height" value="0.05" units="cm"/>
      <inkml:brushProperty name="color" value="#FF0066"/>
    </inkml:brush>
  </inkml:definitions>
  <inkml:trace contextRef="#ctx0" brushRef="#br0">130 215 16620,'-8'5'554,"1"0"0,-1 1 1,1 0-1,0 0 0,1 1 1,0 0-1,0 0 0,0 0 1,1 1-1,-5 9 0,1 0-384,1 0-1,0 1 1,-9 34 0,13-39-123,1 1 1,-1 17-1,4-26-33,0 1 0,0 0 0,0-1 0,0 1 0,1 0-1,0-1 1,3 11 0,-3-15-12,-1 0-1,0 0 1,1 0 0,-1 1-1,1-1 1,-1 0 0,1 0-1,-1 0 1,1-1 0,0 1-1,-1 0 1,1 0 0,0 0-1,0 0 1,0-1 0,0 1-1,0 0 1,0-1 0,0 1-1,0-1 1,0 1 0,0-1 0,0 1-1,0-1 1,0 0 0,0 1-1,0-1 1,1 0 0,-1 0-1,0 0 1,0 0 0,0 0-1,0 0 1,1 0 0,-1-1-1,0 1 1,0 0 0,0-1-1,0 1 1,1-1 0,3-1 5,-1-1 1,0 1 0,1-1-1,-1 0 1,0 0-1,-1-1 1,1 1 0,3-5-1,11-15 41,-2-1-1,0 0 0,-2-1 0,-1-1 0,-1 0 0,-1 0 1,13-46-1,-19 53-43,-1-1 1,-1 1-1,0-1 1,-2 0-1,0 0 1,-1 1-1,-1-1 0,-6-37 1,6 53-1,0 0 0,0 1 0,-1 0 0,1-1 1,-1 1-1,1 0 0,-4-5 0,5 8 1,-1-1 0,1 1 1,-1-1-1,1 1 0,-1-1 0,1 1 0,-1-1 0,0 1 0,1-1 1,-1 1-1,1 0 0,-1-1 0,0 1 0,0 0 0,1-1 1,-1 1-1,0 0 0,1 0 0,-1 0 0,0 0 0,0 0 0,1 0 1,-1 0-1,0 0 0,0 0 0,1 0 0,-1 0 0,0 0 1,1 0-1,-1 1 0,0-1 0,0 0 0,1 1 0,-1-1 0,0 0 1,1 1-1,-1-1 0,1 1 0,-1-1 0,1 1 0,-1-1 1,1 1-1,-2 1 0,-2 2 44,1 1-1,-1 0 1,1 0-1,0 1 1,0-1 0,0 1-1,1-1 1,0 1 0,0 0-1,0 0 1,1 0-1,0 0 1,0 0 0,1 0-1,0 8 1,0-1 34,0 0 0,2 0-1,-1 0 1,2 0 0,0 0 0,6 16 0,-4-16-9,1 0 0,1 0 1,0-1-1,1 1 0,0-2 1,1 1-1,0-1 0,1 0 1,0-1-1,1 0 0,0-1 1,1 0-1,0-1 0,0 0 1,15 7-1,-24-14-33,1 1-1,0-1 0,0 1 1,0-1-1,0 0 1,0 0-1,0-1 1,0 1-1,0-1 1,0 0-1,0 0 1,0 0-1,0-1 0,0 0 1,0 1-1,-1-1 1,1-1-1,0 1 1,4-2-1,-3 0 19,0-1 0,0 1 0,0-1-1,0 0 1,-1 0 0,0 0 0,1-1 0,-2 1 0,1-1-1,0 0 1,4-10 0,-4 6 26,0 0-1,0-1 1,-1 1 0,2-15-1,6-14 144,-11 36-223,1 0 1,-1 1-1,1-1 1,0 1-1,-1-1 1,1 1-1,0-1 1,0 1-1,0 0 1,0 0-1,1-1 1,-1 1-1,0 0 1,0 0-1,1 0 1,-1 0-1,1 0 0,-1 0 1,1 0-1,-1 1 1,1-1-1,-1 1 1,1-1-1,0 1 1,-1-1-1,1 1 1,0 0-1,-1 0 1,1 0-1,0 0 1,1 0-1,1 1 9,0-1 0,-1 1 0,1 0 0,0 1 0,-1-1 0,1 0-1,-1 1 1,1 0 0,-1 0 0,0 0 0,0 0 0,5 5 0,7 10 39,0 1-1,-1 1 1,-1 0-1,20 41 1,5 7-643,-25-51-312,-12-16 847,-1 0-1,0 0 1,0 0-1,1 1 1,-1-1 0,0 0-1,1 0 1,-1 0-1,0 0 1,1 0-1,-1 1 1,0-1-1,0 0 1,1 0-1,-1 0 1,0 0-1,1 0 1,-1 0-1,0 0 1,1 0 0,-1 0-1,1-1 1,-1 1-53,1 0 1,-1-1 0,1 1-1,-1 0 1,0-1 0,1 1-1,-1-1 1,0 1 0,1-1-1,-1 1 1,0-1 0,0 1-1,1-1 1,-1 1 0,0-1-1,0 1 1,0-1 0,0 0-1,1-8-1297,0 0-1,0 1 0,-2-15 1,-2-11-326</inkml:trace>
</inkml:ink>
</file>

<file path=ppt/ink/ink2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2.517"/>
    </inkml:context>
    <inkml:brush xml:id="br0">
      <inkml:brushProperty name="width" value="0.05" units="cm"/>
      <inkml:brushProperty name="height" value="0.05" units="cm"/>
      <inkml:brushProperty name="color" value="#FF0066"/>
    </inkml:brush>
  </inkml:definitions>
  <inkml:trace contextRef="#ctx0" brushRef="#br0">9 11 13115,'-3'-7'1824,"-2"4"2625,10 3-3569,7 3-736,5 1-144,8-1-656,4 2-504,4 13 584</inkml:trace>
</inkml:ink>
</file>

<file path=ppt/ink/ink2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2.735"/>
    </inkml:context>
    <inkml:brush xml:id="br0">
      <inkml:brushProperty name="width" value="0.05" units="cm"/>
      <inkml:brushProperty name="height" value="0.05" units="cm"/>
      <inkml:brushProperty name="color" value="#FF0066"/>
    </inkml:brush>
  </inkml:definitions>
  <inkml:trace contextRef="#ctx0" brushRef="#br0">124 1 14179,'-24'19'2873,"-4"4"3280,4-1-4265,-1 2-383,11 4-1097,6 0-216,8 0-96,10-4-32,14-16-136,6-4-248,10-14-752,-2-6-345,2-7-1215,5 4 719,2 11 905</inkml:trace>
</inkml:ink>
</file>

<file path=ppt/ink/ink2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3.235"/>
    </inkml:context>
    <inkml:brush xml:id="br0">
      <inkml:brushProperty name="width" value="0.05" units="cm"/>
      <inkml:brushProperty name="height" value="0.05" units="cm"/>
      <inkml:brushProperty name="color" value="#FF0066"/>
    </inkml:brush>
  </inkml:definitions>
  <inkml:trace contextRef="#ctx0" brushRef="#br0">25 90 11723,'-1'-12'395,"1"4"390,0 0 0,0-1 0,-1 1 1,0-1-1,-1 1 0,0 0 1,-4-10-1,6 17-729,0 1 1,0 0 0,0 0-1,-1 0 1,1 0-1,0 0 1,0 0-1,0 0 1,0 0 0,-1 0-1,1 0 1,0 0-1,0 0 1,0 0-1,0 0 1,-1 0-1,1 0 1,0 0 0,0 0-1,0 0 1,0 0-1,-1 0 1,1 0-1,0 0 1,0 0 0,0 0-1,0 1 1,-1-1-1,1 0 1,0 0-1,0 0 1,0 0-1,0 0 1,0 0 0,0 1-1,0-1 1,-1 0-1,1 0 1,0 0-1,0 0 1,0 0-1,0 1 1,0-1 0,0 0-1,0 0 1,0 0-1,0 0 1,0 1-1,0-1 1,0 0 0,0 0-1,0 1 1,-5 12 1234,5-4-894,0 1 1,0 0-1,0 0 1,1 0-1,1-1 1,0 1-1,0 0 1,1-1 0,5 12-1,42 85 1008,-38-83-1168,91 180-312,-63-115-6706,-38-83 4226,-1 2 1032</inkml:trace>
</inkml:ink>
</file>

<file path=ppt/ink/ink2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3.471"/>
    </inkml:context>
    <inkml:brush xml:id="br0">
      <inkml:brushProperty name="width" value="0.05" units="cm"/>
      <inkml:brushProperty name="height" value="0.05" units="cm"/>
      <inkml:brushProperty name="color" value="#FF0066"/>
    </inkml:brush>
  </inkml:definitions>
  <inkml:trace contextRef="#ctx0" brushRef="#br0">1 40 12907,'18'-8'1070,"1"1"1,0 1-1,0 1 0,1 0 1,-1 2-1,36-2 0,-41 4-724,1 1-1,-1 1 1,1 1-1,-1 0 1,0 1-1,0 0 1,0 1-1,0 0 1,-1 2-1,14 6 1,-24-11-297,0 1 1,0 0-1,0 0 0,0 0 1,0 0-1,0 1 1,-1-1-1,1 1 0,-1-1 1,0 1-1,0 0 0,0 0 1,0 0-1,0 0 1,0 1-1,-1-1 0,0 0 1,1 1-1,-1-1 1,-1 1-1,1-1 0,0 1 1,-1 0-1,0-1 1,0 1-1,0-1 0,0 1 1,0 0-1,-1-1 0,-1 6 1,-1 0-33,0-1 1,0 0-1,-1 0 0,0 0 1,0 0-1,-1-1 0,0 1 1,0-1-1,-1 0 0,1-1 1,-11 9-1,6-6-185,-1-1 0,0 0 0,0-1 0,-1 0 0,0-1 0,-22 9 0,31-14-57,-1 0 1,0 0-1,0 0 0,0 0 1,0 0-1,-3-1 1,5 0 82,1 0 1,0 0-1,0 0 1,0 0-1,0 0 1,0-1-1,0 1 1,0 0-1,0-1 1,0 1-1,0 0 1,0-1 0,0 0-1,0 1 1,0-1-1,0 0 1,1 1-1,-1-1 1,0 0-1,0 0 1,1 1-1,-1-1 1,0 0-1,1 0 1,-1 0-1,0-1 1,-2-16-1266</inkml:trace>
</inkml:ink>
</file>

<file path=ppt/ink/ink2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3.817"/>
    </inkml:context>
    <inkml:brush xml:id="br0">
      <inkml:brushProperty name="width" value="0.05" units="cm"/>
      <inkml:brushProperty name="height" value="0.05" units="cm"/>
      <inkml:brushProperty name="color" value="#FF0066"/>
    </inkml:brush>
  </inkml:definitions>
  <inkml:trace contextRef="#ctx0" brushRef="#br0">32 1 13531,'-6'14'817,"0"0"0,2 0 0,-1 1 0,2 0 0,0 0 0,1 0 0,1 0 0,0 0 0,1 0 0,1 15 0,-1-27-727,1 0 0,-1 0 0,0 0 0,1 0 1,0 0-1,0 0 0,0 0 0,0 0 0,0-1 0,0 1 0,1 0 0,-1-1 0,1 1 0,0-1 0,0 0 0,0 1 1,0-1-1,0 0 0,3 2 0,-2-2-25,0-1 1,0 1-1,1-1 0,-1 1 1,0-1-1,0 0 0,1-1 1,-1 1-1,0 0 0,1-1 1,-1 0-1,1 0 0,-1 0 1,0 0-1,1 0 0,6-2 1,-1-1 70,1 0 0,-1-1 0,0 0 0,1 0 0,-2-1 0,1-1 0,-1 1 0,1-1 0,-2-1 0,1 1 0,-1-1 0,13-16 0,-19 22-116,-1 1 0,1-1 0,0 0 0,-1 0 0,1 1 0,-1-1 0,1 0 0,-1 0 0,0 0 0,1 0 0,-1 0 0,0 0 0,1 0 0,-1 0 0,0 0 0,0 0 0,0 0 0,0 0 0,0 0 0,0 0 0,0 0 0,0 0 0,0 0 0,-1 0 0,1 0 0,0 0 0,-1 1 0,1-1 0,-1 0 0,1 0 0,-1 0 0,1 0 0,-1 0 0,1 1 0,-1-1 0,0 0 0,1 0 0,-1 1 0,0-1 0,0 1 0,0-1 0,1 1 0,-1-1 0,0 1 0,0-1 0,-1 0 0,-4-1-58,0 0 0,-1 1-1,1-1 1,0 1 0,0 0 0,-1 1-1,1-1 1,-11 2 0,4 0-786,0 0 0,0 2 0,-15 4 0,15-5-1625,13-5 365,9-5 753,21-11 380</inkml:trace>
</inkml:ink>
</file>

<file path=ppt/ink/ink2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4.158"/>
    </inkml:context>
    <inkml:brush xml:id="br0">
      <inkml:brushProperty name="width" value="0.05" units="cm"/>
      <inkml:brushProperty name="height" value="0.05" units="cm"/>
      <inkml:brushProperty name="color" value="#FF0066"/>
    </inkml:brush>
  </inkml:definitions>
  <inkml:trace contextRef="#ctx0" brushRef="#br0">1 0 15699,'1'9'754,"1"0"-1,0-1 1,1 0-1,-1 1 0,2-1 1,-1 0-1,9 14 1,-2-8 489,1 1 1,23 23-1,-29-32-1080,0 0 0,0 0 0,-1 0 0,6 10-1,-9-14-221,0 0-1,1 0 0,-1 1 0,0-1 0,-1 1 0,1-1 0,0 1 0,-1-1 0,0 1 1,1 0-1,-1-1 0,0 1 0,0-1 0,-1 1 0,1 0 0,-2 4 0,2-6-8,0-1-1,0 0 0,0 1 0,0-1 0,0 1 0,0-1 0,-1 0 1,1 1-1,0-1 0,0 0 0,0 1 0,-1-1 0,1 0 0,0 1 1,0-1-1,-1 0 0,1 0 0,0 1 0,-1-1 0,1 0 0,0 0 1,-1 0-1,1 1 0,0-1 0,-1 0 0,1 0 0,-1 0 0,1 0 1,0 0-1,-1 0 0,1 0 0,-1 0 0,1 0 0,0 0 0,-1 0 1,1 0-1,-1 0 0,1 0 0,0 0 0,-1 0 0,1 0 0,-1 0 1,1-1-1,0 1 0,-1 0 0,1 0 0,0 0 0,-1-1 0,1 1 1,0 0-1,-1 0 0,1-1 0,0 1 0,-1-1 0,-15-19-2546,10 8 2082,0 0 1,1 0 0,0 0 0,1-1 0,0 1-1,1-1 1,0 0 0,1 0 0,0 0-1,1-14 1,1 26 592,0-1 0,0 1 1,0-1-1,0 1 0,0-1 0,0 1 0,1-1 0,-1 1 0,0-1 1,1 1-1,-1-1 0,1 1 0,0-1 0,-1 1 0,1 0 1,0 0-1,0-1 0,0 1 0,0 0 0,0 0 0,0 0 0,0 0 1,0 0-1,1 0 0,-1 0 0,0 0 0,0 1 0,1-1 1,-1 0-1,1 1 0,-1-1 0,0 1 0,1-1 0,-1 1 0,1 0 1,-1 0-1,4 0 0,7 0 593,1 1-1,-1 0 1,1 2-1,-1-1 1,0 1-1,22 9 1,11 3 718,-9-7-1126,54 6 0,-90-14-378,0 0 0,1 0 0,-1 0 0,0 0-1,1 0 1,-1 0 0,0 0 0,1 0 0,-1 0-1,0 0 1,0 0 0,1 0 0,-1 0 0,0 0 0,0-1-1,1 1 1,-1 0 0,0 0 0,0 0 0,1 0-1,-1 0 1,0-1 0,0 1 0,1 0 0,-1 0 0,0 0-1,0-1 1,0 1 0,0 0 0,1 0 0,-1-1-1,0 1 1,0 0 0,0 0 0,0-1 0,0 1 0,0 0-1,0-1 1,0 1 0,0 0 0,0 0 0,0-1-1,1 0-387,-1-3-1459</inkml:trace>
</inkml:ink>
</file>

<file path=ppt/ink/ink2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4.328"/>
    </inkml:context>
    <inkml:brush xml:id="br0">
      <inkml:brushProperty name="width" value="0.05" units="cm"/>
      <inkml:brushProperty name="height" value="0.05" units="cm"/>
      <inkml:brushProperty name="color" value="#FF0066"/>
    </inkml:brush>
  </inkml:definitions>
  <inkml:trace contextRef="#ctx0" brushRef="#br0">0 18 12491,'4'-9'1312,"-1"3"1048,4 4-215,5 7-41,-1 7-319,6 7-457,4 5-208,-4 1-488,4 1-200,-7 0-287,-4-2-233,-1-2-857,-4-4-367,5-8 2720,9-3-1664</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5.262"/>
    </inkml:context>
    <inkml:brush xml:id="br0">
      <inkml:brushProperty name="width" value="0.05" units="cm"/>
      <inkml:brushProperty name="height" value="0.05" units="cm"/>
      <inkml:brushProperty name="color" value="#008C3A"/>
    </inkml:brush>
  </inkml:definitions>
  <inkml:trace contextRef="#ctx0" brushRef="#br0">1 1061 9546,'0'-1'8345,"7"-9"-5434,9-10-540,25-44-1,-26 36-1819,-1 0-1,17-56 0,-25 54-485,-8 16-55,2 14-10,0-1 0,0 1 0,0 0 0,0-1 0,-1 1 0,1 0 0,0 0 0,0-1 0,-1 1 0,1 0 0,0 0 0,0-1 0,-1 1 0,1 0 0,0 0 0,-1 0 0,1 0 0,0-1 0,-1 1 0,1 0 0,0 0 0,-1 0 0,1 0 0,0 0 0,-1 0 0,1 0 0,-1 0 0,1 0 0,-1 0-1,0 0-1,0 1 0,0-1-1,0 1 1,0-1-1,0 1 1,0-1-1,0 1 1,0 0-1,0-1 1,0 1-1,0 0 1,0 0-1,1-1 1,-1 1-1,-1 2 1,-9 15-39,10-16 36,-7 14-22,1-4 25,0 0 1,2 1-1,-1-1 1,1 1-1,1 0 0,0 0 1,-1 15-1,4-26 4,1 0-1,0 0 1,0 0-1,0 0 1,0 0-1,0 0 1,0 0-1,1 0 1,-1 0-1,1 0 1,-1 0-1,1-1 1,0 1-1,0 0 1,0 0 0,1 2-1,-1-3 2,0 0 0,0-1 1,0 1-1,0 0 0,0-1 0,1 1 0,-1-1 0,0 1 1,0-1-1,0 1 0,0-1 0,1 0 0,-1 0 0,0 0 1,0 1-1,1-1 0,-1 0 0,0 0 0,0-1 0,1 1 1,-1 0-1,0 0 0,0-1 0,0 1 0,1 0 0,-1-1 1,1 0-1,7-4 18,1 1 0,-1-2 0,0 1 0,-1-1 0,1-1-1,-1 1 1,-1-1 0,10-11 0,1-3 14,30-44-1,-27 29-26,-2 0 0,-1-2 0,-2 0 0,-1 0 0,-2-2 0,-2 0 0,6-41 0,-14 52-10,0 0 0,-2-1-1,-1 1 1,-2 0 0,-1-1 0,-1 1-1,-1 0 1,-1 1 0,-2 0 0,-1 0-1,-1 0 1,-17-30 0,24 50 10,-1 0 0,-1 1-1,0-1 1,0 1 0,0 0 0,-1 0 0,-12-11 0,17 17 12,0 0 0,-1 0 1,1 1-1,0-1 1,0 0-1,-1 0 0,1 1 1,0-1-1,-1 1 1,1 0-1,0-1 0,-1 1 1,1 0-1,-1 0 0,1-1 1,-1 1-1,1 0 1,-3 1-1,3-1 9,-1 1 0,1-1 1,0 1-1,0 0 0,0-1 0,0 1 0,0 0 1,0 0-1,0 0 0,0 0 0,0 0 0,0 0 1,1 0-1,-1 0 0,0 0 0,0 2 0,-2 3 97,1 0 0,0 1 0,0-1 0,1 1 0,0-1 0,-1 13 0,1 3-1,2 0 0,0 1 1,1-1-1,1 0 0,1 0 0,1-1 0,1 1 0,1-1 0,1 0 0,1-1 0,0 0 1,2 0-1,0-1 0,1 0 0,1-1 0,1-1 0,0 0 0,1 0 0,1-2 0,20 15 1,-28-23-151,62 43-1823,-61-46 213,-9-4 1569,0 0-1,0 0 1,0 0-1,0 0 1,0 1-1,0-1 1,0 0-1,0 0 0,0 0 1,0 0-1,1 0 1,-1 0-1,0 0 1,0 0-1,0 0 1,0 0-1,0 0 1,0 0-1,0 0 1,0 0-1,1 0 0,-1 0 1,0 0-1,0 0 1,0 0-1,0 0 1,0 0-1,0 0 1,0 0-1,1 0 1,-1 0-1,0 0 1,0 0-1,0 0 0,0 0 1,0 0-1,0 0 1,0-1-1,0 1 1,1 0-1,-1 0 1,0 0-1,0 0 1,0 0-1,0 0 0,0 0 1,0 0-1,0 0 1,0-1-1,0 1 1,0 0-1,0 0 1,0 0-1,0 0 1,-1-5-904</inkml:trace>
</inkml:ink>
</file>

<file path=ppt/ink/ink2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4.565"/>
    </inkml:context>
    <inkml:brush xml:id="br0">
      <inkml:brushProperty name="width" value="0.05" units="cm"/>
      <inkml:brushProperty name="height" value="0.05" units="cm"/>
      <inkml:brushProperty name="color" value="#FF0066"/>
    </inkml:brush>
  </inkml:definitions>
  <inkml:trace contextRef="#ctx0" brushRef="#br0">1 0 14195,'8'25'1792,"3"1"1281,4 3-1185,6 2-55,0-3-633,1 1-232,-2-4-504,-5-5-176,-4-4-296,-5-2-280,0-7-792,-5-5-416,3-6-1169,-1-5 1825,-3 1 168</inkml:trace>
</inkml:ink>
</file>

<file path=ppt/ink/ink2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4.858"/>
    </inkml:context>
    <inkml:brush xml:id="br0">
      <inkml:brushProperty name="width" value="0.05" units="cm"/>
      <inkml:brushProperty name="height" value="0.05" units="cm"/>
      <inkml:brushProperty name="color" value="#FF0066"/>
    </inkml:brush>
  </inkml:definitions>
  <inkml:trace contextRef="#ctx0" brushRef="#br0">1 28 12147,'-1'-3'4978,"1"3"-4883,8-4 1857,12-2-986,-19 5-644,19-3 157,0 0 0,0 1 0,0 1 0,0 1 0,0 1-1,0 1 1,29 4 0,-36-3-425,1 1 0,0 1 0,-1 0 0,1 0 0,-1 1 1,-1 1-1,1 0 0,-1 1 0,0 1 0,0 0 0,16 14 0,-23-17-9,0 0-1,0 1 1,0 0-1,-1 0 1,0 0 0,0 0-1,0 1 1,3 9 0,-5-11-3,0 0 1,-1 0 0,0-1 0,0 1-1,-1 0 1,1 0 0,-1 0 0,0 0-1,0 0 1,-1 0 0,1 0 0,-1 0-1,-3 8 1,0-1 16,-2 0-1,0 0 0,0-1 1,-1 0-1,-1 0 0,0-1 1,0 1-1,-1-2 0,0 1 1,-1-1-1,-17 12 0,25-19-118,-1 0 0,0-1 0,1 1 0,-1-1 0,0 1 0,0-1-1,0 0 1,0 0 0,0-1 0,0 1 0,0 0 0,0-1 0,0 0 0,0 0 0,0 0-1,0 0 1,-1 0 0,1-1 0,0 1 0,0-1 0,0 0 0,0 0 0,0 0-1,1 0 1,-1 0 0,0-1 0,0 1 0,1-1 0,-1 0 0,1 0 0,-1 0-1,1 0 1,0 0 0,0 0 0,-3-4 0,-9-13 61</inkml:trace>
</inkml:ink>
</file>

<file path=ppt/ink/ink2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04.998"/>
    </inkml:context>
    <inkml:brush xml:id="br0">
      <inkml:brushProperty name="width" value="0.05" units="cm"/>
      <inkml:brushProperty name="height" value="0.05" units="cm"/>
      <inkml:brushProperty name="color" value="#FF0066"/>
    </inkml:brush>
  </inkml:definitions>
  <inkml:trace contextRef="#ctx0" brushRef="#br0">37 0 21709,'-23'21'1264,"9"1"216,14-10-1536</inkml:trace>
</inkml:ink>
</file>

<file path=ppt/ink/ink2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15.334"/>
    </inkml:context>
    <inkml:brush xml:id="br0">
      <inkml:brushProperty name="width" value="0.05" units="cm"/>
      <inkml:brushProperty name="height" value="0.05" units="cm"/>
      <inkml:brushProperty name="color" value="#FF0066"/>
    </inkml:brush>
  </inkml:definitions>
  <inkml:trace contextRef="#ctx0" brushRef="#br0">1 0 12251,'0'18'288,"0"4"-328,19 1 8</inkml:trace>
</inkml:ink>
</file>

<file path=ppt/ink/ink2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16.383"/>
    </inkml:context>
    <inkml:brush xml:id="br0">
      <inkml:brushProperty name="width" value="0.05" units="cm"/>
      <inkml:brushProperty name="height" value="0.05" units="cm"/>
      <inkml:brushProperty name="color" value="#FF0066"/>
    </inkml:brush>
  </inkml:definitions>
  <inkml:trace contextRef="#ctx0" brushRef="#br0">572 44 7066,'-8'-6'458,"-1"1"1,1 0 0,-1 0-1,0 1 1,0 1 0,-1-1-1,1 1 1,-1 1 0,1 0 0,-1 0-1,0 1 1,0 0 0,-12 1-1,2 0 81,1 2 0,-1 1-1,1 0 1,-1 1 0,-32 12 0,42-12-350,0 1 0,0 0 0,0 1 0,1 0 0,0 1 0,0 0 0,1 0 0,-1 0 0,-9 14 0,0 0 12,2 1-1,-23 41 1,22-32-118,3 1-1,0 1 1,2 0-1,1 1 1,-10 57 0,14-45-52,2 0 1,2 1-1,5 84 1,0-112-5,0 0 1,1 0-1,2 0 1,-1-1-1,10 23 1,-9-31 23,-1 0-1,2-1 1,-1 1-1,1-1 1,0 0-1,1-1 1,0 1-1,1-1 1,-1-1 0,14 11-1,-6-8 48,-1-1 0,1-1-1,0 0 1,1-1 0,0-1 0,0 0 0,0-2 0,18 4-1,-1-3 71,0-1-1,0-1 0,38-3 1,-44-1-113,-1-2 0,0-1 1,0-1-1,0-1 1,0-1-1,-1-1 0,0-2 1,-1 0-1,0-2 0,0 0 1,-1-2-1,24-19 0,-21 13 105,-1-2-1,-1-1 0,-1 0 0,-1-2 0,-1-1 0,-1-1 0,-2 0 1,0-1-1,18-41 0,-29 52-20,0-1 0,-1 1 1,0-1-1,3-25 0,-7 34-92,-1 0 1,-1-1-1,0 1 1,0 0-1,0-1 0,-1 1 1,-1 0-1,0 0 1,0 0-1,-5-13 0,2 12-29,0 0-1,-1 0 0,0 1 0,0 0 1,-1 0-1,0 0 0,-1 1 0,0 0 0,0 1 1,-1-1-1,0 2 0,-12-8 0,3 3-96,-2 1 0,1 1 1,-2 1-1,1 0 0,-28-6 0,30 10-178,1 0 1,-1 2-1,0 0 0,0 1 0,0 0 1,0 2-1,-22 2 0,31 0 103,0 0-1,0 0 0,0 1 1,-15 8-1</inkml:trace>
</inkml:ink>
</file>

<file path=ppt/ink/ink2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22.060"/>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62 17 9210,'-47'-16'10769,"47"16"-10703,0 17 340,0-14-242,3 87 250,-4 0 1,-15 102-1,16-189-412,0-1 0,-1 0 0,1 0 0,0 0 0,0 0 0,0 0 0,0 0 0,2 4 0,-2-6-2,0 0 0,0 1 0,0-1 0,0 0 0,0 0 0,0 0 0,0 0 0,0 0 0,0 0 0,0 0 0,1 0 0,-1 1 0,0-1 0,0 0 0,0 0 0,0 0 0,0 0 0,0 0 0,0 0 0,1 0 0,-1 0 0,0 0 1,0 0-1,0 0 0,0 0 0,0 0 0,0 0 0,1 0 0,-1 0 0,0 0 0,0 0 0,0 0 0,0 0 0,0 0 0,0 0 0,1 0 0,-1 0 0,0 0 0,0 0 0,0 0 0,0 0 0,0 0 0,1-1 0,8-10 0,114-222 252,-112 206-126,-8 19-28,0 0 1,1 0-1,0 1 0,0-1 1,8-10-1,-12 17-92,0 1-1,0 0 1,0 0 0,0 0-1,1 0 1,-1 0 0,0 0 0,0 0-1,0 0 1,0-1 0,0 1-1,0 0 1,0 0 0,0 0-1,0 0 1,0 0 0,0 0 0,0 0-1,1 0 1,-1 0 0,0 0-1,0 0 1,0 0 0,0 0 0,0 0-1,0 0 1,0-1 0,0 1-1,1 0 1,-1 0 0,0 0 0,0 0-1,0 0 1,0 0 0,0 0-1,0 1 1,0-1 0,1 0-1,-1 0 1,0 0 0,0 0 0,0 0-1,0 0 1,0 0 0,0 0-1,0 0 1,0 0 0,0 0 0,1 0-1,-1 0 1,0 0 0,0 0-1,0 1 1,0-1 0,0 0-1,0 0 1,0 0 0,0 0 0,0 0-1,0 0 1,1 8 205,-1-7-179,2 49 810,4 46 213,-5-81-933,2 1-1,0-1 1,1 0-1,6 16 0,-8-26-94,0 0-1,1 0 1,0 0 0,0 0-1,0 0 1,1-1 0,6 7-1,-9-10-73,0 0 1,0 0-1,0 0 0,0 0 0,1 0 1,-1 0-1,0 0 0,0-1 0,1 1 0,-1 0 1,1-1-1,-1 1 0,0-1 0,1 1 1,-1-1-1,1 0 0,-1 0 0,1 0 0,-1 0 1,1 0-1,0 0 0,-1 0 0,1 0 1,-1 0-1,1-1 0,-1 1 0,0-1 0,1 1 1,-1-1-1,1 0 0,-1 1 0,0-1 1,0 0-1,1 0 0,1-1 0,47-70-5410</inkml:trace>
</inkml:ink>
</file>

<file path=ppt/ink/ink2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23.441"/>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104 79 6897,'-15'-78'11972,"13"103"-10770,1-2-708,-22 365 2823,22-382-3272,1 0 0,-1 0-1,0 0 1,-1 0 0,0 0-1,0 0 1,-3 7 0,5-13-44,-1 1 0,1-1 1,-1 0-1,1 0 0,-1 0 0,1 0 0,-1 1 1,1-1-1,-1 0 0,1 0 0,-1 0 1,1 0-1,-1 0 0,1 0 0,-1 0 1,1 0-1,-1 0 0,1-1 0,-1 1 0,1 0 1,-1 0-1,1 0 0,-1-1 0,1 1 1,-1 0-1,-1-2-6,0 1 1,1-1-1,-1 0 0,1 1 1,0-1-1,-1 0 1,1 0-1,0 0 0,0 0 1,0 0-1,0 0 0,0 0 1,0-3-1,-6-29-134,1-61-304,2 16 247,3 73 282,2 7-4,3 15 67,3 25 65,0 34 39,-5-46-1,1 1 1,1-1-1,1 0 0,12 36 1,-17-64-216,1 1-1,-1-1 1,1 0 0,0 1 0,-1-1 0,1 0-1,0 1 1,-1-1 0,1 0 0,0 0 0,0 0-1,0 0 1,0 0 0,0 0 0,0 0 0,2 1 0,-2-2-17,0 0 1,-1 0-1,1 0 1,0 1-1,0-1 1,-1 0-1,1-1 1,0 1-1,-1 0 1,1 0-1,0 0 1,-1 0-1,1 0 1,0-1-1,-1 1 1,1 0-1,-1 0 1,1-1-1,0 1 1,-1-1-1,1 1 1,-1 0-1,2-2 1,1-1 34,0-1 0,-1 0 0,1 1 0,0-1 0,-1 0 0,0-1 0,0 1 0,2-5 0,-3 6-41,3-9 7,0 0 0,-1 0 0,2-15 0,-1 12-336,6 3 130</inkml:trace>
</inkml:ink>
</file>

<file path=ppt/ink/ink2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1:59.841"/>
    </inkml:context>
    <inkml:brush xml:id="br0">
      <inkml:brushProperty name="width" value="0.05" units="cm"/>
      <inkml:brushProperty name="height" value="0.05" units="cm"/>
      <inkml:brushProperty name="color" value="#008C3A"/>
    </inkml:brush>
  </inkml:definitions>
  <inkml:trace contextRef="#ctx0" brushRef="#br0">266 594 5281,'-4'-3'940,"-14"-11"2952,17 13-3662,0 0 0,1 0-1,-1 1 1,0-1 0,1 0 0,-1 0-1,0 0 1,1 0 0,-1 0-1,1 0 1,-1 0 0,1 0-1,0 0 1,-1 0 0,1-2-1,0 3-157,1-1 0,-1 1-1,1 0 1,-1 0 0,1 0 0,-1 0-1,1-1 1,0 1 0,-1 0 0,1 0-1,-1 0 1,1 0 0,-1 0-1,1 0 1,-1 1 0,1-1 0,-1 0-1,1 0 1,-1 0 0,1 0 0,-1 1-1,2-1 1,19 10 181,0 0 0,1-2 0,0-1 0,0 0 0,33 4 0,-33-9-245,0-1 0,0-2 1,0 0-1,0-1 1,0-1-1,0-1 0,0 0 1,34-14-1,-18 3 36,-1-2-1,0-2 1,61-42-1,-83 52-14,-8 5 6,-1 0 1,0-1-1,0 1 1,-1-1-1,8-8 0,-5 4 23,-1-1 0,0 1 0,-1-1 0,0-1-1,0 1 1,6-18 0,-10 22-38,-1 0 0,1 1 0,-1-1 1,-1 0-1,1 1 0,-1-1 0,0 0 0,0 0 0,0 0 0,-1 1 1,0-1-1,0 0 0,0 1 0,-1-1 0,-4-9 0,1 6 27,0-1-1,-1 2 1,0-1-1,0 1 1,-1 0 0,0 0-1,-1 0 1,1 1-1,-1 1 1,-1-1-1,1 1 1,-1 1-1,-12-7 1,-6 0 67,-1 1 1,0 1-1,-40-9 1,45 12-57,-41-18-1,43 15-33,0 2 0,-28-8 0,34 13-15,0 0 1,0 1-1,0 1 1,0 0 0,0 1-1,-27 4 1,29-2 4,1 1-1,0 0 1,0 1 0,0 0 0,1 1-1,-1 0 1,1 1 0,-16 11-1,-124 98 61,141-106-56,-1 0 1,2 1 0,-1 1 0,2 0 0,-1 0-1,1 0 1,1 1 0,0 0 0,1 1-1,-8 20 1,12-26 30,-1 0-1,1 0 1,0 0 0,1 1-1,0-1 1,0 1-1,0-1 1,1 1-1,0-1 1,1 1 0,0-1-1,2 11 1,-2-14-39,0 1 0,1-1 1,0 0-1,-1 0 0,1 0 0,1 0 1,-1 0-1,1 0 0,-1 0 0,1-1 1,0 1-1,0-1 0,1 0 1,-1 0-1,1 0 0,-1-1 0,1 1 1,0-1-1,0 0 0,0 0 0,6 3 1,9-1-384,1 0 1,-1-1 0,1-1-1,0 0 1,38-3 0,-41 0-187,29 0-450</inkml:trace>
</inkml:ink>
</file>

<file path=ppt/ink/ink2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00.826"/>
    </inkml:context>
    <inkml:brush xml:id="br0">
      <inkml:brushProperty name="width" value="0.05" units="cm"/>
      <inkml:brushProperty name="height" value="0.05" units="cm"/>
      <inkml:brushProperty name="color" value="#008C3A"/>
    </inkml:brush>
  </inkml:definitions>
  <inkml:trace contextRef="#ctx0" brushRef="#br0">187 589 9226,'1'2'185,"0"0"0,0 0 1,0 0-1,1 0 0,-1 0 0,1 0 0,-1 0 1,1-1-1,0 1 0,-1-1 0,1 1 0,0-1 1,0 0-1,0 0 0,0 1 0,0-1 0,1-1 1,-1 1-1,3 1 0,3 0 142,1 0 0,1 0 0,12 1 0,14-2 327,0 0 0,0-3 0,0-1 0,61-13 1,136-52 728,-208 60-1255,0-2 1,-1-1-1,-1-1 0,0-1 1,31-23-1,-45 29-73,1-1 0,-1 0 0,-1 0 0,0-1 0,0 0 0,0-1 0,-1 0 0,-1 0 0,0 0 0,0-1 0,-1 0 0,0 0 0,-1 0 0,3-13 0,-6 19-24,-1-1-1,1 1 1,-1-1-1,0 1 1,0-1-1,-1 1 1,0-1-1,0 1 1,0 0-1,0-1 1,-1 1-1,0 0 1,0 0-1,-1 0 1,1 0-1,-1 0 1,0 1-1,0-1 1,-1 1-1,1 0 1,-8-7-1,-3-1 43,0 0 0,-1 1-1,0 0 1,-1 2-1,-18-10 1,-3 1-30,0 2-1,-1 1 1,-1 2 0,0 2-1,-1 1 1,-64-6 0,51 13-50,-84 5 0,107 2 6,-1 1-1,1 2 1,1 1-1,0 1 1,-34 16-1,49-19-1,-1 1-1,1 0 1,-24 17-1,33-20 7,1-1-1,-1 1 1,1 0 0,1 0-1,-1 1 1,1-1-1,-1 1 1,1-1 0,0 1-1,1 0 1,-1 0-1,1 1 1,0-1 0,-2 8-1,1 3 87,1 0-1,0 0 1,0 1-1,2-1 1,0 0-1,1 1 0,1-1 1,0 0-1,1 0 1,6 19-1,-6-26 11,1 0 1,-1 0-1,2 0 0,-1-1 1,1 0-1,0 0 0,1 0 0,0-1 1,0 1-1,1-1 0,0-1 1,0 1-1,0-1 0,1-1 0,0 1 1,0-1-1,0-1 0,15 7 1,-6-5-27,0-1 1,1-1 0,0 0-1,0-2 1,0 0 0,0 0-1,26-3 1,-16-1-207,0-1 0,-1-2 0,0 0 0,31-11 0,-36 8-142,-1-1 0,0-1 0,-1-1 0,0-1 0,0 0 0,23-21 0,5-13 494,-47 45-219</inkml:trace>
</inkml:ink>
</file>

<file path=ppt/ink/ink2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01.956"/>
    </inkml:context>
    <inkml:brush xml:id="br0">
      <inkml:brushProperty name="width" value="0.05" units="cm"/>
      <inkml:brushProperty name="height" value="0.05" units="cm"/>
      <inkml:brushProperty name="color" value="#008C3A"/>
    </inkml:brush>
  </inkml:definitions>
  <inkml:trace contextRef="#ctx0" brushRef="#br0">51 623 9466,'3'3'563,"0"-1"0,0 1 1,1-1-1,-1 0 0,1 0 0,0 0 0,0-1 0,0 1 1,7 1-1,38 4 773,-25-4-952,102 6 841,-106-9-1057,0-1 0,0-1-1,0 0 1,26-8-1,85-29 495,-107 30-467,1-1 1,-1-1 0,26-16 0,-41 20-90,0 0 1,-1 0 0,1-1-1,-1 0 1,-1 0 0,0-1 0,0 0-1,-1 0 1,0-1 0,5-11-1,-5 10-8,-2 0 0,1 0 0,-1-1 0,-1 0 0,0 1 0,0-1 0,-2-1 0,1 1 0,-1-13 0,-2 14-60,0 0 0,-1 0 0,0 0 0,0 1-1,-1-1 1,-1 1 0,0-1 0,0 1-1,-1 0 1,-6-9 0,3 7-22,0 0-1,-1 1 1,-1 0-1,1 1 1,-2 0-1,1 1 1,-16-11 0,3 4-1,-1 1-1,-1 1 1,-40-16 0,51 25-10,-1 0 0,0 1-1,0 0 1,0 1 0,-1 1 0,1 1-1,-32 0 1,38 2-7,0 1 0,0 0 1,0 0-1,1 1 0,-1 0 0,1 0 1,0 1-1,-11 7 0,-59 43-14,78-53 16,-12 8-1,1 1 0,1 1 0,0-1 0,-13 19 0,-29 52-3,38-58 6,3-2 40,0-1 0,1 2-1,2 0 1,0 0-1,1 0 1,1 1 0,1 0-1,-3 44 1,7-63-42,1-1 0,1 0 0,-1 1 0,0-1 0,1 0 0,-1 1 0,1-1 0,0 0 0,0 0 0,3 5 0,-4-7-39,1 0-1,0 1 0,0-1 0,0 0 0,0-1 0,0 1 0,0 0 0,0 0 0,0 0 1,0 0-1,0-1 0,0 1 0,1-1 0,-1 1 0,0-1 0,0 1 0,1-1 1,-1 1-1,0-1 0,1 0 0,-1 0 0,0 0 0,1 0 0,-1 0 0,0 0 0,1 0 1,-1 0-1,2-1 0,22-7-1438,5-5 447</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5.407"/>
    </inkml:context>
    <inkml:brush xml:id="br0">
      <inkml:brushProperty name="width" value="0.05" units="cm"/>
      <inkml:brushProperty name="height" value="0.05" units="cm"/>
      <inkml:brushProperty name="color" value="#008C3A"/>
    </inkml:brush>
  </inkml:definitions>
  <inkml:trace contextRef="#ctx0" brushRef="#br0">17 228 16235,'-17'7'7130,"31"-16"-6010,3-2-608,13-11-440,8-2-176,4-3-688,-1-4-432,4 1-1289,-1-4-303,1-12 1479</inkml:trace>
</inkml:ink>
</file>

<file path=ppt/ink/ink2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02.865"/>
    </inkml:context>
    <inkml:brush xml:id="br0">
      <inkml:brushProperty name="width" value="0.05" units="cm"/>
      <inkml:brushProperty name="height" value="0.05" units="cm"/>
      <inkml:brushProperty name="color" value="#008C3A"/>
    </inkml:brush>
  </inkml:definitions>
  <inkml:trace contextRef="#ctx0" brushRef="#br0">121 681 10834,'-1'3'209,"1"0"0,0 0 0,0 0 0,0 0 0,0-1 0,0 1 0,1 0 0,-1 0 0,1 0 0,0 0 0,-1-1 0,1 1 0,1 0 0,-1-1 0,0 1 0,1 0 0,2 2 0,-2-2-28,1 0 0,0-1 0,0 0 0,0 0-1,0 0 1,0 0 0,0 0 0,1 0 0,-1-1 0,1 0 0,-1 1 0,1-1 0,5 0 0,5 1 103,0 0-1,0-1 1,0-1 0,0-1 0,0 0-1,0 0 1,0-2 0,25-6 0,-14 1 83,-1-2 1,0 0-1,42-24 1,-43 20-194,-1-1 0,-1-1 0,0 0 0,-1-2 0,-1 0 0,0-1 0,-1-1 0,-2-1 0,23-35 0,-34 47-155,0-1 1,-1 0-1,0 1 0,-1-1 1,0-1-1,0 1 0,-1 0 1,0-1-1,-1 1 1,0-1-1,-1 1 0,0-1 1,0 0-1,-2 1 0,1-1 1,-1 1-1,0 0 0,-1-1 1,-1 1-1,1 0 1,-2 1-1,1-1 0,-1 1 1,-10-15-1,1 6-18,-1 1-1,0 1 1,-1 0-1,0 1 1,-2 1 0,1 0-1,-2 1 1,0 1-1,0 1 1,-1 1 0,-1 1-1,1 0 1,-2 2-1,1 0 1,-1 1 0,0 2-1,0 0 1,0 1-1,-30 0 1,41 3-1,-1 1 0,0 0 0,0 0 0,0 1 0,1 1 0,-1 0-1,1 1 1,-13 5 0,18-6 0,1 0 0,-1 0 0,1 1-1,0-1 1,0 1 0,0 0-1,0 1 1,1-1 0,0 1 0,0 0-1,0 0 1,0 0 0,1 1-1,0-1 1,0 1 0,-3 9 0,-5 16-16,-36 121 392,42-132-249,2 0 0,0 0 0,1 1 0,1-1 1,2 35-1,0-48-80,0 0 0,0-1 1,1 1-1,0-1 1,0 0-1,0 1 0,1-1 1,-1 0-1,2-1 1,-1 1-1,8 9 1,-7-10-9,0-1 0,0 0 1,0-1-1,1 1 1,-1-1-1,1 0 0,0 0 1,0 0-1,0-1 1,1 0-1,-1 0 1,0 0-1,1-1 0,7 2 1,8 0-15,0-1 0,0-1 0,0-1 0,0-1 0,1-1 0,-1-1 0,0-1 0,33-10 0,-12 0-864,-1-2 0,0-2 1,42-26-1,-20 10-445</inkml:trace>
</inkml:ink>
</file>

<file path=ppt/ink/ink2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03.815"/>
    </inkml:context>
    <inkml:brush xml:id="br0">
      <inkml:brushProperty name="width" value="0.05" units="cm"/>
      <inkml:brushProperty name="height" value="0.05" units="cm"/>
      <inkml:brushProperty name="color" value="#008C3A"/>
    </inkml:brush>
  </inkml:definitions>
  <inkml:trace contextRef="#ctx0" brushRef="#br0">165 578 9034,'-4'2'416,"0"0"0,-1 0 0,1 1 0,0-1 0,0 1 0,-4 4 0,7-6-309,0 0 1,1 0 0,-1 1 0,0-1-1,1 0 1,-1 0 0,0 0 0,1 0-1,-1 1 1,1-1 0,0 0-1,-1 0 1,1 1 0,0-1 0,0 0-1,0 1 1,0-1 0,0 0 0,0 0-1,0 1 1,1-1 0,-1 0-1,0 1 1,1-1 0,-1 0 0,1 0-1,-1 1 1,2 1 0,1 2 48,0 0 1,1-1-1,0 1 1,0-1 0,0 1-1,0-1 1,0 0-1,1-1 1,0 1-1,0-1 1,0 0-1,0 0 1,0 0-1,9 2 1,-2-1 76,1 0 0,-1-1 1,1 0-1,0-1 0,23 0 0,-16-2 7,-1-1 0,1-1 0,-1-1 0,0-1-1,0-1 1,-1 0 0,1-1 0,33-17 0,-30 12-74,0-2 0,-1-1 0,-1 0 0,0-2 0,-1 0 0,26-28 0,-38 36-127,0 0 1,-1-1-1,0 0 1,0 0-1,-1 0 1,-1 0-1,1-1 0,-1 0 1,-1 0-1,0 0 1,0 0-1,1-18 0,-3 15-24,-1-1 0,0 1 0,-1-1-1,0 0 1,-1 1 0,-1 0 0,0-1-1,-1 1 1,-5-13 0,1 8-12,0 1 0,-1 1 1,0 0-1,-2 0 0,0 1 0,0 0 0,-1 0 1,-1 2-1,-1 0 0,0 0 0,0 1 1,-1 1-1,-1 0 0,-22-11 0,26 16 54,1 2 0,-1 0 1,0 0-1,0 1 0,0 0 0,-1 1 0,1 1 0,0 0 0,-1 0 0,1 1 1,-1 1-1,1 0 0,-1 1 0,1 0 0,0 1 0,0 0 0,0 1 0,0 0 1,1 1-1,0 1 0,0 0 0,0 0 0,-15 12 0,1 2 128,0 1 0,1 1-1,-34 42 1,48-51-136,1-1-1,1 2 1,0-1-1,0 1 1,1 0-1,1 1 1,1-1-1,0 1 1,-5 27-1,8-28 52,0 1-1,1-1 1,1 1-1,0-1 1,5 28-1,-3-33-28,0 0-1,1 0 0,0 0 1,0 0-1,1-1 0,0 1 1,1-1-1,0 0 0,12 15 1,-5-9 52,1-1 1,1 0 0,0-1-1,1-1 1,23 14 0,-2-5 72,52 22 1,-71-35-460,1-1 1,0 0-1,-1-1 1,2-1-1,-1-1 1,0 0-1,1-2 1,0 0 0,30-2-1,27-11-848</inkml:trace>
</inkml:ink>
</file>

<file path=ppt/ink/ink2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09.907"/>
    </inkml:context>
    <inkml:brush xml:id="br0">
      <inkml:brushProperty name="width" value="0.05" units="cm"/>
      <inkml:brushProperty name="height" value="0.05" units="cm"/>
      <inkml:brushProperty name="color" value="#008C3A"/>
    </inkml:brush>
  </inkml:definitions>
  <inkml:trace contextRef="#ctx0" brushRef="#br0">378 19 7218,'1'-1'683,"0"-1"0,0 0 1,0 1-1,1-1 1,-1 1-1,0 0 1,0-1-1,1 1 0,-1 0 1,1 0-1,-1 0 1,3-1-1,-19 23 3001,-40 61-2273,-61 124 1,50-82-565,43-83-328,-3 0 1,-55 67 0,80-107-493,0 0-5,-1 0-1,1 1 0,0-1 0,0 1 1,0 0-1,0-1 0,0 1 0,0 0 1,0-1-1,0 1 0,1 0 0,-1 2 1,5-9-1036,2-6-277,4-29-4125,-4 23 4085</inkml:trace>
</inkml:ink>
</file>

<file path=ppt/ink/ink2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10.578"/>
    </inkml:context>
    <inkml:brush xml:id="br0">
      <inkml:brushProperty name="width" value="0.05" units="cm"/>
      <inkml:brushProperty name="height" value="0.05" units="cm"/>
      <inkml:brushProperty name="color" value="#008C3A"/>
    </inkml:brush>
  </inkml:definitions>
  <inkml:trace contextRef="#ctx0" brushRef="#br0">167 1 10474,'-7'16'2806,"-8"27"-1,2-7-1700,-31 59 1411,14-33-1165,22-47-953,-18 26 0,3-5 180,23-36-558,0 0 0,0 1 0,0-1 0,0 0 0,-1 0-1,1 0 1,0 1 0,0-1 0,0 0 0,0 0 0,0 0-1,0 1 1,0-1 0,0 0 0,0 0 0,0 1 0,0-1-1,0 0 1,0 0 0,0 0 0,0 1 0,1-1-1,-1 0 1,0 0 0,0 0 0,0 1 0,0-1 0,0 0-1,0 0 1,0 0 0,1 0 0,-1 1 0,0-1 0,0 0-1,0 0 1,0 0 0,1 0 0,-1 0 0,0 0 0,0 1-1,0-1 1,1 0 0,-1 0 0,0 0 0,1 0 0,16 2 252,-12-2-265,1 0 1,-1-1-1,1 0 1,7-2-1,18-10 78,-21 8 28,1 0 0,-1 1 0,1 0 1,0 1-1,0 0 0,18-1 1,-1 5-37,-23-1-53,1 1 0,-1-1 1,1 0-1,-1 0 0,7-2 0,-12 2-20,0 0 0,1-1 0,-1 1 0,1 0 1,-1-1-1,0 1 0,0 0 0,1-1 0,-1 1 0,0-1 0,0 1 0,1 0 0,-1-1 0,0 1 0,0-1 0,0 1 0,0-1 0,1 1 0,-1-1 0,0 1 0,0-1 0,0 1 0,0 0 0,0-1 0,0 1 0,0-1 0,-1 1 0,1-1 1,0 1-1,0-1 0,0 0 0,-6-15 236,2 10-47,-1-1 0,0 1 1,0 0-1,-1 0 0,0 0 0,0 1 1,0 0-1,-8-4 0,8 4 99,-1 0 0,1 0-1,0 0 1,0-1 0,0 1-1,1-1 1,-9-13 0,3-17-1350,11 28-136,8-11 304</inkml:trace>
</inkml:ink>
</file>

<file path=ppt/ink/ink2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18.757"/>
    </inkml:context>
    <inkml:brush xml:id="br0">
      <inkml:brushProperty name="width" value="0.05" units="cm"/>
      <inkml:brushProperty name="height" value="0.05" units="cm"/>
      <inkml:brushProperty name="color" value="#008C3A"/>
    </inkml:brush>
  </inkml:definitions>
  <inkml:trace contextRef="#ctx0" brushRef="#br0">13 31 9394,'0'-3'782,"0"-15"1179,0 18-1883,0 0 0,0-1 0,0 1 0,0-1 0,0 1 0,0-1 0,0 1 0,0 0 0,0-1 0,0 1 0,0-1-1,0 1 1,-1-1 0,1 1 0,0 0 0,0-1 0,0 1 0,-1 0 0,1-1 0,0 1 0,0-1 0,-1 1 0,1 0 0,-1-1 0,0 1-44,1 1 0,-1-1 0,1 1 0,-1-1 0,1 0 0,-1 1-1,1-1 1,0 1 0,-1-1 0,1 1 0,-1 0 0,1-1 0,0 1 0,0-1 0,-1 1 0,1-1 0,0 1 0,0 0 0,0-1 0,0 1 0,0 0 0,-1-1 0,1 1 0,1 1 0,-2 17 1117,1-19-1088,0 1 0,0-1-1,1 1 1,-1-1 0,0 1 0,1-1 0,-1 0-1,0 1 1,1-1 0,-1 0 0,1 1 0,-1-1-1,0 0 1,1 1 0,-1-1 0,1 0 0,-1 0-1,1 1 1,-1-1 0,1 0 0,-1 0 0,1 0-1,0 0 1,-1 0 0,1 0 0,-1 0 0,1 0-1,-1 0 1,1 0 0,-1 0 0,1 0 0,0-1-1,18-2 755,1-7-170,-18 8-528,1 0 1,0 0-1,0 1 1,0-1-1,6-1 1,-8 3-107,1 0 0,-1 0-1,0 0 1,1 0 0,-1 0 0,1 0 0,-1 0 0,1 0 0,-1 1 0,0-1 0,1 0 0,-1 1 0,1-1-1,-1 1 1,0 0 0,0-1 0,2 2 0,20 15 168,-21-14-137,1 0 0,0-1 1,0 0-1,0 1 0,0-1 0,1 0 0,-1-1 0,0 1 1,1-1-1,-1 1 0,1-1 0,0 0 0,-1 0 0,1-1 1,0 1-1,0-1 0,0 0 0,3 0 0,9-2 105,0-1-1,-1-1 1,0 0-1,0-1 0,29-13 1,7-3 945,-40 18-491,-10 4-301,-5 2-226,3-3-73,0 1 0,0-1 0,0 0 0,1 1-1,-1 0 1,0-1 0,0 1 0,1-1 0,-1 1-1,0 0 1,1-1 0,-1 1 0,1 0 0,-1 0-1,1 0 1,-1 0 0,1-1 0,-1 1 0,1 0 0,0 0-1,-1 0 1,1 0 0,0 0 0,0 0 0,0 0-1,0 1 1,0-1-11,3 3-83,-5-5-653,-7-8-1349,1-9 1000</inkml:trace>
</inkml:ink>
</file>

<file path=ppt/ink/ink2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21.296"/>
    </inkml:context>
    <inkml:brush xml:id="br0">
      <inkml:brushProperty name="width" value="0.05" units="cm"/>
      <inkml:brushProperty name="height" value="0.05" units="cm"/>
      <inkml:brushProperty name="color" value="#008C3A"/>
    </inkml:brush>
  </inkml:definitions>
  <inkml:trace contextRef="#ctx0" brushRef="#br0">437 1022 6377,'-2'-5'773,"-11"-17"1835,13 22-2581,-1-1-1,1 1 1,0-1-1,-1 1 1,1 0-1,-1-1 1,1 1-1,0 0 1,-1 0-1,1-1 1,-1 1-1,1 0 1,-1 0-1,1-1 1,-1 1-1,1 0 1,-1 0-1,1 0 1,-1 0-1,1 0 1,-1 0-1,1 0 1,-1 0-1,1 0 1,-1 0-1,1 0 1,-1 0-1,1 0 1,-1 1-1,1-1 1,-1 0 0,1 0-1,-1 0 1,1 1-1,0-1 1,-1 0-1,1 1 1,-1-1-1,1 0 1,0 1-1,-1 0 1,-54 45 6157,54-45-5969,0-1-1,1 1 1,-1 0 0,1-1 0,-1 1 0,0 0 0,1 0 0,0-1-1,-1 1 1,1 0 0,-1 0 0,1 0 0,-1 1 0,2-2-160,-1 1 1,0-1 0,0 0 0,0 1-1,0-1 1,0 0 0,0 1-1,1-1 1,-1 0 0,0 0-1,0 1 1,1-1 0,-1 0 0,0 0-1,0 1 1,1-1 0,-1 0-1,0 0 1,0 0 0,1 0-1,-1 1 1,0-1 0,1 0 0,-1 0-1,0 0 1,1 0 0,-1 0-1,0 0 1,1 0 0,-1 0 0,0 0-1,1 0 1,-1 0 0,0 0-1,1 0 1,0 0 0,0 2 251,-4 2-146,-4 5-40,6-9-93,-9 13 883,15-19-786,0 0 0,1 1-1,0-1 1,0 1 0,0 1 0,12-8-1,1-1-15,52-33 67,-46 31-157,-1 0 0,0-2 1,30-28-1,-34 23 132,-1-2 0,0 1 0,-2-2 0,-1-1 0,-1 0 0,-1 0-1,-1-2 1,-1 0 0,-2 0 0,-1-1 0,7-38 0,-13 53-95,-1-1 0,-1 0-1,0 1 1,0-1 0,-2 0 0,0 0 0,-6-28-1,2 23-42,-1 1-1,-1 0 1,0 0-1,-2 0 1,-13-21-1,1 5-9,-1 2-1,-1 0 0,-2 2 0,-40-41 0,58 66-2,1 0 0,-1 1-1,0 0 1,0 1 0,-1 0 0,1 0 0,-1 0-1,0 1 1,0 0 0,0 1 0,0 0 0,-1 0-1,1 0 1,-1 1 0,-16 0 0,15 2 7,0 0 1,0 1 0,1 0 0,-1 0 0,0 1-1,1 0 1,0 1 0,-1 0 0,1 0-1,1 1 1,-1 0 0,1 1 0,-12 9 0,-1 4 37,0 1 0,1 1 0,1 0 0,1 2 0,1 0 0,2 1 0,0 0 0,1 1 0,1 1 1,-12 37-1,21-52-24,-51 160 214,47-138-173,1 1 1,1-1-1,-1 43 0,6-56 23,2 1 1,1 0-1,0 0 0,2-1 0,0 0 1,1 1-1,2-2 0,-1 1 0,2-1 0,1 0 1,0 0-1,16 22 0,-15-27-25,1 0 0,0 0 0,1-1 0,0-1 0,1 0 0,0 0 0,1-1 0,1-1 0,-1-1 0,2 0 0,-1 0 0,1-2 0,0 0 0,31 8 0,-27-11 6,0 0 0,0-2-1,0 0 1,0-2-1,0 0 1,0-1-1,1-1 1,-1-1-1,-1-1 1,1-1 0,21-8-1,-18 5-89,1-2-1,-2-1 1,1 0-1,-1-2 1,-1-1 0,-1 0-1,0-1 1,27-28-1,-42 38-109,0 1 0,-1-1 0,1-1 0,-1 1 0,-1 0 0,5-9-1,-7 11 71,0-1 0,0 0 0,0 0-1,-1 0 1,1 0 0,-1-1 0,0 1-1,-1-8 1,1 12 58</inkml:trace>
</inkml:ink>
</file>

<file path=ppt/ink/ink2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25.373"/>
    </inkml:context>
    <inkml:brush xml:id="br0">
      <inkml:brushProperty name="width" value="0.05" units="cm"/>
      <inkml:brushProperty name="height" value="0.05" units="cm"/>
      <inkml:brushProperty name="color" value="#008C3A"/>
    </inkml:brush>
  </inkml:definitions>
  <inkml:trace contextRef="#ctx0" brushRef="#br0">254 924 9570,'-1'0'73,"1"0"-1,0 0 1,0 0 0,0 0-1,0 1 1,0-1 0,0 0-1,0 0 1,0 0 0,0 0 0,0 0-1,0 1 1,0-1 0,-1 0-1,1 0 1,0 0 0,0 0-1,0 0 1,0 0 0,0 0-1,-1 0 1,1 0 0,0 1-1,0-1 1,0 0 0,0 0-1,0 0 1,-1 0 0,1 0-1,0 0 1,0 0 0,0 0-1,0 0 1,-1 0 0,1 0 0,0 0-1,0 0 1,0 0 0,0 0-1,-1 0 1,1-1 0,0 1-1,0 0 1,0 0 0,0 0-1,-1 0 1,0-3 1077,7-2 48,8 2 947,-13 3-2023,1 0 1,0 0-1,0-1 1,-1 1-1,1 0 1,0-1-1,-1 1 1,4-2-1,14-11 501,-1-1-1,20-17 1,-13 9-430,9-5-17,-2-3 0,-1-1 0,42-54 0,-61 69-138,0-1 1,-2-1 0,0 0 0,0 0 0,-2-1 0,0 0-1,-2-1 1,0 1 0,6-39 0,-10 44-14,-2 0 0,1 0 1,-2 0-1,0 0 0,-1 0 0,0 1 1,-1-1-1,0 0 0,-1 1 1,-1 0-1,0 0 0,-11-19 0,7 17-7,-1 0-1,0 1 1,-1 1 0,0-1-1,-1 2 1,-1 0-1,0 0 1,0 1-1,-28-16 1,9 8 142,0 1-1,-2 3 1,-57-20 0,87 33-113,-1 1 1,1-1-1,-1 1 1,0 1-1,0-1 1,0 1-1,1-1 1,-1 1-1,0 1 1,0-1-1,0 1 1,1-1-1,-1 2 1,0-1-1,1 0 1,-1 1-1,1 0 0,-1 0 1,1 0-1,0 1 1,0-1-1,0 1 1,0 0-1,-3 3 1,-7 8-14,2 0-1,0 1 1,0 0 0,2 1-1,0 0 1,0 1 0,2 0-1,0 0 1,-7 25 0,3-2 44,2 1 1,1 1-1,-3 48 1,8-55 59,2 1 0,1-1 0,2 1 0,7 46 0,-5-68-25,0-1-1,0 0 1,1 0-1,1 0 1,0 0-1,0-1 1,2 1-1,-1-1 1,2-1-1,-1 0 1,2 0-1,-1 0 0,2-1 1,12 11-1,-11-12 31,1-1 0,0 0-1,0-1 1,1-1-1,-1 0 1,2-1 0,-1 0-1,0-1 1,1 0-1,0-1 1,0-1 0,17 1-1,-14-2-238,0 0 0,0-2 0,-1 0 0,1-1 0,-1-1 0,1 0 0,-1-1 0,0-1 0,0-1 0,15-7 0,-11 2-2238,-13 4 759</inkml:trace>
</inkml:ink>
</file>

<file path=ppt/ink/ink2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27.725"/>
    </inkml:context>
    <inkml:brush xml:id="br0">
      <inkml:brushProperty name="width" value="0.05" units="cm"/>
      <inkml:brushProperty name="height" value="0.05" units="cm"/>
      <inkml:brushProperty name="color" value="#008C3A"/>
    </inkml:brush>
  </inkml:definitions>
  <inkml:trace contextRef="#ctx0" brushRef="#br0">281 133 10554,'-71'-43'6362,"70"43"-6234,0-1 0,0 1 0,0-1 0,-1 1 1,1 0-1,0-1 0,0 1 0,0 0 0,0 0 0,-1 0 1,1 0-1,0 0 0,0 0 0,0 0 0,0 0 1,-1 1-1,1-1 0,0 0 0,0 1 0,0-1 1,0 1-1,0-1 0,0 1 0,0-1 0,0 1 0,0 0 1,-1 1-1,-2 2 180,-1 0 0,1 1 1,1 0-1,-5 5 0,1 0 21,-9 13 193,0 1 0,1 0-1,-17 42 1,13-19-172,-14 56 1,28-84-307,1 0 0,1 0 0,1 0 0,0 1-1,3 34 1,1-27-27,2 0-1,1-1 1,12 40-1,-15-59 0,1 0 1,-1 1-1,1-1 0,1 0 0,-1-1 0,1 1 1,0-1-1,1 0 0,0 0 0,0 0 1,0 0-1,0-1 0,1 0 0,0 0 1,0 0-1,0-1 0,1 0 0,-1 0 0,1-1 1,0 0-1,0 0 0,1 0 0,8 1 1,-6-1 15,-1-1 1,1-1-1,-1 0 1,1 0 0,0-1-1,-1 0 1,1 0-1,0-1 1,-1-1 0,1 1-1,-1-2 1,0 1-1,1-1 1,-1-1 0,-1 0-1,1 0 1,0 0 0,-1-1-1,0-1 1,0 1-1,12-12 1,-5 2 125,-1 0 0,0-1 0,-1 0 0,11-20-1,39-75 782,-53 94-749,-2-1 0,-1-1-1,0 1 1,-1-1 0,5-30-1,-9 37-141,-1 0 0,0 0-1,-1 0 1,0 1-1,-1-1 1,0 0 0,-1 0-1,0 0 1,-1 1-1,-7-18 1,-2 3-29,-1 0-1,-2 1 1,-1 1 0,0 0-1,-2 1 1,-1 0 0,-40-37-1,51 53-15,0 0 0,0 1 0,-1 0 0,0 0-1,0 1 1,0 0 0,0 1 0,-1 0-1,-17-5 1,21 7-22,0 1 0,0 1 0,0-1 0,0 1 1,0 0-1,0 0 0,0 1 0,0 0 0,0 0 0,1 0 0,-1 1 0,0 0 0,1 0 0,-1 0 0,1 1 0,-1 0 0,1 0 0,-7 5 0,2 0-453,1 1-1,-1 0 0,1 0 1,-10 16-1,7-4-500</inkml:trace>
</inkml:ink>
</file>

<file path=ppt/ink/ink2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30.389"/>
    </inkml:context>
    <inkml:brush xml:id="br0">
      <inkml:brushProperty name="width" value="0.05" units="cm"/>
      <inkml:brushProperty name="height" value="0.05" units="cm"/>
      <inkml:brushProperty name="color" value="#008C3A"/>
    </inkml:brush>
  </inkml:definitions>
  <inkml:trace contextRef="#ctx0" brushRef="#br0">360 88 12403,'-2'-13'660,"1"5"-56,0 1-1,-1 0 1,1-1-1,-2 1 1,1 0-1,-6-11 1,8 17-530,-1 0 0,1 0 0,-1 0 0,1 1 0,-1-1 0,1 0 1,-1 1-1,0-1 0,1 1 0,-1-1 0,0 0 0,0 1 0,1 0 1,-1-1-1,0 1 0,0-1 0,0 1 0,1 0 0,-1 0 0,0-1 0,-2 1 1,1 0 1,0 0 1,1 0-1,-1 1 1,0-1 0,0 0-1,0 1 1,1 0-1,-1-1 1,0 1-1,-2 1 1,-3 3 71,-1 0 1,1 0-1,-10 10 1,16-14-128,-19 19 101,1 0 0,2 1-1,0 1 1,1 1 0,1 0 0,-22 48-1,13-14 16,2 0 0,-14 62 0,24-72-100,3 0 1,1 1-1,3 0 0,1 0 0,4 54 0,1-89-33,0 1 0,1-1 0,1 0 0,0 0 1,1 0-1,0-1 0,1 1 0,11 21 0,-10-25-2,-1 0-1,2-1 1,-1 0-1,1 0 1,0 0 0,1-1-1,0 0 1,0 0-1,0-1 1,1 0-1,15 7 1,-14-8 56,1 0-1,0-1 1,0-1 0,0 0-1,0 0 1,0-1 0,1 0-1,-1-1 1,1-1 0,-1 0-1,1 0 1,-1-1 0,1 0-1,-1-1 1,0-1 0,0 0-1,0 0 1,0-1 0,0 0-1,-1-1 1,1 0 0,-1-1-1,-1 0 1,15-12 0,-7 3 210,-2-1 1,0 0 0,0-2-1,-2 1 1,0-2-1,-1 0 1,-1 0 0,-1-1-1,15-40 1,-15 31-76,-2 0 0,-1-1 0,-1 0 0,-2 0 1,-1 0-1,-1-55 0,-3 65-151,-1 0-1,0 0 1,-2 1 0,0 0-1,-2-1 1,0 2 0,-14-31-1,15 38-36,-1 1 0,-1-1 1,1 1-1,-2 1 0,1 0 0,-1 0 0,-1 0 0,1 1 0,-2 0 0,1 1 0,-1 0 0,0 0 0,-21-10 0,16 11-43,-1 1 1,0 0-1,1 1 0,-1 1 0,-1 0 1,-16 0-1,21 3-183,0-1 0,0 2 0,0 0 0,0 0-1,0 1 1,0 0 0,1 1 0,-23 9 0,27-9 35,1 1 1,-1 1-1,-9 7 0</inkml:trace>
</inkml:ink>
</file>

<file path=ppt/ink/ink2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32.743"/>
    </inkml:context>
    <inkml:brush xml:id="br0">
      <inkml:brushProperty name="width" value="0.05" units="cm"/>
      <inkml:brushProperty name="height" value="0.05" units="cm"/>
      <inkml:brushProperty name="color" value="#008C3A"/>
    </inkml:brush>
  </inkml:definitions>
  <inkml:trace contextRef="#ctx0" brushRef="#br0">65 29 13043,'-4'-2'429,"-1"1"0,1-1-1,0 1 1,-1-1 0,-5 0 0,9 2-349,0 0 1,0 0-1,0 0 1,1 0-1,-1 0 0,0 0 1,0 0-1,0 0 0,0 1 1,0-1-1,0 0 0,0 0 1,0 1-1,0-1 0,1 1 1,-1-1-1,0 1 0,0-1 1,0 1-1,1-1 0,-1 1 1,0 0-1,1-1 0,-1 1 1,1 0-1,-1 0 0,0-1 1,1 1-1,0 0 1,-1 0-1,1 0 0,0 0 1,-1 1-1,-2 13 123,1 1 0,0 0 0,1-1 0,1 1 1,3 20-1,-3-21-124,31 249 979,19-2-73,-40-217-799,1-1 1,33 85 0,-37-114-166,0-1 1,1 0-1,0 0 1,1 0 0,1-1-1,0 0 1,0-1-1,2 0 1,-1-1-1,2 0 1,24 16-1,-24-19-6,0-2 0,0 1 0,0-2-1,1 1 1,0-2 0,0 0 0,1-1-1,-1 0 1,1-1 0,0-1-1,-1 0 1,27-2 0,-28-1 31,0 0 0,-1 0 1,1-2-1,-1 1 0,0-1 1,1-1-1,-2 0 0,1-1 0,-1 0 1,0-1-1,0 0 0,-1-1 0,0 0 1,17-17-1,-15 11 119,-1-1-1,0-1 1,-1 0-1,0 0 1,-2-1 0,0 0-1,0 0 1,-2-1-1,7-30 1,-6 17 115,-2-1-1,-2 1 1,0-1 0,-5-61 0,0 74-232,0 1 0,-2-1 0,0 1 0,-2 0 1,0 0-1,-1 0 0,0 1 0,-1 0 0,-1 0 1,-13-16-1,-4-2-10,-2 0 0,-1 2 0,-39-34 0,32 36-34,-1 2-1,-2 1 1,-1 2-1,-61-30 1,68 40-62,0 2 1,-56-17 0,80 29-92,1 0 1,0 1 0,-1-1-1,1 2 1,-16-1-1,21 2-13,0-1-1,0 0 1,0 1-1,0 0 0,1 0 1,-1-1-1,0 2 1,1-1-1,-1 0 1,0 1-1,1-1 0,-1 1 1,1-1-1,0 1 1,0 0-1,0 0 0,0 0 1,-2 3-1,-13 25-1290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5.668"/>
    </inkml:context>
    <inkml:brush xml:id="br0">
      <inkml:brushProperty name="width" value="0.05" units="cm"/>
      <inkml:brushProperty name="height" value="0.05" units="cm"/>
      <inkml:brushProperty name="color" value="#008C3A"/>
    </inkml:brush>
  </inkml:definitions>
  <inkml:trace contextRef="#ctx0" brushRef="#br0">110 0 13643,'-37'50'7765,"26"-36"-6918,0 1 0,0 0 1,2 0-1,0 1 0,-8 19 0,16-32-829,0-1 0,0 1 0,1 0 1,-1 0-1,1-1 0,-1 1 0,1 0 0,0 0 1,0 0-1,1-1 0,-1 1 0,0 0 0,1 0 0,0 0 1,-1-1-1,1 1 0,0-1 0,1 1 0,-1 0 0,0-1 1,1 0-1,-1 1 0,1-1 0,0 0 0,0 0 0,0 0 1,0 0-1,0 0 0,0 0 0,0-1 0,1 1 0,4 2 1,2 1 3,1-1 1,0 0 0,0 0 0,1-1 0,-1 0 0,1-1 0,12 2 0,37-2 264,-45-2 31,0 1-1,0 0 1,28 5-1,-42-5-290,0-1 0,-1 0 0,1 0 0,0 0-1,0 1 1,-1-1 0,1 0 0,-1 1 0,1-1-1,0 0 1,-1 1 0,1-1 0,-1 1 0,1-1-1,-1 1 1,1-1 0,-1 1 0,1 0 0,-1-1-1,1 1 1,-1-1 0,0 1 0,0 0 0,1 1-1,-1-1 1,0 0 0,0 1 0,0-1 0,0 0 0,0 1-1,0-1 1,-1 0 0,1 1 0,0-1 0,-1 0 0,1 0-1,-2 3 1,-2 3 26,-1 1 1,-1 0-1,-7 8 0,8-10-22,-8 9-26,0-1 0,-22 19-1,28-27-340,0-1 0,0 0 0,-1 0 0,0-1 0,1 0 0,-1 0 0,-16 4 1,1-5-2234,4-8 850</inkml:trace>
</inkml:ink>
</file>

<file path=ppt/ink/ink2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38.266"/>
    </inkml:context>
    <inkml:brush xml:id="br0">
      <inkml:brushProperty name="width" value="0.05" units="cm"/>
      <inkml:brushProperty name="height" value="0.05" units="cm"/>
      <inkml:brushProperty name="color" value="#008C3A"/>
    </inkml:brush>
  </inkml:definitions>
  <inkml:trace contextRef="#ctx0" brushRef="#br0">0 355 12371,'1'-2'111,"4"-15"3643,-2 14-1488,0 12-986,11 396 4073,-14-356-5103,0-49-246,0 0-1,0 0 0,0 0 0,0 0 0,0 1 0,0-1 0,-1 0 0,1 0 0,0 0 0,0 0 0,0 0 0,0 1 1,0-1-1,0 0 0,0 0 0,0 0 0,0 0 0,0 0 0,0 1 0,0-1 0,0 0 0,1 0 0,-1 0 0,0 0 1,0 0-1,0 0 0,0 1 0,0-1 0,0 0 0,0 0 0,0 0 0,0 0 0,0 0 0,0 0 0,1 0 1,-1 1-1,0-1 0,0 0 0,0 0 0,0 0 0,0 0 0,0 0 0,1 0 0,-1 0 0,0 0 0,0 0 0,0 0 1,0 0-1,5-6 80,-2-1-51,-1 0 0,0-1 0,0 1 0,2-13-1,-1 0 1,7-32 38,34-141-49,-36 167 39,1 1 0,1 0 0,1 0 0,1 1 0,19-28 0,-25 42 25,1 1 1,1 0-1,-1 0 1,2 1-1,12-11 1,-19 17-67,1 0 1,-1 0 0,1 0 0,0 1 0,0-1-1,0 1 1,0 0 0,0 0 0,0 0 0,0 0-1,0 0 1,0 1 0,0 0 0,1-1 0,-1 1 0,0 0-1,0 0 1,0 1 0,0-1 0,1 1 0,-1-1-1,0 1 1,0 0 0,3 2 0,-1-1-17,-1 0 0,0 1 0,0 0 0,0 0 0,-1 0 0,1 0 0,-1 0 0,1 1 1,-1 0-1,5 7 0,-4-4 0,0 0 0,-1 0 0,0 1 0,0-1 1,-1 1-1,2 7 0,0 11 2,-1 0 1,-2 0-1,-1 29 0,0-29-2,0-12-24,1-10 4,-1-1 0,0 1 0,0-1 0,0 0-1,0 1 1,-1-1 0,1 1 0,-1-1 0,0 0 0,-1 4-1,1-7-57,0-4 52,0-7 13,2-13 5,0 1-1,2-1 0,1 0 0,1 1 0,1 0 0,1 0 0,1 0 0,1 1 0,12-22 0,-4 14 15,1 1 0,1 1 0,1 1 0,2 1 0,43-42 0,-55 59 23,1 0 0,0 0 0,0 1 0,1 0 0,13-6 0,-22 12-18,1 1 1,-1-1-1,1 1 1,-1 0-1,1 1 1,0-1-1,-1 0 1,1 1-1,0 0 1,6 0 0,-8 1-6,0-1 0,1 1 0,-1-1 0,0 1 0,0 0 0,1 0 0,-1 0 0,0 1 0,0-1 0,0 0 1,-1 1-1,1-1 0,0 1 0,0-1 0,-1 1 0,1 0 0,-1 0 0,2 3 0,3 6 60,-1 0 0,-1 0 0,0 1 0,-1-1 0,0 1 1,0 0-1,1 22 0,0-3 28,2 9-43,-3-17-202,0-1 1,2 1 0,10 31 0,-15-54 84,1 1 1,-1-1-1,0 0 1,0 1 0,0-1-1,0 1 1,1-1-1,-1 0 1,0 1-1,0-1 1,1 1-1,-1-1 1,0 0-1,1 1 1,-1-1-1,0 0 1,1 0-1,-1 1 1,0-1-1,1 0 1,-1 0-1,1 0 1,-1 1 0,0-1-1,1 0 1,-1 0-1,1 0 1,-1 0-1,1 0 1,-1 0-1,0 0 1,1 0-1,-1 0 1,1 0-1,-1 0 1,1 0-1,-1 0 1,1 0-1,-1 0 1,0-1-1,1 1 1,-1 0 0,1 0-1,-1 0 1,0-1-1,1 1 1,-1 0-1,0 0 1,1-1-1,-1 1 1,0 0-1,1-1 1,-1 0-1,20-23-3481,-17 19 2831,15-16-1142</inkml:trace>
</inkml:ink>
</file>

<file path=ppt/ink/ink2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39.467"/>
    </inkml:context>
    <inkml:brush xml:id="br0">
      <inkml:brushProperty name="width" value="0.05" units="cm"/>
      <inkml:brushProperty name="height" value="0.05" units="cm"/>
      <inkml:brushProperty name="color" value="#008C3A"/>
    </inkml:brush>
  </inkml:definitions>
  <inkml:trace contextRef="#ctx0" brushRef="#br0">191 713 16884,'0'-1'71,"0"1"1,0-1 0,0 1-1,-1-1 1,1 1 0,0-1-1,0 1 1,-1-1 0,1 1-1,0-1 1,-1 1 0,1-1-1,0 1 1,-1 0 0,1-1-1,-1 1 1,1 0 0,-1-1 0,1 1-1,-1 0 1,1-1 0,-1 1-1,1 0 1,-1 0 0,1 0-1,-1 0 1,1-1 0,-1 1-1,1 0 1,-2 0 0,1 1 66,0-1-1,-1 1 1,1 0 0,-1-1 0,1 1 0,0 0-1,0 0 1,0 0 0,0 0 0,-1 0 0,1 0 0,0 0-1,-1 2 1,-26 37 1870,-46 87 0,61-101-1604,-17 40 1,27-56-339,0-1 0,1 1 0,0-1 0,0 1 0,1 0 0,0-1 0,0 1 0,2 14 0,-1-23-62,0 1 0,0-1 0,1 1 1,-1-1-1,0 1 0,1-1 0,-1 1 0,1-1 1,-1 0-1,1 1 0,0-1 0,0 0 1,-1 0-1,1 1 0,0-1 0,0 0 0,2 1 1,-2-1-4,0-1 0,-1 0 0,1 0 0,0 1 0,0-1 1,0 0-1,0 0 0,0 0 0,-1 0 0,1 0 0,0 0 1,0-1-1,0 1 0,0 0 0,0 0 0,-1-1 0,1 1 1,0 0-1,0-1 0,0 1 0,-1-1 0,1 1 0,0-1 1,-1 1-1,1-1 0,0 1 0,-1-1 0,1 0 0,-1 0 1,2 0-1,4-8 2,1 1 1,-1-1 0,0 0 0,-1 0 0,0 0 0,6-20-1,15-61 32,-22 63-26,-3 20-5,0 1 0,0-1 0,3-7 0,4 63 84,-7-44-65,1 0-1,-1-1 1,1 1-1,0 0 0,0-1 1,1 1-1,-1-1 1,1 0-1,0 0 0,0 0 1,1 0-1,-1 0 1,1-1-1,-1 0 0,1 1 1,0-1-1,1-1 1,5 4-1,-4-3-145,-1-1 0,1 1 0,0-1 0,0-1 1,0 1-1,-1-1 0,1 0 0,1-1 0,-1 1 0,0-1 0,0-1 1,0 1-1,0-1 0,0 0 0,6-2 0,-6 1-239,0 0 1,-1-1-1,1 0 0,-1 0 0,0 0 0,0 0 1,0-1-1,0 0 0,-1 0 0,1-1 1,-1 1-1,0-1 0,0 0 0,-1 0 1,5-9-1,3-6-735,-2 0 0,0 0 0,5-23 1,-3 0 556,-2 0 1,6-80-1,1-3 1608,-15 118-552,1 1 0,-1-1-1,2 0 1,-1 1 0,5-10 0,-7 17-449,0 0 0,0-1 1,0 1-1,0 0 0,0-1 0,0 1 0,0 0 1,1-1-1,-1 1 0,0 0 0,0-1 0,0 1 0,1 0 1,-1-1-1,0 1 0,1 0 0,-1 0 0,0-1 1,0 1-1,1 0 0,-1 0 0,0 0 0,1-1 0,-1 1 1,0 0-1,1 0 0,-1 0 0,1 0 0,-1 0 0,0 0 1,1 0-1,-1 0 0,0 0 0,1 0 0,-1 0 1,1 0-1,-1 0 0,0 0 0,1 0 0,-1 0 0,0 0 1,1 0-1,-1 1 0,0-1 0,1 0 0,-1 0 1,0 0-1,1 1 0,-1-1 0,0 0 0,0 0 0,1 1 1,-1-1-1,9 18 1668,1 21 196,7 65 0,-8-43-1260,10 96 337,-17-151-987,0-9 7,1-12 0,6-110-57,-6 69-95,2 1-1,18-84 0,-20 129 117,0 1 0,0-1 1,1 1-1,0-1 0,6-8 0,-9 16 10,0 1 0,0-1 0,0 1 0,0-1 0,0 1 0,1 0 0,-1-1 1,1 1-1,-1 0 0,1 0 0,-1 0 0,1 0 0,0 0 0,3-1 0,-4 2 3,1 0 0,-1 0 1,1 0-1,0 0 0,-1 0 0,1 1 0,-1-1 0,1 0 0,-1 1 0,1-1 0,-1 1 0,1-1 0,-1 1 0,0 0 1,1-1-1,-1 1 0,0 0 0,1 0 0,-1 0 0,2 2 0,8 8 93,-1 1-1,-1 0 1,0 0 0,11 20 0,-12-19-30,0 0 0,1-1 1,0 0-1,20 21 1,-24-30-64,-1 1 0,0-1 1,1 0-1,0 0 0,0 0 0,0-1 1,0 1-1,0-1 0,1 0 1,9 2-1,-12-4-4,0 0 1,1 0 0,-1 1-1,0-2 1,0 1 0,0 0-1,0-1 1,0 0-1,0 1 1,0-1 0,0 0-1,0-1 1,0 1 0,0 0-1,0-1 1,-1 0-1,1 1 1,-1-1 0,1 0-1,3-5 1,4-4 3,-1 0 0,0-1 0,-1-1 0,0 1 0,-1-2 0,8-20 0,26-91-19,-25 72-16,2-4 24,-17 56-14,1 6 12,4 14 13,2 5 6,-5-16-10,1-1 1,0-1-1,0 1 0,1-1 0,0 1 0,0-1 1,1 0-1,-1-1 0,1 0 0,1 0 0,-1 0 1,1 0-1,-1-1 0,14 6 0,-16-9 0,0 1-1,0-1 1,1 0-1,-1 1 1,0-2-1,1 1 1,-1-1-1,0 1 1,1-1-1,-1 0 1,1-1-1,-1 1 1,0-1-1,1 0 1,-1 0-1,0 0 1,0-1-1,0 1 1,0-1-1,0 0 1,0 0-1,0-1 1,-1 1-1,1-1 1,-1 1-1,1-1 1,4-7-1,0 1 1,-1-1-1,-1 0 0,0-1 1,0 1-1,-1-1 0,0 0 1,-1-1-1,-1 1 1,0-1-1,3-18 0,-2 0 2,-1 0-1,-2-60 0,-1 90-1,0 1 0,0-1 0,0 0 0,0 0 0,0 0 0,0 0 0,0 0 0,0 0 0,0 0 0,0 0 0,0 0 0,0 0 0,0 0 0,0 0 0,0 0 0,0 0 0,0 0-1,0 0 1,1 0 0,-1 0 0,0 0 0,0 0 0,0 0 0,0 0 0,0 0 0,0-1 0,0 1 0,0 0 0,0 0 0,0 0 0,0 0 0,0 0 0,0 0 0,0 0 0,0 0 0,0 0 0,0 0 0,0 0 0,0 0 0,0 0-1,0 0 1,0 0 0,0 0 0,0 0 0,0 0 0,0 0 0,0 0 0,0 0 0,0 0 0,0 0 0,0 0 0,0 0 0,0 0 0,0-1 0,4 8-6,7 15-10,-7-12 10,90 150 3,-3-6 258,-82-137-192,-2 0 0,0 1 0,0-1 1,-2 2-1,-1-1 0,0 1 0,-1-1 1,-1 1-1,0 0 0,-2 0 0,0 0 1,-1 0-1,-1 0 0,-1 0 0,-1-1 1,0 1-1,-2-1 0,0 0 0,0-1 1,-17 30-1,11-27-66,0-1 1,-1-1-1,-31 32 1,36-42-226,0 0 0,0-1 0,-1 0 0,0 0 0,-1-1 0,1-1 0,-1 0 0,0 0 0,0 0 0,-12 2 0,17-6-175,-1 1-1,1-2 1,-1 1-1,1 0 1,-7-1 0,8-1 178,1 1 0,-1-1 1,1 0-1,-1 0 0,1 0 1,-4-2-1</inkml:trace>
</inkml:ink>
</file>

<file path=ppt/ink/ink2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0.166"/>
    </inkml:context>
    <inkml:brush xml:id="br0">
      <inkml:brushProperty name="width" value="0.05" units="cm"/>
      <inkml:brushProperty name="height" value="0.05" units="cm"/>
      <inkml:brushProperty name="color" value="#008C3A"/>
    </inkml:brush>
  </inkml:definitions>
  <inkml:trace contextRef="#ctx0" brushRef="#br0">34 297 17996,'4'-12'2469,"-1"18"680,-3 22-739,-5 7-1009,-12 51 0,-1-2-550,18-83-847,0 0 0,0 0 0,0 0 0,0 0 0,0 1 0,0-1 0,0 0 0,0 0-1,0 0 1,0 0 0,0 0 0,1 0 0,-1 0 0,0 0 0,1 0 0,0 1 0,0-1-2,-1-1-1,1 1 1,-1-1-1,1 0 1,-1 1-1,1-1 1,-1 0-1,1 1 1,0-1-1,-1 0 1,1 1-1,0-1 1,-1 0-1,1 0 1,0 0 0,-1 0-1,1 0 1,0 0-1,0 0 1,5-1 0,-1 0 0,1 0 0,-1 0 0,0-1 1,7-3-1,-9 4-1,61-27-340,0-2 1,74-50-1,-122 70 148,1 0 0,32-14 0,-42 22 164,0 0-1,0 0 0,0 0 0,0 1 0,1 0 0,-1 0 0,0 1 0,1 0 0,-1 0 0,10 2 0,-9-1 28,-1 0 0,1 0 0,0-1 0,-1 0 0,1-1 0,-1 0 1,1 0-1,-1 0 0,1-1 0,-1 0 0,12-5 0,-16 5 15,1 0-1,0 0 0,-1 0 0,1 0 1,-1-1-1,0 1 0,0-1 0,0 0 1,0 0-1,0 0 0,-1 0 0,1-1 1,-1 1-1,0-1 0,0 1 0,0-1 1,0 0-1,-1 0 0,1 0 0,-1 0 1,0 0-1,0-6 0,-1 3 14,0 0-1,0 0 1,-1 0 0,0 0-1,-1 0 1,0 1-1,0-1 1,0 0 0,-1 1-1,1 0 1,-2 0-1,1 0 1,-1 0 0,-5-7-1,-5-5-63,-1-1 1,-32-27-1,36 36-186,6 6-164,1 0-1,-1-1 1,1 1 0,-1-1 0,-4-7 0,9 11 276,0 1 0,0 0 0,0-1 0,0 1 1,0 0-1,-1-1 0,1 1 0,0 0 0,0 0 0,0-1 1,0 1-1,0 0 0,0-1 0,0 1 0,0 0 1,0-1-1,0 1 0,0 0 0,0-1 0,1 1 1,-1 0-1,0-1 0,0 1 0,0 0 0,0 0 1,0-1-1,1 1 0,-1 0 0,0 0 0,0-1 1,0 1-1,1 0 0,-1 0 0,0-1 0,0 1 1,1 0-1,10-4-2262,31 0-1098,-10 0 2804</inkml:trace>
</inkml:ink>
</file>

<file path=ppt/ink/ink2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1.092"/>
    </inkml:context>
    <inkml:brush xml:id="br0">
      <inkml:brushProperty name="width" value="0.05" units="cm"/>
      <inkml:brushProperty name="height" value="0.05" units="cm"/>
      <inkml:brushProperty name="color" value="#008C3A"/>
    </inkml:brush>
  </inkml:definitions>
  <inkml:trace contextRef="#ctx0" brushRef="#br0">167 586 8946,'21'-16'1351,"32"-24"8052,-79 57-8575,1 0 0,0 2 0,1 0-1,1 2 1,1 1 0,-26 33 0,39-44-522,1 0 1,-11 19-1,17-27-269,1 0 0,-1 0 0,1 0 0,0 0 0,0 0-1,0 0 1,0 0 0,1 0 0,-1 0 0,1 0-1,0 1 1,0-1 0,0 0 0,0 0 0,0 0 0,2 6-1,-2-8-36,1 0 0,-1 0-1,1 0 1,0 0 0,-1 0 0,1 0-1,0 0 1,0 0 0,-1 0-1,1 0 1,0 0 0,0-1-1,0 1 1,0 0 0,0-1-1,0 1 1,0-1 0,0 1-1,0-1 1,0 1 0,0-1-1,1 0 1,-1 1 0,0-1-1,0 0 1,0 0 0,0 0-1,1 0 1,-1 0 0,0 0-1,0 0 1,0-1 0,2 0-1,3 0-34,-1-1-1,0 1 0,0-1 0,0-1 1,-1 1-1,7-5 0,-1 0-94,0 0 1,-1-1-1,1-1 0,12-15 0,27-42-460,4-5 346,-53 71 244,1-1 0,-1 1 0,1 0 1,-1-1-1,0 1 0,1-1 0,-1 1 0,1 0 0,0-1 0,-1 1 0,1 0 0,-1-1 1,1 1-1,-1 0 0,1 0 0,0 0 0,-1 0 0,1-1 0,-1 1 0,1 0 1,0 0-1,-1 0 0,1 0 0,0 0 0,14 8 54,-14-7-45,1 1 1,0-1 0,0 0 0,0 0 0,0 0-1,0 0 1,3 0 0,0 0-1,-1 0 1,1-1 0,0 1 0,0-1-1,0 0 1,-1-1 0,1 1-1,0-1 1,-1 0 0,1 0-1,0-1 1,7-3 0,-5 1-5,0 1 1,-1-2-1,0 1 0,0-1 1,0 1-1,-1-2 1,8-8-1,-1-1 13,0-1 0,-2-1-1,0 0 1,-1 0 0,11-29 0,3-14 46,-20 55-62,-2 9 1,0 12 6,-1-12-2,1 1-4,-1-1 0,1 0-1,0 0 1,0 0 0,0 0-1,0 0 1,1 0 0,0-1-1,0 1 1,0 0 0,0-1-1,0 1 1,1-1 0,-1 0-1,1 0 1,0 0 0,0 0-1,0 0 1,1-1 0,-1 1-1,0-1 1,1 0 0,0 0-1,-1 0 1,1 0 0,0-1-1,0 0 1,0 0 0,0 0-1,0 0 1,0 0 0,1-1-1,-1 0 1,8 0 0,-5 0 0,0-1 1,0 0 0,1-1 0,-1 1-1,0-1 1,0 0 0,-1-1 0,1 0 0,0 0-1,-1 0 1,0-1 0,0 0 0,0 0 0,0-1-1,-1 1 1,1-1 0,-1-1 0,0 1 0,6-10-1,4-7 34,-1-2 0,-1 0 0,18-47 0,-23 50-26,44-113 16,-52 134-23,0-1 0,0 1-1,0 0 1,0 0 0,0-1 0,0 1 0,0 0 0,0 0-1,0 0 1,0-1 0,1 1 0,-1 0 0,0 0 0,0-1 0,0 1-1,0 0 1,0 0 0,0 0 0,1 0 0,-1-1 0,0 1-1,0 0 1,0 0 0,1 0 0,-1 0 0,0 0 0,0-1-1,0 1 1,1 0 0,-1 0 0,0 0 0,0 0 0,1 0 0,-1 0-1,0 0 1,0 0 0,0 0 0,1 0 0,-1 0 0,0 0-1,0 0 1,1 0 0,-1 0 0,0 0 0,0 0 0,1 0-1,-1 0 1,0 0 0,0 1 0,0-1 0,1 0 0,-1 0 0,0 0-1,0 0 1,0 0 0,1 1 0,-1-1 0,0 0 0,0 0-1,0 0 1,0 1 0,0-1 0,0 0 0,1 1 0,8 20 121,-4-10-55,44 84 174,-29-58-178,-1 0 1,15 43-1,-25-53-51,-1 0 1,-2 1-1,4 32 0,-9-47-11,0 0 0,-1 0 0,0-1-1,-1 1 1,0 0 0,-1 0 0,-1 0-1,0-1 1,-5 15 0,6-23-1,0 0 0,1-1 1,-1 1-1,-1 0 1,1-1-1,-3 4 0,4-6-1,0 0 0,0 0 0,0-1 0,0 1 1,1 0-1,-1-1 0,0 1 0,0-1 0,0 1 0,0-1 0,0 1 0,0-1 0,-1 1 0,1-1 0,0 0 0,0 0 0,0 0 0,0 0 1,0 0-1,0 0 0,-1 0 0,1 0 0,0 0 0,0 0 0,0 0 0,0-1 0,-2 0 0,0 0 6,1-1 0,-1 0 0,0 0-1,0 0 1,1 0 0,-1 0 0,1-1 0,0 1 0,0-1-1,0 0 1,0 0 0,0 1 0,1-1 0,-4-6 0,1-3 22,0 0 1,-5-20 0,3 2-14,3-1 0,0 1 1,2 0-1,1-1 1,1 1-1,2-1 1,1 1-1,15-54 1,-10 51-20,2 0 1,22-46-1,-26 66 2,0 0 0,0 0 0,2 1 0,0-1 0,0 2 0,1 0 0,0 0 0,15-12 0,-18 18 9,0 0 1,0 1 0,0 0 0,1 0 0,-1 1 0,11-3-1,-15 5 3,-1 0 0,0 0 0,0 1 0,1-1 0,-1 1 0,1 0 0,-1 0-1,0-1 1,1 2 0,-1-1 0,0 0 0,1 0 0,-1 1 0,0-1-1,1 1 1,-1 0 0,0 0 0,0-1 0,0 1 0,1 1 0,-1-1 0,0 0-1,0 1 1,-1-1 0,4 3 0,-3-1 7,-1-1 0,1 1-1,-1 0 1,0 0 0,0 0 0,0-1 0,0 1-1,0 0 1,-1 0 0,1 0 0,-1 0 0,0 0 0,0 4-1,-1 3 27,0 1-1,-3 15 0,-4 5-227,-2-1 0,-1 0-1,-1-1 1,-1 0 0,-2-1-1,-22 32 1,-1-9-2848,26-36 1759,-13 22-464</inkml:trace>
</inkml:ink>
</file>

<file path=ppt/ink/ink2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1.529"/>
    </inkml:context>
    <inkml:brush xml:id="br0">
      <inkml:brushProperty name="width" value="0.05" units="cm"/>
      <inkml:brushProperty name="height" value="0.05" units="cm"/>
      <inkml:brushProperty name="color" value="#008C3A"/>
    </inkml:brush>
  </inkml:definitions>
  <inkml:trace contextRef="#ctx0" brushRef="#br0">52 0 18844,'-22'42'1720,"-1"8"737,18 21-569,4 6-151,1-3-713,5-3-256,2-3-496,0-3-152,0-2-64,1-2-48,-1-8-248,0-1-264,-7-10-864,0-4-417,-9-9-1135,-4-8-161,-7-7 1689</inkml:trace>
</inkml:ink>
</file>

<file path=ppt/ink/ink2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1.887"/>
    </inkml:context>
    <inkml:brush xml:id="br0">
      <inkml:brushProperty name="width" value="0.05" units="cm"/>
      <inkml:brushProperty name="height" value="0.05" units="cm"/>
      <inkml:brushProperty name="color" value="#008C3A"/>
    </inkml:brush>
  </inkml:definitions>
  <inkml:trace contextRef="#ctx0" brushRef="#br0">0 591 11066,'48'-50'8201,"-2"-2"-5186,34-38-649,286-259 2159,-311 299-4416,-55 50-109,0 0-1,0 0 1,0 0 0,0 1-1,0-1 1,0 0-1,0 0 1,0 0 0,0 0-1,0 0 1,0 0-1,0 0 1,0 0 0,0 1-1,0-1 1,0 0-1,0 0 1,0 0-1,0 0 1,0 0 0,1 0-1,-1 0 1,0 0-1,0 0 1,0 1 0,0-1-1,0 0 1,0 0-1,0 0 1,0 0 0,0 0-1,0 0 1,0 0-1,1 0 1,-1 0-1,0 0 1,0 0 0,0 0-1,0 0 1,0 0-1,0 0 1,0 0 0,0 0-1,1 0 1,-1 0-1,0 0 1,0 0 0,0 0-1,0 0 1,0 0-1,0 0 1,0 0 0,0 0-1,1 0 1,-1 0-1,0 0 1,0 0-1,0 0 1,0 0 0,0 0-1,0 0 1,0 0-1,0-1 1,0 1 0,0 0-1,1 0 1,-3 10-38,-5 20-79,-1-2-55,-3 30 0,10-48 131,0 0 0,1-1 0,0 1 0,0 0 0,1 0 0,1-1 0,2 13-1,-2-17 35,-1 0-1,1-1 1,0 1-1,0 0 1,0-1-1,0 0 1,1 1-1,0-1 1,0 0-1,0 0 0,1 0 1,-1-1-1,1 1 1,0-1-1,0 0 1,0 0-1,0 0 1,0-1-1,1 1 1,-1-1-1,1 0 0,0 0 1,-1-1-1,1 1 1,0-1-1,0 0 1,0 0-1,0-1 1,0 0-1,0 0 1,0 0-1,0 0 0,0-1 1,0 0-1,0 0 1,0 0-1,7-3 1,0-1 36,0-1 1,-1 0-1,1-1 0,-1 0 1,-1-1-1,1 0 1,-2-1-1,1 0 1,-1-1-1,0 1 1,-1-2-1,9-14 0,-14 21-2,-1 0 0,1 0-1,-1 0 1,-1 0-1,1 0 1,-1-1-1,1 1 1,-1-1-1,0 1 1,-1-1 0,1 1-1,-1-1 1,0-5-1,-1 6-16,0 1 0,1 0 0,-1 0-1,-1 0 1,1 0 0,0 0 0,-1 0-1,1 0 1,-1 1 0,0-1 0,0 0-1,0 1 1,0 0 0,-1-1-1,1 1 1,-1 0 0,1 0 0,-1 0-1,-4-2 1,-7-3-197,0 0 0,0 0 0,-1 2 0,0 0 0,-21-4 0,8 3-688,1 2 0,-33 0 0,50 4 985,-1 0 0,-17 3 0,-12 8-338</inkml:trace>
</inkml:ink>
</file>

<file path=ppt/ink/ink2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2.547"/>
    </inkml:context>
    <inkml:brush xml:id="br0">
      <inkml:brushProperty name="width" value="0.05" units="cm"/>
      <inkml:brushProperty name="height" value="0.05" units="cm"/>
      <inkml:brushProperty name="color" value="#008C3A"/>
    </inkml:brush>
  </inkml:definitions>
  <inkml:trace contextRef="#ctx0" brushRef="#br0">1 1238 8922,'0'-4'590,"1"0"1,0 0-1,0-1 1,0 1-1,0 0 0,1 0 1,-1 0-1,1 0 1,0 0-1,1 1 0,-1-1 1,6-6-1,-2 2-279,114-194 4372,-15-10-2112,-87 174-2144,-6 14-177,20-41 388,-3-1-1,28-91 1,-52 136-606,0 0 0,-1 0-1,-1-1 1,0 0 0,-2 1 0,-1-1 0,-1 0 0,0 0-1,-2 1 1,0-1 0,-2 1 0,-7-23 0,8 34-25,0 0 0,0 1 0,-1 0 0,0-1 0,0 2 0,-13-17 0,16 23 2,0 0 0,0 0 1,0 0-1,0 0 0,0 0 0,0 1 0,-1-1 1,1 1-1,0-1 0,-1 1 0,1 0 0,-1 0 1,1 0-1,-1 1 0,0-1 0,1 0 1,-1 1-1,0 0 0,1 0 0,-1-1 0,0 2 1,0-1-1,1 0 0,-1 0 0,0 1 1,1 0-1,-1-1 0,0 1 0,1 0 0,-1 0 1,-2 2-1,0 0 15,1 0 1,-1 1 0,1-1-1,0 1 1,0 0-1,0 0 1,0 1-1,0-1 1,1 1-1,0-1 1,0 1-1,-4 10 1,-1 5 35,1 1 0,-5 21 0,10-34-44,-9 36 88,-8 73 1,16-89-23,2 0 0,1 0 0,6 51 0,-4-69-43,0-1 0,0 1 1,1-1-1,0 0 0,1 1 0,0-2 0,0 1 0,1 0 1,10 12-1,-11-15-20,1-1 0,0 0 0,0 0 0,1 0 1,-1 0-1,1-1 0,0 0 0,1 0 0,-1-1 1,0 0-1,1 0 0,0 0 0,10 2 0,-2-2-10,1-1 1,-1-1-1,0 0 0,0-1 0,1 0 1,-1-1-1,0-1 0,0-1 0,0 0 1,0-1-1,27-11 0,-21 6-7,0-1 0,-1 0 0,0-2 0,-1 0 0,0-2 0,-1 0 0,22-22 0,-28 23-1,-1 1 0,-1-2 0,0 1-1,-1-2 1,9-18 0,29-81-11,-47 113 9,1 0 1,-1 0 0,0 0-1,0 1 1,1-1 0,-1 0 0,1 0-1,-1 1 1,0-1 0,1 0 0,-1 1-1,1-1 1,0 1 0,0-1-1,-1 1 1,0 0-1,0 0 1,1 0 0,-1 0-1,0 0 1,0 0-1,0 0 1,1 0-1,-1 0 1,0 0 0,0 0-1,0 0 1,1 0-1,-1 1 1,0-1-1,0 0 1,0 0 0,0 0-1,1 0 1,-1 0-1,0 1 1,0-1-1,0 0 1,0 0-1,0 0 1,0 0 0,0 1-1,0-1 1,0 0-1,1 0 1,-1 0-1,0 1 1,0-1 0,5 27-29,-4-23 27,1 10-96,-1 0 151,2 1 1,5 19-1,-7-32-127,-1 1 0,1 0 0,0-1-1,1 1 1,-1 0 0,0-1 0,1 1-1,-1-1 1,1 0 0,0 0 0,0 1 0,0-1-1,0 0 1,0-1 0,1 1 0,-1 0-1,0-1 1,4 3 0,-4-4-178,-1 0-1,0 1 1,1-1 0,-1 0 0,1 0-1,-1 0 1,0 0 0,1 0-1,-1 0 1,0 0 0,1-1 0,-1 1-1,1 0 1,-1-1 0,0 1 0,0-1-1,1 0 1,-1 1 0,0-1-1,0 0 1,0 0 0,0 1 0,0-1-1,0 0 1,0 0 0,0 0 0,0 0-1,0-1 1,0 0 0,13-13-1690</inkml:trace>
</inkml:ink>
</file>

<file path=ppt/ink/ink2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2.703"/>
    </inkml:context>
    <inkml:brush xml:id="br0">
      <inkml:brushProperty name="width" value="0.05" units="cm"/>
      <inkml:brushProperty name="height" value="0.05" units="cm"/>
      <inkml:brushProperty name="color" value="#008C3A"/>
    </inkml:brush>
  </inkml:definitions>
  <inkml:trace contextRef="#ctx0" brushRef="#br0">84 49 11250,'-33'-4'1985,"0"-1"2504,21 2-3481,7-1-408,10-3-928,12-2-536,16 1-2617,5-1 2073</inkml:trace>
</inkml:ink>
</file>

<file path=ppt/ink/ink2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3.373"/>
    </inkml:context>
    <inkml:brush xml:id="br0">
      <inkml:brushProperty name="width" value="0.05" units="cm"/>
      <inkml:brushProperty name="height" value="0.05" units="cm"/>
      <inkml:brushProperty name="color" value="#008C3A"/>
    </inkml:brush>
  </inkml:definitions>
  <inkml:trace contextRef="#ctx0" brushRef="#br0">0 1007 14307,'6'23'2920,"6"31"0,-11-44-2339,0 0 1,-1 0 0,0 0 0,-1 0-1,-2 18 1,-7 12 255,8-35-560,4-27-237,3-17-25,1 1 1,3 0 0,23-67-1,-29 98-14,0 0-1,0 0 0,1 0 1,0 1-1,9-12 1,-12 17-1,0-1 0,0 1 0,0 0 0,0 0 0,0 0 0,0 0 0,1 0 1,-1 1-1,0-1 0,1 0 0,-1 1 0,0-1 0,1 0 0,-1 1 0,1 0 1,-1-1-1,1 1 0,-1 0 0,1 0 0,-1 0 0,1 0 0,-1 0 0,1 0 1,-1 0-1,1 0 0,-1 1 0,1-1 0,-1 1 0,1-1 0,-1 1 0,1-1 0,-1 1 1,0 0-1,0 0 0,3 1 0,29 28 20,-26-24 3,-1 1 0,2-1 1,-1 0-1,1-1 1,10 7-1,-13-9-18,1-1 0,-1 1 0,1-1 0,0 0 0,0-1 0,0 1 0,0-1 0,0 0 0,0 0 0,0-1 0,0 0 0,0 0 0,1-1 0,-1 1 0,0-1 0,0-1 0,0 1 0,0-1 0,-1 0 0,1 0 0,0-1 0,-1 1 0,1-1 0,-1 0 0,0-1 0,0 0 0,0 1 0,6-9 0,0-1-273,0 0-1,-1-1 0,-1 0 1,0 0-1,-1-1 0,-1-1 1,0 1-1,-1-1 0,-1 0 0,0-1 1,-1 1-1,2-22 0,-1-10-1187,-2 0-1,-3-1 1,-5-49-1,2 45 1434,-3 0 0,-21-92 0,-23-7 2381,48 147-2058,1 0 1,0-1 0,0 1-1,0 0 1,0 0 0,1-1 0,0 1-1,0 0 1,0-1 0,1 1 0,0 0-1,0-1 1,2-4 0,-3 9-238,0 1 1,0-1-1,1 1 0,-1-1 1,0 1-1,0 0 0,1-1 1,-1 1-1,0-1 1,1 1-1,-1-1 0,0 1 1,1 0-1,-1-1 1,0 1-1,1 0 0,-1-1 1,1 1-1,-1 0 0,1 0 1,-1 0-1,1-1 1,-1 1-1,1 0 0,-1 0 1,1 0-1,-1 0 1,1 0-1,-1 0 0,2 0 1,-1 0 29,0 1 1,0-1-1,0 1 1,0 0-1,1-1 1,-1 1 0,-1 0-1,1 0 1,0 0-1,0-1 1,0 1-1,1 2 1,2 3 174,0-1-1,-1 1 1,6 13-1,-2 7 161,0 0-1,-2 1 0,-1 0 1,2 46-1,-3-31-111,0-4-53,4 59 300,24 115 0,-27-195-549,0-1-1,7 17 1,-9-30-90,-1 1 0,1-1 0,0 1 0,0-1 0,0 0 0,0 1 0,0-1 0,1 0 0,-1 0-1,1-1 1,0 1 0,0 0 0,0-1 0,5 3 0,-8-5-8,1 1 0,0-1 0,-1 0 0,1 0 0,0 0 0,0 0 0,-1 0 1,1 1-1,0-1 0,0-1 0,-1 1 0,1 0 0,0 0 0,0 0 0,-1 0 0,1 0 0,0-1 0,-1 1 0,1 0 0,0-1 0,-1 1 0,1 0 0,0-1 0,-1 1 0,1-1 0,-1 1 0,1-1 0,0 1 0,-1-1 0,0 1 0,1-1 0,-1 0 0,1 1 0,-1-2 0,12-24-2561,-11 24 2471,6-24-2226,-1-1 1,5-42-1,-7 43 1558,6-48-558</inkml:trace>
</inkml:ink>
</file>

<file path=ppt/ink/ink2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3.639"/>
    </inkml:context>
    <inkml:brush xml:id="br0">
      <inkml:brushProperty name="width" value="0.05" units="cm"/>
      <inkml:brushProperty name="height" value="0.05" units="cm"/>
      <inkml:brushProperty name="color" value="#008C3A"/>
    </inkml:brush>
  </inkml:definitions>
  <inkml:trace contextRef="#ctx0" brushRef="#br0">90 34 10130,'12'-30'4652,"-12"30"-4591,0 0-1,0-1 1,0 1 0,0 0 0,0 0 0,0 0-1,0 0 1,0 0 0,0 0 0,0 0-1,0 0 1,0 0 0,0-1 0,0 1 0,0 0-1,0 0 1,0 0 0,1-1 547,-1 1-547,0 0-1,0 0 1,0 0 0,0 0 0,0 0-1,0 0 1,0 0 0,0 0 0,1 0 0,-1 0-1,0 0 1,0 0 0,0 0 0,0 0-1,0 0 1,0 0 0,0 0 0,0 0 0,0 0-1,1 0 1,-1 0 0,0 0 0,0 0-1,0 0 1,0 0 0,0 0 0,0 0 0,0 0-1,0 0 1,0 1 0,0 7 1971,-4 15 122,-11 23-375,-40 141 1896,45-145-3193,2 0 1,-4 67 0,11-100-440,1 1 0,0 0 0,1-1 1,0 1-1,1 0 0,0-1 1,0 1-1,6 11 0,-7-18-39,0 0 0,1 0-1,-1-1 1,1 1 0,0-1 0,0 1 0,0-1-1,0 1 1,0-1 0,0 0 0,1 0 0,-1 0-1,1-1 1,-1 1 0,1 0 0,0-1-1,-1 0 1,1 1 0,0-1 0,0 0 0,0-1-1,0 1 1,0 0 0,0-1 0,0 0-1,1 0 1,-1 0 0,0 0 0,0 0 0,3-1-1,4-1-55,-1 0 0,0-1 0,0 0 0,0-1 0,0 0 0,0 0 0,-1 0 0,0-1 0,0-1 0,10-8 0,3-5-568,0-1 1,22-27-1,-4-3-2940,43-73 0,-52 76 430,17-26 52</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5.790"/>
    </inkml:context>
    <inkml:brush xml:id="br0">
      <inkml:brushProperty name="width" value="0.05" units="cm"/>
      <inkml:brushProperty name="height" value="0.05" units="cm"/>
      <inkml:brushProperty name="color" value="#008C3A"/>
    </inkml:brush>
  </inkml:definitions>
  <inkml:trace contextRef="#ctx0" brushRef="#br0">1 2 23325,'1'16'1064,"1"-6"-448,0-5-1808,4-37 640</inkml:trace>
</inkml:ink>
</file>

<file path=ppt/ink/ink2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3.762"/>
    </inkml:context>
    <inkml:brush xml:id="br0">
      <inkml:brushProperty name="width" value="0.05" units="cm"/>
      <inkml:brushProperty name="height" value="0.05" units="cm"/>
      <inkml:brushProperty name="color" value="#008C3A"/>
    </inkml:brush>
  </inkml:definitions>
  <inkml:trace contextRef="#ctx0" brushRef="#br0">9 1 15475,'-4'26'2481,"-1"2"1736,5-6-2073,0-3-607,7-8-1826,-3-3-1431,9-1 1024</inkml:trace>
</inkml:ink>
</file>

<file path=ppt/ink/ink2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4.384"/>
    </inkml:context>
    <inkml:brush xml:id="br0">
      <inkml:brushProperty name="width" value="0.05" units="cm"/>
      <inkml:brushProperty name="height" value="0.05" units="cm"/>
      <inkml:brushProperty name="color" value="#008C3A"/>
    </inkml:brush>
  </inkml:definitions>
  <inkml:trace contextRef="#ctx0" brushRef="#br0">12 121 11514,'0'-1'29,"-4"-19"2275,1-1-1,1 1 1,0-35 0,2 52-522,2 3-893,1 7 202,9 32 641,11 72-1,-4 45-908,-11-79-419,-1-20-423,23 224 447,-16-1-3305,-14-269 2262,1-8 175,-1 1 0,0-1 0,0 1 0,0 0 0,0-1 1,0 1-1,-1-1 0,0 1 0,0-1 0,0 1 0,0-1 0,0 1 0,-1-1 0,-1 4 0,-7 1-1420</inkml:trace>
</inkml:ink>
</file>

<file path=ppt/ink/ink2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5.893"/>
    </inkml:context>
    <inkml:brush xml:id="br0">
      <inkml:brushProperty name="width" value="0.05" units="cm"/>
      <inkml:brushProperty name="height" value="0.05" units="cm"/>
      <inkml:brushProperty name="color" value="#008C3A"/>
    </inkml:brush>
  </inkml:definitions>
  <inkml:trace contextRef="#ctx0" brushRef="#br0">1 1485 17116,'5'-3'868,"0"0"-1,0-1 1,0 0 0,0 0 0,5-5 0,3-3 31,165-153 3700,158-137-3016,-324 292-1578,25-19 2,-34 28-9,-1-1 0,1 0 0,0 1 0,0 0 0,0-1 1,0 1-1,1 0 0,-1 1 0,0-1 0,6 0 1,-8 1-1,0 0-1,0 0 1,0 0 0,0 0 0,0 0 0,-1 1 0,1-1 0,0 0 0,0 1 0,0-1 0,-1 0 0,1 1 0,0-1 0,0 1 0,-1-1-1,1 1 1,0 0 0,-1-1 0,1 1 0,0 0 0,0 1-6,1 0 0,-1 0 1,0 0-1,0 0 0,-1 1 0,1-1 0,1 4 0,-1 5-35,0-1-1,-1 20 0,0-22 22,-2 39-80,1-33 89,0-1 0,1 1 0,0-1 0,1 1 0,0-1 0,4 15 1,-4-26 12,-1 0 0,1 0 0,0 0 1,-1-1-1,1 1 0,0 0 0,0 0 1,1 0-1,-1-1 0,0 1 0,0-1 1,1 1-1,-1-1 0,1 1 0,-1-1 1,1 0-1,0 1 0,0-1 0,-1 0 1,1 0-1,0-1 0,0 1 0,0 0 1,3 0-1,-1 0 0,0-1-1,0 0 1,-1 0 0,1 0-1,0-1 1,0 1-1,-1-1 1,1 0 0,0 0-1,-1 0 1,1-1 0,-1 1-1,4-3 1,8-4 4,0-2 0,-1 0-1,0 0 1,-1-2 0,0 1 0,-1-2 0,0 1 0,-1-2 0,-1 1 0,16-27 0,-24 36-6,-1 1 1,1 0 0,-1 0 0,0-1-1,0 1 1,0-1 0,0 0 0,0 1-1,0-8 1,-2 10-2,1-1 0,0 1 1,0-1-1,-1 1 0,1-1 0,-1 1 0,1 0 0,-1-1 0,0 1 1,0 0-1,1-1 0,-1 1 0,0 0 0,0 0 0,0 0 0,0 0 1,-1 0-1,1 0 0,0 0 0,0 0 0,-1 0 0,1 0 0,0 1 1,-1-1-1,-1 0 0,-34-13-318,18 6 140,-26-12 0,28 10 182,13 6 8,-1 1-1,0 0 1,1 1-1,-1-1 1,-10-2-1,14 5-3,0-1-1,1 2 1,-1-1-1,0 0 1,1 0-1,-1 0 1,0 0 0,1 0-1,-1 0 1,0 1-1,1-1 1,-1 0-1,1 0 1,-1 1 0,0-1-1,1 1 1,-1-1-1,1 0 1,-1 1-1,1-1 1,-1 1-1,1-1 1,0 1 0,-1-1-1,1 1 1,-1 0-1,1-1 1,0 1-1,0-1 1,-1 1 0,1 0-1,0-1 1,0 1-1,0 0 1,-1 0-4,1 0-1,0 0 1,0-1 0,0 1 0,0 0 0,0 0 0,0 0 0,0-1-1,0 1 1,0 0 0,0 0 0,0 0 0,0 0 0,0-1-1,1 1 1,-1 0 0,0 0 0,1-1 0,-1 1 0,1 0-1,-1-1 1,0 1 0,1 0 0,0-1 0,-1 1 0,1-1-1,-1 1 1,2 0 0,0 0-2,1 0 1,0 0-1,0-1 1,-1 1-1,1-1 1,0 0-1,0 0 0,0 0 1,-1 0-1,1 0 1,0-1-1,0 1 0,0-1 1,-1 1-1,1-1 1,4-2-1,-2 1 0,1-1 0,-1 0 1,0 0-1,0 0 0,0 0 0,8-8 0,-12 10-11,-1 1-1,1 0 1,-1-1 0,1 1-1,-1-1 1,0 1-1,1-1 1,-1 1 0,1-1-1,-1 0 1,0 1-1,1-1 1,-1 1 0,0-1-1,0 0 1,0 1-1,1-1 1,-1 0 0,0 1-1,0-1 1,0 1-1,0-1 1,0 0 0,0-1-1,-7-5-633,5 5 219,12 2 191,-9 0 211,0 0 0,0 0 0,0-1 0,-1 1 0,1 0 0,0 0 1,0-1-1,0 1 0,-1 0 0,1-1 0,0 1 0,-1-1 0,1 1 0,0-1 0,-1 1 0,1-1 0,0 0 0,-1 1 0,1-1 0,-1 0 1,1-1-1,1 0 32,-1-1 0,0 0 0,1 0 1,-1 1-1,-1-1 0,2-5 0,-1 5 57,-1-1 0,1 1 0,-1 0 0,0-1 0,0 1 0,0-1 0,0 1 0,-1 0 0,1-1 0,-1 1 0,0 0 0,-1-5-1,1 8-51,1-1-1,0 1 0,0-1 0,-1 1 0,1-1 0,0 1 0,-1-1 0,1 1 0,-1 0 0,1-1 0,0 1 0,-1-1 0,1 1 0,-1 0 0,1 0 0,-1-1 0,1 1 0,-1 0 0,1 0 0,-2-1 0,2 1-1,0 1 0,-1-1-1,1 0 1,0 0 0,-1 0-1,1 1 1,0-1 0,-1 0-1,1 0 1,0 1 0,0-1-1,-1 0 1,1 0 0,0 1-1,0-1 1,0 0-1,-1 1 1,1-1 0,0 0-1,0 1 1,0-1 0,0 1-1,-4 28 639,3-22-260,-2 9-161,1 1 0,1-1 0,0 1 0,1-1 0,1 1 0,4 21 0,-5-34-199,1 0 1,0 0 0,1 0 0,-1 0-1,1 0 1,-1 0 0,1 0 0,0-1-1,0 1 1,1-1 0,-1 1 0,1-1-1,0 0 1,0 0 0,0 0 0,0 0-1,1-1 1,-1 1 0,1-1 0,-1 0-1,1 0 1,0 0 0,0 0 0,0-1 0,0 1-1,0-1 1,0 0 0,0 0 0,8 0-1,0-1-17,-1 0 0,1-1 0,-1 0 0,1-1-1,-1-1 1,0 1 0,0-2 0,0 1 0,0-2 0,20-10-1,-13 5-17,0-2 0,-1 0-1,-1 0 1,0-2-1,19-19 1,-23 18-12,0 0 0,-1 0 0,-1-1-1,-1 0 1,0-1 0,-1 0 0,8-21 0,-1-12-21,14-67 0,-28 100 42,-1 17-2,0-1-1,-1 1 1,1 0 0,0 0 0,0 0 0,0 0 0,0-1-1,0 1 1,0 0 0,0 0 0,0 0 0,-1 0-1,1 0 1,0-1 0,0 1 0,0 0 0,0 0 0,0 0-1,-1 0 1,1 0 0,0 0 0,0 0 0,0 0 0,0 0-1,-1 0 1,1 0 0,0-1 0,0 1 0,0 0-1,0 0 1,-1 0 0,1 0 0,0 0 0,0 1 0,0-1-1,-1 0 1,1 0 0,0 0 0,0 0 0,0 0 0,-2 1-2,0 0 1,1 0-1,-1 1 1,1-1 0,-1 1-1,1-1 1,-1 1 0,1-1-1,0 1 1,0 0 0,-2 3-1,0 1 5,0 0 0,1 0 0,-1 0-1,1 0 1,0 1 0,1-1 0,0 1 0,0 0-1,0-1 1,1 1 0,0 0 0,1 6-1,-1-9 0,1 0-1,0-1 0,0 1 0,0 0 0,1-1 0,-1 1 0,1-1 1,0 1-1,0-1 0,0 0 0,1 0 0,-1 0 0,0 0 1,1 0-1,0 0 0,0-1 0,0 0 0,0 1 0,0-1 0,1 0 1,-1 0-1,6 1 0,-1 1 1,1-2 0,0 0 0,0 0 0,0 0 0,0-1 0,0 0 0,0-1 0,0 0 0,1-1 0,-1 1 1,0-2-1,0 1 0,0-1 0,-1-1 0,1 0 0,14-6 0,-9 2 36,0 0 0,0-1 0,-1 0 1,0-1-1,0-1 0,-1 0 0,-1 0 0,20-24 1,-28 31-5,0 0 0,-1-1 1,1 1-1,-1-1 0,0 0 1,0 1-1,-1-1 0,1 0 1,-1 0-1,0 0 0,0-1 1,0 1-1,0 0 0,-1 0 1,0 0-1,1-1 0,-2 1 1,1 0-1,0 0 0,-1 0 1,0-1-1,0 1 0,0 0 1,-1 0-1,1 0 0,-3-4 1,-4-7 29,0 1 0,-1 1 0,-1 0 0,0 0 0,0 0 0,-23-19 0,24 25-155,0-1 0,0 2 0,0-1-1,-1 2 1,0-1 0,0 1 0,-1 1-1,1 0 1,-1 0 0,-16-3 0,21 5-1521,8 1 756,11-2-392,39-6-3787,0-2-1,73-26 0,-102 28 3827,1 0 0,28-18 0,42-30 1071,-30 17 2907,-44 28 142,26-21 0,-44 32-2454,-1-1 0,1 1 0,-1-1-1,1 1 1,-1-1 0,1 0 0,1-3 0,-3 5-426,0 0 1,0 0 0,0 0 0,0 0 0,0 0-1,0 0 1,0 0 0,0 0 0,0 0 0,0-1 0,0 1-1,0 0 1,0 0 0,0 0 0,0 0 0,0 0-1,0 0 1,0 0 0,0 0 0,0 0 0,0 0 0,0 0-1,0 0 1,0 0 0,0 0 0,0 0 0,0-1-1,0 1 1,0 0 0,0 0 0,0 0 0,0 0 0,0 0-1,0 0 1,0 0 0,0 0 0,0 0 0,0 0-1,0 0 1,0 0 0,0 0 0,0 0 0,-1 0 0,1 0-1,0 0 1,0 0 0,0 0 0,0 0 0,0 0-1,0 0 1,0 0 0,0 0 0,0 0 0,0 0-1,0 0 1,0 0 0,0 0 0,0 0 0,0 0 0,-1 0-1,1 0 1,0 0 0,-9 5 1234,-16 14-461,1 1 0,1 0 0,-35 41 0,55-57-756,0 0-1,0 0 0,0 0 1,1 1-1,0-1 0,-1 1 1,2-1-1,-4 10 0,5-12-33,0 0 1,0 0-1,0 0 0,0 0 0,0 1 1,0-1-1,0 0 0,1 0 0,-1 0 1,1 0-1,-1 0 0,1 0 0,0 0 1,0 0-1,0-1 0,0 1 0,0 0 1,0 0-1,0-1 0,1 1 0,-1-1 1,1 1-1,-1-1 0,3 2 0,2 1 8,0 0 0,0 0 0,1-1 0,0 0 0,-1 0 0,1-1 0,0 1 0,0-1 0,0-1-1,1 0 1,-1 0 0,0 0 0,1-1 0,-1 0 0,12-1 0,-2-1 34,-1-1 0,0 0-1,0-1 1,-1-1 0,1-1 0,14-7 0,-11 4 81,-1 0 0,30-22 0,-43 27-102,-1 1 0,1-1 0,-1 0 0,1 0 0,-1-1 0,-1 1 0,1-1 0,-1 0 0,1 0 0,-2 0 0,1 0 0,0-1 0,-1 1 0,2-7 0,-4 9-21,1 0-1,-1-1 0,0 1 0,0-1 0,0 1 0,-1 0 1,1-1-1,-1 1 0,0 0 0,0-1 0,0 1 0,0 0 1,-1 0-1,1 0 0,-1 0 0,0 0 0,0 0 0,0 0 1,0 1-1,0-1 0,-5-3 0,-2-3-97,-1 2 1,1-1-1,-2 1 1,-18-9-1,1 2-1105,-1 1 0,0 2 0,-57-14 0,29 15-172</inkml:trace>
</inkml:ink>
</file>

<file path=ppt/ink/ink2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7.652"/>
    </inkml:context>
    <inkml:brush xml:id="br0">
      <inkml:brushProperty name="width" value="0.05" units="cm"/>
      <inkml:brushProperty name="height" value="0.05" units="cm"/>
      <inkml:brushProperty name="color" value="#008C3A"/>
    </inkml:brush>
  </inkml:definitions>
  <inkml:trace contextRef="#ctx0" brushRef="#br0">454 1245 11530,'-23'3'942,"0"1"-1,0 1 0,0 0 1,1 2-1,0 1 0,-27 14 1,-119 73 1403,152-85-1938,10-6-312,-9 4 257,-18 16 0,30-22-291,0 1 0,1-1 0,-1 0 0,1 1 0,0 0 0,0-1 0,0 1 0,0 0 0,0 0 0,1 0 0,-1 0 0,1 1 0,-2 3 0,3-5-34,0-1 0,0 0 0,0 0 1,0 1-1,0-1 0,0 0 0,1 0 0,-1 1 1,0-1-1,1 0 0,-1 0 0,0 0 0,1 1 0,0-1 1,-1 0-1,1 0 0,0 0 0,-1 0 0,1 0 1,2 1-1,0 1 51,0 0-1,1-1 1,-1 1 0,1-1 0,5 3-1,13 4 162,0-2-1,0 0 0,1-1 1,0-1-1,26 2 0,40 9 192,-74-13-373,-1 1 1,0 1 0,26 12-1,-36-15-51,0 1 0,0-1 0,0 1-1,0 0 1,-1 0 0,1 0 0,-1 0-1,1 1 1,-1-1 0,0 1 0,0 0 0,-1 0-1,1 0 1,-1 0 0,0 1 0,3 7 0,-4-7-3,-1-1 1,1 0 0,-1 1-1,1-1 1,-1 1-1,0-1 1,-1 1 0,1-1-1,-1 0 1,0 1 0,0-1-1,0 0 1,-1 1 0,0-1-1,1 0 1,-1 0 0,-4 5-1,1-2 5,0-1 0,0 1 0,0-1 1,-1-1-1,0 1 0,0-1 0,0 0 0,-1 0 0,1-1 0,-10 5 0,11-7-1,0 0-1,0 0 0,0 0 1,0 0-1,-1-1 1,1 0-1,0 0 1,-1 0-1,1-1 1,-1 0-1,1 0 1,-1 0-1,1-1 1,-1 1-1,1-1 0,-6-2 1,9 2 1,0 0 0,0 0 1,0 0-1,0 0 0,0 0 1,0 0-1,0-1 0,0 1 1,0-1-1,1 1 0,-1-1 0,0 0 1,1 1-1,0-1 0,-1 0 1,0-3-1,0 2 12,1-1 0,0 1 0,0-1 0,0 1 0,0-1 0,1 1 0,0-1 0,-1 0 0,2-5 0,0-2 24,1 1 0,0-1 0,0 1 0,1 0 0,1 0 0,6-14 0,35-59 137,71-99-1,16-29 814,-120 190-884,-2 0-1,0 0 0,-2-1 1,10-33-1,-19 47-91,-2 10-3,-3 9 19,1 0-1,-1-1 0,2 2 0,-5 15 0,0-1 51,4-13-41,-2 5 90,1 1 0,-7 32 0,12-47-109,0 0-1,1 0 1,-1 0-1,1 0 1,0 0-1,0 1 1,1-1-1,-1 0 1,1 0-1,0 0 1,0 0 0,0 0-1,1 0 1,-1 0-1,1 0 1,0-1-1,0 1 1,4 5-1,-3-6-17,-1-1-1,1 0 0,0-1 0,0 1 1,-1 0-1,1-1 0,0 1 0,0-1 1,1 0-1,-1 0 0,0 0 0,0-1 0,0 1 1,1-1-1,-1 0 0,0 0 0,1 0 1,-1 0-1,0 0 0,6-2 0,3 0-2,-1-1-1,1 0 1,-1-1 0,16-8-1,-16 7 0,1 0-1,-1-1 1,0-1 0,-1 0-1,0-1 1,0 1 0,0-2-1,-1 0 1,0 0 0,-1 0-1,0-1 1,0 0 0,-1-1-1,-1 0 1,10-20 0,-7 3 4,0 0 0,-2 0 0,-1-1 0,-1 0 0,1-38 0,-7 42-18,-1 15 0,2 10 11,0 0 0,0 0 1,0-1-1,-1 1 1,1 0-1,0 0 1,0 0-1,0 0 0,0 0 1,0-1-1,0 1 1,0 0-1,0 0 1,0 0-1,0 0 1,0 0-1,-1 0 0,1 0 1,0 0-1,0-1 1,0 1-1,0 0 1,0 0-1,0 0 0,-1 0 1,1 0-1,0 0 1,0 0-1,0 0 1,0 0-1,0 0 1,-1 0-1,1 0 0,0 0 1,0 0-1,0 0 1,0 0-1,0 0 1,-1 0-1,0 1-1,1-1 1,-1 1-1,0 0 0,0 0 1,1-1-1,-1 1 0,1 0 1,-1 0-1,0 0 0,1-1 0,0 1 1,-1 0-1,1 0 0,-1 0 1,1 0-1,0 0 0,-1 2 1,-1 19-5,2-19 5,0 0 4,0 1 0,0-1 1,0 1-1,1 0 0,-1-1 1,1 1-1,0-1 0,0 1 1,0-1-1,1 1 0,-1-1 1,1 0-1,-1 0 0,1 0 1,4 5-1,-4-6 3,1 1 0,-1-1-1,1 0 1,-1 0 0,1 0-1,0-1 1,0 1 0,0-1-1,0 0 1,0 1 0,0-1 0,0 0-1,1-1 1,-1 1 0,0-1-1,0 1 1,7-1 0,0-1 0,0 0 1,0-1 0,0 0-1,0 0 1,0-1-1,0-1 1,-1 1-1,1-2 1,-1 1 0,0-1-1,14-11 1,4-4 3,-2-1-1,31-33 1,6-11 247,56-76-1,-88 101-159,-2-2 0,-2-1 0,29-66 0,-51 100-96,-2 7-1,-1 0 0,0 0 1,0 0-1,0 0 0,-1 0 0,1 0 0,0 0 0,-1 0 0,1 0 0,-1 0 0,0 0 0,0-1 0,0 1 0,0 0 0,0-4 0,-2 5-1,-3 5 0,-23 23-6,1 2-1,1 1 1,1 1-1,2 0 1,-20 39-1,34-56 12,1 2 0,1-1 0,-7 18 0,13-28-2,-1 0-1,1 0 1,0 1-1,1-1 0,-1 0 1,1 7-1,0-9 0,0-1-1,1 1 0,-1-1 0,1 1 1,0-1-1,0 1 0,-1-1 1,2 1-1,-1-1 0,0 1 1,0-1-1,1 0 0,2 3 1,-2-3-4,0 0 0,1 0 0,-1 0 0,1-1 1,-1 1-1,1-1 0,0 1 0,0-1 0,0 0 1,-1 0-1,1 0 0,0 0 0,0-1 0,1 0 1,-1 1-1,0-1 0,0 0 0,0 0 0,0 0 0,0-1 1,0 1-1,0-1 0,3-1 0,5 0-17,0-2-1,-1 0 0,1 0 1,19-11-1,-20 8-29,0 0 1,0 0-1,0-1 0,-1 0 1,0-1-1,0 0 0,-1 0 1,0-1-1,-1 0 0,0-1 0,-1 1 1,0-1-1,-1 0 0,0-1 1,0 1-1,-1-1 0,-1 0 1,0 0-1,2-20 0,-3 20-72,-1 12 120,-1 0 1,0 0-1,0 0 0,0 0 0,0 0 0,0 0 1,0 0-1,0 0 0,0-1 0,0 1 0,0 0 1,0 0-1,0 0 0,0 0 0,0 0 1,0 0-1,0 0 0,0 0 0,1 0 0,-1 0 1,0 0-1,0 0 0,0 0 0,0 0 0,0 0 1,0 0-1,0 0 0,0 0 0,0 0 0,0 0 1,0 0-1,0 0 0,1 0 0,-1 0 0,0 0 1,0 0-1,0 0 0,0 0 0,0 0 0,0 0 1,0 0-1,0 0 0,0 1 0,0-1 0,0 0 1,0 0-1,0 0 0,0 0 0,0 0 0,0 0 1,1 0-1,-1 0 0,0 0 0,0 0 1,0 0-1,0 0 0,0 0 0,0 0 0,0 1 1,6 18-103,-4-12 119,7 21-25,1-1-1,1 0 1,1 0 0,28 43 0,-3-11 35,46 100 1,-68-125-11,-2 0 0,-2 2 0,-1-1-1,9 65 1,-16-71-2,-1 1 0,-2-1 0,-5 51 1,3-63-6,-1 0 0,-1 0-1,0 0 1,-2-1 0,0 1 0,0-1 0,-15 24 0,18-35-9,-1 1-1,0-1 0,0 0 0,0 0 0,-1-1 0,1 1 0,-8 4 1,11-8-6,-1 1 1,0-1 0,0 0 0,1 0 0,-1-1 0,0 1-1,0 0 1,0-1 0,0 1 0,0-1 0,0 1 0,0-1-1,0 0 1,0 0 0,0 0 0,0 0 0,0 0 0,0 0-1,0-1 1,0 1 0,0-1 0,0 1 0,0-1 0,0 0-1,1 0 1,-3-1 0,0-1-19,0 0-1,0-1 1,0 1-1,1-1 1,-1 0 0,1 0-1,0 0 1,0 0 0,1-1-1,-1 1 1,1-1 0,0 0-1,-2-7 1,0-3-67,0 1 0,1-1 0,-1-24 0,3 7-135,1-1 0,8-52-1,18-64-694,-22 127 768,8-37-198,3 1-1,2 0 0,31-71 0,34-44 208,-24 52 634,47-141 1,-101 250-314,-1-1 0,0 0 0,2-16 0,-5 29-158,0-1 0,0 0-1,0 0 1,1 1 0,-1-1-1,0 0 1,0 0 0,-1 0-1,1 1 1,0-1 0,0 0-1,0 0 1,0 1 0,-1-1-1,1 0 1,0 1 0,-1-1-1,1 0 1,0 1 0,-2-2-1,2 2-3,0 0-1,-1 0 1,1 0-1,-1-1 1,1 1-1,-1 0 1,1 0-1,-1 0 0,1 0 1,-1 0-1,1 0 1,-1 1-1,1-1 1,-1 0-1,1 0 1,0 0-1,-1 0 0,1 0 1,-1 1-1,1-1 1,-1 0-1,1 0 1,-1 1-1,-3 2 46,1 0 1,0 0-1,-1 0 0,1 0 0,-4 7 1,-6 8 31,1 1 1,0 1-1,2 0 1,0 0-1,1 1 1,2 0-1,-9 34 1,15-50-87,1-1-1,-1 0 1,1 1 0,0-1 0,0 1-1,1-1 1,-1 0 0,1 1-1,0-1 1,0 0 0,1 1 0,2 5-1,-3-8-5,0 0 1,0-1-1,0 1 0,0-1 0,1 1 0,-1-1 0,1 0 0,-1 1 0,1-1 1,-1 0-1,1 0 0,-1 0 0,1 0 0,0 0 0,0-1 0,-1 1 0,1 0 1,0-1-1,0 1 0,0-1 0,0 0 0,0 0 0,0 1 0,0-1 0,-1-1 0,1 1 1,0 0-1,0 0 0,0-1 0,0 1 0,2-2 0,1 1-4,0-1 0,0 0-1,-1 0 1,1-1 0,-1 0-1,0 1 1,1-2 0,-1 1 0,-1 0-1,1-1 1,4-5 0,5-7-27,17-27 1,-17 23 12,18-28 29,-3 5-112,58-69-1,-75 100 220,0 1 0,1 0 0,0 0 0,1 2 0,0-1-1,0 1 1,1 1 0,0 1 0,1 0 0,15-5 0,26-4 824,-26 7-814,43-16 1,-61 18-861,-12 6 611,1 1 0,0-1 0,-1 0 0,1 1 0,0-1 0,0 1 0,0-1 0,0 1 0,0-1 0,-1 1 0,1 0 0,0-1 0,0 1 0,0 0 0,0 0 0,0-1-1,0 1 1,0 0 0,0 0 0,0 0 0,0 1 0,0-1 0,0 0 0,0 0 0,0 0 0,0 1 0,0-1 0,0 0 0,0 1 0,0-1 0,1 1 0,11 13-1267</inkml:trace>
</inkml:ink>
</file>

<file path=ppt/ink/ink2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8.058"/>
    </inkml:context>
    <inkml:brush xml:id="br0">
      <inkml:brushProperty name="width" value="0.05" units="cm"/>
      <inkml:brushProperty name="height" value="0.05" units="cm"/>
      <inkml:brushProperty name="color" value="#008C3A"/>
    </inkml:brush>
  </inkml:definitions>
  <inkml:trace contextRef="#ctx0" brushRef="#br0">4 1 17300,'-3'38'1840,"3"10"2329,5 2-2569,12 9-503,3 4-297,4-4-576,-2 1-96,-4-3-88,-6-3-24,-7-11-232,0-3-168,-7-9-857,-4-1-487,-17-4-1145,-8 0-327,-7 0 1743</inkml:trace>
</inkml:ink>
</file>

<file path=ppt/ink/ink2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8.428"/>
    </inkml:context>
    <inkml:brush xml:id="br0">
      <inkml:brushProperty name="width" value="0.05" units="cm"/>
      <inkml:brushProperty name="height" value="0.05" units="cm"/>
      <inkml:brushProperty name="color" value="#008C3A"/>
    </inkml:brush>
  </inkml:definitions>
  <inkml:trace contextRef="#ctx0" brushRef="#br0">1 809 10170,'1'-6'644,"0"1"0,0 0 0,1 0 0,0 0 0,0 0 0,0 0 0,4-6 0,26-31 2884,-26 36-3250,234-248 6472,20 20-4158,-138 122-2300,-112 103-283,-1 2-7,-6 7-25,-6 16-54,2-13 65,-4 16-78,1-1 0,1 1 0,-2 26 0,5-33 60,0 0 0,0-1-1,1 1 1,1 0 0,0 0 0,6 18 0,-6-25 27,-1-1-1,1 0 1,0 0 0,-1-1-1,2 1 1,-1 0 0,0-1 0,1 1-1,0-1 1,-1 0 0,1 0-1,1 0 1,-1 0 0,0 0-1,1-1 1,-1 1 0,1-1-1,0 0 1,0 0 0,0-1 0,0 1-1,0-1 1,0 0 0,6 1-1,-2-1 6,0-1 0,0 0 0,1-1-1,-1 1 1,0-2 0,0 1 0,0-1 0,0 0-1,0-1 1,-1 0 0,1 0 0,-1 0 0,11-8-1,-9 6 10,-1-1-1,0 0 0,0 0 0,0-1 0,-1 0 1,0 0-1,0 0 0,-1-1 0,0 0 0,8-15 1,-12 18 6,0 1-1,0-1 1,-1 0 0,0 1 0,0-1 0,0 0 0,0 0 0,-1 0 0,0 0 0,0 0 0,0 1-1,-1-1 1,1 0 0,-1 0 0,0 0 0,-1 1 0,1-1 0,-1 0 0,0 1 0,0 0-1,0-1 1,-1 1 0,-4-6 0,-2-2-4,-2 0 0,1 0 0,-1 1 1,-1 1-1,-25-18 0,23 17-434,0 2 0,-1 0 0,1 1 0,-2 0 1,1 2-1,-28-9 0,32 15-1153,11 0 1518,0 0-1,0 0 1,0 0-1,0 0 1,0 0 0,-1 0-1,1 1 1,0-1 0,0 0-1,0 0 1,0 0 0,0 0-1,0 0 1,0 1-1,0-1 1,0 0 0,0 0-1,0 0 1,0 0 0,0 0-1,0 1 1,0-1 0,0 0-1,0 0 1,0 0-1,0 0 1,0 1 0,0-1-1,0 0 1,0 0 0,0 0-1,0 0 1,0 1 0,11 13-2593,10 4 1125</inkml:trace>
</inkml:ink>
</file>

<file path=ppt/ink/ink2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49.258"/>
    </inkml:context>
    <inkml:brush xml:id="br0">
      <inkml:brushProperty name="width" value="0.05" units="cm"/>
      <inkml:brushProperty name="height" value="0.05" units="cm"/>
      <inkml:brushProperty name="color" value="#008C3A"/>
    </inkml:brush>
  </inkml:definitions>
  <inkml:trace contextRef="#ctx0" brushRef="#br0">233 987 17196,'-1'-1'189,"-1"1"1,1-1 0,0 1 0,0-1-1,0 1 1,-1 0 0,1-1 0,0 1-1,-1 0 1,1 0 0,0 0 0,-1 0-1,1 0 1,0 0 0,-1 0 0,1 0-1,0 1 1,0-1 0,-1 1 0,1-1-1,0 1 1,0-1 0,0 1 0,-2 0-1,-4 3 316,1 1-1,-12 8 1,11-7-154,-16 12 34,0 1 0,2 1-1,0 1 1,-20 28 0,37-44-381,0 1-1,1 0 0,-1-1 1,1 1-1,1 0 1,-1 1-1,1-1 0,0 0 1,0 1-1,-1 10 1,3-14-5,0 1 1,0-1-1,0 0 1,1 0 0,-1 0-1,1 1 1,0-1 0,-1 0-1,2 0 1,-1 0-1,0 0 1,1 0 0,-1 0-1,1-1 1,0 1 0,0-1-1,0 1 1,0-1-1,0 1 1,0-1 0,1 0-1,-1 0 1,1 0 0,4 2-1,12 6-3,0-2 1,0 0-1,1-1 0,1-1 0,24 5 0,39 12 27,-71-19-1,-1 0 0,0 1 0,0 1 0,0 0 0,-1 1 0,0 0 0,0 1 0,-1 0 0,0 0 0,0 1 0,-1 1 0,0-1 0,-1 2 0,0-1 0,0 1 0,-2 0 0,1 1 0,-1-1 0,-1 1 0,8 23 0,-9-17-37,0 0 0,-1 0 0,-1 1 0,0-1 0,-2 1 0,0-1 0,-1 0 0,-1 1 1,-1-1-1,0 0 0,-1 0 0,-1 0 0,-1 0 0,-1-1 0,0 0 0,-1 0 0,-19 28 1,21-36-128,-1-1 0,1 0 0,-2 0 0,1 0 0,-1-1 0,0-1 0,-15 11 0,17-14 27,0 0-1,0 0 1,0 0-1,0-1 1,0 0-1,-1 0 1,1 0-1,-1-1 1,1 0-1,-1 0 1,0-1-1,1 1 0,-9-2 1,12 1 63,0-1 1,0 1-1,0-1 0,0 0 1,0 0-1,0 0 0,0 0 0,1 0 1,-1-1-1,0 1 0,1-1 1,-1 0-1,1 0 0,-1 0 1,1 0-1,0 0 0,0 0 1,-3-5-1,2 3-2,1-1-1,0 1 1,0-1-1,0 0 1,0 0-1,1 0 1,0 0-1,0 0 1,0-1 0,1-5-1,0-7-1,1 0 1,0 1-1,2-1 0,0 0 1,9-25-1,138-327 1118,-58 157 838,-18-5-181,-67 192-1539,-2-1 0,0 0 0,2-52 0,-8 70-153,1 1 0,-1 0 0,0-1 0,-1 1 1,-3-10-1,5 16-25,-1-1 0,0 1 0,0 0 0,0 0 1,0-1-1,0 1 0,0 0 0,-1 0 0,1 1 1,-1-1-1,1 0 0,-1 0 0,0 1 0,0-1 0,0 1 1,0-1-1,0 1 0,0 0 0,0 0 0,0 0 1,-4-1-1,5 1-2,-1 1 1,0 0-1,0 0 1,0 0-1,0 0 1,0 0-1,0 1 1,0-1-1,1 0 1,-1 1-1,0 0 1,0-1-1,0 1 0,1 0 1,-1 0-1,0 0 1,1 0-1,-1 0 1,1 0-1,-1 0 1,1 1-1,0-1 1,-1 1-1,1-1 1,0 1-1,0-1 1,0 1-1,0-1 1,0 1-1,0 2 1,-3 4 7,0 1 0,1-1 0,0 1-1,-3 18 1,5-18-2,-1 1 1,1 0-1,1 0 0,0-1 0,0 1 0,1 0 0,0 0 0,4 13 0,-4-19-3,1 0 0,-1 0 0,1 0 0,0 0 0,0 0 0,0 0 0,0-1 0,1 1 0,0 0 1,-1-1-1,1 0 0,0 0 0,1 0 0,-1 0 0,1 0 0,-1-1 0,1 0 0,0 1 0,0-1 0,7 2 0,-2-1 1,1-1 1,-1 0-1,0-1 0,1 0 1,-1 0-1,1-1 0,-1-1 0,1 1 1,14-4-1,-7 0-1,1 0 0,-1-2 0,0 0 0,19-10-1,-11 2 9,0-1-1,-1 0 0,-1-2 0,-1-1 0,0-1 0,-1-1 0,-1-1 0,-1-1 0,-1 0 0,28-47 0,-37 53 16,-1 0 0,-1 0 0,-1-1 1,0 0-1,-1-1 0,-1 1 0,0-1 0,-2 1 0,0-1 0,0 0 0,-2 0 0,-2-22 1,-3-3 46,-3 0 1,-1 0 0,-26-76 0,-8 11-80,36 93 6,0 1-1,-1 1 0,-1 0 1,0 0-1,-12-13 1,20 25 2,0 0 0,0 0 0,0 0 0,0 0 0,0 0 1,-1 0-1,1 0 0,0 0 0,-1 0 0,-1 0 0,3 1 0,-1 0 0,1 0 0,0 0 0,-1 0-1,1 0 1,0 0 0,-1 0 0,1 0 0,-1 0 0,1 0-1,0 0 1,-1 0 0,1 0 0,0 0 0,-1 0-1,1 1 1,0-1 0,-1 0 0,1 0 0,0 0-1,-1 1 1,1-1 0,0 0 0,-1 0 0,1 1 0,-1 1 5,0-1 0,0 1 0,1 0 0,-1-1 1,1 1-1,-1 0 0,1 0 0,0-1 1,-1 1-1,1 0 0,0 0 0,0-1 0,1 4 1,1 18 90,2 0 0,11 40 0,22 44 138,-18-54-116,42 106 177,16 53-504,-71-193-552,-1 1 1,4 33 0,-7 6-4559,-2-46 3540</inkml:trace>
</inkml:ink>
</file>

<file path=ppt/ink/ink2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50.135"/>
    </inkml:context>
    <inkml:brush xml:id="br0">
      <inkml:brushProperty name="width" value="0.05" units="cm"/>
      <inkml:brushProperty name="height" value="0.05" units="cm"/>
      <inkml:brushProperty name="color" value="#008C3A"/>
    </inkml:brush>
  </inkml:definitions>
  <inkml:trace contextRef="#ctx0" brushRef="#br0">0 994 15971,'22'-8'568,"-1"-1"0,0-2-1,-1 0 1,0-1-1,-1-1 1,0-1 0,-1 0-1,-1-2 1,0 0-1,-1-1 1,-1 0 0,24-36-1,-21 22-257,-1 1 1,-1-2-1,19-56 0,-29 71-212,-1-1 0,-1 0 0,-1-1 1,0 1-1,-2-1 0,0 1 0,-1-1 1,-4-32-1,0 27-1,-1 0 0,-2 0 1,0 1-1,-2-1 1,0 1-1,-18-30 0,26 52-62,0-1 1,0 1-1,0-1 0,0 1 0,0-1 0,-1 1 1,1 0-1,0 0 0,-1 0 0,-2-2 0,4 3-14,-1 0 0,1-1-1,-1 1 1,1 0-1,-1 0 1,1 0-1,-1 0 1,1 0-1,-1 0 1,1 0-1,-1 0 1,1 0-1,-1 0 1,1 0-1,-1 0 1,1 0-1,-1 0 1,1 0 0,-1 1-1,1-1 1,-1 0-1,1 0 1,0 1-1,-1-1 1,-1 2 33,0 0 1,1 0-1,-1 0 1,1 0 0,0 0-1,0 1 1,0-1-1,0 0 1,0 1-1,0-1 1,1 0-1,-1 1 1,0 3 0,-1 15 138,0 0 0,1 0 0,2 0 0,0 0 1,1 0-1,1 0 0,0-1 0,8 21 0,-1-9-10,1-1 0,2-1 0,1 0-1,26 42 1,2-10-20,-22-34-131,-1 2 1,-1 0 0,26 62 0,-38-80-37,-5-12 3,-1 0 0,0 0 0,0 0 0,0 0 0,0 0 0,0 0 0,1 0-1,-1 0 1,0 0 0,0 0 0,0 0 0,0 0 0,1 0 0,-1 0 0,0 0 0,0 0 0,0 0 0,0 0 0,0 0 0,1 0 0,-1 0 0,0 0 0,0 0 0,0 0 0,0 0 0,0 0 0,1 0 0,-1 0 0,0 0 0,0 0 0,0-1 0,0 1 0,0 0 0,0 0-1,1 0 1,-1 0 0,0 0 0,0-1 0,1-1-10,0-1 0,0 1 0,0-1-1,0 1 1,0-1 0,0-4 0,11-96-225,-9 64 78,13-61 0,-14 92 141,0 0 0,0 1 0,1-1 0,1 1 0,5-11 0,-8 16 16,0 0 0,1 0 0,-1 0 0,1 1 0,-1-1 0,1 0 0,0 1 0,-1-1 0,1 1 0,0-1 0,0 1 0,0 0 0,0 0 0,0 0 0,1 0 0,-1 0 0,0 1 0,0-1 0,1 0 0,-1 1-1,0 0 1,4-1 0,0 2 1,0 0 0,-1 0 0,1 0 0,-1 1 0,1-1 0,-1 1 0,0 0 0,0 1 0,6 3 0,7 6 25,19 14 1,7 6 103,-30-24-56,0-1 0,0 0 0,18 5 0,-28-10-53,1 0-1,0-1 1,-1 0-1,1 0 1,0 0 0,0-1-1,-1 0 1,1 0-1,0 0 1,0 0-1,0-1 1,-1 1 0,1-1-1,8-3 1,-10 2-11,-1 1 1,0-1-1,1 0 0,-1 0 1,0 0-1,0 0 0,0 0 1,0 0-1,-1-1 1,1 1-1,0-1 0,-1 1 1,0-1-1,0 0 0,1 1 1,-2-1-1,1 0 1,1-5-1,0-4 29,0-1 0,0-23 0,-2 33-34,0 2-2,0-18 30,-2-29-1,1 43-29,1 1-1,-1-1 0,0 1 1,0-1-1,-1 1 0,1-1 1,-1 1-1,0 0 0,0 0 1,-1 0-1,1 0 0,-5-5 1,6 8-3,1 1 1,0 0 0,0-1 0,-1 1 0,1 0-1,0-1 1,-1 1 0,1 0 0,-1 0 0,1-1-1,0 1 1,-1 0 0,1 0 0,-1 0 0,1 0-1,-1-1 1,1 1 0,0 0 0,-1 0 0,0 0-1,-2 6-1,2-4 4,1-1 0,0 1 0,0 0 0,1 0 0,-1 0 0,0 0-1,1-1 1,0 3 0,0 0 25,1-1 0,0 1 0,1-1 0,-1 1 0,1-1-1,-1 0 1,1 0 0,0 0 0,0 0 0,0-1 0,0 1 0,1-1 0,-1 0-1,1 0 1,0 0 0,-1 0 0,8 2 0,-5-2 42,0-1 0,0 0 1,0 0-1,0 0 0,1-1 1,-1 1-1,0-2 0,1 1 0,-1-1 1,0 0-1,8-2 0,14-6 74,49-25 0,-28 12-98,108-52-45,-129 58 0,-2 0 0,1-2 0,36-31 0,-58 43 0,1 0 0,-1-1 0,0 1 0,0-1 0,-1 0 0,4-8 0,2-2 0,-1 3-973,0 1-1,19-19 1,-16 19-107,5-5-1238,0 1 0,27-20 0,12-3-259</inkml:trace>
</inkml:ink>
</file>

<file path=ppt/ink/ink2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2:50.243"/>
    </inkml:context>
    <inkml:brush xml:id="br0">
      <inkml:brushProperty name="width" value="0.05" units="cm"/>
      <inkml:brushProperty name="height" value="0.05" units="cm"/>
      <inkml:brushProperty name="color" value="#008C3A"/>
    </inkml:brush>
  </inkml:definitions>
  <inkml:trace contextRef="#ctx0" brushRef="#br0">106 46 20268,'26'-6'2929,"-5"0"1488,-3 0-896,-15 6-2305,-6 0-800,-18 2-416,-10-4 0,-6-8 0,-3-4 0,-1 11 0</inkml:trace>
</inkml:ink>
</file>

<file path=ppt/ink/ink2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06.835"/>
    </inkml:context>
    <inkml:brush xml:id="br0">
      <inkml:brushProperty name="width" value="0.05" units="cm"/>
      <inkml:brushProperty name="height" value="0.05" units="cm"/>
      <inkml:brushProperty name="color" value="#008C3A"/>
    </inkml:brush>
  </inkml:definitions>
  <inkml:trace contextRef="#ctx0" brushRef="#br0">1 591 9082,'0'-2'179,"0"0"0,0 0 0,0 1 0,1-1 1,-1 0-1,1 0 0,-1 1 0,1-1 0,0 0 0,-1 1 0,1-1 0,0 1 1,0-1-1,2-2 0,21-16 1343,-20 16-1346,36-24 1558,73-38 0,52-12 146,-88 48-1141,1 3 1,2 3 0,147-23-1,255 0 794,601 20-376,-297 15 92,517-64 1819,-1136 65-2700,322-31 905,-342 29-781,11 2 152,-98 11-186,-60 0-455,0 0-1,0 0 1,0 0 0,0 0 0,0 0 0,0 0 0,0 0-1,0 0 1,-1 0 0,1 1 0,0-1 0,0 0-1,0 0 1,0 0 0,0 0 0,0 0 0,0 0-1,0 0 1,0 0 0,0 0 0,0 0 0,0 0-1,0 0 1,0 0 0,0 0 0,0 1 0,0-1 0,0 0-1,0 0 1,0 0 0,0 0 0,0 0 0,0 0-1,0 0 1,0 0 0,0 0 0,0 0 0,0 0-1,0 0 1,1 0 0,-1 0 0,0 0 0,0 1-1,0-1 1,0 0 0,0 0 0,0 0 0,0 0 0,0 0-1,0 0 1,0 0 0,0 0 0,0 0 0,0 0-1,0 0 1,0 0 0,1 0 0,-1 0 0,0 0-1,0 0 1,0 0 0,0 0 0,-6 4 16,-66 35-558,-51 29-1641,102-54 2009,-39 24 38,-36 4-281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6.194"/>
    </inkml:context>
    <inkml:brush xml:id="br0">
      <inkml:brushProperty name="width" value="0.05" units="cm"/>
      <inkml:brushProperty name="height" value="0.05" units="cm"/>
      <inkml:brushProperty name="color" value="#008C3A"/>
    </inkml:brush>
  </inkml:definitions>
  <inkml:trace contextRef="#ctx0" brushRef="#br0">0 17 20292,'2'-6'1745,"0"1"647,3-1-495,-2 6-785,-3 4-640,2-1-512,-4 2-472,-4-5-1865,0-12-4336</inkml:trace>
</inkml:ink>
</file>

<file path=ppt/ink/ink2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27.151"/>
    </inkml:context>
    <inkml:brush xml:id="br0">
      <inkml:brushProperty name="width" value="0.05" units="cm"/>
      <inkml:brushProperty name="height" value="0.05" units="cm"/>
      <inkml:brushProperty name="color" value="#008C3A"/>
    </inkml:brush>
  </inkml:definitions>
  <inkml:trace contextRef="#ctx0" brushRef="#br0">1 1 10202,'7'0'512,"0"-1"0,0 1-1,0 1 1,1-1 0,-1 1-1,0 1 1,0-1 0,0 1-1,0 0 1,-1 1 0,1-1 0,0 1-1,-1 1 1,0-1 0,10 8-1,5 6 289,-1 1 0,34 36-1,-44-43-588,50 54 853,100 143-1,-27 8-157,-53-84-433,-65-107-395,81 140 523,-83-138-483,-1 1 1,-1 0-1,-2 0 1,8 40-1,-9-14 20,-3 1-1,-2 67 0,-2-22 41,-1-100-178,0 9 55,1 0 1,0 0-1,4 18 0,-5-27-54,0 0-1,0 1 1,0-1-1,0 0 1,0 0 0,0 1-1,0-1 1,0 0-1,0 0 1,0 1 0,1-1-1,-1 0 1,0 0-1,0 1 1,0-1-1,0 0 1,0 0 0,1 1-1,-1-1 1,0 0-1,0 0 1,1 0 0,-1 0-1,0 1 1,0-1-1,0 0 1,1 0 0,-1 0-1,0 0 1,1 0-1,-1 0 1,0 0-1,0 0 1,1 0 0,-1 0-1,0 0 1,0 0-1,1 0 1,-1 0 0,0 0-1,1 0 1,-1 0-1,0 0 1,0 0 0,1 0-1,-1 0 1,0 0-1,0 0 1,1 0 0,-1-1-1,0 1 1,0 0-1,0 0 1,1 0-1,-1 0 1,0-1 0,0 1-1,0 0 1,1 0-1,-1-1 1,0 1 0,1-2-166,0 1 1,0 0 0,0-1 0,0 1-1,0-1 1,-1 0 0,1 1 0,0-4-1,-1 3-251,0-1 0,-1 1 0,1-1 0,-1 1 0,1 0 0,-1-1 0,0 1-1,0 0 1,0-1 0,-1 1 0,1 0 0,-2-2 0,-5-10-1423,-1-11 498</inkml:trace>
</inkml:ink>
</file>

<file path=ppt/ink/ink2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27.386"/>
    </inkml:context>
    <inkml:brush xml:id="br0">
      <inkml:brushProperty name="width" value="0.05" units="cm"/>
      <inkml:brushProperty name="height" value="0.05" units="cm"/>
      <inkml:brushProperty name="color" value="#008C3A"/>
    </inkml:brush>
  </inkml:definitions>
  <inkml:trace contextRef="#ctx0" brushRef="#br0">0 147 10842,'0'1'299,"1"0"-1,-1 0 1,0 0 0,1 0-1,-1 0 1,0 0-1,1 0 1,-1 0-1,1 0 1,-1 0-1,1-1 1,0 1-1,-1 0 1,1 0 0,0-1-1,0 2 1,18 12 2238,-3-1-684,-11-7-1368,0 1-1,-1 1 1,0-1-1,-1 0 1,0 1-1,0 0 1,4 15-1,2 7 363,-7-24-683,18 39 895,-19-42-959,0 0 0,1 0 0,0 0 1,0-1-1,0 1 0,0-1 0,0 1 0,0-1 1,1 0-1,-1 0 0,1 0 0,3 2 1,-6-3-74,1-1 1,0 0 0,0 0 0,0 1 0,0-1 0,0 0 0,0 0 0,0 0 0,0 0 0,0 0 0,0 0 0,0 0-1,0 0 1,0 0 0,0-1 0,0 1 0,0 0 0,0 0 0,0-1 0,-1 1 0,1-1 0,0 1 0,0-1-1,0 1 1,1-2 0,0-1 3,1 1 0,-1-1 1,0 0-1,0 0 0,3-5 0,3-9-222,0 0 0,-2 0 0,0 0 1,-1-1-1,4-26 0,-3 13-907,14-58-3961,1-14 2008</inkml:trace>
</inkml:ink>
</file>

<file path=ppt/ink/ink2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28.792"/>
    </inkml:context>
    <inkml:brush xml:id="br0">
      <inkml:brushProperty name="width" value="0.05" units="cm"/>
      <inkml:brushProperty name="height" value="0.05" units="cm"/>
      <inkml:brushProperty name="color" value="#008C3A"/>
    </inkml:brush>
  </inkml:definitions>
  <inkml:trace contextRef="#ctx0" brushRef="#br0">201 75 7794,'-1'-6'698,"0"1"0,0 0 0,-1-1 0,1 1 0,-1 0 1,-1 0-1,1-1 0,0 2 0,-4-6 0,5 9-547,-1-1 0,1 1 0,0-1 0,-1 1-1,1 0 1,0 0 0,-1 0 0,0 0 0,1 0 0,-1 0 0,1 0 0,-1 0-1,0 1 1,0-1 0,0 1 0,1-1 0,-1 1 0,0 0 0,0 0 0,0 0-1,0 0 1,1 0 0,-1 0 0,0 0 0,0 0 0,0 1 0,0-1 0,1 1-1,-1-1 1,-3 2 0,-2 2 60,0 0 1,0 0-1,0 1 0,1-1 0,-1 1 1,1 1-1,0-1 0,1 1 0,-1 0 1,1 1-1,0-1 0,1 1 0,0 0 1,-6 12-1,4-7-76,1 1 1,0-1 0,1 1-1,1 0 1,0 0-1,0 1 1,2-1 0,-1 16-1,2-25-121,0 1-1,0 0 1,0 0-1,1 0 1,0-1 0,0 1-1,1 0 1,3 8-1,-4-11-11,0 0-1,0 0 0,0-1 1,1 1-1,-1 0 1,1-1-1,-1 1 0,1-1 1,0 0-1,-1 1 0,1-1 1,0 0-1,0 0 0,0 0 1,0 0-1,0-1 0,0 1 1,0 0-1,0-1 0,0 1 1,4-1-1,0 1-26,0-1 1,0-1-1,0 1 0,0-1 1,0 0-1,0 0 0,0 0 1,0-1-1,0 0 0,-1 0 0,1-1 1,-1 0-1,1 0 0,-1 0 1,0 0-1,0-1 0,-1 0 1,6-5-1,-5 4-36,0-1 0,0 1 0,-1-1 0,1 0 0,-1-1 0,-1 1 0,1-1 0,-1 1 0,-1-1 0,1 0 0,-1 0 0,0 0 0,-1-1 0,2-11 0,-3 6 41,-1-1 0,0 0 1,-1 0-1,-5-19 0,6 32 22,1 1 0,0-1 0,0 1 0,0-1-1,0 1 1,0 0 0,0-1 0,-1 1 0,1-1 0,0 1 0,0-1 0,0 1-1,1 0 1,-1-1 0,0 1 0,0-1 0,0 1 0,0-1 0,0 1-1,0 0 1,1-1 0,-1 1 0,0-1 0,0 1 0,1 0 0,-1-1-1,0 1 1,1-1 0,0 1 9,-1 0 1,1 0-1,0 0 0,0-1 1,-1 1-1,1 0 0,0 0 0,0 0 1,-1 1-1,1-1 0,0 0 1,-1 0-1,1 0 0,0 0 0,1 1 1,30 17 477,-28-15-387,110 79 1467,-83-58-1267,-1 0-108,-2 2 0,0 1 0,-1 0 0,-2 2 0,-1 1 1,35 58-1,-45-64-167,-2 0-1,0 1 1,-2 0 0,0 1 0,-2 0-1,-1 0 1,-1 1 0,-1 0 0,-2 0 0,1 37-1,-5-24-17,-2-1 0,-13 62-1,11-78 0,-1 0-1,-1-1 0,-1 0 0,-1-1 1,-20 35-1,27-52-1,-1 0 0,0-1 1,1 1-1,-1-1 0,0 1 1,0-1-1,-1 0 0,1 0 0,-1 0 1,1-1-1,-1 0 0,0 1 1,0-1-1,0 0 0,-6 1 1,6-2 0,1 0 0,0-1 0,0 0 0,-1 0 1,1 0-1,0 0 0,0 0 0,-1-1 1,1 0-1,0 1 0,0-1 0,0 0 1,0 0-1,0-1 0,0 1 0,0-1 1,0 1-1,0-1 0,1 0 0,-1 0 1,-2-3-1,-2-3 7,0 0 1,0 0-1,1 0 0,0-1 1,1 1-1,0-2 0,0 1 1,1 0-1,0-1 0,1 0 1,0 0-1,-1-11 0,-3-14 17,3-1 0,-1-41 0,13-165 30,-1 121-166,-5 90-108,-1 13-703,0 0 1,-1 1-1,0-1 1,-2 0 0,-5-27-1,1 20-1540,5 7 981</inkml:trace>
</inkml:ink>
</file>

<file path=ppt/ink/ink2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29.556"/>
    </inkml:context>
    <inkml:brush xml:id="br0">
      <inkml:brushProperty name="width" value="0.05" units="cm"/>
      <inkml:brushProperty name="height" value="0.05" units="cm"/>
      <inkml:brushProperty name="color" value="#008C3A"/>
    </inkml:brush>
  </inkml:definitions>
  <inkml:trace contextRef="#ctx0" brushRef="#br0">115 643 12299,'-2'0'403,"0"0"-1,0 1 1,0-1 0,0 1 0,0 0 0,0 0 0,0 0 0,0 0 0,0 0-1,0 0 1,0 0 0,0 1 0,1-1 0,-1 1 0,1-1 0,-1 1 0,1 0 0,-1 0-1,1-1 1,-1 3 0,-5 7 385,1 0 0,-6 15 0,7-14-229,-5 11 193,0 0 0,-6 28 1,13-38-552,0 0 0,1-1 0,0 1 0,1 0 1,1 25-1,1-35-181,-1 1 0,1-1 0,0 0-1,0 1 1,0-1 0,0 0 0,0 1 0,1-1 0,-1 0 0,1 0 0,4 5 0,-5-7-20,0 0-1,0 0 1,0 0 0,0 0 0,1 0 0,-1 0 0,0 0 0,0-1 0,1 1-1,-1-1 1,0 1 0,1-1 0,-1 1 0,1-1 0,-1 1 0,1-1-1,-1 0 1,0 0 0,1 0 0,-1 0 0,1 0 0,-1 0 0,1 0 0,-1-1-1,1 1 1,-1-1 0,0 1 0,1-1 0,-1 1 0,0-1 0,2 0 0,0-1-22,1-1 1,-1 1 0,0-1 0,0 1 0,0-1 0,-1 0 0,1 0 0,-1 0 0,1 0 0,-1 0 0,0-1 0,0 1-1,-1-1 1,1 1 0,-1-1 0,0 0 0,1 0 0,-1-6 0,1 0-49,-1 0 1,0-1-1,-1 1 0,0-1 0,-3-19 1,-1 5-47,-1-1 0,-12-36 0,19 65 114,1 0 1,-1 0 0,1 0 0,-1-1-1,1 1 1,0-1 0,0 0 0,0 1 0,0-2-1,1 1 1,3 2 0,1-2 0,-1 0 1,0 0-1,1 0 0,-1-1 1,1 0-1,-1-1 1,1 0-1,0 0 0,-1-1 1,1 1-1,-1-2 0,15-3 1,-7 0-5,0 0 1,-1-1-1,1 0 0,-1-1 1,17-12-1,-17 9 1,0-1 0,-1 0 0,0-2 0,0 1 0,-1-1 0,-1-1 0,0 0 0,-1-1 0,-1 0 1,0 0-1,7-17 0,-10 17 9,-1 1 1,0 0 0,-1-1-1,-1 0 1,0 0 0,-1 0-1,0-1 1,-2 1 0,1 0-1,-2 0 1,0-1 0,-1 1-1,-4-17 1,-3 4 9,-1 1 0,-1 0-1,-1 1 1,-1 0 0,-1 1 0,-2 0 0,-34-41 0,45 59 18,-1 1 0,0 0 0,0 0 1,0 0-1,-12-6 0,17 11-16,-1 0-1,1 0 1,-1 0 0,1 1-1,-1-1 1,0 0 0,1 1-1,-1-1 1,0 1 0,1 0-1,-1-1 1,0 1 0,0 0-1,1 0 1,-1 0 0,0 1-1,1-1 1,-1 0-1,0 0 1,0 1 0,1-1-1,-1 1 1,0 0 0,1 0-1,-1-1 1,1 1 0,-1 0-1,1 0 1,0 0 0,-1 0-1,1 1 1,0-1-1,-2 2 1,0 2 28,-1 0-1,1 0 0,0 0 1,1 1-1,-1-1 1,1 1-1,0-1 0,1 1 1,-1 0-1,1 0 1,0 0-1,0 10 1,1 3 103,0 0 1,5 34 0,-2-37-93,0 0-1,1-1 1,1 1-1,0-1 0,1 0 1,1 0-1,0-1 1,1 0-1,0 0 1,1 0-1,1-1 0,0-1 1,1 0-1,0 0 1,1-1-1,0-1 0,1 0 1,0 0-1,0-1 1,1-1-1,0 0 1,1-1-1,0-1 0,0 0 1,0-1-1,29 6 1,-25-8 37,-1-1 0,1-1 0,-1-1 1,1 0-1,-1-1 0,1-1 0,-1-1 0,30-8 1,-34 7-12,-1-1 0,1-1 1,-1 0-1,0-1 1,-1 0-1,0-1 1,0 0-1,-1-1 1,0 0-1,0-1 1,14-18-1,-16 17-40,-1 0 1,-1 0-1,0-1 0,0 0 1,-1-1-1,-1 1 0,0-1 1,4-17-1,-5 11-402,-1-1 0,0 0 0,-2 0 0,0 0 0,-2-20 0,-3-16-2019,3 5 722</inkml:trace>
</inkml:ink>
</file>

<file path=ppt/ink/ink2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30.477"/>
    </inkml:context>
    <inkml:brush xml:id="br0">
      <inkml:brushProperty name="width" value="0.05" units="cm"/>
      <inkml:brushProperty name="height" value="0.05" units="cm"/>
      <inkml:brushProperty name="color" value="#008C3A"/>
    </inkml:brush>
  </inkml:definitions>
  <inkml:trace contextRef="#ctx0" brushRef="#br0">1026 1054 12227,'-2'-4'553,"0"0"0,1 0 0,-1 0 0,1 0 0,-1 0 0,1 0 0,0 0 0,1-1 0,-1 1 0,1-5 0,-2-10 732,-4-12 492,-1-1 1,-22-58 0,21 72-1513,-1-1 0,0 1 0,-1 1 1,-1 0-1,-26-30 0,-87-69 481,37 39-398,35 22 107,-79-108 0,83 99-163,-67-70-1,106 125-293,1 1-1,-1 1 1,-1-1-1,1 1 1,-1 1-1,0 0 0,-1 0 1,0 1-1,0 0 1,0 1-1,0 1 1,0-1-1,-1 2 1,0 0-1,1 0 1,-1 1-1,0 0 1,0 1-1,-17 2 1,8 0-2483,-40 9 0,47-6 868</inkml:trace>
</inkml:ink>
</file>

<file path=ppt/ink/ink2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32.758"/>
    </inkml:context>
    <inkml:brush xml:id="br0">
      <inkml:brushProperty name="width" value="0.05" units="cm"/>
      <inkml:brushProperty name="height" value="0.05" units="cm"/>
      <inkml:brushProperty name="color" value="#008C3A"/>
    </inkml:brush>
  </inkml:definitions>
  <inkml:trace contextRef="#ctx0" brushRef="#br0">256 1054 11763,'0'-4'109,"-2"-7"1373,-1-1-1,0 0 1,-8-20-1,11 31-1365,-1 0 0,1 0 0,-1 0 0,0-1 0,0 1 0,1 0 0,-1 1 0,0-1 0,0 0 0,0 0-1,0 0 1,0 0 0,0 1 0,0-1 0,0 0 0,-1 1 0,1-1 0,0 1 0,0 0 0,-1-1 0,1 1-1,0 0 1,0 0 0,-1-1 0,1 1 0,0 0 0,0 0 0,-1 1 0,1-1 0,0 0 0,-1 0 0,1 1 0,0-1-1,0 0 1,0 1 0,-1-1 0,-1 2 0,-2 1 87,-1 0 0,1 1 0,-1 0 0,1-1 0,1 2 0,-6 4 0,-9 12-29,2 0 0,0 1 1,2 1-1,0 0 1,2 1-1,0 1 0,-14 40 1,24-55-168,0 0 0,0 0 0,1 1 0,0-1 0,0 1 0,1 15 0,1-25-6,0 1-1,0-1 1,0 1 0,0-1 0,0 0-1,1 1 1,-1-1 0,0 1-1,1-1 1,-1 0 0,1 1 0,0-1-1,-1 0 1,1 0 0,0 1-1,0-1 1,0 0 0,0 0-1,0 0 1,0 0 0,0 0 0,0 0-1,0 0 1,0 0 0,1-1-1,-1 1 1,0 0 0,1-1 0,-1 1-1,0-1 1,1 1 0,-1-1-1,0 0 1,1 0 0,-1 1 0,1-1-1,-1 0 1,1 0 0,2-1-1,1 0 3,1 0-1,0 0 0,-1-1 1,1 0-1,-1 0 0,0 0 1,0-1-1,9-5 0,-4 1 3,0-1-1,0-1 1,-1 0-1,0 0 1,-1 0-1,0-1 0,0 0 1,-1-1-1,8-15 1,-8 11 7,1-2 0,-2 1 0,0-1 0,-1 1 0,-1-1 1,2-21-1,-5 38-4,-1-1 0,0 1 1,0 0-1,0-1 0,0 1 0,0 0 1,0-1-1,1 1 0,-1 0 1,0-1-1,0 1 0,0 0 0,0-1 1,0 1-1,0 0 0,0-1 1,0 1-1,-1 0 0,1-1 0,0 1 1,0 0-1,0-1 0,0 1 1,0 0-1,0-1 0,-1 1 1,1 0-1,0-1 0,0 1 0,-1 0 1,1 0-1,0 0 0,0-1 1,-1 1-1,1 0 0,0 0 0,0 0 1,-1-1-1,1 1 0,0 0 1,-1 0-1,1 0 0,0 0 0,-1 0 1,1 0-1,0 0 0,-1 0 1,1 0-1,0 0 0,-1 0 0,5-11 827,-2 8-709,0 0-1,-1-1 1,0 1-1,1-1 1,-1 1-1,-1-1 1,1 0-1,0 1 1,-1-1-1,0 0 1,0 0-1,0-3 1,0 6-119,0 1-1,0-1 0,0 1 0,-1-1 0,1 1 0,0-1 0,0 1 0,0 0 0,-1-1 0,1 1 0,0-1 0,0 1 0,-1-1 0,1 1 0,-1 0 0,1-1 0,0 1 0,-1 0-1,1-1 1,-1 1 0,1 0 0,0 0 0,-1-1 0,1 1 0,-1 0 0,1 0 0,-1 0 0,1-1 0,-1 1 0,1 0 0,-1 0 0,1 0 0,-1 0 0,1 0 0,-1 0 0,1 0 0,-1 0 0,1 1-1,-1-1 1,1 0 0,-1 0 0,0 1 0,-4 1 37,16-2-52,-9 0 10,-1 0-1,0 0 1,0 0-1,0 0 1,0 1-1,0-1 1,0 0-1,0 1 1,0-1 0,0 1-1,0-1 1,0 1-1,0 0 1,0-1-1,2 2 1,15 16 2,-9-9-3,21 18 137,45 53 0,-66-69-87,-1 1 0,0 0-1,0 0 1,-1 1-1,-1 0 1,0 0-1,-1 0 1,5 22 0,-3 9 34,-2-1 0,-3 1 1,-3 70-1,-6-30-62,5-72-11,0 0-1,-1 0 1,0 0-1,-8 19 1,10-29-9,0-1 1,1 1 0,-1-1-1,0 0 1,0 1 0,0-1-1,0 0 1,0 1 0,0-1 0,0 0-1,-1 0 1,1 0 0,0 0-1,0 0 1,-1 0 0,1 0-1,-1-1 1,1 1 0,-1 0-1,1-1 1,-1 1 0,-1-1-1,0 1 2,1-2-1,-1 1 0,0 0 0,1 0 0,-1-1 0,1 1 0,-1-1 0,1 0 0,0 0 0,-1 0 0,1 0 0,-4-3 0,-2-1 1,0-1-1,1 0 1,-1 0 0,2-1-1,-1 0 1,-8-11-1,10 11-17,1-1-1,0 0 1,0 0 0,0 0-1,1-1 1,0 0-1,1 1 1,0-1 0,0 0-1,1 0 1,0 0-1,0 0 1,2-10-1,1-12-112,2-1 0,11-42-1,-8 38 62,11-54-118,9-135 1,-26 217 181,3-64-10,-7-78 1,1 127 10,-1 0 0,-1 0 1,-1 0-1,0 0 0,-2 1 0,-1 0 1,-16-31-1,14 34 8,-1 1-1,-1 0 1,-1 1-1,-1 0 1,0 1-1,-1 1 1,0 0-1,-20-14 1,32 25 110,3 9 27,1 0-97,0 0 0,0 0-1,1 0 1,-1 0 0,1 0 0,0 0 0,1 0-1,-1-1 1,1 1 0,0-1 0,0 1-1,5 4 1,12 19 93,-2 9 51,18 50-1,2 6 41,-30-77-158,0 0 0,2 0 0,15 20 1,-20-30-48,1 0 0,-1 0 0,1 0 0,1-1 0,-1 1 0,1-2 0,0 1 0,0-1 0,0 0 0,1 0 1,-1-1-1,15 4 0,-18-6-21,0 0-1,0 0 1,0-1 0,1 0 0,-1 0-1,0 0 1,0 0 0,1 0 0,-1-1-1,0 0 1,0 0 0,0 0 0,0 0 0,0-1-1,0 1 1,0-1 0,0 0 0,-1-1-1,1 1 1,-1 0 0,1-1 0,-1 0 0,0 0-1,0 0 1,0 0 0,3-5 0,0-1 2,-1 0 0,0 0 0,0 0 0,-1-1 0,-1 1 0,1-1 0,2-16 0,8-74 23,-13 89-28,2-86 58,-5 91-38,0 8-12,0 3-5,0 1 0,0 0 1,1 0-1,0 0 0,0-1 1,1 1-1,0 7 1,2 45 29,-2-53-25,1-1-1,0 0 0,-1 0 1,1 0-1,1 0 0,-1 1 1,0-1-1,1-1 0,0 1 0,0 0 1,0 0-1,1-1 0,-1 1 1,1-1-1,-1 0 0,6 5 1,-4-5-1,0 0 0,0-1 0,1 1 0,-1-1 0,0 0 0,1 0 0,0-1 0,-1 1 0,1-1 0,0 0 0,-1 0 0,1-1 0,0 1 0,5-1 0,-5 0-6,1 0 0,-1-1 0,0 0 0,-1 0 0,1 0 0,0 0 0,0-1 0,0 1 0,-1-1 0,1 0 0,-1-1 0,8-4 0,-6 2-1,-1 1-1,0-1 0,0 0 1,-1 0-1,0-1 1,0 1-1,0-1 0,5-9 1,-3 2-5,-1-1 0,0 1-1,-1-1 1,0 0 0,-2 0 0,1 0 0,-2 0 0,1-20 0,-5-55-8,4 84-7,2 7 14,-3-2 3,16 24-2,-12-18 3,-1 0 0,1-1 0,0 0 1,0 0-1,0 0 0,6 5 0,-4-7-78,0 1 0,0-1 0,1 0 0,-1 0 0,1 0 0,-1-1-1,1 0 1,0-1 0,0 1 0,0-1 0,0-1 0,0 1 0,0-1 0,9-1 0,-4 0-211,1-1 1,0 0-1,0-1 0,-1 0 1,0-1-1,24-10 0,-21 5-1053,0-1 0,-1 0-1,0-1 1,0 0-1,-1-1 1,-1 0-1,0-1 1,-1-1 0,13-19-1,-16 18 1268,0 1 0,-1-1 0,-1 0 0,0-1 0,-1 1-1,0-1 1,3-23 0,-6 22 1264,0 1-1,-1 0 0,-1-1 1,-1 1-1,0 0 0,-1 0 1,-6-24-1,3 25 919,5 15-2061,-1 0-1,1 0 1,0 0-1,0-1 1,0 1-1,0 0 1,0 0-1,0 0 1,0 0-1,0 0 1,0 0-1,0 0 1,0-1-1,0 1 1,0 0-1,-1 0 1,1 0 0,0 0-1,0 0 1,0 0-1,0 0 1,0 0-1,0 0 1,-1 0-1,1 0 1,0 0-1,0 0 1,0-1-1,0 1 1,0 0-1,0 0 1,-1 0-1,1 0 1,0 0-1,0 1 1,0-1-1,0 0 1,0 0-1,-1 0 1,1 0-1,0 0 1,0 0-1,0 0 1,0 0-1,-4 7 663,0 9-391,4-10-290,1 0 0,-1 1 0,1-1-1,0 1 1,1-1 0,0 0 0,-1 0 0,2 0 0,-1 0 0,1 0 0,0 0 0,0-1 0,1 0 0,-1 1-1,1-1 1,1 0 0,-1-1 0,0 1 0,1-1 0,0 0 0,0 0 0,9 5 0,-9-7-27,0-1 0,-1 0 0,1 0 0,0 0 0,0 0 0,0-1 0,0 0 0,0 0 0,0 0 0,-1 0 0,1-1 0,0 0 0,0 0 1,0 0-1,-1-1 0,1 0 0,0 0 0,-1 0 0,0 0 0,6-4 0,-6 3 0,0 1 1,1-1-1,-1-1 0,0 1 0,-1-1 1,1 1-1,-1-1 0,0 0 0,0-1 1,0 1-1,0 0 0,-1-1 0,1 1 1,-1-1-1,0 0 0,-1 0 1,1 0-1,-1 0 0,1-8 0,-2 9 1,0-1-1,-1 1 0,0 0 0,1-1 0,-2 1 1,1 0-1,0 0 0,-1 0 0,0-1 0,-2-3 1,0 1-4,-1 0-1,1 0 1,-1 1 0,-8-8 0,13 13 3,0 1 0,-1 0 0,1 0 0,0 0 0,-1 0-1,1 0 1,0 0 0,-1 0 0,1 0 0,0 0 0,-1 0 0,1 0 0,0 0 0,-1 0 0,1 0 0,0 0-1,-1 0 1,1 0 0,0 0 0,-1 0 0,1 0 0,0 1 0,0-1 0,-1 0 0,1 0 0,0 0-1,-1 1 1,1-1 0,0 0 0,0 0 0,0 0 0,-1 1 0,1 0 0,-11 11-4,8-8 22,2-3-10,1-1-1,-1 1 1,0 0 0,0-1 0,0 1 0,0-1 0,0 0 0,0 1 0,0-1-1,0 0 1,-2 1 0,3-1-49,0 0-1,-1 0 0,1 0 1,0 0-1,0 0 1,-1 0-1,1 0 1,0 0-1,-1 0 0,1 0 1,0 0-1,-1 0 1,1 0-1,0 0 0,0 0 1,-1 0-1,1-1 1,0 1-1,-1 0 1,1 0-1,0 0 0,0 0 1,-1-1-1,1 1 1,0 0-1,0 0 1,0 0-1,-1-1 0,1 1 1,0 0-1,0 0 1,0-1-1,0 1 0,0 0 1,-1 0-1,1-1 1,0 1-1,0 0 1,0-1-1,0 1 0,0 0 1,0-1-1,0 1 1,14-21-10000</inkml:trace>
</inkml:ink>
</file>

<file path=ppt/ink/ink2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33.336"/>
    </inkml:context>
    <inkml:brush xml:id="br0">
      <inkml:brushProperty name="width" value="0.05" units="cm"/>
      <inkml:brushProperty name="height" value="0.05" units="cm"/>
      <inkml:brushProperty name="color" value="#008C3A"/>
    </inkml:brush>
  </inkml:definitions>
  <inkml:trace contextRef="#ctx0" brushRef="#br0">176 165 10602,'-1'-2'248,"0"1"1,0 0-1,0-1 0,0 1 0,0-1 0,-1 1 1,1 0-1,0 0 0,-1 0 0,1 0 0,-1 0 1,1 0-1,-1 0 0,0 0 0,1 1 0,-1-1 1,0 1-1,0-1 0,1 1 0,-1 0 0,0-1 1,0 1-1,0 0 0,1 0 0,-1 0 0,0 1 1,0-1-1,0 0 0,1 1 0,-1-1 0,0 1 1,0-1-1,1 1 0,-1 0 0,1 0 0,-3 1 1,-2 3 195,0-1 1,1 1-1,-1 0 0,1 0 1,1 0-1,-1 1 1,-7 11-1,1 2 223,0 0 1,1 0-1,-8 28 0,14-37-506,1 0-1,0 0 0,1 1 0,0-1 0,1 1 0,0-1 0,1 1 0,1 18 0,-1-25-130,1-1 0,0 1 0,0-1-1,0 1 1,0-1 0,0 1 0,1-1-1,-1 0 1,1 1 0,0-1 0,0 0-1,0 0 1,1 0 0,-1-1 0,1 1 0,-1 0-1,1-1 1,0 0 0,0 0 0,0 0-1,0 0 1,0 0 0,1 0 0,-1-1 0,0 1-1,1-1 1,-1 0 0,7 1 0,0-1-14,-1 0 0,1-1 1,-1 0-1,1-1 1,0 0-1,-1 0 1,0-1-1,1 0 1,-1 0-1,9-5 0,11-4-4,-2-1-1,1-1 0,-2-2 0,0-1 0,46-36 0,-65 46-10,0 0-1,-1-1 1,0 1-1,-1-1 1,0 0-1,0 0 1,0-1-1,-1 1 1,0-1-1,0 0 1,-1-1-1,0 1 1,0 0-1,-1-1 0,-1 1 1,1-1-1,-1 0 1,0-11-1,-3 5-62,2 15 58,0 0-1,0-1 1,0 1 0,0 0-1,-1-1 1,1 1 0,0 0-1,0-1 1,0 1 0,0 0-1,0 0 1,0-1 0,-1 1-1,1 0 1,0 0 0,0-1-1,0 1 1,-1 0 0,1 0-1,0 0 1,0-1 0,-1 1-1,1 0 1,0 0 0,-1 0 0,1 0-1,0 0 1,0 0 0,-1-1-1,1 1 1,0 0 0,-1 0-1,1 0 1,0 0 0,-1 0-1,1 0 1,0 0 0,0 0-1,-1 0 1,1 0 0,-1 1-1,1-1 2,0 0 0,0 0 0,-1 0 0,1 0-1,0 0 1,0 0 0,-1 1 0,1-1 0,0 0 0,0 0-1,0 0 1,-1 0 0,1 1 0,0-1 0,0 0-1,0 0 1,0 1 0,0-1 0,-1 0 0,1 0-1,0 0 1,0 1 0,0-1 0,0 0 0,0 0 0,0 1-1,0-1 1,0 0 0,0 1 0,0-1 0,0 0-1,0 0 1,0 1 0,0-1 0,0 0 0,0 0-1,0 1 1,0-1 0,1 0 0,-1 0 0,0 1 0,0-1-1,0 1 0,1-1 1,-1 1-1,1-1 0,-1 1 0,1-1 0,-1 0 0,1 1 0,-1-1 0,1 1 0,-1-1 1,1 0-1,-1 1 0,1-1 0,-1 0 0,1 0 0,0 1 0,-1-1 0,1 0 1,0 0-1,6 0-4,0 0 1,0-1-1,0 0 1,-1-1 0,1 1-1,0-1 1,-1 0-1,1-1 1,9-5 0,5-3-20,28-21 0,-45 30 29,8-6 71,19-18 0,-29 24-59,0 0 0,0 0 1,0 0-1,0 0 0,-1-1 1,1 1-1,0-1 0,-1 1 1,0-1-1,0 0 0,1 1 1,-2-1-1,1 0 0,0 0 1,0-4-1,-1 5 9,-1 0-1,1 0 1,-1 0-1,1 0 1,-1 0 0,0 0-1,0 0 1,0 0-1,0 0 1,0 0 0,0 1-1,-1-1 1,1 0 0,-1 1-1,1-1 1,-1 1-1,1 0 1,-1-1 0,0 1-1,0 0 1,0 0-1,1 0 1,-1 0 0,0 0-1,-3 0 1,-4-2 9,0 0 1,-1 0 0,1 1-1,-11-1 1,8 1-271,0 2 0,0 0 0,-1 0 1,1 1-1,0 0 0,0 1 0,0 0 0,-22 9 0,28-7-1311,10-2-38,12-2-640,11-6-14,9-6 933</inkml:trace>
</inkml:ink>
</file>

<file path=ppt/ink/ink2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33.881"/>
    </inkml:context>
    <inkml:brush xml:id="br0">
      <inkml:brushProperty name="width" value="0.05" units="cm"/>
      <inkml:brushProperty name="height" value="0.05" units="cm"/>
      <inkml:brushProperty name="color" value="#008C3A"/>
    </inkml:brush>
  </inkml:definitions>
  <inkml:trace contextRef="#ctx0" brushRef="#br0">103 184 14499,'-5'13'958,"0"-1"-1,-1 1 1,-1-1-1,0-1 0,-1 1 1,-9 10-1,5-5 503,-15 25 0,26-40-1383,0 0 0,0 0 0,0 0 1,0 0-1,0 0 0,0 0 0,1 0 0,-1 1 0,1-1 0,0 0 0,-1 0 0,1 1 0,0-1 0,0 0 1,1 1-1,-1-1 0,0 0 0,1 0 0,0 1 0,-1-1 0,1 0 0,0 0 0,0 0 0,0 0 0,0 0 1,1 0-1,-1 0 0,0 0 0,1 0 0,-1-1 0,1 1 0,0-1 0,-1 1 0,1-1 0,4 3 0,8 5 206,25 12 0,-26-14-205,0 0 0,0 1 1,15 12-1,-25-17-72,0-1 0,0 1 0,0 0 0,-1 0 0,1 0 0,-1 0-1,0 1 1,0-1 0,0 1 0,0-1 0,-1 1 0,1 0 0,-1-1 0,0 1 0,0 0 0,0 0 0,-1 4 0,1-2-12,-1 1 0,-1-1 0,0 0-1,1 0 1,-2 0 0,-2 9 0,4-12-14,-1-1 0,0 1 0,0-1 0,0 1 0,-1-1 0,1 0 0,0 0 0,-1 1-1,0-1 1,1 0 0,-1 0 0,0-1 0,0 1 0,0 0 0,0-1 0,0 1 0,-5 2 0,6-4-3,0 0 0,-1 0 0,1 1-1,0-1 1,-1 0 0,1 0 0,0 0 0,-1 0 0,1 0 0,0-1 0,-1 1 0,1 0-1,0-1 1,0 1 0,-1-1 0,1 1 0,0-1 0,0 1 0,0-1 0,0 0 0,0 0-1,0 0 1,0 1 0,0-1 0,0 0 0,0 0 0,0 0 0,0-1 0,1 1 0,-2-1-1,-1-3-49,0-1 0,0 1 0,0-1 0,1 0 0,-2-6 0,2 7 59,1 0 0,0 1 1,1-1-1,-1 0 0,1 0 0,0 0 1,0 0-1,1 0 0,-1 0 0,1 0 1,0 1-1,0-1 0,1 0 1,-1 1-1,1-1 0,0 1 0,1-1 1,-1 1-1,5-6 0,5-5 18,0 1 0,1 1 0,27-23-1,-18 17-26,4-4 51,41-49 1,-59 62 69,0-1 0,0-1 1,-1 1-1,0-1 0,-1 0 0,-1-1 1,8-23-1,-12 31-30,0-1 0,0 1-1,-1-1 1,0 0 0,0 1 0,-1-1-1,1 1 1,-1-1 0,0 1 0,-1-1-1,1 1 1,-1 0 0,0 0 0,0 0-1,-1 0 1,-5-8 0,3 5-18,0 1-1,-1 0 1,0 0 0,0 1 0,0 0 0,-1 0-1,0 0 1,0 1 0,-12-7 0,17 11-40,0 0 1,-1 0 0,1 0-1,0 0 1,0 1 0,-1-1 0,1 1-1,0-1 1,-1 1 0,1 0-1,0 0 1,-1 0 0,-4 0-1,6 1-2,0-1 0,-1 0 0,1 1 0,0 0 0,0-1 0,-1 1 0,1 0-1,0-1 1,0 1 0,0 0 0,0 0 0,0 0 0,0 0 0,1 0 0,-1 0 0,0 0-1,0 0 1,1 1 0,-1-1 0,0 0 0,1 0 0,-1 0 0,1 1 0,-1 2 0,0 4 24,1 0 0,-1 0 1,1 0-1,1 0 1,0 0-1,0 0 1,0 0-1,6 15 1,-1-4 44,0 0 1,2 0 0,0-1 0,1 0 0,1 0-1,1-1 1,1-1 0,0 1 0,1-2 0,15 15 0,-10-12 41,1-2 0,1 0 1,0-1-1,1 0 0,1-2 1,0-1-1,38 15 1,-47-22-157,-1-1 1,1-1-1,-1 0 1,1 0-1,0-1 1,17 0-1,-20-3-249,-1 1 0,0-1-1,1-1 1,-1 0-1,0 0 1,0 0 0,0-1-1,-1-1 1,16-7-1,-14 5-601,-1-1 0,1 1 0,-1-2 0,-1 1-1,11-11 1,41-60-2394</inkml:trace>
</inkml:ink>
</file>

<file path=ppt/ink/ink2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38.176"/>
    </inkml:context>
    <inkml:brush xml:id="br0">
      <inkml:brushProperty name="width" value="0.05" units="cm"/>
      <inkml:brushProperty name="height" value="0.05" units="cm"/>
      <inkml:brushProperty name="color" value="#008C3A"/>
    </inkml:brush>
  </inkml:definitions>
  <inkml:trace contextRef="#ctx0" brushRef="#br0">11 79 7354,'2'-6'1476,"0"0"0,-1 0 0,1-10 0,-2 2 3558,-7 30-2440,6 3-2149,0 1 0,2-1 0,0 1 0,1-1-1,7 27 1,1 11 424,-10-30-150,0-27-700,0 0-1,0 1 1,0-1 0,0 0-1,0 0 1,0 0 0,0 1-1,0-1 1,0 0 0,0 0-1,0 0 1,0 0 0,0 1-1,0-1 1,0 0-1,0 0 1,0 0 0,-1 1-1,1-1 1,0 0 0,0 0-1,0 0 1,0 0 0,0 0-1,0 1 1,-1-1 0,1 0-1,0 0 1,0 0 0,0 0-1,-1 0 1,-4-12 259,-1-10-238,2 0 1,1 0-1,1-1 1,1 0-1,1 1 1,3-35 0,9-19 65,-16 114 69,-1 1 66,2 1 0,2 0-1,3 42 1,-1-67 240,-2-12-116,-1-9-92,-2-19-92,0 1 0,2-2 1,2-40-1,1 36-155,10 208 1047,0-42-590,-9-122-1936,1-35-1307,-4-18 1078</inkml:trace>
</inkml:ink>
</file>

<file path=ppt/ink/ink2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40.230"/>
    </inkml:context>
    <inkml:brush xml:id="br0">
      <inkml:brushProperty name="width" value="0.05" units="cm"/>
      <inkml:brushProperty name="height" value="0.05" units="cm"/>
      <inkml:brushProperty name="color" value="#008C3A"/>
    </inkml:brush>
  </inkml:definitions>
  <inkml:trace contextRef="#ctx0" brushRef="#br0">7 29 11506,'-3'-9'788,"2"7"-346,1 0 1,-1 0-1,0 0 0,1 0 0,0 0 0,-1 0 1,2-3 4147,2 23-3168,5 22 552,24 73 1,-21-84-1664,-2 1 0,-2 1 1,0-1-1,3 43 0,-8-39-262,-2-34-64,0 0-1,0 0 1,0 1-1,0-1 0,0 0 1,0 0-1,0 0 1,0 1-1,0-1 0,0 0 1,0 0-1,0 0 0,0 1 1,0-1-1,0 0 1,0 0-1,0 0 0,0 1 1,0-1-1,0 0 1,0 0-1,0 0 0,0 0 1,0 1-1,-1-1 0,1 0 1,0 0-1,0 0 1,0 0-1,0 1 0,0-1 1,0 0-1,-1 0 1,1 0-1,0 0 0,0 0 1,0 0-1,0 0 1,-1 0-1,1 1 0,0-1 1,0 0-1,0 0 0,-1 0 1,-8-6-1059,-7-10-1142,7 4 642,1 0 1,-11-20 0,8 8 1133</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6.596"/>
    </inkml:context>
    <inkml:brush xml:id="br0">
      <inkml:brushProperty name="width" value="0.05" units="cm"/>
      <inkml:brushProperty name="height" value="0.05" units="cm"/>
      <inkml:brushProperty name="color" value="#008C3A"/>
    </inkml:brush>
  </inkml:definitions>
  <inkml:trace contextRef="#ctx0" brushRef="#br0">1 0 12579,'1'14'1160,"-1"6"848,-1 2-7,1 4-201,0-1-55,8-3-113,7 2-120,4 1-288,3 4-135,2 5-369,0 0-184,-8-4-256,1-6-88,-6-7-400,-6-10-312,-4-19-4233,4-22 3393</inkml:trace>
</inkml:ink>
</file>

<file path=ppt/ink/ink2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40.542"/>
    </inkml:context>
    <inkml:brush xml:id="br0">
      <inkml:brushProperty name="width" value="0.05" units="cm"/>
      <inkml:brushProperty name="height" value="0.05" units="cm"/>
      <inkml:brushProperty name="color" value="#008C3A"/>
    </inkml:brush>
  </inkml:definitions>
  <inkml:trace contextRef="#ctx0" brushRef="#br0">60 0 12451,'-2'1'256,"0"0"1,0 1 0,0-1-1,0 1 1,0-1 0,0 1-1,0-1 1,1 1 0,-1 0-1,1 0 1,-1 0 0,1 0-1,0 0 1,-1 0-1,1 1 1,0-1 0,0 0-1,0 3 1,-2 6 590,1 0-1,-2 21 1,2-10-244,-5 18 413,3-14 133,-3 47 1,7-71-1100,0 1 0,-1-1 0,2 0 0,-1 0 0,0 0 0,0 0 0,1 0 0,-1 0 1,1 0-1,0-1 0,-1 1 0,1 0 0,0 0 0,0 0 0,0-1 0,0 1 0,1 0 0,-1-1 0,0 1 0,3 1 0,-2-2-1,0 0 1,0 0-1,0 0 1,0 0-1,0 0 0,1-1 1,-1 1-1,0-1 1,0 0-1,1 1 0,-1-1 1,0 0-1,1 0 0,-1 0 1,3-1-1,6-1 143,-1-1 0,1 0 1,0-1-1,-1 0 0,19-11 0,11-9 253,-1-2-1,66-58 1,-91 72-1469,0 1 1,1 0-1,18-10 0,1 3-765</inkml:trace>
</inkml:ink>
</file>

<file path=ppt/ink/ink2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47.46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26 678 4129,'-9'-12'3732,"6"-4"-2842,3 16-883,-3-36 718,3 23 72,-11-36 4401,17 40-4884,-1 0 1,-1-1-1,0 1 1,3-12-1,7-14 84,-6 20-367,1 0 1,1 0-1,0 1 1,1 0 0,0 1-1,1 0 1,1 1-1,15-12 1,-19 15-29,-1 0 0,-1-1 0,1 0 0,-2 0 0,1-1 1,6-15-1,10-15 15,82-117 369,-99 151-339,5-8 65,-11 14-94,1 1 1,-1-1 0,0 0-1,0 1 1,1-1-1,-1 1 1,0-1 0,0 0-1,0 1 1,0-1-1,0 0 1,1 1-1,-1-1 1,0 1 0,-1-1-1,1 0 1,0 1-1,0-1 1,0 0 0,0 1-1,-1-2 1,1 2-16,0-1 0,-1 1 0,1 0 0,0 0 0,-1 0 0,1-1 1,0 1-1,-1 0 0,1 0 0,0 0 0,-1 0 0,1 0 0,0-1 1,-1 1-1,1 0 0,0 0 0,-1 0 0,1 0 0,-1 0 0,1 0 0,0 0 1,-1 0-1,1 0 0,0 1 0,-1-1 0,1 0 0,0 0 0,-1 0 1,1 0-1,0 0 0,-1 1 0,1-1 0,0 0 0,-1 0 0,1 1 0,0-1 1,0 0-1,-1 0 0,1 1 0,0-1 0,0 0 0,-1 1 0,1-1 1,-12 15 34,8-8-31,-87 136 24,56-68-30,26-52 6,-23 39-1,-46 71 385,61-117 1030,16-25-986,2 4-322,0 1 0,0-1 0,0 1 0,1-1 0,0 1 0,-1 0 0,2 0 0,-1 0 0,0 0 0,1 0-1,4-4 1,15-15-871</inkml:trace>
</inkml:ink>
</file>

<file path=ppt/ink/ink2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51.803"/>
    </inkml:context>
    <inkml:brush xml:id="br0">
      <inkml:brushProperty name="width" value="0.05" units="cm"/>
      <inkml:brushProperty name="height" value="0.05" units="cm"/>
      <inkml:brushProperty name="color" value="#F6630D"/>
    </inkml:brush>
  </inkml:definitions>
  <inkml:trace contextRef="#ctx0" brushRef="#br0">0 0 12587,'1'2'217,"-1"0"1,1 0-1,0 0 1,0 0-1,0-1 0,0 1 1,0 0-1,0-1 1,0 1-1,1-1 1,-1 1-1,0-1 1,2 2-1,2 1 234,114 135 4184,-97-110-4235,-2 1 1,-2 1-1,17 38 0,-16-23 88,18 65-1,3 52-131,-20-76-623,-7-25-1734,-10-49 2707,-3-12-703,0-1 0,0 0-1,0 0 1,0 0 0,0 0-1,0 0 1,0 0-1,0 0 1,1 0 0,-1 0-1,0 0 1,0 0 0,0 0-1,0 0 1,0 0-1,0 0 1,0 0 0,0 0-1,0 0 1,0 0 0,0 0-1,0 0 1,0 0-1,0 0 1,0 0 0,1 0-1,-1 0 1,0 0 0,0 0-1,0 0 1,0 0 0,0 0-1,0 0 1,0 0-1,0 0 1,0 0 0,0 0-1,0-1 1,0 1 0,0 0-1,0 0 1,0 0-1,0 0 1,0 0 0,0 0-1,0 0 1,0 0 0,0 0-1,0 0 1,0 0-1,0 0 1,0 0 0,0 0-1,0 0 1,0 0 0,0 0-1,0-1 1,0 1-1,0 0 1,0 0 0,0 0-1,0 0 1,0 0 0,0 0-1,0 0 1,0 0 0,0 0-1,0 0 1</inkml:trace>
</inkml:ink>
</file>

<file path=ppt/ink/ink2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52.788"/>
    </inkml:context>
    <inkml:brush xml:id="br0">
      <inkml:brushProperty name="width" value="0.05" units="cm"/>
      <inkml:brushProperty name="height" value="0.05" units="cm"/>
      <inkml:brushProperty name="color" value="#F6630D"/>
    </inkml:brush>
  </inkml:definitions>
  <inkml:trace contextRef="#ctx0" brushRef="#br0">45 261 12659,'6'21'4814,"40"207"1043,-11-48-5169,-33-173-682,-1 1 0,0-1-1,-1 1 1,0-1 0,0 1-1,0-1 1,-3 10 0,4-16-5,-1-1 0,0 1 0,0-1 0,0 0 0,0 1 0,0-1 0,-1 1 0,1-1 0,0 0 0,0 1 0,0-1 0,0 1 0,0-1 0,0 0 0,-1 1 0,1-1 0,0 0 0,0 1 0,-1-1 0,1 0 1,0 1-1,0-1 0,-1 0 0,1 0 0,0 1 0,-1-1 0,1 0 0,0 0 0,-1 0 0,1 1 0,0-1 0,-1 0 0,1 0 0,-1 0 0,1 0 0,0 0 0,-1 0 0,1 0 0,-1 0 0,1 0 0,0 0 0,-1 0 0,0 0 1,0-1 0,0 0-1,0 0 1,0 1 0,0-1-1,0 0 1,0 0 0,0 0-1,1 0 1,-1 0 0,0 0-1,1 0 1,-1 0-1,0-2 1,-10-29 12,1 0 0,2 0 0,-6-43 0,3 12-6,-9-27 5,-11-61 16,28 134-29,2-1 1,0 1 0,1-1 0,1 1 0,1-1 0,5-26 0,-5 36 0,0 0 1,0 0 0,1 1-1,0-1 1,0 0 0,1 1 0,0 0-1,1 0 1,-1 0 0,1 0-1,1 1 1,-1 0 0,1 0-1,0 0 1,12-8 0,-16 13 8,1-1 1,0 1-1,0-1 0,0 1 1,0 0-1,0 1 1,0-1-1,0 0 0,1 1 1,-1 0-1,0-1 0,0 1 1,0 0-1,1 1 1,-1-1-1,0 1 0,0-1 1,0 1-1,0 0 1,0 0-1,0 0 0,0 1 1,0-1-1,0 1 0,0 0 1,-1-1-1,4 4 1,3 2 56,-1 1 1,0 0 0,0 0-1,-1 0 1,0 1-1,9 15 1,-15-22-63,0 0 1,0 1-1,0-1 0,0 0 1,-1 1-1,1-1 1,-1 1-1,1-1 0,-1 1 1,0-1-1,0 1 0,0-1 1,0 1-1,0 0 0,-1-1 1,1 1-1,-1-1 0,0 0 1,1 1-1,-1-1 0,0 1 1,-1-1-1,1 0 1,0 0-1,-2 3 0,-5 5-2,-1 1-1,1-1 1,-18 15-1,11-11-8,10-10 7,1 1-1,0 0 1,0 0 0,0 0 0,0 0 0,1 1 0,0-1 0,-4 11 0,9-20-2,1 0 1,-1 1-1,1-1 0,0 0 1,1 1-1,-1 0 1,6-5-1,-2 1 3,-1 1-1,0 1 1,0 0-1,1 0 1,-1 1-1,1-1 1,11-4-1,-15 8-1,0 0 1,0 0-1,0 0 0,0 0 1,0 1-1,0 0 0,1-1 0,-1 1 1,0 0-1,0 1 0,0-1 1,1 0-1,-1 1 0,0 0 1,0 0-1,0 0 0,0 0 0,0 0 1,3 2-1,16 9 259,37 28-1,-58-40-222,-1 1 0,1 0 0,0-1-1,0 1 1,0 0 0,-1 0 0,1-1-1,0 1 1,-1 0 0,1 0 0,-1 0-1,1 0 1,-1 0 0,0 0 0,1 0-1,-1 0 1,0 0 0,0 0 0,1 0-1,-1 0 1,0 0 0,0 0 0,0 2-1,-1-2 9,1 1 0,-1 0-1,0-1 1,1 1 0,-1 0-1,0-1 1,0 1 0,0-1-1,0 0 1,-1 1-1,1-1 1,-2 2 0,-6 4 132,1-1 1,-1 0-1,-16 8 1,19-11-69,-47 26 490,-44 22-19,96-51-655,1-1 0,0 1 0,0 0 1,0-1-1,0 1 0,0-1 0,0 1 0,0-1 0,0 1 0,0 0 0,1-1 0,-1 1 0,0-1 0,0 1 1,0 0-1,0-1 0,1 1 0,-1 0 0,0-1 0,0 1 0,1-1 0,-1 1 0,0 0 0,1-1 0,20-12-730</inkml:trace>
</inkml:ink>
</file>

<file path=ppt/ink/ink2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3:57.517"/>
    </inkml:context>
    <inkml:brush xml:id="br0">
      <inkml:brushProperty name="width" value="0.05" units="cm"/>
      <inkml:brushProperty name="height" value="0.05" units="cm"/>
      <inkml:brushProperty name="color" value="#F6630D"/>
    </inkml:brush>
  </inkml:definitions>
  <inkml:trace contextRef="#ctx0" brushRef="#br0">342 1500 9850,'8'-5'460,"0"0"1,0 0-1,0 1 1,1 1-1,0 0 0,0 0 1,0 0-1,0 1 1,0 0-1,15 0 0,9 1 406,56 6 0,-20-1-10,210-10 1069,-157 0-1489,136 11 0,-74 17-299,41 4 363,-178-23-113,-1-3 0,85-9 0,-51-3-2,122-13 317,-75 25-238,-11-1-192,-104 0-133,-1 0 0,0-1 1,0 0-1,0-1 0,18-7 0,50-27 370,5-2-345,-41 26-127,-27 9-32,-1-1 1,23-10-1,-34 13-2,1 0-1,-1-1 1,0 0-1,0 1 1,0-2-1,-1 1 1,1 0-1,-1-1 0,1 1 1,-1-1-1,0 0 1,3-7-1,5-9 39,0 1-18,-1 0 0,-1-1 0,-1 0 0,7-28 0,-7 9-17,-2-1 0,1-57 0,-8-79 41,-1 109-37,2-9 5,0 25-7,-6-61 1,3 96-8,1-1-1,-2 1 1,-1 0 0,0 0 0,0 0 0,-2 0 0,-14-25 0,2 9 3,-1 1 1,-2 1-1,0 1 1,-30-28 0,47 52-6,-1 1 1,0 0 0,0 0 0,0 0 0,0 1-1,-1 0 1,1 0 0,-1 1 0,-9-3 0,-9 0-2,-31-3 0,32 5 1,-125-17 0,-441-47 20,457 59-28,0 5 0,-192 22 0,125 12-4,-55 5 8,201-31 10,-1-3 0,-92-7 0,128 3-3,0 2-1,0 0 1,0 1 0,-31 6-1,-73 23 8,48-9-7,67-20-3,1 1 0,-1 0 0,1 0 0,-1 1 0,1 0 1,0 0-1,0 1 0,0 0 0,1 0 0,-1 1 0,1 0 1,0 0-1,1 0 0,-1 1 0,-8 11 0,7-6 4,0 1 0,1 0 0,0 0 0,-6 18 0,-13 55-18,20-68 9,-6 31 22,2 1 1,2 0 0,2 1-1,2 0 1,7 92 0,5 8 49,4 51 110,-11-175-95,1 1 0,2-1-1,9 31 1,-12-48 12,1-1 1,0 0-1,1-1 0,0 1 1,0-1-1,1 1 0,0-1 1,0 0-1,0-1 1,1 1-1,0-1 0,0 0 1,15 9-1,-11-8-35,0-1 1,1 0-1,0-1 1,0 0-1,1-1 0,-1 0 1,1-1-1,0 0 1,0-1-1,0 0 0,0-1 1,0 0-1,0-1 1,23-3-1,-4-1-2161,1 3 697</inkml:trace>
</inkml:ink>
</file>

<file path=ppt/ink/ink2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07.563"/>
    </inkml:context>
    <inkml:brush xml:id="br0">
      <inkml:brushProperty name="width" value="0.05" units="cm"/>
      <inkml:brushProperty name="height" value="0.05" units="cm"/>
      <inkml:brushProperty name="color" value="#F6630D"/>
    </inkml:brush>
  </inkml:definitions>
  <inkml:trace contextRef="#ctx0" brushRef="#br0">295 974 9018,'-15'49'914,"3"0"0,-13 100 0,12 101 709,17-7-417,-4 90-506,-38-82-612,-20-2-53,8-37-4,-1 43 49,18 1 182,30-136-61,4-101-163,1-1 1,0 1-1,2 0 1,6 20-1,-7-30-12,1 0 0,0 0 1,0-1-1,1 0 0,0 0 0,0 0 0,1-1 1,0 1-1,8 7 0,8 4 256,39 28-1,-13-11 89,26 26-146,68 74 0,-136-129-222,88 85 172,-81-81-85,1-1-1,0 0 1,0-2-1,0 1 0,31 11 1,-21-12 101,0-1 0,0-2 0,47 6 1,78-5 504,-88-5-349,65 9 0,-54 5-168,132 44 0,27 8-151,-153-53-26,85 3 1,78-7 28,1-1 51,53 15 119,107 6 154,4-25-259,-101-30-88,-1-16 24,298-25 56,-399 64-81,312 37-1,153 5 19,-397-40-8,128 4 24,-1 25-17,-254-8-16,166 15 31,-224-31 72,1-4 0,103-13-1,-179 10-84,1 0-1,17-7 1,-28 9-24,-1 0 0,0 0 1,0 0-1,0 0 0,0 0 0,1 0 1,-1-1-1,0 1 0,0 0 0,0 0 1,0 0-1,0 0 0,0-1 0,1 1 1,-1 0-1,0 0 0,0 0 0,0 0 1,0-1-1,0 1 0,0 0 0,0 0 1,0 0-1,0-1 0,0 1 0,0 0 1,0 0-1,0-1 0,0 1 0,0 0 0,0 0 1,0 0-1,0 0 0,0-1 0,0 1 1,-1 0-1,1 0 0,0 0 0,0-1 1,0 1-1,0 0 0,0 0 0,0 0 1,-1 0-1,1-1 0,-8-7 35,-8-5-15,0 0 0,0-1 0,2 0 0,0-1 0,0-1 0,1 0-1,1-1 1,1 0 0,1-1 0,0 0 0,-8-23 0,-4-24 4,3-2-1,-15-102 1,0-141 29,22-47-45,20-2 9,-2 119-8,-3-15 99,3-127 349,21 3-19,-13 256-384,24-258 47,-36 348-98,-2 1 0,-1-1 0,-1 1 0,-2 0 0,-9-37 0,-93-345 38,98 378-40,-3 1 0,-1 0 1,-26-53-1,32 77 2,0 0-1,-1 1 0,0 0 1,0 0-1,-1 1 0,-1 0 1,0 0-1,0 1 0,0 0 1,-1 0-1,-1 1 0,1 1 1,-1 0-1,-16-8 1,5 7-2,0 0 1,-1 2-1,1 0 1,-33-2-1,-95 2 21,104 5-12,-46-1 3,-209-7 31,-374-26 27,-24 51-93,377-3 51,-468 12 41,238 5-33,-2 20-44,315-28 7,-386 47 15,605-67-16,-523 47-3,205-22 0,315-26 3,-513 62-16,256-26 31,248-34 11,31-4-23,0 0 0,0 0 0,-1 0 0,1 0 0,0 0 0,0 1 0,0-1 0,-1 0 0,1 1 0,0-1 0,0 1-1,0 0 1,0-1 0,0 1 0,0 0 0,0-1 0,0 1 0,0 0 0,0 0 0,0 0 0,-1 2 0,2-1 3,-1 0 0,1 0 0,-1 0 0,1 0 0,0 1 0,0-1 0,0 0 0,0 0 0,0 4 0,1 8 2,-1 2-6,0-1 0,-2 1 0,0-1 0,0 0 0,-1 1-1,-1-1 1,-1 0 0,0-1 0,-1 1 0,0-1 0,-1 0 0,-1-1-1,0 0 1,-1 0 0,0 0 0,-1-1 0,-16 15 0,-10 6 35,36-33-38,-1 0-1,1 0 1,0 0 0,0 0 0,-1 0-1,1 1 1,0-1 0,0 0 0,0 0 0,-1 0-1,1 1 1,0-1 0,0 0 0,0 0-1,0 1 1,0-1 0,0 0 0,-1 0-1,1 1 1,0-1 0,0 0 0,0 1-1,0-1 1,0 0 0,0 0 0,0 1-1,0-1 1,0 0 0,0 1 0,0-1-1,0 0 1,0 0 0,1 1 0,-1-1-1,11 3-420,-6-3 211,1 0 0,-1-1 0,1 0-1,5-1 1,42-18-426</inkml:trace>
</inkml:ink>
</file>

<file path=ppt/ink/ink2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18.193"/>
    </inkml:context>
    <inkml:brush xml:id="br0">
      <inkml:brushProperty name="width" value="0.05" units="cm"/>
      <inkml:brushProperty name="height" value="0.05" units="cm"/>
      <inkml:brushProperty name="color" value="#F6630D"/>
    </inkml:brush>
  </inkml:definitions>
  <inkml:trace contextRef="#ctx0" brushRef="#br0">1 401 9058,'42'-13'1672,"213"-60"3215,-113 43-3771,212-16 0,1 21 496,396-32 1178,383-67-632,-981 106-1534,219 3 0,-305 21-582,0 2 0,101 27 0,-26-4-7,231 6 239,-172-23-6,44 16-79,-20-1-140,224 20 168,-127-24 447,-154-14-458,598 9-105,-468-36-23,20 0 79,-287 17-132,52 6 0,-72-5-51,1 0 1,0 1-1,-1 1 1,0 0 0,0 0-1,0 1 1,13 7-1,-24-11-15,1-1 0,0 0-1,-1 0 1,1 1 0,-1-1-1,1 1 1,0-1 0,-1 0-1,1 1 1,-1-1 0,1 1-1,-1-1 1,0 1-1,1-1 1,-1 1 0,0-1-1,1 1 1,-1 0 0,0-1-1,1 1 1,-1-1 0,0 1-1,0 0 1,0-1 0,0 1-1,0 0 1,1-1 0,-1 1-1,0 0 1,-1-1 0,1 1-1,0 0 1,0-1 0,0 1-1,0 0 1,0-1 0,-1 1-1,1 0 1,0-1 0,-1 1-1,1-1 1,0 1 0,-1 0-1,-22 15-729</inkml:trace>
</inkml:ink>
</file>

<file path=ppt/ink/ink2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24.203"/>
    </inkml:context>
    <inkml:brush xml:id="br0">
      <inkml:brushProperty name="width" value="0.05" units="cm"/>
      <inkml:brushProperty name="height" value="0.05" units="cm"/>
      <inkml:brushProperty name="color" value="#F6630D"/>
    </inkml:brush>
  </inkml:definitions>
  <inkml:trace contextRef="#ctx0" brushRef="#br0">26 422 3145,'-15'13'3705,"4"-5"-724,14-21-280,12-16-1406,34-50 0,7-11-930,1-1 481,-43 71-660,33-45 828,-43 59-903,1 1 1,0 0-1,0 0 1,0 1-1,1 0 0,0 0 1,0 0-1,0 0 0,8-2 1,-11 4-106,0 1 0,-1 0 0,1 0 1,0 0-1,0 0 0,0 1 1,0-1-1,0 1 0,0 0 0,0 0 1,0 0-1,0 0 0,0 0 1,0 0-1,0 1 0,-1 0 0,1-1 1,0 1-1,0 0 0,4 3 0,-4-2 32,0 0 0,0 1-1,0-1 1,0 1-1,0 0 1,-1-1-1,1 1 1,-1 1-1,0-1 1,0 0-1,0 0 1,0 1-1,0-1 1,-1 1-1,2 5 1,5 15 128,0 0-1,2-1 1,21 38 0,7 14-53,-9-15 320,52 71 170,-53-87-567,103 170 14,-46-78-9,-42-69-10,-9-17 46,-18-28 8,-1 1 0,-2 1 0,14 28 0,-9-13 145,2-1 1,40 59-1,-25-45-106,-20-31-29,1-1 1,1 0-1,29 26 0,-23-25 108,36 45 0,-48-48-162,-4-7-24,16 19 0,-21-28-4,-1-1 0,1 1 0,0 0 0,0-1-1,0 1 1,0-1 0,0 1 0,0-1 0,0 0-1,0 0 1,0 0 0,0 0 0,1 0 0,-1-1-1,0 1 1,5 0 0,-6-2 18,1 1 0,-1-1-1,0 0 1,0 0 0,1 1-1,-1-1 1,0 0 0,0 0 0,0 0-1,0 0 1,0-1 0,0 1 0,0 0-1,0 0 1,1-2 0,7-8 156,-3 5-169,0 0 0,0-1 0,0 0 0,-1 0 0,1 0 0,6-15 0,-5 7 4,-1 0 1,8-30-1,32-209 200,-45 250-221,4-23 43,18-52 1,-5 20-19,0-13 238,-15 56-147,1 1 0,1 0 1,0 0-1,1 0 0,8-14 1,-14 29-117,0 0 0,1 0 0,-1 0 1,0 0-1,0 0 0,0 0 0,0 0 0,0 0 1,0 0-1,0 0 0,0 0 0,0 0 0,0 0 1,0 0-1,0 0 0,0 0 0,0 0 0,0-1 1,0 1-1,1 0 0,-1 0 0,0 0 0,0 0 1,0 0-1,0 0 0,0 0 0,0 0 0,0 0 1,0 0-1,0 0 0,0 0 0,0 0 0,0 0 1,0-1-1,0 1 0,0 0 0,0 0 0,0 0 1,0 0-1,0 0 0,0 0 0,0 0 1,0 0-1,0 0 0,-1 0 0,1 0 0,0 0 1,0 0-1,0 0 0,0-1 0,0 1 0,0 0 1,0 0-1,0 0 0,0 0 0,0 0 0,0 0 1,0 0-1,0 0 0,0 0 0,0 0 0,0 0 1,-1 0-1,1 0 0,0 0 0,0 0 0,-6 4-78,-6 8-893,12-11 823,-4 5-439,4-6 542,0 0 0,0 0 0,0 0 0,0 1 0,0-1 0,0 0 0,0 0 0,0 0 0,0 0 0,0 0 0,0 0 0,0 0 0,0 1 0,0-1 0,0 0 0,0 0 0,0 0 0,0 0 0,0 0 0,0 0 0,0 1 0,0-1 0,0 0 0,0 0 0,0 0 0,0 0 0,0 0 0,0 0 0,0 0 0,1 0 0,-1 1 0,0-1 0,0 0 0,0 0 0,0 0 0,0 0 0,0 0 0,0 0 0,0 0 0,1 0 0,-1 0 0,0 0 0,0 0 0,0 0 0,0 0 0,0 0 0,0 0 0,0 0 0,1 0 0,-1 0 0,0 0 0,8-1-1227</inkml:trace>
</inkml:ink>
</file>

<file path=ppt/ink/ink2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13.129"/>
    </inkml:context>
    <inkml:brush xml:id="br0">
      <inkml:brushProperty name="width" value="0.05" units="cm"/>
      <inkml:brushProperty name="height" value="0.05" units="cm"/>
      <inkml:brushProperty name="color" value="#F6630D"/>
    </inkml:brush>
  </inkml:definitions>
  <inkml:trace contextRef="#ctx0" brushRef="#br0">46 541 2841,'-9'11'731,"8"-11"-617,1 1 0,0-1 0,0 0-1,0 0 1,-1 0 0,1 1 0,0-1 0,0 0 0,0 0 0,-1 0 0,1 0 0,0 1 0,0-1 0,-1 0 0,1 0-1,0 0 1,-1 0 0,1 0 0,0 0 0,0 0 0,-1 0 0,1 0 0,0 0 0,-1 0 0,1 0 0,0 0-1,0 0 1,-1 0 0,1 0 0,0 0 0,0 0 0,-1-1 0,1 1 0,0 0 0,0 0 0,-1 0 0,1 0-1,0 0 1,0-1 0,0 1 0,-1 0 0,1 0 0,0 0 0,-1-2 839,1 3-884,-1-1 1,1 0 0,-1 0 0,0 0-1,1 1 1,-1-1 0,1 0-1,-1 1 1,1-1 0,-1 1 0,1-1-1,0 1 1,-1-1 0,1 0-1,-1 1 1,1 0 0,0-1 0,-1 1-1,1-1 1,0 1 0,0-1-1,0 1 1,-1-1 0,1 1 0,0 0-1,0-1 1,0 2 0,-2 16 1254,2-17-1061,-7 4 2163,1 8-1575,6-13-832,0 0 0,0 1-1,0-1 1,0 0 0,1 1 0,-1-1-1,0 0 1,0 1 0,0-1 0,0 0-1,1 1 1,-1-1 0,0 0 0,0 0 0,0 1-1,1-1 1,-1 0 0,0 0 0,0 1-1,1-1 1,-1 0 0,0 0 0,1 0-1,-1 0 1,0 0 0,1 1 0,-1-1-1,0 0 1,1 0 0,-1 0 0,0 0 0,1 0-1,-1 0 1,0 0 0,1 0 0,-1 0-1,0 0 1,1 0 0,0-1 0,0 0 5,0 0 0,0 0 0,-1 0 0,1-1 1,0 1-1,0-1 0,0 1 0,-1 0 0,1-1 1,-1 1-1,1-1 0,-1-2 0,2-2 138,8-12 391,0 1 1,1 0-1,18-21 1,16-25-88,-35 46-428,19-29 15,-3-1 0,34-84 1,-47 99 160,1 1 0,25-39 0,-25 46-140,-4-5 374,-8 28 1272,-2 8-1433,-1-3-277,0 0 0,0 1 0,1-1 0,0 7-1,0-10-8,0-1-1,0 0 1,0 0-1,0 0 1,0 0-1,-1 0 1,1 0-1,0 0 0,0 0 1,0 0-1,0 0 1,0 0-1,0 0 1,0 1-1,0-1 1,0 0-1,0 0 0,0 0 1,0 0-1,0 0 1,0 0-1,0 0 1,0 0-1,0 0 1,0 0-1,-1 0 0,1 0 1,0 0-1,0 0 1,0 0-1,0 0 1,0 0-1,0 0 1,0 0-1,0 0 0,0 0 1,0 0-1,0 0 1,-1 0-1,1 0 1,0 0-1,0 0 1,0 0-1,0 0 0,0 0 1,0 0-1,0 0 1,0 0-1,0 0 1,0 0-1,0 0 1,0 0-1,0 0 0,0 0 1,-1-1-1,1 1 1,0 0-1,0 0 1,0 0-1,0 0 1,0 0-1,0 0 0,0 0 1,0 0-1,0 0 1,-5-6 29,4 6-34,-2-6 27,4 7-16,6 5 4,-6-5-5,-1-1-121,0 0 1,0 0-1,0 0 0,0 0 0,0 1 1,0-1-1,1 0 0,-1 0 0,0 0 1,0 0-1,0 0 0,0 0 0,1 0 1,-1 0-1,0 1 0,0-1 0,0 0 1,0 0-1,1 0 0,-1 0 0,0 0 1,0 0-1,0 0 0,1 0 0,-1 0 1,0 0-1,0 0 0,0 0 0,1 0 1,-1-1-1,0 1 0,0 0 1,0 0-1,0 0 0,1 0 0,-1 0 1,0 0-1,0 0 0,0 0 0,0-1 1,0 1-1,1 0 0,-1 0 0,0 0 1,0 0-1,0 0 0,0-1 0,0 1 1,5-9-1946</inkml:trace>
</inkml:ink>
</file>

<file path=ppt/ink/ink2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14.044"/>
    </inkml:context>
    <inkml:brush xml:id="br0">
      <inkml:brushProperty name="width" value="0.05" units="cm"/>
      <inkml:brushProperty name="height" value="0.05" units="cm"/>
      <inkml:brushProperty name="color" value="#F6630D"/>
    </inkml:brush>
  </inkml:definitions>
  <inkml:trace contextRef="#ctx0" brushRef="#br0">20 155 6409,'0'0'155,"0"-1"-1,1 1 1,-1-1 0,0 0-1,0 1 1,0-1-1,0 0 1,0 1-1,0-1 1,-1 0-1,1 1 1,0-1-1,0 0 1,0 1 0,-1-1-1,1 1 1,0-1-1,0 0 1,-1 1-1,1-1 1,-1 1-1,1-1 1,0 1-1,-1-1 1,1 1 0,-1 0-1,1-1 1,-1 1-1,0-1 1,1 1-1,-1 0 1,1 0-1,-1-1 1,0 1-1,1 0 1,-1 0 0,1 0-1,-1-1 1,0 1-1,1 0 1,-1 0-1,0 0 1,0 0-124,1 0 1,0 0-1,0 0 1,0 0-1,-1 0 1,1 0 0,0 0-1,0 0 1,0-1-1,-1 1 1,1 0-1,0 0 1,0 0-1,0 0 1,0 0-1,0-1 1,-1 1-1,1 0 1,0 0 0,0 0-1,0-1 1,0 1-1,0 0 1,0 0-1,0 0 1,0-1-1,0 1 1,0 0-1,0 0 1,0 0-1,0-1 1,0 1-1,0 0 1,0 0 0,0-1-1,0 1 1,0 0-1,0 0 1,0 0-1,0-1 1,0 1-1,0 0 1,0 0-1,1 0 1,-1 0-1,0-1 1,0 1 0,0 0-1,7-13 369,-6 11-263,2-4-78,-1 0 0,0 0 0,0 0 0,0 0 0,-1 0 0,1-9 0,3-12-320,-5 27 256,0 0 1,0 0-1,0 0 1,0 0-1,0 0 1,0 0-1,0-1 0,0 1 1,0 0-1,0 0 1,0 0-1,0 0 1,0 0-1,0 0 1,0 0-1,0-1 1,0 1-1,0 0 1,-1 0-1,1 0 1,0 0-1,0 0 1,0 0-1,0 0 1,0 0-1,0-1 1,0 1-1,0 0 1,0 0-1,0 0 1,0 0-1,-1 0 1,1 0-1,0 0 1,0 0-1,0 0 1,0 0-1,0 0 1,0 0-1,-3-4-268,-2-23-1231</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6.768"/>
    </inkml:context>
    <inkml:brush xml:id="br0">
      <inkml:brushProperty name="width" value="0.05" units="cm"/>
      <inkml:brushProperty name="height" value="0.05" units="cm"/>
      <inkml:brushProperty name="color" value="#008C3A"/>
    </inkml:brush>
  </inkml:definitions>
  <inkml:trace contextRef="#ctx0" brushRef="#br0">31 1 23573,'-3'6'1592,"1"1"657,1-2-1241,-8-3-2440,-6-7 984</inkml:trace>
</inkml:ink>
</file>

<file path=ppt/ink/ink2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14.463"/>
    </inkml:context>
    <inkml:brush xml:id="br0">
      <inkml:brushProperty name="width" value="0.05" units="cm"/>
      <inkml:brushProperty name="height" value="0.05" units="cm"/>
      <inkml:brushProperty name="color" value="#F6630D"/>
    </inkml:brush>
  </inkml:definitions>
  <inkml:trace contextRef="#ctx0" brushRef="#br0">14 197 6793,'-1'0'193,"1"0"-1,-1 0 0,1 0 0,-1 0 0,1-1 0,-1 1 1,1 0-1,0 0 0,-1 0 0,1 0 0,-1-1 0,1 1 0,-1 0 1,1 0-1,0-1 0,-1 1 0,1 0 0,0-1 0,-1 1 0,1 0 1,0-1-1,-1 1 0,1 0 0,0-1 0,0 1 0,-1-2 1,-1-14 2585,8-18-849,35-93 691,-34 116-2515,-7 11-97,0 0 1,0 0 0,0 0-1,0 0 1,1 0 0,-1 0-1,0 0 1,0 0 0,0 0-1,0 1 1,1-1 0,-1 0-1,0 0 1,0 0-1,0 0 1,0 0 0,0 1-1,0-1 1,0 0 0,0 0-1,1 0 1,-1 0 0,0 1-1,0-1 1,0 0 0,0 0-1,0 0 1,0 0 0,0 1-1,0-1 1,0 0-1,0 0 1,0 0 0,0 0-1,0 1 1,0 1-270,0 0-1,0 1 1,0-1 0,0 0-1,0 1 1,-1-1 0,1 0-1,-2 4 1,1-4-572</inkml:trace>
</inkml:ink>
</file>

<file path=ppt/ink/ink2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15.555"/>
    </inkml:context>
    <inkml:brush xml:id="br0">
      <inkml:brushProperty name="width" value="0.05" units="cm"/>
      <inkml:brushProperty name="height" value="0.05" units="cm"/>
      <inkml:brushProperty name="color" value="#F6630D"/>
    </inkml:brush>
  </inkml:definitions>
  <inkml:trace contextRef="#ctx0" brushRef="#br0">5 61 5457,'0'0'139,"-1"-1"0,1 1 1,0 0-1,-1-1 0,1 1 0,0 0 0,-1-1 0,1 1 1,0 0-1,0-1 0,0 1 0,-1-1 0,1 1 0,0 0 1,0-1-1,0 1 0,0-1 0,0 1 0,0-1 0,0 1 1,0 0-1,0-1 0,0 1 0,0-1 0,0 1 0,0-1 1,0 1-1,0 0 0,1-1 0,-1 1 0,0-1 0,4-15 2628,-2 8 2134,-3-2-3471,1 1-862,0 8-559,0 1-1,0 0 0,0 0 1,0 0-1,0 0 0,0-1 1,0 1-1,0 0 0,0 0 1,1 0-1,-1-1 0,0 1 1,0 0-1,0 0 0,0 0 1,0 0-1,1 0 0,-1 0 1,0-1-1,0 1 0,0 0 1,0 0-1,1 0 0,-1 0 1,0 0-1,0 0 0,0 0 1,1 0-1,-1 0 0,0 0 1,0 0-1,0 0 0,1 0 1,-1 0-1,0 0 0,0 0 1,0 0-1,1 0 0,-1 0 1,0 0-1,0 0 0,0 0 1,1 0-1,-1 1 0,0-1 1,0 0-1,0 0 0,0 0 1,1 0-1,-1 1 0,10 5 188,-10-6-169,2 2 50,0 0-1,0 1 0,-1-1 0,1 1 1,-1-1-1,0 1 0,0 0 0,2 5 1,-2-5-9,0 0 0,0 0 1,0 0-1,1 0 1,-1 0-1,1 0 0,3 4 1,16 14 254,-16-17-309,0 0 0,-1 0 0,0 1 1,0-1-1,0 1 0,-1 0 0,1 0 0,2 8 1,-1-4 21,-1 1-1,1-1 1,1 0 0,0 0 0,0-1 0,1 1 0,0-1 0,0-1 0,1 1 0,0-1 0,0-1 0,16 10-1,-8-5 231,27 22 0,-37-27-175,-1-1-1,0 1 0,0 0 0,0 0 0,-1 1 1,0 0-1,5 10 0,-6-11 15,0 0 0,0 0 1,1 0-1,0-1 0,0 1 0,0-1 0,1 0 1,0 0-1,0 0 0,0-1 0,0 0 0,1 0 0,-1 0 1,1-1-1,0 0 0,0 0 0,0 0 0,1-1 1,-1 1-1,1-2 0,-1 1 0,9 0 0,-14-2-93,0 0 0,0 0 0,0 0-1,-1 0 1,1 0 0,0 1 0,0-1-1,0 0 1,-1 0 0,1 1 0,0-1-1,0 0 1,0 1 0,-1-1 0,1 0-1,0 1 1,-1-1 0,1 1 0,0 0-1,-1-1 1,1 1 0,-1-1 0,1 1 0,-1 0-1,1 0 1,-1-1 0,1 1 0,-1 0-1,0 0 1,0-1 0,1 1 0,-1 0-1,0 0 1,0 0 0,0-1 0,0 1-1,0 0 1,0 0 0,0 1 0,2 9 261,3-4 386,-5-4-280,-11 2 81,11-5-449,-27 9 262</inkml:trace>
</inkml:ink>
</file>

<file path=ppt/ink/ink2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33.596"/>
    </inkml:context>
    <inkml:brush xml:id="br0">
      <inkml:brushProperty name="width" value="0.05" units="cm"/>
      <inkml:brushProperty name="height" value="0.05" units="cm"/>
      <inkml:brushProperty name="color" value="#F6630D"/>
    </inkml:brush>
  </inkml:definitions>
  <inkml:trace contextRef="#ctx0" brushRef="#br0">1 1 13731,'0'19'544,"0"2"-344</inkml:trace>
</inkml:ink>
</file>

<file path=ppt/ink/ink2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42.331"/>
    </inkml:context>
    <inkml:brush xml:id="br0">
      <inkml:brushProperty name="width" value="0.05" units="cm"/>
      <inkml:brushProperty name="height" value="0.05" units="cm"/>
      <inkml:brushProperty name="color" value="#F6630D"/>
    </inkml:brush>
  </inkml:definitions>
  <inkml:trace contextRef="#ctx0" brushRef="#br0">410 26 13907,'1'-4'817,"-1"-17"7668,-29 71-6880,3 2 0,-34 94 1,37-76-895,-25 129 1,46-190-662,2-7-39,0 0 0,0 0 1,-1 0-1,1 0 0,0 0 0,-1 0 0,0 0 0,1-1 1,-1 1-1,-2 3 0,3-5-10,0 0 0,0 0 0,-1 0 0,1 0 0,0 0 0,0 0 0,0 0 0,-1 0 0,1 0 0,0 0 0,0 0 0,0 0 0,0 0 0,0 0 0,-1 0 0,1 0 0,0 0 0,0 0 0,0 0 0,0 0 0,-1-1 0,1 1 0,0 0 0,0 0 0,0 0 0,0 0 0,0 0 0,0 0 0,0-1 0,-1 1 0,1 0 0,0 0-1,0 0 1,0 0 0,0 0 0,0-1 0,0 1 0,0 0 0,0 0 0,0 0 0,0 0 0,0-1 0,0 1 0,0 0 0,-4-10 10,-10-54-245,-9-112 0,16 112 70,6 59 166,0-23-18,0 27 21,1 1 0,0 0 0,0-1 0,0 1 0,0 0 0,1-1 0,-1 1 0,0 0 0,0-1 0,0 1 0,0-1 0,0 1 0,0 0 0,0 0 0,1-1 0,-1 1 0,0 0 0,0-1 0,0 1 0,1 0 0,-1 0 0,0-1 0,0 1 0,1 0 0,-1 0 0,0-1 0,1 1 0,-1 0 0,0 0 0,1 0 0,-1 0 0,0 0 0,1 0 0,-1-1 0,0 1 0,1 0 0,-1 0 0,0 0 0,1 0 0,-1 0 0,0 0 0,1 0 0,-1 0 0,0 1 0,1-1 0,-1 0 0,0 0 0,1 0 0,-1 0 0,0 0 0,1 0 0,-1 1 0,0-1 0,1 0 0,-1 0 0,0 1 0,0-1 0,1 0 0,-1 0 0,0 1 0,1-1 0,15 14 622,28 27 0,4 5 164,0-5-530,10 6 113,-3 2-1,50 58 1,-99-100-373,-1-1 0,0 2-1,0-1 1,0 0 0,4 9 0,-9-14-2,1 0 0,0 0 0,-1 0 0,1 0 1,-1-1-1,1 1 0,-1 0 0,0 0 0,0 0 0,0 0 1,0 0-1,0 0 0,-1 0 0,1 0 0,0 0 0,-1 0 1,0 0-1,1 0 0,-1-1 0,0 1 0,0 0 0,0 0 1,0-1-1,0 1 0,0-1 0,0 1 0,-3 2 0,-2 0-47,0 1 0,-1-1 0,1 0 0,-1 0 0,0-1 0,0 0-1,0 0 1,-1 0 0,1-1 0,0 0 0,-1-1 0,0 0 0,-10 1 0,-7-1-344,0-1 0,-46-7 0,-47-14-593,74 12 979,-1 1 0,-72-3 0,103 10 297,13 1-268,1 0 0,0 0 0,-1 0 0,1 0 0,0 0 0,0 0 0,0 0 0,-1 0 1,1-1-1,0 1 0,0 0 0,-1 0 0,1 0 0,0 0 0,0 0 0,0-1 0,-1 1 0,1 0 0,0 0 0,0 0 0,0-1 0,0 1 0,-1 0 0,1 0 0,0-1 0,1-1 47,-1 1 0,1-1-1,0 1 1,0 0 0,0-1 0,0 1 0,0 0 0,0-1-1,0 1 1,0 0 0,1 0 0,-1 0 0,0 0 0,3-2-1,371-255 821,-343 237-1807,1 2 1,63-26-1,-25 21-274</inkml:trace>
</inkml:ink>
</file>

<file path=ppt/ink/ink2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48.825"/>
    </inkml:context>
    <inkml:brush xml:id="br0">
      <inkml:brushProperty name="width" value="0.05" units="cm"/>
      <inkml:brushProperty name="height" value="0.05" units="cm"/>
      <inkml:brushProperty name="color" value="#F6630D"/>
    </inkml:brush>
  </inkml:definitions>
  <inkml:trace contextRef="#ctx0" brushRef="#br0">2 0 10442,'-1'6'5589,"4"10"-4287,-3-13-668,35 153 4263,70 360 666,-87-423-5172,-7-42-274,-2 0 1,4 82-1,-13-132-133,-2 31-120,-4-21-330,6-11 435,0 0-1,-1 1 1,1-1 0,0 0-1,0 0 1,-1 0 0,1 0-1,0 0 1,-1 0 0,1 0-1,0 0 1,-1 0 0,1 0-1,0 0 1,-1 0 0,1 0-1,0 0 1,-1 0 0,1 0-1,0-1 1,-1 1 0,1 0-1,0 0 1,0 0 0,-1 0-1,1-1 1,0 1 0,0 0-1,-1 0 1,1 0 0,0-1-1,0 1 1,0 0 0,-1-1-1,-2-3-323,0 0 0,1-1-1,-1 1 1,1-1 0,0 0-1,0 1 1,0-1 0,1 0-1,-2-10 1,-1-2-663,-33-121-5302,23 85 5111</inkml:trace>
</inkml:ink>
</file>

<file path=ppt/ink/ink2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49.262"/>
    </inkml:context>
    <inkml:brush xml:id="br0">
      <inkml:brushProperty name="width" value="0.05" units="cm"/>
      <inkml:brushProperty name="height" value="0.05" units="cm"/>
      <inkml:brushProperty name="color" value="#F6630D"/>
    </inkml:brush>
  </inkml:definitions>
  <inkml:trace contextRef="#ctx0" brushRef="#br0">0 133 14827,'2'-6'576,"4"-13"1472,-6 18-1911,0 1 1,0-1-1,1 1 1,-1-1-1,0 1 1,0-1-1,0 1 1,1 0-1,-1-1 1,0 1-1,1-1 1,-1 1-1,0 0 1,1-1-1,-1 1 1,1 0-1,-1-1 1,0 1-1,1 0 0,-1 0 1,1-1-1,-1 1 1,1 0-1,-1 0 1,1 0-1,-1 0 1,1 0-1,0 0 1,-1 0-57,1 0 0,-1 0-1,1 0 1,-1 1 0,1-1 0,-1 0-1,0 0 1,1 1 0,-1-1 0,0 0 0,1 1-1,-1-1 1,0 1 0,1-1 0,-1 0 0,0 1-1,1-1 1,-1 1 0,0-1 0,0 1 0,0-1-1,0 1 1,1-1 0,-1 1 0,0 0-1,1 15 440,-1-14-361,-2 23 479,-7 43-1,1-15-217,1-9-171,5-33-188,4-30-51,5-55-238,-4-132-1,-3 196 186,0 8 35,0 0-1,0 0 0,0 0 1,0 1-1,0-1 1,0 0-1,-1 0 0,0-2 1,7 15 92,1 0 1,0 0-1,0-1 0,1 0 1,1-1-1,0 1 1,16 12-1,7 2 449,39 23 1,-41-29-308,-23-14-387,-1 1 0,0-1 0,0 1 0,0 0 0,0 1 0,-1-1 0,0 1 0,6 9 0,-4-3-2015,2-8 655</inkml:trace>
</inkml:ink>
</file>

<file path=ppt/ink/ink2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49.814"/>
    </inkml:context>
    <inkml:brush xml:id="br0">
      <inkml:brushProperty name="width" value="0.05" units="cm"/>
      <inkml:brushProperty name="height" value="0.05" units="cm"/>
      <inkml:brushProperty name="color" value="#F6630D"/>
    </inkml:brush>
  </inkml:definitions>
  <inkml:trace contextRef="#ctx0" brushRef="#br0">0 3 12179,'2'-2'4875,"-2"2"-4797,6 9 2090,9 21-1229,-11-21-175,47 92 2110,23 52-1215,-60-120-1925,-2 0 0,14 62 1,-24-86-1599,-5-20-1321,1-7 1923</inkml:trace>
</inkml:ink>
</file>

<file path=ppt/ink/ink2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0.231"/>
    </inkml:context>
    <inkml:brush xml:id="br0">
      <inkml:brushProperty name="width" value="0.05" units="cm"/>
      <inkml:brushProperty name="height" value="0.05" units="cm"/>
      <inkml:brushProperty name="color" value="#F6630D"/>
    </inkml:brush>
  </inkml:definitions>
  <inkml:trace contextRef="#ctx0" brushRef="#br0">0 377 12371,'17'-6'1906,"0"0"1,-1-1-1,1-1 1,25-17-1,-20 9-1100,-1-1 0,29-28 0,-48 43-909,0 0 1,-1 0-1,1 0 0,-1-1 1,1 1-1,-1 0 0,0-1 1,0 1-1,0-1 0,0 0 0,-1 1 1,1-1-1,-1 0 0,1 1 1,-1-4-1,0-5-872,-1 0 1,-2-17-1,0-1-339,0-6-163,5-54 0,-2 89 1500,0 0 1,0 0-1,0 1 0,0-1 0,0 0 1,0 0-1,0 0 0,0 0 1,0 0-1,-1 0 0,1 0 0,0 0 1,0 0-1,0 0 0,0 0 1,0 0-1,0 0 0,0 0 0,0 0 1,0 0-1,-1 0 0,1 0 1,0 0-1,0 0 0,0 0 0,0 0 1,0 0-1,0 0 0,0 0 1,0 0-1,-1 0 0,1 0 0,0 0 1,0 0-1,0 0 0,0 0 1,0 0-1,0 0 0,0 0 0,0 0 1,0 0-1,-1 0 0,1 0 0,0 0 1,0-1-1,0 1 0,0 0 1,0 0-1,0 0 0,0 0 0,0 0 1,0 0-1,0 0 0,0 0 1,0 0-1,0-1 0,0 1 0,0 0 1,0 0-1,0 0 0,0 0 1,0 0-1,0 0 0,0 0 0,0 0 1,0-1 237,-1 3 1,0 0 0,0 1 0,1-1 0,-1 0 0,1 0 0,-1 1 0,1-1 0,0 0 0,0 1 0,0-1 0,0 0 0,0 1 0,0-1 0,1 0 0,0 3 0,1 4 534,1 1 1,6 13-1,16 33 1347,58 92 0,-55-111-2232,-26-34-106,0-1 0,0 1 0,0-1 0,1 0 0,-1 0 0,1 0 0,-1 0 0,1 0 0,0-1 0,0 1 0,6 1-1,-8-3 14,0 0-1,0 0 1,0 0-1,0 0 0,0 0 1,0 0-1,0 0 0,0-1 1,0 1-1,0 0 0,0-1 1,0 1-1,0-1 0,0 1 1,0-1-1,0 1 0,0-1 1,-1 0-1,1 1 1,0-1-1,0 0 0,-1 0 1,2-1-1,0 0-72,21-20-1336</inkml:trace>
</inkml:ink>
</file>

<file path=ppt/ink/ink2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0.656"/>
    </inkml:context>
    <inkml:brush xml:id="br0">
      <inkml:brushProperty name="width" value="0.05" units="cm"/>
      <inkml:brushProperty name="height" value="0.05" units="cm"/>
      <inkml:brushProperty name="color" value="#F6630D"/>
    </inkml:brush>
  </inkml:definitions>
  <inkml:trace contextRef="#ctx0" brushRef="#br0">0 54 10674,'1'1'5972,"8"-2"-4063,-7-1-1568,1 1 0,0 0 0,-1-1 0,1 1 0,-1-1 0,0 0 0,1 0 0,-1 0 0,0 0 1,0 0-1,0-1 0,2-2 0,-3 2-202,1 1 1,0 0 0,0 0-1,0-1 1,0 1 0,0 1-1,0-1 1,0 0-1,1 0 1,-1 1 0,1 0-1,4-3 1,-7 4-133,1 0 0,-1 0 0,0 0 1,1 0-1,-1 0 0,1 0 0,-1 0 0,0 0 0,1 0 0,-1 1 1,0-1-1,1 0 0,-1 0 0,0 0 0,1 0 0,-1 1 1,0-1-1,1 0 0,-1 0 0,0 1 0,1-1 0,-1 0 0,0 1 1,0-1-1,0 0 0,1 0 0,-1 1 0,0-1 0,0 1 1,0-1-1,0 0 0,1 1 0,-1-1 0,0 0 0,0 1 0,0-1 1,0 0-1,0 1 0,1 18-1,-1-17 4,-2 32-14,-1 0 0,-11 44 1,1 2 850,13-65-202,0-15-627,0 0 0,0 1 1,0-1-1,0 0 0,0 0 0,0 0 0,1 0 0,-1 0 0,0 1 0,0-1 1,0 0-1,0 0 0,0 0 0,0 0 0,1 0 0,-1 0 0,0 0 0,0 0 1,0 0-1,0 1 0,1-1 0,-1 0 0,0 0 0,0 0 0,0 0 1,0 0-1,1 0 0,-1 0 0,0 0 0,0 0 0,0 0 0,0 0 0,1 0 1,-1 0-1,0 0 0,0-1 0,0 1 0,1 0 0,1-1 60,0-1 0,0 0 0,0 1 0,0-1-1,0 0 1,0 0 0,2-2 0,6-9 111,2-2-74,0 1 1,1 0-1,0 0 1,1 1-1,20-13 1,-26 21-92,4-2-316,0-2 0,17-14 0,-25 20-201,-1 0-1,0-1 0,-1 1 1,1-1-1,0 1 0,-1-1 0,0 0 1,0 0-1,0 0 0,0 0 1,-1 0-1,0 0 0,1-5 1,1-15-1236</inkml:trace>
</inkml:ink>
</file>

<file path=ppt/ink/ink2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1.018"/>
    </inkml:context>
    <inkml:brush xml:id="br0">
      <inkml:brushProperty name="width" value="0.05" units="cm"/>
      <inkml:brushProperty name="height" value="0.05" units="cm"/>
      <inkml:brushProperty name="color" value="#F6630D"/>
    </inkml:brush>
  </inkml:definitions>
  <inkml:trace contextRef="#ctx0" brushRef="#br0">194 20 14195,'-2'-2'273,"0"0"-1,-1 1 1,1-1 0,-1 1-1,0 0 1,1 0-1,-1 0 1,0 0 0,0 0-1,1 1 1,-7-1 0,7 1-88,0 0 1,0 0 0,0 1 0,-1-1 0,1 1 0,0 0 0,0-1 0,0 1 0,0 0 0,0 0 0,1 0 0,-1 0-1,0 1 1,0-1 0,1 0 0,-3 3 0,-2 3 57,0-1 0,1 1 0,0 0 0,0 1 0,1-1 0,0 1 0,0 0 0,1 0 0,-1 0 0,2 0 1,0 1-1,-3 14 0,4-16-172,1-1 0,-1 0 0,1 1 0,1-1 0,-1 1 0,1-1 0,0 0 0,0 1 0,1-1 0,0 0 0,0 0 0,0 0 0,1 0 0,0 0 0,0-1 0,1 1 0,-1-1 0,5 5 0,0-2-16,1-1 1,0 0-1,0 0 0,0-1 1,1 0-1,0-1 0,0 0 0,0 0 1,1-1-1,0-1 0,-1 1 1,1-2-1,0 0 0,1 0 1,-1-1-1,19 0 0,-24-2 15,-1 0-1,1 0 1,-1 0-1,1-1 1,-1 1-1,0-1 1,0-1-1,0 1 1,0-1-1,0 0 1,-1 0-1,1 0 1,-1-1-1,0 1 1,0-1-1,0 0 1,0-1-1,-1 1 1,1 0-1,-1-1 1,0 0-1,-1 0 1,1 0-1,-1 0 1,0 0-1,0 0 1,-1-1-1,1 1 1,-1-1-1,-1 1 1,1-1-1,-1 1 1,0-1-1,0 1 1,0-1-1,-1 1 1,0-1-1,0 1 1,0-1-1,-1 1 1,1 0-1,-4-6 1,0 2-9,-1-1-1,-1 1 1,1 0-1,-1 0 1,-1 1 0,0 0-1,0 1 1,0 0 0,-1 0-1,0 0 1,-18-9-1,14 9-93,-1 1-1,1 0 0,-1 1 1,0 1-1,0 0 0,0 1 0,-1 0 1,-22-1-1,30 4-182,0 0 0,-1 0 0,1 1 1,0-1-1,1 2 0,-1-1 0,0 1 0,0 0 0,0 0 0,1 1 1,0 0-1,-1 0 0,-9 8 0,-19 17-1158</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7.823"/>
    </inkml:context>
    <inkml:brush xml:id="br0">
      <inkml:brushProperty name="width" value="0.05" units="cm"/>
      <inkml:brushProperty name="height" value="0.05" units="cm"/>
      <inkml:brushProperty name="color" value="#008C3A"/>
    </inkml:brush>
  </inkml:definitions>
  <inkml:trace contextRef="#ctx0" brushRef="#br0">7 227 12523,'-2'-8'1494,"1"6"-832,0 0 0,1 0-1,-1 0 1,1-1 0,-1 1-1,1 0 1,0 0-1,0 0 1,0-3 0,0 5-610,0 0 1,0 0 0,0 0 0,0-1-1,0 1 1,0 0 0,0 0-1,0 0 1,0 0 0,0 0-1,0 0 1,0 0 0,0 0 0,1 0-1,-1 0 1,0-1 0,0 1-1,0 0 1,0 0 0,0 0-1,0 0 1,0 0 0,0 0 0,0 0-1,0 0 1,1 0 0,-1 0-1,0 0 1,0 0 0,0 0-1,0 0 1,0 0 0,0 0 0,0 0-1,0 0 1,0 0 0,1 0-1,-1 0 1,0 0 0,0 0 0,0 0-1,0 0 1,0 0 0,0 0-1,0 0 1,0 0 0,0 1-1,1-1 1,-1 0 0,0 0 0,0 0-1,0 0 1,0 0 0,0 0-1,0 0 1,0 0 0,0 0-1,0 0 1,0 0 0,0 1 0,0-1-1,0 0 1,0 0 0,0 0-1,6 8 869,0 5-183,0 0 0,7 26 1,2 3-289,22 40-11,-32-71-398,2 0-1,-1 0 0,2-1 0,-1 0 1,11 10-1,-16-18-38,-1-1 0,1 0 0,-1 1-1,1-1 1,-1 0 0,1 0 0,0 1 0,-1-1 0,1-1-1,0 1 1,0 0 0,0 0 0,0-1 0,0 1 0,0-1-1,0 1 1,0-1 0,0 0 0,0 0 0,0 0 0,0 0 0,0 0-1,0-1 1,0 1 0,0 0 0,0-1 0,0 0 0,0 1-1,0-1 1,0 0 0,-1 0 0,1 0 0,0 0 0,0 0-1,-1-1 1,1 1 0,1-3 0,5-4 5,0-1 0,-1 0 0,-1 0 0,1 0 0,5-13 0,-12 21-7,15-25-7,-9 12-9,2 0 0,0 1 0,0 0-1,1 1 1,21-23 0,54-47-80,-82 80 97,0 0 0,0 0 0,0 0 0,1 0 0,-1 0 0,1 1 0,-1-1 0,1 1 0,-1 0 0,1 0 0,0 0 0,0 0 0,0 0 0,0 0 0,5 0 0,-6 2-2,1-1 0,0 0 0,-1 1 0,1-1-1,-1 1 1,1 0 0,-1 0 0,1 0-1,-1 0 1,0 0 0,0 0 0,1 1 0,-1-1-1,0 1 1,0-1 0,0 1 0,0 0 0,2 3-1,23 34-24,-21-30 26,-1 0 0,2 0 1,12 13-1,-19-21 1,1 0 0,0-1 0,-1 1 0,1 0 0,0-1 0,-1 1 0,1-1 0,0 1 0,0-1 0,0 1 0,0-1 0,-1 0 0,1 1 0,0-1 0,0 0 0,0 1 0,0-1-1,0 0 1,0 0 0,0 0 0,0 0 0,1 0 0,-1-1 3,0 1 0,0-1-1,0 1 1,0-1 0,-1 0 0,1 1-1,0-1 1,-1 0 0,1 1-1,-1-1 1,1 0 0,0 0-1,-1 0 1,0 0 0,1 0 0,-1 1-1,0-1 1,1-1 0,1-7 48,0 0 0,-1 0 0,1-16 0,-2 18-9,2-27 106,-1 6-103,1 0 0,2 1 0,11-48 1,-15 74-60,1 0 0,-1-1 0,1 1 0,-1 0 0,1-1 0,0 1 0,-1 0 0,1 0 0,0 0 0,0 0 0,0-1 0,0 1 0,0 0 0,0 1 0,1-2 0,-1 1 0,0 1 0,0 0 0,0 0 0,-1-1 0,1 1-1,0 0 1,0 0 0,0 0 0,0 0 0,0 0-1,0 0 1,0 0 0,-1 0 0,1 0 0,0 0 0,0 1-1,0-1 1,1 1 0,3 1-174,0 1 1,0 0-1,-1 1 0,1-1 1,8 9-1,1 1-913,-13-12 915,0-1 0,0 1 0,0 0 0,0 0 0,0-1 0,0 1 0,0 0 0,1-1 1,-1 1-1,0-1 0,0 1 0,0-1 0,1 0 0,-1 0 0,0 1 0,0-1 0,1 0 1,-1 0-1,0 0 0,1 0 0,1-1 0,11-10-1261</inkml:trace>
</inkml:ink>
</file>

<file path=ppt/ink/ink2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8.223"/>
    </inkml:context>
    <inkml:brush xml:id="br0">
      <inkml:brushProperty name="width" value="0.05" units="cm"/>
      <inkml:brushProperty name="height" value="0.05" units="cm"/>
      <inkml:brushProperty name="color" value="#F6630D"/>
    </inkml:brush>
  </inkml:definitions>
  <inkml:trace contextRef="#ctx0" brushRef="#br0">16 77 10402,'-1'0'92,"1"0"0,-1 0 0,1 0 0,-1 0 0,1 0 0,-1 0 0,1 0 0,-1 0 0,1 0 0,-1 0 0,1 0 0,-1 0 0,1 0 0,-1 0 0,1-1 0,-1 1 0,1 0 0,-1 0 0,1-1 0,-1 1 0,1 0 0,0-1 0,-1 1 0,1 0 0,0-1 0,-1 1 0,1 0 0,0-1 0,-1 1 0,1-1 0,0 1 0,0-1 0,0 1-1,-1-1 1,1 1 0,0-1 0,0 1 0,0-1 0,0 1 0,0-1 0,0 1 0,0-1 0,0 1 0,0-1 0,0 1 0,0-1 0,0 1 0,0-1 0,0 1 0,1-2 0,0 1 119,0-1 0,-1 0 0,1 0 0,0 1 0,0-1 0,1 0 0,-1 1 0,0-1 0,1 1 0,-1-1 0,0 1 0,4-2 0,-1 1 6,1 0-1,-1 0 1,1 0 0,-1 1 0,1 0 0,0 0-1,-1 0 1,1 1 0,0 0 0,0 0 0,0 0-1,6 1 1,9 2 303,31 9 0,-26-6-207,55 11 60,0-4 0,0-3 0,1-4 0,0-3 1,0-4-1,103-14 0,-178 15-349,280-33 1156,-213 28-750,141 10 0,-58 19 60,0-1 160,-127-21-540,0-1 0,-1-1 0,41-5 0,-59 4-185,-1 0-1,1-1 1,-1-1-1,1 1 1,-1-2-1,0 1 1,0-1-1,0 0 1,-1-1-1,0 0 0,0-1 1,0 1-1,12-13 1,-16 14-43,-1-1 1,1 0-1,4-9 0,-8 13 101</inkml:trace>
</inkml:ink>
</file>

<file path=ppt/ink/ink2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02"/>
    </inkml:context>
    <inkml:brush xml:id="br0">
      <inkml:brushProperty name="width" value="0.05" units="cm"/>
      <inkml:brushProperty name="height" value="0.05" units="cm"/>
      <inkml:brushProperty name="color" value="#F6630D"/>
    </inkml:brush>
  </inkml:definitions>
  <inkml:trace contextRef="#ctx0" brushRef="#br0">1 108 12979,'4'-5'402,"0"-1"0,0 1 1,1 0-1,0 0 0,0 1 1,0-1-1,0 1 0,1 0 1,0 0-1,0 1 0,0 0 1,9-4-1,-4 4 111,0 0 0,0 0 0,0 2 0,0-1-1,1 1 1,21 1 0,26 6 654,-1 2 0,89 25 0,53 8 193,-146-36-953,1-2 0,-1-2 0,0-3 0,96-15 0,-54-1 730,161-55 0,-241 67-1073,-6 2-132,1 1-1,0 0 1,11-2 0,-21 5-20,0 0-1,-1 0 1,1 0 0,-1 0-1,1 0 1,-1 0 0,1 0-1,0 0 1,-1 0 0,1 1-1,-1-1 1,1 0 0,-1 0-1,1 0 1,-1 1 0,1-1-1,-1 0 1,1 1 0,-1-1-1,0 0 1,1 1 0,-1-1-1,1 1 1,-1-1 0,0 1-1,1-1 1,-1 0 0,0 1 0,0-1-1,1 1 1,-1 0 0,0-1-1,0 1 1,0-1 0,0 1-1,0-1 1,1 1 0,-1-1-1,0 2 1,0 0-217,4 20-1308</inkml:trace>
</inkml:ink>
</file>

<file path=ppt/ink/ink2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04.212"/>
    </inkml:context>
    <inkml:brush xml:id="br0">
      <inkml:brushProperty name="width" value="0.05" units="cm"/>
      <inkml:brushProperty name="height" value="0.05" units="cm"/>
      <inkml:brushProperty name="color" value="#F6630D"/>
    </inkml:brush>
  </inkml:definitions>
  <inkml:trace contextRef="#ctx0" brushRef="#br0">4 0 14787,'-3'19'752,"8"7"457,-3-2-1289</inkml:trace>
</inkml:ink>
</file>

<file path=ppt/ink/ink2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08.270"/>
    </inkml:context>
    <inkml:brush xml:id="br0">
      <inkml:brushProperty name="width" value="0.05" units="cm"/>
      <inkml:brushProperty name="height" value="0.05" units="cm"/>
      <inkml:brushProperty name="color" value="#F6630D"/>
    </inkml:brush>
  </inkml:definitions>
  <inkml:trace contextRef="#ctx0" brushRef="#br0">7 8 9570,'-5'-6'328,"3"5"-112,2 4-1200,4 1 704</inkml:trace>
</inkml:ink>
</file>

<file path=ppt/ink/ink2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08.522"/>
    </inkml:context>
    <inkml:brush xml:id="br0">
      <inkml:brushProperty name="width" value="0.05" units="cm"/>
      <inkml:brushProperty name="height" value="0.05" units="cm"/>
      <inkml:brushProperty name="color" value="#F6630D"/>
    </inkml:brush>
  </inkml:definitions>
  <inkml:trace contextRef="#ctx0" brushRef="#br0">33 2 13675,'-14'-2'1456,"4"4"1761,1 1-2329,16 13-768</inkml:trace>
</inkml:ink>
</file>

<file path=ppt/ink/ink2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12.318"/>
    </inkml:context>
    <inkml:brush xml:id="br0">
      <inkml:brushProperty name="width" value="0.05" units="cm"/>
      <inkml:brushProperty name="height" value="0.05" units="cm"/>
      <inkml:brushProperty name="color" value="#F6630D"/>
    </inkml:brush>
  </inkml:definitions>
  <inkml:trace contextRef="#ctx0" brushRef="#br0">701 1757 8746,'26'9'339,"0"-1"0,1-2-1,0 0 1,1-2 0,-1 0 0,1-2 0,-1-2 0,31-2 0,225-38 1234,-206 26-1227,-33 7-154,473-75 1893,7 43-987,-181 53-881,-1 19-149,75 4-45,-293-30 50,137-12-1,-188-1 198,0-4 0,-1-2 1,86-27-1,146-77 1544,-217 80-1352,-21 10-125,142-65 112,-178 76-264,-1-2-1,-1-1 1,-1-1 0,45-41 0,-64 52-78,0 0 0,-1-1 0,1 0 0,-2 0 0,1-1 0,-2 1 0,7-14 0,-8 14-32,-1 0-1,-1 0 1,0 0-1,0 0 1,0-1 0,-1 1-1,-1 0 1,0-1-1,-1-13 1,-2 0-24,-1 1 0,-1 0 1,-1 0-1,-1 0 0,-14-29 0,2 13-50,-46-72 0,49 88-9,0 0-1,-2 1 1,-1 0-1,-1 2 0,-39-31 1,31 31-4,0 1 1,-2 1-1,0 1 0,-48-17 1,-2 7 5,0 3-1,-137-20 1,-175 0-2,194 25 12,-46-11 16,-295-73 0,323 44-45,-57-13-51,-2 22-9,190 41 15,0 5 0,-113 9 1,86 6 29,-137 32 0,-105 54 23,10 25-3,273-95 20,-101 55 0,143-67 0,1 2 0,0 1 0,2 2 0,0 0 0,2 2 0,-23 26 0,10-3 0,3 2 0,-51 92 0,-33 115 8,101-213 8,2 1 0,-14 65 0,25-87 3,1 1 0,1 0 0,1 0-1,0-1 1,2 1 0,0 0 0,6 24 0,-4-30 1,2 0 0,0-1-1,1 1 1,1-1 0,0 0 0,1 0 0,0-1 0,1 0 0,1-1 0,0 0-1,1 0 1,1-1 0,0-1 0,0 0 0,1 0 0,0-1 0,1-1-1,0 0 1,25 11 0,-13-9 4,2 0 0,-1-2-1,32 6 1,87 6 41,130-9-167,3-23-657,-88 0 408</inkml:trace>
</inkml:ink>
</file>

<file path=ppt/ink/ink2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28.313"/>
    </inkml:context>
    <inkml:brush xml:id="br0">
      <inkml:brushProperty name="width" value="0.05" units="cm"/>
      <inkml:brushProperty name="height" value="0.05" units="cm"/>
      <inkml:brushProperty name="color" value="#F6630D"/>
    </inkml:brush>
  </inkml:definitions>
  <inkml:trace contextRef="#ctx0" brushRef="#br0">694 1569 10234,'1'-9'922,"1"-1"-1,-1 1 1,2 1 0,4-13-1,-5 17-680,-1 0-1,1 1 0,1 0 1,-1-1-1,1 1 0,-1 0 1,1 0-1,0 0 0,0 1 1,0-1-1,0 1 0,6-4 1,0 2 107,-1 0 0,1 0 0,-1 1 0,1 0 0,0 1 0,14-2 1,59-3 1004,-64 6-1100,535 3 2085,-2 40-2151,-42-2-107,-402-35-60,0-5 0,0-4 1,135-24-1,104-40 297,-8-26 429,-230 52-578,-95 36-130,0-1 0,0 0 1,-1-1-1,0-1 0,17-15 0,-26 21-15,0 0 0,0 0 0,0 0 0,-1 0 0,1-1 0,-1 0 0,0 1 0,0-1 1,0 0-1,-1 0 0,1 0 0,-1 0 0,0 0 0,0 0 0,0-1 0,-1 1 0,1-8 0,-2 4 1,0 0 1,-1 0 0,0 0-1,0 1 1,0-1 0,-1 1-1,0-1 1,-7-10-1,-154-252-139,152 252 78,-8-12-40,-2 1-1,-1 1 1,-1 0-1,-2 2 1,-36-29-1,17 21 8,-1 2 0,-86-45-1,13 21 69,-2 4 0,-3 7 0,-168-40 1,-395-52 43,627 127-45,-280-38 0,-3 34-36,266 18 21,1 3 1,-109 24-1,128-17 7,0 3 0,2 2 0,-99 49 1,76-26 2,-126 91 1,159-98 47,2 2 0,1 1 1,-68 83-1,92-98-4,2 1-1,0 0 0,2 1 1,1 1-1,1 0 0,1 1 1,1 0-1,2 1 1,1 0-1,1 0 0,1 0 1,1 1-1,2 0 0,1 0 1,1-1-1,1 1 0,2 0 1,1 0-1,1-1 1,2 0-1,0 0 0,2-1 1,1 1-1,27 49 0,-18-45 62,1-2 0,1 0 0,2-1 0,0-1-1,2-2 1,49 41 0,-32-34-18,2-1 0,1-3 0,91 44 0,-85-51-122,0-2 0,2-3-1,0-2 1,1-2 0,55 6 0,-44-12-716,1-3 1,-1-3 0,127-15-1,-26-17-401</inkml:trace>
</inkml:ink>
</file>

<file path=ppt/ink/ink2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3.381"/>
    </inkml:context>
    <inkml:brush xml:id="br0">
      <inkml:brushProperty name="width" value="0.05" units="cm"/>
      <inkml:brushProperty name="height" value="0.05" units="cm"/>
      <inkml:brushProperty name="color" value="#F6630D"/>
    </inkml:brush>
  </inkml:definitions>
  <inkml:trace contextRef="#ctx0" brushRef="#br0">73 2 11923,'-1'0'252,"0"0"1,0-1 0,0 1 0,0 0 0,0 0-1,0 0 1,0 0 0,0 0 0,0 0-1,0 0 1,0 0 0,0 0 0,-1 1 0,1-1-1,0 0 1,0 1 0,1-1 0,-1 1 0,0-1-1,-2 2 1,2-1 9,-1 1 0,0-1-1,0 1 1,1 0 0,-1 0-1,1 0 1,-1 0 0,-1 4 0,-1 4 175,0 0 0,1 0 1,-3 13-1,5-21-323,-4 21 237,1 0-1,1 1 1,1-1 0,1 1 0,1 0-1,1-1 1,1 1 0,6 28-1,-3-30-504,2 0-1,0 0 1,1 0-1,1-1 1,0-1-1,2 1 1,1-2-1,22 31 1,-30-45-414,0 0-1,0-1 1,1 1 0,-1-1 0,10 7 0,2-4-563</inkml:trace>
</inkml:ink>
</file>

<file path=ppt/ink/ink2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3.613"/>
    </inkml:context>
    <inkml:brush xml:id="br0">
      <inkml:brushProperty name="width" value="0.05" units="cm"/>
      <inkml:brushProperty name="height" value="0.05" units="cm"/>
      <inkml:brushProperty name="color" value="#F6630D"/>
    </inkml:brush>
  </inkml:definitions>
  <inkml:trace contextRef="#ctx0" brushRef="#br0">0 0 15755,'9'21'1465,"-1"3"1031,3 4-239,-1 3-545,1 1-384,-3-1-583,3 2-257,-3-6-320,-1-1-48,2-8-232,-4-3-208,-5-13-761,5-4-383,-5-17-1024,-1-7-121,2-19 1441</inkml:trace>
</inkml:ink>
</file>

<file path=ppt/ink/ink2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3.804"/>
    </inkml:context>
    <inkml:brush xml:id="br0">
      <inkml:brushProperty name="width" value="0.05" units="cm"/>
      <inkml:brushProperty name="height" value="0.05" units="cm"/>
      <inkml:brushProperty name="color" value="#F6630D"/>
    </inkml:brush>
  </inkml:definitions>
  <inkml:trace contextRef="#ctx0" brushRef="#br0">3 184 9706,'-2'-2'2121,"9"-5"3120,10-7-2601,13-10-207,2-2-289,8 0-704,-5-1-407,-2 6-689,0 3-200,-7 6-96,-4 5-56,-8 7-472,-5 4-584,-7 6-953,-6 4-784,4 7 1425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8.163"/>
    </inkml:context>
    <inkml:brush xml:id="br0">
      <inkml:brushProperty name="width" value="0.05" units="cm"/>
      <inkml:brushProperty name="height" value="0.05" units="cm"/>
      <inkml:brushProperty name="color" value="#FF0066"/>
    </inkml:brush>
  </inkml:definitions>
  <inkml:trace contextRef="#ctx0" brushRef="#br0">32 349 7666,'-5'1'1722,"3"-1"-1007,0 0 0,0 0 1,0 0-1,0 0 0,0 0 0,0 0 0,0 0 1,1 0-1,-1-1 0,0 1 0,-3-2 1,5 2-612,0-1 0,0 1 0,0 0 0,0-1 0,0 1 0,0-1 1,0 1-1,0 0 0,0-1 0,0 1 0,1-1 0,-1 1 1,0 0-1,0-1 0,0 1 0,1 0 0,-1-1 0,0 1 1,1 0-1,-1-1 0,0 1 0,0 0 0,1 0 0,-1-1 1,1 1-1,-1 0 0,0 0 0,1 0 0,-1-1 0,16-8 709,-14 8-600,429-213 4142,-254 136-4594,-102 47-2621,-75 31 2815,0 0-1,0 0 1,0 0-1,0 0 1,0 0 0,0 0-1,0 0 1,0 0-91,0 0 90,0 0 1,-1 0-1,1 0 1,0 0 0,0 0-1,0 0 1,0 0-1,0-1 1,0 1 0,0 0-1,0 0 1,0 0 0,0 0-1,0 0 1,0 0-1,0 0 1,0 0 0,0 0-1,0 0 1,0 0-1,0 0 1,0-1 0,0 1-1,0 0 1,0 0-1,0 0 1,0 0 0,0 0-1,1 0 1,-1 0-1,0 0 1,0 0 0,0 0-92,0 0 92,0 0 0,0 0-1,0 0 1,0-1-1,0 1 1,0 0 0,0 0-1,0 0 1,0 0-1,1 0 1,-1 0 0,0 0-1,0 0 1,0 0 0,0 0-1,0 0 1,0 0-1,0 0 1,0 0 0,0 0-1,-6-1-1075,-10 6-348</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7.964"/>
    </inkml:context>
    <inkml:brush xml:id="br0">
      <inkml:brushProperty name="width" value="0.05" units="cm"/>
      <inkml:brushProperty name="height" value="0.05" units="cm"/>
      <inkml:brushProperty name="color" value="#008C3A"/>
    </inkml:brush>
  </inkml:definitions>
  <inkml:trace contextRef="#ctx0" brushRef="#br0">1 63 20188,'8'-27'488,"16"-8"-296</inkml:trace>
</inkml:ink>
</file>

<file path=ppt/ink/ink2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4.034"/>
    </inkml:context>
    <inkml:brush xml:id="br0">
      <inkml:brushProperty name="width" value="0.05" units="cm"/>
      <inkml:brushProperty name="height" value="0.05" units="cm"/>
      <inkml:brushProperty name="color" value="#F6630D"/>
    </inkml:brush>
  </inkml:definitions>
  <inkml:trace contextRef="#ctx0" brushRef="#br0">0 193 15515,'9'-17'1681,"6"-2"727,11-4-775,0 2-345,2 1-728,-2-1-192,-2 3-192,-1 3-88,-2 1-480,-6 2-352,-3 3-1265,2 6 4266,0 10-2113</inkml:trace>
</inkml:ink>
</file>

<file path=ppt/ink/ink2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4.225"/>
    </inkml:context>
    <inkml:brush xml:id="br0">
      <inkml:brushProperty name="width" value="0.05" units="cm"/>
      <inkml:brushProperty name="height" value="0.05" units="cm"/>
      <inkml:brushProperty name="color" value="#F6630D"/>
    </inkml:brush>
  </inkml:definitions>
  <inkml:trace contextRef="#ctx0" brushRef="#br0">1 212 16163,'17'-12'1401,"4"-7"895,3-4-511,-1-3-713,-1 0-424,2 2-472,-5 2-312,-1 1-656,-3 0-1025,1 4 953</inkml:trace>
</inkml:ink>
</file>

<file path=ppt/ink/ink2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4.615"/>
    </inkml:context>
    <inkml:brush xml:id="br0">
      <inkml:brushProperty name="width" value="0.05" units="cm"/>
      <inkml:brushProperty name="height" value="0.05" units="cm"/>
      <inkml:brushProperty name="color" value="#F6630D"/>
    </inkml:brush>
  </inkml:definitions>
  <inkml:trace contextRef="#ctx0" brushRef="#br0">0 56 15739,'6'80'6855,"-6"-77"-6795,4 52 1018,-3-50-1019,0 0-1,0 0 1,0 0-1,0-1 1,1 1-1,0 0 1,0-1-1,5 9 1,-6-13-62,-1 1 1,0-1-1,0 0 1,1 1-1,-1-1 1,0 1-1,1-1 1,-1 0-1,0 1 1,1-1-1,-1 0 1,0 1-1,1-1 1,-1 0-1,1 0 1,-1 1 0,1-1-1,-1 0 1,1 0-1,-1 0 1,1 0-1,-1 0 1,1 1-1,-1-1 1,1 0-1,-1 0 1,1 0-1,-1 0 1,1-1-1,-1 1 1,1 0 0,-1 0-1,1 0 1,-1 0-1,1 0 1,-1-1-1,1 1 1,-1 0-1,0 0 1,1-1-1,-1 1 1,1 0-1,-1-1 1,0 1-1,1 0 1,-1-1-1,0 1 1,1-1 0,-1 1-1,0 0 1,1-2-1,1-2-37,1 0 1,-1 0-1,0 0 0,2-8 1,12-54-213,1-1 129,-14 58 142,0 1 0,0 0 1,1-1-1,0 1 0,8-10 0,-11 16 24,0 0 1,1 1-1,-1-1 0,0 1 1,0-1-1,1 1 1,-1 0-1,1 0 1,-1-1-1,1 1 0,0 0 1,-1 0-1,1 1 1,0-1-1,0 0 1,-1 0-1,1 1 0,0-1 1,0 1-1,0 0 1,0-1-1,0 1 0,0 0 1,0 0-1,0 0 1,-1 1-1,1-1 1,0 0-1,0 1 0,0-1 1,0 1-1,0 0 1,-1-1-1,1 1 1,0 0-1,0 0 0,-1 0 1,1 0-1,-1 1 1,3 1-1,10 13 427,-1 1-1,0 1 1,16 30-1,-21-34-441,16 37-2309,-24-51 2226,0 0-1,0 0 0,0 1 1,0-1-1,0 0 0,0 0 1,0 0-1,0 0 1,0 0-1,1 1 0,-1-1 1,0 0-1,0 0 0,0 0 1,0 0-1,0 0 0,0 0 1,1 0-1,-1 0 0,0 1 1,0-1-1,0 0 1,0 0-1,1 0 0,-1 0 1,0 0-1,0 0 0,0 0 1,0 0-1,1 0 0,-1 0 1,0 0-1,0 0 0,0 0 1,0 0-1,1 0 1,-1 0-1,0-1 0,0 1 1,8-9-1408</inkml:trace>
</inkml:ink>
</file>

<file path=ppt/ink/ink2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5.055"/>
    </inkml:context>
    <inkml:brush xml:id="br0">
      <inkml:brushProperty name="width" value="0.05" units="cm"/>
      <inkml:brushProperty name="height" value="0.05" units="cm"/>
      <inkml:brushProperty name="color" value="#F6630D"/>
    </inkml:brush>
  </inkml:definitions>
  <inkml:trace contextRef="#ctx0" brushRef="#br0">1 22 16804,'44'-11'5720,"-37"9"-5044,1 0 1,-1 0-1,0 0 0,1 1 0,0 0 1,14 0-1,-21 1-651,0 0 0,0 0 0,0 1 0,0-1 0,0 0 0,0 0 0,0 1 0,0-1 0,0 1 0,0-1-1,0 1 1,0-1 0,0 1 0,0 0 0,0-1 0,-1 1 0,1 0 0,0 0 0,0 0 0,-1 0 0,2 1 0,-1 0-20,0 0 0,-1 0 0,1 0 0,-1 0 0,1 0 0,-1 0 0,0 0 0,0 0 0,0 0 0,0 4 1,-2 4-125,0-1 0,0 1 0,-8 17 0,10-27 112,-21 49-737,19-46 652,0 1-1,0-1 1,0 1 0,-1-1 0,1 0 0,-1 0-1,0 0 1,1 0 0,-1 0 0,-6 3-1,9-6 77,-1 0-1,1 1 0,0-1 0,-1 0 0,1 1 1,-1-1-1,1 0 0,-1 0 0,0 0 0,1 1 1,-1-1-1,1 0 0,-1 0 0,1 0 0,-1 0 0,1 0 1,-1 0-1,0 0 0,1 0 0,-1 0 0,1 0 1,-1 0-1,1-1 0,-1 1 0,1 0 0,-1 0 1,1-1-1,-1 1 0,1 0 0,-1 0 0,1-1 0,-1 0 1,1 1 9,-1-1 0,1 0 0,0 1 0,0-1 0,0 0 0,0 1 0,0-1 0,0 0 0,0 1 0,0-1 0,0 0 0,0 1 0,0-1 0,0 1 0,0-1 0,1 0 0,-1 1 0,0-1 1,0 0-1,1 1 0,-1-1 0,1 1 0,-1-1 0,0 1 0,1-1 0,-1 1 0,2-1 0,3-5 30,1 2-1,0-1 1,0 1 0,0-1-1,1 2 1,-1-1 0,1 1-1,0 0 1,0 0-1,0 1 1,0 0 0,9-1-1,-12 2 46,0 1 0,0-1 0,1 1 0,-1 0 0,0 0 0,1 1 0,-1-1 0,0 1 0,0 0 0,5 2-1,-6-2 4,0 0-1,-1 1 0,1-1 0,-1 1 0,1 0 0,-1-1 0,0 1 0,0 0 0,0 1 0,0-1 0,0 0 0,0 0 0,0 1 0,-1-1 0,1 1 0,0 3 0,1 1 17,-1 1 0,1-1-1,-2 1 1,1 0 0,-1 0-1,-1 0 1,1 0 0,-1 0-1,-1 0 1,-1 11 0,0-3-24,-2 0 0,1-1 1,-2 0-1,-9 21 0,10-26-206,0-1 0,-1 1 0,0-1 0,-1 0 0,0 0 0,-1-1 0,0 1 0,0-1 0,-1-1-1,-11 10 1,18-16-55,-1 0 0,1 0-1,0-1 1,-1 1-1,1 0 1,0-1-1,-1 1 1,1-1-1,-1 0 1,1 1 0,-1-1-1,-1 0 1,2 0 77,0 0 0,0 0 0,1 0 0,-1-1 0,0 1 0,1 0 0,-1-1 0,0 1 0,1 0 0,-1-1 0,0 1 0,1-1 0,-1 1 0,1-1 0,-1 1 0,1-1 0,-1 1 0,1-1 0,-1 1-1,1-1 1,0 0 0,-1 1 0,1-1 0,0 0 0,0 1 0,-1-1 0,1-1 0,-2-23-1371</inkml:trace>
</inkml:ink>
</file>

<file path=ppt/ink/ink2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4:55.291"/>
    </inkml:context>
    <inkml:brush xml:id="br0">
      <inkml:brushProperty name="width" value="0.05" units="cm"/>
      <inkml:brushProperty name="height" value="0.05" units="cm"/>
      <inkml:brushProperty name="color" value="#F6630D"/>
    </inkml:brush>
  </inkml:definitions>
  <inkml:trace contextRef="#ctx0" brushRef="#br0">0 1 20404,'56'14'1657,"3"6"1047,1 10-271,3 6-465,1 11-375,-12 10-649,-5 7-256,-25 14-440,-10 9-120,-24 15-128,-7 7 0,-26 6-152,-3-6-456,-4-19-1625,0-12 1385</inkml:trace>
</inkml:ink>
</file>

<file path=ppt/ink/ink2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5:45.231"/>
    </inkml:context>
    <inkml:brush xml:id="br0">
      <inkml:brushProperty name="width" value="0.05" units="cm"/>
      <inkml:brushProperty name="height" value="0.05" units="cm"/>
      <inkml:brushProperty name="color" value="#F6630D"/>
    </inkml:brush>
  </inkml:definitions>
  <inkml:trace contextRef="#ctx0" brushRef="#br0">215 849 10322,'0'1'166,"0"1"-1,1-1 1,-1 0-1,0 1 1,1-1 0,-1 0-1,1 0 1,-1 1-1,1-1 1,-1 0-1,1 0 1,0 0 0,0 0-1,0 0 1,0 0-1,-1 0 1,1 0-1,2 1 1,22 14 899,-22-15-1020,124 58 1877,-37-19-1080,-88-39-829,149 66 860,-122-56-630,0-2-1,0-1 1,47 7 0,-30-11 217,0-3 0,1-1 0,-1-2 1,0-2-1,86-20 0,-36-1 636,158-64 0,-83 17-91,-4-8 0,228-145 0,-312 167-682,-68 47-236,-1-1 0,24-26 0,-35 35-75,0-1 0,0 0 0,0 0 0,0 0 0,-1 0 0,1-1-1,-1 1 1,0-1 0,-1 1 0,1-1 0,-1 0 0,0 1 0,0-1 0,0 0-1,-1-6 1,0 6-2,-1 1 0,0-1-1,0 0 1,0 0 0,0 1 0,-1-1-1,0 1 1,0-1 0,0 1-1,0 0 1,-1 0 0,-5-7-1,-5-3 5,-1 0-1,-1 2 0,0-1 1,-1 2-1,0 0 0,-18-9 1,-36-18-29,-1 4 0,-1 3 0,-2 2 0,-144-33 0,161 50-3,-1 3 1,0 2-1,0 3 1,0 2-1,0 3 1,-1 3-1,-86 16 1,63-1-4,2 3 1,-81 34-1,-148 85-22,238-103 26,-131 93 0,169-105 15,1 1 0,1 1 0,1 2 0,2 1 0,-36 50 0,51-61 8,1 1-1,1 0 0,1 1 1,-13 42-1,18-50 2,1 1-1,1-1 1,0 1 0,1 0 0,1 0-1,0 19 1,2-26 4,0 0 0,0 0 0,1-1-1,0 1 1,0 0 0,1-1 0,0 1 0,0-1-1,1 0 1,0 0 0,0 0 0,1-1 0,7 10 0,-3-7 7,-1-1 0,1 0 1,1 0-1,-1-1 0,1 0 1,0-1-1,1 0 0,0-1 1,15 6-1,3-1 36,0-2 0,47 7 0,2-5-8,0-3-1,0-4 1,1-4-1,107-13 1,-46-7-1050,207-57 1,-179 26 221,-161 49 751</inkml:trace>
</inkml:ink>
</file>

<file path=ppt/ink/ink2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6:25.230"/>
    </inkml:context>
    <inkml:brush xml:id="br0">
      <inkml:brushProperty name="width" value="0.05" units="cm"/>
      <inkml:brushProperty name="height" value="0.05" units="cm"/>
      <inkml:brushProperty name="color" value="#F6630D"/>
    </inkml:brush>
  </inkml:definitions>
  <inkml:trace contextRef="#ctx0" brushRef="#br0">1 147 8794,'18'-8'924,"0"1"0,1 1 0,-1 0 0,1 1 0,27-3-1,99-2 119,-130 9-814,672-32 3116,241-9-1206,-373 37-1630,0 18-390,-302-6-94,967-12 1887,-710-12 819,-332 10-2106,-154 3-485,-19 3-235,-1 1 0,0-1 0,1 1 0,-1-1 0,9 2 0,-1 2-65</inkml:trace>
</inkml:ink>
</file>

<file path=ppt/ink/ink2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6:35.828"/>
    </inkml:context>
    <inkml:brush xml:id="br0">
      <inkml:brushProperty name="width" value="0.05" units="cm"/>
      <inkml:brushProperty name="height" value="0.05" units="cm"/>
      <inkml:brushProperty name="color" value="#F6630D"/>
    </inkml:brush>
  </inkml:definitions>
  <inkml:trace contextRef="#ctx0" brushRef="#br0">272 787 10914,'2'-3'501,"0"0"1,0 1-1,1-1 0,-1 0 0,1 1 0,-1 0 0,1-1 0,0 1 0,0 0 0,0 0 0,0 1 1,0-1-1,5-1 0,3-1 181,-1 0 1,22-3 0,-26 6-571,-1 0 0,0 1 0,1 0 0,-1 0 0,0 0 1,0 1-1,1 0 0,-1 0 0,5 2 0,6 2 72,22 13 0,-27-13-158,0 0-1,0 0 1,0-1 0,0-1 0,16 4 0,81-3 65,-78-4-74,0 1 0,48 8 1,23 17 25,-65-15 188,65 11 0,-45-18 132,2-2 0,78-8-1,-37 1-194,39 2 335,80-3 541,-155 1-663,91-19 0,-114 16-276,0-2 1,0-2-1,-1-2 0,-1-1 1,48-27-1,-81 38-99,1 0 1,-1 0-1,0 0 0,0-1 1,0 0-1,-1 0 0,1-1 1,-1 1-1,-1-1 0,1 0 1,-1 0-1,0 0 0,0 0 1,-1 0-1,0-1 0,0 1 1,0-1-1,-1 1 0,0-1 1,0-7-1,0-1 18,-1 0-1,0-1 1,-1 1 0,-1 0 0,0 0-1,-2 0 1,1 1 0,-7-16 0,5 19-16,-1 0 1,0 0 0,0 0 0,-1 1-1,-1 0 1,0 1 0,0-1 0,-1 2-1,0-1 1,0 1 0,-1 0 0,-17-9-1,-5-3-14,-2 3 1,-63-25-1,-202-59-193,150 67 158,-208-21-1,225 34 12,5 0 10,99 18 10,0 1 0,-47 4 0,28 5-92,0 3-1,0 1 1,-48 19-1,20-6-31,32-10 105,0 3 1,2 1-1,0 2 0,1 2 0,1 1 1,-60 49-1,81-57 28,2 0 1,0 1-1,1 1 0,0 1 1,2 0-1,0 0 0,-18 36 1,26-43-1,0 0 1,1 0-1,0 0 1,1 1-1,0-1 1,1 1 0,-1 14-1,3-20 1,-1 1-1,2-1 0,-1 0 0,1 0 1,0 0-1,0 0 0,0 0 1,1 0-1,0 0 0,0 0 0,1 0 1,-1-1-1,1 1 0,1-1 1,6 9-1,-2-5 15,1-1 0,0-1 0,1 0 1,-1 0-1,1-1 0,1 0 0,-1 0 0,1-1 1,0-1-1,22 6 0,2-1 224,0-2 0,49 3 1,288 2 1529,-299-18-2071,17 0-1140,-56 7 981</inkml:trace>
</inkml:ink>
</file>

<file path=ppt/ink/ink2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6:46.990"/>
    </inkml:context>
    <inkml:brush xml:id="br0">
      <inkml:brushProperty name="width" value="0.05" units="cm"/>
      <inkml:brushProperty name="height" value="0.05" units="cm"/>
      <inkml:brushProperty name="color" value="#F6630D"/>
    </inkml:brush>
  </inkml:definitions>
  <inkml:trace contextRef="#ctx0" brushRef="#br0">365 1071 11715,'-1'0'138,"1"0"0,0 0 0,-1 1 0,1-1 0,0 0 0,-1 0 0,1 0 1,0 1-1,-1-1 0,1 0 0,0 1 0,-1-1 0,1 0 0,0 0 0,0 1 1,-1-1-1,1 1 0,0-1 0,0 0 0,0 1 0,0-1 0,-1 0 1,1 1-1,0-1 0,0 1 0,0-1 0,0 1 0,0-1 0,0 0 0,0 1 1,0 0-1,1 0 89,-1 0 0,1 0 1,-1 0-1,1 0 1,0 0-1,-1 1 0,1-1 1,0 0-1,0-1 0,1 3 1,2 0 259,0 1 0,0-1 1,1 0-1,4 3 1,0-3-52,-1 1 0,1-1 0,0-1 0,0 1 0,15 1 0,49 0 640,-38-2-704,275 6 923,-212-11-862,115-18 0,105-42 515,-277 51-895,0-1 0,-1-2 0,-1-2 0,-1-2 0,58-36-1,-77 40 39,-1 1 0,-1-2 0,0 0 0,-2-1-1,0-1 1,0-1 0,-2 0 0,0 0 0,-2-1-1,0-1 1,-1 0 0,12-38 0,-18 45-83,0 0 1,-2 0 0,0-1 0,-1 1-1,0-1 1,-1 1 0,0-1 0,-1 0-1,-1 1 1,-1 0 0,0-1-1,-1 1 1,0 0 0,-1 0 0,0 1-1,-1 0 1,-1 0 0,0 0 0,-1 1-1,0 0 1,-11-12 0,0 4-17,0 0 1,-2 1-1,-37-28 1,-76-38-2,99 63 6,1 3 3,0 1 0,-1 2 0,0 2 0,-1 1 0,-1 2 0,0 1 0,0 2 0,-68-6 0,53 11-10,0 3 0,0 2 0,1 2 1,0 2-1,-1 3 0,-49 15 0,11 2 1,-160 69 0,206-73 5,1 1 0,1 2 0,1 1 0,1 3 1,-50 46-1,2 24-23,81-91 24,-6 9 1,1 1 0,0 1 0,1 0 0,1 0 0,1 1-1,1 0 1,0 1 0,2 0 0,0 0 0,2 0 0,0 1-1,1-1 1,1 1 0,1 0 0,4 35 0,-2-44 1,1 1 1,1-1 0,0 0-1,1 0 1,1 0-1,0 0 1,0-1 0,1 0-1,1 0 1,0 0-1,1-1 1,0 0 0,0-1-1,1 0 1,1 0 0,-1 0-1,2-2 1,-1 1-1,1-1 1,20 11 0,-1-4 82,0-2 0,0 0 0,1-2 0,1-2 0,62 11 1,-13-9 490,100 0 1,155-19 593,-186 1-919,-116 7-273,-34 0 0,0 0 0,0 0 0,1 0 0,-1 0 0,0 1 0,0-1 0,0 0 0,1 0 0,-1 0 0,0 0 0,0 0 0,0 1 1,0-1-1,1 0 0,-1 0 0,0 0 0,0 1 0,0-1 0,0 0 0,0 0 0,0 1 0,0-1 0,0 0 0,0 0 0,0 1 0,0-1 1,0 0-1,0 0 0,0 1 0,0-1 0,0 0 0,0 0 0,0 0 0,0 1 0,0-1 0,0 0 0,0 0 0,0 1 0,0-1 0,0 0 0,0 0 1,-1 0-1,1 1 0,0-1 0,0 0 0,0 0 0,0 0 0,-1 1 0,-5 10-2153,1 1 0,-6 20 1,-1 10-589</inkml:trace>
</inkml:ink>
</file>

<file path=ppt/ink/ink2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6:59.497"/>
    </inkml:context>
    <inkml:brush xml:id="br0">
      <inkml:brushProperty name="width" value="0.05" units="cm"/>
      <inkml:brushProperty name="height" value="0.05" units="cm"/>
      <inkml:brushProperty name="color" value="#F6630D"/>
    </inkml:brush>
  </inkml:definitions>
  <inkml:trace contextRef="#ctx0" brushRef="#br0">83 1 9834,'-14'417'5543,"14"-406"-5427,2 149 608,-6 191 180,-8-209-543,-6 153 91,33 160-88,-11-375-195,-1 280 524,-18 1 90,6-180-482,6-107-182,-14 603 756,25-531-582,-3-75 385,-6 107 1,-21 136 761,20-292-1109,1-14-30,0 0 0,0 0-1,1 0 1,1 0 0,-1 0-1,1 0 1,3 12-1,0-10 5,-1 1-1,-1-1 0,0 1 0,1 18 0,-3-29-305,2 17-186,-2-16 152,0-1-1,0 0 1,0 1-1,0-1 1,0 0 0,0 0-1,0 1 1,0-1-1,0 0 1,1 1-1,-1-1 1,0 0 0,0 0-1,0 1 1,0-1-1,1 0 1,-1 0 0,0 0-1,0 1 1,0-1-1,1 0 1,-1 0-1,0 0 1,1 1 0,-1-1-1,0 0 1,0 0-1,1 0 1,-1 0-1,0 0 1,1 0 0,-1 0-1,0 0 1,0 0-1,1 0 1,-1 0-1,0 0 1,1 0 0,-1 0-1,0 0 1,1 0-1,-1 0 1,0 0 0,0 0-1,1 0 1,-1 0-1,0 0 1,0-1-1,1 1 1,-1 0 0,0 0-1,0 0 1,1-1-1,-1 1 1,0 0-1,0 0 1,0 0 0,1-1-1,-1 1 1,0-1-1,22-24-883</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8.989"/>
    </inkml:context>
    <inkml:brush xml:id="br0">
      <inkml:brushProperty name="width" value="0.05" units="cm"/>
      <inkml:brushProperty name="height" value="0.05" units="cm"/>
      <inkml:brushProperty name="color" value="#008C3A"/>
    </inkml:brush>
  </inkml:definitions>
  <inkml:trace contextRef="#ctx0" brushRef="#br0">70 149 10818,'-9'-14'515,"-2"-5"1475,-1 0 0,2-1 0,1 0 0,-8-23 0,15 33-45,5 6 88,-2 5-1826,1 1 0,-1-1 0,1 0 1,-1 0-1,0 0 0,1 1 0,-1-1 0,0 1 0,2 2 1,30 48 671,-2 1 1,29 68-1,-53-106-765,76 177 615,-65-144-673,-3 0-1,10 54 1,-23-89-48,0-1 0,-1 26 0,-1-37-8,0 1 0,0-1 0,0 0 0,0 0 0,0 0-1,0 0 1,0 0 0,-1-1 0,1 1 0,0 0 0,-1 0-1,1 0 1,-1 0 0,0 1 0,-2-3-51,-2-8-57,-1-17-300,1 0-1,1 0 1,1-1 0,2-48-1,1 57 188,1 0-1,1 0 1,0 0-1,1 0 1,8-23 0,-9 33 194,1 1 0,0 0 0,1-1 1,-1 1-1,1 1 0,1-1 0,-1 0 1,1 1-1,0 0 0,0 0 0,1 1 1,0-1-1,0 1 0,10-6 0,-14 9 41,1 1-1,0-1 0,0 0 0,0 1 0,0 0 0,0 0 0,0 0 0,0 0 0,0 0 0,0 1 0,0-1 0,1 1 0,-1 0 0,0 0 1,0 0-1,1 1 0,-1-1 0,0 1 0,0-1 0,0 1 0,0 0 0,0 0 0,0 0 0,0 1 0,0-1 0,0 1 0,-1 0 1,1 0-1,0 0 0,-1 0 0,0 0 0,1 0 0,-1 0 0,0 1 0,2 3 0,1 1 69,0 1 0,-1-1 0,0 1-1,-1 0 1,1 1 0,-2-1 0,1 0 0,-1 1-1,0-1 1,-1 1 0,1 16 0,-3-17-94,1 1 1,-1-1 0,-1 0-1,0 0 1,0 0 0,0 0-1,-1 0 1,0-1-1,-1 1 1,0-1 0,0 0-1,0 0 1,-1 0 0,0-1-1,-1 1 1,-9 8-1,14-14-205,-1 1-1,0-1 0,0 1 1,0-1-1,0 0 1,0 0-1,0 0 0,0 0 1,0 0-1,0-1 0,0 1 1,0 0-1,-1-1 0,1 0 1,0 0-1,-1 1 0,1-1 1,0 0-1,0-1 0,-1 1 1,1 0-1,0-1 1,0 1-1,-5-3 0,-12-9-1531</inkml:trace>
</inkml:ink>
</file>

<file path=ppt/ink/ink2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7:19.763"/>
    </inkml:context>
    <inkml:brush xml:id="br0">
      <inkml:brushProperty name="width" value="0.05" units="cm"/>
      <inkml:brushProperty name="height" value="0.05" units="cm"/>
      <inkml:brushProperty name="color" value="#F6630D"/>
    </inkml:brush>
  </inkml:definitions>
  <inkml:trace contextRef="#ctx0" brushRef="#br0">397 914 10914,'-5'4'101,"-11"10"583,-22 25 0,35-36-541,0 0-1,0 1 1,1-1 0,0 1 0,-1-1 0,1 1-1,0 0 1,1 0 0,-1 0 0,1 0-1,0 0 1,0 0 0,0 1 0,0 5-1,1-8-49,0 0-1,1 0 1,-1 0-1,1-1 1,0 1-1,0 0 1,-1 0-1,1-1 0,0 1 1,1 0-1,-1-1 1,0 1-1,0-1 1,1 0-1,-1 1 1,0-1-1,1 0 1,0 0-1,-1 0 0,1 0 1,0 0-1,-1 0 1,3 1-1,6 2 415,0-1 0,21 6-1,-25-8-298,170 34 2656,-46-11-1925,248 68 533,141 26-200,-436-104-900,0-5 1,1-3 0,0-4 0,110-10 0,-108-5 45,-2-3 1,157-51-1,150-85 641,-354 136-973,63-28 95,-86 37-144,0-1 1,-1 0-1,-1-1 0,21-18 0,-26 20-20,-1 0 0,0-1 0,-1 0 0,1 0 0,-2-1 0,1 1 0,-1-1 0,0 0 1,-1 0-1,0 0 0,2-12 0,1-12-2,2-60 1,-5 42-23,-3 0 0,-2 0 0,-11-58 0,8 79-35,-2 0-1,-1 0 1,-1 0 0,-1 1 0,-2 1-1,-24-42 1,24 51 29,-1 1 1,-1 0-1,-1 1 0,0 1 1,-1 0-1,-1 1 0,0 1 1,-1 0-1,-1 2 0,0 0 1,0 1-1,-1 1 0,-1 0 1,0 2-1,-40-11 0,8 7 10,-1 3 1,-105-6-1,-112 19-3,-265 56-6,6 52-70,381-74 38,-199 78-1,287-90 45,1 2 0,1 2-1,2 4 1,1 1 0,-92 78 0,109-77 27,-50 61 1,66-68 5,2 0-1,-33 59 1,47-74-13,1-1 0,0 2 1,1-1-1,1 0 0,0 1 0,-3 26 0,7-34-10,-1 0 0,1 0 0,0-1 1,0 1-1,1 0 0,0 0 0,0 0 0,0-1 0,1 1 0,0 0 0,1-1 0,-1 0 0,1 1 0,6 9 0,-2-8 1,0 0 1,0-1-1,1 1 0,0-1 0,0-1 1,1 0-1,0 0 0,18 9 0,-3-3 3,1-1 0,0-1-1,48 12 1,-7-9-62,73 6 0,256-8-842,-1-37-791,-104-4 841</inkml:trace>
</inkml:ink>
</file>

<file path=ppt/ink/ink2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7:21.315"/>
    </inkml:context>
    <inkml:brush xml:id="br0">
      <inkml:brushProperty name="width" value="0.05" units="cm"/>
      <inkml:brushProperty name="height" value="0.05" units="cm"/>
      <inkml:brushProperty name="color" value="#F6630D"/>
    </inkml:brush>
  </inkml:definitions>
  <inkml:trace contextRef="#ctx0" brushRef="#br0">933 2894 14979,'227'-73'2311,"175"-65"-306,-11-34-561,-134 32 444,293-212 0,-465 290-1396,-2-4 1,128-133 0,-158 140-307,-3-1-1,-2-3 0,-3-2 1,50-98-1,-75 123-174,-2-1-1,-2-1 0,-2-1 0,-1 0 1,-3-1-1,8-66 0,-15 74-21,-1-1 0,-2 1-1,-2 0 1,-1-1 0,-2 1 0,-1 0 0,-2 1-1,-19-52 1,11 46-4,-1 0 0,-3 1 1,-1 1-1,-2 1 0,-1 1 0,-31-36 0,39 57 13,0 0 0,0 1 1,-1 1-1,-1 0 0,-32-17 0,22 16-1,0 2 0,-1 1-1,-42-12 1,-2 7-2,1 3-1,-120-7 1,58 12-5,-1 6 0,-200 21-1,262-9 6,1 4-1,1 3 1,0 3-1,1 3 1,1 3-1,-85 44 1,-108 88-20,8 24 3,158-107 16,4 3 0,3 5 0,-137 163 0,160-159 6,3 2 0,-91 176 0,115-184 5,4 1 1,4 2-1,-39 161 0,59-188-3,-6 104-1,16-119 0,1-1-1,3 1 1,10 58 0,-7-73-1,0-1 1,2-1-1,0 1 1,2-1-1,0-1 0,19 30 1,-18-36-1,1 0 0,0-2 0,2 0 0,-1 0 0,2-1 0,0-1 0,0 0 0,1-1 1,18 10-1,-7-7 9,1-1 1,0-2 0,1 0 0,1-2 0,54 11-1,-21-11 61,121 4-1,-54-15 136,0-5 0,168-30 0,255-87-856,-341 62-943,-19-9 581,-190 69 1002</inkml:trace>
</inkml:ink>
</file>

<file path=ppt/ink/ink2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7:32.195"/>
    </inkml:context>
    <inkml:brush xml:id="br0">
      <inkml:brushProperty name="width" value="0.05" units="cm"/>
      <inkml:brushProperty name="height" value="0.05" units="cm"/>
      <inkml:brushProperty name="color" value="#F6630D"/>
    </inkml:brush>
  </inkml:definitions>
  <inkml:trace contextRef="#ctx0" brushRef="#br0">1017 1443 12115,'-9'-4'731,"7"2"514,20 1 271,18 4-299,62 12 1,38 18-355,-19-5-371,-11-8-191,0-6-1,113 2 0,215-23 553,339-61 595,-421 31-1281,-238 27-121,255-30 202,-257 23-31,139-40-1,-219 48-41,-1-1 0,0-2 0,0-1 0,-1-1 0,45-29 0,-64 35-81,-1-1 0,1 1 0,-2-2 0,1 1 0,-1-2 0,-1 1 1,8-12-1,-11 12-19,0 1 0,0-1 0,-1 0 0,0 0 0,-1 0 0,0-1 0,0 1 0,-1-1 0,1-19 0,-2 1-24,-2 0 0,0 0 0,-2 0 0,-1 0 0,-2 1 0,0-1-1,-2 1 1,-1 1 0,-1-1 0,-2 2 0,0-1 0,-2 2 0,-1 0 0,-1 0 0,0 2 0,-31-33 0,-9 2-31,-2 2 0,-2 3-1,-104-64 1,109 79 13,-2 3-1,-1 1 0,-1 4 1,-1 2-1,-102-26 1,65 30 112,-163-11 1,-100 17-42,350 14-104,-1061 13-23,944-7 20,-168 32 0,218-22 2,0 3 1,2 3-1,-97 43 1,-162 110 0,272-140 0,-37 20 0,-125 93 0,191-121-1,0 2 0,-40 45 1,53-51-1,2 1 0,1 0 0,1 1 0,-18 38 0,25-44 1,2-1 0,0 1-1,2 0 1,0 0 0,0 1 0,2-1-1,1 1 1,0 0 0,2 0 0,0 0-1,1 0 1,1 0 0,1-1-1,0 1 1,2-1 0,0 0 0,1 0-1,1 0 1,16 29 0,1-3-7,2-1-1,61 76 1,-65-94 11,2-1-1,0-1 0,2-1 1,0-1-1,40 25 1,-33-28 27,1-1 0,1-2 0,0-2 0,50 14 1,-25-12 140,120 13 1,-77-22 123,1-4 1,0-5-1,186-27 1,295-93 251,-123 0-3730,-271 67 1813</inkml:trace>
</inkml:ink>
</file>

<file path=ppt/ink/ink2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8:39.758"/>
    </inkml:context>
    <inkml:brush xml:id="br0">
      <inkml:brushProperty name="width" value="0.05" units="cm"/>
      <inkml:brushProperty name="height" value="0.05" units="cm"/>
      <inkml:brushProperty name="color" value="#F6630D"/>
    </inkml:brush>
  </inkml:definitions>
  <inkml:trace contextRef="#ctx0" brushRef="#br0">14 21 6793,'0'0'202,"-1"0"-1,1 0 0,-1 0 0,1 0 0,-1 0 0,1 0 0,-1 0 1,1 0-1,-1-1 0,1 1 0,-1 0 0,1 0 0,-1 0 0,1-1 1,-1 1-1,1 0 0,-1 0 0,1-1 0,0 1 0,-1 0 0,1-1 1,0 1-1,-1 0 0,1-1 0,-1 0 0,-1-13 3672,2 14-3782,4 10 1727,-4-6-1497,0-1-37,0 0-1,0 0 0,0 0 0,0 0 0,1 0 0,1 5 1,-2-7-241,0-1 1,0 0 0,0 1 0,1-1 0,-1 1 0,0-1 0,0 0 0,1 1 0,-1-1-1,0 0 1,1 1 0,-1-1 0,0 0 0,1 0 0,-1 1 0,1-1 0,-1 0 0,0 0 0,1 0-1,0 1 1,0-1 8,0 0 0,0 0 0,0 0 0,0 0 0,0-1 0,0 1 0,0 0 0,-1 0 0,1 0 0,0-1 0,0 1 0,0-1 0,1 0 0,3-1 97,0-1 0,0 1 1,0 0-1,0 1 0,0-1 0,1 1 0,-1 0 1,1 0-1,-1 0 0,1 1 0,-1 0 1,0 0-1,1 1 0,-1-1 0,1 1 0,-1 0 1,9 3-1,28 10 369,-26-7-406,0-2 1,0 0 0,1-1 0,31 3-1,-14-7 123,0-2 0,0-2 1,58-13-1,-59 9 122,0 2 0,0 1 1,0 2-1,35 1 1,-55 4-273,0 0 1,0 1 0,-1 0 0,1 1 0,18 8-1,-18-6-23,0-1 0,0-1 0,0 0 0,26 3 0,-15-6 62,0-2 1,44-6-1,26 0 632,-78 7-615,0 1 0,-1 1 0,1 0 0,-1 1-1,1 1 1,14 6 0,-25-8-81,0 0-1,1-1 1,-1 0 0,1 0-1,0 0 1,-1 0 0,9-1-1,-13 0-121,0 0 0,1 0-1,-1 0 1,0 0-1,1-1 1,-1 1 0,0 0-1,0-1 1,1 1-1,-1-1 1,0 0 0,0 1-1,0-1 1,0 0 0,0 0-1,0 1 1,0-1-1,0 0 1,0 0 0,0 0-1,0 0 1,-1 0-1,1 0 1,0-1 0,-1 1-1,1 0 1,-1 0-1,1 0 1,-1-1 0,0 1-1,1 0 1,-1 0-1,0-1 1,0 1 0,0 0-1,0-3 1,0 3-107,0 1 0,0-1 1,0 0-1,0 1 0,0-1 0,0 1 1,0-1-1,-1 1 0,1-1 0,0 1 0,0-1 1,0 0-1,-1 1 0,1-1 0,0 1 1,-1-1-1,1 1 0,0 0 0,-1-1 1,1 1-1,-1-1 0,1 1 0,-1 0 1,1-1-1,-1 1 0,1 0 0,-1 0 0,1-1 1,-1 1-1,0 0 0,-10 2-1859</inkml:trace>
</inkml:ink>
</file>

<file path=ppt/ink/ink2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8:40.963"/>
    </inkml:context>
    <inkml:brush xml:id="br0">
      <inkml:brushProperty name="width" value="0.05" units="cm"/>
      <inkml:brushProperty name="height" value="0.05" units="cm"/>
      <inkml:brushProperty name="color" value="#F6630D"/>
    </inkml:brush>
  </inkml:definitions>
  <inkml:trace contextRef="#ctx0" brushRef="#br0">1 57 8026,'0'-8'1043,"0"4"-464,-1 1 1,1 0-1,0 0 1,1 0-1,-1-1 1,1 1-1,-1 0 1,1 0-1,0 0 1,1-3-1,-1 5-457,-1 1 1,1-1-1,-1 1 0,1-1 0,-1 1 0,1 0 0,-1-1 1,1 1-1,-1 0 0,1-1 0,-1 1 0,1 0 0,0 0 1,-1 0-1,1-1 0,0 1 0,-1 0 0,1 0 0,-1 0 1,1 0-1,0 0 0,-1 0 0,1 0 0,0 0 0,0 1 0,23 5 1405,-6-1-602,10-4-122,0-2 0,45-7 0,-15 1-95,-20 6-258,-1 1 1,61 9-1,-5 0-199,-62-7-155,14 1 303,82-6-1,-64 0 2,0 2-1,64 8 1,25 1 392,-116-8-552,0-2 0,43-7 0,-36 2-104,-1 2 0,1 3 0,0 1 0,0 1-1,83 14 1,-45 3 75,-44-8 263,65 7 0,-11-14 190,8 0-325,-94-1-327,1 0 0,-1 0 0,0 1 0,10 3 0,-11-3-2,0 0 0,0 0 0,1-1-1,-1 0 1,1 0 0,-1 0 0,6 0 0,-10-1-13,1 0-1,-1 0 1,0 0 0,1 0 0,-1 0 0,0 0 0,0 0 0,1 0 0,-1 0 0,0 0 0,1 0 0,-1 0-1,0 0 1,0 0 0,1-1 0,-1 1 0,0 0 0,0 0 0,1 0 0,-1 0 0,0 0 0,0-1 0,1 1 0,-1 0-1,0 0 1,0 0 0,0-1 0,1 1 0,-1 0 0,0 0 0,0-1 0,0 1 0,0 0 0,0 0 0,0-1 0,1 1-1,-1 0 1,0-1 0,0 1 0,0 0 0,0 0 0,0-1 0,0 1 0,0 0 0,0-1 0,0 1 0,0 0-1,0 0 1,-1-1 0,1 1 0,0 0 0,0 0 0,0-1 0,0 1 0,0 0 0,0 0 0,-1-1 0,1 1 0,0-1-59,0 1 0,-1 0 0,1 0 0,0-1 0,0 1 0,0 0 0,0 0 1,-1-1-1,1 1 0,0 0 0,0 0 0,-1 0 0,1-1 0,0 1 0,0 0 1,-1 0-1,1 0 0,0 0 0,-1 0 0,1-1 0,0 1 0,-1 0 1,1 0-1,0 0 0,-1 0 0,1 0 0,0 0 0,-1 0 0,1 0 0,0 0 1,0 0-1,-1 0 0,1 1 0,0-1 0,-1 0 0,1 0 0,0 0 0,-1 0 1,1 0-1,0 0 0,0 1 0,-1-1 0,1 0 0,0 0 0,0 1 0,-1-1 1,1 0-1,0 0 0,0 1 0,0-1 0,-1 0 0,1 14-3420,4 4 1227</inkml:trace>
</inkml:ink>
</file>

<file path=ppt/ink/ink2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8:55.253"/>
    </inkml:context>
    <inkml:brush xml:id="br0">
      <inkml:brushProperty name="width" value="0.05" units="cm"/>
      <inkml:brushProperty name="height" value="0.05" units="cm"/>
      <inkml:brushProperty name="color" value="#F6630D"/>
    </inkml:brush>
  </inkml:definitions>
  <inkml:trace contextRef="#ctx0" brushRef="#br0">10 76 7922,'0'0'135,"-1"0"0,1-1 0,0 1 0,0 0 0,0 0 0,-1 0 0,1 0 0,0 0 0,0 0 0,-1-1 0,1 1 0,0 0 0,-1 0 0,1 0 0,0 0 0,0 0 0,-1 0 0,1 0 0,0 0 0,0 0 0,-1 0 0,1 0 0,0 1 0,-1-1 0,1 0 0,0 0 0,0 0 0,-1 0 1,1 0-1,0 0 0,0 1 0,0-1 0,-1 0 0,1 0 0,0 1 0,0-1-81,0 0 1,0 0-1,0 1 1,0-1-1,0 0 1,0 0 0,0 1-1,0-1 1,0 0-1,1 0 1,-1 0-1,0 1 1,0-1-1,0 0 1,0 0-1,1 0 1,-1 0 0,0 1-1,0-1 1,0 0-1,1 0 1,-1 0-1,0 0 1,0 0-1,1 0 1,-1 0-1,0 0 1,0 0 0,1 1-1,-1-1 1,0 0-1,0 0 1,1 0-1,-1 0 1,0 0-1,0-1 1,1 1-1,-1 0 1,0 0 0,4 0 114,0-1 1,-1 0 0,1 0 0,-1 0 0,1-1-1,-1 1 1,0-1 0,1 0 0,-1 0 0,0 0 0,0 0-1,0 0 1,-1-1 0,1 1 0,4-6 0,-4 5 5,1-1 1,-1 1 0,1 0 0,0-1 0,1 2-1,-1-1 1,7-3 0,2 3 193,0 0 0,0 1-1,0 1 1,0 0 0,0 1 0,1 0-1,22 4 1,15-1 139,-15-3 162,51-9 0,-12 1-3,-63 7-584,0 1-1,0 1 1,0 0-1,-1 1 1,1 0-1,0 0 1,-1 2-1,1-1 1,-1 1-1,0 1 1,0 0-1,-1 1 1,20 12-1,-28-16-66,6 4 63,1-1 0,0 1 0,0-2 0,19 8 0,-26-11-77,0 0 0,-1-1 0,1 0 0,0 1 0,0-1 0,0 0 0,0 0 0,0 0 0,0 0 0,-1 0 0,1 0 0,0 0 0,0-1 0,0 1 0,0-1 0,0 0 0,-1 1 0,1-1 0,0 0 0,-1 0 0,1 0 0,0 0 0,-1 0 0,0 0 0,1-1 0,-1 1 0,1 0 0,-1-1 0,0 1 0,0-1 0,0 0 0,0 1 0,1-4 0,0 3-323,-1-1-1,0 1 1,0-1-1,0 1 1,0-1 0,-1 0-1,1 0 1,0-3-1,-2 6 144,1-1 0,0 1-1,-1 0 1,1-1-1,0 1 1,-1 0-1,1 0 1,0 0 0,-1-1-1,1 1 1,-1 0-1,1 0 1,-1 0 0,1 0-1,-1 0 1,1 0-1,0 0 1,-1 0 0,1 0-1,-1 0 1,1 0-1,-1 0 1,1 0 0,-1 0-1,1 0 1,0 0-1,-1 0 1,1 1 0,-1-1-1,1 0 1,-3 6-1014</inkml:trace>
</inkml:ink>
</file>

<file path=ppt/ink/ink2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8:55.723"/>
    </inkml:context>
    <inkml:brush xml:id="br0">
      <inkml:brushProperty name="width" value="0.05" units="cm"/>
      <inkml:brushProperty name="height" value="0.05" units="cm"/>
      <inkml:brushProperty name="color" value="#F6630D"/>
    </inkml:brush>
  </inkml:definitions>
  <inkml:trace contextRef="#ctx0" brushRef="#br0">6 13 8650,'-5'2'6449,"5"6"-5357,-1-2-402,1 0 1,1 1-1,1 10 0,-2-15-598,1-1 0,-1 1 1,1-1-1,-1 1 0,1-1 0,0 0 1,-1 1-1,1-1 0,0 0 1,0 1-1,0-1 0,0 0 0,0 0 1,0 0-1,0 0 0,0 0 0,1 0 1,-1 0-1,0 0 0,1-1 1,1 2-1,13 4 218,0 1 1,0 1-1,0 1 1,-1 0 0,26 21-1,-36-25-238,1 1 0,-1-1 0,1 1-1,-2 0 1,1 1 0,7 12 0,-10-15-52,0 1 0,-1 0 1,1-1-1,-1 1 0,1 0 0,-2 0 0,1 0 1,0 0-1,-1 0 0,0 0 0,-1 9 0,1-13-15,0 0-1,0 0 0,0 1 1,-1-1-1,1 0 1,0 0-1,-1 0 0,1 1 1,-1-1-1,1 0 0,-1 0 1,0 0-1,1 0 1,-1 0-1,0 0 0,0 0 1,0 0-1,0 0 0,0-1 1,0 1-1,0 0 0,0 0 1,0-1-1,0 1 1,0-1-1,0 1 0,0-1 1,-1 1-1,1-1 0,0 0 1,0 0-1,-1 1 0,1-1 1,0 0-1,0 0 1,-1 0-1,1 0 0,-2-1 1,0 1 15,-1-1 1,1 0-1,-1 0 1,1 0 0,0 0-1,0-1 1,-1 1 0,1-1-1,0 0 1,0 0-1,1 0 1,-1 0 0,-3-3-1,0-3 30,0-1-1,0 1 0,1-1 1,0 0-1,1 0 1,-1 0-1,2-1 0,-1 1 1,1-1-1,-2-16 1,2 6-9,1 1 1,0-1-1,2 1 1,3-32-1,-3 45-218,2-6-1214,5-4 716</inkml:trace>
</inkml:ink>
</file>

<file path=ppt/ink/ink2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8:56.560"/>
    </inkml:context>
    <inkml:brush xml:id="br0">
      <inkml:brushProperty name="width" value="0.05" units="cm"/>
      <inkml:brushProperty name="height" value="0.05" units="cm"/>
      <inkml:brushProperty name="color" value="#F6630D"/>
    </inkml:brush>
  </inkml:definitions>
  <inkml:trace contextRef="#ctx0" brushRef="#br0">62 56 7458,'-53'13'8633,"52"-13"-8504,1 0 0,0 0 0,-1 0 0,1 0 0,-1-1 0,1 1 0,-1 0 0,1 0 0,0-1 0,-1 1 0,1 0 1,0 0-1,-1-1 0,1 1 0,0 0 0,-1-1 0,1 1 0,0-1 0,0 1 0,-1 0 0,1-1 0,0 1 0,0-1 0,0 1 0,0-1 0,-1 1 0,1-1 0,0 1 0,0 0 0,0-1 0,0 1 0,0-1 0,0 1 0,0-1 0,1 0 0,-2-1 88,1 0 1,0 0 0,0 0 0,1 0 0,-1 0 0,0 0-1,2-3 1,-2 3-138,1 1 0,0 0 1,0 0-1,1 0 0,-1 0 0,0 0 0,0 0 0,0 0 1,1 0-1,-1 1 0,1-1 0,-1 0 0,0 1 0,1-1 0,-1 1 1,1-1-1,-1 1 0,1 0 0,-1 0 0,1 0 0,0 0 1,-1 0-1,1 0 0,1 0 0,7 1 104,0 0-1,15 4 1,-20-3-82,194 34 1295,-163-33-1255,1 0 0,-1-3 0,57-5 0,-58 0-534,0-1 0,0-2-1,-1-1 1,46-20 0,-80 29 345,0 0 0,0 0 1,0 0-1,-1 0 1,1 0-1,0 0 0,0 0 1,0 0-1,0 0 0,-1 0 1,1 0-1,0 0 1,0 0-1,0 0 0,0-1 1,0 1-1,0 0 0,-1 0 1,1 0-1,0 0 0,0 0 1,0 0-1,0 0 1,0-1-1,0 1 0,0 0 1,0 0-1,0 0 0,-1 0 1,1-1-1,0 1 1,0 0-1,0 0 0,0 0 1,0 0-1,0 0 0,0-1 1,0 1-1,0 0 1,0 0-1,0 0 0,0 0 1,0-1-1,1 1 0,-1 0 1,0 0-1,0 0 0,0 0 1,0-1-1,0 1 1,0 0-1,0 0 0,0 0 1,0 0-1,0 0 0,1 0 1,-1 0-1,0-1 1,0 1-1,0 0 0,0 0 1,0 0-1,1 0 0,-1 0 1,-13-3-1463,-59 2-4568,49 1 4886</inkml:trace>
</inkml:ink>
</file>

<file path=ppt/ink/ink2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8:56.903"/>
    </inkml:context>
    <inkml:brush xml:id="br0">
      <inkml:brushProperty name="width" value="0.05" units="cm"/>
      <inkml:brushProperty name="height" value="0.05" units="cm"/>
      <inkml:brushProperty name="color" value="#F6630D"/>
    </inkml:brush>
  </inkml:definitions>
  <inkml:trace contextRef="#ctx0" brushRef="#br0">2 94 10322,'0'-4'523,"-1"0"0,1 0-1,-1-1 1,1 1 0,1 0 0,-1 0-1,0-1 1,1 1 0,0 0 0,0 0-1,0 0 1,1 0 0,2-5 0,-3 7-358,0 0 1,1 0-1,0 0 1,-1 0-1,1 0 1,0 0 0,0 0-1,0 1 1,0-1-1,0 1 1,1-1-1,-1 1 1,0 0 0,1 0-1,-1 0 1,1 0-1,-1 0 1,1 0-1,-1 1 1,1-1-1,-1 1 1,5 0 0,0 0-30,1 1 0,-1 0 0,0 0 1,0 0-1,0 1 0,0 0 0,0 1 1,0 0-1,-1 0 0,1 0 1,10 7-1,-4 0-51,1 0 0,-2 0 1,1 1-1,11 15 0,-16-17-66,-1 0 0,0 1 1,0 0-1,-1 0 0,5 13 0,-8-18-9,-1 1 0,0 0 0,0 0 0,-1 0 0,1 0 0,-1 0 0,-1 0 0,1 0 0,-1 0 0,0 1 0,-2 9 0,2-15-8,0 0 0,-1 0 0,1 0 0,-1 0 0,1 0 0,-1 0 0,0 0 0,1-1-1,-1 1 1,0 0 0,0 0 0,1 0 0,-1-1 0,0 1 0,0 0 0,0-1 0,0 1 0,0-1 0,0 1 0,0-1 0,0 0 0,0 1 0,0-1-1,0 0 1,-1 0 0,1 1 0,-1-1 0,-5 0 13,-1 1 0,-13-2 0,16 1-10,-3-1 32,0 1-1,1-1 0,-1 0 1,0-1-1,0 1 0,1-2 1,-1 1-1,1-1 1,0 0-1,0-1 0,0 1 1,0-1-1,-7-7 1,12 10 19,0-1 0,1 0 0,0 0 0,-1 0 1,1 0-1,0 0 0,0 0 0,0-1 0,0 1 1,0 0-1,0-1 0,1 1 0,-1 0 0,1-1 1,0 1-1,0-1 0,0 1 0,0-1 1,0 1-1,0 0 0,0-1 0,1 1 0,0-1 1,-1 1-1,1 0 0,0 0 0,1-4 0,4-6-286,0 1-1,1-1 0,14-18 1,-14 21-447,12-20-75</inkml:trace>
</inkml:ink>
</file>

<file path=ppt/ink/ink2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00.996"/>
    </inkml:context>
    <inkml:brush xml:id="br0">
      <inkml:brushProperty name="width" value="0.05" units="cm"/>
      <inkml:brushProperty name="height" value="0.05" units="cm"/>
      <inkml:brushProperty name="color" value="#F6630D"/>
    </inkml:brush>
  </inkml:definitions>
  <inkml:trace contextRef="#ctx0" brushRef="#br0">808 44 10202,'-54'-8'2576,"-84"-22"0,136 30-2523,-5-2 84,0 1-1,0 0 0,0 0 1,0 1-1,0 0 1,0 0-1,0 1 0,0 0 1,0 0-1,0 0 1,1 1-1,-1 0 0,0 0 1,1 1-1,-1 0 1,1 0-1,-8 6 0,-5 3-74,1 1-1,1 1 0,0 0 0,1 2 0,0-1 0,-19 28 0,-70 114 33,85-124-71,-99 180 76,101-176 38,2 2 0,2-1 0,-17 78 1,22-56 176,-4 96 0,16 60-107,8-110-182,-8-90-23,0 0 0,2 0 0,0-1-1,10 22 1,0-8 35,2 0-1,1-1 1,29 35-1,75 67 258,-76-86 173,84 60 0,-94-79-236,1-1-1,1-3 1,51 21 0,-68-33-142,2-2 0,-1 0 1,1-1-1,0-2 0,0 0 0,0-2 1,0 0-1,1-2 0,-1 0 0,1-2 1,-1-1-1,0 0 0,0-2 0,22-7 1,137-56 177,-17 5 185,-115 47-303,137-52 91,-165 58-226,0-1 0,-1-1 0,0-1 0,-1-1 0,-1 0-1,20-20 1,-2-5 256,57-83-1,-70 90-78,5-7 203,39-71 0,-59 93-332,-1-1 1,-1-1-1,0 0 0,-1 0 0,-1 0 1,4-39-1,-7 15-27,-2 1-1,-1 0 1,-3-1-1,-1 1 1,-2 1-1,-2-1 1,-2 1-1,-1 1 1,-36-76-1,40 98 28,0 1-1,-2 0 1,0 1-1,-1 0 1,-1 1-1,0 0 1,-1 0-1,-1 2 0,0 0 1,-1 0-1,0 1 1,-1 1-1,-20-11 1,6 8 4,0 1-1,-45-13 1,-67-9 26,80 20-59,35 8-25,-262-51 42,257 55-61,0 1 1,-1 1-1,1 1 1,0 2-1,0 2 1,0 1-1,-34 9 1,32-3-753,0 1 1,1 2 0,1 1 0,-54 34-1,30-10-705</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9.284"/>
    </inkml:context>
    <inkml:brush xml:id="br0">
      <inkml:brushProperty name="width" value="0.05" units="cm"/>
      <inkml:brushProperty name="height" value="0.05" units="cm"/>
      <inkml:brushProperty name="color" value="#008C3A"/>
    </inkml:brush>
  </inkml:definitions>
  <inkml:trace contextRef="#ctx0" brushRef="#br0">0 243 19060,'86'30'5545,"-77"-26"-5017,0 0 1,0 1-1,-1 0 1,0 0-1,0 1 1,0 0-1,8 9 1,-15-14-491,0 1 0,0-1 0,0 0 0,0 1 0,0-1 0,0 1 0,-1 0 0,1-1 0,-1 1 0,1 0 0,-1-1 0,0 1 0,1 2 0,-1-3-33,0 0 0,0 0 0,0-1 0,0 1 0,0 0 0,0 0 0,0-1 0,-1 1 0,1 0 0,0-1 0,0 1 0,-1 0 0,1-1 1,0 1-1,-1 0 0,1-1 0,-1 1 0,1-1 0,-1 1 0,1 0 0,-1-1 0,1 1 0,-1-1 0,1 0 0,-1 1 0,0-1 0,1 1 0,-1-1 0,0 0 0,1 0 1,-1 1-1,-1-1 0,2 0-4,-1 0-1,0 0 1,0 0 0,0 0 0,1 0 0,-1 0 0,0-1 0,0 1 0,1 0 0,-1 0 0,0-1 0,0 1 0,1 0-1,-1-1 1,0 1 0,1-1 0,-1 1 0,0-1 0,1 1 0,-1-1 0,1 0 0,-1 1 0,1-1 0,-1 0 0,0 0-1,-11-23 14,12 22-14,-7-14-518,1 0-1,1 0 1,1 0 0,0-1-1,2 0 1,-1 0 0,1-26-1,3 32 116,-1 0 0,2 0 0,-1 0 0,1 0 0,1 0 0,0 0-1,1 0 1,0 1 0,1 0 0,0 0 0,0 0 0,12-16 0,-2 8-1319</inkml:trace>
</inkml:ink>
</file>

<file path=ppt/ink/ink2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06.986"/>
    </inkml:context>
    <inkml:brush xml:id="br0">
      <inkml:brushProperty name="width" value="0.05" units="cm"/>
      <inkml:brushProperty name="height" value="0.05" units="cm"/>
      <inkml:brushProperty name="color" value="#F6630D"/>
    </inkml:brush>
  </inkml:definitions>
  <inkml:trace contextRef="#ctx0" brushRef="#br0">130 11 15771,'-19'-9'1145,"2"7"335,5 9-192,-2 12-776,0 4-144,0 1-176,-1-3-56,6-7 8,0-4-400,6-13-984,-1-13-376,4-22 600</inkml:trace>
</inkml:ink>
</file>

<file path=ppt/ink/ink2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06.223"/>
    </inkml:context>
    <inkml:brush xml:id="br0">
      <inkml:brushProperty name="width" value="0.05" units="cm"/>
      <inkml:brushProperty name="height" value="0.05" units="cm"/>
      <inkml:brushProperty name="color" value="#F6630D"/>
    </inkml:brush>
  </inkml:definitions>
  <inkml:trace contextRef="#ctx0" brushRef="#br0">6 16 6537,'-2'-7'753,"1"0"719,-1 6-824,2 2-216,0 5-200,0-1-32,0 2 112,2-2 64,-1 2 160,-1-5-7,4-1-73,-1-4-64,1-4-168,1 0-64,-2 2-344,1 3-200,1 2-2425,2 2 1849</inkml:trace>
</inkml:ink>
</file>

<file path=ppt/ink/ink2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08.874"/>
    </inkml:context>
    <inkml:brush xml:id="br0">
      <inkml:brushProperty name="width" value="0.05" units="cm"/>
      <inkml:brushProperty name="height" value="0.05" units="cm"/>
      <inkml:brushProperty name="color" value="#F6630D"/>
    </inkml:brush>
  </inkml:definitions>
  <inkml:trace contextRef="#ctx0" brushRef="#br0">383 950 10130,'-1'0'96,"0"1"-1,0 0 0,0 0 1,0 0-1,0 1 0,0-1 1,0 0-1,0 0 0,0 1 1,1-1-1,-1 0 0,1 1 1,-1-1-1,1 0 0,-1 1 1,1-1-1,0 1 1,0-1-1,-1 1 0,1-1 1,0 0-1,0 1 0,1-1 1,-1 1-1,1 2 0,-1 0 59,1 0 0,0 0 0,0 0 0,0 0 0,0 0 0,1 0 0,0 0 0,2 4 0,0-4-35,0 0 0,-1 0 1,1-1-1,1 1 0,-1-1 0,1 0 1,-1 0-1,1 0 0,0-1 0,0 1 1,0-1-1,0-1 0,0 1 0,10 1 1,7 1 378,2-1 0,23 1-1,-41-4-421,437-9 2981,-393 6-2911,-7 0 316,69-14-1,-86 12-314,-2-2 0,1-1 0,-1-1 0,25-14 0,-3-2 179,-1-2 0,-2-2 1,-1-2-1,71-68 0,-109 95-269,-1 0-1,1-1 1,-1 1-1,0-1 1,0 1 0,0-1-1,0 0 1,-1 0-1,0 0 1,0 0-1,-1-1 1,1 1-1,-1 0 1,0-1 0,0 1-1,-1-1 1,0 1-1,0-1 1,0 1-1,-1-1 1,1 1 0,-2-1-1,-2-9 1,-4-9 43,-19-40 0,11 31-79,-6-18 12,-51-84 0,63 119-32,-1 0 1,-1 1-1,-1 1 0,0 0 0,-1 0 1,0 1-1,-1 1 0,-30-19 0,2 8 3,-1 2 0,0 2 0,-49-13 0,-143-30 85,152 42 10,52 12-82,0 2-1,-1 1 1,1 2-1,-1 1 0,0 1 1,1 2-1,-36 6 1,49-4-11,0 0 1,1 2 0,-1 1 0,1 0 0,0 1 0,1 1 0,-1 1 0,1 0 0,1 1 0,0 1 0,1 0 0,0 1 0,-18 20 0,16-13-10,1 1 1,1 1-1,1 1 1,1 0 0,-17 40-1,-38 126-18,55-149 19,-69 246 5,76-259 23,1 0 0,2 1 1,-1 47-1,4-64 7,0 0 1,1 0-1,1-1 1,0 1 0,0-1-1,0 1 1,2-1-1,-1 0 1,1 0-1,0 0 1,1 0 0,0-1-1,10 13 1,-9-13 33,1-1 0,1 0 0,-1 0 0,1-1 0,1 0 0,-1 0 0,1-1 0,0 0 0,0-1 0,11 4 1,-6-3 42,0-1 0,0-1 1,0-1-1,1 0 0,-1 0 1,20-2-1,8-3 192,0-2 1,0-2-1,73-23 0,0-5-327,143-64-1,-250 95-739,0 1-1,0 0 0,0 0 1,1 1-1,-1 0 0,1 1 1,11-2-1,19 3-1935</inkml:trace>
</inkml:ink>
</file>

<file path=ppt/ink/ink2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41.297"/>
    </inkml:context>
    <inkml:brush xml:id="br0">
      <inkml:brushProperty name="width" value="0.05" units="cm"/>
      <inkml:brushProperty name="height" value="0.05" units="cm"/>
      <inkml:brushProperty name="color" value="#F6630D"/>
    </inkml:brush>
  </inkml:definitions>
  <inkml:trace contextRef="#ctx0" brushRef="#br0">499 1690 10650,'-14'4'817,"4"-3"1925,23-10-1169,2 1-1189,0 0 0,0 1 0,1 1 0,0 0 0,0 1 0,0 1 0,1 1 0,-1 0 0,1 1 0,0 1 0,22 1 0,-2 1-141,0 3 0,0 1 1,-1 1-1,41 14 0,-33-7-65,101 26 484,-111-31-419,0-3 0,48 3 1,7-8 93,-1-3 0,96-17 0,172-52 115,2-34-87,-254 69-320,-86 29-34,0-1 1,0 0 0,25-19 0,-16 8 110,-1-1 1,0-2-1,30-35 1,-46 46-60,-1 0 0,0-1 0,-1 0 0,0 0 0,-1-1 1,-1 1-1,0-2 0,-1 1 0,0-1 0,2-15 0,-1-16 15,-1-87 0,-4 92-68,-5-97-2,2 122-8,-1 0 0,0 0 0,-1 0 0,-1 1 0,-1-1 0,-9-20 0,-5 2 5,-1 1 1,-27-32-1,24 33 6,-37-63 0,28 25 5,-17-29 9,44 88-16,-1 1 1,-1-1 0,1 2-1,-2-1 1,1 1 0,-17-14-1,10 13 15,1 1-1,-1 1 0,0 0 0,0 1 0,-23-7 1,-85-20 72,101 29-88,-257-37 8,174 30-21,26 3-5,0 5-1,0 2 1,-123 14 0,163-7 9,-72 7-13,-134 32 0,212-35 11,0 1 0,0 1 1,1 2-1,0 1 0,2 1 1,0 2-1,0 1 0,-37 31 0,16-3 7,-47 54-1,-37 60 4,57-64 21,-67 110 0,130-181 16,2 0 0,0 1 0,2 1 0,1 0 0,1 0 1,2 1-1,0 0 0,2 0 0,1 0 0,2 1 0,0 0 0,2 0 1,1-1-1,2 1 0,0 0 0,2-1 0,1 0 0,1 0 0,20 46 1,-7-28 212,3-2 0,1 0 1,2-2-1,56 69 1,-72-100-215,0-1 0,1 0 0,0 0 0,0-1 0,1 0 0,1-1 0,-1 0 0,1-1 0,17 6 0,-9-5 9,-1-2-1,2 0 0,-1-2 1,1 0-1,34 1 0,-7-4 144,0-2 0,71-11 0,96-28 479,-96 16-434,-112 22-241,2 0-43,-1 1 0,1-1 0,16 1-1,-23 1-68,0 1-1,-1-1 0,1 0 0,0 1 0,-1-1 0,1 1 0,-1 0 0,1 0 0,-1 0 0,1 0 0,-1 1 0,1-1 0,-1 1 0,0-1 0,0 1 0,0 0 0,0 0 0,3 3 0,-2 0-467,1 1 0,-1 0 0,-1 0-1,5 12 1,9 37-1458</inkml:trace>
</inkml:ink>
</file>

<file path=ppt/ink/ink2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19.992"/>
    </inkml:context>
    <inkml:brush xml:id="br0">
      <inkml:brushProperty name="width" value="0.05" units="cm"/>
      <inkml:brushProperty name="height" value="0.05" units="cm"/>
      <inkml:brushProperty name="color" value="#F6630D"/>
    </inkml:brush>
  </inkml:definitions>
  <inkml:trace contextRef="#ctx0" brushRef="#br0">70 118 9074,'-24'-20'1973,"19"17"-1411,1-1 1,-1 0-1,1 0 1,-5-6-1,8 8-389,-1 0-1,1 0 1,0-1-1,-1 1 1,1 0-1,1-1 1,-1 1-1,0-1 1,0 1-1,1-1 1,0 1-1,-1-1 1,1-3-1,-1 1 1029,-1 7-277,-2 9 436,4-11-1304,0 1 0,0-1 0,0 0 1,0 1-1,0-1 0,0 1 0,0-1 0,0 1 0,1-1 0,-1 1 1,0-1-1,0 0 0,0 1 0,1-1 0,-1 1 0,0-1 1,0 0-1,1 1 0,-1-1 0,0 0 0,0 1 0,1-1 0,-1 0 1,0 0-1,1 1 0,-1-1 0,1 0 0,-1 0 0,0 0 1,1 1-1,-1-1 0,1 0 0,-1 0 0,1 0 0,-1 0 1,0 0-1,1 0 0,-1 0 0,1 0 0,-1 0 0,1 0 0,-1 0 1,1 0-1,-1 0 0,0 0 0,1 0 0,-1 0 0,1-1 1,-1 1-1,1 0 0,27-14 619,-17 9-333,7-2-118,1 0 0,-1 2 1,1 0-1,1 1 0,-1 1 1,0 1-1,1 1 1,23 1-1,21 4 428,72 15 0,-83-10-222,-37-7-259,89 11 1063,-90-12-1014,0-1-1,-1 0 0,1-1 0,28-6 0,-43 7-226,1 0-1,-1 0 0,0 0 1,0 0-1,1 0 1,-1-1-1,0 1 0,0 0 1,0 0-1,1 0 0,-1 0 1,0 0-1,0 0 0,0 0 1,1 0-1,-1 0 0,0-1 1,0 1-1,0 0 0,0 0 1,1 0-1,-1 0 1,0 0-1,0-1 0,0 1 1,0 0-1,0 0 0,0 0 1,0-1-1,1 1 0,-1 0 1,0 0-1,0 0 0,0-1 1,0 1-1,0 0 0,0-1 1,-5-6-1452,4 7 1245,1-1 0,0 1-1,-1 0 1,1-1 0,0 1 0,-1-1-1,1 1 1,0 0 0,-1-1 0,1 1-1,0-1 1,0 1 0,-1-1 0,1 1-1,0-1 1,0 1 0,0-1 0,0 0-1,4-7-1710</inkml:trace>
</inkml:ink>
</file>

<file path=ppt/ink/ink2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20.852"/>
    </inkml:context>
    <inkml:brush xml:id="br0">
      <inkml:brushProperty name="width" value="0.05" units="cm"/>
      <inkml:brushProperty name="height" value="0.05" units="cm"/>
      <inkml:brushProperty name="color" value="#F6630D"/>
    </inkml:brush>
  </inkml:definitions>
  <inkml:trace contextRef="#ctx0" brushRef="#br0">43 11 8570,'-4'3'534,"-22"18"3442,25-20-3726,0 0 1,0 1-1,-1-1 0,1 1 0,0-1 1,0 1-1,1-1 0,-1 1 1,0 0-1,0-1 0,1 1 1,-1 0-1,1 0 0,0-1 1,-1 4-1,1-5-196,0 1-1,0-1 1,0 0-1,0 1 1,0-1 0,1 0-1,-1 1 1,0-1-1,0 0 1,0 1 0,0-1-1,1 0 1,-1 1-1,0-1 1,0 0 0,1 0-1,-1 1 1,0-1-1,1 0 1,-1 0 0,0 1-1,0-1 1,1 0-1,-1 0 1,1 0 0,-1 0-1,0 0 1,1 0 0,-1 1-1,0-1 1,1 0-1,-1 0 1,0 0 0,1 0-1,-1 0 1,0 0-1,1-1 1,17-1 902,-16 2-826,44-10 1913,88-7-1,-39 18-954,118 17 0,56 1-116,-266-19-980,1 0 1,0 0 0,0 0 0,0-1-1,-1 0 1,1 1 0,0-1 0,-1 0 0,1-1-1,5-2 1,-8 3 19,1 0 0,-1 0 0,0 0 1,0 0-1,0-1 0,0 1 0,0 0 0,0 0 0,0-1 0,-1 1 0,1-1 1,0 1-1,-1-1 0,1 1 0,-1-1 0,0 1 0,1-1 0,-1 0 0,0 1 1,0-1-1,0 1 0,0-1 0,0 0 0,0 1 0,-1-1 0,1 1 0,0-1 0,-2-1 1,-8-22 240</inkml:trace>
</inkml:ink>
</file>

<file path=ppt/ink/ink2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05.500"/>
    </inkml:context>
    <inkml:brush xml:id="br0">
      <inkml:brushProperty name="width" value="0.05" units="cm"/>
      <inkml:brushProperty name="height" value="0.05" units="cm"/>
      <inkml:brushProperty name="color" value="#F6630D"/>
    </inkml:brush>
  </inkml:definitions>
  <inkml:trace contextRef="#ctx0" brushRef="#br0">31 8 13915,'0'-4'456,"-2"1"-152,1 3-8,-6 12-320,-2 7-176,-3 10 120</inkml:trace>
</inkml:ink>
</file>

<file path=ppt/ink/ink2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44.994"/>
    </inkml:context>
    <inkml:brush xml:id="br0">
      <inkml:brushProperty name="width" value="0.05" units="cm"/>
      <inkml:brushProperty name="height" value="0.05" units="cm"/>
      <inkml:brushProperty name="color" value="#F6630D"/>
    </inkml:brush>
  </inkml:definitions>
  <inkml:trace contextRef="#ctx0" brushRef="#br0">94 1 20028,'-25'12'696,"5"4"-279,4 6-377,4 8 2264,-9-8-1760</inkml:trace>
</inkml:ink>
</file>

<file path=ppt/ink/ink2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47.963"/>
    </inkml:context>
    <inkml:brush xml:id="br0">
      <inkml:brushProperty name="width" value="0.05" units="cm"/>
      <inkml:brushProperty name="height" value="0.05" units="cm"/>
      <inkml:brushProperty name="color" value="#F6630D"/>
    </inkml:brush>
  </inkml:definitions>
  <inkml:trace contextRef="#ctx0" brushRef="#br0">53 78 9186,'-4'-8'950,"1"0"0,-1 0 0,0 1 0,0-1-1,-1 1 1,0 0 0,-11-11 0,14 16-715,-3-2 1654,5 6-20,8 11-548,4-2-905,0-1 0,1 0 1,0-1-1,0 0 0,19 8 0,78 30 951,-44-20-827,15 10-166,-1 4 0,-2 4 0,-3 2 0,81 67 0,-120-85-221,127 100 588,9-16-54,20-14-90,28 16 99,-176-89-516,-2 2-1,73 63 0,-91-69-117,6 5 93,37 42-1,-65-67-150,-1-1 0,0 1-1,1 0 1,-1 0 0,0 0 0,0 0-1,0 0 1,1 5 0,-2-7-5,0 0 1,0 0 0,0 0 0,0 1-1,0-1 1,0 0 0,0 0-1,0 0 1,0 0 0,0 1-1,0-1 1,0 0 0,0 0 0,0 0-1,0 0 1,0 1 0,0-1-1,0 0 1,0 0 0,0 0-1,-1 0 1,1 1 0,0-1 0,0 0-1,0 0 1,0 0 0,0 0-1,-1 0 1,1 0 0,0 0 0,0 1-1,0-1 1,0 0 0,-1 0-1,1 0 1,-14-3-48,5-2-365,-1 0 0,1-1 0,0 0 0,1 0 0,-15-14 0,-1-1-2705,24 21 2974,0 0 0,-1-1 0,1 1 0,0 0 0,-1-1 0,1 1 0,0 0 0,-1-1 0,1 1 0,-1 0 1,1 0-1,0-1 0,-1 1 0,1 0 0,-1 0 0,1 0 0,-1 0 0,1 0 0,-1 0 0,1 0 0,-1 0 0,1 0 0,-1 0 0,1 0 0,-1 0 0,1 0 0,0 0 0,-1 0 0,1 0 0,-1 0 0,1 1 0,-1-1 1,1 0-1,0 0 0,-1 1 0,1-1 0,-1 0 0,1 0 0,0 1 0,-1-1 0,1 0 0,0 1 0,-1-1 0,1 1 0,0-1 0,0 0 0,-1 1 0,1-1 0,0 1 0,0-1 0,0 1 0,-8 18-2389</inkml:trace>
</inkml:ink>
</file>

<file path=ppt/ink/ink2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48.601"/>
    </inkml:context>
    <inkml:brush xml:id="br0">
      <inkml:brushProperty name="width" value="0.05" units="cm"/>
      <inkml:brushProperty name="height" value="0.05" units="cm"/>
      <inkml:brushProperty name="color" value="#F6630D"/>
    </inkml:brush>
  </inkml:definitions>
  <inkml:trace contextRef="#ctx0" brushRef="#br0">71 1385 10730,'-9'0'1025,"0"1"0,-16 3 0,-3 2 3769,48-23-1004,95-78-368,-28 20-2227,132-90 325,13-8-418,82-95 458,-12 10-318,-139 118-994,-1 0-159,-158 137-89,6-6 0,0 1 0,1 0 0,0 0 0,0 1 0,0 1 0,18-7 0,-26 11-26,-5 2-70,-7 2-414,6-1-63,0 1 0,0 0 1,0-1-1,1 1 0,-1 0 1,-3 4-1,0 2-1203</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49.927"/>
    </inkml:context>
    <inkml:brush xml:id="br0">
      <inkml:brushProperty name="width" value="0.05" units="cm"/>
      <inkml:brushProperty name="height" value="0.05" units="cm"/>
      <inkml:brushProperty name="color" value="#008C3A"/>
    </inkml:brush>
  </inkml:definitions>
  <inkml:trace contextRef="#ctx0" brushRef="#br0">71 282 12739,'13'-8'9093,"-17"22"-4656,3-9-4990,-30 74 2552,-2 6-1357,30-73-551,-1 1 0,2 0 0,-1 0 1,1 26-1,2-37-83,0 0-1,0 0 1,0 0 0,0 0 0,0-1 0,1 1 0,-1 0 0,1 0-1,0 0 1,-1 0 0,1 0 0,0-1 0,0 1 0,0 0-1,0-1 1,0 1 0,1-1 0,-1 1 0,3 1 0,-4-2-7,1-1 0,0 0 1,-1 1-1,1-1 1,0 0-1,0 1 0,0-1 1,-1 0-1,1 0 1,0 0-1,0 0 0,0 0 1,-1 0-1,1 0 1,0 0-1,0 0 0,0 0 1,1 0-1,0-1-1,-1 0 0,1 0 1,-1 0-1,1 0 0,-1 0 0,1 0 0,-1 0 0,0 0 1,1 0-1,-1 0 0,0-1 0,1-1 0,3-4-10,-1 0 1,0 0-1,0 0 0,0-1 0,-1 0 0,0 0 1,2-13-1,8-60-317,-8 37 93,-4 42 185,-1 8 19,0-2 38,1-1 0,-1 0 0,0 0 0,1 0 0,-1 0 0,1 0 0,0 0 0,0 0 1,0-1-1,3 6 0,-3-7 10,1 0-1,-1 0 1,1-1 0,-1 1 0,1-1 0,-1 1 0,1-1 0,-1 0-1,1 0 1,0 0 0,-1 1 0,1-2 0,-1 1 0,1 0 0,0 0-1,-1 0 1,1-1 0,-1 1 0,1-1 0,-1 1 0,1-1 0,-1 1-1,3-2 1,3-3 21,1 0 0,-1 0 0,8-7 0,-4 3-36,-4 4-2,0 0 0,0-1 0,-1-1 0,0 1 0,0-1 0,0 0 0,-1 0 0,0-1 0,0 1 0,-1-1 0,5-13 0,1-12 2,-3 1 1,0-1 0,4-62 0,-2 10 418,-9 85-406,0-1-1,0 1 1,0 0-1,0-1 1,0 1 0,0 0-1,0 0 1,0-1 0,0 1-1,0 0 1,1 0-1,-1 0 1,0-1 0,0 1-1,0 0 1,0 0 0,1-1-1,-1 1 1,0 0-1,0 0 1,0 0 0,1 0-1,-1 0 1,0-1 0,0 1-1,0 0 1,1 0-1,-1 0 1,0 0 0,0 0-1,1 0 1,-1 0-1,0 0 1,1 0 0,-1 0-1,0 0 1,0 0 0,1 0-1,-1 0 1,0 0-1,0 0 1,1 0 0,-1 0-1,0 0 1,0 0 0,1 0-1,-1 0 1,0 1-1,0-1 1,0 0 0,1 0-1,-1 0 1,0 0 0,0 1-1,0-1 1,1 0-1,-1 0 1,0 1 0,16 13 193,-14-11-138,16 15 133,38 27 1,-46-38-226,0 0 0,1-1-1,0 0 1,0-1 0,20 7 0,-30-12-38,-1 0-1,1 0 1,0 0-1,-1 1 1,1-1-1,0 0 1,-1 0-1,1 0 1,0 0-1,0-1 1,-1 1-1,1 0 1,0 0-1,-1 0 1,1-1-1,-1 1 1,1 0-1,0 0 1,-1-1-1,1 1 1,-1-1 0,1 1-1,-1 0 1,1-1-1,-1 1 1,1-1-1,-1 1 1,1-1-1,-1 0 1,0 1-1,1-1 1,-1 1-1,0-1 1,1 0-1,-1 1 1,0-2-1,2-2-657,-1-1 1,-1 1-1,1-1 0,0-5 0,-1 8 353,0-1-70,0 0 1,1 0-1,-2 0 0,1 0 1,0 0-1,-1-4 1,-1 3 86,0 1 1,1-1-1,-1 1 1,-1-1-1,-1-2 1,4 6 340</inkml:trace>
</inkml:ink>
</file>

<file path=ppt/ink/ink2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06.331"/>
    </inkml:context>
    <inkml:brush xml:id="br0">
      <inkml:brushProperty name="width" value="0.05" units="cm"/>
      <inkml:brushProperty name="height" value="0.05" units="cm"/>
      <inkml:brushProperty name="color" value="#F6630D"/>
    </inkml:brush>
  </inkml:definitions>
  <inkml:trace contextRef="#ctx0" brushRef="#br0">6 1 14547,'-3'0'896,"1"0"177,2 7-57,2 12-816,3 0-560,15 10 200</inkml:trace>
</inkml:ink>
</file>

<file path=ppt/ink/ink2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08.434"/>
    </inkml:context>
    <inkml:brush xml:id="br0">
      <inkml:brushProperty name="width" value="0.05" units="cm"/>
      <inkml:brushProperty name="height" value="0.05" units="cm"/>
      <inkml:brushProperty name="color" value="#F6630D"/>
    </inkml:brush>
  </inkml:definitions>
  <inkml:trace contextRef="#ctx0" brushRef="#br0">700 2428 9274,'0'-8'395,"0"5"-84,1-1 0,-1 1 0,0-1 0,0 1 0,-1-1 0,1 1 0,-1-1 0,0 1 0,1 0 0,-1-1 0,-1 1 0,1 0 0,0 0 0,-1 0 0,-3-5-1,5 7-203,-1 1 0,1 0-1,-1-1 1,1 1-1,-1 0 1,1 0-1,0-1 1,-1 1-1,1 0 1,-1 0 0,1 0-1,-1 0 1,1 0-1,-1 0 1,1 0-1,-1 0 1,1 0-1,-1 0 1,1 0-1,-1 0 1,1 0 0,-1 0-1,1 0 1,-1 0-1,1 0 1,-1 1-1,1-1 1,-1 0-1,1 0 1,-1 1 0,1-1-1,-1 0 1,1 0-1,0 1 1,-1-1-1,1 1 1,0-1-1,-1 0 1,1 1-1,0-1 1,0 1 0,-1-1-1,1 1 1,0-1-55,0 1 0,-1-1 0,1 1 0,0-1 0,0 0 0,0 1 0,0-1 0,0 0 0,0 1 1,0-1-1,0 1 0,0-1 0,0 0 0,0 1 0,0-1 0,0 1 0,0-1 0,0 0 0,0 1 0,0-1 1,0 0-1,1 1 0,-1 0 0,1-1-17,-1 1 0,1-1 1,-1 0-1,1 1 0,-1-1 1,1 1-1,0-1 0,-1 0 1,1 0-1,-1 1 0,1-1 1,0 0-1,-1 0 0,1 0 1,0 0-1,0 0 0,-1 0 1,1 0-1,0 0 0,0 0 1,9-1 92,-1-1 0,0 1 1,1-2-1,-1 1 1,14-7-1,48-25 217,-57 26-258,196-118 912,-6-15-253,-171 117-657,-15 11-54,0-1-1,-2-1 0,1-1 1,-2 0-1,0-1 0,-1-1 1,17-29-1,-4 4 160,-2-2 0,34-90-1,5-73 391,-31 97-302,-18 59-101,17-108 1,-28 127-166,-2-1 1,-1 0 0,-2 1 0,-7-48 0,0 37 11,-21-66 0,-25-40 160,-7-45 270,50 154-258,-31-79-1,32 99-136,0 1 0,-1 0 1,0 1-1,-2 0 0,-22-25 0,26 35-48,0 0-1,0 1 1,-1 0 0,-1 1-1,1 0 1,-1 0 0,0 1-1,-16-6 1,11 6 2,-1 1 0,1 0 0,-1 1 0,-1 1 1,-24-1-1,8 4 22,-1 1 0,1 2 0,0 1 0,-1 2 0,-51 15 0,55-12-15,0 2 0,-55 27 0,71-30-23,1 0 1,-1 2-1,2 0 0,-1 0 0,2 2 0,-1-1 1,-14 19-1,-98 151 27,42-57-30,68-102-2,-206 309 13,190-277-1,3 1-1,2 1 0,3 2 0,-24 84 1,39-103-9,2 0-1,1 0 1,2 1 0,1 0 0,5 40 0,31 196 13,-27-234-1,0 3-2,5 40 36,41 145 1,-43-201 38,2-1 1,0 1 0,19 29-1,-20-41 42,0 1 0,2-2 0,0 0 0,1 0-1,24 20 1,-23-24 11,0-2-1,0 0 0,1-1 0,0 0 0,1-2 0,0 0 0,0 0 0,1-2 1,-1 0-1,1-1 0,0-1 0,20 1 0,7-2 110,0-2 0,0-1-1,78-14 1,-44 0-261,0-3-1,-2-3 1,108-45 0,-111 36-2491,-40 14 1480</inkml:trace>
</inkml:ink>
</file>

<file path=ppt/ink/ink2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18.992"/>
    </inkml:context>
    <inkml:brush xml:id="br0">
      <inkml:brushProperty name="width" value="0.05" units="cm"/>
      <inkml:brushProperty name="height" value="0.05" units="cm"/>
      <inkml:brushProperty name="color" value="#F6630D"/>
    </inkml:brush>
  </inkml:definitions>
  <inkml:trace contextRef="#ctx0" brushRef="#br0">0 0 6857,'2'0'3685,"-2"0"-3573,1 0-1,0 0 1,-1 0-1,1 0 1,0 1-1,-1-1 1,1 0-1,-1 0 1,1 0-1,0 1 1,-1-1 0,1 0-1,-1 1 1,1-1-1,0 1 1,3 5 374,0 0 0,0-1 0,-1 2 0,0-1 0,0 0 0,0 1 0,2 10 0,0 0 98,3 30 1,-1 114 1040,-2-25-295,18 71 449,8 102-83,10 511 18,-33-741-1432,20 84 1,-2-17-172,-20-84-98,-3-1 0,-6 68 1,5 82 5,4-171-12,13 51-1,-11-59 18,-1 0 0,4 66 0,-10 90 225,12 206 1,4-79-165,-12 49 119,-4-169 885,-11-104-950,6-54-118,-1 36-1,-6 120 626,3-75-147,6-66 80,2-38-9363,0-22 7027</inkml:trace>
</inkml:ink>
</file>

<file path=ppt/ink/ink2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19.758"/>
    </inkml:context>
    <inkml:brush xml:id="br0">
      <inkml:brushProperty name="width" value="0.05" units="cm"/>
      <inkml:brushProperty name="height" value="0.05" units="cm"/>
      <inkml:brushProperty name="color" value="#F6630D"/>
    </inkml:brush>
  </inkml:definitions>
  <inkml:trace contextRef="#ctx0" brushRef="#br0">43 28 12155,'-2'-1'221,"1"1"0,0-1 0,-1 0 1,1 1-1,-1-1 0,1 0 0,0 0 1,0 0-1,-1 0 0,1 0 0,0 0 1,0 0-1,0 0 0,0 0 0,0-1 0,-1-1 1,0-6 4421,1 25-3333,-1 1-1,-4 17 1,-1 12-366,4 12-419,4-1-1,12 101 0,-7-99-346,-5-56-152,-1 7 42,1 0-1,0-1 1,1 1-1,0-1 0,1 0 1,0 1-1,5 10 1,-7-19-61,0 0 1,-1 1 0,1-1 0,0 0 0,0 0 0,1 0 0,-1-1 0,0 1 0,0 0-1,0 0 1,1 0 0,-1-1 0,0 1 0,1-1 0,-1 1 0,0-1 0,1 0 0,-1 1-1,1-1 1,-1 0 0,1 0 0,-1 0 0,1 0 0,-1 0 0,3-1 0,3 0-6,0-1 1,0 1 0,12-6-1,-10 3 1,-5 2-1,0 0-1,0-1 1,0 1-1,-1-1 0,1 0 1,-1 0-1,0 0 1,0 0-1,0-1 1,0 1-1,3-7 1,13-13 14,2 4-5,1 1 0,35-22 0,3-3 0,-56 40-6,0-1 0,-1 1 0,1-1 0,-1 0 0,1-1 0,-1 1 0,-1 0 0,1-1 0,-1 0 0,1 1 0,-1-1 0,-1 0 0,1 0 0,1-9 1,-2 10 36,-1 0 1,1 0 0,-1 0-1,0 0 1,0 0 0,-1-1-1,1 1 1,-1 0 0,0 0-1,0 0 1,0 0 0,0 0-1,-1 0 1,0 1 0,1-1-1,-1 0 1,-1 1 0,1-1 0,-3-2-1,0 1 28,1 1-1,-1 0 1,1 0-1,-1 0 0,-1 1 1,1-1-1,0 1 1,-1 1-1,1-1 1,-8-1-1,-3-1 141,0 2 0,-22-3 0,23 4-79,0 0-1,1-1 0,0 0 1,-18-7-1,8 0-69,12 6-119,0-1-1,0 0 0,1-1 1,-15-10-1,25 16-99,0-1 1,0 0-1,-1 1 0,1-1 1,0 0-1,0 0 0,0 0 0,0 0 1,1 0-1,-1 0 0,0 0 1,0 0-1,0 0 0,1-1 1,-1 1-1,1 0 0,-1 0 1,1-1-1,-1 1 0,1 0 1,0 0-1,0-1 0,0 1 1,0 0-1,0-1 0,0 1 1,0 0-1,0-1 0,0 1 0,0 0 1,1-1-1,-1 1 0,1-2 1,7-9-1601</inkml:trace>
</inkml:ink>
</file>

<file path=ppt/ink/ink2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33.710"/>
    </inkml:context>
    <inkml:brush xml:id="br0">
      <inkml:brushProperty name="width" value="0.05" units="cm"/>
      <inkml:brushProperty name="height" value="0.05" units="cm"/>
      <inkml:brushProperty name="color" value="#F6630D"/>
    </inkml:brush>
  </inkml:definitions>
  <inkml:trace contextRef="#ctx0" brushRef="#br0">28 78 5769,'-2'-1'372,"0"0"0,0 0 0,1 0 0,-1-1-1,0 1 1,1-1 0,-1 1 0,1-1 0,-1 0-1,1 1 1,0-1 0,0 0 0,0 0 0,0 0 0,0 0-1,0 0 1,0 0 0,1 0 0,-1 0 0,1 0-1,-1-1 1,1 1 0,0 0 0,0 0 0,0 0 0,0 0-1,0-1 1,1 1 0,-1 0 0,1 0 0,-1 0-1,1 0 1,0 0 0,0 0 0,1-3 0,2-2 2404,-4 10-1924,-2 8-535,2-7-211,-1 0 0,1 0 0,0 0 1,1 0-1,-1 0 0,1 0 1,-1 0-1,1 0 0,2 5 0,-2-7-54,0-1-1,0 1 0,0-1 1,0 1-1,0-1 0,0 1 0,1-1 1,-1 0-1,1 0 0,-1 0 1,0 0-1,1 0 0,0 0 1,-1 0-1,1 0 0,0 0 0,-1-1 1,1 1-1,0-1 0,0 1 1,-1-1-1,1 0 0,2 0 0,41 4 1043,-25-3-680,-1 1 0,1 1-1,19 5 1,-17-2-318,0 0 0,0-2 0,0 0 0,1-1 0,26-1 0,79-15 456,4 0-14,201 30 1634,-316-16-2094,-14-1-71,3 0 62,-1 1 0,0-1 0,1 1 0,-1 0 0,0 1 0,1-1 0,-1 1 0,0 0 0,6 3 0,-10-4-89</inkml:trace>
</inkml:ink>
</file>

<file path=ppt/ink/ink2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4:59:34.494"/>
    </inkml:context>
    <inkml:brush xml:id="br0">
      <inkml:brushProperty name="width" value="0.05" units="cm"/>
      <inkml:brushProperty name="height" value="0.05" units="cm"/>
      <inkml:brushProperty name="color" value="#F6630D"/>
    </inkml:brush>
  </inkml:definitions>
  <inkml:trace contextRef="#ctx0" brushRef="#br0">60 106 7778,'-2'1'318,"-1"0"0,1-1 0,-1 1 0,1 0 1,-1-1-1,0 1 0,1-1 0,-1 0 0,0 0 0,1 0 1,-1 0-1,1-1 0,-5 0 0,6 0-19,-1 1-1,1-1 1,0 0-1,0 1 1,0-1-1,0 0 1,0 0-1,0 0 1,0 0-1,0 0 1,0 0-1,0 0 1,1 0-1,-1 0 1,0 0-1,1-1 0,-1 1 1,1 0-1,-1 0 1,1-1-1,0 1 1,-1 0-1,1-1 1,0 1-1,0 0 1,0-1-1,0 1 1,0-2-1,1 4-95,0-1-1,0 1 0,0-1 0,0 1 1,0-1-1,1 1 0,-1-1 0,0 0 0,0 0 1,0 1-1,0-1 0,1 0 0,-1 0 0,0 0 1,0 0-1,0 0 0,1-1 0,-1 1 1,1 0-1,31-4 98,28-3 141,105 3 0,65 18 227,-202-12-536,212 14 1194,3-17 435,-173-3-1235,156-8 971,-161 12-1137,97 13-1,-139-10-349,72 12 5,-82-12-15,0 1-1,0 0 1,-1 1-1,22 12 1,-33-17 1,11 5 21,-13-5-26,1 0 0,-1 0 1,1 0-1,-1-1 0,1 1 1,-1 0-1,0 0 0,1-1 1,-1 1-1,1 0 0,-1-1 1,0 1-1,1-1 0,-1 1 1,0 0-1,1-1 0,-1 1 1,0-1-1,0 1 0,0-1 1,1 1-1,-1-1 1,0 1-1,0 0 0,0-1 1,0 0-1,0 1 0,0-1 1,0 1-1,0-1 0,2-13-579,-1-1-1,-2-26 0,-4-26-143</inkml:trace>
</inkml:ink>
</file>

<file path=ppt/ink/ink2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5.811"/>
    </inkml:context>
    <inkml:brush xml:id="br0">
      <inkml:brushProperty name="width" value="0.05" units="cm"/>
      <inkml:brushProperty name="height" value="0.05" units="cm"/>
      <inkml:brushProperty name="color" value="#F6630D"/>
    </inkml:brush>
  </inkml:definitions>
  <inkml:trace contextRef="#ctx0" brushRef="#br0">28 30 11002,'-22'-26'1617,"17"22"-679,4 8-81,8 12 400,-4-11-1018,27 59 1849,3-1 0,75 106 0,-56-103-867,88 89-1,-111-127-984,2-2 0,1 0 0,1-2 0,1-2 0,43 22 0,-33-24-15,1-2 1,1-1-1,0-3 1,1-2-1,0-2 1,66 6-1,-59-13-234,0-1-1,0-3 1,0-3-1,0-2 1,79-19 0,-133 25 10,201-52-1471,-108 20 799</inkml:trace>
</inkml:ink>
</file>

<file path=ppt/ink/ink2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6.560"/>
    </inkml:context>
    <inkml:brush xml:id="br0">
      <inkml:brushProperty name="width" value="0.05" units="cm"/>
      <inkml:brushProperty name="height" value="0.05" units="cm"/>
      <inkml:brushProperty name="color" value="#F6630D"/>
    </inkml:brush>
  </inkml:definitions>
  <inkml:trace contextRef="#ctx0" brushRef="#br0">23 54 14259,'-14'-33'1650,"5"12"3706,26 75-3094,26 53 1,-10-26-1306,0 7-168,67 160 370,-82-211-1110,2-1 1,1 0-1,2-1 1,38 44-1,-56-73-49,-1-1 0,1-1 0,1 1 0,-1 0 0,1-1 0,-1 0-1,9 3 1,-13-6-16,0 0 0,1-1 0,-1 1 0,0-1 0,1 1-1,-1-1 1,1 0 0,-1 0 0,1 0 0,-1 1 0,1-1 0,-1-1-1,1 1 1,-1 0 0,0 0 0,1 0 0,-1-1 0,1 1 0,-1-1-1,0 1 1,1-1 0,-1 0 0,0 1 0,1-1 0,-1 0 0,0 0-1,0 0 1,0 0 0,0 0 0,0 0 0,0 0 0,0 0 0,0 0-1,0-1 1,-1 1 0,1 0 0,0-1 0,-1 1 0,1 0-1,0-3 1,3-10-323,1-1-1,-2 0 0,0-1 1,1-26-1,1 1-63,-2 20 339,1 0 1,1 1 0,11-29 0,-13 41 55,0 1 0,1-1 0,0 1 0,0 1 0,0-1 0,1 0 0,0 1 0,1 0 0,-1 0 0,1 1 0,0-1 0,7-4 1,-10 9 17,1-1 1,-1 0 0,0 1 0,1 0 0,-1 0 0,1 0 0,0 0 0,-1 1 0,1-1 0,0 1 0,-1 0 0,1 0-1,0 0 1,-1 0 0,1 1 0,-1 0 0,1-1 0,0 1 0,-1 1 0,0-1 0,1 0 0,-1 1 0,5 3 0,-1-1 26,-1 0 0,0 0 0,0 1 1,-1 0-1,1 0 0,-1 0 1,0 1-1,-1-1 0,1 1 0,6 13 1,-7-11 39,-1-1 1,0 1-1,-1 0 1,0 0 0,0-1-1,-1 1 1,0 1-1,0-1 1,-1 15 0,-1-11 16,0-1 1,-1 1 0,-1 0 0,0-1 0,0 0 0,-7 15 0,2-10-39,0 0 0,-1-1 0,-1 0 0,-1-1 0,0 1 0,0-2 0,-1 0 0,-1 0 0,-14 10 0,23-20-85,1 0 0,-1-1-1,0 1 1,0-1 0,0 0 0,0 0 0,0 0-1,0-1 1,-6 2 0,10-3-7,-1 0 0,1 0 0,-1 0-1,1 0 1,-1 1 0,1-2 0,0 1 0,-1 0 0,1 0-1,-1 0 1,1 0 0,-1 0 0,1 0 0,-1 0 0,1-1-1,-1 1 1,1 0 0,-1 0 0,1 0 0,0-1 0,-1 1-1,1 0 1,0-1 0,-1 1 0,1 0 0,0-1 0,-1 1 0,1-1-1,0 1 1,-1 0 0,1-1 0,0 1 0,0-1 0,0 1-1,0-1 1,-1 1 0,1-1 0,0 1 0,0-1 0,0 1-1,0-1 1,0-2-280,0-1 0,0 1-1,0 0 1,1 0 0,1-5-1,0-2-472,2 0-1,-1 0 0,2 1 0,7-14 0,14-15 1603,4 6-641</inkml:trace>
</inkml:ink>
</file>

<file path=ppt/ink/ink2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7.387"/>
    </inkml:context>
    <inkml:brush xml:id="br0">
      <inkml:brushProperty name="width" value="0.05" units="cm"/>
      <inkml:brushProperty name="height" value="0.05" units="cm"/>
      <inkml:brushProperty name="color" value="#F6630D"/>
    </inkml:brush>
  </inkml:definitions>
  <inkml:trace contextRef="#ctx0" brushRef="#br0">77 792 15091,'1'-1'68,"1"-5"554,1 1 0,-1-1 0,0 0 0,0 0 0,-1 0 0,1 0 0,-1-1 0,-1 1 0,1-9 0,-1 14-518,0 0-1,0 1 1,0-1-1,0 1 1,0-1-1,-1 1 1,1-1 0,0 0-1,0 1 1,0-1-1,-1 1 1,1-1-1,0 1 1,0-1-1,-1 1 1,1-1-1,0 1 1,-1 0-1,1-1 1,-1 1-1,1-1 1,-1 1 0,0-1-1,0 1-30,1 0 0,-1 0 0,1 0 0,-1 0 0,1 0 0,-1 0 0,0 0 0,1 0 0,-1 1 0,1-1 0,-1 0 0,1 0 0,-1 0 0,0 1 0,1-1 0,-1 0 0,1 1 0,-1 0 0,-2 1 110,1 0 1,-1 0-1,1 1 1,0 0-1,0-1 1,-4 6-1,-2 12 92,1 0 1,1 1-1,0-1 0,-3 30 1,4-25-69,-8 64 455,12-80-613,1 1 0,0-1 0,0 0 0,1 0 0,0 0 0,1 0 0,4 15 0,-6-23-47,1 0 0,-1 0 0,0 0 0,1-1 0,-1 1 0,0 0 0,1 0 0,-1 0 0,1-1 0,-1 1 0,1 0 1,0 0-1,-1-1 0,1 1 0,0-1 0,-1 1 0,1 0 0,1 0 0,-1-1-1,-1 0 0,1 0 0,0 0 1,-1 0-1,1 0 0,-1 0 0,1-1 0,-1 1 0,1 0 1,-1 0-1,0 0 0,1 0 0,-1-1 0,1 1 1,-1 0-1,1-1 0,-1 1 0,0 0 0,1-1 0,-1 1 1,1 0-1,-1-1 0,1 0 0,1-3 4,1 0 0,-1 0-1,0-1 1,0 1 0,3-8 0,27-119-8,-28 119-18,1 9-16,-4 3 30,1 1 1,-1-1 0,0 1-1,0 0 1,0-1 0,1 1 0,-1 0-1,0 0 1,0 0 0,1 2-1,9 6 3,-8-6-132,0-1-1,1 0 1,-1 0 0,1 0-1,0 0 1,-1-1-1,1 1 1,0-1-1,0 0 1,0 0 0,0 0-1,0-1 1,6 1-1,-4-2-284,1 1 0,-1-1 0,0 0 0,1 0 0,-1-1 0,0 0 0,0 0 0,6-3 0,-2-1-355,0 0-1,0 0 1,0-1-1,0 0 1,-1 0-1,-1-1 0,1-1 1,14-18-1,-11 7 552,0 0 0,-2-1 0,0-1-1,-1 0 1,-1 0 0,5-27 0,-19 70 4238,-2 21-2758,7-33-1037,1 1 0,0-1 0,0 0 0,1 0 1,0 0-1,1 0 0,4 15 0,-5-22-187,0 1 0,0 0 0,0-1 0,1 1 0,-1-1-1,1 0 1,-1 1 0,1-1 0,0 0 0,0 0 0,0 0 0,0 0-1,0 0 1,1-1 0,-1 1 0,0-1 0,1 1 0,0-1-1,-1 0 1,1 0 0,-1 0 0,1 0 0,0-1 0,0 1 0,0-1-1,-1 1 1,1-1 0,0 0 0,3 0 0,-2-1-26,0 0 0,0 1 0,-1-1 0,1-1 0,0 1 0,0 0 1,-1-1-1,1 0 0,-1 0 0,1 0 0,-1 0 0,0-1 0,0 1 0,0-1 0,0 0 0,0 0 0,-1 0 1,1 0-1,-1 0 0,0 0 0,3-5 0,1-4 4,0-1-1,0 1 1,-1-1-1,6-24 1,-6 12 1,-1 1 0,-2-1 0,0 0 0,-1 0 0,-2 1 0,0-1 0,-2 0 0,0 1 0,-2-1 1,-8-24-1,-11-21 63,-3 1 0,-37-69 0,51 110 44,-18-35 405,26 56-290,1-1 0,-1 1 0,-1 0 0,1 1 0,-10-10 0,15 15-193,-1 1-1,1-1 1,-1 1 0,1-1-1,-1 1 1,1 0-1,-1-1 1,1 1-1,-1-1 1,1 1-1,-1 0 1,1 0-1,-1-1 1,1 1-1,-1 0 1,0 0-1,1 0 1,-1-1-1,1 1 1,-1 0-1,0 0 1,1 0-1,-1 0 1,0 0 0,1 0-1,-1 0 1,1 0-1,-1 1 1,0-1-1,1 0 1,-1 0-1,1 0 1,-1 1-1,0-1 1,1 0-1,-1 1 1,1-1-1,-1 0 1,1 1-1,-1-1 1,1 1-1,-1-1 1,1 1-1,0-1 1,-1 1 0,1-1-1,0 1 1,-1-1-1,1 1 1,0 0-1,0-1 1,-1 2-1,-1 4 121,1 1-1,0-1 1,0 1-1,0-1 1,1 1 0,0-1-1,1 12 1,10 49 516,-10-61-605,6 25 231,2-1 0,0 0 0,20 40 0,51 80 338,10 24-359,-52-73-181,1 3-730,-34-95-1169,-10-28-2687,2 11 3371,-3-21-528</inkml:trace>
</inkml:ink>
</file>

<file path=ppt/ink/ink2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7.542"/>
    </inkml:context>
    <inkml:brush xml:id="br0">
      <inkml:brushProperty name="width" value="0.05" units="cm"/>
      <inkml:brushProperty name="height" value="0.05" units="cm"/>
      <inkml:brushProperty name="color" value="#F6630D"/>
    </inkml:brush>
  </inkml:definitions>
  <inkml:trace contextRef="#ctx0" brushRef="#br0">6 112 15171,'-5'0'4601,"14"-9"-2856,1-3-377,7-5-808,-1-1-208,6 1-424,3 1-328,-3 4-1520,1 2-377,6 10 985</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50.045"/>
    </inkml:context>
    <inkml:brush xml:id="br0">
      <inkml:brushProperty name="width" value="0.05" units="cm"/>
      <inkml:brushProperty name="height" value="0.05" units="cm"/>
      <inkml:brushProperty name="color" value="#008C3A"/>
    </inkml:brush>
  </inkml:definitions>
  <inkml:trace contextRef="#ctx0" brushRef="#br0">12 1 18356,'-7'12'952,"2"-2"-24,5-5-280,0-7-696,7 2-744,5-5-992,1 3 936</inkml:trace>
</inkml:ink>
</file>

<file path=ppt/ink/ink2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8.081"/>
    </inkml:context>
    <inkml:brush xml:id="br0">
      <inkml:brushProperty name="width" value="0.05" units="cm"/>
      <inkml:brushProperty name="height" value="0.05" units="cm"/>
      <inkml:brushProperty name="color" value="#F6630D"/>
    </inkml:brush>
  </inkml:definitions>
  <inkml:trace contextRef="#ctx0" brushRef="#br0">35 293 13963,'3'-1'418,"0"-1"-1,0 1 1,0-1 0,0 1-1,0-1 1,-1 0 0,1 0-1,-1 0 1,1-1 0,-1 1 0,0-1-1,1 1 1,-1-1 0,-1 0-1,1 1 1,0-1 0,-1 0-1,2-5 1,2-5 299,0 0 1,-2 0-1,3-14 0,-3 11-382,0 0 0,-1-27-1,-1 38-325,-1 0-1,-1 0 1,1 0 0,-1 0-1,0 1 1,0-1-1,0 0 1,-1 1-1,1-1 1,-1 1 0,0-1-1,-1 1 1,-3-6-1,5 8-8,-1 1-1,1 0 1,-1-1-1,1 1 1,-1 0-1,1 0 1,-1 0-1,0 0 0,0 0 1,1 0-1,-1 1 1,0-1-1,0 0 1,0 1-1,0 0 1,0-1-1,0 1 1,0 0-1,0 0 1,0 0-1,0 0 1,0 0-1,0 1 1,0-1-1,1 0 0,-1 1 1,0 0-1,0-1 1,0 1-1,0 0 1,1 0-1,-1 0 1,0 0-1,1 0 1,-1 0-1,1 1 1,-1-1-1,1 1 1,0-1-1,-1 1 1,1-1-1,0 1 1,0-1-1,0 1 0,0 0 1,0 0-1,0 2 1,-1 2 6,0-1 1,0 1 0,1 0-1,0 0 1,0 0-1,0 0 1,1 1-1,0-1 1,0 0-1,1 0 1,-1 0 0,1 0-1,1 0 1,-1 0-1,1 0 1,0 0-1,0-1 1,4 7 0,-4-8 34,0-1 0,1 1 0,-1-1 0,1 0 0,-1 0 1,1 0-1,0 0 0,0 0 0,0-1 0,1 1 1,-1-1-1,0 0 0,1 0 0,0 0 0,-1 0 0,1-1 1,0 0-1,0 1 0,0-2 0,0 1 0,0 0 1,0-1-1,0 1 0,0-1 0,0 0 0,0-1 0,0 1 1,5-2-1,-4 1-5,1 0 0,-1-1-1,0 0 1,0 0 0,0-1 0,0 1 0,-1-1 0,1 0 0,-1-1-1,0 1 1,1-1 0,-1 1 0,-1-1 0,1 0 0,-1-1-1,1 1 1,-1 0 0,-1-1 0,5-8 0,-3 3-26,1-1 0,-2 0-1,1 0 1,-1 0 0,-1 0 0,0-1 0,-1 1-1,0-15 1,-1 25-10,0 1 0,0 0 0,0 0 0,0-1 0,0 1 0,0 0 0,0 0 0,0 0 0,0-1 0,0 1-1,0 0 1,0 0 0,0-1 0,0 1 0,0 0 0,0 0 0,1 0 0,-1-1 0,0 1 0,0 0 0,0 0 0,0 0-1,0 0 1,0-1 0,1 1 0,-1 0 0,0 0 0,0 0 0,0 0 0,1 0 0,-1 0 0,0-1 0,0 1 0,1 0 0,7 3-11,8 11-5,-14-13 17,27 28-11,29 25 48,-50-47-28,0-1 0,0-1-1,1 0 1,-1 0 0,17 6 0,-24-10-19,0-1 0,-1 1 0,1-1-1,0 0 1,-1 0 0,1 0 0,0 1 0,0-1 0,-1 0 0,1 0 0,0 0-1,0 0 1,-1 0 0,1 0 0,0 0 0,0 0 0,-1-1 0,1 1 0,0 0-1,0 0 1,-1-1 0,1 1 0,0 0 0,-1-1 0,1 1 0,0 0-1,-1-1 1,1 1 0,-1-1 0,1 1 0,-1-1 0,1 0 0,0-2-129,0 1 0,0 0 0,0-1 0,0 1-1,-1 0 1,1-1 0,-1 1 0,0-1 0,0-3 0,0-6-1029,-1-1 0,0 0 1,-1 0-1,0 1 0,-1-1 0,-6-15 0,-3 0-245</inkml:trace>
</inkml:ink>
</file>

<file path=ppt/ink/ink2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8.268"/>
    </inkml:context>
    <inkml:brush xml:id="br0">
      <inkml:brushProperty name="width" value="0.05" units="cm"/>
      <inkml:brushProperty name="height" value="0.05" units="cm"/>
      <inkml:brushProperty name="color" value="#F6630D"/>
    </inkml:brush>
  </inkml:definitions>
  <inkml:trace contextRef="#ctx0" brushRef="#br0">7 1 12371,'-3'3'1952,"-1"2"1241,6 2-1113,3-3-223,6 1-1081,1-1-320,7-3-400,2 4-288,-1 1-864,1 1-665,2 1-2784,-1 4 2593</inkml:trace>
</inkml:ink>
</file>

<file path=ppt/ink/ink2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28.501"/>
    </inkml:context>
    <inkml:brush xml:id="br0">
      <inkml:brushProperty name="width" value="0.05" units="cm"/>
      <inkml:brushProperty name="height" value="0.05" units="cm"/>
      <inkml:brushProperty name="color" value="#F6630D"/>
    </inkml:brush>
  </inkml:definitions>
  <inkml:trace contextRef="#ctx0" brushRef="#br0">109 35 15083,'-32'-16'7237,"28"14"-7059,1-1 0,-1 1 1,0 0-1,0 0 1,0 1-1,0-1 0,0 1 1,0 0-1,-1 0 1,1 1-1,0-1 1,0 1-1,-6 0 0,9 0-177,0 0 0,1 0 0,-1 0 0,1 0 0,-1 0 0,1 0 0,-1 0 0,1 0 0,-1 0-1,1 0 1,-1 0 0,1 1 0,-1-1 0,1 0 0,0 0 0,-1 1 0,1-1 0,-1 0 0,1 1 0,-1-1 0,1 0 0,0 1-1,-1-1 1,1 1 0,0-1 0,0 0 0,-1 1 0,1-1 0,0 1 0,0-1 0,0 1 0,-1-1 0,1 1 0,0-1-1,0 1 1,0-1 0,0 1 0,0-1 0,0 1 0,0-1 0,0 1 0,0-1 0,0 1 0,0 0 0,0-1 0,1 1-1,-1-1 1,0 1 0,1 1 0,0 0 0,0 0-1,0 0 1,1 0-1,-1-1 1,0 1 0,1 0-1,-1-1 1,1 1 0,2 1-1,51 28-3,-16-11 40,-35-18-18,30 16 187,-32-17-175,1 1-1,0-1 0,-1-1 0,1 1 0,0 0 0,0-1 0,0 1 0,-1-1 0,1 0 0,4 0 0,-6 0-41,-1 0 0,1 0 0,0-1 0,-1 1 0,1 0 1,0-1-1,-1 1 0,1-1 0,0 1 0,-1-1 0,1 1 0,-1-1 0,1 1 1,-1-1-1,1 1 0,-1-1 0,1 0 0,-1 1 0,1-1 0,-1 0 1,0 0-1,0 1 0,1-1 0,-1 0 0,0 1 0,0-1 0,0 0 0,0-1 1,6-12-482,10-4 149</inkml:trace>
</inkml:ink>
</file>

<file path=ppt/ink/ink2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1.464"/>
    </inkml:context>
    <inkml:brush xml:id="br0">
      <inkml:brushProperty name="width" value="0.05" units="cm"/>
      <inkml:brushProperty name="height" value="0.05" units="cm"/>
      <inkml:brushProperty name="color" value="#F6630D"/>
    </inkml:brush>
  </inkml:definitions>
  <inkml:trace contextRef="#ctx0" brushRef="#br0">91 27 8122,'1'-1'19,"9"-17"4241,-11 11-1326,1 7-2844,-1 0-1,1 0 0,-1 0 0,1-1 0,0 1 0,-1 0 0,1 0 1,-1 0-1,1 0 0,-1 0 0,1 0 0,-1 0 0,1 0 0,-1 0 1,1 0-1,-1 0 0,1 0 0,0 1 0,-2-1 0,1 1 50,0-1 0,-1 1 0,1 0 0,0 0 0,0-1-1,0 1 1,0 0 0,0 0 0,0 0 0,0 0 0,0 1 0,0-1-1,0 0 1,0 0 0,0 2 0,-11 24 793,8-17-606,-8 22 143,1 1 0,2 0 0,1 1 0,2 0 0,1 0 0,-1 58 0,6-80-368,0 0-1,1 0 1,0 0-1,4 17 1,-4-26-92,-1 0 1,1 0-1,0 0 1,0-1 0,1 1-1,-1 0 1,0-1-1,1 1 1,0-1-1,-1 1 1,1-1-1,0 0 1,0 0-1,1 0 1,-1 0 0,0 0-1,1 0 1,-1 0-1,1-1 1,-1 0-1,1 1 1,0-1-1,-1 0 1,5 1 0,4 0-4,0-1 0,1-1 0,-1 0 1,0 0-1,1-1 0,-1 0 0,19-5 0,4-3-132,39-16-1,-57 19-697,0-1 0,0 0 1,-1-1-1,20-13 0,-9-2-488</inkml:trace>
</inkml:ink>
</file>

<file path=ppt/ink/ink2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1.899"/>
    </inkml:context>
    <inkml:brush xml:id="br0">
      <inkml:brushProperty name="width" value="0.05" units="cm"/>
      <inkml:brushProperty name="height" value="0.05" units="cm"/>
      <inkml:brushProperty name="color" value="#F6630D"/>
    </inkml:brush>
  </inkml:definitions>
  <inkml:trace contextRef="#ctx0" brushRef="#br0">73 84 13531,'0'-3'236,"0"1"0,-1 0 0,1 0 1,-1 0-1,1 0 0,-1 0 0,0 0 0,0 0 0,1 1 0,-3-4 1,3 5-174,0 0 0,-1 0 0,1-1 0,0 1 0,0 0 0,0 0 0,-1 0 0,1 0 0,0-1 0,0 1 0,-1 0 0,1 0 0,0 0 0,0 0 0,-1 0 0,1 0 0,0 0 0,0 0 0,-1 0 0,1 0 0,0 0 0,0 0 0,-1 0 0,1 0 0,0 0 0,0 0 0,-1 0 0,1 0 0,-1 0 0,0 1 6,0 0 1,0 0-1,1-1 1,-1 1-1,0 0 1,0 0 0,0 0-1,1 0 1,-1 0-1,1 0 1,-2 1-1,-7 16 378,0-1 0,-8 27 0,15-36-338,-1 0-1,1 1 0,0 0 1,1-1-1,0 1 1,1 0-1,0 15 1,1-20-54,-1 0 0,1 0 0,0 0 0,0 0 0,1 0 0,-1 0 0,1 0 0,0 0 0,-1-1 0,2 1 0,-1-1 0,0 0 0,1 1 0,0-1-1,-1 0 1,1-1 0,0 1 0,1 0 0,-1-1 0,7 4 0,-5-4-3,0 0-1,0 0 0,0 0 0,0-1 0,0 1 1,1-1-1,-1-1 0,1 1 0,-1-1 0,1 0 1,-1 0-1,0-1 0,1 1 0,-1-1 0,7-2 1,-1-1 46,0 1 0,0-2 0,0 1 0,0-1 1,-1-1-1,0 0 0,0 0 0,-1-1 1,9-8-1,-14 11-16,0 1 0,-1-1 1,0 0-1,0 0 0,0 0 1,0 0-1,-1 0 0,0 0 1,1-1-1,-2 0 0,1 1 1,0-1-1,-1 0 0,0 0 1,0 1-1,0-1 0,-1 0 1,0 0-1,0 0 0,0 0 1,0 0-1,-1 0 0,-2-8 1,1 7-54,0 1 0,0 0 0,-1 0 0,1 0 0,-1 0 0,0 0 0,-1 1 0,1-1 0,-1 1 0,0 0 0,0 0 0,0 1 0,-1-1 0,1 1 1,-1 0-1,0 0 0,0 0 0,0 1 0,-10-4 0,2 1-18,0 2 0,0-1-1,0 2 1,0 0 0,-1 0 0,1 1 0,-18 2 0,11 1-13,15-1-131,0 0 0,1-1 0,-1 1 0,0-1 0,0 0 0,-8-1 0,13 1 81,0 0 0,0-1-1,0 1 1,-1 0-1,1 0 1,0 0 0,0 0-1,0 0 1,0 0-1,-1-1 1,1 1-1,0 0 1,0 0 0,0 0-1,0 0 1,0 0-1,-1-1 1,1 1-1,0 0 1,0 0 0,0 0-1,0-1 1,0 1-1,0 0 1,0 0-1,0 0 1,0-1 0,0 1-1,0 0 1,0 0-1,0-1 1,0 1-1,0 0 1,0 0 0,0 0-1,0-1 1,0 1-1,0 0 1,0 0-1,1 0 1,-1 0 0,0-1-1,0 1 1,0 0-1,0 0 1,0 0-1,0 0 1,1-1 0,-1 1-1,0 0 1,0 0-1,0 0 1,0 0-1,1 0 1,-1 0 0,0 0-1,0-1 1,1 1-1,12-11-1730,-11 10 1494,21-17-1159</inkml:trace>
</inkml:ink>
</file>

<file path=ppt/ink/ink2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2.636"/>
    </inkml:context>
    <inkml:brush xml:id="br0">
      <inkml:brushProperty name="width" value="0.05" units="cm"/>
      <inkml:brushProperty name="height" value="0.05" units="cm"/>
      <inkml:brushProperty name="color" value="#F6630D"/>
    </inkml:brush>
  </inkml:definitions>
  <inkml:trace contextRef="#ctx0" brushRef="#br0">0 194 14611,'11'-11'5218,"1"-1"-4159,22-23 1213,63-51 0,-64 58-1696,-33 27-569,23-15 249,-22 16-250,-1-1 0,1 1 0,0-1 0,0 1-1,-1 0 1,1-1 0,0 1 0,0 0 0,0-1 0,-1 1 0,1 0 0,0 0 0,0 0 0,0 0 0,0 0 0,0 0 0,0 0 0,0 0 0,-1 0 0,1 0-1,0 0 1,0 1 0,0-1 0,0 0 0,0 0 0,-1 1 0,1-1 0,1 2 0,-1-1-2,0 1 1,0 0-1,0 0 1,0-1-1,-1 1 0,1 0 1,-1 0-1,1 0 1,-1 0-1,0 0 0,1 0 1,-1 0-1,0 2 1,-3 34 18,1-17-12,2-8-4,1 0 0,4 23-1,-3-26-2,0-1 0,-1 1 0,0 0 0,-1 0 0,0 0 0,-2 19 0,-4-8-4,-1 1 0,-1-1 0,-19 36-1,16-35 2,1 1 1,-14 43-1,21-56 3,1 0 1,-1 0 0,1 0 0,-1 20 0,3-27 32,0-3-25,0 0 1,0 0 0,0 0-1,0 0 1,0 0 0,1-1-1,-1 1 1,0 0-1,0 0 1,0 0 0,0 0-1,0 0 1,0 0 0,1 1-1,-1-1 1,0 0 0,0 0-1,0 0 1,0 0-1,0 0 1,0 0 0,0 0-1,0 0 1,1 0 0,-1 0-1,0 0 1,0 0 0,0 0-1,0 0 1,0 0-1,0 1 1,0-1 0,0 0-1,0 0 1,0 0 0,0 0-1,0 0 1,1 0-1,-1 0 1,0 0 0,0 1-1,0-1 1,0 0 0,0 0-1,0 0 1,0 0 0,0 0-1,0 0 1,14-11 411,24-25 1,-23 20-234,19-14 0,-1 4 626,1 2 0,1 2 0,71-34 0,-91 50-598,-12 6-397,0-1 0,0-1 0,0 1-1,0 0 1,0-1 0,-1 0 0,1 1 0,0-1-1,-1 0 1,1 0 0,-1-1 0,4-3 0,-2 1-2687,0 2 959</inkml:trace>
</inkml:ink>
</file>

<file path=ppt/ink/ink2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3.990"/>
    </inkml:context>
    <inkml:brush xml:id="br0">
      <inkml:brushProperty name="width" value="0.05" units="cm"/>
      <inkml:brushProperty name="height" value="0.05" units="cm"/>
      <inkml:brushProperty name="color" value="#F6630D"/>
    </inkml:brush>
  </inkml:definitions>
  <inkml:trace contextRef="#ctx0" brushRef="#br0">83 245 11634,'-1'1'226,"-1"0"0,1 0 0,0 0 0,0 0 0,0 0 0,0 0 0,0 0 0,0 0 0,0 1 0,0-1 0,0 0-1,0 0 1,1 1 0,-1-1 0,0 1 0,1-1 0,-1 1 0,1-1 0,0 1 0,-1-1 0,1 1 0,0-1-1,0 1 1,0-1 0,0 1 0,0-1 0,1 4 0,1 4 460,0 0 0,0 0 0,7 14 0,-5-11-29,70 178 3376,-47-124-3517,-27-65-515,0-1 1,0 0 0,0 0-1,0 0 1,0 0 0,0 0 0,0 0-1,0 0 1,0 0 0,1 1 0,-1-1-1,0 0 1,0 0 0,0 0 0,0 0-1,0 0 1,0 0 0,0 1-1,0-1 1,0 0 0,0 0 0,0 0-1,0 0 1,-1 0 0,1 0 0,0 0-1,0 1 1,0-1 0,0 0 0,0 0-1,0 0 1,0 0 0,0 0 0,0 0-1,0 0 1,0 0 0,0 1-1,-1-1 1,1 0 0,0 0 0,0 0-1,0 0 1,0 0 0,0 0 0,0 0-1,0 0 1,-1 0 0,1 0 0,0 0-1,0 0 1,0 0 0,0 0-1,0 0 1,-1 0 0,-5-1 16,2-1-15,1 0 1,0-1-1,0 1 1,0 0-1,0-1 0,0 0 1,0 0-1,-3-5 1,-19-30 14,18 25-15,-14-21-112,-28-69 0,39 78-46,2 0 0,0 0-1,-7-48 1,14 61 134,0 0-1,1 0 1,0 1-1,1-1 1,0 0-1,0 0 1,2 1-1,-1-1 1,2 1-1,7-20 1,-8 25 73,0 0 1,0 0-1,1 0 1,0 1-1,0-1 1,1 1-1,-1 0 1,1 0-1,0 0 1,0 1-1,1 0 1,0 0-1,-1 0 1,1 1-1,0 0 1,1 0-1,-1 0 1,0 1-1,13-3 1,-12 3 14,-1 1 1,0 0 0,1 1 0,-1 0 0,1 0 0,-1 0 0,1 1 0,-1-1 0,1 2 0,-1-1 0,0 1 0,0 0-1,1 0 1,-1 1 0,-1-1 0,1 1 0,0 1 0,-1-1 0,1 1 0,8 9 0,2 4 157,0 0 1,-1 2-1,-2 0 0,18 31 1,9 12 321,-24-40-367,1-1 0,39 37 0,-45-48-238,1 0 0,0-1 0,1-1 0,-1 0 0,1 0 0,27 10 0,-39-18-51,0 1-1,0-1 1,0 0 0,0 1 0,-1-1 0,1 0 0,0 0 0,0 0 0,0 0 0,0 0 0,0 0 0,0 0 0,0 0 0,0 0 0,0 0 0,-1 0 0,1 0 0,0-1 0,0 1 0,0 0 0,0-1 0,1 0-1,-2 1-67,0-1 0,1 0-1,-1 1 1,0-1 0,0 0-1,0 0 1,0 1 0,0-1-1,0 0 1,0 1 0,0-1-1,-1 0 1,1 1 0,0-1-1,0 0 1,0 1 0,-1-1-1,1 0 1,0 1 0,-1-1-1,1 1 1,-1-1 0,1 0-1,-1 1 1,1-1 0,-1 1-1,1 0 1,-1-1 0,1 1-1,-2-1 1,-8-8-1385</inkml:trace>
</inkml:ink>
</file>

<file path=ppt/ink/ink2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4.212"/>
    </inkml:context>
    <inkml:brush xml:id="br0">
      <inkml:brushProperty name="width" value="0.05" units="cm"/>
      <inkml:brushProperty name="height" value="0.05" units="cm"/>
      <inkml:brushProperty name="color" value="#F6630D"/>
    </inkml:brush>
  </inkml:definitions>
  <inkml:trace contextRef="#ctx0" brushRef="#br0">0 200 17300,'9'-5'1200,"3"-5"624,7-4-319,-2-4-625,2-1-224,2-1-384,-5-1-72,6 2-576,4 0-344,2 1-1161,1 1-479,8-2 1224</inkml:trace>
</inkml:ink>
</file>

<file path=ppt/ink/ink2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4.600"/>
    </inkml:context>
    <inkml:brush xml:id="br0">
      <inkml:brushProperty name="width" value="0.05" units="cm"/>
      <inkml:brushProperty name="height" value="0.05" units="cm"/>
      <inkml:brushProperty name="color" value="#F6630D"/>
    </inkml:brush>
  </inkml:definitions>
  <inkml:trace contextRef="#ctx0" brushRef="#br0">113 32 12363,'-7'4'609,"0"1"0,1-1 1,0 2-1,-1-1 0,1 1 1,1-1-1,-1 2 0,1-1 0,1 1 1,-1-1-1,1 1 0,0 0 1,-5 12-1,3-4-183,0 1 0,1 0-1,1 0 1,0 0 0,-2 27 0,6-38-318,-1 1-1,1 0 1,0 0 0,1 0 0,-1-1 0,2 8 0,-1-12-95,-1 0 0,1 1 0,-1-1 0,1 0 0,-1 0 0,1 0 0,0 0 0,-1 0 1,1 1-1,0-2 0,0 1 0,0 0 0,0 0 0,0 0 0,0 0 0,0 0 0,0-1 0,0 1 0,1-1 0,-1 1 1,0-1-1,0 1 0,1-1 0,-1 1 0,0-1 0,0 0 0,1 0 0,-1 0 0,0 0 0,1 0 0,-1 0 0,2 0 1,5-1-1,-1-1 0,0 1 0,0-1 1,1 0-1,-1-1 0,-1 1 0,1-2 1,0 1-1,-1-1 0,11-7 0,4-6 1,32-31 0,-18 14-15,-29 29 1,-1 0 1,0-1-1,0 0 1,-1 1 0,0-1-1,0-1 1,0 1-1,-1 0 1,0-1 0,5-13-1,-8 18 7,0 1-1,0 0 0,0 0 1,1 0-1,-1 0 0,0 0 0,1-1 1,-1 1-1,1 0 0,-1 0 1,1 0-1,0 0 0,-1 0 1,1 1-1,0-1 0,0 0 0,0 0 1,0 0-1,-1 0 0,1 1 1,0-1-1,0 1 0,0-1 1,0 1-1,1-1 0,-1 1 0,0-1 1,0 1-1,2-1 0,1 2 76,0-1 0,0 1 0,0-1-1,1 1 1,-1 1 0,0-1-1,4 2 1,2 1 21,0-2 0,-1 0 0,1 0-1,0 0 1,0-1 0,0-1 0,0 0 0,18-2 0,-21 2-300,-1-1 1,0-1-1,1 1 1,-1-1 0,0 0-1,0-1 1,0 0-1,-1 0 1,1 0 0,-1 0-1,1-1 1,-1 0-1,0 0 1,9-9 0,3-11-1798,4-1 524</inkml:trace>
</inkml:ink>
</file>

<file path=ppt/ink/ink2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4.752"/>
    </inkml:context>
    <inkml:brush xml:id="br0">
      <inkml:brushProperty name="width" value="0.05" units="cm"/>
      <inkml:brushProperty name="height" value="0.05" units="cm"/>
      <inkml:brushProperty name="color" value="#F6630D"/>
    </inkml:brush>
  </inkml:definitions>
  <inkml:trace contextRef="#ctx0" brushRef="#br0">1 28 13579,'2'-2'688,"6"-1"448,11-3-1056,13-4-552,0 3 304</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50.357"/>
    </inkml:context>
    <inkml:brush xml:id="br0">
      <inkml:brushProperty name="width" value="0.05" units="cm"/>
      <inkml:brushProperty name="height" value="0.05" units="cm"/>
      <inkml:brushProperty name="color" value="#008C3A"/>
    </inkml:brush>
  </inkml:definitions>
  <inkml:trace contextRef="#ctx0" brushRef="#br0">1 183 13323,'17'11'1929,"0"2"0,-1 0 0,-1 1 0,15 16 0,-27-26-1561,1 2 30,0-1 0,1 0-1,7 6 1,-11-10-349,0-1 1,0 1-1,0 0 1,0-1-1,0 1 0,0-1 1,0 0-1,0 1 1,0-1-1,0 0 1,0 1-1,2-1 0,-3 0-32,1 0-1,-1 0 0,1 0 0,-1 0 0,1-1 1,-1 1-1,1 0 0,-1 0 0,1-1 1,-1 1-1,1 0 0,-1 0 0,1-1 0,-1 1 1,1-1-1,-1 1 0,1 0 0,-1-1 0,0 1 1,1-1-1,-1 1 0,0-1 0,0 1 0,1-1 1,-1 0-1,6-17 161,0 0-1,-2 0 1,0-1-1,2-33 1,-4 35-91,3-35 103,2-23 267,-6 73-411,-1 1 0,0-1 0,1 0 1,-1 0-1,1 0 0,0 0 1,-1 1-1,3-4 0,-3 5-23,1-1-1,-1 1 1,1 0-1,-1-1 1,1 1-1,-1 0 1,1 0 0,-1 0-1,1-1 1,-1 1-1,1 0 1,-1 0-1,1 0 1,-1 0 0,1 0-1,-1 0 1,1 0-1,-1 0 1,1 0-1,0 0 1,-1 0-1,1 0 1,-1 1 0,1-1-1,-1 0 1,1 0-1,-1 0 1,1 1-1,-1-1 1,1 0 0,-1 1-1,0-1 1,1 0-1,-1 1 1,1-1-1,-1 1 1,1 0-1,9 9 121,1 0 0,11 16-1,11 11-497,-22-27-1063,1 0 0,0-1 0,25 15 0,-7-8-512</inkml:trace>
</inkml:ink>
</file>

<file path=ppt/ink/ink2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5.227"/>
    </inkml:context>
    <inkml:brush xml:id="br0">
      <inkml:brushProperty name="width" value="0.05" units="cm"/>
      <inkml:brushProperty name="height" value="0.05" units="cm"/>
      <inkml:brushProperty name="color" value="#F6630D"/>
    </inkml:brush>
  </inkml:definitions>
  <inkml:trace contextRef="#ctx0" brushRef="#br0">118 334 16299,'-11'10'973,"1"1"-1,0 0 0,0 1 1,-12 20-1,14-17-614,-1 0 0,2 0 0,0 1 0,1 0 0,1 0-1,-6 29 1,10-41-299,1 0-1,0 1 0,-1-1 0,1 0 0,1 0 0,-1 0 1,1 0-1,-1 1 0,1-1 0,1 0 0,-1 0 0,0 0 0,1 0 1,0-1-1,0 1 0,2 3 0,-2-5-49,0 0 0,-1 0-1,1 0 1,0 0 0,0 0-1,0-1 1,1 1 0,-1-1-1,0 1 1,1-1 0,-1 0 0,0 0-1,1 0 1,0 0 0,-1-1-1,1 1 1,-1-1 0,1 1-1,0-1 1,-1 0 0,1 0 0,0 0-1,-1 0 1,1-1 0,5-1-1,-2 0-3,0 0 0,0 0 0,0-1 0,0 0-1,0-1 1,-1 1 0,1-1 0,-1 0-1,0 0 1,0-1 0,7-7 0,0-3 13,0 0 1,17-30 0,-20 27-7,0 0 1,-1-1-1,-1 1 0,-1-2 1,-1 1-1,0 0 1,-2-1-1,0 0 1,0-35-1,-3 32 14,-2 0-1,0 0 0,-1 0 1,-1 0-1,-1 1 1,-2 0-1,0 0 1,-10-22-1,13 35 52,0 1 1,-1 0-1,-10-13 0,14 19-28,0 1-1,-1-1 1,1 1-1,-1-1 0,1 1 1,-1-1-1,1 1 1,-1 0-1,0 0 0,0 0 1,0 0-1,0 0 1,0 0-1,0 0 0,0 1 1,0-1-1,0 1 1,0-1-1,0 1 0,-4 0 1,4 0 14,0 1 0,0-1 0,0 1-1,0 0 1,1 0 0,-1 0 0,0 0 0,0 0 0,1 0 0,-1 0 0,0 1 0,1-1 0,-1 1 0,1-1 0,0 1 0,-1-1 0,1 1 0,0 0 0,0 0 0,0-1 0,0 1 0,1 0-1,-1 0 1,0 2 0,-2 4 110,1-1 0,0 1-1,1 0 1,-2 15-1,3-10-70,1-1 0,0 1 0,0 0 1,1-1-1,1 0 0,0 1 0,0-1 0,2 0 0,-1 0 0,2-1 0,11 21 0,-2-11-68,0 1-1,2-2 1,0 0-1,34 29 1,-43-42-14,1 0 0,0 0 1,0-1-1,1 0 0,0-1 0,14 6 1,-16-8-361,-1 0-1,1-1 1,14 2 0,-15-4-648,0 1-1,0-1 1,-1-1 0,13-1 0,-18 2 480,1 0 1,-1 0 0,1-1 0,-1 1 0,1-1 0,-1 1 0,1-1-1,-1 1 1,0-1 0,2-1 0,13-16-2998</inkml:trace>
</inkml:ink>
</file>

<file path=ppt/ink/ink2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0:45.379"/>
    </inkml:context>
    <inkml:brush xml:id="br0">
      <inkml:brushProperty name="width" value="0.05" units="cm"/>
      <inkml:brushProperty name="height" value="0.05" units="cm"/>
      <inkml:brushProperty name="color" value="#F6630D"/>
    </inkml:brush>
  </inkml:definitions>
  <inkml:trace contextRef="#ctx0" brushRef="#br0">45 0 26486,'-7'14'1744,"-1"0"577,-3-3-809,4-5-1008,0-4-304,4-4-880,1-4-672,16-22 751</inkml:trace>
</inkml:ink>
</file>

<file path=ppt/ink/ink2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1:19.211"/>
    </inkml:context>
    <inkml:brush xml:id="br0">
      <inkml:brushProperty name="width" value="0.05" units="cm"/>
      <inkml:brushProperty name="height" value="0.05" units="cm"/>
      <inkml:brushProperty name="color" value="#F6630D"/>
    </inkml:brush>
  </inkml:definitions>
  <inkml:trace contextRef="#ctx0" brushRef="#br0">3848 7657 12115,'329'27'1513,"16"1"-902,38-41-415,-1-24-119,510-94 7,-621 73-36,330-116-1,256-164 353,-733 277-264,166-108-1,93-107 9,-127 66-108,-184 144-26,85-101 0,-106 105-1,-3-2 1,-3-2-1,-3-2 0,58-126 1,-79 140-2,-2 0-1,-2-1 1,-3-1 0,-2-1 0,6-69 0,-14 52 3,-2-1 0,-4 1-1,-16-115 1,-1 83 12,-61-194-1,-74-83 28,58 187 64,-10 5 0,-243-333-1,-270-232 443,482 595-458,-269-302 195,-28 28 10,49 107-57,-28 39 29,-264-62 179,565 302-424,-2 5 0,-2 5 0,-2 5 0,-1 5 0,-1 6 1,-213-15-1,204 34-27,1 4 1,-1 7-1,1 5 1,-184 41-1,180-18-4,-173 71 1,-119 84-2,232-91 1,3 8-1,-298 226 0,208-95 0,17 17-3,91-79 5,-164 222-1,186-192 1,-128 236 0,177-257 0,-128 335 1,159-316-3,8 2 0,10 2-1,-34 300 1,64-282 0,10 0 0,9 1 0,10 0 0,11 0-1,9-2 1,76 296 0,-69-392 24,6-1 0,98 210 0,-100-261 30,4-2 1,2-2-1,4-2 1,3-3-1,82 85 0,-71-92 73,4-2-1,1-3 0,4-4 0,1-2 1,84 41-1,-54-41 90,1-5 0,159 47 0,-127-56 7,228 32 0,-161-48-87,307-9 1,200-58-117,-56-27-3243,-374 28 1848</inkml:trace>
</inkml:ink>
</file>

<file path=ppt/ink/ink2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1:42.324"/>
    </inkml:context>
    <inkml:brush xml:id="br0">
      <inkml:brushProperty name="width" value="0.05" units="cm"/>
      <inkml:brushProperty name="height" value="0.05" units="cm"/>
      <inkml:brushProperty name="color" value="#F6630D"/>
    </inkml:brush>
  </inkml:definitions>
  <inkml:trace contextRef="#ctx0" brushRef="#br0">553 2564 7866,'-6'-22'145,"1"-1"0,1 0-1,-1-45 1,5 53 30,0 0-1,1 0 0,1 1 0,1-1 1,0 1-1,1-1 0,6-16 0,-10 30-141,0 0 0,1 1-1,-1-1 1,0 0 0,1 0-1,-1 1 1,1-1 0,-1 0-1,0 1 1,1-1 0,-1 0-1,1 1 1,0-1 0,-1 1 0,1-1-1,0 1 1,-1-1 0,1 1-1,0-1 1,-1 1 0,1 0-1,0-1 1,0 1 0,-1 0-1,1 0 1,0-1 0,0 1-1,0 0 1,-1 0 0,1 0-1,0 0 1,0 0 0,0 0-1,0 0 1,-1 1 0,1-1-1,0 0 1,0 0 0,-1 1-1,3 0 1,2 1 99,0 1 1,-1 1-1,1-1 0,-1 1 0,5 4 1,2 1 71,11 8-23,2-2-1,0 0 1,1-2-1,0-1 1,1 0-1,49 13 1,168 28-34,-238-52-140,404 68 54,-198-31-81,361 18-1,228-53 297,-489-5-121,935 30 357,-968-13-479,730 35 23,3-51-27,333-121-6,-1078 76 14,-2-11 0,314-111 0,15-61 368,-543 206-324,-2-2 0,75-51 0,-107 64-42,-1 1 0,-1-2 1,0 0-1,-1-1 0,0 0 1,-1-1-1,-1 0 1,-1-1-1,0 0 0,0-1 1,7-20-1,-10 15 1,0 0 0,-2-1 0,0 1 1,-2-1-1,0 0 0,-1 0 0,-2-1 0,0 1 0,-2 0 0,-5-29 0,3 34-27,-2 0 0,0 1-1,0 0 1,-2 0 0,0 0-1,-1 1 1,-1 1 0,0-1-1,-1 2 1,-22-25 0,-12-4 4,-89-69 0,107 91-16,-61-44-3,-3 3 1,-3 5-1,-2 4 0,-3 4 1,-1 4-1,-131-39 0,-358-74 62,263 76 7,-72-29 37,-98-25 71,-6 25-1,-492 0 25,-9 101-186,639 27-11,1 15-1,-456 101 0,177 28-13,13 27 2,499-145 26,2 5 0,2 5 1,-163 96-1,-155 153 23,22 41-26,330-256-10,3 5 0,-96 128 0,139-155 1,-39 73 0,64-100 14,1 0-1,-25 77 0,39-93 9,1 1 0,0-1 0,2 1 0,1 1-1,1 28 1,1-38 7,1 0 0,0 1 0,1-1 1,0 0-1,1 0 0,1 0 0,1-1 0,6 15 0,-5-17 15,0 0 0,1-1 1,0 0-1,0 0 0,1-1 0,1 0 0,0 0 1,0-1-1,0 0 0,12 6 0,-1 0 59,2-2-1,0 0 0,0-1 0,1-1 1,28 8-1,21 1 209,98 12 1,143 7 192,75-11-262,45 1-460,-349-22 78,317 17-630,142-24 202</inkml:trace>
</inkml:ink>
</file>

<file path=ppt/ink/ink2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1:47.895"/>
    </inkml:context>
    <inkml:brush xml:id="br0">
      <inkml:brushProperty name="width" value="0.05" units="cm"/>
      <inkml:brushProperty name="height" value="0.05" units="cm"/>
      <inkml:brushProperty name="color" value="#F6630D"/>
    </inkml:brush>
  </inkml:definitions>
  <inkml:trace contextRef="#ctx0" brushRef="#br0">1021 4371 9082,'-3'-8'88,"0"0"-1,1-1 1,0 0 0,1 0-1,-1-10 1,2 16-67,0 1 0,1-1 0,-1 0 0,1 1 0,-1-1-1,1 1 1,0-1 0,0 1 0,0-1 0,0 1 0,0-1 0,1 1 0,-1 0-1,1 0 1,-1-1 0,1 1 0,0 0 0,0 1 0,0-1 0,0 0 0,3-2-1,2 0 0,-1 1-1,1 0 1,0 0-1,0 0 1,0 1-1,0 0 1,0 0-1,0 1 0,11-1 1,4 1 13,-1 1 1,23 2-1,59 12 389,-52-7 23,55 2-1,-50-10 56,72-10-1,55-18 385,39-6-385,-204 33-488,225-27 80,0-16-65,-183 29-23,112-45-1,-131 43 5,-2-3 0,0-1 0,55-41 0,-32 13 7,65-68-1,47-69 296,-52 54 205,13-31-300,-15-9-150,35-47 39,-23 56 52,61-82 33,26-82-125,-203 303-55,-1-2 0,-2 0 1,0 0-1,-2-1 0,-1-1 1,-1 0-1,9-54 0,-14 38 142,-2-1 0,-1 0-1,-3 0 1,-1 0 0,-3 0 0,-20-78-1,-9 4 239,-64-146-1,84 230-377,-82-183 17,80 189-27,0 0 0,-2 0 0,-2 2 1,-45-49-1,-5 10-3,-2 3-1,-4 3 1,-2 3 0,-2 5 0,-3 2-1,-142-62 1,154 84 4,-2 2-1,-1 4 1,0 3 0,-2 3 0,-130-11-1,144 24-5,-1 4-1,1 2 1,0 2-1,0 4 1,0 2-1,1 3 1,-87 30-1,80-16 2,2 3-1,-77 46 1,-119 90-19,139-86 18,47-31 1,-162 111-10,141-81 1,-127 131 0,-64 118 7,189-202 5,6 5-1,-134 248 0,185-292 3,3 2 0,4 1 0,5 2 0,3 1 0,-28 178-1,46-188-7,5-1 0,2 0-1,5 1 1,22 152-1,-2-129 8,5-1-1,63 161 1,-71-216 4,3-1 1,46 79 0,-57-111 22,1 0-1,0-1 1,2 0 0,0-1 0,0 0-1,2-1 1,-1-1 0,2-1-1,0 0 1,22 12 0,-2-7 97,2-1 1,-1-2-1,2-2 1,45 8-1,169 18 231,-129-23-501,21 8-645,4 4 379</inkml:trace>
</inkml:ink>
</file>

<file path=ppt/ink/ink2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1:57.634"/>
    </inkml:context>
    <inkml:brush xml:id="br0">
      <inkml:brushProperty name="width" value="0.05" units="cm"/>
      <inkml:brushProperty name="height" value="0.05" units="cm"/>
      <inkml:brushProperty name="color" value="#F6630D"/>
    </inkml:brush>
  </inkml:definitions>
  <inkml:trace contextRef="#ctx0" brushRef="#br0">1426 3697 11763,'0'0'17,"0"0"1,0 0-1,0 0 1,-1 0-1,1 0 1,0 0-1,0-1 1,0 1-1,0 0 1,0 0-1,0 0 1,0 0-1,0 0 1,0 0-1,0 0 1,0 0-1,-1 0 1,1 0-1,0 0 1,0 0-1,0 0 1,0 0-1,0 0 1,0 0 0,0 0-1,0 0 1,0 0-1,-1 0 1,1 0-1,0 0 1,0 0-1,0 0 1,0 1-1,0-1 1,0 0-1,0 0 1,0 0-1,0 0 1,0 0-1,0 0 1,0 0-1,0 0 1,0 0-1,-1 0 1,1 0-1,0 0 1,0 0 0,0 1-1,0-1 1,0 0-1,0 0 1,0 0-1,0 0 1,0 0-1,0 0 1,0 0-1,0 0 1,0 0-1,0 0 1,0 1-1,0-1 1,0 0-1,0 0 1,0 0-1,8 5 434,14 4-89,1-4-139,0-1-1,0-1 1,0-1 0,43-2 0,93-18 326,-81 4-259,-1-4 0,0-4 0,-2-3 1,-1-3-1,119-63 0,43-51 578,-196 114-649,-2-2-1,-1-2 1,55-60-1,-60 53-2,-2-1 0,-2-2 0,-2-1 0,22-48 0,-12 12 198,37-125 0,-49 118-263,-4-2-1,13-122 0,-23 93-134,-8-157-1,-38-118 137,-30 5 665,-11 82 52,60 254-745,-3 1 0,-2 0 0,-52-83 0,43 86-112,-3 1 0,-2 1 0,-2 2 0,-1 2 0,-2 2 0,-2 1 0,-2 3 0,-51-32 0,72 52-23,-1 1 0,0 2 0,-1 0 0,0 2 0,-1 1 0,0 1 0,-1 1 0,1 2 0,-48-4 0,-14 6-31,-102 9 0,-92 22 16,127-11 14,85-11 4,-148 21-31,182-20 9,-1 1 1,1 3-1,-62 25 0,64-18-3,0 1-1,1 2 1,1 1 0,-46 40-1,-106 122-131,133-125 112,3 3-1,3 2 0,2 1 1,3 3-1,4 1 0,2 1 1,-25 77-1,27-50 20,5 2-1,4 0 1,4 1 0,5 2 0,-2 105-1,25 372 0,5-440 38,6-2 0,44 161 0,-47-243 3,1-1 0,41 84 0,-47-115-4,2-1-1,1 0 1,0 0 0,2-2 0,0 0-1,1 0 1,39 32 0,-41-40-3,1-2 1,1 1-1,0-2 0,0 0 1,1-2-1,-1 0 1,2 0-1,27 5 0,-20-7 1,1-2-1,-1 0 0,1-2 0,0-1 0,41-5 0,31-11-210,114-34-1,-20 3-229,-18 18 76</inkml:trace>
</inkml:ink>
</file>

<file path=ppt/ink/ink2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00.824"/>
    </inkml:context>
    <inkml:brush xml:id="br0">
      <inkml:brushProperty name="width" value="0.05" units="cm"/>
      <inkml:brushProperty name="height" value="0.05" units="cm"/>
      <inkml:brushProperty name="color" value="#F6630D"/>
    </inkml:brush>
  </inkml:definitions>
  <inkml:trace contextRef="#ctx0" brushRef="#br0">1218 3626 10122,'32'2'681,"0"-2"0,-1-1 0,1-2 0,56-11 0,-46 4-223,0-2 0,77-35 1,-94 36-299,0-2 0,-1-1 0,-1-1 0,0-1 0,-1-1 0,-1-1 0,0-1 0,-2-1 0,35-44 0,72-131 734,-12-14-169,-45 73-355,-6-3-1,-6-3 0,-6-2 1,36-171-1,-19-94 729,-59 315-814,-5-1 1,-10-129-1,1 168-242,-3-1 0,-2 1 0,-3 1-1,-2 0 1,-40-94 0,29 95-27,-67-98 1,-51-36-15,91 126-18,-97-89 0,123 128 7,0 2 1,-1 0-1,-1 2 0,-1 2 0,-1 0 0,-47-18 0,49 25-2,0 2-1,-1 0 0,1 2 1,-2 1-1,1 2 0,0 1 0,0 1 1,-1 1-1,1 2 0,-1 1 1,1 2-1,0 0 0,1 2 1,0 2-1,0 0 0,0 2 0,1 1 1,1 2-1,0 0 0,-30 22 1,5 2-27,1 2 1,-55 58-1,42-32-73,-55 77 0,69-73-114,3 2 1,3 2-1,-49 117 1,-69 251-854,-29 272 384,157-535 713,8 1 0,-3 192 0,36-119 175,-1-187-30,18 85-1,-15-116-14,1 0 0,29 65-1,-31-83-80,0-2 0,0 1 1,2-1-1,0 0 0,24 26 0,-26-33-37,1 0 0,0-1 1,1 0-1,-1-1 0,1 0 0,1 0 0,-1-1 0,1 0 1,0-1-1,15 4 0,-7-4-7,-1 0 0,2-1 0,-1-1 0,0-1 0,0 0 0,27-3 0,4-6-58,-1-1-1,67-21 1,137-59-448,49-37 180</inkml:trace>
</inkml:ink>
</file>

<file path=ppt/ink/ink2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03.799"/>
    </inkml:context>
    <inkml:brush xml:id="br0">
      <inkml:brushProperty name="width" value="0.05" units="cm"/>
      <inkml:brushProperty name="height" value="0.05" units="cm"/>
      <inkml:brushProperty name="color" value="#F6630D"/>
    </inkml:brush>
  </inkml:definitions>
  <inkml:trace contextRef="#ctx0" brushRef="#br0">949 3182 10130,'7'1'299,"74"25"152,79 21 729,-100-37-931,1-2 1,0-2-1,0-4 1,0-2-1,0-2 1,0-4-1,-1-2 1,111-29-1,-110 19 71,-2-3-1,0-2 1,-2-3-1,-1-3 0,-1-2 1,-1-2-1,-2-3 0,74-65 1,95-128 977,-21-22-358,24-81-176,-190 270-672,-3 0 0,-3-2 0,36-118 0,-49 122-74,-3 0 0,-2-1-1,-3 0 1,0-85 0,-9 92-14,-2 0-1,-2 1 1,-3-1 0,-2 2-1,-23-68 1,13 61-9,-2 2 0,-3 0 1,-3 2-1,-1 1 0,-4 1 0,-1 2 0,-3 1 1,-1 2-1,-3 2 0,-58-50 0,-81-43-34,138 111 19,-1 2 1,-72-31 0,71 40 8,-1 3 1,-1 1-1,0 2 1,-1 2-1,0 3 1,0 1-1,0 3 1,0 2-1,-62 7 1,32 3-3,1 4-1,-88 27 1,-143 68-22,2 34 9,236-102 20,1 2 0,-72 60 0,85-56 3,2 3-1,2 3 0,2 1 1,3 3-1,2 2 0,3 2 1,-46 86-1,49-70 5,3 2 1,4 1-1,-40 149 0,52-129 17,3 2 0,-2 121 0,24 215 119,25-144 17,-14-214-35,34 100-1,-34-128-15,3-2 0,39 75 0,-43-99-49,0-2 1,2 0 0,1-1 0,1 0 0,1-2 0,1 0 0,0-1 0,2-2 0,0 0 0,1-1 0,1-2 0,45 22 0,-39-25-3,1-1 1,0-1-1,1-2 1,52 6-1,-29-9-48,0-2 0,78-5-1,149-35-510,1-22 162,-25-4 21</inkml:trace>
</inkml:ink>
</file>

<file path=ppt/ink/ink2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22.605"/>
    </inkml:context>
    <inkml:brush xml:id="br0">
      <inkml:brushProperty name="width" value="0.05" units="cm"/>
      <inkml:brushProperty name="height" value="0.05" units="cm"/>
      <inkml:brushProperty name="color" value="#F6630D"/>
    </inkml:brush>
  </inkml:definitions>
  <inkml:trace contextRef="#ctx0" brushRef="#br0">2300 211 11378,'-3'-5'144,"0"-1"-1,0 0 0,0 1 0,-1 0 1,0-1-1,0 1 0,0 1 1,-1-1-1,0 1 0,-9-7 0,7 7-53,0 0 0,0 1-1,0-1 1,-1 2 0,1-1 0,-1 1-1,1 0 1,-13-1 0,-10 0 28,0 2 1,0 1 0,-51 6 0,-90 24 186,131-22-219,-61 13 195,1 5-1,1 4 1,-126 56-1,-175 112 464,336-160-487,1 2 0,3 3 1,1 3-1,-54 54 0,62-46 161,-89 120-1,-15 82-81,128-206-316,3 1 1,2 1-1,2 1 1,3 1 0,-20 107-1,32-125 18,2-1 1,1 1-1,2 0 1,1 0-1,2-1 0,2 1 1,1-1-1,1 0 0,2 0 1,20 50-1,-8-40 48,1 0-1,2-1 1,3-2 0,41 53-1,-31-50 7,3-2 0,1-2-1,64 51 1,-61-60-9,2-2-1,1-2 1,1-2-1,1-2 1,1-3-1,67 20 1,-2-9 361,212 29 1,511-6 1122,-718-55-1212,152-19-1,-193 8-140,-1-4 0,145-47 0,-115 21 155,-1-3-1,-3-6 1,144-91 0,-181 94-185,71-65 1,54-65-125,-132 120-50,50-57 10,-86 87 1,-2-2 1,26-43-1,-25 30 42,28-73 0,6-50 81,-35 96-88,-4-2-1,-3 0 0,-3-1 0,5-98 0,-16 108 58,-9-93-1,4 128-73,0 0 0,-2 1 0,-1-1-1,-1 2 1,-2-1 0,-12-26 0,4 21-12,0 1 1,-2 0-1,-38-42 1,-85-69-8,82 89-19,-3 2 0,-74-44 0,82 62-10,0 2 0,-2 3 0,-71-23 0,30 20-20,-1 5 0,-2 4 1,-184-14-1,133 29-16,-293 26 0,335-7 39,1 5 1,-189 56 0,236-53-102,1 3 1,1 2-1,1 3 1,2 3-1,-103 74 1,126-78-460,2 3 0,1 0-1,2 2 1,1 2 0,-42 65 0,-14 39-786</inkml:trace>
</inkml:ink>
</file>

<file path=ppt/ink/ink2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31.206"/>
    </inkml:context>
    <inkml:brush xml:id="br0">
      <inkml:brushProperty name="width" value="0.05" units="cm"/>
      <inkml:brushProperty name="height" value="0.05" units="cm"/>
      <inkml:brushProperty name="color" value="#F6630D"/>
    </inkml:brush>
  </inkml:definitions>
  <inkml:trace contextRef="#ctx0" brushRef="#br0">1179 8340 10298,'300'-49'2709,"-202"36"-2433,879-126 332,-256 25 447,107-15-48,-541 94-855,364 0 1,-363 53-127,-223-9-21,0 3 0,85 28 0,-132-34 18,1 0 0,0-1 0,1-1 0,-1-1 0,0-1 0,1 0 0,0-2 0,-1 0 0,1-1 0,30-6 0,-31 3 45,50-11 171,-61 12-217,1 0 1,-1 0 0,1-1-1,-1 0 1,12-8-1,-17 10-19,0 0 0,-1-1 0,1 1 0,-1-1 0,1 1 0,-1-1 0,0 0 0,0 0 0,0 0 0,0-1 0,-1 1 0,3-5 0,-3 2-1,1 0 0,-1 0 0,0 0 0,0 0 0,-1 0 1,0-11-1,-2 1 0,0 1 1,-1-1-1,-1 1 0,-11-28 1,-13-27 7,-43-128 20,8-103 65,42 180 123,-105-629 1383,89 517-1423,-127-1138 293,136 967-110,17-2 1,47-459-1,-11 603-360,7-89-1,-16 1 0,-16 256 2,-5 1-1,-4-1 0,-3 2 0,-5 0 0,-4 1 0,-55-151 0,-107-194 10,-41 19-3,204 386-3,-1 0-1,-2 1 0,-1 2 1,-38-36-1,44 48-6,0 2-1,-2-1 0,0 2 0,0 1 1,-1 0-1,0 2 0,-1 0 0,-24-6 0,5 5-5,-1 1-1,0 3 0,-58-4 0,-132 7-16,207 5 24,-1482 90 125,1504-90-124,-508 63 9,373-40-3,-224 69 0,290-68-20,1 3-1,-116 65 1,144-68 12,1 3 1,1 1 0,2 2-1,1 2 1,-42 47-1,54-49 3,2 1-1,1 1 1,1 1-1,-23 51 0,13-12 21,-29 97-1,-21 177 53,28 8-43,31-188-24,-128 1017 10,99-754 73,-121 669 205,-28 18 621,125-559-491,69-449-347,5 0 0,5 0-1,18 119 1,-9-159 138,3-1 1,4 0 0,2-1-1,3-1 1,3-1-1,3-2 1,39 63-1,-38-80-13,54 63 0,-64-84-183,-17-20-232,1 1 1,-1 0-1,-1 0 1,1 1-1,4 10 0,-7-15 78,-1 1-1,1-1 1,0 0 0,-1 1-1,1-1 1,-1 0-1,1 1 1,-1-1-1,0 1 1,0-1 0,0 0-1,-1 1 1,1-1-1,-1 1 1,1-1 0,-1 0-1,0 1 1,0-1-1,0 0 1,-2 4-1,-1-2-76,0 0-1,-1 0 1,1-1-1,-1 1 0,0-1 1,-9 4-1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51.604"/>
    </inkml:context>
    <inkml:brush xml:id="br0">
      <inkml:brushProperty name="width" value="0.05" units="cm"/>
      <inkml:brushProperty name="height" value="0.05" units="cm"/>
      <inkml:brushProperty name="color" value="#008C3A"/>
    </inkml:brush>
  </inkml:definitions>
  <inkml:trace contextRef="#ctx0" brushRef="#br0">132 1000 14115,'0'-7'769,"-1"1"0,0 0 0,0 0 0,-1 0 1,-2-9-1,4 14-645,-1 0 0,1 0 1,-1 0-1,1 0 0,-1 0 1,1 0-1,-1 1 1,1-1-1,-1 0 0,0 0 1,0 0-1,1 1 0,-1-1 1,0 0-1,0 1 1,0-1-1,0 1 0,1-1 1,-1 1-1,0-1 0,0 1 1,0 0-1,0-1 1,0 1-1,0 0 0,0 0 1,0 0-1,0 0 0,-1 0 1,1 0-1,0 0 0,0 0 1,0 0-1,0 0 1,0 1-1,0-1 0,0 0 1,0 1-1,0-1 0,0 0 1,-1 2-1,-2 0 68,0 1 0,1 0-1,-1 0 1,1 0 0,-1 1-1,1-1 1,0 1 0,0-1-1,1 1 1,-1 0 0,1 0-1,-3 8 1,-2 4 157,1 0 0,-5 19 1,6-12-177,0-1 0,2 1 0,-2 25 1,5-39-162,0 0 1,0 1-1,1-1 0,0 0 1,1 0-1,0 1 0,0-1 1,1 0-1,0-1 1,6 13-1,-8-19-10,0 0-1,1 0 1,-1 0-1,1 0 1,-1-1 0,1 1-1,0 0 1,-1-1-1,1 1 1,0-1 0,0 0-1,0 0 1,0 1-1,0-1 1,0-1-1,1 1 1,-1 0 0,0 0-1,0-1 1,1 1-1,-1-1 1,0 0 0,1 0-1,-1 0 1,0 0-1,1 0 1,-1 0-1,0-1 1,1 1 0,-1-1-1,0 0 1,0 1-1,4-3 1,2-1 1,1 0-1,-1 0 1,0-1-1,0 0 1,-1-1 0,1 0-1,7-8 1,-1-1-4,-2-1 0,0 0-1,0-1 1,-2 0 0,0 0 0,-1-1 0,9-25 0,-1-3 5,18-88 1,-35 132-5,13-72 9,-12 64-4,0 0-1,0 1 1,-1-1-1,-1 1 0,-2-15 1,3 23-4,0 0 0,0 1-1,0-1 1,-1 0 0,1 1 0,0-1 0,0 1 0,0-1 0,-1 0 0,1 1-1,0-1 1,-1 1 0,1-1 0,-1 1 0,1-1 0,-1 1 0,1-1 0,-1 1-1,1-1 1,-1 0 0,0 1 1,1 0-1,-1 0 0,1 0 0,-1 0 1,1 0-1,-1 0 0,1 0 1,0 0-1,-1 0 0,1 1 1,-1-1-1,1 0 0,-1 0 1,1 0-1,-1 0 0,1 1 1,0-1-1,-1 0 0,1 0 1,0 1-1,-1 0 0,-1 1 13,0 0 0,0 0 0,0 1 0,0-1 1,0 1-1,1 0 0,-2 3 0,-1 4 48,1-1-1,1 1 1,0 0 0,0 0 0,1 0 0,0 0-1,1 0 1,0 0 0,0 0 0,4 18 0,-3-25-55,0 1 1,-1 0 0,2-1 0,-1 1 0,0-1-1,1 1 1,0-1 0,-1 0 0,1 0 0,1 1-1,-1-1 1,0-1 0,1 1 0,-1 0 0,1-1-1,0 1 1,0-1 0,0 0 0,0 0 0,0 0-1,1 0 1,-1 0 0,1-1 0,-1 0 0,1 1-1,-1-2 1,1 1 0,0 0 0,-1-1 0,1 1-1,6-1 1,-2 0-6,-1-1 0,1 0 1,0 0-1,-1-1 0,0 0 0,1 0 0,-1-1 0,0 1 0,0-2 0,0 1 0,-1-1 0,1 0 0,-1 0 0,0-1 0,0 0 0,0 0 0,-1 0 0,5-7 1,-1 1-2,0-1 1,-1 0-1,-1 0 1,0 0-1,-1-1 1,0 0 0,-1 0-1,6-26 1,-4 3 7,-1 1 0,-2-1 0,-1-66 0,-6 42 4,-17-88 0,19 141-12,0-1-1,-1 0 0,0 1 1,0 0-1,-1-1 1,-3-6-1,6 14 0,0-1 1,-1 0-1,1 1 0,0-1 1,-1 0-1,1 1 0,0-1 1,-1 1-1,1-1 1,-1 1-1,1-1 0,-1 1 1,1 0-1,-1-1 0,1 1 1,-1-1-1,0 1 0,1 0 1,-1 0-1,1-1 0,-1 1 1,0 0-1,1 0 1,-1 0-1,0-1 0,1 1 1,-1 0-1,0 0 0,1 0 1,-1 0-1,0 1 0,1-1 1,-1 0-1,0 0 0,1 0 1,-1 0-1,0 1 1,1-1-1,-1 0 0,1 0 1,-1 1-1,0-1 0,1 1 1,-1-1-1,1 0 0,-1 1 1,1-1-1,-1 1 0,1-1 1,0 1-1,-1 0 0,0 0 1,-1 2 1,0 1 0,-1 0 1,1-1-1,1 1 0,-1 0 1,1 0-1,-2 5 0,1 4 15,0-1-1,1 0 0,1 1 1,0-1-1,0 1 0,1-1 0,1 1 1,0-1-1,1 0 0,0 0 1,8 18-1,-8-21-6,1-1-1,0 1 1,1-1 0,0 1-1,0-1 1,1-1 0,0 1 0,0-1-1,1 0 1,0-1 0,0 1-1,1-1 1,-1-1 0,1 1-1,13 6 1,-15-10-10,-1 0 0,0 0 0,0-1 1,1 0-1,-1 1 0,1-2 0,-1 1 0,1-1 0,-1 0 0,1 0 0,-1 0 1,1-1-1,8-1 0,-7 0 0,-1-1 0,1 1 0,-1-1-1,1-1 1,-1 1 0,0-1 0,-1 0 0,1 0 0,8-9 0,-4 3 2,-1 0 0,-1-1 0,0 0 0,0 0 0,-1-1 0,0 0 1,-1 0-1,-1-1 0,0 0 0,5-21 0,-6 12 1,0 0 1,-1 0-1,-2 0 1,0 0-1,-2-1 1,-5-41-1,1 37 1,-2 0 0,0 1-1,-2-1 1,0 2 0,-16-30 0,20 46 0,0-1 1,-9-11-1,13 19-4,-1 0 1,0 0-1,1 0 0,-1 0 1,0 1-1,0-1 0,0 0 1,-1 1-1,1-1 0,0 1 1,0 0-1,-1 0 0,1 0 1,-1 0-1,-3-1 0,5 2 0,0 0 0,0 0 0,0 0 0,0 0 0,-1 1 0,1-1 0,0 0 0,0 0 0,0 1 0,0-1 0,0 0 0,0 1 0,0-1 0,0 1 0,0 0 0,0-1 0,0 1 0,0 0 0,0 0 0,0-1 0,1 1 0,-1 0 0,0 0 0,0 0 0,1 0 0,-1 0 0,1 0 0,-1 0 0,0 2 0,-1 2 0,0 1 0,1-1 0,-1 1 0,0 8 0,0 3 16,2-1-1,-1 1 0,2-1 1,0 1-1,1-1 0,1 1 1,1-1-1,8 26 0,-8-30-1,1 1-1,1-2 0,0 1 0,0 0 0,1-1 0,1 0 1,-1-1-1,2 0 0,0 0 0,0-1 0,15 12 1,-20-18-10,0 0 1,1 0-1,-1 0 1,1-1-1,-1 0 1,1 0-1,0 0 1,0-1-1,0 1 1,0-1-1,0 0 1,0-1-1,0 1 1,0-1-1,0 0 1,0 0-1,1-1 1,-1 0-1,0 1 1,0-2-1,0 1 1,0-1-1,-1 1 1,1-1 0,7-4-1,-1-1 2,0-1-1,0 0 1,-1 0-1,0-1 1,0 0 0,-1-1-1,0 0 1,11-17 0,2-9 24,25-52 1,-43 81-19,-3 4 16,1 0-1,0-1 1,0 1-1,1 0 1,-1 0 0,0 0-1,1 0 1,0 1 0,0-1-1,5-3 1,-6 5 4,0 0 0,0 0 0,0 0 0,1 0 0,-1 0 0,0 1 0,0-1 0,0 1 0,1 0 1,-1-1-1,0 1 0,1 0 0,-1 0 0,0 1 0,0-1 0,1 0 0,-1 1 0,0-1 0,4 3 0,-5-3-8,1 1 0,-1 0-1,1 0 1,-1 0 0,1 0-1,-1 0 1,0 1-1,1-1 1,-1 0 0,0 1-1,0-1 1,0 1-1,0-1 1,0 1 0,-1-1-1,1 1 1,0 0 0,-1-1-1,1 1 1,-1 0-1,1-1 1,-1 1 0,0 0-1,0 0 1,0-1 0,0 5-1,-1 2 30,0 0 0,0 0-1,0 1 1,-4 9 0,0-5-18,0 0-1,-1-1 1,0 0 0,0 0-1,-10 13 1,0-4-70,-30 32 1,42-49-74,1 0 1,-1-1-1,0 1 1,0-1-1,0 0 1,-8 4 0,11-6-35,0-1 1,0 0 0,0 1 0,-1-1-1,1 0 1,0 0 0,0 0 0,0 0-1,0 0 1,0 0 0,0 0-1,-1 0 1,1 0 0,0 0 0,0 0-1,0-1 1,0 1 0,0-1 0,0 1-1,0-1 1,0 1 0,0-1 0,0 1-1,0-1 1,0 0 0,0 1 0,1-1-1,-1 0 1,0 0 0,0 0-1,1 0 1,-1 0 0,0 0 0,1 0-1,-1 0 1,1 0 0,-1-1 0,-12-29-1672</inkml:trace>
</inkml:ink>
</file>

<file path=ppt/ink/ink2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35.010"/>
    </inkml:context>
    <inkml:brush xml:id="br0">
      <inkml:brushProperty name="width" value="0.05" units="cm"/>
      <inkml:brushProperty name="height" value="0.05" units="cm"/>
      <inkml:brushProperty name="color" value="#F6630D"/>
    </inkml:brush>
  </inkml:definitions>
  <inkml:trace contextRef="#ctx0" brushRef="#br0">544 1187 11002,'14'-11'1083,"1"0"-1,18-11 1,-27 19-889,0 1 1,0-1 0,0 1-1,0 0 1,0 0-1,1 1 1,-1-1-1,1 2 1,-1-1 0,7 1-1,13 2 167,-1 2 0,0 1 0,0 1-1,30 11 1,-6-2-114,38 8 19,1-3 0,1-3-1,145 6 1,-176-21 35,0-3-1,-1-3 0,1-2 1,-1-3-1,-1-2 1,98-32-1,73-55 800,-7-16-638,-62 30-427,-93 52-32,-15 8 12,88-57 0,-130 75-13,1 0-1,-1-1 1,0-1-1,-1 1 1,0-1-1,7-10 1,-10 13 1,-1-1-1,0 1 1,0-1 0,-1 0 0,0 0-1,0 0 1,0 0 0,0-1 0,-1 1-1,0 0 1,0-10 0,-2 0 19,0 1 1,-1 0-1,0-1 0,-1 1 0,-1 0 1,-6-16-1,-41-86 131,49 112-149,-12-24 16,-1 1 0,-1 1 0,-2 0-1,-30-35 1,35 48-17,-1 0 0,0 1-1,-1 0 1,0 1 0,-1 1 0,0 1 0,-1 0 0,-31-13-1,4 8 9,-1 1 1,0 2-1,-1 2 0,-72-6 0,31 10 24,-136 9 0,54 14-31,2 6 0,0 8 1,-231 74-1,324-80 0,1 3 1,1 3-1,1 3 1,2 4-1,2 2 0,-95 75 1,-68 83 65,210-179-15,1 1-1,1 1 0,1 1 0,-15 24 0,26-37-16,1 0 0,0 0 0,1 1 1,0 0-1,1 0 0,0 0 0,1 0 1,-1 0-1,2 1 0,0-1 0,0 0 0,1 1 1,2 19-1,1-15 8,0-1 1,1 0-1,1 0 1,0-1-1,1 0 1,1 1-1,0-2 0,1 1 1,0-1-1,15 17 1,-3-7 19,1 0-1,1-2 1,1-1 0,32 22 0,-22-20 44,2-1 0,0-2 0,60 23 1,-40-23 195,107 22 0,-39-23 374,201 3 0,-164-19-744,1-7 0,174-29 0,-219 15-351</inkml:trace>
</inkml:ink>
</file>

<file path=ppt/ink/ink2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38.848"/>
    </inkml:context>
    <inkml:brush xml:id="br0">
      <inkml:brushProperty name="width" value="0.05" units="cm"/>
      <inkml:brushProperty name="height" value="0.05" units="cm"/>
      <inkml:brushProperty name="color" value="#F6630D"/>
    </inkml:brush>
  </inkml:definitions>
  <inkml:trace contextRef="#ctx0" brushRef="#br0">30 0 16476,'-3'5'245,"1"0"0,-1 0 0,1 0 0,1 0 0,-1 1 0,1-1 0,0 0 0,0 1 1,0-1-1,1 11 0,-1 4-14,-10 166 688,21 318 1,51 95 290,43-5 1202,-29-338-1071,-59-216-1157,1 0 0,2-1-1,2-1 1,29 39-1,-41-63-152,2-1-1,0 0 0,0-1 1,1 0-1,1-1 0,26 19 1,-33-27-90,0 1 1,1-1 0,-1 0-1,1 0 1,-1-1 0,1 0 0,0 0-1,0-1 1,0 1 0,0-1-1,0-1 1,0 0 0,0 0-1,1 0 1,-1-1 0,0 0-1,0 0 1,0-1 0,7-2 0,-2-1-114,1 0 0,-1-1-1,20-13 1,37-35-452,-68 53 620</inkml:trace>
</inkml:ink>
</file>

<file path=ppt/ink/ink2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39.379"/>
    </inkml:context>
    <inkml:brush xml:id="br0">
      <inkml:brushProperty name="width" value="0.05" units="cm"/>
      <inkml:brushProperty name="height" value="0.05" units="cm"/>
      <inkml:brushProperty name="color" value="#F6630D"/>
    </inkml:brush>
  </inkml:definitions>
  <inkml:trace contextRef="#ctx0" brushRef="#br0">59 1 12131,'-7'24'389,"-7"25"1438,1 1-1,-11 97 1,24-144-1760,-1-1-1,1 1 1,0-1 0,1 1 0,-1-1-1,0 1 1,1-1 0,-1 1 0,1-1-1,0 1 1,1 2 0,-2-5-52,0 0 0,1 1 1,-1-1-1,0 1 0,1-1 0,-1 0 0,0 1 0,1-1 1,-1 0-1,1 1 0,-1-1 0,1 0 0,-1 0 0,1 1 1,-1-1-1,1 0 0,-1 0 0,1 0 0,-1 0 1,1 0-1,0 0 0,1 0-1,-1 0 1,1 0 0,-1-1-1,1 1 1,-1-1-1,0 1 1,1-1-1,-1 1 1,0-1-1,1 0 1,0-1-1,6-3 40,-1-1-1,0 0 0,12-14 0,-16 17-63,0 0 0,-1 0-1,1-1 1,-1 1 0,0-1 0,0 1 0,0-1 0,-1 0 0,1 0-1,-1 0 1,2-6 0,-3 9-38,0 1-1,0-1 1,0 0-1,0 1 1,0-1-1,0 0 1,0 1-1,-1-1 1,1 0-1,0 1 1,0-1-1,0 1 1,-1-1-1,1 0 1,0 1-1,0-1 1,-1 1-1,1-1 1,-1 1-1,1-1 1,0 1-1,-1-1 1,1 1-1,-1 0 1,1-1-1,-2 0 1,1 1-156,-1-1 0,1 1 0,-1-1 0,0 1 0,1 0 0,-1-1 0,0 1 0,1 0 0,-3 0 0,-10 1-876</inkml:trace>
</inkml:ink>
</file>

<file path=ppt/ink/ink2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0.516"/>
    </inkml:context>
    <inkml:brush xml:id="br0">
      <inkml:brushProperty name="width" value="0.05" units="cm"/>
      <inkml:brushProperty name="height" value="0.05" units="cm"/>
      <inkml:brushProperty name="color" value="#F6630D"/>
    </inkml:brush>
  </inkml:definitions>
  <inkml:trace contextRef="#ctx0" brushRef="#br0">224 1758 9458,'-10'25'261,"-28"44"0,0-2 1269,33-58-600,2-8 199,2-2-1001,1 0-1,-1 0 0,1 0 1,0-1-1,0 1 0,-1 0 1,1 0-1,0-1 0,0 1 1,1-2-1,22-211 3655,17 2-2174,-17 98-594,-6 23-173,-5-1-1,3-164 1,-23 161-684,6 81-149,-1 1 0,0-1 0,-11-25 0,13 37-7,0-1 0,0 1 0,0 0 0,-1 0 0,1 0 0,-1 0 0,1 0 1,-1 0-1,0 0 0,0 0 0,0 0 0,-3-1 0,4 2-1,0 1 1,0-1-1,-1 1 1,1-1-1,0 1 0,0 0 1,0 0-1,-1-1 1,1 1-1,0 0 1,0 0-1,0 0 1,-1 0-1,1 1 1,0-1-1,0 0 0,0 0 1,-1 1-1,1-1 1,0 1-1,0-1 1,0 1-1,0-1 1,0 1-1,-1 1 0,-3 2 4,0 0-1,1 1 0,0-1 0,0 1 0,0 0 0,0 0 0,-4 11 0,-21 49 43,5-2 178,4 2 0,2 0 0,4 1 0,2 1 0,3 0 0,-1 104 1,11-134 54,2-1 1,13 68 0,-13-88-207,1-2 0,1 1 0,0 0 0,1-1 0,1 0 0,0 0 0,1-1 0,0 0 0,15 17 0,-17-24-55,0 0 0,0 0 0,0-1 0,1 0 1,0 0-1,0-1 0,1 0 0,-1 0 0,1 0 0,0-1 0,11 3 0,-7-3-3,-1-1 0,1 0 0,0-1 0,0-1 0,-1 0 0,1 0 0,18-4 0,-9 0-54,0-1 0,0-1 0,0-2 0,0 0 0,-1 0 0,-1-2 0,0-1 0,26-18-1,-20 10-367,-2-2 0,0 0 0,-1-2 0,-1 0-1,26-38 1,73-139-3712,-112 185 3848,22-45-528,-28 54 794,1 0 1,-2-1 0,1 1-1,-1 0 1,0 0-1,0-1 1,0 1 0,-1-8-1,0 12 54,0 1-1,0 0 0,0 0 1,0 0-1,-1-1 0,1 1 0,0 0 1,0 0-1,-1 0 0,1 0 1,-1 0-1,1-1 0,-1 1 1,0 0-1,1 0 0,-1 0 1,0 0-1,0 1 0,1-1 1,-1 0-1,0 0 0,0 0 1,0 1-1,0-1 0,0 0 1,0 1-1,0-1 0,0 1 1,0-1-1,-1 1 0,1 0 1,0-1-1,0 1 0,0 0 1,-1 0-1,1 0 0,0 0 1,0 0-1,0 0 0,-1 0 1,1 0-1,0 0 0,0 1 1,0-1-1,-3 1 0,0 1 152,-1 0-1,0 1 0,1-1 0,0 1 0,-1 0 1,1 0-1,0 1 0,1-1 0,-1 1 1,0-1-1,1 1 0,0 1 0,0-1 0,0 0 1,-3 7-1,0 3 156,0 0 1,0 0-1,1 0 1,-3 17-1,4-11-71,0 1 0,0 28 1,4-41-258,0 1 1,0 0-1,1 0 1,0 0-1,0-1 1,1 1 0,0-1-1,4 10 1,-5-17-28,0 1 1,0 0-1,-1 0 1,1 0 0,0-1-1,1 1 1,-1-1 0,0 1-1,0-1 1,1 1-1,-1-1 1,1 0 0,-1 1-1,1-1 1,0 0 0,-1 0-1,1 0 1,2 1-1,-2-2 1,-1 0-1,1 0 0,0 0 0,-1 0 0,1 0 1,0 0-1,-1 0 0,1 0 0,0-1 1,-1 1-1,1-1 0,0 1 0,-1-1 0,1 0 1,-1 1-1,0-1 0,2-1 0,4-3-4,-1 0 1,0-1-1,-1 1 0,1-1 0,-1-1 1,0 1-1,5-9 0,26-54-82,-25 44 7,21-31 0,-28 49-21,1 0 0,0 1 0,1 0 0,-1 0 0,1 0 1,0 0-1,0 1 0,14-8 0,-16 11 48,-1 1-1,1 0 1,0 0-1,-1 0 1,1 1 0,0-1-1,0 1 1,-1 0-1,1 0 1,0 0 0,0 1-1,-1-1 1,8 3-1,21 1-363,-22-5 290,0 0-1,0-1 1,-1 0-1,1 0 0,-1-1 1,0 0-1,0-1 1,0 0-1,0 0 0,0-1 1,-1 0-1,0 0 1,0-1-1,8-8 0,7-7 31,0-2 0,-2-1-1,18-26 1,10-20 36,-47 67 61,-4 4 2,-6 10 1,1 1 3,0 0-1,1 0 1,1 1 0,0 0-1,1 0 1,0 0 0,-3 22-1,7-33 0,-1 0-1,1 0 0,0 0 0,0 0 0,0 0 0,0 0 1,1 0-1,-1 0 0,0 0 0,1 0 0,-1 0 1,1 0-1,0 0 0,0 0 0,0-1 0,0 1 0,0 0 1,0-1-1,0 1 0,0 0 0,1-1 0,-1 1 1,1-1-1,-1 0 0,1 0 0,-1 1 0,1-1 0,0 0 1,0 0-1,-1 0 0,1-1 0,0 1 0,0 0 1,0-1-1,0 1 0,0-1 0,0 0 0,0 0 0,0 1 1,3-2-1,2 2 4,1-2 1,0 1-1,0-1 1,0-1-1,-1 1 0,1-1 1,-1-1-1,1 1 1,7-5-1,-2 0-3,-1-1-1,0 0 1,-1-1 0,0 0-1,-1-1 1,1 0 0,-2 0-1,13-17 1,-4 1 6,-2-1 1,24-49-1,-22 35 0,-1-1-1,-3-1 1,-1 0 0,-2 0-1,-3-1 1,-1-1 0,-2 1-1,-2-1 1,-2 0-1,-6-62 1,-6 22-15,-3 0 1,-33-109-1,32 153 20,15 40-11,0 1 0,0-1 0,-1 1-1,1-1 1,0 1 0,0-1 0,-1 1 0,1-1-1,0 1 1,-1-1 0,1 1 0,0 0-1,-1-1 1,1 1 0,-1 0 0,1-1-1,-1 1 1,1 0 0,-1-1 0,1 1-1,-1 0 1,1 0 0,-1 0 0,1 0-1,-1-1 1,1 1 0,-1 0 0,0 0-1,0 1 8,1-1-1,-1 0 0,1 1 0,-1-1 0,1 1 0,-1-1 1,1 1-1,-1-1 0,1 1 0,0-1 0,-1 1 0,1-1 1,0 1-1,-1 0 0,1-1 0,0 1 0,0 0 1,-1-1-1,1 1 0,0 0 0,0 0 0,-2 10 109,1-1-1,1 1 0,-1 0 1,3 17-1,9 47 304,-7-51-311,7 38 427,34 109-1,-35-142-442,2 0 1,1 0-1,1-2 0,1 0 1,33 43-1,14 2-217,-13-17-1863,-48-54 1741,6 9-517,-7-10 698,0 0 0,0 0 0,1 0 1,-1 0-1,0 0 0,0 0 0,0 0 0,0 1 1,0-1-1,0 0 0,0 0 0,0 0 0,0 0 1,1 0-1,-1 1 0,0-1 0,0 0 0,0 0 1,0 0-1,0 0 0,0 1 0,0-1 0,0 0 0,0 0 1,0 0-1,0 0 0,0 1 0,0-1 0,0 0 1,-1 0-1,1 0 0,0 0 0,0 0 0,0 1 1,0-1-1,0 0 0,0 0 0,0 0 0,0 0 0,0 0 1,-1 1-1,1-1 0,0 0 0,0 0 0,0 0 1,0 0-1,0 0 0,-1 0 0,1 0 0,0 0 1,0 0-1,0 0 0,0 0 0,-13 0-1606</inkml:trace>
</inkml:ink>
</file>

<file path=ppt/ink/ink2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0.890"/>
    </inkml:context>
    <inkml:brush xml:id="br0">
      <inkml:brushProperty name="width" value="0.05" units="cm"/>
      <inkml:brushProperty name="height" value="0.05" units="cm"/>
      <inkml:brushProperty name="color" value="#F6630D"/>
    </inkml:brush>
  </inkml:definitions>
  <inkml:trace contextRef="#ctx0" brushRef="#br0">0 368 13027,'39'-32'3402,"61"-38"0,-27 21-1502,69-63 1250,-45 34-1783,-93 74-1341,0 1 0,0 0 0,0 1 0,1-1 0,-1 1 0,7-3 0,-10 5-25,0 0-1,-1-1 0,1 1 1,0 0-1,0 0 0,0 0 1,-1 0-1,1 0 1,0 1-1,0-1 0,0 0 1,-1 0-1,1 0 0,0 1 1,0-1-1,-1 0 0,1 1 1,0-1-1,0 1 0,-1-1 1,1 1-1,-1-1 0,1 1 1,0-1-1,-1 1 0,1-1 1,-1 1-1,1 0 0,-1 0 1,0-1-1,1 1 1,-1 0-1,0-1 0,1 1 1,-1 0-1,0 0 0,0 0 1,0-1-1,1 3 0,1 8 0,-1 0-1,0 0 0,0 0 0,-1 1 0,-1-1 1,-2 19-1,1-19 5,1 0 0,0 1 0,1-1 1,0 0-1,1 1 0,2 13 0,-3-22-3,1-1 0,0 0-1,0 1 1,-1-1-1,1 0 1,0 1 0,1-1-1,-1 0 1,0 0 0,1 0-1,-1 0 1,1 0-1,0 0 1,-1-1 0,1 1-1,0-1 1,0 1 0,0-1-1,0 1 1,0-1-1,1 0 1,-1 0 0,0 0-1,1 0 1,-1-1 0,0 1-1,1-1 1,-1 1 0,1-1-1,-1 0 1,1 0-1,3 0 1,-1 0 2,0-1-1,0 0 1,-1 0 0,1-1-1,0 1 1,0-1-1,-1 0 1,1 0 0,-1-1-1,0 1 1,0-1 0,0 0-1,0 0 1,0 0-1,3-5 1,-4 5 10,0 0-1,0-1 1,-1 1 0,1-1-1,-1 0 1,0 0-1,0 0 1,-1 0 0,1 0-1,-1 0 1,0 0 0,0 0-1,0-1 1,0 1 0,-1 0-1,0-1 1,0-7-1,-1 7 1,0 0-1,-1 0 1,1 1-1,-1-1 0,0 0 1,0 1-1,0 0 0,-1-1 1,1 1-1,-1 0 1,0 0-1,0 0 0,-1 1 1,1-1-1,-6-3 0,2 2 12,0 0-1,0 0 0,0 1 0,-1 0 1,1 1-1,-11-4 0,-15 0-1293,30 6 370,-1 1 0,1 0 0,-1 0 1,1 0-1,-7 1 0,63-19-3849,-12 4 3099</inkml:trace>
</inkml:ink>
</file>

<file path=ppt/ink/ink2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1.141"/>
    </inkml:context>
    <inkml:brush xml:id="br0">
      <inkml:brushProperty name="width" value="0.05" units="cm"/>
      <inkml:brushProperty name="height" value="0.05" units="cm"/>
      <inkml:brushProperty name="color" value="#F6630D"/>
    </inkml:brush>
  </inkml:definitions>
  <inkml:trace contextRef="#ctx0" brushRef="#br0">37 72 10650,'7'-7'650,"17"-21"2316,-22 27-2531,-1-1-1,0 1 1,0-1-1,0 0 1,0 1-1,0-1 1,0 0-1,-1 0 1,1 0 0,0 0-1,-1 0 1,0 0-1,1-3 1,-1 4-349,0 1 1,0 0 0,0-1 0,0 1-1,0 0 1,0-1 0,0 1 0,-1 0-1,1-1 1,0 1 0,0 0-1,0-1 1,0 1 0,-1 0 0,1 0-1,0-1 1,0 1 0,0 0 0,-1 0-1,1-1 1,0 1 0,0 0 0,-1 0-1,1 0 1,0-1 0,-1 1-1,1 0 1,0 0 0,-1 0 0,-11 2 1026,-10 11-570,18-10-524,1 0 0,0 1 0,-1-1 0,1 1 0,0 0 0,1 0-1,-1 0 1,1 0 0,0 1 0,0-1 0,0 1 0,-2 7 0,3-9-18,1 0 0,-1 1 0,1-1 0,0 0 0,0 0 0,0 0 0,0 0 0,1 1 0,-1-1 1,1 0-1,0 0 0,0 0 0,0 0 0,0 0 0,1 0 0,-1 0 0,1-1 0,-1 1 0,1 0 0,3 3 0,0 0-23,1-1 0,0 1 0,0-1 0,0 0 0,0-1 0,1 1 0,-1-1 0,1-1 0,0 1 0,1-1 0,10 3 0,-17-6-51,0 1-1,-1-1 1,1 0 0,0 0 0,0 0-1,-1 0 1,1 0 0,0 0 0,0 0 0,-1-1-1,1 1 1,0 0 0,-1 0 0,1 0-1,0-1 1,-1 1 0,1 0 0,0-1-1,-1 1 1,1-1 0,0 1 0,-1 0-1,1-1 1,-1 1 0,1-2 0,0 1-135,0-1 0,-1 1 0,1-1 0,-1 1 0,1-1 0,-1 1 0,0-1 0,1 1 0,-1-1 0,0 0 0,0-2 0,-1-5-496,0 0 1,-1-1 0,-3-10-1,3 15 959,-3-18-600</inkml:trace>
</inkml:ink>
</file>

<file path=ppt/ink/ink2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1.637"/>
    </inkml:context>
    <inkml:brush xml:id="br0">
      <inkml:brushProperty name="width" value="0.05" units="cm"/>
      <inkml:brushProperty name="height" value="0.05" units="cm"/>
      <inkml:brushProperty name="color" value="#F6630D"/>
    </inkml:brush>
  </inkml:definitions>
  <inkml:trace contextRef="#ctx0" brushRef="#br0">154 329 7954,'27'-28'1283,"-3"4"3044,36-47 1,-54 59-2482,-6 12-1805,0 0 0,0 0 0,0 0 0,0-1-1,0 1 1,0 0 0,0 0 0,0 0 0,0 0-1,0 0 1,0 0 0,0 0 0,0-1-1,0 1 1,0 0 0,0 0 0,0 0 0,0 0-1,0 0 1,0 0 0,0 0 0,0 0 0,0 0-1,0-1 1,0 1 0,-1 0 0,1 0 0,0 0-1,0 0 1,0 0 0,0 0 0,0 0 0,0 0-1,0 0 1,0 0 0,0 0 0,-1 0 0,1 0-1,0 0 1,0 0 0,0 0 0,0 0 0,0 0-1,0 0 1,0 0 0,-1 0 0,-1 0 181,-1 1 0,1 0 1,0-1-1,-1 1 0,1 1 1,0-1-1,-3 2 0,-20 13 117,0 2-1,2 0 1,0 1-1,1 2 0,1 0 1,1 1-1,-25 37 1,38-49-273,1 0 0,0 0 1,1 0-1,1 1 1,-7 19-1,10-27-50,0 1 0,0 0-1,1 0 1,-1-1 0,1 1 0,0 0 0,0 0 0,0 0-1,1-1 1,-1 1 0,1 0 0,0-1 0,0 1 0,0 0 0,0-1-1,1 1 1,-1-1 0,1 1 0,0-1 0,0 0 0,4 4-1,-1-2-5,0 0-1,0-1 1,0 0-1,1 0 0,0 0 1,9 3-1,41 16 28,-39-17-9,-1 1-1,18 9 1,-29-13-15,0 0 1,-1 0 0,1 1 0,-1-1-1,0 1 1,0 0 0,0 0-1,3 6 1,-6-9-11,0 0 1,0 0-1,-1 0 0,1 0 0,-1 0 1,1 1-1,-1-1 0,1 0 0,-1 0 1,0 1-1,0-1 0,1 0 0,-1 0 0,0 1 1,0-1-1,0 0 0,-1 0 0,1 1 1,0-1-1,0 0 0,-1 0 0,1 1 1,0-1-1,-1 0 0,1 0 0,-1 0 1,0 0-1,1 0 0,-1 0 0,0 0 1,0 0-1,0 0 0,0 0 0,1 0 1,-1 0-1,-1 0 0,1-1 0,0 1 1,0 0-1,0-1 0,0 1 0,-2 0 1,-4 2 5,1 0 1,-2 0 0,1 0-1,0-1 1,0 0 0,-1-1-1,1 0 1,-1 0 0,1 0-1,-1-1 1,0 0 0,1-1-1,-1 1 1,-7-3 0,14 3-10,1 0 0,-1 0 0,0-1 1,1 1-1,-1 0 0,0-1 0,1 1 1,-1 0-1,0-1 0,1 1 0,-1-1 0,1 1 1,-1-1-1,1 1 0,-1-1 0,1 1 0,-1-1 1,1 0-1,0 1 0,-1-1 0,1 1 0,0-1 1,-1 0-1,1 0 0,0 1 0,0-1 0,0 0 1,-1 1-1,1-1 0,0 0 0,0 0 0,0 1 1,0-1-1,0 0 0,1 0 0,-1 1 0,0-1 1,0 0-1,0 1 0,1-1 0,0-1 1,1-2-2,0 0 0,0 0 1,1 0-1,6-7 1,-9 10-1,72-79-3,15-20-1,-33 30 51,79-133 0,-124 187-7,-1 0-1,-1-1 1,10-33 0,-15 40-21,0 1-1,0-1 1,-1 1-1,-1-1 1,0 0 0,0 1-1,-1-1 1,-3-18-1,-4 4 7,8 24-24,0-1 0,-1 1 1,1-1-1,0 1 0,0 0 1,0-1-1,0 1 0,0-1 0,-1 1 1,1 0-1,0-1 0,0 1 0,-1 0 1,1-1-1,0 1 0,-1 0 0,1-1 1,0 1-1,-1 0 0,1 0 1,0 0-1,-1-1 0,1 1 0,-1 0 1,1 0-1,0 0 0,-1 0 0,1 0 1,-1-1-1,1 1 0,0 0 0,-1 0 1,1 0-1,-1 0 0,1 0 1,-1 0-1,1 1 0,0-1 0,-1 0 1,1 0-1,-1 0 0,1 0 0,0 0 1,-1 1-1,1-1 0,-1 0 1,1 0-1,0 1 0,-1-1 0,1 0 1,0 0-1,-1 1 0,1-1 0,0 0 1,-1 1-1,-2 5 5,0-1-1,-1 1 1,2 0 0,-1 0-1,1 0 1,0 1 0,0-1-1,1 0 1,-2 9 0,0 10 61,1 30 1,2-42-37,0 1 1,1-1-1,1 1 1,0-1-1,1 1 0,8 22 1,-8-28-72,0-1 0,1 0 1,-1-1-1,1 1 0,1-1 0,-1 1 1,1-1-1,0-1 0,0 1 0,1-1 1,0 0-1,0 0 0,11 7 1,-8-8-80,0 0 0,1 0 1,-1-1-1,1-1 0,0 1 0,-1-1 1,1-1-1,0 0 0,0-1 1,0 0-1,18-2 0,-9-1-91,33-10 0</inkml:trace>
</inkml:ink>
</file>

<file path=ppt/ink/ink2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2.138"/>
    </inkml:context>
    <inkml:brush xml:id="br0">
      <inkml:brushProperty name="width" value="0.05" units="cm"/>
      <inkml:brushProperty name="height" value="0.05" units="cm"/>
      <inkml:brushProperty name="color" value="#F6630D"/>
    </inkml:brush>
  </inkml:definitions>
  <inkml:trace contextRef="#ctx0" brushRef="#br0">1 733 14923,'0'7'1304,"7"-7"857,24-12-913,17-11-16,30-29-303,11-15-145,16-29-192,11-2-136,-7 6-232,2 10-64,-19 22-440,-21 6-264,-21 14-1128,-20 2-473,-23 12 1121</inkml:trace>
</inkml:ink>
</file>

<file path=ppt/ink/ink2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2.374"/>
    </inkml:context>
    <inkml:brush xml:id="br0">
      <inkml:brushProperty name="width" value="0.05" units="cm"/>
      <inkml:brushProperty name="height" value="0.05" units="cm"/>
      <inkml:brushProperty name="color" value="#F6630D"/>
    </inkml:brush>
  </inkml:definitions>
  <inkml:trace contextRef="#ctx0" brushRef="#br0">1 155 13131,'13'-1'606,"-1"0"1,1-1-1,0-1 0,-1 0 1,1 0-1,-1-1 0,16-8 1,-18 8-388,72-30 1629,42-17 314,-96 42-1618,-1 1 0,47-8-1,-64 15-443,0 0-1,0 0 1,0 1-1,17 2 1,-24-2-96,0 0 1,0 1-1,0 0 1,-1 0-1,1 0 0,0 0 1,-1 0-1,1 0 1,0 1-1,-1-1 1,0 1-1,1-1 1,-1 1-1,0 0 1,0 0-1,0 0 0,0 1 1,0-1-1,0 0 1,1 4-1,-1-2-4,-1 0 0,1 0 0,-1 0 0,-1 0 1,1 0-1,0 0 0,-1 0 0,0 0 0,0 0 0,0 0 0,0 0 0,-1 0 0,-1 6 0,-2 5-24,-1 0 0,-7 16-1,11-27 15,-41 85-540,34-75 110,0 0 0,-2 0 0,1-1 1,-13 13-1,18-23 94,1 1-1,-1-1 1,0 0 0,1 0-1,-8 3 1,9-5 281,0 0-1,0 0 1,1 0 0,-1-1 0,0 1-1,0-1 1,0 0 0,0 1 0,0-1-1,0 0 1,0 0 0,0 0 0,0 0-1,0-1 1,0 1 0,-3-1 0,-10-7-2</inkml:trace>
</inkml:ink>
</file>

<file path=ppt/ink/ink2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2.544"/>
    </inkml:context>
    <inkml:brush xml:id="br0">
      <inkml:brushProperty name="width" value="0.05" units="cm"/>
      <inkml:brushProperty name="height" value="0.05" units="cm"/>
      <inkml:brushProperty name="color" value="#F6630D"/>
    </inkml:brush>
  </inkml:definitions>
  <inkml:trace contextRef="#ctx0" brushRef="#br0">0 0 19388,'25'35'1376,"1"5"577,10 3-553,6-1-736,4-8-144,1-9-1216,-2-6-1320,16-9 1256</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51.743"/>
    </inkml:context>
    <inkml:brush xml:id="br0">
      <inkml:brushProperty name="width" value="0.05" units="cm"/>
      <inkml:brushProperty name="height" value="0.05" units="cm"/>
      <inkml:brushProperty name="color" value="#008C3A"/>
    </inkml:brush>
  </inkml:definitions>
  <inkml:trace contextRef="#ctx0" brushRef="#br0">9 0 26918,'-2'49'1496,"-1"-10"296,0-10-839,8-44-721</inkml:trace>
</inkml:ink>
</file>

<file path=ppt/ink/ink2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3.560"/>
    </inkml:context>
    <inkml:brush xml:id="br0">
      <inkml:brushProperty name="width" value="0.05" units="cm"/>
      <inkml:brushProperty name="height" value="0.05" units="cm"/>
      <inkml:brushProperty name="color" value="#F6630D"/>
    </inkml:brush>
  </inkml:definitions>
  <inkml:trace contextRef="#ctx0" brushRef="#br0">316 73 12707,'-2'-5'350,"1"0"0,-1 1 0,-1-1-1,1 1 1,0 0 0,-1 0 0,0 0 0,0 0 0,0 0 0,0 0 0,-8-5 0,8 7-138,-1 0 0,1 0 0,-1 0 1,0 0-1,0 1 0,0 0 0,0-1 0,0 2 0,0-1 1,0 0-1,0 1 0,0 0 0,-1 0 0,-6 0 0,0 2 57,-1 0 0,1 0 0,0 1 0,-1 1 0,1 0 0,-13 7 0,6-2-115,1 0 0,1 2-1,-17 12 1,32-22-148,-3 2 35,-1 1 0,1 0 0,0 0 0,0 0 0,0 0 1,-4 6-1,8-10-39,0 1 1,0-1-1,0 0 1,0 0-1,0 0 1,-1 1-1,1-1 1,0 0-1,0 0 1,0 1-1,0-1 1,0 0-1,0 0 1,0 1-1,0-1 1,0 0-1,0 0 1,0 0-1,0 1 1,0-1-1,0 0 1,0 0-1,0 1 1,0-1-1,0 0 1,0 0-1,1 1 1,-1-1-1,0 0 1,0 0-1,0 0 1,0 1-1,0-1 1,1 0-1,-1 0 1,0 0-1,0 1 1,0-1-1,0 0 1,1 0-1,-1 0 1,0 0-1,0 0 1,1 0-1,-1 0 1,1 1-1,12 0 27,-11-1-23,13-1 5,-1 0 1,19-4-1,20-2 0,-31 6-1,-1 1 1,1 0-1,-1 2 0,1 1 1,-1 0-1,0 1 0,40 15 0,-45-13 57,0 2 0,0 0 0,-1 0 0,0 1 0,-1 1 0,0 1 0,0 0 0,-1 1 0,-1 0 0,15 18 0,-8-5 309,31 51-1,-44-66-250,-1 1-1,0 1 1,0-1-1,-1 1 1,-1 0-1,0 0 0,3 21 1,-6-26-94,0 0 0,-1-1 0,0 1 0,0 0 0,-1-1 0,1 1 0,-1-1 0,-1 0 0,1 1 0,-1-1 1,0 0-1,-1 0 0,1-1 0,-1 1 0,0-1 0,-1 0 0,-6 7 0,0-2-23,-1 0 1,1-1 0,-2 0-1,1-1 1,-1 0-1,-24 10 1,24-12-6,0-2 1,0 0 0,-19 3 0,27-6-20,1 0 0,-1 0 1,0-1-1,0 0 1,0 0-1,0 0 0,1-1 1,-1 1-1,0-1 0,0 0 1,1-1-1,-9-2 1,11 2-30,1 1 0,-1-1 0,0 1 0,1-1 0,-1 1 0,1-1 0,-1 0 0,1 0 0,0 0 0,0 0 0,0 0 0,0 0 0,0 0 0,0 0 0,1 0 0,-1 0 0,1 0 0,-1-1 0,1-1 0,-1-5-350,1 1 0,-1-1 0,3-13 0,0 7-380,1 0 1,0 1-1,1 0 0,6-15 0,29-55-2694,-36 77 3259,27-55-1044</inkml:trace>
</inkml:ink>
</file>

<file path=ppt/ink/ink2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4.074"/>
    </inkml:context>
    <inkml:brush xml:id="br0">
      <inkml:brushProperty name="width" value="0.05" units="cm"/>
      <inkml:brushProperty name="height" value="0.05" units="cm"/>
      <inkml:brushProperty name="color" value="#F6630D"/>
    </inkml:brush>
  </inkml:definitions>
  <inkml:trace contextRef="#ctx0" brushRef="#br0">146 747 15067,'0'-1'189,"1"0"1,-1 1-1,0-1 0,0 0 0,0 0 1,0 0-1,0 0 0,0 0 0,0 1 1,0-1-1,0 0 0,0 0 0,-1 0 1,1 0-1,0 1 0,0-1 0,-1 0 1,1 0-1,0 1 0,-1-1 0,1 0 1,-1 0-1,0 0 0,0 1-45,0 0 0,1-1 0,-1 1 0,0 0 0,0 0 0,1 0 0,-1 0 0,0 0 0,0 0 0,0 0 0,1 0 0,-1 1 0,0-1 0,0 0 0,1 0 0,-1 1-1,0-1 1,1 0 0,-1 1 0,0 0 0,-6 3 493,1 0 0,0 1 0,-10 10 0,3-2-66,0 2 1,-16 24-1,24-32-530,0 1 0,1 1 1,0-1-1,0 0 0,0 1 0,2 0 0,-4 10 0,6-17-40,0 0-1,-1 0 1,1-1-1,0 1 0,0 0 1,0 0-1,0 0 1,0 0-1,0 0 1,1 0-1,-1 0 1,1 0-1,-1 0 1,1 0-1,0 0 0,0-1 1,0 1-1,0 0 1,0 0-1,0-1 1,0 1-1,1-1 1,-1 1-1,0-1 1,1 0-1,-1 1 1,1-1-1,0 0 0,-1 0 1,1 0-1,0 0 1,0 0-1,2 0 1,-1 0-12,1 0 1,-1 0-1,1-1 1,-1 0-1,1 1 1,0-1-1,-1 0 1,1-1-1,-1 1 1,1-1-1,-1 0 1,1 1-1,-1-1 1,1-1-1,-1 1 1,0-1-1,5-2 1,-3 0-40,0 1 0,0-1 0,-1 0 0,0-1-1,1 1 1,-2-1 0,1 0 0,0 0 0,-1 0 0,5-10 0,0-4-320,10-38 0,-13 42 233,-1 0 0,2 0 0,0 0 0,9-16 1,-15 31 132,1-1 0,-1 0 1,1 0-1,-1 0 1,1 1-1,0-1 1,-1 0-1,1 0 0,0 1 1,0-1-1,-1 1 1,1-1-1,0 1 0,0-1 1,0 1-1,0-1 1,0 1-1,0 0 0,0-1 1,-1 1-1,1 0 1,0 0-1,0 0 0,0 0 1,0 0-1,0 0 1,2 0-1,0 1-2,1 0 0,-1 0 0,1 1 1,-1 0-1,0-1 0,4 3 0,10 5 6,-13-7 1,0-1 0,0 0 0,0 0 1,0 0-1,0 0 0,0-1 0,0 0 0,0 0 0,0 0 0,0 0 0,1-1 0,-1 1 0,0-1 0,0 0 0,0 0 0,0-1 0,0 1 0,-1-1 0,1 0 0,0 0 0,-1 0 0,1-1 0,-1 1 0,0-1 0,0 1 0,0-1 1,4-5-1,0-1 1,0 0 1,0-1 0,-1 0-1,0 0 1,0 0 0,-1-1-1,-1 0 1,6-20 0,-3 1 5,-2 1 1,-1-1 0,0-50-1,-5 28 18,-10-68 0,6 88-14,-16-55-1,17 73-11,-1 1 0,-1 0 1,1 1-1,-2 0 0,0 0 0,-14-20 0,19 30-1,0 0 0,1 0 0,-1 1-1,0-1 1,0 0 0,0 1 0,0-1-1,0 1 1,-1-1 0,1 1-1,0 0 1,-1 0 0,1 0 0,-4 0-1,5 1 4,-1 0-1,1 0 0,0 0 0,-1 0 0,1 0 1,-1 0-1,1 1 0,0-1 0,-1 1 0,1-1 1,0 1-1,-1 0 0,1-1 0,0 1 0,0 0 1,0 0-1,0 0 0,0 0 0,0 0 1,0 0-1,0 0 0,0 0 0,0 0 0,0 0 1,1 0-1,-1 1 0,0-1 0,0 3 0,-3 5 34,1 0-1,0 1 1,1-1-1,0 1 1,0 0-1,1 0 1,0 0-1,1 0 1,1 18-1,1-9 22,1-1 0,0 1 0,2 0 0,8 24 0,-6-26-105,0 0 1,2-1-1,-1 0 1,2 0-1,0-1 1,1 0-1,1-1 1,0 0-1,22 20 1,-27-28-176,0 0-1,1-1 1,0 0 0,0 0 0,0-1 0,1 1-1,-1-2 1,1 1 0,0-2 0,0 1 0,0-1-1,0 0 1,0-1 0,1 0 0,-1 0-1,0-1 1,1 0 0,-1-1 0,0 0 0,15-4-1,-11 1-168,0-1 0,23-13-1</inkml:trace>
</inkml:ink>
</file>

<file path=ppt/ink/ink2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4.308"/>
    </inkml:context>
    <inkml:brush xml:id="br0">
      <inkml:brushProperty name="width" value="0.05" units="cm"/>
      <inkml:brushProperty name="height" value="0.05" units="cm"/>
      <inkml:brushProperty name="color" value="#F6630D"/>
    </inkml:brush>
  </inkml:definitions>
  <inkml:trace contextRef="#ctx0" brushRef="#br0">1 146 18260,'13'-8'1280,"5"-5"769,8-2-953,2-4-552,1 0-248,-7-2-344,-2 7-336,-14 2-1328,-2 3-457,-4-6 929</inkml:trace>
</inkml:ink>
</file>

<file path=ppt/ink/ink2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4.466"/>
    </inkml:context>
    <inkml:brush xml:id="br0">
      <inkml:brushProperty name="width" value="0.05" units="cm"/>
      <inkml:brushProperty name="height" value="0.05" units="cm"/>
      <inkml:brushProperty name="color" value="#F6630D"/>
    </inkml:brush>
  </inkml:definitions>
  <inkml:trace contextRef="#ctx0" brushRef="#br0">1 0 17332,'16'28'1104,"-3"-4"312,10 2-584,-1-3-640,1-2-1048,5-6 560</inkml:trace>
</inkml:ink>
</file>

<file path=ppt/ink/ink2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5.715"/>
    </inkml:context>
    <inkml:brush xml:id="br0">
      <inkml:brushProperty name="width" value="0.05" units="cm"/>
      <inkml:brushProperty name="height" value="0.05" units="cm"/>
      <inkml:brushProperty name="color" value="#F6630D"/>
    </inkml:brush>
  </inkml:definitions>
  <inkml:trace contextRef="#ctx0" brushRef="#br0">270 772 14835,'-54'30'1907,"2"2"0,2 3-1,-52 46 1,91-69-1753,11-12-153,0 0 0,0 0 0,0 0 0,0 0 1,0 0-1,0 0 0,0 1 0,0-1 0,0 0 1,0 0-1,0 0 0,1 0 0,-1 0 0,0 0 1,0 0-1,0 0 0,0 0 0,0 0 0,0 0 1,1 0-1,-1 1 0,0-1 0,0 0 0,0 0 1,0 0-1,0 0 0,0 0 0,1 0 0,-1 0 1,0 0-1,0 0 0,0 0 0,0 0 0,0-1 1,1 1-1,-1 0 0,0 0 0,0 0 0,0 0 1,0 0-1,0 0 0,0 0 0,0 0 0,1 0 1,-1 0-1,0 0 0,0-1 0,30-11-4,-25 10 7,26-12-29,0 1-1,0 2 1,1 1-1,33-6 1,-53 14 17,0 1 0,0 0 1,0 1-1,0 1 0,0-1 1,15 4-1,-19-2 8,0 0 0,0 1 0,0 0 0,0 0 1,-1 1-1,1 0 0,-1 0 0,0 1 0,0-1 0,6 7 0,-2 0 19,-1 0-1,0 0 1,-1 1 0,0 0-1,-1 1 1,0 0-1,-1 0 1,-1 1 0,10 26-1,-8-14 112,-2 0 0,0 0-1,-2 1 1,2 44 0,-6-58-61,0 1-1,-1 0 1,0 0 0,-1 0 0,-1-1-1,-7 26 1,8-34-60,0 0 0,-1 0 0,1 0 0,-1 0-1,0 0 1,0 0 0,-1-1 0,1 1 0,-1-1 0,0 0 0,0 0 0,-1 0 0,1-1-1,-1 0 1,0 1 0,0-2 0,0 1 0,0 0 0,-7 1 0,10-3-36,0 0 1,0-1-1,0 1 0,0-1 1,0 1-1,0-1 1,-1 0-1,1 0 0,0 0 1,0 0-1,0 0 1,0 0-1,-1-1 0,1 1 1,0-1-1,0 1 1,0-1-1,0 0 0,0 0 1,0 0-1,0 0 0,0 0 1,0 0-1,1-1 1,-1 1-1,0 0 0,1-1 1,-1 0-1,1 1 1,0-1-1,-1 0 0,1 0 1,0 0-1,0 0 1,0 0-1,-1-3 0,-1-6-158,-1 0-1,2 1 0,0-1 0,0 0 1,1 0-1,0-12 0,3-99-570,20-144-1,-10 151 579,8-235 110,-21 262 99,-23-170 0,21 241 69,0-1 1,-1 1-1,-1 0 1,-9-21-1,13 36-46,0 0 0,0-1-1,0 1 1,-1 0 0,1 0 0,0 1-1,-1-1 1,0 0 0,1 0-1,-1 1 1,0-1 0,0 1-1,0-1 1,0 1 0,0 0 0,0 0-1,-1 0 1,1 0 0,-4-1-1,4 2 3,0 0 0,0 0 0,0 0 0,1 0 0,-1 0 0,0 0 0,0 1 0,0-1 0,0 1 0,0-1 0,0 1 0,1 0 0,-1 0 0,0 0 0,0-1 0,1 2 0,-1-1 0,1 0 0,-1 0 0,1 0 0,-1 1 0,1-1 0,-2 3 0,-1 2 61,1 0 0,-1 0-1,1 0 1,0 0 0,1 1 0,-1-1-1,1 1 1,0 0 0,1 0-1,0-1 1,0 1 0,1 0 0,0 14-1,1-1 21,1 1-1,2-1 1,8 32 0,2-1 62,3-1 1,2-1 0,1-1 0,32 52 0,-47-92-186,1 0 0,0 0 0,0-1 0,0 0 0,1 0 1,0 0-1,1-1 0,-1 0 0,10 5 0,-11-8-8,0 0 0,0 0 0,-1 0 0,1-1 0,1 0-1,-1 0 1,0-1 0,0 0 0,1 0 0,-1 0 0,1-1-1,-1 0 1,1 0 0,8-2 0,-12 2-4,0-1 0,0 0-1,0-1 1,-1 1 0,1 0 0,0-1 0,0 0-1,-1 1 1,1-1 0,-1 0 0,1 0 0,-1-1-1,0 1 1,0 0 0,0-1 0,0 1 0,0-1-1,-1 0 1,1 1 0,-1-1 0,0 0 0,1 0-1,-1 0 1,0-4 0,3-8 2,-1 1 0,-1-1 0,1-25 0,-3 35-4,1-114-2,-1 72 15,5 53 3,-1 5-3,-1-1 1,3 20-1,-4-18 52,8 24-1,-7-29-45,0 0 1,0 0-1,1-1 0,0 1 0,0-1 0,0 1 0,1-1 0,0-1 0,0 1 0,1-1 1,-1 0-1,1 0 0,0 0 0,9 4 0,-13-8-18,0 0-1,0 0 1,-1 0-1,1-1 1,0 1-1,0-1 1,0 0-1,0 1 1,0-1-1,0 0 1,-1 0-1,1 0 1,0 0-1,0-1 1,0 1-1,0 0 1,0-1-1,0 1 1,-1-1-1,1 0 1,0 0-1,0 1 1,-1-1-1,1 0 1,-1-1-1,1 1 1,-1 0-1,1 0 1,-1-1-1,0 1 1,3-3-1,1-3 0,1-1-1,-1 1 1,-1-1-1,1 0 1,4-13-1,5-19-2,14-69 0,-9 30 4,-1 0 352,-18 79-344,0-1 0,0 1 0,0 0 0,0 0 0,0-1 0,0 1 0,0 0 0,0 0 0,0-1 0,0 1-1,1 0 1,-1 0 0,0 0 0,0-1 0,0 1 0,0 0 0,1 0 0,-1 0 0,0 0 0,0 0-1,0-1 1,1 1 0,-1 0 0,0 0 0,0 0 0,1 0 0,-1 0 0,0 0 0,0 0 0,0 0-1,1 0 1,-1 0 0,0 0 0,0 0 0,1 0 0,-1 0 0,0 0 0,0 0 0,1 0 0,-1 0-1,0 0 1,0 0 0,1 0 0,-1 0 0,0 1 0,0-1 0,0 0 0,1 0 0,-1 0 0,0 0-1,0 0 1,0 1 0,1-1 0,-1 0 0,0 1 0,11 9 231,9 16 5,-14-16-209,1-1 1,0 1-1,1-2 0,10 10 0,-16-16-122,0 0 0,0 0 0,0-1 1,1 1-1,-1-1 0,1 1 0,-1-1 0,1 0 0,0 0 0,0 0 0,-1-1 0,1 1 1,0-1-1,0 1 0,0-1 0,-1 0 0,1 0 0,0 0 0,0-1 0,0 1 0,-1-1 1,5 0-1,-2-1-281,0-1-1,0 1 1,0-1 0,0 0 0,0-1 0,0 1 0,-1-1 0,0 0 0,8-8 0,2-6-1591,14-21 1,-25 35 1661,21-34-1966,-1 1 627</inkml:trace>
</inkml:ink>
</file>

<file path=ppt/ink/ink2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5:02:46.341"/>
    </inkml:context>
    <inkml:brush xml:id="br0">
      <inkml:brushProperty name="width" value="0.05" units="cm"/>
      <inkml:brushProperty name="height" value="0.05" units="cm"/>
      <inkml:brushProperty name="color" value="#F6630D"/>
    </inkml:brush>
  </inkml:definitions>
  <inkml:trace contextRef="#ctx0" brushRef="#br0">48 858 11298,'-2'0'270,"1"1"0,0-1 0,0 0 0,0 1 0,0-1 0,0 1 0,0-1 1,0 1-1,0-1 0,1 1 0,-1-1 0,0 1 0,0 0 0,0 0 0,1-1 0,-1 1 0,0 0 0,1 0 0,-1 0 0,0 0 0,1 0 0,0 0 0,-1 0 0,1 0 0,-1 1 0,-8 32 2142,7-27-2000,-1 7 100,-1 0-158,1-1-1,1 1 0,0 0 0,0 16 0,2-27-323,0 0 0,0 0 0,1-1 0,-1 1 0,1 0 0,-1 0 0,1-1 0,0 1 0,0 0 0,0-1 0,0 1 0,0-1 0,1 1 0,-1-1 0,1 0 0,0 1 0,-1-1 0,1 0 0,0 0 0,1 0 0,-1 0 0,0-1 0,0 1 0,1-1 0,-1 1 0,5 1 0,0-1-19,1 0 0,-1 0 1,1-1-1,-1 0 1,1-1-1,0 1 1,-1-1-1,1-1 1,-1 0-1,1 0 0,10-3 1,-12 3-9,-1 0-1,1-1 1,-1 0-1,1 0 1,-1-1-1,0 0 1,0 1 0,0-2-1,0 1 1,-1 0-1,1-1 1,-1 0-1,0 0 1,0-1 0,6-7-1,-9 9 5,1 0 0,-1-1 1,1 1-1,-1 0 0,0-1 0,0 1 0,-1-1 0,1 1 0,-1-1 0,1-6 0,-2-1 66,0 1 0,-4-14 0,-1-6 69,6 28-134,0 0 0,0 1 0,1-1 0,-1 0 0,0 0-1,1 1 1,-1-1 0,1 0 0,-1 1 0,1-1 0,0 1 0,0-1 0,0 1 0,2-3 0,19-21 63,-12 15-69,-3 2 23,0-1 0,-1 0-1,0 0 1,0-1 0,-1 1 0,6-17-1,-8 18 15,0 1 1,1-1-1,0 1 0,0 0 0,8-11 0,-11 17-16,1 0 1,-1-1-1,0 1 1,1 0-1,-1-1 1,1 1-1,0 0 1,-1 0-1,1 0 1,0 0-1,0 1 1,-1-1-1,1 0 1,0 1-1,0-1 1,0 1-1,0 0 0,0 0 1,0-1-1,-1 1 1,1 0-1,0 1 1,0-1-1,0 0 1,0 1-1,0-1 1,0 1-1,0-1 1,3 3-1,22 10 335,-16-8-176,-1 1 0,1-2 0,0 1 0,0-2 0,0 1 0,14 1 1,-16-4-104,0-1 1,0 1 0,0-2 0,0 1 0,0-1 0,0-1-1,-1 1 1,1-2 0,0 1 0,-1-1 0,1 0 0,-1-1-1,8-4 1,-5 0-117,0 1 0,-1-1-1,0-1 1,0 1-1,-1-2 1,0 1 0,0-1-1,9-16 1,9-19-2495,38-87 0,3-5-1817,-57 118 4084,1 0 0,1 2 0,0-1 0,31-29 0,-26 33 1492,-15 12-825,-1 0 1,1 0-1,0 0 0,-1 0 1,1 0-1,-1-1 0,1 1 1,-1-1-1,0 0 0,0 0 1,-1 1-1,3-6 0,22-65-918,-3 6-168</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19.603"/>
    </inkml:context>
    <inkml:brush xml:id="br0">
      <inkml:brushProperty name="width" value="0.05" units="cm"/>
      <inkml:brushProperty name="height" value="0.05" units="cm"/>
      <inkml:brushProperty name="color" value="#008C3A"/>
    </inkml:brush>
  </inkml:definitions>
  <inkml:trace contextRef="#ctx0" brushRef="#br0">441 40 11426,'0'-4'728,"0"0"0,0 0-1,1 1 1,-1-1-1,1 0 1,0 0-1,0 0 1,2-5 0,-2 24 2351,-14 29-863,9-34-1850,1 0 0,0 0 0,1 1 0,-3 17 0,3 21 462,-17 95 0,-72 401-569,48-220-245,-27-5-12,16-158-10,38-119 13,2 1-1,1 0 1,-9 74 0,16-93 152,-12 39 0,7-29 622,0-4 167,11-30-1023,-8-13-6557,-3-3 6067,1 5 833</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20.589"/>
    </inkml:context>
    <inkml:brush xml:id="br0">
      <inkml:brushProperty name="width" value="0.05" units="cm"/>
      <inkml:brushProperty name="height" value="0.05" units="cm"/>
      <inkml:brushProperty name="color" value="#008C3A"/>
    </inkml:brush>
  </inkml:definitions>
  <inkml:trace contextRef="#ctx0" brushRef="#br0">6 5 13307,'-5'-5'11540,"8"22"-10500,-1 15-210,8 205 731,-8-155-1423,0-34-97,-8 80 0,7-117-64,-1-11 24,0 0 0,0 0-1,0 0 1,0 0-1,0 0 1,0 0 0,0 0-1,0 0 1,0 1-1,0-1 1,0 0 0,0 0-1,0 0 1,0 0-1,1 0 1,-1 0 0,0 0-1,0 0 1,0 0-1,0 0 1,0 0 0,0 0-1,0 0 1,0 0-1,0 0 1,1 0 0,-1 0-1,0 0 1,0 0-1,0 0 1,0 0 0,0 0-1,0 0 1,0 0-1,0 0 1,0 0 0,1 0-1,-1 0 1,0 0-1,0 0 1,0 0 0,0 0-1,0 0 1,0-1-1,0 1 1,0 0 0,0 0-1,12-15 198,-6 8 1,-6 6-122,9-8 79,-4 4-134,-1 0 0,0 0-1,0 0 1,0-1 0,3-6-1,-3 5-7,0 0 0,10-11 0,-7 10-13,0 2-1,1-1 1,0 1 0,0 0-1,18-10 1,49-17 20,-52 24-13,-1 0 1,26-16 0,-41 20-13,-1 1 0,0-1 1,0-1-1,0 1 0,-1-1 0,0 0 1,0 0-1,0 0 0,3-8 0,-5 8 9,0 1 0,0-1-1,-1 0 1,1 0 0,-1 0 0,-1 0-1,1-1 1,-1 1 0,0 0-1,-1-1 1,0-10 0,-4 1 30,4 15-30,0 0 1,0 0-1,-1 0 1,1 0 0,0 0-1,-1 0 1,1 0 0,-1 0-1,0 0 1,1 0-1,-1 1 1,0-1 0,1 0-1,-1 0 1,0 0 0,-2 0-1,-1-1 85,-1 0-1,1 0 0,0-1 1,-1 1-1,1-1 1,0 0-1,-4-4 0,-29-28 308,26 23-270,8 9-72,0-1 0,-1 1 0,1-1 0,-1 1 0,0 0 0,1 1 0,-1-1 0,-1 1 0,1 0 0,0 0 0,0 0 0,-1 0 0,1 1 0,-1 0 0,0 0 0,1 0 0,-9-1 0,-14 3 221,1 2 0,-49 9 0,50-7-148,15-3-283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28.721"/>
    </inkml:context>
    <inkml:brush xml:id="br0">
      <inkml:brushProperty name="width" value="0.05" units="cm"/>
      <inkml:brushProperty name="height" value="0.05" units="cm"/>
      <inkml:brushProperty name="color" value="#FF0066"/>
    </inkml:brush>
  </inkml:definitions>
  <inkml:trace contextRef="#ctx0" brushRef="#br0">329 1 11931,'-1'0'251,"0"1"0,0 0 0,0 0 1,0 0-1,1 0 0,-1 0 1,0 0-1,1 0 0,-1 0 1,1 1-1,-1-1 0,1 0 1,0 0-1,-1 0 0,1 1 0,0-1 1,0 1-1,-3 7 560,-4 6-46,-1 0 1,0 0-1,-1-1 0,-1-1 0,-11 14 1,-63 60 838,9-11-1132,70-70-451,-44 53 228,42-50-165,1 0 1,0 0 0,1 1 0,-8 19 0,13-28-74,-1 0 1,1-1 0,0 1 0,0 0 0,-1 0 0,1-1 0,0 1-1,0 0 1,0 0 0,0-1 0,0 1 0,0 0 0,0 0-1,0-1 1,0 1 0,0 0 0,0 0 0,1-1 0,-1 1-1,0 0 1,0 0 0,2 1 0,-2-2-3,1 0-1,0 1 1,-1-1 0,1 0 0,0 1-1,-1-1 1,1 0 0,0 0-1,0 1 1,-1-1 0,1 0-1,0 0 1,0 0 0,-1 0 0,1 0-1,0 0 1,0 0 0,1-1-1,6-1 34,0 0 0,-1-1 0,12-5-1,-11 5-4,121-45 138,28-12-91,-153 59-73,-1-1 1,0 0-1,1 1 1,-1-1-1,0 0 1,0-1-1,0 1 1,-1 0-1,1-1 1,4-4-1,-7 6 4,0 0 0,1 0 0,-1 1 0,0-1 0,1 0-1,-1 0 1,0 0 0,0 1 0,0-1 0,1 0 0,-1 0 0,0 0 0,0 0-1,0 1 1,0-1 0,-1 0 0,1 0 0,0 0 0,-1-1 0,1 1 20,-1-1 0,0 1 0,0-1 0,0 1 0,0-1 0,-1 1 0,1 0 0,0-1 0,-1 1 0,1 0 0,-1 0 0,-1-1 0,-27-15 303,0 1 1,-40-14-1,-24-13-640,91 42 53,1 0 1,-1-1-1,0 1 1,1-1-1,-1 0 0,1 0 1,0 0-1,-4-3 0,6-5-587</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1.847"/>
    </inkml:context>
    <inkml:brush xml:id="br0">
      <inkml:brushProperty name="width" value="0.05" units="cm"/>
      <inkml:brushProperty name="height" value="0.05" units="cm"/>
      <inkml:brushProperty name="color" value="#008C3A"/>
    </inkml:brush>
  </inkml:definitions>
  <inkml:trace contextRef="#ctx0" brushRef="#br0">1 222 13899,'0'-1'167,"0"0"0,1-1 0,-1 1 0,1 0 0,0 0 0,-1-1 0,1 1 0,0 0 0,0 0 0,0 0 0,0 0 0,0 0 0,0 0 0,0 0 0,0 1 0,0-1 0,0 0 0,1 0 0,-1 1 0,0-1 0,0 1 0,2-1-1,4-1 170,0 1-1,0 0 0,10-1 1,-8 1-53,78-6 824,310-40 2018,-162 0-1795,31-6-80,-3 18-199,-233 33-974,0 0 1,-1 3-1,1 0 1,0 2-1,-1 1 0,1 1 1,-1 2-1,54 19 0,13 19-15,-81-37-225,-1 1 0,0 0 0,26 23 0,-36-29-94,-1 1 1,0-1-1,0 1 1,3 5 0,-5-8 145,-1-1 0,0 1-1,1-1 1,-1 1 0,0-1 0,0 0 0,1 1 0,-1-1 0,0 1 0,0-1 0,0 1-1,1-1 1,-1 1 0,0 0 0,0-1 0,0 1 0,0-1 0,0 1 0,0-1 0,0 1-1,0-1 1,0 1 0,0-1 0,0 1 0,-1-1 0,1 1 0,0-1 0,0 1-1,0-1 1,-1 1 0,1-1 0,0 1 0,-1-1 0,1 1 0,0-1 0,-1 0 0,1 1-1,-1-1 1,1 0 0,0 1 0,-1-1 0,1 0 0,-1 1 0,1-1 0,-1 0 0,1 0-1,-1 0 1,1 1 0,-1-1 0,-25 3-1260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3:32.242"/>
    </inkml:context>
    <inkml:brush xml:id="br0">
      <inkml:brushProperty name="width" value="0.05" units="cm"/>
      <inkml:brushProperty name="height" value="0.05" units="cm"/>
      <inkml:brushProperty name="color" value="#008C3A"/>
    </inkml:brush>
  </inkml:definitions>
  <inkml:trace contextRef="#ctx0" brushRef="#br0">1 89 14435,'-1'2'174,"1"0"1,1 0-1,-1 0 1,0 0-1,0 0 0,1 0 1,-1-1-1,1 1 0,0 0 1,-1 0-1,1-1 0,0 1 1,0 0-1,0-1 1,0 1-1,0-1 0,0 1 1,1-1-1,-1 1 0,1-1 1,-1 0-1,1 0 0,-1 0 1,1 0-1,-1 0 1,1 0-1,0 0 0,0 0 1,-1-1-1,4 2 0,4-1 237,-1 1 0,1-1 0,0-1 0,-1 1 0,15-2 0,13-2 772,59-13 1,38-17 370,-16 3-671,177-20 482,-248 46-1240,0 2 0,0 2 0,0 2 0,67 11 0,-100-10-150,17 2-157,0 1-1,0 1 1,51 22 0,-78-28 103,1 0-153,-1 1 0,1 0 0,-1 0 0,1 0 0,3 4 0,-6-6 123,-1 1-1,1-1 0,-1 1 0,1-1 0,-1 1 0,1 0 1,-1-1-1,0 1 0,1-1 0,-1 1 0,0 0 1,1-1-1,-1 1 0,0 0 0,0 0 0,0-1 0,0 1 1,0 0-1,0-1 0,0 1 0,0 0 0,0 0 0,0-1 1,0 1-1,0 0 0,0-1 0,0 1 0,-1 0 1,1-1-1,0 1 0,0 0 0,-1-1 0,1 1 0,-1 0 1,1-1-1,0 1 0,-2 0 0,-18 17-2512,-8 4 802</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05.349"/>
    </inkml:context>
    <inkml:brush xml:id="br0">
      <inkml:brushProperty name="width" value="0.05" units="cm"/>
      <inkml:brushProperty name="height" value="0.05" units="cm"/>
      <inkml:brushProperty name="color" value="#008C3A"/>
    </inkml:brush>
  </inkml:definitions>
  <inkml:trace contextRef="#ctx0" brushRef="#br0">0 1863 8802,'6'-13'748,"-3"7"596,7 12-505,4 7 557,17 19 0,12 11 764,-7-9-1014,-28-25-1014,1 0 0,0-1 1,1 0-1,-1-1 0,2 0 1,-1 0-1,12 5 0,-4-6 15,-1 0 0,2-1 0,-1-1 0,1 0 0,20 0 0,96-1 557,-68-5-298,0-2 1,-1-3-1,0-3 0,-1-3 1,80-27-1,441-171 2300,-582 210-2696,81-26 358,93-17-1,-154 38-256,16-4 98,0-2 1,0-2-1,49-25 0,104-68 143,-109 59-339,111-83 230,10-5 523,-81 73-549,28-16-151,-122 61-9,0-1 1,49-43-1,18-31 390,64-55-75,275-173-236,-307 230 49,23-15 138,-112 84-178,58-24 1,-42 21 115,-40 18-191,-12 5-66,0 1 0,0-1 0,0 1 1,-1-1-1,1 0 0,0-1 0,-1 1 0,0 0 0,1-1 0,-1 0 1,0 0-1,-1 0 0,1 0 0,3-6 0,-1 3-1,-5 5-53,1 1 0,-1 0 0,0-1 0,1 0 0,-1 1 0,0-1 0,1 1 0,-1-1 0,0 1 0,0-1 0,1 0 0,-1 1 0,0-1 0,0 1 0,0-1-1,0 0 1,0 1 0,0-1 0,0 0 0,0 1 0,0-1 0,0 1 0,0-2 0,0-28-7554,0 13 5978</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05.696"/>
    </inkml:context>
    <inkml:brush xml:id="br0">
      <inkml:brushProperty name="width" value="0.05" units="cm"/>
      <inkml:brushProperty name="height" value="0.05" units="cm"/>
      <inkml:brushProperty name="color" value="#008C3A"/>
    </inkml:brush>
  </inkml:definitions>
  <inkml:trace contextRef="#ctx0" brushRef="#br0">1 62 11739,'34'-18'4969,"62"-20"0,-93 37-4879,-1 0 0,1 0 0,0 0 0,0 1 0,0-1 0,-1 1 0,1 0 0,0 0 0,0 0 0,0 0 0,0 0 0,0 0 0,0 1 0,-1 0 0,1-1 0,0 1 0,0 0 0,-1 0 0,1 0 0,-1 1 0,1-1 0,-1 1 0,1-1 0,-1 1 0,0 0 0,0 0 0,0 0 0,0 0 0,0 0 0,0 1 0,-1-1 0,1 0 0,-1 1 0,1 0 0,1 4 0,1 6 24,-1 0 0,0 0-1,-1 1 1,0-1 0,-1 0-1,-1 1 1,-1 19-1,0-15-60,0 2-26,-1 1 0,-1 0 0,0-1 0,-2 1 0,0-1 0,-2 0 0,-10 23 0,15-40-32,1 0-1,-1 1 1,0-1 0,0 0 0,-1-1 0,1 1-1,-1 0 1,-3 3 0,5-6-61,1 1 1,-1-1-1,0 1 0,0-1 0,1 1 0,-1-1 1,0 0-1,0 1 0,1-1 0,-1 0 1,0 1-1,0-1 0,0 0 0,0 0 1,1 0-1,-1 0 0,0 0 0,0 0 1,0 0-1,0 0 0,0 0 0,1-1 0,-1 1 1,0 0-1,0 0 0,0-1 0,1 1 1,-1-1-1,0 1 0,0 0 0,1-1 1,-1 0-1,0 1 0,1-1 0,-1 1 1,1-1-1,-1 0 0,1 1 0,-1-1 0,0-1 1,-12-24-2124,8 15 2012,-7-15-469</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05.839"/>
    </inkml:context>
    <inkml:brush xml:id="br0">
      <inkml:brushProperty name="width" value="0.05" units="cm"/>
      <inkml:brushProperty name="height" value="0.05" units="cm"/>
      <inkml:brushProperty name="color" value="#008C3A"/>
    </inkml:brush>
  </inkml:definitions>
  <inkml:trace contextRef="#ctx0" brushRef="#br0">1 0 15891,'25'9'1561,"-1"1"831,-4 2-95,4 3-1025,-5 4-408,6 3-512,1 5-192,-1 2-472,-6 3-144,8 9 240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11.331"/>
    </inkml:context>
    <inkml:brush xml:id="br0">
      <inkml:brushProperty name="width" value="0.05" units="cm"/>
      <inkml:brushProperty name="height" value="0.05" units="cm"/>
      <inkml:brushProperty name="color" value="#008C3A"/>
    </inkml:brush>
  </inkml:definitions>
  <inkml:trace contextRef="#ctx0" brushRef="#br0">21 1923 5865,'-17'2'8453,"16"-2"-8398,1 0 1,0 0 0,0 1-1,0-1 1,0 0 0,-1 0-1,1 0 1,0 0-1,0 0 1,0 0 0,0 0-1,0 0 1,0 0 0,-1 1-1,1-1 1,0 0 0,0 0-1,0 0 1,0 0 0,0 0-1,0 1 1,0-1 0,0 0-1,0 0 1,0 0 0,0 0-1,0 1 1,0-1 0,0 0-1,0 0 1,0 0 0,0 0-1,0 1 1,0-1-1,0 0 1,0 0 0,0 0-1,0 0 1,0 0 0,0 1-1,0-1 1,0 0 0,0 0-1,0 0 1,1 0 0,-1 0-1,0 1 1,1-1-9,0 0-1,0 0 1,1-1 0,-1 1-1,0 0 1,0 0-1,0-1 1,0 1 0,1-1-1,-1 1 1,0-1 0,0 1-1,0-1 1,0 0-1,0 1 1,0-1 0,0 0-1,-1 0 1,1 0 0,0 0-1,0 1 1,-1-1 0,1 0-1,0-1 1,-1 1-1,1 0 1,-1 0 0,1-1-1,3-7 281,-1 0 0,4-15 0,-5 15-19,17-52 405,3 1 1,2 1 0,43-75 0,-23 46-352,40-111 1,-5 10 193,-38 109-176,4 2 1,79-104-1,-8-9-375,-40 60-4,-61 110 9,2 0 0,0 1 0,1 1 0,38-31 0,-34 32-5,-1-1 0,-1-1 0,32-41 0,-21 11-2,-20 31 20,1 1 1,26-33-1,-36 49-2,0 0 0,1 0 0,-1 0 0,0 0 0,1 1-1,-1-1 1,1 1 0,-1 0 0,1-1 0,0 1 0,0 0 0,-1 0 0,1 1 0,0-1 0,4 0 0,-6 1-16,1 0 1,0 0 0,0 0 0,0 1 0,-1-1-1,1 0 1,0 1 0,0-1 0,-1 1 0,1 0-1,0-1 1,-1 1 0,1 0 0,-1 0 0,1 0-1,-1 0 1,1 0 0,-1 0 0,0 1 0,1-1-1,-1 0 1,0 1 0,0-1 0,0 1 0,1 1-1,2 6-1,-1 0-1,1 0 1,-2 0-1,1 0 1,-1 1-1,0-1 0,0 13 1,-1 6-3,-3 33 1,-5 4-25,-3 0-1,-25 86 1,7-39-112,-47 161-270,-15-5 272,65-196 0,-51 144-538,30-87 366,20-61 36,4 0 0,-15 75 0,20-66 141,-6 50 68,22-108 65,0-1 0,4 22 1,-2-21-4,0 0 0,-2 19 1,-3-8-12,1-8 10,0 26 0,3-42 0,0 0-1,1 0 1,-1 0 0,1 0-1,1 0 1,-1 0 0,1 0-1,0-1 1,3 7 0,-4-11-2,0 1 1,0-1 0,0 0 0,0 0 0,0 0-1,0 1 1,0-1 0,0 0 0,1 0 0,-1-1 0,0 1-1,1 0 1,-1 0 0,0-1 0,1 1 0,-1 0 0,1-1-1,-1 0 1,1 1 0,0-1 0,-1 0 0,1 0 0,-1 0-1,1 0 1,-1 0 0,1 0 0,0 0 0,-1 0 0,1-1-1,1 0 1,2 0 4,0-1 0,0 0 0,0 0 0,-1 0 0,1-1 0,-1 1 0,1-1 0,3-4 0,25-22 11,-1-3 0,-2 0-1,-1-2 1,-1-1 0,-3-1-1,0-1 1,34-74 0,29-60 474,-5 8 171,-33 62-433,85-128 0,94-169-238,-190 326 34,26-58 37,-34 65-12,3 1-1,53-76 0,-76 126-36,0 1-1,1 0 1,0 1-1,1 0 1,1 1 0,0 0-1,0 1 1,1 1-1,0 0 1,25-10-1,-35 17 0,-1 1 1,1-1-1,-1 1 0,1 0 0,0 0 0,-1 0 1,1 1-1,0-1 0,0 1 0,0 0 0,8 2 1,-10-1-9,-1-1 1,1 1-1,0 0 1,0 0-1,-1 1 1,1-1-1,-1 0 1,1 1 0,-1 0-1,0-1 1,1 1-1,-1 0 1,0 0-1,0 0 1,-1 1 0,1-1-1,0 0 1,-1 1-1,1-1 1,1 6-1,1 2-1,-1 0 0,0 0-1,-1 1 1,0-1 0,-1 0-1,0 1 1,0-1 0,-2 21-1,-4 5-52,-9 43-1,11-65 44,-7 33-96,-3-1-1,-1 0 1,-2 0-1,-3-2 1,-1 0-1,-47 73 1,45-83-8,2 1 1,0 1 0,3 0-1,-15 43 1,-130 433-95,105-253 233,46-199-21,-23 245-10,33-283 6,1 1 0,0 0 0,6 29 0,-5-43 9,1 0 0,0 0 1,0 0-1,1-1 0,1 1 0,-1-1 0,1 0 1,1 0-1,0 0 0,0 0 0,6 7 0,-8-12 6,0 0 0,0 0 0,0-1 0,0 1-1,0-1 1,1 0 0,-1 0 0,1 0 0,6 2 0,-9-3 7,1-1 1,0 1 0,-1-1 0,1 0 0,-1 0-1,1 0 1,0 0 0,-1 0 0,1 0-1,-1 0 1,1 0 0,-1-1 0,1 1 0,0-1-1,-1 1 1,1-1 0,-1 0 0,0 1 0,1-1-1,-1 0 1,0 0 0,1 0 0,-1 0-1,0 0 1,0 0 0,0 0 0,1-2 0,13-18 149,-1 0 0,21-44 0,-12 20-152,112-184 31,52-87 469,-21-11-9,11-77 1343,-134 294-1095,61-139 313,-73 180-792,-30 67-427,0-1 0,-1 1 0,1 0 0,-1 0 0,1 0 1,-1-1-1,0 1 0,0 0 0,0-1 0,0 1 0,0 0 0,-1 0 0,1 0 0,-1-1 0,1 1 0,-1 0 0,-2-4 0,-1-7-1148,-4-14-213</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12.413"/>
    </inkml:context>
    <inkml:brush xml:id="br0">
      <inkml:brushProperty name="width" value="0.05" units="cm"/>
      <inkml:brushProperty name="height" value="0.05" units="cm"/>
      <inkml:brushProperty name="color" value="#008C3A"/>
    </inkml:brush>
  </inkml:definitions>
  <inkml:trace contextRef="#ctx0" brushRef="#br0">6 1 9682,'0'0'97,"0"0"-1,0 0 1,-1 0-1,1 0 1,0 0-1,0 0 1,-1 0 0,1 0-1,0 0 1,0 0-1,0 0 1,-1 0-1,1 0 1,0 0-1,0 0 1,0 1 0,-1-1-1,1 0 1,0 0-1,0 0 1,0 0-1,-1 0 1,1 0-1,0 1 1,0-1 0,0 0-1,0 0 1,0 0-1,0 1 1,-1-1-1,1 0 1,0 0-1,0 1 1,3 7 1426,10 7 263,1-6-1051,0 0-1,1-1 1,0-1-1,23 8 1,-12-5-220,75 24 1289,-63-23-790,65 30 1,-61-19-750,-16-7-237,2-2-1,-1-1 0,47 14 0,-67-24-735,-1-1-1,0 1 0,0 0 0,0 0 1,0 1-1,10 6 1841</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12.860"/>
    </inkml:context>
    <inkml:brush xml:id="br0">
      <inkml:brushProperty name="width" value="0.05" units="cm"/>
      <inkml:brushProperty name="height" value="0.05" units="cm"/>
      <inkml:brushProperty name="color" value="#008C3A"/>
    </inkml:brush>
  </inkml:definitions>
  <inkml:trace contextRef="#ctx0" brushRef="#br0">0 1 11418,'0'2'218,"0"0"0,1 0 0,-1 0 0,1 0 0,-1 1 0,1-1 0,-1 0 0,1 0 0,0 0 0,0 0 0,0 0 1,0-1-1,0 1 0,1 0 0,-1 0 0,1-1 0,-1 1 0,1-1 0,-1 1 0,1-1 0,0 1 0,0-1 0,0 0 0,-1 0 0,4 1 0,5 2 231,0 0 0,0-1 0,0 0 0,12 1 0,3 1 406,10 7-13,0 2 0,-2 1 0,37 21 0,-3-1-234,-62-32-580,85 41 9,99 34 0,-187-78-146,-1 1 1,1-1-1,-1 1 0,1-1 0,-1 0 0,1 0 1,-1 1-1,1-1 0,-1 0 0,3-1 1,-4 1-1,1 0 1,-1 0 0,0 0-1,1-1 1,-1 1 0,1 0 0,-1 0-1,0 0 1,1-1 0,-1 1-1,1 0 1,-1-1 0,0 1 0,1 0-1,-1-1 1,0 1 0,0 0-1,1-1 1,-1 1 0,0-1 0,0 1-1,1-1 1,-1-2-291,0 1-1,0-1 1,1 1 0,-2-1-1,1 1 1,0-1-1,0 1 1,-1-1 0,1 1-1,-2-4 1,-2-10-655</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13.251"/>
    </inkml:context>
    <inkml:brush xml:id="br0">
      <inkml:brushProperty name="width" value="0.05" units="cm"/>
      <inkml:brushProperty name="height" value="0.05" units="cm"/>
      <inkml:brushProperty name="color" value="#008C3A"/>
    </inkml:brush>
  </inkml:definitions>
  <inkml:trace contextRef="#ctx0" brushRef="#br0">0 1 9554,'4'2'3817,"8"5"-2523,-2-1-556,32 21 2412,70 59 0,-6-5-952,-70-55-1718,27 18 42,-54-39-541,1 0-1,-1 0 1,1-1-1,0-1 1,11 4 0,-20-7-70,-1 0 1,1 1-1,0-1 1,0 0-1,-1 0 1,1 0-1,0 0 1,0 0-1,-1 0 0,1 0 1,0 0-1,0 0 1,-1 0-1,1 0 1,0 0-1,0 0 1,-1-1-1,1 1 1,0 0-1,-1-1 1,1 1-1,0 0 1,-1-1-1,2 0 1,-2 0-52,1 0 0,-1 1 1,0-1-1,0 0 0,1 0 0,-1 0 1,0 0-1,0 1 0,0-1 0,0 0 1,0 0-1,0 0 0,0 0 1,0 0-1,0 0 0,0 0 0,-1 0 1,-1-7-627,-1 1 0,0 0 0,-6-11 0,8 16 765,-10-20 1039,3 0-394</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13.605"/>
    </inkml:context>
    <inkml:brush xml:id="br0">
      <inkml:brushProperty name="width" value="0.05" units="cm"/>
      <inkml:brushProperty name="height" value="0.05" units="cm"/>
      <inkml:brushProperty name="color" value="#008C3A"/>
    </inkml:brush>
  </inkml:definitions>
  <inkml:trace contextRef="#ctx0" brushRef="#br0">0 44 10634,'0'-1'206,"0"-1"-1,1 0 0,-1 0 0,0 0 1,1 0-1,-1 1 0,1-1 0,0 0 1,0 0-1,-1 1 0,1-1 1,0 1-1,0-1 0,1 1 0,-1-1 1,0 1-1,0 0 0,1-1 0,-1 1 1,1 0-1,-1 0 0,1 0 0,-1 0 1,1 0-1,0 0 0,-1 1 1,1-1-1,0 0 0,0 1 0,0 0 1,2-1-1,2 0 82,0 0 0,0 0 1,1 1-1,-1 0 0,0 0 0,1 1 1,-1 0-1,7 1 0,0 3 145,0 0 0,-1 0 0,1 2 1,-1 0-1,-1 0 0,14 11 0,27 16 808,-32-24-777,0-1-1,1-1 1,-1-1 0,24 6-1,87 11 1410,-9-2-937,-89-12-753,-31-9-232,0 0 1,0 0 0,0 0 0,0 0 0,0 1 0,0-1-1,0 0 1,0 1 0,-1-1 0,1 1 0,-1 0 0,2 2-1,-2-2-211,-8-12-4508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30.054"/>
    </inkml:context>
    <inkml:brush xml:id="br0">
      <inkml:brushProperty name="width" value="0.05" units="cm"/>
      <inkml:brushProperty name="height" value="0.05" units="cm"/>
      <inkml:brushProperty name="color" value="#FF0066"/>
    </inkml:brush>
  </inkml:definitions>
  <inkml:trace contextRef="#ctx0" brushRef="#br0">151 365 14027,'-12'5'4945,"7"-2"-4626,1 0 0,0 1 0,0 0 0,0 0 0,1 0 0,-1 0 0,1 0 0,0 1 0,-5 8 0,-19 50 217,20-47-274,-35 102 704,37-99-702,0 0-1,1 1 1,1 0 0,0 26 0,3-45-248,0 0-1,0 0 1,0 0-1,0-1 1,0 1-1,0 0 1,0 0-1,0 0 1,0 0-1,1 0 1,-1 0-1,0 0 0,1 0 1,-1 0-1,0-1 1,1 1-1,-1 0 1,1 0-1,0 0 1,-1-1-1,2 2 1,-1-1-9,0-1 0,0 0 1,-1 0-1,1 0 1,0 0-1,0 0 0,0 1 1,0-2-1,-1 1 0,1 0 1,0 0-1,0 0 1,0 0-1,0 0 0,-1-1 1,1 1-1,0 0 0,0-1 1,1 0-1,2-1 0,1-2 0,0 1 0,-1 0 1,0-1-1,1 0 0,3-5 0,1-2-8,0-1 0,-1 0 1,-1 0-1,0-1 0,-1 0 0,0 0 1,-1 0-1,-1 0 0,5-22 0,-4 3-84,-1 1 0,-2-1 0,-2-39 0,-1-5-53,-4 0-1,-20-105 1,25 180 139,-2-9 66,0 1 0,-1 0-1,0 0 1,0 0 0,0 1-1,-8-13 1,11 21-57,0-1-1,0 1 1,0 0-1,0-1 1,0 1-1,-1 0 1,1 0-1,0-1 1,0 1-1,0 0 1,0 0-1,0 0 1,0-1-1,-1 1 1,1 0 0,0 0-1,0 0 1,0-1-1,-1 1 1,1 0-1,0 0 1,0 0-1,-1 0 1,1 0-1,0-1 1,0 1-1,-1 0 1,1 0-1,0 0 1,0 0-1,-1 0 1,1 0-1,0 0 1,-1 0 0,1 0-1,0 0 1,0 0-1,-1 0 1,1 0-1,0 0 1,0 0-1,-1 1 1,1-1-1,0 0 1,0 0-1,-1 0 1,1 0-1,0 0 1,0 1-1,-1-1 1,1 0 0,0 0-1,0 0 1,0 1-1,0-1 1,-1 0-1,1 0 1,0 0-1,0 1 1,0-1-1,0 1 1,-5 16 201,5-17-209,-4 33 224,2-1 1,2 1-1,5 57 0,-4-78-187,3 28 84,1-1 0,15 54 0,-16-77-82,2 1-1,0-1 0,0 0 0,2 0 1,0-1-1,1 0 0,20 27 0,-24-36-30,0-1-1,-1-1 1,2 1-1,-1-1 1,0 0-1,1 0 1,0 0 0,0-1-1,0 0 1,0 0-1,1 0 1,-1-1-1,1 0 1,9 1-1,-8-2-4,0 0 0,0-1-1,-1 0 1,1-1 0,0 0-1,0 0 1,0 0 0,-1-1 0,1-1-1,-1 1 1,1-1 0,7-4-1,-6 2-10,-1 0-1,1-1 0,-1 0 1,0 0-1,-1 0 1,0-1-1,0 0 0,0-1 1,-1 0-1,0 0 0,0 0 1,8-17-1,-1-5-126,-2 1 1,14-53-1,-10 31-31,-13 45 152,0-1-1,1 1 1,0-1-1,1 1 1,4-7 0,-8 12 11,1 0 0,-1 1 0,1-1 0,-1 1 0,1-1 0,-1 1 0,1-1 0,-1 1 0,1-1 0,-1 1 0,1-1 1,-1 1-1,1 0 0,0-1 0,-1 1 0,1 0 0,0-1 0,1 1 0,-2 0 1,0 0 0,1 0 0,-1 0 0,1 0 0,-1 1 0,0-1 0,1 0 0,-1 0 0,1 0 0,-1 1 0,0-1 0,1 0 0,-1 0 0,0 1 0,1-1 0,-1 0 0,0 1 0,0-1 0,1 0 0,-1 1-1,0-1 1,1 1 0,0 3 10,1 0 0,-1 0 0,1 0 0,0 7 0,-1-9-1,6 44 159,-4-29-77,0 1 0,7 24-1,-8-37-85,1 1-1,-1 0 0,1-1 0,0 1 0,0-1 0,1 0 1,0 0-1,0 0 0,0-1 0,0 1 0,5 3 0,-6-6-85,17 12-157,-19-13 168,-1-1 1,0 0-1,1 0 0,-1 1 1,1-1-1,-1 0 0,0 0 0,1 0 1,-1 0-1,1 0 0,-1 1 1,1-1-1,-1 0 0,1 0 0,-1 0 1,1 0-1,-1 0 0,1 0 1,-1 0-1,0-1 0,1 1 0,-1 0 1,1 0-1,-1 0 0,1 0 1,-1 0-1,1-1 0,-1 1 0,0 0 1,1-1-1,-1 1 0,0 0 1,1 0-1,-1-1 0,0 1 0,1 0 1,-1-1-1,0 1 0,0-1 1,1 1-1,-1 0 0,0-1 0,0 1 1,0-1-1,1 0 0,7-51-6813,-2 9 4316</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18.929"/>
    </inkml:context>
    <inkml:brush xml:id="br0">
      <inkml:brushProperty name="width" value="0.05" units="cm"/>
      <inkml:brushProperty name="height" value="0.05" units="cm"/>
      <inkml:brushProperty name="color" value="#008C3A"/>
    </inkml:brush>
  </inkml:definitions>
  <inkml:trace contextRef="#ctx0" brushRef="#br0">1239 4774 8986,'-10'2'1594,"10"-2"-1568,0 0 0,0 0 0,0 0 0,0 0-1,0 0 1,-1 0 0,1 0 0,0 0 0,0 0 0,0 0 0,0 0 0,0 0 0,0 0 0,0 0 0,0 0 0,0 0-1,0 0 1,0 0 0,0 0 0,0 0 0,0 0 0,0 0 0,0 0 0,0 1 0,0-1 0,0 0 0,0 0 0,0 0 0,0 0-1,0 0 1,0 0 0,0 0 0,0 0 0,0 0 0,0 0 0,0 0 0,0 0 0,0 0 0,0 0 0,0 0 0,0 0 0,0 1-1,0-1 1,0 0 0,0 0 0,0 0 0,0 0 0,0 0 0,0 0 0,0 0 0,0 0 0,0 0 0,0 0 0,0 0-1,1 0 1,-1 0 0,0 0 0,0 0 0,0 0 0,0 0 0,0 0 0,2 1 112,-1 0 1,1-1-1,0 1 1,0-1-1,0 1 1,-1-1 0,1 0-1,3 1 1,2-2-4,0 1 1,1-1-1,-1 0 0,0-1 1,1 0-1,-1 0 1,0 0-1,8-5 1,55-30 662,-59 30-678,87-49 945,105-43 0,68-2-132,-90 35-376,359-113 505,-5 2-573,-334 91-142,-152 61-204,-2-2 0,48-37 0,-5-10 170,97-102 1,-115 105-116,3-2 16,146-145 309,-13-10-322,-140 143-171,61-71 71,-49 75-24,-35 37-20,-1-3 0,52-73 0,-66 73-19,37-80 1,11-57 76,-47 108-34,7-11 39,45-117 186,-71 168-243,-2 0-1,-1-1 1,8-64-1,-16 78-36,-1 0 0,-2 0 0,0 0 0,-1 1 0,-1-1 0,-1 0 0,-1 1 0,-1 0 0,-1 1 0,-12-25 0,-118-290 112,53 123-133,68 177-5,-2 2 0,-1 0 0,-48-61-1,37 60-3,-2 0 0,-2 3-1,-1 0 1,-1 3 0,-80-49-1,68 51-1,-1 3 0,-2 1 0,0 3 0,-97-24 0,-141-11-16,-4 16-8,220 29 21,-60-6-8,-184 2 0,251 16-3,0 3 0,1 2 0,0 4 0,-118 35 1,100-15-25,1 3 1,2 4 0,-116 72-1,-231 164-160,355-223 189,2 2-1,2 4 0,-99 104 1,-196 235-112,290-311 85,-83 125 1,-35 114-58,84-122-120,-139 274-503,43 15 330,177-408 389,4 1-1,4 1 1,-16 161 0,33-196 5,1-1 1,2 1-1,3 0 1,2 0-1,2-1 1,2 0-1,2-1 1,21 54-1,-11-53 16,2-1 1,1-1-1,3-1 0,46 58 1,-5-20 63,89 84 0,-104-115-25,101 76-1,-133-113-47,1-1 1,1-1-1,1-1 0,-1-1 0,2-1 1,0-2-1,53 13 0,-47-17 10,0-2 1,0-1 0,0-1-1,0-2 1,0-1-1,0-1 1,0-2-1,-1-2 1,0 0-1,46-18 1,138-72-941,-157 69 405,92-42-118</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0.088"/>
    </inkml:context>
    <inkml:brush xml:id="br0">
      <inkml:brushProperty name="width" value="0.05" units="cm"/>
      <inkml:brushProperty name="height" value="0.05" units="cm"/>
      <inkml:brushProperty name="color" value="#008C3A"/>
    </inkml:brush>
  </inkml:definitions>
  <inkml:trace contextRef="#ctx0" brushRef="#br0">46 43 7290,'-9'7'588,"8"-5"-366,-1-1 0,0 1 0,0-1 0,0 1 0,0-1 0,-1 0 0,1 0 0,0 0 0,-5 2 0,8-5-93,0 0 0,0 0 0,0 0 0,0 0 0,0 1 0,0-1 0,1 0 0,-1 1 0,3-3 0,2-1 48,-4 4-89,0-1-1,-1 1 1,1 0-1,0-1 1,-1 1-1,1-1 1,-1 1-1,1-1 1,-1 0-1,0 0 0,0 1 1,0-1-1,0 0 1,1-4-1,-2 6-65,0 0 0,0 0-1,0 0 1,0 0 0,0 0-1,0 0 1,0 0 0,0 0-1,0 0 1,-1 0 0,1 0-1,0 0 1,0 0 0,0-1-1,0 1 1,0 0 0,0 0-1,0 0 1,0 0-1,-1 0 1,1 0 0,0 0-1,0 0 1,0 0 0,0 0-1,0 0 1,0 0 0,0 0-1,0 0 1,-1 0 0,1 0-1,0 1 1,0-1 0,0 0-1,0 0 1,0 0 0,0 0-1,0 0 1,0 0 0,-1 0-1,1 0 1,0 0 0,0 0-1,0 0 1,0 0-1,0 1 1,0-1 0,0 0-1,0 0 1,0 0 0,0 0-1,0 0 1,0 0 0,0 0-1,0 0 1,0 1 0,0-1-1,-9 9 586,6-6-265,-8 7 398,8-8-487,1 0-1,-1 0 1,1 1-1,-1-1 1,1 1 0,0 0-1,-1-1 1,2 1-1,-4 6 1,5-9-240,0 0 0,-1 0 0,1 0 0,0 0 0,0 0 0,0 0 0,0 0 0,0 1 0,0-1 0,0 0 0,0 0 0,0 0 0,0 0 0,0 0 0,0 0 0,0 0 0,0 0 0,0 0 0,0 0 0,0 0 0,0 1 0,0-1 0,0 0 0,0 0 0,0 0 0,0 0 0,0 0 0,0 0 0,0 0 0,0 0 0,0 0 0,0 0 0,0 0 0,1 0 0,-1 0 0,0 0 0,0 1 0,0-1 0,0 0 0,0 0 0,0 0 0,0 0 0,0 0 0,0 0 0,0 0 0,0 0 0,0 0 0,0 0 0,0 0 0,1 0 0,-1 0 0,0 0 0,0 0 0,0 0 0,0 0 0,0 0 0,0 0 0,0 0 0,0 0 0,0 0 0,0 0 0,0 0 0,1 0 0,6-4 680,8-7 258,-10 7-668,-2 2-8,0-1 0,0 1 0,0 0 0,0 0 0,4-2 0,-6 3-215,0 1 0,1-1 1,-1 1-1,0 0 0,0 0 1,0 0-1,0 0 0,1-1 1,-1 2-1,0-1 0,0 0 1,0 0-1,0 0 0,1 0 1,-1 1-1,0-1 0,0 0 1,0 1-1,0-1 0,2 2 1,4 2-23,0-1-1,1 0 1,-1 0 0,1-1 0,-1 0-1,1 0 1,0 0 0,0-1 0,0-1-1,0 1 1,9-2 0,8-1-19,0-1 0,29-7 1,-15 1 113,0 1 1,0 3-1,1 1 1,0 1-1,64 6 1,16 17 48,-9 0-147,-90-18-23,1 0 1,-1-2-1,28-2 1,-27-1-7,0-1-1,0-1 1,0-1 0,-1-1 0,41-19-1,-47 21 259,-5 3-1347,-5-1-2489,-12 10 1678,6 4 802</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0.430"/>
    </inkml:context>
    <inkml:brush xml:id="br0">
      <inkml:brushProperty name="width" value="0.05" units="cm"/>
      <inkml:brushProperty name="height" value="0.05" units="cm"/>
      <inkml:brushProperty name="color" value="#008C3A"/>
    </inkml:brush>
  </inkml:definitions>
  <inkml:trace contextRef="#ctx0" brushRef="#br0">15 0 12819,'-5'7'1472,"-2"5"953,4 8-617,3 4-32,0 5-311,3 5-153,4-4-88,0 2-112,2-1-375,-6-2-193,-3-4-336,-2-1-168,-1-4-544,1-1-513,2-11-1519,14 2 1120,9-6 335</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0.925"/>
    </inkml:context>
    <inkml:brush xml:id="br0">
      <inkml:brushProperty name="width" value="0.05" units="cm"/>
      <inkml:brushProperty name="height" value="0.05" units="cm"/>
      <inkml:brushProperty name="color" value="#008C3A"/>
    </inkml:brush>
  </inkml:definitions>
  <inkml:trace contextRef="#ctx0" brushRef="#br0">1 128 10618,'0'-1'277,"-1"-2"446,1 1-1,0 0 1,0 0-1,0 0 1,1 0-1,-1 0 0,0 0 1,1 0-1,0 0 1,1-4-1,13-9 782,7-1-341,37-21 0,-49 32-1041,0 0-1,1 1 1,0 0-1,0 0 0,0 1 1,16-2-1,-24 4-92,0 1 0,0 0-1,0 0 1,0 0 0,-1 0-1,1 1 1,0-1-1,5 2 1,-7-2-19,0 1 0,0 0 0,0-1 0,1 1 0,-1 0 1,0 0-1,0-1 0,0 1 0,0 0 0,0 0 0,-1 0 0,1 0 0,0 0 0,0 1 0,-1-1 0,1 0 0,0 0 0,-1 0 1,1 1-1,-1-1 0,0 0 0,1 2 0,1 13 143,0 1 1,-2-1-1,0 1 0,-3 28 1,0-12 263,1 6 108,-14 143 1380,16-179-1918,-1 0-22,1 0-1,-1 0 0,1 0 1,0 0-1,0-1 1,0 1-1,0 0 1,1 0-1,-1 0 1,1 0-1,-1-1 1,2 5-1,-1-7-64,-1 0 0,0 1 0,1-1-1,-1 0 1,0 0 0,1 0 0,-1 0 0,0 0 0,0 0-1,1 0 1,-1 0 0,0 0 0,1 0 0,-1 0 0,0-1-1,1 1 1,-1 0 0,0 0 0,0 0 0,1 0 0,-1 0-1,0 0 1,0-1 0,1 1 0,-1 0 0,0 0 0,0 0-1,1-1 1,-1 1 0,0 0 0,0 0 0,0-1 0,0 1-1,1-1 1,8-10-165,-7 9 467,6-5-419</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7:01.331"/>
    </inkml:context>
    <inkml:brush xml:id="br0">
      <inkml:brushProperty name="width" value="0.05" units="cm"/>
      <inkml:brushProperty name="height" value="0.05" units="cm"/>
      <inkml:brushProperty name="color" value="#008C3A"/>
    </inkml:brush>
  </inkml:definitions>
  <inkml:trace contextRef="#ctx0" brushRef="#br0">136 7 12315,'-1'-1'123,"1"1"1,0 0 0,0-1 0,0 1 0,0 0 0,-1-1-1,1 1 1,0 0 0,0 0 0,-1-1 0,1 1 0,0 0-1,0 0 1,-1-1 0,1 1 0,0 0 0,-1 0 0,1-1-1,0 1 1,-1 0 0,1 0 0,0 0 0,-1 0 0,1 0-1,0 0 1,-1 0 0,1 0 0,-1 0 0,1 0 0,0 0-1,-1 0 1,1 0 0,0 0 0,-1 0 0,1 0 0,-1 0-1,1 0 1,0 0 0,-1 0 0,1 1 0,0-1 0,-1 0-1,1 0 1,0 0 0,-1 1 0,-17 13 1483,16-12-1245,-8 6-107,2 0 0,-1 1 0,1 1-1,0-1 1,1 1 0,0 1 0,1-1 0,0 1-1,0 0 1,1 0 0,1 1 0,0-1 0,1 1-1,0 0 1,0 0 0,1 1 0,1-1-1,0 0 1,1 15 0,1-24-243,-1 0 0,0 0-1,1 0 1,-1 1 0,1-1 0,0 0 0,0 0-1,0 0 1,0 0 0,1-1 0,-1 1 0,1 0-1,0 0 1,-1-1 0,1 1 0,1-1 0,-1 0-1,0 0 1,0 1 0,1-1 0,-1-1 0,1 1-1,0 0 1,0-1 0,-1 1 0,1-1 0,0 0-1,0 0 1,6 1 0,-1 0 1,-1-1 0,0-1 1,1 0-1,-1 0 0,0 0 0,1-1 0,-1 0 0,0 0 1,0-1-1,0 0 0,0 0 0,9-4 0,1-2 32,0-1 0,0-1-1,22-17 1,-32 22-11,-1 0 0,0-1 0,0 1 1,-1-1-1,1-1 0,-1 1 0,-1-1 1,1 0-1,-1 0 0,6-14 0,-9 18-10,-1 0 0,1 0 0,0 0 0,-1 0-1,0 0 1,0 0 0,0 0 0,0 0 0,0 0-1,-1 0 1,0 0 0,1 0 0,-1 0 0,0 0-1,0 0 1,0 0 0,-1 0 0,1 1 0,-1-1 0,0 1-1,1-1 1,-1 1 0,0-1 0,0 1 0,-1 0-1,1 0 1,-5-3 0,1 1-18,0-1 1,-1 1-1,0 1 1,0-1-1,0 1 1,0 0-1,0 1 0,0 0 1,-1 0-1,-9-1 1,0 3-303,-1 0 1,0 1 0,-26 4-1,39-4 227,-54 7-481</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37.278"/>
    </inkml:context>
    <inkml:brush xml:id="br0">
      <inkml:brushProperty name="width" value="0.05" units="cm"/>
      <inkml:brushProperty name="height" value="0.05" units="cm"/>
      <inkml:brushProperty name="color" value="#008C3A"/>
    </inkml:brush>
  </inkml:definitions>
  <inkml:trace contextRef="#ctx0" brushRef="#br0">32 19 8170,'-14'15'2644,"14"-15"-2586,0 0-1,-1 1 0,1-1 1,0 0-1,0 0 0,-1 0 1,1 1-1,0-1 1,-1 0-1,1 0 0,0 0 1,-1 0-1,1 0 0,0 1 1,-1-1-1,1 0 0,0 0 1,-1 0-1,1 0 0,0 0 1,-1 0-1,1 0 0,0 0 1,-1 0-1,1 0 0,0 0 1,-1-1-1,1 1 0,0 0 1,-1 0-1,1 0 0,0 0 1,-1 0-1,1-1 0,0 1 1,-1 0-1,1 0 0,0-1 1,0 1-1,-1 0 0,1 0 1,0-1-1,0 1 1,0 0-1,0-1 0,-1 1 1,1 0-1,0-1 0,0 1 1,0-1-1,-3-7 6307,10 0-5467,-6 7-759,0 0 0,0 0 0,0 0-1,0 0 1,0 0 0,0 0-1,0 0 1,1 0 0,-1 1-1,0-1 1,1 0 0,-1 1-1,0-1 1,1 1 0,-1-1-1,3 1 1,-2 0-95,-1 1 1,0-1-1,0 0 1,1 1 0,-1 0-1,0-1 1,0 1-1,0 0 1,0-1-1,0 1 1,0 0-1,0 0 1,0 0-1,0 0 1,0 0-1,0 0 1,-1 0-1,2 3 1,3 2 75,1 1 1,0-1-1,0 1 0,0-2 1,10 9-1,-15-14-88,-1 0 0,0 0 0,1 0 0,-1 1 0,0-1 0,1 0 0,-1 0 0,0 1 0,1-1 0,-1 0 1,0 0-1,0 1 0,1-1 0,-1 0 0,0 1 0,0-1 0,0 0 0,0 1 0,1-1 0,-1 1 0,0-1 0,-8 7 51,7-7-116,1 0-1,0 0 0,0 0 1,0 0-1,-1 0 0,1 1 1,0-1-1,0 0 0,0 0 1,-1 0-1,1 0 0,0 0 1,0 0-1,0 0 0,-1 0 1,1 0-1,0 0 0,0 0 1,-1 0-1,1 0 0,0 0 1,0 0-1,-1 0 0,1 0 1,0 0-1,0 0 0,0 0 1,-1 0-1,1 0 0,0 0 1,0 0-1,0-1 0,-1 1 1,1 0-1,0 0 0,0 0 1,0 0-1,-1 0 0,1-1 0,0 1 1,0 0-1,0 0 0,0 0 1,0-1-1,0 1 0,0 0 1,-1 0-1,1-1 0,0 1 1,0 0-1,0 0 0,0 0 1,0-1-1,0 1 0,0 0 1,0 0-1,0-1 0,0 1 1,0 0-1,0 0 0,0-1 1,1 1-1,-1 0 0,9-18-774</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38.210"/>
    </inkml:context>
    <inkml:brush xml:id="br0">
      <inkml:brushProperty name="width" value="0.05" units="cm"/>
      <inkml:brushProperty name="height" value="0.05" units="cm"/>
      <inkml:brushProperty name="color" value="#008C3A"/>
    </inkml:brush>
  </inkml:definitions>
  <inkml:trace contextRef="#ctx0" brushRef="#br0">26 70 7882,'-25'5'9518,"29"9"-7224,-4-12-2205,1 0 1,1-1 0,-1 1 0,0-1 0,0 0 0,0 1 0,1-1 0,-1 0-1,1 0 1,-1 0 0,1 0 0,-1 0 0,1 0 0,0 0 0,-1 0 0,1-1-1,0 1 1,0-1 0,3 1 0,0 0 188,1-1-1,0 0 1,0-1-1,11-1 0,-14 0-153,1 2-1,0-1 0,0 0 0,0 1 1,0 0-1,-1 0 0,1 0 0,0 0 1,0 1-1,0-1 0,0 1 0,-1 0 1,7 2-1,-10-2-116,1-1 1,0 1 0,-1-1-1,1 1 1,-1-1-1,0 1 1,1-1-1,-1 1 1,1 0-1,-1-1 1,0 1-1,1-1 1,-1 1 0,0 0-1,0-1 1,0 1-1,0 0 1,1 0-1,-1-1 1,0 1-1,0 0 1,0-1 0,0 1-1,0 0 1,-1-1-1,1 1 1,0 0-1,0 0 1,-1 0-1,1 0-4,0-1 0,0 1 0,0-1-1,-1 1 1,1-1 0,0 1 0,-1-1-1,1 1 1,0-1 0,-1 0-1,1 1 1,0-1 0,-1 1 0,1-1-1,-1 0 1,1 1 0,-1-1 0,1 0-1,-1 0 1,1 1 0,-1-1 0,1 0-1,-1 0 1,1 0 0,-1 0 0,1 0-1,-1 0 1,1 0 0,-1 0 0,0 0-1,1 0 1,-1 0 0,1 0 0,-1 0-1,1 0 1,-1 0 0,1 0 0,-1-1-1,0 1 1,-3-3 4,0 1 0,0-1 1,0 0-1,1 0 0,0 0 0,-1-1 0,1 1 1,-3-5-1,-14-14 16,15 17 0,2 3 4,1-1 0,-1 1-1,0-1 1,1 1-1,-1 0 1,0 0-1,0 0 1,0 0-1,-1 1 1,1 0-1,0-1 1,-6 0-1,9 2-16,0 0 1,-1 0-1,1 0 0,0 0 0,0-1 1,-1 1-1,1 0 0,0 0 0,-1 1 1,1-1-1,0 0 0,0 0 0,-1 0 1,1 0-1,0 0 0,0 0 0,-1 0 1,1 0-1,0 0 0,0 1 1,-1-1-1,1 0 0,0 0 0,0 0 1,0 1-1,-1-1 0,1 0 0,0 0 1,0 0-1,0 1 0,0-1 0,0 0 1,-1 0-1,1 1 0,0-1 0,0 0 1,0 0-1,0 1 0,0-1 0,0 0 1,0 1-1,0-1 0,0 0 0,0 0 1,0 1-1,0-1 0,0 0 0,0 0 1,0 1-1,0-1 0,1 1 1,-1-1-4,0 1 0,1 0 0,-1-1 1,0 1-1,1 0 0,-1-1 1,1 1-1,-1 0 0,1-1 1,0 1-1,-1-1 0,1 1 0,0-1 1,-1 0-1,1 1 0,0-1 1,-1 1-1,2-1 0,2 1-30,-1-1-1,0 0 1,0 0-1,0 0 0,0 0 1,0-1-1,0 1 1,0-1-1,0 0 1,0 0-1,0 0 0,0 0 1,0 0-1,-1-1 1,5-2-1,5-4-925,-1 0 1,12-12-1,4-4-251</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1.009"/>
    </inkml:context>
    <inkml:brush xml:id="br0">
      <inkml:brushProperty name="width" value="0.05" units="cm"/>
      <inkml:brushProperty name="height" value="0.05" units="cm"/>
      <inkml:brushProperty name="color" value="#008C3A"/>
    </inkml:brush>
  </inkml:definitions>
  <inkml:trace contextRef="#ctx0" brushRef="#br0">30 2930 6129,'-4'0'3958,"4"0"-3886,0 0 0,0 0 0,0 0 0,0 0 0,0 0 0,0 0 0,0 0 0,0 0-1,0-1 1,0 1 0,-5-8 4040,-6 35-990,4-21-2418,5-5-201,4-3 152,1 0-413,0 0 1,0 0 0,0 0 0,0 0 0,0 1-1,1 0 1,-1-1 0,0 1 0,1 0 0,-1 1 0,1-1-1,-1 0 1,6 1 0,6 6 713,-12-5-921,0-1-1,1 0 0,-1-1 1,1 1-1,5-2 0,10 0 43,-16 2-65,0-1 1,0 1-1,0 0 0,0-1 1,-1 0-1,1 1 1,0-1-1,-1 0 0,1-1 1,0 1-1,-1 0 0,1-1 1,-1 1-1,3-3 1,1-2 56,1-1 0,-1 0 0,6-7 0,-8 8-26,1 0 1,0 0-1,0 1 1,0 0-1,9-6 1,-11 9-42,0 1 0,0 0 0,0 0 0,0 0 0,0 0 0,0 1 0,1-1 0,-1 1 0,0 0 0,4 0 0,-3 0 7,0-1-1,0 1 1,0-1-1,0 1 1,6-3-1,47-20 221,66-39 1,-100 48-145,34-29 0,-37 27 25,0 1 0,27-16 0,46-26 617,-74 45-682,23-16 1,-10 5-40,31-25 20,-4 1 0,98-70 148,-136 98 83,30-34 0,12-10-63,-49 48-183,-1 0 1,0 0 0,-1-1 0,0-1-1,17-34 1,-11 19 6,-10 18-11,0 1 0,1 1 0,0-1 1,11-10-1,-15 18-5,-1 0 0,1 0 1,-1 0-1,-1 0 1,1 0-1,-1-1 0,0 0 1,4-8-1,20-47 93,-16 32-90,25-45 1,3-7 0,-18 25 2,-3 0-1,16-85 1,-22 29 24,-10 99-36,0 1 0,1 0 1,0 0-1,1 0 0,1 0 0,5-12 1,-4 12 1,-1 0 0,0-1 0,-1 1 0,-1-1 0,3-14 0,-4-8 15,-2 25-13,0-1 1,1 1 0,1 0 0,0 0 0,3-12 0,4-3 6,26-84-13,-29 88 11,-2 0-1,0-1 1,0-27 0,-5-125-5,1 159-3,0 0 0,1 0 0,1 0 0,5-19 0,2-15 26,-4 9-39,-2 22 16,0 0 0,-2 0 0,0 0 0,-3-36 0,1 41 16,0 0 0,3-27 1,-1 27-23,-1 0 0,-2-25 1,1 28 74,-1 0 0,2 1 1,0-19-1,1 24-29,-1 1-1,1-1 1,0 1 0,-1-1 0,2 1-1,-1-1 1,0 1 0,1 0 0,-1 0-1,1 0 1,0 0 0,0 0 0,4-4-1,-7 6 152,-1 8 54,2-2-781,-1 0-1,0 0 0,0-1 1,-3 8-1,4-10 86,-1-1-636</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7.146"/>
    </inkml:context>
    <inkml:brush xml:id="br0">
      <inkml:brushProperty name="width" value="0.05" units="cm"/>
      <inkml:brushProperty name="height" value="0.05" units="cm"/>
      <inkml:brushProperty name="color" value="#F6630D"/>
    </inkml:brush>
  </inkml:definitions>
  <inkml:trace contextRef="#ctx0" brushRef="#br0">0 90 9322,'1'-2'254,"-1"0"1,0 1-1,1-1 0,-1 0 1,1 1-1,0-1 1,0 0-1,-1 1 0,1-1 1,0 1-1,0-1 0,1 1 1,-1 0-1,0-1 1,0 1-1,1 0 0,1-1 1,28-19 1946,-27 19-1961,3-1-44,0-1-1,1 2 1,0-1-1,-1 1 1,1 1 0,0-1-1,14 1 1,17-5-38,4 0-517,0 1 1,0 2-1,0 2 0,49 6 0,-58-2-831,1 4 384</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7.394"/>
    </inkml:context>
    <inkml:brush xml:id="br0">
      <inkml:brushProperty name="width" value="0.05" units="cm"/>
      <inkml:brushProperty name="height" value="0.05" units="cm"/>
      <inkml:brushProperty name="color" value="#F6630D"/>
    </inkml:brush>
  </inkml:definitions>
  <inkml:trace contextRef="#ctx0" brushRef="#br0">1 24 10002,'7'-3'1080,"3"-2"481,4 0-169,1-1-24,5 3-359,-1 1-161,3 2-312,0 2-184,-2 5-232,4 0-64,3 3-224,2 0-192,1-2-416,4-1-297,0-7-535,7 2 840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30.688"/>
    </inkml:context>
    <inkml:brush xml:id="br0">
      <inkml:brushProperty name="width" value="0.05" units="cm"/>
      <inkml:brushProperty name="height" value="0.05" units="cm"/>
      <inkml:brushProperty name="color" value="#FF0066"/>
    </inkml:brush>
  </inkml:definitions>
  <inkml:trace contextRef="#ctx0" brushRef="#br0">96 56 13307,'-24'2'1720,"2"-2"1697,0 2-1441,7-2-919,5-2-337,8-1-600,2-4-288,10-2-1121,5 1-431,19 3 816</inkml:trace>
  <inkml:trace contextRef="#ctx0" brushRef="#br0" timeOffset="1">454 0 14739,'-50'64'4412,"33"-44"-3478,0 1 1,-15 27-1,29-43-834,1-1 0,-1 1 0,1 0 0,1 0 0,-1 0-1,-1 10 1,3-14-69,-1 1 0,1 0 0,0-1 0,0 1-1,0 0 1,1 0 0,-1-1 0,0 1 0,1 0-1,-1-1 1,1 1 0,-1-1 0,1 1 0,0 0 0,-1-1-1,1 1 1,0-1 0,0 0 0,0 1 0,0-1-1,1 0 1,-1 1 0,0-1 0,2 1 0,5 3 17,-1-1-1,1 0 1,0 0 0,1-1 0,13 4 0,48 8-27,-31-8 37,-20-3 4,-8-2 35,0 0 1,0 1 0,-1 0 0,1 1 0,12 6 0,-22-10-73,0 1 0,0-1 0,0 1 0,0-1 0,0 1 0,0 0 0,-1-1 0,1 1 0,0 0 0,0-1 0,0 1 0,-1 0 0,1 0 0,-1 0 0,1 0 0,-1 0 0,1 0 0,-1 0 0,1 0 0,-1 0 0,0 0 0,1 0 0,-1 0 0,0 0 0,0 0 0,0 0 0,0 0 0,0 0 0,0 0 0,0 0 0,0 0 0,0 1 0,-1-1 1,1 0-1,0 0 0,-1 0 0,1 0 0,-1 0 0,1 0 0,-1-1 0,1 1 0,-1 0 0,0 0 0,-1 1 0,-3 4 35,0-1 0,0 0 0,0 0 0,-1 0 0,-9 5 1,-16 10-693,-1-1 0,-65 27 0,95-45 416,0 0-1,0-1 0,0 1 1,0-1-1,0 0 0,0 1 1,0-1-1,-3 0 0,4 0 124,1 0 0,-1-1-1,1 1 1,-1 0-1,1 0 1,-1 0-1,1-1 1,-1 1-1,1 0 1,-1 0-1,1-1 1,0 1 0,-1 0-1,1-1 1,-1 1-1,1-1 1,0 1-1,-1 0 1,1-1-1,0 1 1,0-1 0,-1 1-1,1-1 1,0 1-1,0-1 1,0 1-1,0-1 1,-1 1-1,1-1 1,0 1 0,0-1-1,0 1 1,0-1-1,0 0 1,0 1-1,0-1 1,1 1-1,-1-2 1,6-22-1219</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7.647"/>
    </inkml:context>
    <inkml:brush xml:id="br0">
      <inkml:brushProperty name="width" value="0.05" units="cm"/>
      <inkml:brushProperty name="height" value="0.05" units="cm"/>
      <inkml:brushProperty name="color" value="#F6630D"/>
    </inkml:brush>
  </inkml:definitions>
  <inkml:trace contextRef="#ctx0" brushRef="#br0">0 23 12027,'24'0'928,"1"-6"528,4 0-256,-2 1-512,2 0-207,-5 5-425,1 0-232,1 5-401,3 1-375,6 6-712,3-2-1777,4 4 2049</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7.837"/>
    </inkml:context>
    <inkml:brush xml:id="br0">
      <inkml:brushProperty name="width" value="0.05" units="cm"/>
      <inkml:brushProperty name="height" value="0.05" units="cm"/>
      <inkml:brushProperty name="color" value="#F6630D"/>
    </inkml:brush>
  </inkml:definitions>
  <inkml:trace contextRef="#ctx0" brushRef="#br0">1 4 8898,'20'2'552,"-3"-1"232,2-1-216,1-1-280,5-1-80,3 0-216,6 1-128,-1 1-400,0 0-288,-1 0 424</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8.024"/>
    </inkml:context>
    <inkml:brush xml:id="br0">
      <inkml:brushProperty name="width" value="0.05" units="cm"/>
      <inkml:brushProperty name="height" value="0.05" units="cm"/>
      <inkml:brushProperty name="color" value="#F6630D"/>
    </inkml:brush>
  </inkml:definitions>
  <inkml:trace contextRef="#ctx0" brushRef="#br0">0 0 10866,'5'7'760,"6"0"369,-3-2-161,11-3-368,4 1-184,3-1-312,4-2-232,-4 0-640,3-4 1664,8-2-896</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8.193"/>
    </inkml:context>
    <inkml:brush xml:id="br0">
      <inkml:brushProperty name="width" value="0.05" units="cm"/>
      <inkml:brushProperty name="height" value="0.05" units="cm"/>
      <inkml:brushProperty name="color" value="#F6630D"/>
    </inkml:brush>
  </inkml:definitions>
  <inkml:trace contextRef="#ctx0" brushRef="#br0">0 55 10458,'22'-3'784,"2"-6"233,-4 1-241,2-1-728,4 1-272,4 3-264,2 0-152,7 3-169,0-1-127,-1 1 520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8.362"/>
    </inkml:context>
    <inkml:brush xml:id="br0">
      <inkml:brushProperty name="width" value="0.05" units="cm"/>
      <inkml:brushProperty name="height" value="0.05" units="cm"/>
      <inkml:brushProperty name="color" value="#F6630D"/>
    </inkml:brush>
  </inkml:definitions>
  <inkml:trace contextRef="#ctx0" brushRef="#br0">0 41 8930,'25'-6'856,"4"-1"784,-2-3-95,4 3-377,-2 0-240,-7 4-664,2 3-336,-8 5-576,0 2-304,-3-4 480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8:48.735"/>
    </inkml:context>
    <inkml:brush xml:id="br0">
      <inkml:brushProperty name="width" value="0.05" units="cm"/>
      <inkml:brushProperty name="height" value="0.05" units="cm"/>
      <inkml:brushProperty name="color" value="#F6630D"/>
    </inkml:brush>
  </inkml:definitions>
  <inkml:trace contextRef="#ctx0" brushRef="#br0">0 26 11506,'1'1'106,"0"0"-1,0 0 1,0-1-1,0 1 1,-1 0-1,1 0 1,0-1-1,0 1 1,1-1-1,-1 1 1,0-1-1,0 1 1,0-1-1,0 0 1,0 1-1,0-1 1,1 0-1,-1 0 1,1 0-1,25-2 276,-22 2-314,76-15-99,-58 9-451,2 1-1,-1 2 0,27-1 0,-32 3 200,0 2-1,1 0 1,-1 1-1,0 1 0,0 1 1,-1 1-1,31 11 1,-32-8 263,1-2 0,0-1 0,0 0 0,0-1 0,37 3 0,-29-6 265,0-1 0,1-2-1,42-7 1,-19-2 712,-30 6-417,0 1 0,1 0 0,37 0 0,-53 4-420,0 1 0,0 0 1,0 0-1,-1 1 0,1-1 1,0 1-1,-1 0 0,0 1 1,1-1-1,-1 1 0,0-1 0,0 1 1,5 6-1,-4-5-38,0 0-1,1 0 1,-1-1 0,1 1-1,-1-1 1,11 4 0,-8-5-196,-1 0 0,1-1 0,12 1 0,5 0-103</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22.278"/>
    </inkml:context>
    <inkml:brush xml:id="br0">
      <inkml:brushProperty name="width" value="0.05" units="cm"/>
      <inkml:brushProperty name="height" value="0.05" units="cm"/>
      <inkml:brushProperty name="color" value="#008C3A"/>
    </inkml:brush>
  </inkml:definitions>
  <inkml:trace contextRef="#ctx0" brushRef="#br0">69 482 11530,'-4'-26'1162,"3"18"-408,0 0 1,0 0-1,0-15 0,4 15 272,-3 8-993,0 0 1,0 0 0,0 1-1,0-1 1,0 0-1,0 0 1,0 0-1,0 0 1,0 0-1,0 0 1,0 0 0,0 0-1,1 1 1,-1-1-1,0 0 1,0 0-1,0 0 1,0 0-1,0 0 1,0 0 0,0 0-1,0 0 1,0 0-1,0 0 1,0 1-1,0-1 1,1 0-1,-1 0 1,0 0 0,0 0-1,0 0 1,0 0-1,0 0 1,0 0-1,0 0 1,1 0-1,-1 0 1,0 0 0,0 0-1,0 0 1,0 0-1,0 0 1,0 0-1,0 0 1,0 0-1,1 0 1,-1 0 0,0 0-1,0 0 1,0 0-1,0-1 1,0 1-1,0 0 1,0 0-1,0 0 1,0 0 0,1 0-1,-1 0 1,0 6 182,1 0 0,-1 0 0,0 0 0,0 0 0,-1 0 1,0 0-1,-2 8 0,-14 43 173,11-40-239,-6 16-45,6-18-45,0 2 0,1-1 0,1 1-1,-4 26 1,8-40-42,0 0 0,0 0 0,0 0 0,0 0 0,0 0 0,1 0 0,-1 0 0,1 0 0,0-1 1,0 1-1,1 3 0,-1-5-8,0 0 1,0 0 0,0 0 0,-1 0 0,1 0 0,0 0 0,0 0 0,0-1 0,0 1 0,1 0 0,-1-1 0,0 1 0,0 0 0,0-1-1,0 0 1,1 1 0,-1-1 0,0 0 0,0 1 0,1-1 0,-1 0 0,0 0 0,1 0 0,-1 0 0,0 0 0,0 0 0,1-1 0,-1 1-1,2-1 1,7-2 43,-1-1 0,1 0 0,-1-1 0,0 0 0,0 0-1,-1-1 1,12-9 0,181-159 457,-9-15-140,43-39-6049,-141 142 3307</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24.179"/>
    </inkml:context>
    <inkml:brush xml:id="br0">
      <inkml:brushProperty name="width" value="0.05" units="cm"/>
      <inkml:brushProperty name="height" value="0.05" units="cm"/>
      <inkml:brushProperty name="color" value="#008C3A"/>
    </inkml:brush>
  </inkml:definitions>
  <inkml:trace contextRef="#ctx0" brushRef="#br0">154 66 7610,'-14'-10'607,"7"6"-172,1-1 0,-11-10 1,16 14-349,0 1 0,0-1 1,1 0-1,-1 1 0,0-1 0,1 0 1,-1 0-1,1 0 0,-1 0 1,1 1-1,-1-1 0,1 0 0,0 0 1,0 0-1,-1 0 0,1 0 1,0 0-1,0 0 0,0 0 0,0 0 1,0 0-1,0 0 0,0 0 1,0 0-1,0 0 0,1 0 0,-1 0 1,0 0-1,1-1 0,-1 2-35,0 0-1,0 0 1,0-1-1,0 1 1,0 0-1,1 0 0,-1 0 1,0-1-1,0 1 1,0 0-1,0 0 1,0 0-1,0 0 1,0 0-1,1-1 0,-1 1 1,0 0-1,0 0 1,0 0-1,0 0 1,1 0-1,-1 0 1,0 0-1,0 0 1,0 0-1,1 0 0,-1 0 1,0 0-1,0-1 1,0 1-1,1 0 1,-1 0-1,0 1 1,0-1-1,0 0 1,1 0-1,-1 0 0,0 0 1,0 0-1,0 0 1,0 0-1,1 0 1,-1 0-1,0 0 1,0 1-1,4 9 1736,-4 7-1165,-1 0-1,0-1 1,-6 26-1,0-3-402,-56 617-95,50 4 839,19-201 2876,-7-445-3436,0-1 1,-1 1-1,-1 0 0,-8 24 0,7-24-378,4-13-28,-1 2-107,0 0 0,0-1 1,0 2-1,1-1 0,-1 0 0,1 0 1,0 0-1,0 0 0,0 4 1,1-7 90,-1 1 0,0-1 0,0 0 0,1 0 0,-1 1 0,0-1 0,0 0 1,1 0-1,-1 0 0,0 0 0,1 1 0,-1-1 0,0 0 0,1 0 0,-1 0 0,0 0 0,1 0 1,-1 0-1,1 0 0,-1 0 0,0 0 0,1 0 0,0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26.665"/>
    </inkml:context>
    <inkml:brush xml:id="br0">
      <inkml:brushProperty name="width" value="0.05" units="cm"/>
      <inkml:brushProperty name="height" value="0.05" units="cm"/>
      <inkml:brushProperty name="color" value="#008C3A"/>
    </inkml:brush>
  </inkml:definitions>
  <inkml:trace contextRef="#ctx0" brushRef="#br0">54 294 8834,'-9'-15'970,"1"0"1,1 0-1,0 0 1,1-1-1,1 0 1,-5-24-1,10 40-937,0-1-1,-1 1 0,1 0 0,0 0 1,0 0-1,0 0 0,0 0 0,0 0 1,0-1-1,0 1 0,0 0 0,0 0 1,0 0-1,0 0 0,0-1 1,0 1-1,0 0 0,0 0 0,0 0 1,0 0-1,0 0 0,0-1 0,0 1 1,0 0-1,0 0 0,0 0 0,0 0 1,0 0-1,0-1 0,0 1 0,0 0 1,0 0-1,1 0 0,-1 0 1,0 0-1,0 0 0,0-1 0,0 1 1,0 0-1,0 0 0,0 0 0,1 0 1,-1 0-1,5 7 523,6 13-121,-4 3 12,-1 1 1,6 44-1,-9-46-309,0-1-1,2 0 1,0 0-1,10 23 1,-14-41-120,0-1 1,1 1 0,-1 0 0,1-1 0,0 1 0,0-1 0,0 1-1,0-1 1,0 0 0,2 2 0,-2-3-1,0 0 1,-1 0-1,1 0 1,-1-1-1,1 1 1,0-1-1,-1 1 1,1-1-1,0 1 0,0-1 1,-1 0-1,1 0 1,0 0-1,0 0 1,-1 0-1,1 0 1,0-1-1,0 1 1,-1 0-1,3-2 0,4-1 56,0 0-1,-1-1 0,1 0 0,-1 0 1,0 0-1,7-7 0,40-37 214,-37 32-225,52-53 21,85-111 1,-66 67-132</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28.900"/>
    </inkml:context>
    <inkml:brush xml:id="br0">
      <inkml:brushProperty name="width" value="0.05" units="cm"/>
      <inkml:brushProperty name="height" value="0.05" units="cm"/>
      <inkml:brushProperty name="color" value="#008C3A"/>
    </inkml:brush>
  </inkml:definitions>
  <inkml:trace contextRef="#ctx0" brushRef="#br0">1 555 6769,'0'-2'308,"0"-1"0,0 1 0,0-1 0,0 1 0,0-1 0,1 1 0,-1-1 0,1 1 0,-1-1 0,1 1 0,0 0 0,0-1-1,0 1 1,0 0 0,1 0 0,-1 0 0,1 0 0,-1 0 0,1 0 0,0 0 0,-1 0 0,1 0 0,0 1 0,0-1 0,0 1-1,0 0 1,5-3 0,-3 2-5,0 0 0,0 0 0,1 1 0,-1-1-1,1 1 1,-1 0 0,0 0 0,1 0 0,0 1-1,8-1 1,-11 2-225,0-1 0,-1 0 0,1 1 1,0-1-1,-1 1 0,1 0 0,-1-1 0,1 1 0,0 0 0,-1 0 0,0 0 0,1 0 0,-1 0 0,0 1 0,1-1 0,-1 0 0,0 0 1,0 1-1,0-1 0,0 1 0,0-1 0,0 1 0,-1-1 0,1 1 0,-1 0 0,1-1 0,-1 1 0,1 0 0,-1 0 0,0-1 0,0 4 1,1 4 77,-1-1 1,0 0 0,0 0-1,-1 0 1,0 0 0,-4 12 0,-18 47 677,5-18-102,17-38-489,1-11-238,0 0 0,0 1 0,0-1 1,0 0-1,0 0 0,0 0 0,0 0 0,0 1 0,0-1 0,0 0 1,0 0-1,1 0 0,-1 0 0,0 0 0,0 0 0,0 1 0,0-1 1,0 0-1,0 0 0,1 0 0,-1 0 0,0 0 0,0 0 1,0 0-1,0 0 0,1 0 0,-1 0 0,0 0 0,0 0 0,0 0 1,0 0-1,1 0 0,1 0 23,0-1-1,1 0 1,-1 1 0,0-1-1,0 0 1,0 0 0,3-3 0,19-10 81,-1-2 0,26-24 0,39-44 12,-68 65-83,101-108 118,67-63-464,-71 85 383,5-10-150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1:27.503"/>
    </inkml:context>
    <inkml:brush xml:id="br0">
      <inkml:brushProperty name="width" value="0.05" units="cm"/>
      <inkml:brushProperty name="height" value="0.05" units="cm"/>
      <inkml:brushProperty name="color" value="#FF0066"/>
    </inkml:brush>
  </inkml:definitions>
  <inkml:trace contextRef="#ctx0" brushRef="#br0">79 260 7274,'0'-4'239,"0"-1"1,0 1-1,0-1 1,-1 1-1,0-1 1,0 1-1,-2-8 1,2 10-129,0 1-1,0-1 1,0 0 0,0 1 0,-1-1-1,1 1 1,0 0 0,0-1 0,-1 1-1,1 0 1,-1 0 0,1 0 0,-1 0-1,0 0 1,1 0 0,-1 1 0,0-1-1,0 0 1,0 1 0,1-1 0,-3 1-1,2-1-69,1 1-1,-1 0 0,1-1 0,0 1 0,-1 0 0,1 0 0,-1 0 0,1 0 0,-1 0 1,1 0-1,-1 0 0,1 0 0,-1 1 0,1-1 0,0 0 0,-1 1 0,1 0 0,0-1 0,-1 1 1,1 0-1,0-1 0,0 1 0,-1 0 0,1 0 0,0 0 0,0 0 0,-1 2 0,4-6 2,0 0 0,0 0-1,0 0 1,1 0-1,-1 1 1,1-1 0,-1 1-1,1 0 1,0 0-1,0 0 1,0 0-1,0 0 1,0 1 0,1-1-1,-1 1 1,0 0-1,1 0 1,-1 0 0,1 1-1,-1-1 1,1 1-1,-1-1 1,1 1 0,-1 1-1,1-1 1,5 1-1,11 1 104,0-1 1,0-1-1,0-1 0,0-1 0,22-4 0,43-4 402,-30 11-109,96 13 1,31 1-140,108-17-128,124 0-158,-27-15 49,0-32 526,-339 42-557,268-36 317,2 24-119,-183 19-231,429 2-22,-345 15-56,-147-8-96,145-3-1,78-42-223,-80 7 283,-149 23 118,84 3-1,-116 5 8,-1 2 1,1 2-1,33 9 0,95 36 83,-102-30 23,0-2 0,79 12 1,30-15 211,-38-5-262,366 43-261,-188-27-86,-231-24 248,0-5-1,77-11 1,-52 3 65,0 4 0,0 4 0,126 15 0,-106 1 41,58 4 116,-122-17-96,-34-1 59,26 3-1,-42-3-88,1 0 1,0 0-1,-1-1 0,17-3 1,3 0 32,-29 4-142,0 0 29,0 0 0,0 0 0,0 0 0,1 0 0,-1 0 0,0 0 0,0 0 0,0 0 0,0 0 0,1 0 0,-1 0 0,0 0 0,0 0 0,0 0 0,0 0 0,1 0 0,-1 0 0,0 0 0,0 0 0,0 0 0,0-1 0,1 1 0,-1 0 0,0 0 0,0 0 0,0 0 0,0 0 0,0 0 0,0 0 0,0-1 0,1 1 0,-1 0 0,0 0 0,0 0 0,0 0 0,0-1 0,0 1 0,0 0 0,0 0 0,0 0 0,0 0 0,0-1 0,0 1 0,0 0 0,-7-13-343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31.277"/>
    </inkml:context>
    <inkml:brush xml:id="br0">
      <inkml:brushProperty name="width" value="0.05" units="cm"/>
      <inkml:brushProperty name="height" value="0.05" units="cm"/>
      <inkml:brushProperty name="color" value="#FF0066"/>
    </inkml:brush>
  </inkml:definitions>
  <inkml:trace contextRef="#ctx0" brushRef="#br0">43 322 14531,'-9'18'2754,"3"-8"-1762,0 1-1,1 1 0,0-1 0,-4 20 0,8-27-936,1-1 0,-1 1 0,1-1 0,0 1 0,0 0 0,0-1 0,0 1 0,1-1 0,0 1 0,-1-1 0,1 1 0,1-1 0,-1 1 0,0-1 0,1 0 0,0 0 0,-1 0 0,1 0 0,1 0 0,3 5 0,-2-4 8,1 0 1,-1-1-1,1 1 1,0-1-1,0 0 0,0 0 1,0-1-1,0 0 1,1 0-1,-1 0 1,1 0-1,0-1 1,-1 0-1,1 0 1,0 0-1,0-1 1,-1 0-1,1 0 0,7-1 1,-5 0-54,1 0 0,-1-1 0,0 0 1,0 0-1,0-1 0,0 0 0,-1 0 0,1-1 1,-1 0-1,0 0 0,0-1 0,12-10 0,-14 10-1,0 0 0,0-1 0,0 1 0,-1-1-1,1-1 1,-1 1 0,-1-1 0,4-7 0,-6 11-24,0 1 1,0-1-1,-1 0 0,1 0 1,-1 1-1,1-1 1,-1 0-1,0 0 1,0 0-1,0 0 1,-1 1-1,1-1 1,-1 0-1,1 0 1,-1 1-1,0-1 1,0 0-1,0 1 1,-1-1-1,1 1 0,-1-1 1,1 1-1,-4-5 1,0 2-125,-1 0 1,1 1-1,-1-1 1,0 1-1,0 0 0,0 1 1,-1-1-1,1 1 1,-1 0-1,-12-3 1,-2 1-603,-1 0 0,-24-1 1,46 6 734,0 0 0,0 0 0,0 0 0,0 0 0,0-1 0,0 1 0,0 0 0,0 0 0,1 0 0,-1 0 0,0 0 0,0 0 0,0 0 0,0 0 0,0 0 0,0 0 0,0 0 0,0-1 0,0 1 0,0 0 0,0 0 0,0 0 0,0 0 0,0 0 0,0 0 0,0 0 0,0-1 0,0 1 0,0 0 0,0 0 0,0 0 0,0 0 0,0 0 0,0 0 0,0 0 0,0-1 0,0 1 0,0 0 0,0 0 0,0 0 0,0 0 0,0 0 0,0 0 0,0 0 0,0 0 0,0-1 0,0 1 0,0 0 0,0 0 0,-1 0 0,1 0 0,0 0 0,0 0 0,0 0 0,0 0 0,0 0 0,0 0 0,0 0 0,0 0 0,-1 0 0,1 0 0,0 0 0,0 0 0,0 0 0,0 0 0,5-3 9,1 1-1,0 1 1,0-1 0,0 1 0,0 0 0,10 0 0,42 2 218,56 13 1177,-99-11-1041,-1 0-1,0 1 1,0 1-1,0 0 0,23 13 1,-34-16-294,-1 0 0,1 0-1,-1 0 1,0 0 0,1 1 0,-1-1 0,0 1 0,0 0 0,-1 0 0,3 4-1,-3-6-56,-1-1 0,1 1-1,-1 0 1,0 0 0,1-1-1,-1 1 1,0 0 0,0 0-1,0-1 1,0 1-1,1 0 1,-1 0 0,0 0-1,0-1 1,0 1 0,-1 0-1,1 0 1,0 0-1,0-1 1,0 1 0,-1 0-1,1 0 1,0-1 0,-1 1-1,1 0 1,0 0-1,-1-1 1,1 1 0,-1-1-1,1 1 1,-1 0 0,1-1-1,-1 1 1,0-1-1,1 1 1,-1-1 0,0 1-1,1-1 1,-1 0 0,0 1-1,0-1 1,1 0 0,-1 0-1,0 1 1,0-1-1,-1 0 1,0 0 11,-1 0 0,1 0 0,-1 0-1,1-1 1,0 1 0,-1 0 0,1-1 0,0 0 0,0 1 0,-1-1-1,1 0 1,0 0 0,0-1 0,0 1 0,0 0 0,0-1-1,0 1 1,1-1 0,-1 1 0,0-1 0,1 0 0,-1 0 0,-1-3-1,-2-1 43,1-1 0,0 1 0,0-1 0,1-1 0,-5-12 0,6 11-48,0 0 1,1 1 0,0-1 0,0 0 0,1 0 0,1 0 0,-1 1 0,1-1 0,1 0 0,-1 0 0,2 1 0,-1-1 0,1 1 0,6-11-1,0-1-18,2 1-1,0 0 0,1 1 0,25-28 1,-32 40-93,0 0 0,0 1 0,10-8 0,-14 12-89,1 0-1,0 0 0,-1 0 1,1 0-1,0 0 0,0 1 0,-1-1 1,1 0-1,0 1 0,0-1 1,0 1-1,0 0 0,0 0 1,0 0-1,-1 0 0,1 0 0,0 0 1,4 1-1,7 1-2105,3-1 820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4.748"/>
    </inkml:context>
    <inkml:brush xml:id="br0">
      <inkml:brushProperty name="width" value="0.05" units="cm"/>
      <inkml:brushProperty name="height" value="0.05" units="cm"/>
      <inkml:brushProperty name="color" value="#008C3A"/>
    </inkml:brush>
  </inkml:definitions>
  <inkml:trace contextRef="#ctx0" brushRef="#br0">11 246 9778,'-1'-3'185,"-1"1"1,1-1-1,0 0 1,0 1-1,0-1 0,0 0 1,0 1-1,1-1 0,-1 0 1,1 0-1,0 0 0,-1 0 1,1 0-1,1 1 1,-1-1-1,0 0 0,1 0 1,-1 0-1,1 1 0,0-1 1,0 0-1,2-4 0,4-4-66,-1 0 0,1 0-1,17-18 1,-12 14 388,17-28 488,-22 31-231,2 0 0,15-19 1,-24 30-745,0 1 1,0 0 0,0 0 0,0 0-1,1 0 1,-1 0 0,0 0-1,0-1 1,0 1 0,0 0 0,0 0-1,0 0 1,0 0 0,1 0 0,-1 0-1,0 0 1,0 0 0,0 0 0,0-1-1,0 1 1,0 0 0,1 0 0,-1 0-1,0 0 1,0 0 0,0 0 0,0 0-1,1 0 1,-1 0 0,0 0 0,0 0-1,0 0 1,0 0 0,0 0-1,1 0 1,-1 0 0,0 1 0,0-1-1,0 0 1,0 0 0,0 0 0,1 0-1,-1 0 1,0 0 0,0 0 0,0 0-1,0 0 1,0 1 0,2 6 520,-1 29 767,-1-28-1022,0 1-1,0-1 0,1 0 0,0 0 0,0 0 1,5 15-1,-1-12-18,0 0 1,1 0-1,0-1 0,1 0 1,12 14-1,47 43 779,-47-49-787,113 115 1260,53 49 101,-163-161-1431,1-2-1,2 0 1,0-1 0,43 23-1,-55-35-151,0 0 0,1 0-1,0-2 1,0 0 0,0 0 0,0-1-1,1-1 1,-1 0 0,1-1 0,0-1-1,28-3 1,-27 1-122,1-2-1,-1 0 1,0-1-1,0-1 1,0 0-1,25-15 1,-24 11-585,0-2 1,-1 0-1,0-1 1,0 0-1,16-20 1,9-19-972</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5.449"/>
    </inkml:context>
    <inkml:brush xml:id="br0">
      <inkml:brushProperty name="width" value="0.05" units="cm"/>
      <inkml:brushProperty name="height" value="0.05" units="cm"/>
      <inkml:brushProperty name="color" value="#008C3A"/>
    </inkml:brush>
  </inkml:definitions>
  <inkml:trace contextRef="#ctx0" brushRef="#br0">1 117 11506,'0'-2'320,"0"1"-1,1 0 0,-1 0 0,1 0 0,-1 0 0,1 0 0,0 0 0,-1 0 0,1 0 0,0 0 0,0 0 0,1 0 0,3-5 406,2-4-168,0 0 0,1 1-1,0-1 1,1 2 0,0-1-1,1 1 1,13-9 0,-19 14-481,0 1 1,-1 1-1,1-1 1,0 0 0,0 1-1,0 0 1,0 0 0,0 0-1,1 0 1,-1 1 0,5 0-1,-6 0-15,0 0-1,0 1 0,0-1 0,1 1 1,-1 0-1,0 0 0,0 1 0,0-1 1,0 0-1,-1 1 0,1 0 1,0 0-1,-1 0 0,1 0 0,-1 0 1,3 3-1,-1 0 106,0 0 0,-1 0 1,0 0-1,0 1 0,0-1 1,0 1-1,-1 0 0,0-1 1,0 1-1,-1 0 0,0 0 0,0 1 1,0-1-1,0 11 0,-2 1 224,0 0 0,0 0 0,-9 31 0,5-26-67,-16 38 0,18-53-688,0-1 0,-1 1-1,0-1 1,-1 1 0,1-1-1,-1 0 1,-12 11 0,7-13-905</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6.230"/>
    </inkml:context>
    <inkml:brush xml:id="br0">
      <inkml:brushProperty name="width" value="0.05" units="cm"/>
      <inkml:brushProperty name="height" value="0.05" units="cm"/>
      <inkml:brushProperty name="color" value="#008C3A"/>
    </inkml:brush>
  </inkml:definitions>
  <inkml:trace contextRef="#ctx0" brushRef="#br0">6 2 13555,'-5'-2'3389,"6"6"-537,8 9-566,11 16-993,-1 1 0,-1 1 1,-1 0-1,19 54 0,33 138-836,-48-148-264,-13-48-845,1-1-1,17 36 0,-30-72-3134,-1-5 2360,2 4 475,-6-22-654</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6.525"/>
    </inkml:context>
    <inkml:brush xml:id="br0">
      <inkml:brushProperty name="width" value="0.05" units="cm"/>
      <inkml:brushProperty name="height" value="0.05" units="cm"/>
      <inkml:brushProperty name="color" value="#008C3A"/>
    </inkml:brush>
  </inkml:definitions>
  <inkml:trace contextRef="#ctx0" brushRef="#br0">0 259 15043,'14'-19'2040,"2"2"-1,31-31 0,40-22 646,-72 58-2324,-1 1-37,10-8 271,29-17 1,-47 32-514,1 1 1,-1 0-1,1 0 1,-1 0-1,1 0 0,0 1 1,0 1-1,0-1 1,0 1-1,11-1 0,-16 2-54,0 1 0,0-1 0,-1 0 0,1 0 1,0 1-1,0-1 0,0 1 0,-1 0 0,1-1 0,0 1 0,0 0 0,-1 0 0,1 0 0,-1 0 0,1 0 0,-1 1 0,1-1 0,1 2 0,-1 0 27,-1 0 1,1 0-1,0 0 0,-1 0 1,1 0-1,-1 0 0,0 0 1,0 1-1,0 4 0,1 6 150,-1-1-1,-1 1 0,-2 25 0,2-38-200,0 9 6,-1 1 0,-1-1 0,0 0-1,0 1 1,-1-1 0,0 0 0,-1-1-1,0 1 1,-1-1 0,0 1 0,0-1-1,-12 14 1,16-22-135,-1 1 0,1-1 0,-1 0 1,1 0-1,-1 0 0,1 0 0,-1 0 0,0 0 0,0 0 0,1-1 0,-1 1 0,0-1 0,-2 1 1,3-1-157,-1 0 1,1 0-1,0 0 1,0 0-1,0 0 1,0 0-1,0 0 1,0 0-1,0-1 1,0 1-1,0 0 1,0-1-1,0 1 1,0-1 0,-1 0-1,1 1 184,1-1 0,0 1-1,0 0 1,-1 0 0,1 0-1,0-1 1,0 1 0,-1 0-1,1 0 1,0-1 0,0 1-1,0 0 1,0-1 0,0 1 0,-1 0-1,1 0 1,0-1 0,0 1-1,0 0 1,0-1 0,0 1-1,0 0 1,0-1 0,0 1 0,0-1-1,6-13-1426</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6.921"/>
    </inkml:context>
    <inkml:brush xml:id="br0">
      <inkml:brushProperty name="width" value="0.05" units="cm"/>
      <inkml:brushProperty name="height" value="0.05" units="cm"/>
      <inkml:brushProperty name="color" value="#008C3A"/>
    </inkml:brush>
  </inkml:definitions>
  <inkml:trace contextRef="#ctx0" brushRef="#br0">170 1 14363,'-10'7'915,"0"0"0,1 1 1,1 0-1,-15 17 0,-24 41 2013,20-27-1762,22-34-1022,1 1 0,1 0 0,-1-1 1,1 1-1,0 0 0,0 1 0,0-1 0,1 0 0,0 1 0,-1 7 1,3-14-142,0 1 0,0-1 0,0 1 1,-1-1-1,1 1 0,0-1 0,0 1 0,0 0 1,0-1-1,0 1 0,0-1 0,0 1 1,0-1-1,0 1 0,1 0 0,-1-1 0,0 1 1,0-1-1,0 1 0,1-1 0,-1 1 1,0-1-1,1 1 0,-1-1 0,0 1 1,1-1-1,-1 0 0,1 1 0,-1-1 0,0 1 1,1-1-1,-1 0 0,1 0 0,-1 1 1,1-1-1,-1 0 0,1 0 0,0 1 1,-1-1-1,1 0 0,-1 0 0,1 0 0,-1 0 1,1 0-1,-1 0 0,1 0 0,0 0 1,0 0-1,3-1-4,1 0-1,-1 0 1,0-1 0,0 0 0,5-2-1,38-24 29,-37 21 23,0 0-1,1 1 0,-1 0 0,1 1 1,0 0-1,22-5 0,-32 9-18,0 1 0,1 0-1,-1-1 1,0 1 0,0 0 0,1 0-1,-1 0 1,0 0 0,1 0-1,-1 0 1,0 1 0,1-1 0,-1 0-1,0 1 1,1-1 0,-1 1-1,0-1 1,0 1 0,0 0 0,0-1-1,1 1 1,-1 0 0,1 1-1,-1-1 16,0 1-1,0 0 1,-1-1-1,1 1 0,0 0 1,-1-1-1,1 1 1,-1 0-1,1 0 0,-1 0 1,0 0-1,0 0 1,0-1-1,0 4 0,-1 6 106,-1-1 0,0 1-1,0 0 1,-6 12-1,6-17-111,0-1 0,0 1 0,-1 0 0,0-1-1,0 0 1,0 0 0,-1 0 0,-8 9 0,10-12-197,0 0 1,-1 0-1,1 0 1,-1 0-1,1-1 1,-1 1 0,0-1-1,0 1 1,0-1-1,0 0 1,0 0 0,0-1-1,0 1 1,0-1-1,0 1 1,0-1-1,0 0 1,-1 0 0,-3-1-1,6 1-55,-1 0-1,1 0 0,-1-1 1,1 1-1,-1-1 0,0 1 1,1-1-1,0 0 1,-1 0-1,-1-1 0,-14-17-1305</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7.476"/>
    </inkml:context>
    <inkml:brush xml:id="br0">
      <inkml:brushProperty name="width" value="0.05" units="cm"/>
      <inkml:brushProperty name="height" value="0.05" units="cm"/>
      <inkml:brushProperty name="color" value="#008C3A"/>
    </inkml:brush>
  </inkml:definitions>
  <inkml:trace contextRef="#ctx0" brushRef="#br0">1 772 12643,'8'-12'1353,"0"1"0,0-1 0,-1 0 0,7-17 1,-4 4-37,8-33 0,-17 56-1297,-1 1 1,1-1-1,-1 1 0,0-1 0,1 0 0,-1 1 0,0-1 0,0 1 0,0-1 1,-1 1-1,1-1 0,0 0 0,-1 1 0,0-3 0,1 3-17,-1 0-1,1 1 1,-1-1-1,0 0 1,1 1-1,-1-1 1,1 1-1,-1-1 1,0 1-1,0-1 1,1 1-1,-1 0 1,0-1-1,0 1 1,0 0-1,1 0 1,-1-1-1,0 1 1,0 0 0,0 0-1,0 0 1,1 0-1,-1 0 1,0 0-1,0 0 1,0 0-1,0 0 1,0 1-1,0-1-2,-1 1 0,1-1 0,0 1-1,0-1 1,0 1 0,0-1 0,0 1 0,0 0-1,0-1 1,0 1 0,0 0 0,0 0 0,0 0-1,1 0 1,-1 0 0,0 0 0,1 0 0,-1 0-1,0 0 1,1 0 0,-1 0 0,1 0 0,-1 2-1,-5 29 34,5-29-22,0 4 50,1 0 0,-1 1 0,1-1 0,0 0 0,1 1 1,1 8-1,-1-14-35,-1 0 0,1 0 0,-1 0 0,1 0 0,0 0 0,0 0 0,0 0 1,0 0-1,0-1 0,0 1 0,1 0 0,-1-1 0,1 1 0,-1-1 0,1 0 0,-1 1 1,1-1-1,0 0 0,-1 0 0,1 0 0,0 0 0,0 0 0,0 0 0,0-1 0,0 1 1,0 0-1,2-1 0,0 1-4,1-1 0,-1 0 0,0-1 0,0 1 0,0-1 0,0 0 0,0 0 1,0 0-1,0 0 0,0-1 0,0 1 0,0-1 0,-1 0 0,1 0 0,0-1 1,-1 1-1,0-1 0,5-4 0,0-1-5,0-1 0,0 1 0,-1-2 0,-1 1 0,10-17 0,-6 6-8,-1 0 0,-1-1 0,0 0 0,-2 0 0,0-1 0,-2 0 0,0 0 0,-2 0 0,0 0 0,-1-1 0,-1 1 0,-2 0 0,0-1 0,-9-38 0,-8-5 15,-38-86 0,54 144 138,-1 0 1,0 1-1,0 0 0,-8-10 0,12 17-120,0-1 0,-1 1 1,1-1-1,0 1 0,-1 0 0,1-1 1,0 1-1,-1 0 0,1-1 0,0 1 0,-1 0 1,1 0-1,-1-1 0,1 1 0,-1 0 0,1 0 1,-1 0-1,1 0 0,-1-1 0,-2 7 598,4 14-18,7 18 164,3 1 0,28 67-1,-35-97-690,8 22 208,1-1 0,32 51 0,-39-72-290,0 0 0,1 0 0,0-1 0,0 0 1,1 0-1,0-1 0,0 0 0,1-1 0,0 1 0,0-2 0,1 1 0,13 5 0,-21-10-81,-1-1 0,1 1 0,-1-1 0,1 0 0,-1 1 0,1-1 0,0 0 0,-1 0 0,1 0 0,0 0 0,-1 0 0,1 0 0,-1 0 0,1-1 0,-1 1 0,1-1 0,0 1 0,-1-1 0,1 0 0,-1 1 0,3-3 0,-3 2-90,0 1 0,-1-1-1,1 0 1,0 0 0,-1 0-1,1 0 1,-1 0 0,1 0 0,-1 0-1,1 0 1,-1 0 0,0 0 0,1 0-1,-1-1 1,0 1 0,0 0-1,0 0 1,0 0 0,0 0 0,0 0-1,0 0 1,0-1 0,0 1-1,-1 0 1,1 0 0,0 0 0,-1 0-1,1 0 1,-1 0 0,0-2 0,-12-16 170,-8-1-298</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7.631"/>
    </inkml:context>
    <inkml:brush xml:id="br0">
      <inkml:brushProperty name="width" value="0.05" units="cm"/>
      <inkml:brushProperty name="height" value="0.05" units="cm"/>
      <inkml:brushProperty name="color" value="#008C3A"/>
    </inkml:brush>
  </inkml:definitions>
  <inkml:trace contextRef="#ctx0" brushRef="#br0">1 156 19524,'0'9'1585,"8"-11"575,7-8-400,14-14-1176,3-3-231,2-2-73,4 2-384,-6 7-1121,0 5-1111,-10 5 1136</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8.301"/>
    </inkml:context>
    <inkml:brush xml:id="br0">
      <inkml:brushProperty name="width" value="0.05" units="cm"/>
      <inkml:brushProperty name="height" value="0.05" units="cm"/>
      <inkml:brushProperty name="color" value="#008C3A"/>
    </inkml:brush>
  </inkml:definitions>
  <inkml:trace contextRef="#ctx0" brushRef="#br0">0 238 7826,'24'-98'5586,"-7"22"2291,-16 73-7609,1-1 0,-1 1 0,1-1 1,0 1-1,0 0 0,0 0 0,0 0 1,1 0-1,-1 1 0,1-1 0,0 0 1,0 1-1,0 0 0,0 0 0,0 0 1,0 0-1,1 0 0,-1 1 1,1-1-1,4 0 0,-1-1-234,0 1-1,0 1 1,1-1 0,-1 1 0,1 1-1,-1-1 1,0 1 0,1 0-1,9 2 1,-12-1-30,-1 0-1,1 0 1,-1 1-1,1-1 1,-1 1 0,0 0-1,0 0 1,0 1-1,0-1 1,0 1-1,-1 0 1,1 0 0,-1 0-1,1 0 1,-1 0-1,0 1 1,-1 0 0,1-1-1,-1 1 1,3 6-1,-1-1 50,0 0-1,-2 1 1,1 0-1,-1-1 1,0 1 0,-1 0-1,0 0 1,-1 16-1,-18 155 1119,11-122-1027,-8 31-51,7-50-422,-3 60 1,11-94 252,0-1-8,0 1 1,-1 0 0,1 0-1,-1 0 1,0-1-1,-4 11 1,3-20 244,3-7-61,1 2-61,1 0 0,0-1 0,1 1 0,0 0 0,1 1 0,-1-1 0,9-9-1,-2 3-2,2 0 0,25-23 0,-33 34 23,0-1 0,1 1 0,0 0 0,0 0 0,0 1 0,0 0 0,1 0 0,-1 0 0,1 1 0,8-2 0,-2 2-108,0 0 0,0 1 0,0 1 0,20 1 0,-32-1-160,0 0-1,1 0 1,-1 0-1,0 0 1,1 0-1,-1 0 1,0 0-1,0 0 1,1-1-1,-1 1 1,0-1-1,0 1 1,2-1-1,-2 0 47,-1 1 0,1-1 0,-1 0 0,0 1 0,1-1 0,-1 0 0,0 1 0,1-1-1,-1 0 1,0 1 0,0-1 0,1 0 0,-1 1 0,0-1 0,0 0 0,0 0 0,0 1 0,0-1 0,0 0 0,0 0 0,0 1 0,0-1 0,-1 0 0,1 1-1,0-1 1,0 0 0,-1 0 0,-7-20-2377,1-4 873</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38.456"/>
    </inkml:context>
    <inkml:brush xml:id="br0">
      <inkml:brushProperty name="width" value="0.05" units="cm"/>
      <inkml:brushProperty name="height" value="0.05" units="cm"/>
      <inkml:brushProperty name="color" value="#008C3A"/>
    </inkml:brush>
  </inkml:definitions>
  <inkml:trace contextRef="#ctx0" brushRef="#br0">67 0 12779,'-25'55'2520,"4"4"2929,8 4-2168,8-7-1072,3-6-713,4-21-992,1-12-808,-5-22 144</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48.505"/>
    </inkml:context>
    <inkml:brush xml:id="br0">
      <inkml:brushProperty name="width" value="0.05" units="cm"/>
      <inkml:brushProperty name="height" value="0.05" units="cm"/>
      <inkml:brushProperty name="color" value="#008C3A"/>
    </inkml:brush>
  </inkml:definitions>
  <inkml:trace contextRef="#ctx0" brushRef="#br0">1 2 13155,'5'-2'1544,"5"2"1185,5 5-73,2 17-391,-2 11-377,-5 26-552,-4 12-247,-12 24-433,-2 12-120,-9 1-208,2-3-184,5-27-1040,10-20-576,17-38 695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32.952"/>
    </inkml:context>
    <inkml:brush xml:id="br0">
      <inkml:brushProperty name="width" value="0.05" units="cm"/>
      <inkml:brushProperty name="height" value="0.05" units="cm"/>
      <inkml:brushProperty name="color" value="#FF0066"/>
    </inkml:brush>
  </inkml:definitions>
  <inkml:trace contextRef="#ctx0" brushRef="#br0">187 802 14459,'-19'13'1503,"1"1"-1,0 0 1,1 2-1,-18 21 1,25-25-1179,0 0 1,1 1-1,1 0 1,0 0 0,1 1-1,-11 29 1,15-35-220,1 0 0,0 0 0,1 1 0,0-1 0,0 0 0,1 9 0,0-14-84,0 0 0,0-1 0,0 1 0,1 0 0,-1-1 0,1 1 0,0 0 0,0-1 0,0 1 0,0-1 0,0 1 0,0-1 0,1 0 0,-1 0 0,1 1 0,-1-1 0,1 0 0,0 0 0,0 0 0,0-1 0,4 4 0,-1-3-19,0 0 0,0-1 0,0 1 0,0-1-1,0 0 1,0-1 0,0 1 0,0-1 0,0 0-1,0 0 1,0-1 0,0 0 0,0 1 0,0-2-1,0 1 1,7-3 0,-4 1-2,0 0-1,0-1 1,0 0-1,0-1 1,-1 1-1,0-1 1,0-1 0,12-11-1,-11 7-20,0 0 0,-1-1 0,0 0 0,-1-1-1,0 1 1,0-1 0,-2 0 0,1-1 0,-2 1 0,0-1 0,2-14 0,1-17-240,-1-83 0,-5 122 245,0-20-58,-6-44 0,5 62 76,0 1 1,-1-1-1,1 0 0,-2 1 1,1 0-1,-1-1 0,0 1 1,0 0-1,0 0 1,-1 1-1,-7-9 0,9 12 10,1 0 0,-1 1-1,0-1 1,1 1 0,-1-1 0,0 1-1,0 0 1,0 0 0,0 0 0,0 0-1,0 0 1,-1 0 0,1 0 0,0 1-1,0-1 1,-1 1 0,1 0 0,0 0-1,0 0 1,-1 0 0,1 0 0,-4 1-1,4-1 27,-1 1-1,1 0 1,-1 0-1,1 0 1,0 1-1,0-1 1,0 0-1,-1 1 1,1-1-1,1 1 1,-1 0-1,0 0 1,0 0-1,1 0 1,-1 0-1,1 0 1,-1 0-1,1 1 1,-1 1-1,-3 8 122,1 1-1,0-1 1,1 0-1,0 1 0,-1 16 1,2-4 133,3 44 0,0-55-230,1 0 0,0-1 0,1 1-1,1-1 1,0 0 0,1 0-1,0 0 1,1-1 0,1 0-1,-1 0 1,18 22 0,-18-28-40,0 1 0,0-1-1,0 0 1,1-1 0,0 1 0,0-1 0,1-1 0,13 7 0,-15-8-18,0-1 1,1 0 0,0 0-1,0 0 1,-1-1-1,1 0 1,0-1 0,0 0-1,0 0 1,0 0 0,0-1-1,6-1 1,-6 0 1,0 1 0,0-2 0,0 1 0,0-1 0,-1 0 0,1-1 0,-1 1 0,0-1 0,0 0 0,0-1 0,-1 1 0,1-1 0,-1-1 0,-1 1 0,1 0 1,6-12-1,-4 6 6,-1 0 1,0-1 0,-1 0 0,0-1-1,-1 1 1,-1-1 0,0 1 0,2-19-1,-4 24-9,-1-1 0,0 1 0,0 0 0,-1-1 0,1 1 0,-3-9 0,2 14-5,0 0 1,0-1-1,0 1 1,0 0 0,0 0-1,0-1 1,0 1-1,-1 0 1,-2-3-1,3 4 1,0 0-1,0 1 0,0-1 1,0 0-1,0 0 0,0 1 1,0-1-1,-1 1 0,1-1 0,0 1 1,0-1-1,-1 1 0,1 0 1,0 0-1,-1 0 0,1-1 0,0 1 1,0 0-1,-3 1 0,2-1-2,0 1 0,0-1 1,0 1-1,0 0 0,0 0 0,0 0 0,0 0 0,0 0 0,0 1 0,0-1 0,1 1 0,-1-1 0,0 1 0,1-1 0,-1 1 0,1 0 0,0 0 0,-1 0 0,1 0 0,0 0 0,0 0 0,1 0 1,-2 2-1,-1 4 0,1 0 0,0 1 0,0-1 1,-1 16-1,2-17 13,1 1 0,0-1 1,1 1-1,-1-1 0,1 1 0,1-1 1,-1 1-1,5 10 0,-5-16-2,1 1 0,-1 0 0,0-1-1,1 1 1,-1-1 0,1 1 0,0-1 0,0 0-1,0 0 1,0 1 0,0-1 0,1-1 0,-1 1-1,1 0 1,-1-1 0,1 1 0,-1-1 0,1 0 0,0 0-1,0 0 1,0 0 0,-1 0 0,1-1 0,4 1-1,0-1 3,0 0 0,0 0 0,-1-1 0,1 0-1,0 0 1,-1-1 0,1 0 0,-1 0 0,0-1 0,1 0-1,-1 0 1,0 0 0,-1 0 0,1-1 0,8-8-1,7-6 3,-1-2-1,26-33 1,-19 22-2,3 1 0,56-45 0,-58 54-22,-2-1 1,-1-2-1,29-33 1,-54 56 12,0 1 0,0-1 0,0 1 0,0 0 0,1-1 0,-1 1 0,0-1 0,0 1 0,1 0 0,-1-1 0,0 1 0,1 0 1,-1-1-1,0 1 0,1 0 0,-1 0 0,0-1 0,1 1 0,-1 0 0,1 0 0,-1 0 0,0 0 0,1-1 0,-1 1 0,1 0 0,-1 0 0,1 0 0,0 10-1,-1 2 23,0-12-21,-1-1-1,1 1 1,-1-1-1,1 1 1,0 0-1,-1-1 1,1 1-1,-1 0 1,1-1-1,-1 1 1,1 0-1,-1 0 1,1-1-1,-1 1 1,1 0-1,-1 0 0,1 0 1,-1 0-1,1 0 1,-1 0-1,1-1 1,-1 1-1,0 1 1,1-1-1,-1 0 1,1 0-1,-1 0 1,1 0-1,-1 0 1,1 0-1,-1 1 1,1-1-1,-1 0 1,1 0-1,-1 1 0,1-1 1,-1 0-1,1 1 1,0-1-1,-1 0 1,1 1-1,-1 0 1,-1 0-17,1 0 1,0 0-1,0 0 0,0 1 1,0-1-1,0 0 1,0 1-1,0-1 0,0 0 1,0 1-1,1-1 1,-1 1-1,0-1 0,1 1 1,-1 2-1,1 0 7,-1 1-1,0-1 0,1 0 1,-1 0-1,-1 0 1,-2 7-1,2-6 9,0-1 1,1 1-1,-1 0 0,0 8 0,1-8 9,1 0 0,0 0 0,0 0 0,1 0 0,-1 0 0,1 0 0,0 0 0,0-1 0,1 1 0,2 6 0,-3-8 0,1 0 0,0 0 0,0 0 0,0 0 0,0-1 0,0 1 0,1-1 0,-1 0 0,1 1 0,-1-1-1,1 0 1,0-1 0,0 1 0,0 0 0,0-1 0,4 2 0,8 2 24,-12-5-29,0 1 0,0-1 1,0 1-1,-1 0 0,1 0 0,0 0 0,-1 1 1,1-1-1,-1 1 0,1-1 0,-1 1 0,0 0 1,0 0-1,3 3 0,-4-4-6,-1 0 0,1-1-1,-1 1 1,1 0 0,-1 0 0,1 0-1,0-1 1,-1 1 0,1 0-1,0-1 1,0 1 0,0 0 0,0-1-1,-1 1 1,1-1 0,0 0 0,0 1-1,0-1 1,0 0 0,0 1 0,0-1-1,0 0 1,0 0 0,0 0-1,0 0 1,0 0 0,0 0 0,0 0-1,0 0 1,0 0 0,0-1 0,0 1-1,0 0 1,0-1 0,1 0 0,0 0 0,0 0 0,1-1 0,-1 0 1,0 0-1,0 1 0,0-1 0,-1 0 0,1-1 1,0 1-1,-1 0 0,3-5 0,2-2 20,-1 1-1,1 0 1,1 0-1,13-12 0,0-1 5,0-1-17,0 1 14,-1 0 0,19-30 1,-34 45-12,0 0 1,-1-1-1,1 1 0,-1-1 1,-1 0-1,1 0 1,-1 0-1,0 0 1,-1 0-1,0 0 0,0 0 1,0 0-1,-2-15 1,1 20-5,0 0 0,0 0 0,-1 0 0,1 0 0,-1 0 0,0 0 1,1 1-1,-1-1 0,0 0 0,0 0 0,0 1 0,-1-1 0,-1-2 0,2 3-4,0 1 0,1-1 0,-1 1 0,0-1 0,0 1-1,0 0 1,1-1 0,-1 1 0,0 0 0,0 0 0,0 0-1,0-1 1,0 1 0,1 0 0,-1 0 0,0 0 0,0 1-1,0-1 1,0 0 0,0 0 0,0 0 0,1 1 0,-1-1-1,0 0 1,0 1 0,0-1 0,1 0 0,-1 1 0,0-1-1,1 1 1,-1 0 0,0-1 0,0 2 0,-7 6-5,1 0 0,0 0 0,0 1 1,1 0-1,1 0 0,-1 1 0,1 0 0,1-1 1,0 2-1,0-1 0,1 0 0,1 1 0,-3 18 0,4-25 8,1 1-1,0-1 0,0 1 0,0-1 1,0 0-1,1 1 0,0-1 0,0 0 0,0 1 1,1-1-1,-1 0 0,1 0 0,0 0 1,3 5-1,-3-6 0,1 0 0,-1-1 0,1 1 0,-1-1-1,1 1 1,0-1 0,-1 0 0,1 0 0,0-1 0,1 1 0,-1 0 0,0-1 0,0 0 0,1 0 0,-1 0 0,0 0 0,1 0 0,5-1-1,0 1 9,0-2 0,-1 1 0,1-1 0,0-1 0,0 1 0,-1-2 0,1 1-1,-1-1 1,0 0 0,0-1 0,0 0 0,0 0 0,-1-1 0,11-8 0,7-7 33,0-2 1,32-37 0,-52 54-39,68-81 16,-64 72-11,1 1-1,-2-1 1,0-1-1,10-26 1,-18 41-9,0-1 1,1 1 0,-1 0 0,0-1-1,0 1 1,0 0 0,0-1 0,0 1-1,0 0 1,1-1 0,-1 1 0,0 0-1,0-1 1,0 1 0,0 0 0,0-1-1,0 1 1,-1-1 0,1 1 0,0 0 0,0-1-1,0 1 1,0-1 0,-7 4-1,-11 16-17,16-18 17,-20 23-27,-32 47 1,46-59 31,1 0 0,0 1 0,0-1-1,2 1 1,0 1 0,-6 22 0,10-31 1,0 0-1,0 0 0,1 0 1,-1 1-1,1-1 0,1 0 1,-1 0-1,3 10 0,-3-14-4,1 1 0,-1-1-1,1 0 1,-1 1 0,1-1-1,0 0 1,0 0 0,0 1-1,-1-1 1,1 0 0,0 0-1,0 0 1,1 0 0,-1 0-1,0 0 1,0-1 0,0 1-1,1 0 1,-1-1 0,0 1-1,1-1 1,-1 1 0,0-1-1,1 1 1,-1-1 0,1 0-1,-1 0 1,1 0 0,-1 0-1,0 0 1,1 0 0,-1 0-1,1 0 1,-1 0 0,2-1-1,6-2 2,1 1 0,-1-1 0,0-1 0,-1 0 0,1 0 0,-1-1 0,1 0 0,-1 0 0,-1-1 0,12-10 0,-5 2 5,0 0 1,-1-1-1,-1 0 0,13-20 0,-15 18 1,-1 0 1,-1 0-1,-1 0 1,0-1-1,-1 0 1,-1-1-1,-1 1 1,0-1-1,-2 0 1,1-26-1,-3 17-53,-1 0-1,-2 1 1,-1-1-1,-1 0 0,-1 1 1,-14-36-1,17 53 14,-8-20-51,10 29 76,0-1 0,0 1 0,0 0 0,0-1 1,0 1-1,0 0 0,0 0 0,0 0 1,0-1-1,0 1 0,-1 0 0,1 1 0,0-1 1,-1 0-1,-2-1 0,4 2 6,-1 0 0,0 0 0,1 0 1,-1-1-1,0 1 0,1 0 0,-1 0 0,0 0 0,1 1 0,-1-1 0,0 0 1,1 0-1,-1 0 0,1 0 0,-1 1 0,0-1 0,1 0 0,-1 0 0,1 1 0,-1-1 1,1 1-1,-1-1 0,1 0 0,-1 1 0,1-1 0,-1 1 0,1-1 0,0 1 1,-1-1-1,1 1 0,0 0 0,-1 0 0,-7 23 44,8-23-41,-6 27 143,1 0-1,0 40 1,4 59 522,1-96-490,0 10 224,3 0 1,12 76 0,-11-101-289,0-1 0,1 1 0,1-1 0,9 17 0,-10-23-55,0-1 0,1 0 0,0 0 0,0 0 0,0-1 0,1 0 0,14 12 0,-14-15-39,-1 1 1,1-1 0,0-1 0,1 1 0,-1-1 0,0 0 0,1-1-1,0 0 1,0 0 0,-1-1 0,1 1 0,0-2 0,0 1 0,0-1-1,0-1 1,0 1 0,0-1 0,0-1 0,0 1 0,14-6 0,-9 2-210,1-1-1,-1 0 1,-1-1 0,1 0 0,-1-1 0,0 0 0,-1-1 0,0 0 0,0-1 0,15-20 0,11-22-2399,-6-1 876</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5:51.025"/>
    </inkml:context>
    <inkml:brush xml:id="br0">
      <inkml:brushProperty name="width" value="0.05" units="cm"/>
      <inkml:brushProperty name="height" value="0.05" units="cm"/>
      <inkml:brushProperty name="color" value="#008C3A"/>
    </inkml:brush>
  </inkml:definitions>
  <inkml:trace contextRef="#ctx0" brushRef="#br0">23 247 9554,'2'-28'1256,"3"-4"521,3-7 95,1-1 57,2-3-113,1 6 40,-3 13-103,-8 21-153,1 8-496,-10 29-160,-8 34-295,-2 16-41,-1 23-136,4 2-128,10-11-184,5-8-232,25-33-2249,18-7 1649</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19:42.940"/>
    </inkml:context>
    <inkml:brush xml:id="br0">
      <inkml:brushProperty name="width" value="0.05" units="cm"/>
      <inkml:brushProperty name="height" value="0.05" units="cm"/>
      <inkml:brushProperty name="color" value="#FF0066"/>
    </inkml:brush>
  </inkml:definitions>
  <inkml:trace contextRef="#ctx0" brushRef="#br0">316 917 6441,'-4'4'268,"-8"10"3825,14-9-1979,8-2-1254,-4-2-495,0-1-1,0 0 1,0-1 0,0 0-1,0 0 1,0 0-1,-1 0 1,9-4-1,22-4 2282,-33 9-2491,0 0-1,0 1 1,0 0 0,0-1-1,0 1 1,0 0 0,0 1 0,0-1-1,-1 0 1,1 1 0,-1 0-1,1-1 1,2 3 0,10 6 275,-5-6-278,0 0-1,0-1 1,0 0-1,0-1 1,0 0-1,1-1 0,-1 0 1,1 0-1,-1-1 1,1 0-1,15-3 0,8-3 57,-1-2 0,39-13 0,-52 15-143,418-117 2112,-268 86-1445,-158 34-729,0-1 0,-1 0 0,0-1 1,1-1-1,-2 1 0,1-2 0,-1 0 0,0 0 0,0 0 0,14-16 1,-2-1 20,0 0 0,31-49 1,-45 60 36,0 1 0,-1-1 0,-1 0 0,9-25 0,-13 32 3,0 0-1,-1-1 1,0 1 0,0 0-1,-1-1 1,1 1 0,-1 0-1,-1-1 1,1 1 0,-1 0-1,0-1 1,-1 1 0,-2-9-1,-5-7 71,-1 1 1,0-1-1,-2 2 0,-21-31 1,25 41-120,-1 1 0,1-1 0,-1 2 0,-1-1 0,0 1 0,0 0 0,0 1-1,-1 0 1,0 1 0,-14-6 0,-331-108 89,327 113-108,0 0 0,-42-3-1,-60 3-6,87 5 21,9 1-7,-65 6 0,81-2-11,-1 0 0,1 2 0,1 0-1,-1 1 1,-18 9 0,-23 13-22,2 2 1,-75 52-1,108-64 23,1 1-1,1 1 0,0 1 0,2 1 1,1 1-1,0 1 0,-23 37 0,32-41 5,0 0-1,1 1 0,0 0 0,-9 37 0,15-43 7,1-1 0,1 1 0,1 0 0,0 0 0,1-1-1,0 1 1,1 0 0,4 19 0,2 0 55,1-1 0,25 65 0,-28-86-5,1 0-1,0 0 1,1 0-1,0-1 0,1 0 1,0 0-1,1-1 1,0 0-1,0-1 0,20 16 1,-12-15 20,-1-1 0,1-1 0,0 0 0,1-1 0,0-1 1,0 0-1,0-2 0,1 0 0,36 3 0,-24-6-26,-1-1 0,1-1 0,0-1-1,-1-2 1,41-11 0,-32 4-693,0-3 0,-1-1 0,67-37 0,-98 48 371,49-29-2179,-39 19 1561,19-17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00.630"/>
    </inkml:context>
    <inkml:brush xml:id="br0">
      <inkml:brushProperty name="width" value="0.05" units="cm"/>
      <inkml:brushProperty name="height" value="0.05" units="cm"/>
      <inkml:brushProperty name="color" value="#FF0066"/>
    </inkml:brush>
  </inkml:definitions>
  <inkml:trace contextRef="#ctx0" brushRef="#br0">53 0 11875,'1'0'165,"0"0"0,0 0 0,0 0 0,0 1 0,0-1 0,0 0 0,0 0 0,0 1 0,0-1 1,0 0-1,0 1 0,0-1 0,0 1 0,0-1 0,0 1 0,-1 0 0,1-1 0,0 1 0,0 0 1,-1-1-1,1 1 0,0 0 0,-1 0 0,1 0 0,-1 0 0,1 0 0,-1 0 0,1 0 0,-1 0 1,0 0-1,1 1 0,0 3-56,0 0-1,-1 1 1,1-1 0,-2 11 0,1-4 321,-2 38 241,1 24 204,1-64-713,2 0 1,-1-1-1,1 1 0,0 0 1,6 13-1,-1-6 153,0 1-1,-2 0 0,0 0 0,0 0 0,-2 0 0,1 21 1,-10 137 833,0-11-283,8-129-769,15 66 0,-10-70-58,-2 1 1,2 51-1,-11 135 301,0-78-287,-4 261-2,8-315-27,1-40 18,-2 0 1,-8 55-1,-26 68 445,21-111-292,-62 232 1721,73-276-2279,3-15-3,1-8-45,-1-38-8284,3 36 7336</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01.241"/>
    </inkml:context>
    <inkml:brush xml:id="br0">
      <inkml:brushProperty name="width" value="0.05" units="cm"/>
      <inkml:brushProperty name="height" value="0.05" units="cm"/>
      <inkml:brushProperty name="color" value="#FF0066"/>
    </inkml:brush>
  </inkml:definitions>
  <inkml:trace contextRef="#ctx0" brushRef="#br0">23 7 8322,'-7'-6'9804,"4"20"-4542,3-8-5505,-1 12 1035,1 0 0,2 21 0,1 14-457,-10 59-219,1-24-74,3-29 803,3-62-775,0 0-1,0 1 0,1-1 1,-1 0-1,1 1 1,0-1-1,0 1 1,0-1-1,0 1 1,0 0-1,1-1 1,-1 1-1,1 0 1,2-3-1,3-3-58,1 0 0,12-8 0,7-7 25,-14 9-31,0-1 1,-1-1-1,0 0 0,-1 0 1,-1-1-1,0 0 0,-2-1 1,0 0-1,10-33 0,-18 48 23,0 0 0,0 1 0,1-1 0,-2 0 0,1 1 0,0-1-1,0 1 1,-1-1 0,1 0 0,-1 1 0,0-1 0,0 1 0,0-1 0,0 1-1,0 0 1,-1-1 0,1 1 0,-1 0 0,1 0 0,-1 0 0,0 0 0,0 0-1,0 0 1,0 1 0,0-1 0,0 1 0,0-1 0,-1 1 0,1 0-1,-1 0 1,1 0 0,-1 0 0,1 0 0,-1 0 0,1 1 0,-1 0 0,1-1-1,-1 1 1,-5 0 0,1 1 7,0-1 0,0 1-1,0 1 1,0-1 0,-9 5-1,14-6-124,0 1-1,0 0 0,0 1 1,0-1-1,0 0 0,0 0 1,1 1-1,-1-1 0,-1 3 0,2-3-61,0-1 0,1 1-1,-1 0 1,1 0 0,-1 0-1,1 0 1,-1 0 0,1 0-1,0 0 1,-1 0-1,1 0 1,0 0 0,0 0-1,0 1 1,0-1 0,0 0-1,0 0 1,0 0-1,1 2 1,4 11-1363</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06.206"/>
    </inkml:context>
    <inkml:brush xml:id="br0">
      <inkml:brushProperty name="width" value="0.05" units="cm"/>
      <inkml:brushProperty name="height" value="0.05" units="cm"/>
      <inkml:brushProperty name="color" value="#FF0066"/>
    </inkml:brush>
  </inkml:definitions>
  <inkml:trace contextRef="#ctx0" brushRef="#br0">9 121 10210,'0'-104'5880,"0"104"-5833,0 0 1,0 0-1,0 0 0,0 0 0,0 0 1,0 0-1,-1 0 0,1 0 0,0 0 1,0 0-1,0 0 0,0 0 0,0 0 1,0 0-1,0 0 0,0 0 0,0 0 1,0 0-1,-1 0 0,1 0 0,0 0 1,0 0-1,0 0 0,0 0 0,0 0 1,0 0-1,0-1 0,0 1 0,0 0 1,0 0-1,0 0 0,0 0 0,0 0 1,0 0-1,-1 0 0,1 0 0,0 0 1,0 0-1,0 0 0,0 0 0,0 0 1,0-1-1,0 1 0,0 0 0,-5 13 917,5 1-201,0-14-732,0 0-1,0 0 1,0 0-1,0 1 1,0-1-1,1 0 1,-1 0-1,0 0 1,0 0 0,0 0-1,1 0 1,-1 1-1,0-1 1,0 0-1,0 0 1,1 0-1,-1 0 1,0 0-1,0 0 1,0 0-1,1 0 1,-1 0-1,0 0 1,0 0 0,0 0-1,1 0 1,-1 0-1,0 0 1,0 0-1,1 0 1,-1 0-1,0 0 1,0-1-1,0 1 1,1 0-1,-1 0 1,0 0-1,0 0 1,0 0 0,0 0-1,1-1 1,-1 1-1,0 0 1,0 0-1,0 0 1,0 0-1,0-1 1,0 1-1,1 0 1,14-17 1395,-12 14-1111,-1 1-1,1-1 0,0 0 1,0 1-1,4-4 0,-5 5-257,0 0-1,-1 1 0,1-1 0,0 1 1,-1-1-1,1 1 0,0-1 1,0 1-1,-1 0 0,1 0 0,0 0 1,0 0-1,0 0 0,-1 0 1,4 2-1,8 1 69,-1 1 1,0 1 0,18 10-1,-20-9-48,1-1 0,0-1 0,0 1 0,0-1 0,13 2 0,-13-5-7,0 0 0,1 0 0,-1-1-1,23-3 1,44-14 244,-26 6-118,-46 10-172,0 0 0,0 0 0,0 1 0,0 0 0,0 0 0,0 1 0,-1-1 0,7 3 0,-11-3-121,1 0-1,-1 1 1,0-1 0,1 1-1,-1 0 1,0-1-1,0 1 1,0 0-1,1 0 1,-1-1-1,0 1 1,0 0-1,0 0 1,0 0-1,1 3 1,-1-3-179,-1 0 0,0 1 0,1-1 0,-1 0 0,0 1 0,0-1 0,1 0 0,-1 1 1,0-1-1,0 1 0,-1-1 0,1 0 0,0 1 0,0-1 0,-1 1 0,1-1 0,-1 0 0,1 0 0,-1 2 0,-4 10-1788,5 2 832</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06.546"/>
    </inkml:context>
    <inkml:brush xml:id="br0">
      <inkml:brushProperty name="width" value="0.05" units="cm"/>
      <inkml:brushProperty name="height" value="0.05" units="cm"/>
      <inkml:brushProperty name="color" value="#FF0066"/>
    </inkml:brush>
  </inkml:definitions>
  <inkml:trace contextRef="#ctx0" brushRef="#br0">0 54 14627,'12'12'1400,"5"-5"769,5-2 127,5-8-399,4-6-257,1-6-272,4-2-327,-2 0-497,1 5-152,-3 7-1056,-4 5-857,-13 12 881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22.703"/>
    </inkml:context>
    <inkml:brush xml:id="br0">
      <inkml:brushProperty name="width" value="0.05" units="cm"/>
      <inkml:brushProperty name="height" value="0.05" units="cm"/>
      <inkml:brushProperty name="color" value="#FF0066"/>
    </inkml:brush>
  </inkml:definitions>
  <inkml:trace contextRef="#ctx0" brushRef="#br0">0 112 9202,'6'-35'6390,"16"-41"1667,-22 76-8016,0 0 0,0 0 1,0 0-1,1 1 0,-1-1 0,0 0 0,0 0 1,0 0-1,0 0 0,0 1 0,0-1 0,0 0 1,0 0-1,1 0 0,-1 0 0,0 1 0,0-1 1,0 0-1,0 0 0,0 0 0,1 0 0,-1 0 0,0 0 1,0 1-1,0-1 0,1 0 0,-1 0 0,0 0 1,0 0-1,0 0 0,1 0 0,-1 0 0,0 0 1,0 0-1,0 0 0,1 0 0,-1 0 0,0 0 1,0 0-1,0 0 0,1 0 0,-1 0 0,0 0 1,0-1-1,0 1 0,1 0 0,-1 0 0,0 0 0,0 0 1,0 0-1,0 0 0,1-1 0,-1 1 0,0 0 1,0 0-1,0 0 0,0 0 0,0-1 0,0 1 1,0 0-1,1 0 0,-1 0 0,0-1 0,0 1 1,0 0-1,0 0 0,7 17 591,-6-16-522,8 29 669,10 57 0,-12-54-391,-7-29-320,1 1-1,1-1 1,-1 1 0,1-1 0,0 1-1,0-1 1,0 0 0,0 0 0,1 0-1,4 7 1,-5-10-33,0 1 0,0-1 0,0 1 1,0-1-1,0 1 0,0-1 0,0 0 0,0 0 0,1 0 1,-1 0-1,0-1 0,1 1 0,-1 0 0,1-1 0,-1 0 0,0 0 1,1 1-1,-1-1 0,1-1 0,-1 1 0,1 0 0,3-1 1,4-2 45,1-1 0,0 1 1,-1-2-1,1 1 1,-1-2-1,-1 1 0,11-8 1,2-3-80,36-36 1,-40 35-1453,29-38 0,-16 11 185</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31.821"/>
    </inkml:context>
    <inkml:brush xml:id="br0">
      <inkml:brushProperty name="width" value="0.05" units="cm"/>
      <inkml:brushProperty name="height" value="0.05" units="cm"/>
      <inkml:brushProperty name="color" value="#FF0066"/>
    </inkml:brush>
  </inkml:definitions>
  <inkml:trace contextRef="#ctx0" brushRef="#br0">1890 389 10282,'0'0'103,"-1"0"-1,0 0 1,1 0-1,-1 0 1,1-1-1,-1 1 1,1 0-1,-1 0 1,0 0-1,1 0 1,-1-1-1,1 1 1,-1 0-1,1 0 1,-1-1-1,1 1 1,-1 0-1,1-1 1,-1 1-1,1-1 1,0 1-1,-1-1 1,1 1-1,0-1 1,-1 1-1,1-1 1,0 1 0,-1-1-1,1 1 1,0-1-1,0 1 1,-1-2-1,1-7 6312,0 14-5829,-1-2-315,1 0 0,-1 0 0,1 0 0,-1 0 0,0 0 0,-2 3-1,3-5-229,-1-1 0,1 1 0,0-1 0,-1 1 0,1-1 0,-1 0-1,1 1 1,0-1 0,-1 1 0,1-1 0,-1 0 0,1 0 0,-1 1-1,0-1 1,1 0 0,-1 0 0,1 0 0,-1 1 0,1-1 0,-1 0-1,0 0 1,1 0 0,-1 0 0,1 0 0,-1 0 0,0 0 0,1 0-1,-1 0 1,1-1 0,-1 1 0,1 0 0,-1 0 0,0-1 0,1 1-1,-1 0 1,1 0 0,-1-1 0,0 0 0,-3-1 107,-1 0-1,0 0 1,1 0 0,-1 1-1,0 0 1,0 0 0,0 0 0,0 0-1,0 1 1,0 0 0,-7 1 0,-6 1 53,1 1 1,-17 5 0,15-3-90,-23 3 1,17-5-80,-37 3-12,56-6-12,-1 0 1,1 0-1,-1-1 0,1 1 1,-1-2-1,-11-3 0,12 2 34,0 0-1,0 0 1,0-1-1,1 0 1,-1 0-1,1 0 0,-6-8 1,8 8-30,-1 0 1,1 1-1,-1 0 0,0-1 1,1 1-1,-1 1 1,-1-1-1,1 0 0,0 1 1,-1 0-1,1 0 0,-1 1 1,1-1-1,-1 1 0,-8-2 1,-35 4 7,37 0-15,0-1-1,0 0 1,1-1 0,-1 0-1,-12-2 1,-15-5 2,-60-4 0,-5 0 4,71 6-9,-59-3-1,79 9 10,0 1 0,0 0 0,0 0 0,0 1 0,0 1 1,1 0-1,-1 0 0,-14 8 0,17-7 1,0 0 0,-1-1 0,-19 5 0,25-7-12,0 0 0,-1-1 1,1 0-1,-1 0 0,1 0 0,0-1 0,-1 1 1,1-1-1,0 0 0,-1 0 0,-6-3 1,-9-6 13,10 6 50,0-1 0,-12-3 0,17 7-47,1 0 0,0 0 1,0 1-1,0 0 1,-1-1-1,1 1 0,0 1 1,0-1-1,-6 2 1,-22 6 21,23-5-34,0 0-1,-1-1 0,-10 2 1,16-4-5,0 0 1,1 0 0,-1 0-1,1-1 1,-1 1-1,0-1 1,1 0 0,-1 0-1,1 0 1,0 0 0,-1-1-1,-3-2 1,-5-3-1,1-1 0,-17-16 0,17 13 1,-21-14 0,27 22 1,1 1 0,-1-1-1,0 1 1,1 0 0,-1 0-1,0 1 1,0-1 0,-10 0-1,2 1 6,0 1 0,-22 3-1,22-2-2,-1 0 0,-16-1 0,22 0 6,0 1 0,0 0-1,0 0 1,0 0-1,0 1 1,0 0 0,1 1-1,-1 0 1,-7 3-1,15-5-4,-1-1-1,0 0 0,0 1 1,1-1-1,-1 0 0,0 1 1,1-1-1,-1 1 0,1-1 1,-1 1-1,0 0 0,1-1 0,-1 1 1,1-1-1,-1 1 0,1 0 1,0-1-1,-1 1 0,1 0 1,0 0-1,-1-1 0,1 1 1,0 0-1,0 1 0,0-1 42,0 1 0,0 0 0,1-1 0,-1 1 0,1 0 0,-1-1 0,1 1-1,1 2 1,1 2 250,-3-5-252,1 0 1,-1 0 0,1 0 0,-1 0 0,1 0 0,-1 0 0,1-1 0,0 1 0,-1 0-1,1 0 1,0-1 0,0 1 0,0 0 0,-1-1 0,1 1 0,0-1 0,0 1-1,0-1 1,0 1 0,0-1 0,0 0 0,2 1 0,1-1-27,0 1 0,0-1 0,0 0 0,7-2 0,-7 2-7,0-1 0,0 1-1,0 0 1,8 1 0,-8 1 0,0-1-1,1 1 1,-1 0 0,0 0 0,0 1 0,-1-1-1,1 1 1,0 0 0,-1 0 0,1 0-1,3 5 1,13 11 49,50 36 78,40 34 100,-74-55-122,-36-34-104,-20-2-46,1-2 0,-1 0 0,1-1 0,0-1-1,0-1 1,1-1 0,0 0 0,0-1 0,1-1 0,1-1-1,-1 0 1,-14-14 0,-14-9 42,34 27-5,0-1 0,1 0 1,0 0-1,0-1 0,1-1 1,-12-15-1,10 10 14,-13-21-12,23 32 15,-1 1 0,1 0-1,-1-1 1,1 1 0,0-1 0,0 1 0,0-1-1,1 1 1,-1-5 0,2 2 76,-1 0 1,2-1-1,-1 1 0,1 0 1,0 0-1,3-7 1,0-2 256,-4 15-344,-1-1 0,0 1 0,0-1 1,0 1-1,1 0 0,-1-1 0,0 1 0,0-1 0,1 1 0,-1 0 1,0-1-1,1 1 0,-1 0 0,0-1 0,1 1 0,-1 0 0,1 0 0,-1-1 1,0 1-1,1 0 0,-1 0 0,1 0 0,-1-1 0,1 1 0,-1 0 0,1 0 1,-1 0-1,1 0 0,-1 0 0,1 0 0,-1 0 0,1 0 0,0 0 1,0 1-4,0-1 1,-1 0 0,1 0 0,0 0-1,0-1 1,0 1 0,0 0 0,-1 0-1,1 0 1,0-1 0,0 1 0,0 0 0,-1-1-1,1 1 1,1-1 0,14-18 171,-15 17-164,1 0 0,-1 1 1,0-1-1,1 0 0,-1 0 0,1 1 0,-1-1 1,1 1-1,0 0 0,0-1 0,-1 1 1,1 0-1,0 0 0,0 0 0,0 0 1,0 0-1,1 1 0,-1-1 0,3 0 1,37-1 27,78 6 0,6 0 34,-87-7-59,76-15 0,34-21 2,-145 38-19,29-11 0,-24 9 0,1-1 0,14-2 0,-24 6-7,0 0 0,0 0 1,0 0-1,0 0 0,0 0 0,0 0 1,1 0-1,-1 0 0,0 0 0,0 0 1,0 0-1,0 0 0,1 0 0,-1 0 1,0 0-1,0 0 0,0 0 0,0 0 1,0 0-1,1 0 0,-1 0 0,0 0 1,0-1-1,0 1 0,0 0 0,0 0 1,0 0-1,0 0 0,1 0 0,-1 0 1,0 0-1,0 0 0,0-1 0,0 1 0,0 0 1,0 0-1,0 0 0,0 0 0,0 0 1,0 0-1,0-1 0,0 1 0,1 0 1,-1 0-1,0 0 0,0 0 0,0 0 1,0-1-1,0 1 0,-1 0 0,1 0 1,0 0-1,0 0 0,0 0 0,0-1 1,0 1-1,0 0 0,0 0 0,0 0 1,-7-4-1184,7 4 1111,0 0 0,0 0 1,0 0-1,-1 0 0,1 0 1,0 0-1,0 0 0,0 0 0,0 1 1,-1-1-1,1 0 0,0 0 0,0 0 1,0 0-1,0 0 0,0 0 0,-1 0 1,1 0-1,0 0 0,0 0 0,0 1 1,0-1-1,0 0 0,0 0 0,-1 0 1,1 0-1,0 0 0,0 1 0,0-1 1,0 0-1,0 0 0,0 0 0,0 0 1,0 1-1,0-1 0,0 0 0,0 0 1,0 0-1,0 0 0,0 1 0,0-1 1,0 0-1,0 0 0,0 0 0,0 0 1,0 1-1,0-1 0,0 0 0,0 0 1,0 0-1,0 0 0,1 0 0,-1 1 1,0-1-1,0 0 0,0 0 0,0 0 1,0 0-1,10 15-3783,-5-9 3056,15 22-1528</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53.656"/>
    </inkml:context>
    <inkml:brush xml:id="br0">
      <inkml:brushProperty name="width" value="0.05" units="cm"/>
      <inkml:brushProperty name="height" value="0.05" units="cm"/>
      <inkml:brushProperty name="color" value="#FF0066"/>
    </inkml:brush>
  </inkml:definitions>
  <inkml:trace contextRef="#ctx0" brushRef="#br0">0 126 10330,'2'-4'594,"-2"2"-174,1 0 1,0 0 0,-1 0-1,1 0 1,0 0-1,0 1 1,1-1 0,-1 0-1,2-2 1,-2 4-383,-1 0 1,0 0-1,0 0 1,0 0-1,1 0 1,-1 0-1,0 0 1,0 0-1,0 0 1,1 0-1,-1 0 1,0 0-1,0 0 0,0 0 1,1 0-1,-1 0 1,0 0-1,0 0 1,0 0-1,0 0 1,1 0-1,-1 1 1,0-1-1,0 0 1,0 0-1,0 0 1,1 0-1,-1 0 0,0 0 1,0 1-1,0-1 1,0 0-1,0 0 1,0 0-1,0 1 1,1-1-1,-1 0 1,0 0-1,0 0 1,0 0-1,0 1 1,0-1-1,0 0 1,2 9 756,0 12 668,-1-1 0,-1 0 0,-4 34 0,0 1-512,4-52-910,0 0 0,0 1 0,0-1 0,1 1 0,-1-1 0,1 1 0,1 4 0,-1-7-35,-1 0 1,1-1-1,-1 1 1,1 0-1,-1 0 1,1-1-1,-1 1 1,1 0-1,-1-1 1,1 1-1,0 0 1,-1-1 0,1 1-1,0-1 1,0 1-1,0-1 1,-1 1-1,1-1 1,0 0-1,0 0 1,0 1-1,0-1 1,0 0-1,-1 0 1,1 0 0,0 0-1,0 0 1,0 0-1,0 0 1,0 0-1,0 0 1,0 0-1,-1 0 1,2-1-1,6-2 63,0 0-1,-1 0 0,0-1 0,0 0 0,0 0 0,0-1 1,0 1-1,10-12 0,1 1 91,59-45 272,-27 23-620,74-73 0,-95 77-1099,-16 7 482</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55.826"/>
    </inkml:context>
    <inkml:brush xml:id="br0">
      <inkml:brushProperty name="width" value="0.05" units="cm"/>
      <inkml:brushProperty name="height" value="0.05" units="cm"/>
      <inkml:brushProperty name="color" value="#FF0066"/>
    </inkml:brush>
  </inkml:definitions>
  <inkml:trace contextRef="#ctx0" brushRef="#br0">0 180 11042,'7'-9'2647,"-3"1"-1249,-1 5-1041,0 1 0,-1-1 0,1 1-1,0-1 1,0 1 0,1 0 0,-1 0 0,0 0 0,1 1-1,-1-1 1,1 1 0,-1 0 0,1 0 0,0 0-1,-1 0 1,1 1 0,4-1 0,-7 1-290,0 0 0,0 1-1,0-1 1,0 0 0,0 1 0,0-1 0,-1 0-1,1 1 1,0-1 0,0 1 0,0 0 0,0-1-1,0 1 1,-1 0 0,1-1 0,0 1 0,-1 0-1,1 0 1,-1 0 0,1-1 0,-1 1 0,1 0-1,-1 0 1,1 0 0,-1 0 0,0 0 0,1 0-1,-1 0 1,0 0 0,0 0 0,0 0 0,0 0-1,0 0 1,0 0 0,0 0 0,0 1 0,-1 6 163,0-1 1,0 1-1,-3 11 1,-26 69 681,20-62-576,1 1-1,-8 35 1,17-60-310,0-1 0,-1 0 0,1 0 0,0 0 0,0 0 0,0 0 0,0 1 0,0-1-1,0 0 1,0 0 0,0 0 0,1 0 0,-1 0 0,0 0 0,1 1 0,-1-1 0,1 1 0,-1-2-14,1 0 1,-1 1-1,1-1 0,-1 0 1,1 0-1,-1 1 1,1-1-1,-1 0 0,1 0 1,-1 0-1,1 0 0,-1 0 1,1 0-1,-1 0 1,1 0-1,-1 0 0,1 0 1,-1 0-1,1 0 0,-1 0 1,1 0-1,-1 0 1,1-1-1,-1 1 0,2-1 1,4-2 85,1-1 1,0-1 0,11-9-1,-13 9-38,171-143 700,-62 50-1149,-107 91 390,11-7-1784,-1-1 0,-1-1 0,23-28 0,-5-11-1367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40.374"/>
    </inkml:context>
    <inkml:brush xml:id="br0">
      <inkml:brushProperty name="width" value="0.05" units="cm"/>
      <inkml:brushProperty name="height" value="0.05" units="cm"/>
      <inkml:brushProperty name="color" value="#FF0066"/>
    </inkml:brush>
  </inkml:definitions>
  <inkml:trace contextRef="#ctx0" brushRef="#br0">118 591 12563,'0'0'129,"-1"1"-1,0 0 1,0-1 0,1 1 0,-1 0 0,1 0 0,-1 0 0,1-1 0,-1 1-1,1 0 1,-1 0 0,1 0 0,0 0 0,0 0 0,-1 0 0,1 0 0,0 0 0,0 0-1,0 1 1,-1 5 305,-42 132 2601,25-86-2273,2 1 1,-12 76-1,27-119-531,0 0-1,0-1 1,1 1-1,1 14 1,0-23-171,-1 0 1,1 0-1,-1 0 1,1 0 0,0 0-1,-1 0 1,1 0-1,0 0 1,0 0 0,1 0-1,1 2 1,-2-3-22,0 0 0,0 0 0,0 0 1,1-1-1,-1 1 0,0 0 0,0-1 1,0 1-1,1-1 0,-1 1 0,0-1 1,1 0-1,-1 0 0,0 1 0,1-1 1,-1 0-1,0 0 0,1 0 0,-1 0 0,2-1 1,2 0 56,1 0 0,-1-1 1,0 1-1,0-1 1,0 0-1,0-1 0,9-5 1,30-26 332,-32 23-297,57-50 484,76-89 1,-73 72-420,-65 70-187,578-602-2278,-465 489 1281</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57.107"/>
    </inkml:context>
    <inkml:brush xml:id="br0">
      <inkml:brushProperty name="width" value="0.05" units="cm"/>
      <inkml:brushProperty name="height" value="0.05" units="cm"/>
      <inkml:brushProperty name="color" value="#FF0066"/>
    </inkml:brush>
  </inkml:definitions>
  <inkml:trace contextRef="#ctx0" brushRef="#br0">4 276 9474,'1'0'417,"0"0"-1,1 0 1,-1 0 0,0 1-1,0-1 1,1 1-1,-1-1 1,0 1 0,0 0-1,2 0 1,-2 0 113,0 0-1,0 0 1,0-1-1,0 1 1,1-1 0,-1 1-1,0-1 1,0 1 0,0-1-1,3 0 1,-4 2-194,0 0 0,0 0 0,0 0 0,0 0 0,0-1-1,-1 1 1,1 0 0,-1 2 0,-7 18 371,1-2-274,-5 21 0,10-35-393,1-1 0,1 1 0,-1-1 0,1 1 0,0-1 1,0 1-1,0 0 0,1-1 0,1 7 0,-2-11-16,0 1-1,1-1 1,-1 0-1,0 0 1,1 1-1,-1-1 1,1 0 0,0 0-1,-1 0 1,1 1-1,0-1 1,0 0-1,-1 0 1,1 0 0,0 0-1,0-1 1,0 1-1,0 0 1,0 0-1,1 0 1,-1-1 0,0 1-1,0-1 1,0 1-1,1-1 1,-1 1-1,0-1 1,0 0 0,1 1-1,-1-1 1,0 0-1,3 0 1,0-1 88,-1 0 1,1 0 0,0 0-1,-1 0 1,1 0-1,-1-1 1,1 0 0,-1 0-1,0 0 1,4-3-1,25-19 588,48-50-1,22-36 143,5-5-1301,-80 89-416,0 1-1,38-25 1,-15 16-340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58.837"/>
    </inkml:context>
    <inkml:brush xml:id="br0">
      <inkml:brushProperty name="width" value="0.05" units="cm"/>
      <inkml:brushProperty name="height" value="0.05" units="cm"/>
      <inkml:brushProperty name="color" value="#FF0066"/>
    </inkml:brush>
  </inkml:definitions>
  <inkml:trace contextRef="#ctx0" brushRef="#br0">1 78 11779,'3'-6'640,"0"0"279,1 0 0,0 0 1,0 0-1,6-7 0,-9 12-810,0 0 1,-1 0 0,1 1 0,0-1-1,0 0 1,0 1 0,0-1 0,0 0-1,0 1 1,0-1 0,0 1 0,0-1-1,0 1 1,0 0 0,0-1 0,0 1 0,0 0-1,0 0 1,0 0 0,0 0 0,1 0-1,-1 0 1,0 0 0,0 0 0,0 0-1,0 1 1,0-1 0,0 0 0,0 1-1,0-1 1,0 1 0,0-1 0,0 1-1,0-1 1,1 2 0,0 0-44,0 0 0,0 0 0,-1 0-1,1 0 1,0 1 0,-1-1 0,0 1 0,1-1 0,-1 1 0,0 0 0,0-1 0,-1 1 0,1 0 0,0 0-1,-1-1 1,0 1 0,0 0 0,0 0 0,0 0 0,0 2 0,-1 6 33,-1 0 1,0 0-1,-6 19 1,0-6 9,4-15-32,1 0-1,0 0 0,0 1 0,1-1 1,0 1-1,1 0 0,0 0 0,1 12 1,0-21-60,0 0 1,0 0-1,0 0 1,0 0-1,0 0 1,1-1-1,-1 1 0,0 0 1,1 0-1,-1 0 1,1 0-1,-1 0 1,1-1-1,-1 1 1,1 0-1,0 0 1,-1-1-1,1 1 1,0 0-1,0-1 1,-1 1-1,1-1 1,0 1-1,0-1 0,1 1 1,0-1 10,0 1-1,0-1 1,0 0-1,0 0 1,-1 0 0,1 0-1,0 0 1,0 0-1,0-1 1,0 1 0,4-2-1,1-1 33,1 0 0,0-1 0,-1 0 0,0 0 0,8-6 0,12-14-275,-1-1 0,43-54-1,-68 78 179,48-63-1363,-7-5 463</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07.329"/>
    </inkml:context>
    <inkml:brush xml:id="br0">
      <inkml:brushProperty name="width" value="0.05" units="cm"/>
      <inkml:brushProperty name="height" value="0.05" units="cm"/>
      <inkml:brushProperty name="color" value="#FF0066"/>
    </inkml:brush>
  </inkml:definitions>
  <inkml:trace contextRef="#ctx0" brushRef="#br0">248 979 9722,'-1'-1'138,"0"1"0,1 0 0,-1-1 0,0 1 0,1-1 0,-1 1 0,0 0 0,1-1 0,-1 0 0,1 1 0,-1-1-1,1 1 1,-1-1 0,1 0 0,-1 1 0,1-1 0,0 0 0,-1 1 0,1-1 0,0 0 0,-1-1 0,-5-18 978,6 18-917,-3-7 458,2 3 364,-1 0 0,1-1 0,-1-11 0,2 17-892,0 1 0,1-1 0,-1 1 0,1-1 1,-1 0-1,1 1 0,-1-1 0,1 1 0,-1-1 0,1 1 0,0 0 0,-1-1 0,1 1 0,0 0 0,-1-1 0,1 1 0,1 0 0,17-7 700,-15 5-531,27-8 175,0 0 0,0 3 0,0 0-1,1 2 1,0 1 0,0 2-1,1 1 1,59 6 0,2 3-180,29 3 92,53 13-178,-155-22-158,72 4 394,-80-6-341,0-1 0,0 0-1,-1-1 1,1 0 0,15-5 0,17-6 116,70-11 0,-73 17-213,0 1 0,1 3 0,47 2 0,-11 11 22,-48-6-22,-24-3-1,1 0 0,-1 0 1,1-1-1,-1 0 0,1 0 0,-1-1 0,13-2 1,-18 2 3,1 0 1,0 1 0,-1-1 0,1 1 0,-1 0 0,1 0 0,-1 0 0,1 0 0,0 0-1,-1 0 1,1 1 0,-1-1 0,1 1 0,-1 0 0,1 0 0,-1 0 0,1 0 0,-1 0 0,4 2-1,-2 0 0,-4-3-8,1 0 1,-1 0-1,1 0 0,-1 0 0,1 0 1,-1 0-1,0 0 0,1 0 1,-1 0-1,1 0 0,-1 0 0,1-1 1,-1 1-1,1 0 0,-1 0 1,0 0-1,1 0 0,-1-1 1,0 1-1,1 0 0,-1 0 0,1-1 1,-1 1-1,0 0 0,0-1 1,1 1-1,-1 0 0,0-1 1,0 1-1,1-1 0,-1 1 0,0 0 1,0-1-1,0 1 0,1-1 1,-1 1-1,0 0 0,0-1 1,0 1-1,0-1 0,0 1 0,0-1 1,0 0-1,2-21 11,-3-21 17,0 17-33,2 0-1,4-38 1,21-48 7,-15 74-1,8-62 0,-15 77-4,12-40 0,-11 46 27,-1 0-1,0 0 0,-1 0 0,1-26 1,-4 40-21,0 0 1,0 0 0,0 0-1,-1 0 1,0 0 0,1 0-1,-1 0 1,0 0 0,-1 0-1,1 0 1,0 1 0,-1-1 0,1 0-1,-1 1 1,0-1 0,0 1-1,0 0 1,0 0 0,0-1-1,-1 1 1,-3-2 0,-3-2 0,-1 1-1,0 0 1,-1 1 0,-17-5 0,7 1 1,-69-19-2,-138-24 1,181 42-2,-4 0-17,0 3 0,-62 0 0,-102 15-13,-114-1 55,14 0-30,291-6-3,-1 1 0,-46 12-1,56-10 7,1 0-1,-1 1 1,1 0 0,0 1-1,-22 16 1,12-6 3,11-9-2,1 0 1,0 2-1,-13 12 1,19-15-2,0 1 0,1-1 0,0 1 0,1 0 0,0 0 0,0 0 1,1 1-1,0-1 0,0 1 0,-2 13 0,1 3 1,1 0 0,1 38 0,3-46-5,0-1-1,1 1 1,1 0-1,0-1 1,2 0 0,11 31-1,53 87 489,-38-79 319,-27-44-518,1-2-3108,-1-22 1682</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16.902"/>
    </inkml:context>
    <inkml:brush xml:id="br0">
      <inkml:brushProperty name="width" value="0.05" units="cm"/>
      <inkml:brushProperty name="height" value="0.05" units="cm"/>
      <inkml:brushProperty name="color" value="#FF0066"/>
    </inkml:brush>
  </inkml:definitions>
  <inkml:trace contextRef="#ctx0" brushRef="#br0">174 237 9506,'18'-26'7608,"11"-30"-5503,-27 52-1681,8-18 348,-1 6-224,-1 0-1,-1-1 1,-1 0-1,6-21 1,-12 36-509,0 1-1,1 0 1,-1-1 0,0 1 0,0-1 0,0 1-1,0-1 1,-1 1 0,1-3 0,0 3-26,-1 1 1,1-1 0,0 1-1,0 0 1,0-1 0,-1 1 0,1 0-1,0-1 1,0 1 0,-1 0 0,1-1-1,0 1 1,0 0 0,-1 0 0,1-1-1,0 1 1,-1 0 0,1 0-1,-1 0 1,1-1 0,0 1 0,-1 0-1,0 0 1,0 0-1,-1 0 0,1 0 0,-1 1 0,0-1 0,1 0 0,-1 1 0,1-1 0,0 1 0,-1 0 0,1-1 0,-1 1 0,1 0 0,0 0 0,-1 0 0,1 0 0,-2 2-1,-15 15-15,1 0 0,1 1 0,0 1 0,2 0-1,-15 27 1,-50 116-405,77-159 394,-8 19-32,1 0 0,1 1-1,-10 44 1,17-59 48,-1-1 0,2 1 0,-1 0-1,1-1 1,0 1 0,1 0-1,0-1 1,0 1 0,1-1 0,0 1-1,0-1 1,1 1 0,0-1 0,7 12-1,71 88 521,-20-30-70,30 57 207,31 44-54,-72-112-354,61 78 183,10-10-100,-115-129-310,105 106 1045,-91-89-838,-1 1 0,-2 0 1,18 32-1,3 21-141,53 149 0,-84-206-75,16 34 0,-21-50 13,1 1 0,0-1 0,-1 0 0,1 0 0,0 0 0,1 0 0,-1 0 0,1 0 0,0-1 0,0 0 0,0 0 0,0 0 1,7 3-1,-9-5 27,1 0 1,-1-1 0,1 1 0,0-1-1,0 0 1,-1 0 0,1 0-1,0 0 1,-1 0 0,1 0 0,0-1-1,-1 1 1,1-1 0,2-1-1,6-2 149,-1-1-1,11-6 1,-6 3-74,4-2-596,0-1 0,0 0 1,21-19-1,-14 11-369</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18.038"/>
    </inkml:context>
    <inkml:brush xml:id="br0">
      <inkml:brushProperty name="width" value="0.05" units="cm"/>
      <inkml:brushProperty name="height" value="0.05" units="cm"/>
      <inkml:brushProperty name="color" value="#FF0066"/>
    </inkml:brush>
  </inkml:definitions>
  <inkml:trace contextRef="#ctx0" brushRef="#br0">74 352 12595,'-2'9'1084,"0"0"0,0 0 1,1 1-1,0-1 0,1 15 1,1-14-597,0 0 1,1-1 0,1 1 0,-1 0 0,1-1-1,1 1 1,0-1 0,7 11 0,1 1 97,1-2 0,19 21 0,-16-19-266,16 25 0,-32-46-318,0 0 0,0 0 0,0 0 0,0 0 0,0 0 0,0 0 0,0 0 1,0 1-1,0-1 0,0 0 0,0 0 0,0 0 0,0 0 0,0 0 0,0 0 1,-1 0-1,1 0 0,0 0 0,0 0 0,0 1 0,0-1 0,0 0 1,0 0-1,0 0 0,0 0 0,0 0 0,0 0 0,-1 0 0,1 0 0,0 0 1,0 0-1,0 0 0,0 0 0,0 0 0,0 0 0,0 0 0,0 0 0,-1 0 1,1 0-1,0 0 0,0 0 0,0 0 0,0 0 0,0 0 0,0 0 0,0 0 1,0 0-1,-1 0 0,1 0 0,0 0 0,0 0 0,0 0 0,0 0 1,0-1-1,0 1 0,0 0 0,0 0 0,0 0 0,0 0 0,0 0 0,0 0 1,-7-4 3,0 0 1,1 0-1,0-1 1,0 1-1,0-1 1,0-1-1,1 1 1,0-1 0,0 0-1,-5-8 1,-3-7-104,1 0 1,-9-23-1,3 3-240,1-2 0,-14-62 0,26 83 296,0-1 1,2 1-1,1 0 0,1-1 0,0 1 0,6-44 0,-3 58 112,-1-1 0,1 1 0,1 0-1,0 0 1,0 0 0,0 0 0,5-7 0,-5 11 10,0 0 0,0 0 0,0 0-1,1 1 1,-1-1 0,1 1-1,-1 0 1,1 0 0,0 0-1,1 0 1,-1 1 0,0 0 0,8-3-1,-3 2 55,0 1-1,0 0 1,0 1-1,0 0 1,0 1-1,1-1 0,-1 2 1,0-1-1,0 1 1,0 1-1,0 0 1,0 0-1,0 0 1,0 1-1,11 6 1,-4-1 12,0 0 1,-1 1 0,0 1 0,-1 0 0,0 1 0,0 1-1,13 15 1,-11-9 73,-1 2 0,-1 0-1,0 0 1,16 34-1,31 94 475,-34-85-533,11 35-95,-38-98-102,0 1 0,0-1-1,1 1 1,-1-1 0,0 0-1,0 1 1,0-1 0,0 1-1,0-1 1,0 0 0,0 1-1,0-1 1,0 1-1,0-1 1,0 1 0,0-1-1,0 0 1,0 1 0,0-1-1,0 1 1,0-1 0,-1 0-1,1 1 1,0-1 0,0 1-1,-1-1 1,1 0-45,-1 0 1,1 1 0,-1-1-1,1 0 1,0 0-1,-1 0 1,1 0-1,-1 0 1,1-1-1,-1 1 1,1 0-1,-1 0 1,1 0 0,-1 0-1,1 0 1,0-1-1,-1 1 1,0-1-1,-20-15-3618,2-10-1325,11 14 3503</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18.492"/>
    </inkml:context>
    <inkml:brush xml:id="br0">
      <inkml:brushProperty name="width" value="0.05" units="cm"/>
      <inkml:brushProperty name="height" value="0.05" units="cm"/>
      <inkml:brushProperty name="color" value="#FF0066"/>
    </inkml:brush>
  </inkml:definitions>
  <inkml:trace contextRef="#ctx0" brushRef="#br0">5 139 10426,'0'0'164,"0"0"-1,-1 0 0,1 0 1,0 1-1,0-1 0,-1 0 1,1 0-1,0 0 1,0 0-1,-1 1 0,1-1 1,0 0-1,0 0 1,0 0-1,-1 1 0,1-1 1,0 0-1,0 0 0,0 1 1,0-1-1,0 0 1,-1 0-1,1 1 0,0-1 1,0 0-1,0 1 0,0-1 1,0 0-1,0 0 1,0 1-1,0-1 0,0 0 1,0 1-1,0-1 0,0 0 1,0 0-1,0 1 1,1-1-1,-1 0 0,0 1 1,0-1-1,0 0 0,0 0 1,0 1-1,1-1 1,-1 0-1,0 0 0,0 0 1,0 1-1,1-1 0,-1 0 1,0 0-1,0 0 1,1 0-1,-1 1 0,17 8 2148,-12-8-2080,0 0 0,0 0 0,1-1 0,-1 1 0,0-1 0,1 0 0,-1-1 1,0 1-1,0-1 0,1 0 0,-1 0 0,7-3 0,8-4 449,32-17 0,-48 23-584,63-35 870,28-14 226,-80 43-1141,1 2 1,1 0 0,-1 1-1,22-4 1,-30 10-1656,-1 8-3381</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20.854"/>
    </inkml:context>
    <inkml:brush xml:id="br0">
      <inkml:brushProperty name="width" value="0.05" units="cm"/>
      <inkml:brushProperty name="height" value="0.05" units="cm"/>
      <inkml:brushProperty name="color" value="#FF0066"/>
    </inkml:brush>
  </inkml:definitions>
  <inkml:trace contextRef="#ctx0" brushRef="#br0">0 46 13211,'0'-2'1312,"0"-3"577,5-5-233,0 0 64,7 0-191,2 1-113,4 9-208,10 2-128,0 7-448,0 4-175,0 2-265,-1-1-184,2-6-745,0-8-127,12-30 320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23.669"/>
    </inkml:context>
    <inkml:brush xml:id="br0">
      <inkml:brushProperty name="width" value="0.05" units="cm"/>
      <inkml:brushProperty name="height" value="0.05" units="cm"/>
      <inkml:brushProperty name="color" value="#FF0066"/>
    </inkml:brush>
  </inkml:definitions>
  <inkml:trace contextRef="#ctx0" brushRef="#br0">231 99 12459,'4'-7'816,"1"1"0,0 0 1,1 0-1,-1 1 0,1 0 0,13-10 1,-1 4 571,24-11 0,-37 20-1266,3-6 202,0 3 17,-7 5-184,-3 3-29,-10 11-134,0-1-1,0-1 1,-1 0 0,-1 0 0,0-1 0,-17 10-1,-15 11-72,-62 59-108,96-79 167,0 0 0,1 1 1,1 0-1,0 1 0,1 0 0,-10 20 1,17-28 17,-1 0 1,1 0 0,0 0 0,0 0-1,1 1 1,0-1 0,0 1 0,0-1-1,1 1 1,0-1 0,0 1 0,1 0-1,0-1 1,0 0 0,0 1-1,1-1 1,3 8 0,1 0-1,1 0 1,1-1-1,0 0 1,1-1-1,0 0 1,14 14-1,7 6-7,-7-9 11,-2 1 0,-1 1 0,-1 0 0,22 40 1,54 155 73,-43-90 38,-20-49 184,-4 1 0,-4 1 1,20 121-1,-41-185-154,10 48 578,-11-60-569,0 0 0,1 0 0,0-1 0,0 1 0,0-1 0,1 1-1,5 5 1,-8-9-80,1-1-1,0-1 1,0 1-1,0 0 1,0 0-1,1-1 1,-1 1-1,0-1 1,1 0-1,-1 1 1,1-1 0,-1 0-1,1-1 1,-1 1-1,4 0 1,-1 0 45,0-1 1,0 0 0,0 0 0,0 0 0,0 0 0,0-1 0,8-2 0,3-2 210,-1-1 1,1-1 0,25-14-1,40-30 182,-69 43-803,0-1 1,-1 0-1,-1-1 1,15-16 0,-23 23 153,0-1 0,1 1 0,-1-1 0,2-8 0,-4 12 137</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25.622"/>
    </inkml:context>
    <inkml:brush xml:id="br0">
      <inkml:brushProperty name="width" value="0.05" units="cm"/>
      <inkml:brushProperty name="height" value="0.05" units="cm"/>
      <inkml:brushProperty name="color" value="#FF0066"/>
    </inkml:brush>
  </inkml:definitions>
  <inkml:trace contextRef="#ctx0" brushRef="#br0">262 0 12867,'-7'0'783,"1"1"1,-1-1-1,1 1 1,-1 0-1,1 0 1,-7 3-1,6-1-452,1 0 0,0 0 0,0 0 1,0 1-1,-8 7 0,0 1-127,1 0 0,1 1 0,0 0 0,1 1 0,1 1 0,-14 23 0,12-15 20,0 0 1,2 1-1,-13 45 1,20-59-138,0 0 0,1 0 0,1 1 0,-1 12 0,2-21-76,0 0 1,0 0-1,0 0 0,0 0 1,1 0-1,-1 0 1,0 0-1,1 0 0,-1 0 1,1 0-1,0 0 1,0-1-1,0 1 1,0 0-1,0-1 0,0 1 1,0 0-1,0-1 1,1 1-1,-1-1 0,1 0 1,-1 1-1,1-1 1,-1 0-1,1 0 0,0 0 1,0 0-1,-1 0 1,3 0-1,3 1 23,1-1 0,-1 0 0,0 0 0,1 0 0,-1-1 0,1 0 1,9-2-1,55-12 269,-10 1 35,-55 12-284,-1 0 0,0 0 0,1 1 1,-1 0-1,1 1 0,-1 0 1,8 1-1,-11-1-33,-1-1 1,0 1-1,-1 0 1,1 0-1,0 0 1,0 0-1,0 0 1,0 0-1,-1 1 0,1-1 1,-1 1-1,1-1 1,-1 1-1,1-1 1,-1 1-1,0 0 1,0 0-1,0 0 1,0-1-1,0 1 0,0 0 1,0 0-1,-1 0 1,1 1-1,0 2 1,-1 2 44,1 0-1,-1 0 1,-1 1 0,1-1 0,-1 0 0,0 0 0,-1 0 0,0 0 0,0 0-1,0 0 1,-1 0 0,-5 9 0,-2 1 79,0 0 0,-2-1 0,-17 22 0,20-29-104,0 1 0,0-1 0,-13 9 0,20-16-159,-1 0 0,0 0 0,0 0 0,0 0-1,0-1 1,0 1 0,0-1 0,0 0 0,-1 0-1,1 0 1,0 0 0,-1-1 0,1 0 0,0 1 0,-1-1-1,1 0 1,-5-1 0,7 1-60,0-1 0,0 1 1,0-1-1,0 1 0,0-1 0,0 0 1,0 1-1,0-1 0,0 0 0,0 0 1,0 0-1,1 1 0,-1-1 0,0 0 0,1 0 1,-1 0-1,1 0 0,-1 0 0,1 0 1,-1 0-1,1-1 0,0 1 0,-1 0 1,1 0-1,0 0 0,0 0 0,0 0 0,0-1 1,0 1-1,0 0 0,0 0 0,0 0 1,0 0-1,1 0 0,-1 0 0,1-2 1,9-21-1446</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26.074"/>
    </inkml:context>
    <inkml:brush xml:id="br0">
      <inkml:brushProperty name="width" value="0.05" units="cm"/>
      <inkml:brushProperty name="height" value="0.05" units="cm"/>
      <inkml:brushProperty name="color" value="#FF0066"/>
    </inkml:brush>
  </inkml:definitions>
  <inkml:trace contextRef="#ctx0" brushRef="#br0">0 301 12035,'14'-17'2232,"10"-10"6539,-24 27-8708,0 0-1,0 0 1,0 0 0,0 0-1,0 0 1,1 0-1,-1 0 1,0 0-1,0 0 1,0 0-1,0 1 1,0-1 0,0 0-1,1 0 1,-1 0-1,0 0 1,0 0-1,0 0 1,0 0-1,0 0 1,0 1 0,0-1-1,0 0 1,0 0-1,0 0 1,0 0-1,1 0 1,-1 0 0,0 1-1,0-1 1,0 0-1,0 0 1,0 0-1,0 0 1,0 0-1,0 1 1,0-1 0,0 0-1,0 0 1,0 0-1,0 0 1,-1 0-1,1 1 1,0-1 0,1 9 363,-3 10 92,2 0-1,3 34 1,-1-45-477,-1 0 0,1 0-1,0 0 1,1 0 0,0-1 0,0 1 0,0-1 0,1 1 0,6 7 0,-9-14-41,-1 0 1,1-1-1,0 1 1,0 0-1,-1-1 1,1 1-1,0 0 1,0-1-1,0 1 0,0-1 1,0 1-1,0-1 1,0 0-1,0 1 1,0-1-1,0 0 0,0 0 1,0 0-1,0 0 1,0 0-1,0 0 1,0 0-1,0 0 0,0 0 1,0 0-1,0 0 1,0-1-1,0 1 1,0 0-1,-1-1 1,1 1-1,0-1 0,0 1 1,0-1-1,1 0 1,2-2-7,1 0 1,-1-1-1,0 1 1,0-1-1,5-6 1,-3 2 0,-1 1 1,0-1-1,-1 0 1,1 0-1,-1-1 1,-1 1-1,4-13 1,0-6-13,3-30 0,2-10 20,-5 51 16,-7 16-18,0-1-1,0 1 1,0 0-1,0 0 0,1-1 1,-1 1-1,0 0 1,0 0-1,1 0 1,-1 0-1,0-1 0,0 1 1,1 0-1,-1 0 1,0 0-1,0 0 0,1 0 1,-1 0-1,0 0 1,0 0-1,1 0 0,-1 0 1,0 0-1,1 0 1,-1 0-1,0 0 0,1 0 1,1 1 1,-1 0 0,1 0 0,-1 0 0,1 1 0,-1-1 0,0 0 0,1 1 0,-1-1 0,2 4 0,7 8 23,-5-10-15,-1 1 0,1-1 0,-1 0 0,1 0-1,0 0 1,1 0 0,-1-1 0,0 0 0,1 0 0,-1-1 0,9 2 0,-2-1-57,1 0 0,0-1 1,26-2-1,-33 1-143,-1-1-1,1 0 1,-1 0 0,1-1-1,-1 1 1,0-1 0,1-1-1,-1 1 1,0 0-1,0-1 1,-1 0 0,1 0-1,-1-1 1,1 1 0,-1-1-1,0 0 1,0 0 0,-1-1-1,1 1 1,-1-1 0,3-5-1,3-8-1150,0 0-1,-2-1 1,0 0-1,6-31 0,0-1 19</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41.184"/>
    </inkml:context>
    <inkml:brush xml:id="br0">
      <inkml:brushProperty name="width" value="0.05" units="cm"/>
      <inkml:brushProperty name="height" value="0.05" units="cm"/>
      <inkml:brushProperty name="color" value="#FF0066"/>
    </inkml:brush>
  </inkml:definitions>
  <inkml:trace contextRef="#ctx0" brushRef="#br0">26 238 14659,'0'10'1272,"-5"9"745,0 23-737,-5 11-216,4 3-207,6-4-33,12-20-112,14-13-88,20-24-208,11-15-176,11-33-136,5-11-40,13-28-136,1-8-352,9 2-1384,-9 10 1144</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26.541"/>
    </inkml:context>
    <inkml:brush xml:id="br0">
      <inkml:brushProperty name="width" value="0.05" units="cm"/>
      <inkml:brushProperty name="height" value="0.05" units="cm"/>
      <inkml:brushProperty name="color" value="#FF0066"/>
    </inkml:brush>
  </inkml:definitions>
  <inkml:trace contextRef="#ctx0" brushRef="#br0">114 0 11971,'-8'8'840,"0"0"0,1 0 0,0 1 0,1 0 0,0 0 0,-9 19 0,-20 61 2448,31-79-2974,0 1 101,1 1 0,-1 0 0,2 0 0,-2 19 0,4-28-323,0 1 0,0 0 1,0-1-1,1 1 0,-1 0 1,1-1-1,0 1 0,2 5 1,-2-7-65,0-1 0,0 1 1,0 0-1,0-1 0,0 1 0,0-1 1,1 1-1,-1-1 0,1 0 1,-1 1-1,1-1 0,-1 0 1,1 0-1,0 0 0,-1 0 0,1 0 1,2 0-1,-1 0-24,0-1 1,0 1-1,0-1 1,0 0-1,0 0 1,0 0-1,0 0 1,0-1-1,0 1 1,0-1-1,0 0 1,0 0-1,0 0 1,0 0-1,-1 0 1,1-1-1,0 1 1,-1-1-1,1 1 1,-1-1-1,3-3 1,1 0-12,0 0-1,0-1 1,0 0 0,-1-1 0,0 1-1,6-12 1,-5 7-2,-5 8 17,1-1-1,-1 1 1,1 0-1,0 0 1,0 0 0,5-5-1,-6 7-5,-1 1 0,1-1-1,0 1 1,0-1 0,0 1 0,-1 0-1,1-1 1,0 1 0,0 0 0,0 0 0,0 0-1,-1-1 1,1 1 0,0 0 0,0 0-1,0 0 1,0 0 0,0 0 0,0 1-1,-1-1 1,1 0 0,0 0 0,0 1-1,0-1 1,0 0 0,-1 1 0,1-1-1,0 1 1,0-1 0,-1 1 0,1-1-1,0 1 1,0 0 0,14 12 111,0 1 0,-1 1 1,14 17-1,33 51 777,-60-81-867,11 15 79,-1 0-1,-1 0 1,-1 1 0,-1 0 0,0 1 0,-1 0 0,-1 0 0,-1 0-1,-1 1 1,0 0 0,-1 0 0,-1 21 0,-2-11-68,-1 0-1,-2-1 1,-6 32 0,5-45-21,0-1 0,0-1-1,-1 1 1,-1-1 0,0 0 0,-1 0 0,-15 20-1,20-31-8,0 0 0,-1 0-1,0 0 1,1 0 0,-1-1-1,0 1 1,-1-1 0,1 0 0,0 0-1,-1 0 1,1 0 0,-1-1-1,1 1 1,-8 1 0,8-3 2,0 1 0,0-1-1,0 0 1,-1 0 0,1 0 0,0 0 0,0-1 0,0 1 0,0-1 0,0 0 0,0 0 0,0 0 0,0 0 0,0 0 0,0-1 0,1 1-1,-1-1 1,-4-3 0,4 1-1,-1 1 0,1-1-1,0 1 1,0-1-1,1 0 1,-1-1 0,1 1-1,0 0 1,0-1-1,0 1 1,1-1 0,-1 1-1,1-1 1,0 0 0,0-9-1,0-4-9,1-1-1,4-32 1,5-4-381,2 0 1,23-64 0,-8 29-2163,-3-25-1485,-11 71 3833</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27.177"/>
    </inkml:context>
    <inkml:brush xml:id="br0">
      <inkml:brushProperty name="width" value="0.05" units="cm"/>
      <inkml:brushProperty name="height" value="0.05" units="cm"/>
      <inkml:brushProperty name="color" value="#FF0066"/>
    </inkml:brush>
  </inkml:definitions>
  <inkml:trace contextRef="#ctx0" brushRef="#br0">86 324 14939,'-1'-1'185,"0"1"0,0-1 0,1 1 0,-1-1 0,0 1 0,0-1 0,0 1 0,0 0 0,0-1 0,0 1 0,0 0 0,0 0 0,1 0 0,-1-1 0,0 1 1,0 0-1,0 0 0,0 0 0,0 1 0,0-1 0,0 0 0,0 0 0,0 0 0,0 1 0,0-1 0,0 1 0,1-1 0,-1 0 0,0 1 0,0-1 0,0 1 0,1 0 0,-1-1 0,0 1 0,1 0 0,-2 0 0,-2 3 163,1 0 1,0 0-1,-1 0 1,1 0-1,-3 8 1,1-1-40,0 0 1,1 0-1,0 0 1,1 1-1,0-1 1,-1 23 0,3-24-264,1 0 1,0 0 0,0 0 0,1-1 0,0 1 0,1 0 0,0 0-1,6 14 1,-7-21-43,0 0-1,0-1 1,1 1-1,-1-1 1,1 0-1,-1 1 1,1-1-1,0 0 1,0 0-1,0 0 1,4 3-1,-5-4-2,0-1-1,1 1 1,-1-1-1,0 1 1,0-1-1,0 0 1,1 1-1,-1-1 1,0 0-1,0 0 1,1 0-1,-1 0 0,0 0 1,0 0-1,1 0 1,-1 0-1,0-1 1,0 1-1,1 0 1,-1-1-1,0 1 1,0-1-1,0 1 1,0-1-1,0 0 1,0 0-1,0 1 1,2-2-1,2-3 4,-1 1 0,1-1 0,-1 0 0,0 0 0,0-1 0,-1 1 0,1-1 0,-1 0 0,0 1 0,-1-1 0,1-1 0,-1 1 0,-1 0 0,1-1 0,0-8-1,1-9 14,-2 1-1,-3-44 0,2 62-17,-1 4 1,1 1 0,0 0 0,0-1 0,0 1 0,0-1 0,0 1 0,0 0 0,0-1 0,0 1 0,0-1 0,0 1 0,0-1 0,0 1 0,0 0 0,0-1 0,0 1 0,0-1 0,0 1 0,0 0 0,1-1 0,-1 1 0,0 0 0,0-1 0,0 1 1,1-1-1,-1 1 0,0 0 0,1 0 0,-1-1 0,0 1 0,1 0 0,-1 0 0,0-1 0,1 1 0,0 0 0,13 5-2,-6-1 2,118 45-199,-119-47-29,-1-1-1,1 1 1,0-1 0,0 0 0,9-1-1,-15 0 223,-1 0 0,1 0-1,-1 0 1,0 0-1,1-1 1,-1 1 0,0 0-1,1 0 1,-1 0-1,1-1 1,-1 1 0,0 0-1,1 0 1,-1-1 0,0 1-1,0 0 1,1-1-1,-1 1 1,0 0 0,0-1-1,1 1 1,-1 0-1,0-1 1,0 1 0,0-1-1,0 1 1,1 0-1,-1-1 1,0 1 0,0-1-1,0 1 1,0 0 0,0-1-1,0 0 1,-2-19 53,2 13-41,-1-9 45,1 0-19,-1 0 0,-1 1 0,0-1 0,-6-20-1,1 19 36,5 11 3,-1 0 1,1 0-1,1 0 1,-1 0-1,0-11 1,2 17-56,0-1 1,0 1-1,0 0 1,0-1-1,0 1 1,0-1-1,0 1 0,0 0 1,1-1-1,-1 1 1,0-1-1,0 1 1,0 0-1,1-1 1,-1 1-1,0 0 1,0-1-1,1 1 0,-1 0 1,0 0-1,1-1 1,-1 1-1,0 0 1,1 0-1,-1 0 1,0-1-1,1 1 1,-1 0-1,1 0 1,-1 0-1,0 0 0,1 0 1,-1 0-1,1 0 1,0 0-1,14 0 267,-12 1-228,21 2 281,-4 0 39,27 1 0,-40-4-295,0 0-1,0-1 0,0 0 0,-1 0 0,1-1 0,0 1 0,10-6 0,-6 2 19,-1 0-1,-1-1 0,1 0 1,-1-1-1,0 0 0,0 0 1,-1-1-1,7-9 0,0-1-747,-1-1 1,22-38-1,-17 23-225</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32.291"/>
    </inkml:context>
    <inkml:brush xml:id="br0">
      <inkml:brushProperty name="width" value="0.05" units="cm"/>
      <inkml:brushProperty name="height" value="0.05" units="cm"/>
      <inkml:brushProperty name="color" value="#FF0066"/>
    </inkml:brush>
  </inkml:definitions>
  <inkml:trace contextRef="#ctx0" brushRef="#br0">939 1556 8682,'-2'0'153,"1"0"1,-1 0 0,1-1-1,-1 1 1,1 0-1,0-1 1,-1 1 0,1-1-1,-1 1 1,1-1-1,0 0 1,0 0-1,-1 0 1,1 0 0,0 0-1,0 0 1,0 0-1,0 0 1,0 0 0,0 0-1,0 0 1,0-1-1,1 1 1,-1 0-1,0-1 1,0-2 0,0 2-25,1 1 1,-1-1 0,1 0 0,-1 0-1,1 0 1,0 0 0,0 0 0,0 0 0,0 0-1,0 0 1,0 0 0,1 0 0,-1 0 0,1 1-1,-1-1 1,1 0 0,0 0 0,0 0-1,-1 1 1,3-3 0,71-77 2046,2-3-2144,-51 53-125,43-43-1,-52 60 59,1 0-1,0 0 1,1 2 0,29-16-1,-21 14 129,0 0-1,-1-2 1,0-1 0,41-38-1,-41 30-46,-1-2 0,-1 0 0,27-43 0,-29 41-20,40-44 0,-48 59-20,-6 4-1,1-1 0,-2 1 0,0-1 1,0 0-1,8-22 0,2-3 9,0-1 90,-2 1-1,-1-2 1,10-49 0,-17 60-30,-2-1 0,-1 1 0,-1-1 1,-1 0-1,-5-42 0,3 62-36,0 0 0,-1 0 0,0 0 0,0 0 0,-1 0 0,1 0 0,-2 1 0,1-1 0,-1 1 0,-1 0 0,1 0 0,-1 0 0,0 1 0,-1 0 0,1 0 0,-1 0 0,-1 1 0,1-1 0,-1 1 0,1 1 0,-2 0 0,1 0 0,0 0 0,-1 1 0,1 0 0,-1 0 0,-13-2 0,-28-7-28,-6-1 5,-1 2 0,-63-5 0,-121 8 185,233 8-167,-1 1 1,1-1-1,0 1 1,0 1-1,0-1 1,0 1-1,0 0 0,0 1 1,-7 4-1,-8 4-21,-28 21 0,-10 7 15,14-16-30,-94 53 38,105-54-32,-61 48 0,-16 30-20,88-76 34,1 2 1,-28 39 0,-86 158 56,103-162-49,-51 67 0,60-87-23,-36 74 1,55-103-3,-2 4-1,1 1 0,1 0 0,-6 21-1,10-27 50,0 0-1,1 0 0,0 0 0,1 0 0,0 1 0,2 16 1,1-12 68,12 74 501,-11-76-536,0 1-1,1-1 1,0 0-1,9 15 1,-2-6-36,2 0 1,1-1-1,0-1 0,26 28 1,-31-40 8,0 0 0,0 0 0,1-1-1,0 0 1,0 0 0,1-1 0,0-1 0,0 0 0,1-1 0,18 6 0,-3-5 212,0-1 1,49 3-1,57-7 339,-76-2-335,13 3 101,-31-1-44,1-1 0,-1-1 1,51-10-1,-76 7-161,-1 0-1,1-2 1,-1 1-1,0-2 1,25-15 0,-22 17-1801,-7-2 1394</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33.353"/>
    </inkml:context>
    <inkml:brush xml:id="br0">
      <inkml:brushProperty name="width" value="0.05" units="cm"/>
      <inkml:brushProperty name="height" value="0.05" units="cm"/>
      <inkml:brushProperty name="color" value="#FF0066"/>
    </inkml:brush>
  </inkml:definitions>
  <inkml:trace contextRef="#ctx0" brushRef="#br0">64 186 7834,'0'0'104,"-1"0"0,1 0 0,-1 0 0,1 0 0,0 0 0,-1 0 1,1 0-1,-1 0 0,1 0 0,-1 0 0,1-1 0,0 1 0,-1 0 1,1 0-1,0 0 0,-1-1 0,1 1 0,0 0 0,-1-1 0,1 1 0,0 0 1,-1-1-1,1 1 0,0 0 0,0-1 0,0 1 0,-1-1 0,0-14 916,2 12-884,-1-1 0,1 1 1,0 0-1,0 0 0,0 0 0,0-1 1,3-2-1,4-3 639,-2 8 380,-6 2-945,1 0 0,0 0-1,-1 0 1,1 0 0,0 0-1,-1 0 1,1 0 0,-1 0-1,1 0 1,-1 0 0,0 2-1,5 9 913,-4-11-1085,-1-1 0,0 1 1,1-1-1,-1 1 1,1-1-1,-1 1 1,0-1-1,1 0 1,-1 1-1,1-1 0,-1 0 1,1 1-1,-1-1 1,1 0-1,-1 1 1,1-1-1,0 0 1,-1 0-1,1 0 0,-1 0 1,1 0-1,-1 0 1,1 1-1,0-1 1,-1 0-1,1-1 1,-1 1-1,1 0 0,0 0 1,-1 0-1,1 0 1,-1 0-1,1-1 1,-1 1-1,1 0 1,-1 0-1,1-1 0,-1 1 1,1 0-1,-1-1 1,1 1-1,-1-1 1,1 0-1,4-3 45,-1 0 1,1-1-1,4-6 0,-4 5 35,55-52 229,-17 17-186,-42 41-156,-1 0 0,1-1 1,-1 1-1,1 0 0,-1-1 0,0 1 1,1-1-1,-1 1 0,1 0 0,-1-1 1,0 1-1,1-1 0,-1 1 0,0-1 1,0 0-1,1 1 0,-1-1 0,0 1 1,0-1-1,0 1 0,0-1 0,0 0 1,0 1-1,0-1 0,0 1 0,0-1 1,0 1-1,0-1 0,0 0 0,0 1 1,0-1-1,-1 1 0,1-1 0,0 1 1,0-1-1,-1 1 0,1-2 0,-1 2 1,0-1-1,-1 0 0,1 1 0,0-1 0,0 1 1,0-1-1,0 1 0,0 0 0,0 0 0,-1-1 1,1 1-1,0 0 0,0 0 0,0 0 0,-1 0 1,1 0-1,0 0 0,-2 1 0,-8 2 4,-1 0 0,1 1-1,0 0 1,1 1 0,-1 0-1,-17 13 1,-55 46 84,68-51-48,12-11-22,0 1 85,-1-1-1,1 1 0,0 0 0,0 0 0,0 1 0,1-1 1,-5 6-1,7-8-88,0-1 1,0 0-1,0 1 1,0-1-1,0 1 1,0-1-1,0 0 0,0 1 1,0-1-1,0 1 1,1-1-1,-1 0 1,0 1-1,0-1 1,0 1-1,0-1 1,1 0-1,-1 1 0,0-1 1,0 0-1,1 1 1,-1-1-1,0 0 1,0 0-1,1 1 1,-1-1-1,0 0 1,1 0-1,-1 1 1,1-1-1,-1 0 0,0 0 1,1 0-1,-1 0 1,0 0-1,1 0 1,-1 0-1,1 0 1,-1 1-1,0-1 1,1 0-1,-1-1 0,1 1 1,19 1 333,-12-2-226,0 0-1,0 0 1,0-1-1,-1 0 1,1 0-1,11-6 1,44-26 407,-32 16-299,35-17 473,-77 41-547,0 0 1,-16 13 0,22-15-140,1 0 1,-1-1 0,1 2-1,0-1 1,1 0 0,-1 1 0,1 0-1,-5 7 1,8-11-29,-1 1 0,0 0-1,1-1 1,-1 1 0,1-1 0,-1 1-1,1 0 1,0-1 0,0 1 0,0 0 0,-1-1-1,2 1 1,-1 0 0,0-1 0,0 1-1,0 0 1,1-1 0,-1 1 0,1-1 0,0 1-1,-1-1 1,1 1 0,0-1 0,0 1 0,1 1-1,0-1 3,0 0-1,1 0 0,-1 0 0,0-1 0,1 1 0,-1-1 1,1 0-1,-1 0 0,1 0 0,-1 0 0,1 0 1,0 0-1,0-1 0,4 1 0,25 0-44</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42.148"/>
    </inkml:context>
    <inkml:brush xml:id="br0">
      <inkml:brushProperty name="width" value="0.05" units="cm"/>
      <inkml:brushProperty name="height" value="0.05" units="cm"/>
      <inkml:brushProperty name="color" value="#FF0066"/>
    </inkml:brush>
  </inkml:definitions>
  <inkml:trace contextRef="#ctx0" brushRef="#br0">104 786 9106,'-1'1'279,"-1"-1"0,0 1 0,0-1 0,1 1 0,-1-1 0,0 0 0,0 0 0,0 1 1,-2-2-1,3 1-197,1 0 0,0 0 1,0 0-1,0 0 0,-1 0 0,1 0 1,0 0-1,0 0 0,0-1 1,-1 1-1,1 0 0,0 0 1,0 0-1,0 0 0,0-1 0,-1 1 1,1 0-1,0 0 0,0 0 1,0-1-1,0 1 0,0 0 1,0 0-1,0-1 0,0 1 0,0 0 1,0-1-1,2-11 1731,-2 12-1707,1-1-1,-1 1 1,0-1 0,0 1-1,0-1 1,0 0 0,1 1-1,-1-1 1,0 1 0,0 0-1,1-1 1,-1 1 0,0-1-1,1 1 1,-1-1 0,1 1-1,-1 0 1,1-1 0,-1 1-1,0 0 1,1-1 0,-1 1-1,1 0 1,0 0 0,-1-1-1,1 1 1,-1 0 0,1 0-1,-1 0 1,1 0 0,-1 0-1,1 0 1,-1 0 0,1 0-1,0 0 1,-1 0 0,1 0-1,-1 0 1,2 0 0,0 2 182,1 0 0,0-1 1,0 1-1,-1 0 0,1 0 0,2 3 1,11 9 288,-11-12-461,1 0 1,-1 0-1,1-1 1,-1 0-1,1 0 1,-1 0-1,12 0 1,42-4 420,-40 1-383,-7 2-76,273-17 1418,-212 17-1168,142 18 1,13 7-150,-185-24-138,-1-1-1,0-3 1,63-11-1,-20-3-22,122-21 0,-168 33-17,0 2 0,0 2 0,54 5 0,-82-3 1,9 1 4,36 0 0,-49-3 5,0 0 0,1 0-1,-1 0 1,0-1-1,0 0 1,0 0-1,-1-1 1,11-5-1,-1-2 62,1 0-1,-2 0 1,1-2-1,-2 0 0,23-23 1,-29 26-39,-1 1 1,-1-1-1,0 0 0,0-1 1,-1 1-1,0-1 1,0 0-1,-1-1 1,-1 1-1,0-1 1,3-14-1,-5 13 67,0 1-1,0 0 1,-1 0-1,0-1 1,-1 1 0,0 0-1,-1 0 1,-1 0-1,1 0 1,-2 0 0,-5-14-1,3 13-57,-1 0 0,0 1-1,0-1 1,-1 1 0,-1 1 0,0 0-1,0 0 1,-1 1 0,-13-10-1,-3 0-38,-1 2 0,0 0-1,-1 2 1,-1 1 0,-37-12-1,-157-35 21,177 52-29,-1 2 0,1 2 0,-1 3 1,-65 4-1,101-2 10,-173 3 5,158-4-12,1-2 1,-1 0-1,1-2 0,0-1 1,-27-9-1,39 9 2,-1 2 0,0-1-1,0 2 1,0 0 0,0 1 0,0 0-1,-1 1 1,1 0 0,-1 2 0,1-1 0,-17 4-1,-109 32-9,102-24 24,0-2-1,-1-2 1,-67 6-1,91-12-9,0-1 0,1 2 0,-1 0 0,1 1 0,0 0 0,0 1 0,0 1 0,1 0-1,0 0 1,-19 14 0,3 1-2,0 1 0,2 2 0,-28 29 0,45-42 3,0 1 0,0-1-1,2 2 1,-13 19 0,17-24-7,1 0 0,-1 0-1,1 0 1,1 1 0,0-1 0,0 1-1,0-1 1,1 1 0,0 11 0,1 10 54,1-1 1,1 0-1,2 0 1,1 0 0,10 31-1,-13-53 34,1 0 0,0-1-1,1 1 1,-1-1 0,1 1 0,1-1 0,-1 0 0,1 0-1,0-1 1,0 0 0,1 0 0,0 0 0,-1 0-1,2-1 1,-1 0 0,0 0 0,1-1 0,0 0-1,10 4 1,5 0 71,1-2 0,-1 0 0,1-2 0,0 0-1,24-1 1,-25-1-203,0-1 0,0-1 0,0-2 0,0 0 0,0-1 0,-1-1 0,1-1 0,-1-1 0,26-12 0,44-28-4057,-47 27 2292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1:49.762"/>
    </inkml:context>
    <inkml:brush xml:id="br0">
      <inkml:brushProperty name="width" value="0.05" units="cm"/>
      <inkml:brushProperty name="height" value="0.05" units="cm"/>
      <inkml:brushProperty name="color" value="#FF0066"/>
    </inkml:brush>
  </inkml:definitions>
  <inkml:trace contextRef="#ctx0" brushRef="#br0">1 24 8826,'1'-1'466,"20"-10"9398,-3 6-7441,-10 3-2210,-1 1 1,0 0-1,1 0 0,-1 0 0,1 1 0,-1 0 1,1 0-1,8 2 0,10 3 182,25 9 1,4 0 287,292 50 2834,-265-48-2920,61 14-2,-136-28-842,-1 0 0,0 1 0,0-1 0,0 1 0,8 5 0,-11-7-1878,0-8 704</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08.78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 7306,'0'5'225,"0"0"0,0 0 0,0 0 0,1 0 0,0-1 0,0 1 0,0 0 0,3 6 1,-3-10-152,-1 0 1,1 1-1,0-1 1,0 0 0,0 0-1,0 0 1,0 0 0,1 0-1,-1 0 1,0 0-1,0 0 1,1 0 0,-1-1-1,0 1 1,1 0 0,-1-1-1,1 1 1,-1-1 0,1 0-1,-1 1 1,1-1-1,-1 0 1,1 0 0,-1 0-1,1 0 1,-1 0 0,1 0-1,-1 0 1,4-2-1,9-1 625,0-1 0,0 0 0,20-10 0,-23 8-341,1 1 1,0 1-1,-1 0 0,2 1 1,-1 0-1,13-1 0,-14 4-193,-1 0 0,0 1-1,0 0 1,1 1 0,-1 0 0,14 5-1,57 26 435,-24-9-212,-49-21-339,0-1 0,0 0-1,1 0 1,-1-1-1,1 0 1,-1-1-1,15 0 1,5-3 193,28-6 1,18-3 157,-33 10-170,1 1 0,-1 3 0,0 1 0,0 2 0,0 1 0,69 22 0,-4 1-24,-90-26-98,1-1 0,-1 0 0,1-1 0,27-3 0,-1-2 249,87-6 569,-106 10-809,1 0-1,-1 2 1,32 6 0,-42-5-85,1-1 1,0 0 0,1-1-1,-1 0 1,0-2 0,0 1 0,0-2-1,0 0 1,19-6 0,-20 4 47,39-8 218,-49 11-275,-1 1 1,1-1-1,-1 1 1,0 0-1,1 0 1,-1 0-1,1 1 1,-1-1-1,0 1 1,1 0-1,-1 0 1,5 2-1,-7-2-13,0-1 0,0 1 0,1 0-1,-1 0 1,0 0 0,0 0 0,0 0 0,0 0 0,-1 1-1,1-1 1,0 0 0,0 0 0,-1 1 0,1-1 0,-1 0-1,1 1 1,-1-1 0,0 1 0,1-1 0,-1 1 0,0 1-1,0 4 20,0-1 0,-1 1-1,-1 10 1,-1 6-5,3-22-61,0-1-1,0 1 1,0-1-1,0 1 0,0 0 1,0-1-1,0 1 1,0 0-1,0-1 1,-1 1-1,1 0 1,0-1-1,0 1 1,0-1-1,-1 1 0,1 0 1,0-1-1,-1 1 1,1-1-1,-1 2 1</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09.66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6 131 8458,'-6'2'4537,"25"-8"-3045,-8 1-1043,1 1-1,0 0 1,1 1-1,-1 0 1,26-2-1,66 4 2090,-62 1-1712,-18 1-413,33 6-1,-37-4-287,0-1 0,-1 0-1,28-2 1,-19-3 56,-1-2 0,53-15-1,50-27 325,-114 41-477,1 0-1,0 1 1,-1 1 0,2 0-1,-1 2 1,0 0 0,1 1 0,-1 0-1,0 1 1,1 2 0,-1-1 0,0 2-1,28 8 1,-35-8 58,-1-1 1,1 0-1,-1 0 1,1-1-1,0 0 0,0 0 1,0-1-1,-1-1 1,1 0-1,0 0 0,-1-1 1,1 0-1,10-3 1,-5-1 212,-7 2-141,0 1 0,0 0 0,1 0 0,-1 1 0,1 0 0,0 0 0,17 0 0,-25 2-186,0 0 1,-1 0-1,1 0 1,0 0 0,-1 1-1,1-1 1,0 0-1,-1 1 1,1-1 0,0 0-1,-1 1 1,1-1-1,0 1 1,-1-1 0,1 1-1,-1-1 1,1 1-1,-1-1 1,0 1 0,1-1-1,-1 1 1,1 0 0,-1-1-1,0 1 1,1 0-1,-1-1 1,0 1 0,0 0-1,0 0 1,0-1-1,0 1 1,1 0 0,-1-1-1,0 1 1,-1 0-1,1 1 1,-2 10-364</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23.042"/>
    </inkml:context>
    <inkml:brush xml:id="br0">
      <inkml:brushProperty name="width" value="0.05" units="cm"/>
      <inkml:brushProperty name="height" value="0.05" units="cm"/>
      <inkml:brushProperty name="color" value="#FF0066"/>
    </inkml:brush>
  </inkml:definitions>
  <inkml:trace contextRef="#ctx0" brushRef="#br0">91 70 5825,'-2'0'326,"0"0"-1,-1 0 1,1 0-1,0 0 1,-1 0-1,1 1 0,0-1 1,-1 1-1,1 0 1,0-1-1,0 1 1,-1 0-1,1 0 1,0 1-1,0-1 0,-2 2 1,-4 3 542,0 0 1,-9 10-1,17-15-708,-1-1 0,1 1-1,-1-1 1,1 1 0,0-1 0,-1 0 0,1 1 0,-1-1-1,1 1 1,-1-1 0,1 0 0,-1 0 0,0 1-1,1-1 1,-1 0 0,1 0 0,-2 1 0,-1-8 2719,1-2-713,2 9-2133,0 0 0,0 0 0,0 0 0,0 0 0,0 0 0,0 0 0,0 0 0,0 0 0,0 0 0,0 0 0,0 0 0,0 0 0,0 0 0,0 0 0,-1 0 0,1 0 0,0 0 0,0 0 0,0 0 0,0 0 0,0 0 0,0 0 1,0 0-1,0 0 0,0 0 0,0 0 0,0 0 0,0 0 0,-1 0 0,1 0 0,0 0 0,0 0 0,0 0 0,0 0 0,0 0 0,0 0 0,0 0 0,0 0 0,0 1 0,0-1 0,0 0 0,0 0 0,0 0 0,0 0 0,0 0 0,0 0 0,0 0 0,0 0 0,0 0 0,0 0 1,0 0-1,0 0 0,0 0 0,0 1 0,0-1 0,0 0-21,0 0 0,0 0 0,0 0 1,0 1-1,0-1 0,0 0 0,0 0 0,0 0 1,0 1-1,0-1 0,0 0 0,0 0 1,0 0-1,0 0 0,0 1 0,0-1 0,1 0 1,-1 0-1,0 0 0,0 0 0,0 0 0,0 0 1,0 1-1,1-1 0,-1 0 0,0 0 0,0 0 1,0 0-1,0 0 0,1 0 0,-1 0 1,0 0-1,0 0 0,0 0 0,0 0 0,1 0 1,-1 0-1,0 0 0,0 0 0,0 0 0,1 0 1,-1 0-1,4 0 51,-1-1 0,1 1-1,-1-1 1,1 0 0,-1 0 0,1 0 0,-1-1 0,0 1-1,5-3 1,8-4 110,5 1-26,0 0-1,0 2 1,0 0-1,0 2 1,1 0-1,-1 2 0,1 0 1,0 1-1,33 5 1,-27-3-76,-1 0-1,1-2 1,39-4 0,81-19 601,-17 2-18,-101 18-496,1 1-1,40 3 0,-63-1-130,1 2 0,0-1 0,-1 1 0,1 1 1,-1-1-1,12 7 0,1 1 102,21 15 1,-18-9-33,-18-13-84,0 1-1,0-1 1,1-1 0,-1 1 0,1-1-1,-1 0 1,1-1 0,0 1-1,11 0 1,-8-2 4,0-1 1,0 0-1,0 0 0,0 0 0,18-7 1,0 1 16,-1 1 0,33-2 0,-56 8-29,0-1-1,0 1 0,-1-1 1,1 0-1,0 0 1,3-2-1,-7 3-3,1 0-1,-1 0 1,0 0 0,0 0 0,1 0-1,-1 0 1,0-1 0,1 1 0,-1 0-1,0 0 1,0 0 0,0 0 0,1-1 0,-1 1-1,0 0 1,0 0 0,0 0 0,1-1-1,-1 1 1,0 0 0,0 0 0,0-1-1,0 1 1,0 0 0,1 0 0,-1-1-1,0 1 1,0 0 0,0-1 0,0 1-1,0 0 1,0 0 0,0-1 0,0 1-1,0 0 1,0-1 0,0 1 0,0 0-1,0 0 1,-1-1 0,1 1 0,0 0-1,0-1 1,0 1 0,0 0 0,0 0-1,-1-1 1,1 1 0,0 0 0,0 0-1,-1-1 1,-8-5 25,-1 5-32,-1-1-1,1 2 0,-14 0 0,-4 0-63,-12-1-46,21 1 77,-1 0 0,1-2 0,-37-7 0,32 3 35,-1 1 0,1 2 0,-1 0 0,-38 1 0,-99 16 17,80-6-14,48-7-1,0-1 1,-1-1-1,-53-11 0,33 6 13,-87 3 0,-31-3-19,152 3 13,-27-2 26,45 4-30,0 1 1,-1 1 0,1-1-1,0 0 1,0 1 0,0-1-1,0 1 1,0 0 0,-1 0-1,1 1 1,-4 1 0,25-1-24,70 2 70,0 3 0,97 21 0,-128-19-37,109 1 0,58-17-14,-64 1 10,-136 6 18,1 2 1,-1 0 0,1 2-1,-1 1 1,0 1 0,-1 1-1,25 10 1,-38-14-15,1 0 0,-1-1 0,1 0-1,-1-1 1,1 0 0,-1-1 0,1 0 0,-1-1 0,19-2 0,2-1 85,-15 5 113,-15-1-40,-8 1-115,-5-1 70,9 0-380,-1 1 1,1-1-1,-1 0 1,1 0-1,-1-1 1,1 1-1,-1-1 1,1 0-1,-1 0 1,-4-2-1,0-3-77</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25.846"/>
    </inkml:context>
    <inkml:brush xml:id="br0">
      <inkml:brushProperty name="width" value="0.05" units="cm"/>
      <inkml:brushProperty name="height" value="0.05" units="cm"/>
      <inkml:brushProperty name="color" value="#FF0066"/>
    </inkml:brush>
  </inkml:definitions>
  <inkml:trace contextRef="#ctx0" brushRef="#br0">1 548 7650,'0'-2'522,"1"1"1,0-1 0,0 0 0,-1 0 0,1 1-1,-1-1 1,1 0 0,-1 0 0,0-2 0,0 3-297,0 0 0,1-1-1,-1 1 1,0 0 0,0 0 0,1-1 0,-1 1 0,1 0 0,-1 0 0,1-1 0,-1 1 0,1 0 0,0 0 0,-1 0 0,1 0 0,0 0 0,1-2 0,1 1 18,3-2 461,-1-1 1,1 1-1,5-9 1,-12 15-445,-1 1 0,1-1 0,-1 0-1,1 1 1,0-1 0,0 1 0,0-1 0,1 1 0,-1 0 0,1-1 0,-1 1-1,1 4 1,1 0-12,0 0-1,1-1 0,0 1 1,5 10-1,-4-9-76,0-1-1,-1 1 1,3 14 0,-4-7-60,0 0 0,-2 18 1,0-22-95,0 1 0,1-1-1,1 0 1,0 1 0,3 13 0,-4-23-17,0-1 0,0 1 1,1-1-1,-1 0 0,1 1 1,-1-1-1,1 0 0,-1 1 0,1-1 1,0 0-1,0 0 0,-1 0 0,1 0 1,0 0-1,0 1 0,0-2 1,0 1-1,1 0 0,-1 0 0,0 0 1,0 0-1,0-1 0,1 1 1,-1-1-1,0 1 0,1-1 0,-1 1 1,1-1-1,1 1 0,2-2 11,0 1 0,0-1 0,0 0 0,0 0 1,0-1-1,9-3 0,17-4 112,-28 8-123,1-1 0,-1 1 0,1-1 1,-1 0-1,0 0 0,0 0 0,0 0 1,0 0-1,0-1 0,0 1 1,3-5-1,8-6 1,-6 6-2,213-168 23,-121 102 718,102-97 1,-115 91 885,114-82 0,-185 150-1337,24-12-1,-34 20-332,0 0-1,0 1 0,0 0 0,0 0 0,0 0 0,0 1 1,0 0-1,9-1 0,-11 3-978,-10 0-571,-13-1 566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41.812"/>
    </inkml:context>
    <inkml:brush xml:id="br0">
      <inkml:brushProperty name="width" value="0.05" units="cm"/>
      <inkml:brushProperty name="height" value="0.05" units="cm"/>
      <inkml:brushProperty name="color" value="#FF0066"/>
    </inkml:brush>
  </inkml:definitions>
  <inkml:trace contextRef="#ctx0" brushRef="#br0">1 518 13739,'5'24'912,"0"9"680,2 8-7,-2 17 151,-3 8-143,-1 5-249,3-5-40,6-25-232,9-21-224,23-52-431,21-29-201,40-54-80,21-24-216,22-44-793,8-11 2450,-32-19-1529</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1.133"/>
    </inkml:context>
    <inkml:brush xml:id="br0">
      <inkml:brushProperty name="width" value="0.05" units="cm"/>
      <inkml:brushProperty name="height" value="0.05" units="cm"/>
      <inkml:brushProperty name="color" value="#FF0066"/>
    </inkml:brush>
  </inkml:definitions>
  <inkml:trace contextRef="#ctx0" brushRef="#br0">13 29 8042,'-1'-2'643,"1"-1"0,-1 1 0,0-1 0,0 1 1,0 0-1,0-1 0,0 1 0,0 0 0,0 0 0,-2-2 1574,3 4-2125,0 0 1,0 0-1,0 0 1,0 0-1,0 0 1,0 0 0,1 0-1,-1 0 1,0 0-1,0 0 1,0 0-1,0 0 1,0 0-1,3-1 1944,-3 1-1943,0 0-1,0 0 1,0 0-1,0-1 1,0 1-1,18 43 1154,2-1 0,36 57 1,15-2 390,145 154 0,-206-241-1572,8 10 192,27 20 0,-37-33-169,0-2 0,0 1 0,1-1 0,0-1 0,0 1 0,17 4-1,-8-4-144,1 0-1,0-1 0,0-2 1,0 0-1,1-1 0,-1 0 1,34-5-1,-28-3-1150,2-7 316</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2.526"/>
    </inkml:context>
    <inkml:brush xml:id="br0">
      <inkml:brushProperty name="width" value="0.05" units="cm"/>
      <inkml:brushProperty name="height" value="0.05" units="cm"/>
      <inkml:brushProperty name="color" value="#FF0066"/>
    </inkml:brush>
  </inkml:definitions>
  <inkml:trace contextRef="#ctx0" brushRef="#br0">5 36 6361,'-1'-3'799,"0"1"0,0-1 0,0 0 0,1 0 0,0 0-1,-1-1 1,1 1 0,0 0 0,4-6 3647,-4 10-4376,6 5 1385,5 8-203,-1 8-89,0 1 0,10 36 0,-9-24-578,5 18-24,8 59-1,-10-46-427,-14-64-132,1 5-3,1 1 1,0 0 0,0-1-1,0 0 1,1 1 0,0-1-1,1 0 1,5 8 0,-1-8-568,-7-7 536,-1 0 0,0 0 0,0 0 0,0 0 0,0 0 0,0 0 0,1 0 0,-1 0 0,0-1 0,0 1 0,0 0-1,0 0 1,0 0 0,0 0 0,0 0 0,1 0 0,-1 0 0,0-1 0,0 1 0,0 0 0,0 0 0,0 0 0,0 0 0,0 0 0,0-1 0,0 1-1,0 0 1,0 0 0,0 0 0,0 0 0,0 0 0,0-1 0,0 1 0,0 0 0,0 0 0,0 0 0,-4-23-2709,3 18 2200,-2-18-829</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2.776"/>
    </inkml:context>
    <inkml:brush xml:id="br0">
      <inkml:brushProperty name="width" value="0.05" units="cm"/>
      <inkml:brushProperty name="height" value="0.05" units="cm"/>
      <inkml:brushProperty name="color" value="#FF0066"/>
    </inkml:brush>
  </inkml:definitions>
  <inkml:trace contextRef="#ctx0" brushRef="#br0">1 358 11466,'5'-9'1569,"8"-9"1848,6-11-1121,5-12 113,0-3-401,1-2-744,-6 2-256,6 7-591,-1 3-225,-4 10-184,-1 6-200,-7 9-753,-6 4-383,0 5-1217,-5 5-191,11 7 1504</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3.011"/>
    </inkml:context>
    <inkml:brush xml:id="br0">
      <inkml:brushProperty name="width" value="0.05" units="cm"/>
      <inkml:brushProperty name="height" value="0.05" units="cm"/>
      <inkml:brushProperty name="color" value="#FF0066"/>
    </inkml:brush>
  </inkml:definitions>
  <inkml:trace contextRef="#ctx0" brushRef="#br0">0 187 14147,'7'-9'1728,"1"-6"505,9-9-297,4-1-183,4-4-817,-1 2-184,-4 7-312,-4 1-312,-6 12-744,-2 2-400,1 5-1377,4 0-103,11-7 1255</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4.244"/>
    </inkml:context>
    <inkml:brush xml:id="br0">
      <inkml:brushProperty name="width" value="0.05" units="cm"/>
      <inkml:brushProperty name="height" value="0.05" units="cm"/>
      <inkml:brushProperty name="color" value="#FF0066"/>
    </inkml:brush>
  </inkml:definitions>
  <inkml:trace contextRef="#ctx0" brushRef="#br0">76 84 9290,'2'-45'9879,"-5"48"-8817,-3 8-811,6-10-1,-15 27 478,-18 41 188,28-59-749,2 0 0,-1 1-1,1 0 1,-2 17 0,4-25-135,1-1 0,0 1 0,0 0 0,0 0 0,1-1 0,-1 1 0,1 0 0,-1-1 0,1 1 0,0 0-1,0-1 1,0 1 0,0-1 0,1 1 0,-1-1 0,0 0 0,1 1 0,0-1 0,0 0 0,-1 0 0,1 0 0,1 0 0,-1-1 0,0 1-1,0-1 1,1 1 0,-1-1 0,0 0 0,1 1 0,-1-1 0,1-1 0,0 1 0,-1 0 0,1-1 0,0 1 0,0-1 0,-1 0 0,1 0-1,0 0 1,0 0 0,-1 0 0,1-1 0,0 1 0,-1-1 0,1 1 0,0-1 0,-1 0 0,1 0 0,4-3 0,0-1 34,1 1 0,-1-1 1,0 0-1,-1-1 1,13-12-1,-16 15-38,0-1 0,-1 1 0,1-1 0,-1 0 0,1 0 0,-1 0 0,0 0 0,-1 0 0,1 0 0,-1 0 0,1-1 0,-1 1 0,0-6 0,-1 8-23,0 1-1,0-1 0,-1 0 0,1 0 0,0 1 0,-1-1 0,1 0 0,-1 1 0,0-1 0,0 0 0,1 1 1,-1-1-1,0 1 0,0 0 0,0-1 0,-1 1 0,1 0 0,-2-2 0,-3-2-144,-1 0 1,-12-8-1,-1 0-629,-2-5-1447,1-1 0,-23-25 1,19 13 626</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4.464"/>
    </inkml:context>
    <inkml:brush xml:id="br0">
      <inkml:brushProperty name="width" value="0.05" units="cm"/>
      <inkml:brushProperty name="height" value="0.05" units="cm"/>
      <inkml:brushProperty name="color" value="#FF0066"/>
    </inkml:brush>
  </inkml:definitions>
  <inkml:trace contextRef="#ctx0" brushRef="#br0">1 14 13475,'0'-1'192,"0"0"0,0 1 0,0-1 0,0 1 0,0-1 0,0 1 0,0-1 0,0 1 0,0-1 0,0 1 0,0-1 0,0 1 0,0-1 0,1 1 0,-1-1 0,0 1 0,0-1 0,0 1 0,1-1 0,-1 1 0,0 0 0,1-1 0,-1 1 0,1-1 0,-1 1-35,1 0 1,-1 0 0,1 0-1,-1 1 1,1-1 0,-1 0-1,1 0 1,-1 1 0,1-1-1,-1 0 1,1 1 0,-1-1-1,0 0 1,1 1 0,-1-1-1,0 1 1,1-1 0,-1 1-1,17 29 2263,-11-12-1270,7 32-1,-10-33-763,2-1 0,10 28 0,-1-18-104,0-1 1,36 45-1,-5-7-205,-35-48-666,1 0-1,24 27 1,-34-42 534,-1 1-87,0 0 1,1 0 0,-1-1 0,1 1-1,-1-1 1,1 1 0,0 0 0,-1-1-1,1 1 1,0-1 0,-1 0 0,1 1-1,0-1 1,-1 1 0,1-1 0,0 0-1,0 0 1,0 1 0,-1-1-1,1 0 1,0 0 0,0 0 0,0 0-1,-1 0 1,1 0 0,0 0 0,0 0-1,0 0 1,-1 0 0,2-1 0,10-9-1644</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5.491"/>
    </inkml:context>
    <inkml:brush xml:id="br0">
      <inkml:brushProperty name="width" value="0.05" units="cm"/>
      <inkml:brushProperty name="height" value="0.05" units="cm"/>
      <inkml:brushProperty name="color" value="#FF0066"/>
    </inkml:brush>
  </inkml:definitions>
  <inkml:trace contextRef="#ctx0" brushRef="#br0">60 663 13859,'0'0'302,"-1"0"0,0 0 0,0 0 1,0 1-1,0-1 0,1 1 0,-1-1 0,0 0 1,0 1-1,1-1 0,-1 1 0,0-1 0,1 1 0,-1 0 1,1-1-1,-1 1 0,1 0 0,-1-1 0,1 1 0,-1 1 1,-9 19 774,9-17-546,-7 14 86,2 1 0,0 0 0,-5 28 0,10-39-537,-1 1 1,2 0 0,-1 0 0,1 0 0,1 0 0,0-1 0,0 1 0,1 0 0,0 0 0,3 9 0,-4-15-65,1 0 1,-1 0-1,1 0 0,0 0 1,-1 0-1,1-1 1,1 1-1,-1 0 0,0-1 1,5 4-1,-6-5-15,0-1 0,0 1-1,0-1 1,0 1 0,0-1-1,0 1 1,0-1-1,0 1 1,0-1 0,0 0-1,1 0 1,-1 0 0,0 0-1,0 0 1,0 0 0,0 0-1,1 0 1,-1 0 0,0 0-1,0 0 1,0-1 0,0 1-1,0-1 1,0 1 0,0-1-1,0 1 1,0-1 0,0 1-1,0-1 1,0 0-1,0 0 1,0 1 0,1-3-1,3-3-20,0-1 0,0 1-1,-1-1 1,1 0-1,-2 0 1,1-1-1,-1 1 1,5-17 0,-1-3-105,4-35 0,-7 27 52,-2 1-1,-1 0 1,-2 0 0,-1-1-1,-2 1 1,-1 0 0,-2 1-1,-1-1 1,-13-31 0,18 56 74,2 5 16,0 0 0,0 0 1,-1 0-1,0 1 0,1-1 0,-1 1 0,-1-1 1,1 1-1,0 0 0,-5-5 0,6 7-5,1 1 0,0 0 0,-1-1-1,1 1 1,0 0 0,-1-1 0,1 1 0,0 0 0,-1 0-1,1 0 1,-1-1 0,1 1 0,-1 0 0,1 0-1,-1 0 1,1 0 0,0 0 0,-1 0 0,1 0-1,-1 0 1,1 0 0,-1 0 0,1 0 0,-1 0 0,1 0-1,-1 0 1,1 0 0,0 0 0,-1 1 0,1-1-1,-1 0 1,1 0 0,-1 0 0,1 1 0,0-1-1,-1 0 1,1 1 0,0-1 0,-1 0 0,1 1 0,0-1-1,0 0 1,-1 1 0,1-1 0,0 1 0,0-1-1,-1 0 1,1 1 0,0-1 0,0 1 0,-2 3 70,1 0 0,0 0 1,0 0-1,0 0 0,0 5 0,0 6 123,1 0-1,1 0 0,0 0 0,1 0 1,5 22-1,0-11 135,2 0-1,13 30 1,-17-46-272,0 0 0,0 0 0,1-1 1,1 0-1,-1 0 0,2-1 0,-1 0 0,1 0 0,12 9 0,-16-14-60,-1-1-1,1 1 1,0-1 0,0 0 0,0 0-1,0 0 1,0 0 0,1-1-1,-1 1 1,0-1 0,1 0 0,-1-1-1,1 1 1,-1-1 0,1 0 0,0 0-1,-1 0 1,1-1 0,-1 1-1,1-1 1,-1 0 0,0-1 0,1 1-1,-1-1 1,6-2 0,-6 1-3,0 0 0,1-1 1,-1 1-1,0-1 0,-1 1 0,1-1 1,-1-1-1,0 1 0,0 0 1,0-1-1,0 1 0,-1-1 0,0 0 1,4-10-1,-5 10-11,1 0-1,-1-1 1,0 1 0,0-1-1,0 1 1,-1-1 0,0 1 0,0-1-1,-1 1 1,1-1 0,-1 1-1,0-1 1,-1 1 0,-2-7-1,4 11-3,-1 0 0,1 0-1,-1 0 1,1 0-1,-1 0 1,1 0 0,-1 0-1,0 0 1,1 0 0,-1 0-1,0 0 1,0 0-1,0 1 1,0-1 0,0 0-1,0 1 1,0-1-1,0 0 1,0 1 0,0 0-1,0-1 1,0 1-1,0-1 1,0 1 0,0 0-1,0 0 1,-1 0 0,1 0-1,0 0 1,0 0-1,0 0 1,0 0 0,-1 0-1,1 0 1,0 1-1,0-1 1,0 0 0,0 1-1,0-1 1,-1 2 0,-1-1-19,0 1 0,0 0 0,0 0 0,1 0 0,-1 0 1,1 1-1,0-1 0,-1 1 0,1-1 0,0 1 1,1 0-1,-1 0 0,-1 3 0,2-4 25,0 0-1,0 0 1,1 0 0,-1 0-1,1 0 1,-1 0-1,1-1 1,0 1-1,0 0 1,0 0 0,0 0-1,0 0 1,0 0-1,1 0 1,-1 0-1,1 0 1,-1 0 0,1 0-1,0 0 1,-1 0-1,1-1 1,0 1-1,0 0 1,0-1 0,1 1-1,-1-1 1,0 1-1,1-1 1,-1 1 0,3 0-1,-1 1 6,0-1 0,1 0-1,-1 0 1,1-1 0,0 1 0,0-1-1,0 0 1,-1 0 0,1 0-1,0 0 1,0-1 0,0 0 0,0 1-1,6-2 1,4 0 2,-1-1 1,1-1-1,-1 0 0,0-1 0,0 0 1,0-1-1,-1-1 0,1 0 0,12-9 0,-16 9 35,-1 0 0,1 0-1,-2-1 1,1 0-1,-1-1 1,0 1-1,0-1 1,-1-1-1,0 1 1,-1-1 0,0 0-1,7-17 1,21-64 173,-31 77-205,-4 12-8,0 9 3,-7 38 12,5-32-14,1 0 1,0 0 0,1 1-1,1-1 1,1 0 0,0 1-1,0-1 1,4 16 0,-4-28-3,1 0 0,-1 0 0,1 0 0,0 0 0,-1 0 0,1-1 1,0 1-1,0 0 0,0-1 0,0 1 0,3 2 0,-4-4-5,1 1-1,0-1 1,-1 1 0,1-1-1,0 0 1,-1 1-1,1-1 1,0 0 0,-1 0-1,1 1 1,0-1 0,0 0-1,0 0 1,-1 0-1,1 0 1,0 0 0,0 0-1,-1 0 1,1 0 0,0-1-1,0 1 1,-1 0-1,1 0 1,0-1 0,-1 1-1,1 0 1,0-1 0,-1 1-1,1-1 1,0 1-1,-1 0 1,1-1 0,0 0-1,2-2-12,1-1 0,-1 1 0,-1-1-1,1 1 1,0-1 0,-1 0 0,0 0-1,0 0 1,0 0 0,0 0 0,-1 0-1,1-1 1,0-7 0,1-7-101,1-37 0,-4 48 119,3-43 10,-4-1 0,-1 1 0,-14-76 0,-23-40 174,39 167-175,0 0 0,0 0 0,0 0 0,0 0 0,0 0 0,0 0 0,0 0 0,0 0 0,-1 0 0,1 1 0,0-1 0,0 0 0,0 0 0,0 0 0,0 0 0,0 0 0,0 0 0,0 0 0,0 0 0,0 0 0,0 0 0,0 0 0,0 0 0,0 0 1,0 0-1,-1 0 0,1 0 0,0 0 0,0 0 0,0 0 0,0 0 0,0 0 0,0 0 0,0 0 0,0 0 0,0 0 0,0 0 0,0 0 0,0 0 0,0 0 0,0 0 0,-1 0 0,1 0 0,0 0 0,0 0 0,0 0 0,0 0 0,0-1 0,0 1 0,0 0 0,0 0 0,0 0 0,0 0 0,0 0 0,0 0 0,0 0 0,0 0 0,0 0 0,0 0 0,0 0 0,0 0 0,0 0 0,0 0 0,0-1 1,0 1-1,0 0 0,0 0 0,0 0 0,0 0 0,-2 5 102,1 5 7,1-1 0,0 1 0,2 12 0,0-7-18,19 162 765,-16-150-760,1-1 1,2 0-1,0 0 1,20 39-1,-23-54-135,1-1 0,0 0 0,1-1 0,0 0 0,0 0 0,16 15 1,-17-19-243,1 0 0,0 0 1,0-1-1,0 0 1,0 0-1,0-1 1,1 0-1,0 0 0,0-1 1,12 3-1,25 0 192,-4-6-210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6.019"/>
    </inkml:context>
    <inkml:brush xml:id="br0">
      <inkml:brushProperty name="width" value="0.05" units="cm"/>
      <inkml:brushProperty name="height" value="0.05" units="cm"/>
      <inkml:brushProperty name="color" value="#FF0066"/>
    </inkml:brush>
  </inkml:definitions>
  <inkml:trace contextRef="#ctx0" brushRef="#br0">0 1 15099,'40'53'7493,"-3"2"-4602,-26-35-2678,-1 0 0,0 0 0,12 40 0,-18-32-1449,-4-28 1150,0 0 1,0 0-1,-1 0 1,1 0-1,0 1 1,0-1-1,0 0 1,-1 0-1,1 0 0,0 0 1,0 0-1,-1 0 1,1 0-1,0 0 1,0 0-1,0 0 1,-1 0-1,1 0 1,0 0-1,0 0 1,-1 0-1,1 0 1,0 0-1,0 0 1,-1 0-1,1 0 1,0 0-1,0 0 1,-1 0-1,1 0 0,0 0 1,0-1-1,0 1 1,0 0-1,-1 0 1,1 0-1,0 0 1,0-1-1,-4-3-781,0-1-1,1 0 1,0 1 0,0-1-1,-4-10 1,-6-8-1497,-7-9-1141,-3-6 1569</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6.205"/>
    </inkml:context>
    <inkml:brush xml:id="br0">
      <inkml:brushProperty name="width" value="0.05" units="cm"/>
      <inkml:brushProperty name="height" value="0.05" units="cm"/>
      <inkml:brushProperty name="color" value="#FF0066"/>
    </inkml:brush>
  </inkml:definitions>
  <inkml:trace contextRef="#ctx0" brushRef="#br0">1 37 9178,'0'-2'450,"0"0"1,-1 0-1,1-1 0,0 1 1,0 0-1,0 0 0,1 0 1,-1 0-1,0 0 0,2-3 1,-2 4-216,1 0 0,0 0-1,0 1 1,-1-1 0,1 0 0,0 1 0,0-1 0,0 0 0,0 1 0,0-1 0,0 1 0,0 0 0,0-1 0,0 1-1,0 0 1,0-1 0,0 1 0,0 0 0,1 0 0,-1 0 0,0 0 0,1 0 0,33 0 2288,-1 0 1,58 10 0,-69-6-2235,-1 2 0,1 0 1,-1 1-1,41 20 1,19 20-2872,-82-47 2518,0 0 1,0 0 0,0 0-1,0 1 1,0-1-1,1 0-760,-1 0 761,0 0-1,0 0 1,0 0-1,0 0 1,1 0 0,-1 0-1,0 0 1,0 0-1,0 0 1,0 0 0,0 0-1,0 0 1,0 0-1,0 0 1,0 0 0,1 0-1,-1 0 1,0 0-1,0 0 1,0 0 0,0 0-1,0 0 1,1-1-762,-1 1 762,-2-6-1494,-9-9-190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6.422"/>
    </inkml:context>
    <inkml:brush xml:id="br0">
      <inkml:brushProperty name="width" value="0.05" units="cm"/>
      <inkml:brushProperty name="height" value="0.05" units="cm"/>
      <inkml:brushProperty name="color" value="#FF0066"/>
    </inkml:brush>
  </inkml:definitions>
  <inkml:trace contextRef="#ctx0" brushRef="#br0">2 0 15171,'-1'10'1729,"1"6"1159,3 1-271,12 6-609,4 1-463,1 1-633,4-1-208,-2-3-472,3 1-144,4-6-128,3 1-176,4-1-544,-7-4-473,-4-2-975,-4-2-561,-3-3 1457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50.699"/>
    </inkml:context>
    <inkml:brush xml:id="br0">
      <inkml:brushProperty name="width" value="0.05" units="cm"/>
      <inkml:brushProperty name="height" value="0.05" units="cm"/>
      <inkml:brushProperty name="color" value="#FF0066"/>
    </inkml:brush>
  </inkml:definitions>
  <inkml:trace contextRef="#ctx0" brushRef="#br0">2 157 9898,'0'1'7,"0"2"289,-1 0 0,1 0-1,0 1 1,0-1 0,0 7 0,0-10-268,0 0 0,1 0 0,-1 0-1,0 0 1,0 0 0,0 1 0,1-1 0,-1 0 0,0 0 0,0 0 0,1 0 0,-1 0 0,0 0 0,0 0-1,1 0 1,-1 0 0,0 0 0,0 0 0,0 0 0,1 0 0,-1 0 0,0 0 0,0 0 0,1-1 0,-1 1-1,0 0 1,0 0 0,0 0 0,1 0 0,-1 0 0,0 0 0,0-1 0,0 1 0,0 0 0,1 0-1,-1 0 1,0 0 0,0-1 0,0 1 0,0 0 0,10-9 405,-9 8-342,7-6 236,-3 2 4,0 0 0,1 0 0,-1 1 0,1 0 0,6-4 0,-10 7-231,0 0 0,0 1-1,0-1 1,1 0 0,-1 1 0,0-1 0,0 1 0,0 0-1,0 0 1,1 0 0,-1 0 0,0 0 0,0 0-1,0 1 1,1-1 0,-1 1 0,0-1 0,0 1 0,0 0-1,3 2 1,12 7 373,21 16 0,-29-19-378,0-1 0,0 1 0,1-1 0,0-1 0,0 0 0,0 0 1,0-1-1,16 4 0,9-4 252,1-1 1,45-2 0,-56-1-214,159-7 537,-105 1-548,139 10 0,57 18-100,-197-20-15,115-10 1,-75-6-3,186-48 1,106-32 588,-385 90-449,0 1 1,30 0 0,-43 3-46,-1 0 0,1 2 0,0-1 0,-1 1 1,1 1-1,19 7 0,-3 2 305,-10-4 92,1 0 0,35 8 0,-48-15-403,0 0-1,0 0 1,-1-1 0,1 0 0,0 0 0,0 0 0,0-1-1,0 1 1,0-2 0,0 1 0,0-1 0,-1 0 0,11-4-1,-7 1 23,-1-1 0,0 0-1,0 0 1,-1-1 0,1 0-1,-1 0 1,8-11 0,-6 6-6,1 2 0,13-12 0,-16 18-305,-7 7-1250,-1-2 1155,1 0 1,-1 0 0,0 0-1,1 0 1,-1 0 0,0 0 0,0-1-1,1 1 1,-1 0 0,0-1 0,0 1-1,0-1 1,0 1 0,-1 0 0,-15 1-1873</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7.030"/>
    </inkml:context>
    <inkml:brush xml:id="br0">
      <inkml:brushProperty name="width" value="0.05" units="cm"/>
      <inkml:brushProperty name="height" value="0.05" units="cm"/>
      <inkml:brushProperty name="color" value="#FF0066"/>
    </inkml:brush>
  </inkml:definitions>
  <inkml:trace contextRef="#ctx0" brushRef="#br0">101 559 14379,'-3'0'399,"0"1"0,1-1 0,-1 1 1,1 0-1,0-1 0,-1 1 0,1 0 0,0 1 0,-1-1 0,1 0 0,0 1 0,0-1 1,0 1-1,0 0 0,0-1 0,1 1 0,-4 4 0,-2 4 370,0-1 0,-7 16 0,13-23-661,-5 8 197,-12 26 467,17-33-736,0 0 1,0 0-1,1 0 0,-1 0 1,1 0-1,-1 0 0,1 0 1,0 0-1,0 0 0,1 6 1,-1-8-33,0 0 0,0-1 0,1 1 1,-1 0-1,0-1 0,0 1 0,0 0 1,1-1-1,-1 1 0,0-1 0,0 1 1,1-1-1,-1 1 0,1 0 0,-1-1 0,0 1 1,1-1-1,-1 0 0,1 1 0,-1-1 1,1 1-1,-1-1 0,1 0 0,0 1 1,-1-1-1,1 0 0,0 1 0,0-1-15,0 0 0,0 0-1,0-1 1,0 1 0,0 0-1,0 0 1,0-1 0,0 1 0,0-1-1,0 1 1,0 0 0,0-1-1,0 0 1,0 1 0,0-2 0,3-1-130,0-1 1,-1 1 0,1-1-1,-1 0 1,5-7 0,0-12-748,-7 19 648,0 0 1,0 0-1,1 0 1,-1 1-1,5-8 1,-5 11 197,-1-1 0,1 0-1,-1 0 1,1 1 0,0-1 0,0 0 0,-1 1 0,1-1 0,0 1 0,0-1 0,0 1 0,0 0 0,0-1 0,0 1 0,0 0 0,-1-1 0,1 1 0,0 0 0,0 0 0,0 0 0,0 0 0,0 0 0,0 0 0,0 0 0,0 0 0,0 0 0,0 1 0,0-1 0,1 1-1,3 0 31,0 1-1,1-1 0,-1-1 0,0 1 1,1-1-1,-1 1 0,1-2 0,-1 1 1,0 0-1,1-1 0,-1 0 1,0 0-1,8-4 0,-6 2 11,-1 0 1,0 0-1,0-1 0,0 0 1,0 0-1,0-1 0,-1 1 0,0-1 1,6-8-1,-2 2 5,-1 0 0,0-1 0,-1 0 0,-1-1-1,0 1 1,-1-1 0,0 0 0,0-1 0,4-27 0,-7 22-2,-1-1 0,0 0 0,-1 1 1,-2-1-1,0 0 0,0 1 0,-2-1 1,-9-27-1,4 22 59,-1-1 1,-1 1-1,-1 1 0,-2 0 1,-23-33-1,36 56-54,-3-5 236,-1-1 0,0 1-1,0 0 1,-12-10 0,17 16-211,-1-1 0,1 1 0,0 0 0,-1 0 0,1-1 0,0 1 0,-1 0 0,1 0 0,0 0 0,-1 0 0,1-1 0,-1 1 0,1 0 0,0 0 0,-1 0 0,1 0 0,0 0 1,-1 0-1,1 0 0,-1 0 0,1 0 0,0 0 0,-1 0 0,1 0 0,-1 0 0,1 0 0,0 1 0,-1-1 0,1 0 0,0 0 0,-1 0 0,1 1 0,0-1 0,-1 0 0,1 0 0,0 1 0,-1-1 0,1 0 0,0 0 0,0 1 0,-1-1 0,1 0 0,0 1 0,0-1 0,0 1 0,0-1 0,-1 0 0,1 1 0,0-1 0,0 0 0,0 1 0,0-1 0,0 1 0,0-1 0,0 0 0,0 1 0,0-1 0,0 1 0,0 0 0,2 24 791,5 7-278,2 0 0,2 0-1,0-1 1,2-1 0,29 50-1,-32-64-488,0 1-1,2-2 0,0 1 0,0-2 0,1 0 0,1 0 1,1-1-1,0-1 0,0 0 0,2-1 0,-1-1 0,20 9 1,-34-18 478,14 5-3728,-12-8 232,-8-8 1987,-6-6 978</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7.327"/>
    </inkml:context>
    <inkml:brush xml:id="br0">
      <inkml:brushProperty name="width" value="0.05" units="cm"/>
      <inkml:brushProperty name="height" value="0.05" units="cm"/>
      <inkml:brushProperty name="color" value="#FF0066"/>
    </inkml:brush>
  </inkml:definitions>
  <inkml:trace contextRef="#ctx0" brushRef="#br0">1 155 9082,'34'-22'8423,"13"-20"-4192,-31 27-2685,10-10 147,22-18 829,-47 42-2503,0 0 0,0 1 0,1-1 1,-1 0-1,0 0 0,1 1 0,-1-1 1,1 1-1,-1-1 0,1 1 1,-1 0-1,1-1 0,-1 1 0,1 0 1,-1 0-1,1 0 0,0 0 1,-1 0-1,1 1 0,-1-1 0,1 0 1,-1 1-1,1-1 0,-1 1 0,0-1 1,1 1-1,-1 0 0,0 0 1,1-1-1,-1 1 0,2 2 0,4 3-31,0 1 0,-1 0 0,0 0 0,7 10 0,1 1 61,23 19-12,-25-26-325,-1 0 0,16 20 0,-24-25-1374,-13-14-3320,-4-12 3883</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7.528"/>
    </inkml:context>
    <inkml:brush xml:id="br0">
      <inkml:brushProperty name="width" value="0.05" units="cm"/>
      <inkml:brushProperty name="height" value="0.05" units="cm"/>
      <inkml:brushProperty name="color" value="#FF0066"/>
    </inkml:brush>
  </inkml:definitions>
  <inkml:trace contextRef="#ctx0" brushRef="#br0">8 1 18668,'-5'3'1256,"2"4"313,5 0-569,4-1-616,6 1-296,4 2-240,2-1-232,6 2-1089,0 2-391,3-2 880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7.887"/>
    </inkml:context>
    <inkml:brush xml:id="br0">
      <inkml:brushProperty name="width" value="0.05" units="cm"/>
      <inkml:brushProperty name="height" value="0.05" units="cm"/>
      <inkml:brushProperty name="color" value="#FF0066"/>
    </inkml:brush>
  </inkml:definitions>
  <inkml:trace contextRef="#ctx0" brushRef="#br0">0 160 12131,'14'11'4025,"25"15"0,17 3-774,-51-27-3141,1 1 0,0-1 1,-1 0-1,1-1 0,0 0 0,0 1 1,0-2-1,7 1 0,-10-1-97,0 0-1,-1-1 1,1 1-1,0-1 0,-1 1 1,1-1-1,-1 0 1,1 0-1,-1 0 1,0-1-1,1 1 0,-1-1 1,0 1-1,0-1 1,0 0-1,0 1 1,0-1-1,0 0 0,0 0 1,2-5-1,-2 4-4,1-1 0,-1 0-1,0 0 1,-1 0 0,1 0-1,-1-1 1,1 1 0,-1 0-1,-1-1 1,1 1 0,-1-1-1,1 1 1,-1 0 0,-1-9-1,-2 0 12,0 0-1,0 0 0,-9-19 0,3 6-12,8 23-3,0 0 2,0 1 0,0-1-1,0 0 1,0 0 0,0 1 0,0-1 0,-1 1-1,1-1 1,-1 1 0,0-1 0,0 1 0,0 0 0,-3-3-1,4 5-1,1 0 0,0 0-1,-1 0 1,1 0 0,0 0-1,-1 0 1,1 0 0,-1 0-1,1 0 1,0 0 0,-1 0-1,1 0 1,0 0 0,-1 0-1,1 0 1,0 0 0,-1 1-1,1-1 1,0 0 0,-1 0-1,1 0 1,0 1 0,0-1-1,-1 0 1,1 0 0,0 1-1,0-1 1,-1 0 0,1 0-1,0 1 1,0-1 0,0 0-1,-1 1 1,1-1 0,0 0-1,0 1 1,0-1 0,0 0-1,0 1 1,0-1 0,0 1-1,0-1 1,0 1 0,-3 16 153,4-11-94,-1 1 1,1-1-1,0 0 1,0 0-1,1 1 1,-1-1-1,1 0 1,1-1-1,-1 1 1,1 0-1,0-1 1,1 1-1,-1-1 1,1 0-1,0 0 1,0 0-1,0-1 1,1 1-1,0-1 1,0 0-1,0 0 1,0-1 0,1 0-1,-1 0 1,1 0-1,0 0 1,0-1-1,0 0 1,0 0-1,0-1 1,7 1-1,-1-1-96,-1-1 0,0 0 0,0-1 0,0 0 0,0 0 0,0-2 0,20-5 0,-1-4-1475,40-21 0,-19 8 149</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18.108"/>
    </inkml:context>
    <inkml:brush xml:id="br0">
      <inkml:brushProperty name="width" value="0.05" units="cm"/>
      <inkml:brushProperty name="height" value="0.05" units="cm"/>
      <inkml:brushProperty name="color" value="#FF0066"/>
    </inkml:brush>
  </inkml:definitions>
  <inkml:trace contextRef="#ctx0" brushRef="#br0">28 0 24813,'0'12'1801,"0"0"839,-2 5-1912,-5-2-816,-11-1-160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48.336"/>
    </inkml:context>
    <inkml:brush xml:id="br0">
      <inkml:brushProperty name="width" value="0.05" units="cm"/>
      <inkml:brushProperty name="height" value="0.05" units="cm"/>
      <inkml:brushProperty name="color" value="#FF0066"/>
    </inkml:brush>
  </inkml:definitions>
  <inkml:trace contextRef="#ctx0" brushRef="#br0">788 23 8498,'5'-7'4940,"-5"6"-4676,0 1 1,1-1-1,-1 1 1,0 0-1,0-1 1,0 1-1,1-1 1,-1 1-1,0 0 1,0-1-1,1 1 1,-1 0-1,0-1 1,1 1-1,-1 0 1,1-1-1,-1 1 1,0 0-1,2-1 1,0-4 1476,-1 3-1140,-1 6-414,-1-2-126,0 0 0,-1 0 0,1 0 1,0 0-1,-1 0 0,1 0 1,-1 0-1,0 0 0,1-1 1,-5 4-1,-4 4 127,-1 2 162,0 0-1,-1-1 1,0-1-1,-27 17 0,32-21-273,0 1 0,0 0 0,0 0 0,1 1-1,0 0 1,0 0 0,1 0 0,-6 10-1,-4 4 84,-30 48 444,29-43-259,-1-1 0,-1 0 1,-36 37-1,42-49-314,0 0 0,1 0 1,1 1-1,-16 27 0,-25 65 212,29-52-77,1 2 0,4 0 0,1 1 0,-12 93 0,-2 51-136,-5 47 10,33-228-56,-13 227 157,14-173 175,11 97 0,12-19-212,-8-61-23,-7-56 24,2 0 0,15 39 0,4 17-9,-18-53-36,-3 0 1,-1 1-1,-1 1 1,-3-1-1,-1 0 0,-2 1 1,-1-1-1,-3 0 1,-11 52-1,-8-6-38,-4 0 0,-3-2 0,-54 103 0,58-139-25,17-31 1,1 1 0,-8 19 0,9-13 11,1 0 1,1 0-1,-3 29 1,-2 71-8,11-117-3,1 150 8,2-56-4,2 105-2,0-140 0,15 74 0,-5-60 23,-4-14 90,35 109-1,-43-164-34,2-1 0,-1 1 0,1-1 0,0 0 0,1-1 0,0 0-1,0 1 1,1-2 0,0 1 0,0-1 0,1 0 0,11 8-1,-7-8 10,-1-1 0,1 1 0,0-2 0,0 0 0,1 0 0,0-1 0,-1 0 0,2-1 0,12 1 0,136 11-586,-158-14 327,-3-1 145,0 0 0,0 0 0,-1 1 0,1-1-1,0 0 1,0 0 0,0 0 0,0 0 0,0 0 0,-1 0-1,1 0 1,0 0 0,0-1 0,0 1 0,0 0 0,-1 0-1,1-1 1,0 1 0,0 0 0,-1-1 0,1 1-1,0-1 1,0 1 0,-1-1 0,1 1 0,-1-1 0,1 0-1,0 1 1,-1-1 0,1 0 0,-1 1 0,1-1 0,-1 0-1,0 0 1,1 1 0,-1-2 0,3-23-459</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49.800"/>
    </inkml:context>
    <inkml:brush xml:id="br0">
      <inkml:brushProperty name="width" value="0.05" units="cm"/>
      <inkml:brushProperty name="height" value="0.05" units="cm"/>
      <inkml:brushProperty name="color" value="#FF0066"/>
    </inkml:brush>
  </inkml:definitions>
  <inkml:trace contextRef="#ctx0" brushRef="#br0">266 316 10826,'-3'-19'1483,"1"0"0,1 0 0,0 0 1,1 0-1,4-22 0,-1-5 65,-3 31-884,0-1 1,-4-25 0,4 38-564,0-1 1,-1 1-1,1 0 0,-1 0 0,0 0 0,0 0 0,0 0 0,-1 0 0,1 0 0,-1 1 0,1-1 1,-1 0-1,0 1 0,0-1 0,0 1 0,0 0 0,0-1 0,-1 1 0,-4-3 0,5 4-61,0 1 0,0-1 0,0 1 0,0-1 0,0 1-1,0 0 1,0 0 0,0 0 0,0 0 0,0 0 0,0 0-1,1 1 1,-1-1 0,0 1 0,0-1 0,0 1 0,0 0-1,0 0 1,1-1 0,-1 1 0,0 1 0,-2 0-1,-1 3 5,0-1 0,-1 1-1,2 0 1,-1 0-1,-6 9 1,-4 9-11,0 1 0,2 1 0,-15 35 0,-21 82-25,45-128-7,-1 0 2,1 1 0,0 0 0,1 0 0,0 0 0,1 0-1,1 24 1,1-38-2,0 1-1,0-1 0,0 0 0,0 0 0,0 0 1,0 1-1,1-1 0,-1 0 0,1 0 0,-1 0 1,0 0-1,1 0 0,0 1 0,-1-1 0,1 0 1,0 0-1,-1-1 0,1 1 0,0 0 0,0 0 1,0 0-1,0 0 0,0-1 0,0 1 0,0 0 1,0-1-1,0 1 0,0-1 0,0 1 0,1-1 1,-1 0-1,0 1 0,0-1 0,0 0 0,1 0 1,-1 0-1,0 0 0,0 0 0,2 0 0,3-1 1,-1 0-1,1 0 0,0 0 1,-1-1-1,1 0 0,-1 0 1,7-4-1,0-1-76,1 0 0,-1-1 0,0-1 0,-1 0 0,0 0 0,-1-1 1,0 0-1,11-15 0,-15 18-2,-1-1 0,0 1 0,-1-1 0,0 0 0,0 0 1,-1 0-1,0 0 0,0-1 0,-1 0 0,0 1 0,0-1 0,-1 0 1,0 0-1,-1-13 0,-1 15 101,1 7-16,0 0 0,0 0 0,0 0 0,0 0 0,0 0 0,0 0 0,0 0 0,0 0 0,0 0 0,0 0 0,0 0 0,0 0 0,0 0 0,0 0 0,0 0 0,0 0 0,0 0 0,0 0 0,0 0 0,0 0 0,0 0 0,0 0 0,0 0 0,0 0 0,0 0 0,4 4 116,83 78 1123,-47-39-908,-2 2 0,-1 1 1,46 82-1,-73-110-235,-2 1 0,0 0-1,-1 0 1,-1 1 0,-1 0-1,-1 0 1,-1 1 0,0-1-1,-2 1 1,0-1 0,-1 1 0,-1 0-1,-4 20 1,3-32-92,0 0 0,-1-1 0,0 1 0,0 0 0,-1-1 1,0 1-1,-8 11 0,10-17-16,0 0 1,0-1-1,0 1 0,-1-1 1,1 1-1,-1-1 0,0 0 1,1 0-1,-1 0 1,-5 2-1,6-4-20,0 1 0,0 0 0,0-1-1,-1 1 1,1-1 0,0 0 0,-1 0 0,1 1 0,0-2 0,0 1-1,-1 0 1,1 0 0,0-1 0,-1 1 0,1-1 0,-4-1-1,3 0-179,0 0-1,0 0 0,0 0 0,0-1 0,0 1 0,1-1 0,-1 1 0,1-1 0,0 0 0,-1 0 0,1 0 1,0 0-1,1 0 0,-1 0 0,-2-7 0,2 3 69,0 0 0,0 0 0,0-1 0,1 1 0,0 0 0,0-1 0,1-7 0,6-33-111</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0:51.825"/>
    </inkml:context>
    <inkml:brush xml:id="br0">
      <inkml:brushProperty name="width" value="0.05" units="cm"/>
      <inkml:brushProperty name="height" value="0.05" units="cm"/>
      <inkml:brushProperty name="color" value="#FF0066"/>
    </inkml:brush>
  </inkml:definitions>
  <inkml:trace contextRef="#ctx0" brushRef="#br0">106 2338 10826,'13'-61'6905,"-5"30"-5616,-1-1-1,-2 1 1,1-39 0,-6 63-1226,-1 0-1,1 0 0,-1 0 1,-1 0-1,1 0 1,-1 0-1,-3-6 0,5 11-46,-1 1-1,1 0 0,-1-1 0,1 1 1,-1 0-1,0 0 0,0 0 0,0 0 0,1-1 1,-1 1-1,0 0 0,0 0 0,-1 1 0,1-1 1,0 0-1,0 0 0,0 0 0,0 1 1,-1-1-1,1 1 0,0-1 0,-1 1 0,1-1 1,0 1-1,-1 0 0,1 0 0,-1 0 1,1 0-1,0 0 0,-1 0 0,1 0 0,0 0 1,-1 0-1,1 1 0,-1-1 0,1 0 1,0 1-1,-1-1 0,1 1 0,0 0 0,0-1 1,-2 2-1,-2 2 22,-1 0-1,1 0 1,0 1 0,0-1 0,0 1-1,1 0 1,-1 1 0,1-1 0,1 1-1,-1-1 1,1 1 0,0 0 0,0 1-1,-2 8 1,0-2 45,2 0-1,0 0 0,0 0 1,2 0-1,-1 0 1,2 21-1,0-28-35,1 1-1,0 0 0,0 0 1,1-1-1,0 1 0,0-1 0,1 1 1,-1-1-1,1 0 0,1 0 1,-1 0-1,1-1 0,0 1 1,0-1-1,1 0 0,0 0 1,-1 0-1,2-1 0,-1 1 0,0-1 1,1-1-1,0 1 0,0-1 1,0 0-1,0 0 0,1-1 1,-1 1-1,1-2 0,-1 1 0,1-1 1,0 0-1,-1 0 0,11 0 1,-8-2-41,0 0 1,0-1 0,-1 1 0,1-1-1,0-1 1,-1 0 0,0 0-1,1-1 1,-1 0 0,-1 0-1,1-1 1,-1 0 0,1 0 0,11-12-1,-10 7-89,-1 1 0,0-1 0,-1 0 0,0-1 0,0 1 0,-1-1 0,-1-1 0,0 1 0,0-1 0,3-14 0,0-14-435,-1 0-1,2-44 1,-7 48 330,2 1 1,2 0-1,11-39 0,-17 73 227,0-1 0,1 1-1,-1-1 1,1 1 0,-1 0-1,1 0 1,-1-1-1,1 1 1,0 0 0,0 0-1,0 0 1,0 0 0,0 0-1,1-1 1,-2 2-9,1 0 0,-1-1 1,0 1-1,1 0 0,-1 0 0,1 0 1,-1 0-1,0 0 0,1 0 0,-1 0 1,1 0-1,-1 0 0,0 0 0,1 0 1,-1 1-1,1-1 0,-1 0 0,0 0 1,1 0-1,-1 0 0,0 1 0,1-1 1,-1 0-1,0 0 0,1 1 1,-1-1-1,0 0 0,0 1 0,1 0 1,3 4 290,-1 0 0,0 0 0,0 1 0,4 10 0,-3-6-134,12 26 287,2-1 0,1-1-1,34 47 1,-42-71-436,-10-10-37,-1 0-1,0 0 1,0 0 0,0 0 0,0 0 0,1 0 0,-1 0 0,0 0-1,0 0 1,0 0 0,0-1 0,0 1 0,0 0 0,1 0 0,-1 0 0,0 0-1,0 0 1,0 0 0,0 0 0,0 0 0,0-1 0,0 1 0,1 0-1,-1 0 1,0 0 0,0 0 0,0 0 0,0-1 0,0 1 0,0 0 0,0 0-1,0 0 1,0 0 0,0 0 0,0-1 0,0 1 0,0 0 0,0 0-1,0 0 1,0 0 0,0 0 0,0-1 0,-5-24-60,-11-33-305,3 0 0,2-1 1,-5-105-1,16 160 354,0-1 0,0 1 1,0-1-1,1 1 0,0-1 0,1-5 1,-2 9 9,1 1 1,-1-1-1,0 1 1,0-1-1,0 1 1,1-1-1,-1 1 1,0 0-1,1-1 1,-1 1-1,0-1 1,1 1-1,-1 0 1,0-1-1,1 1 1,-1 0 0,1 0-1,-1-1 1,1 1-1,-1 0 1,1 0-1,-1 0 1,1-1-1,0 1 2,0 1 0,0-1-1,0 0 1,0 0 0,0 1-1,0-1 1,0 0 0,0 1 0,0-1-1,-1 1 1,1-1 0,0 1-1,0 0 1,0-1 0,-1 1-1,2 1 1,20 22 74,-17-18-29,-1 0 0,2 0 0,-1-1 0,0 0 0,1 0 0,0-1 0,0 1 0,1-1 0,8 4 0,-9-6-37,0 0 1,0 0-1,1-1 1,-1 0-1,1 0 1,-1 0-1,1-1 0,-1 0 1,1 0-1,-1-1 1,1 0-1,-1 0 1,0 0-1,1-1 1,-1 0-1,0 0 1,0-1-1,0 1 0,-1-1 1,1-1-1,0 1 1,-1-1-1,0 0 1,0 0-1,0 0 1,-1-1-1,1 0 0,-1 0 1,0 0-1,0 0 1,-1-1-1,0 1 1,0-1-1,0 0 1,3-9-1,-2 3 3,-1-1-1,0 1 1,-1 0 0,0-1-1,-1 1 1,-1-1-1,0 1 1,0-1 0,-1 0-1,-4-13 1,4 20-6,0 0 0,-1 0-1,0 0 1,0 0 0,-1 0 0,0 1 0,0-1 0,0 1-1,0-1 1,-1 1 0,0 0 0,0 1 0,0-1-1,-1 1 1,0 0 0,0 0 0,0 0 0,0 1 0,0-1-1,-1 1 1,-8-3 0,9 4-3,1 0 0,-1 1-1,0 0 1,0 0 0,0 0-1,-9 0 1,12 1-2,1 0 0,-1 0 0,1 0-1,0 1 1,-1-1 0,1 0 0,0 1 0,-1-1-1,1 1 1,0-1 0,0 1 0,-1 0 0,1 0 0,0-1-1,0 1 1,0 0 0,0 0 0,0 0 0,0 0-1,0 0 1,0 0 0,1 0 0,-1 1 0,0-1-1,1 0 1,-1 0 0,1 1 0,-2 1 0,1 2 9,0-1 0,0 0 0,0 1 0,1 0 1,0-1-1,-1 1 0,2-1 0,-1 1 0,0-1 0,1 1 1,0 0-1,0-1 0,0 0 0,1 1 0,-1-1 0,1 0 0,0 0 1,0 0-1,1 0 0,-1 0 0,1 0 0,0-1 0,0 1 1,0-1-1,0 0 0,1 0 0,-1 0 0,7 4 0,-6-5 0,1 1-1,-1 0 0,1-1 1,0 0-1,-1 0 0,1-1 0,0 0 1,0 1-1,1-2 0,-1 1 1,0 0-1,0-1 0,0 0 0,0 0 1,1-1-1,-1 1 0,0-1 1,0 0-1,0-1 0,0 1 0,0-1 1,0 0-1,-1 0 0,1-1 1,5-3-1,-1 0-7,-1 0 1,0-1-1,0 0 1,-1-1-1,0 0 1,0 0 0,0-1-1,9-16 1,-9 11-2,-1-1 1,0 0-1,0-1 1,-2 1-1,4-17 1,3-38 7,4-13-5,-15 80 7,1 0-1,0 0 0,0 0 1,0 0-1,0 0 1,0 0-1,1 0 1,2-3-1,-3 5 33,0 0 0,0 0-1,0 0 1,1 0 0,-1 0-1,0 0 1,1 0 0,-1 1 0,0-1-1,1 1 1,-1-1 0,1 1-1,-1-1 1,1 1 0,-1 0 0,1 0-1,-1 0 1,4 0 0,20 0 329,-5 1-220,1-1 1,37-6-1,-52 5-152,0-1-1,0 1 1,0-1 0,-1 0-1,1-1 1,-1 1 0,1-1-1,-1 0 1,0 0 0,0-1-1,0 0 1,-1 0 0,1 0-1,5-6 1,-3-1 3,0 1 0,-1-1-1,0 0 1,0 0 0,7-23 0,13-63 58,-23 81-31,-1 10 13,-1 1 0,0-1 1,0 1-1,0-1 0,-1 1 0,0-1 1,0 1-1,0-1 0,-1 1 0,0-1 1,0 1-1,0-1 0,-3-5 0,4 11-41,0 0-1,0 0 0,-1 0 0,1-1 1,0 1-1,0 0 0,0 0 0,0 0 1,0-1-1,0 1 0,0 0 0,0 0 0,0 0 1,-1-1-1,1 1 0,0 0 0,0 0 1,0-1-1,0 1 0,0 0 0,0 0 1,1 0-1,-1-1 0,0 1 0,0 0 1,0 0-1,0 0 0,0-1 0,0 1 1,0 0-1,0 0 0,0 0 0,0-1 1,1 1-1,-1 0 0,0 0 0,9 0 9,10 7-12,-7 5 9,-10-11-6,-1 1 0,1 0 0,-1-1 1,1 1-1,0-1 0,0 1 1,0-1-1,-1 0 0,1 0 1,0 0-1,0 0 0,4 1 1,-6-2-2,1 0 1,0 0-1,-1-1 1,1 1-1,-1 0 1,1 0-1,-1-1 0,1 1 1,-1 0-1,0-1 1,1 1-1,-1-1 1,1 1-1,-1 0 1,0-1-1,1 1 1,-1-1-1,0 1 1,1-1-1,-1 1 0,0-1 1,0 1-1,0-1 1,1 0-1,-1 1 1,0-1-1,0 1 1,0-1-1,0 1 1,0-1-1,0 0 1,0 0-1,0-1 1,0 1 1,0 0-1,0-1 1,0 1-1,0 0 0,-1-1 1,1 1-1,0 0 0,-1 0 1,1-1-1,-1 1 1,1 0-1,-2-2 0,2 2 0,-1 1-1,0-1 1,1 1-1,-1-1 0,0 1 1,1-1-1,-1 1 1,0-1-1,0 1 0,0 0 1,1 0-1,-1-1 1,0 1-1,0 0 1,0 0-1,0 0 0,-1 0 1,-25 6 18,26-6-20,-1 1-1,1 0 1,0 0 0,-1 0 0,1 0-1,0 0 1,0 0 0,-1 0-1,1 0 1,0 0 0,0 0-1,0 1 1,0-1 0,1 0-1,-1 1 1,0-1 0,1 1 0,-1-1-1,0 2 1,-7 34-35,6-23 29,-10 33-117,9-37 97,0-1 1,0 1-1,1 0 0,1 0 0,-1 0 0,2 0 0,-1 0 0,2 11 0,-1-20 26,0 0 1,0 0-1,0-1 0,1 1 0,-1 0 0,0 0 0,0 0 0,1 0 0,-1 0 1,1 0-1,-1-1 0,0 1 0,1 0 0,0 0 0,-1-1 0,1 1 0,-1 0 0,1-1 1,1 2-1,-1-2-1,-1 0 1,1 0-1,0 0 1,-1 1-1,1-1 1,0 0-1,-1 0 1,1 0-1,0 0 1,-1 0-1,1-1 1,0 1-1,-1 0 1,1 0-1,0 0 1,-1 0-1,1-1 1,-1 1-1,1 0 1,0-1-1,2-1-1,0 0 0,-1 0 0,1-1 0,-1 1 0,1 0 0,-1-1 0,0 0 0,3-4 0,2-5 2,-2 0 0,0-1 1,0 1-1,-1-1 0,3-16 0,-6 23-15,0-1 0,0 1 0,0-1 0,-1 1 0,0 0 0,0-1 0,-1 1 0,0 0 0,0-1 0,0 1 0,-1 0 0,-5-12 0,7 18 4,0-1 0,0 0 0,-1 0 0,1 1 1,-1-1-1,1 1 0,-1-1 0,1 0 0,-1 1 0,1-1 0,-1 1 0,1-1 1,-1 1-1,0-1 0,-1 0 0,2 1 3,0 0 0,0 0 0,-1 0 0,1 0 0,0 0 0,0 0 0,-1 0 0,1 0 0,0 1 0,0-1 1,-1 0-1,1 0 0,0 0 0,0 0 0,0 0 0,-1 0 0,1 1 0,0-1 0,0 0 0,0 0 0,-1 0 0,1 1 0,0-1 0,0 0 0,0 0 0,0 0 0,0 1 0,0-1 0,-1 1 0,1 1-21,-1 0 0,0 0 0,1 0-1,-1 1 1,1-1 0,0 0-1,0 0 1,0 1 0,0 2-1,1-3 25,-1 0 0,0 0 0,1 0 0,-1-1 0,1 1 0,-1 0 1,1 0-1,0 0 0,0-1 0,0 1 0,0 0 0,0-1 0,0 1 0,0-1 0,1 1 0,-1-1 0,1 0 0,-1 1 0,1-1 0,-1 0 0,1 0 0,0 0 0,-1 0 0,1 0 0,0-1 0,0 1 0,0 0 0,-1-1 0,1 1 0,0-1 0,0 0 0,0 0 0,0 0 0,0 0 0,0 0 0,0 0 0,3-1 0,3 0 1,-1-1 1,1 0-1,-1 0 0,0 0 1,0-1-1,0 0 0,0-1 1,10-6-1,-6 2 9,0-1 1,-1 0-1,0-1 1,0 0-1,-1-1 1,-1 0-1,1 0 0,-2-1 1,12-23-1,-5 4 56,-1-1 0,14-62 0,-21 71-32,-2 0 0,-1-1 0,-1 1 0,-1-1 0,-2-35-1,-3 24-20,-1 0 0,-2 0 0,-11-33 0,17 67-7,-9-36 1,-3 0 0,-28-59-1,38 90 1,-1 0 0,1 0 0,-6-6 0,8 11 0,-1-1 0,1 1 0,-1 0 0,0-1-1,1 1 1,-1 0 0,0 0 0,0 0 0,1 0-1,-1 0 1,0 0 0,0 1 0,0-1 0,-3 0-1,3 1 2,1 0 0,-1 0-1,1 0 1,-1 0 0,1 0-1,-1 0 1,1 1 0,0-1-1,-1 0 1,1 1 0,-1-1-1,1 1 1,0 0 0,-1-1-1,1 1 1,0 0 0,0 0-1,0 0 1,-1 0 0,1 0-1,0 0 1,0 0 0,1 0-1,-1 1 1,0-1 0,0 0-1,0 0 1,0 3 0,-2 3 9,0 0 1,1-1-1,0 1 1,0 1-1,0 6 1,0 5 28,1 0 0,0 0 1,1 0-1,2-1 0,-1 1 1,10 36-1,-1-21 124,0 0 0,30 60-1,-33-80-97,1 0-1,0 0 1,1-1 0,0 0-1,1-1 1,12 13-1,-16-20-31,0 1-1,0-1 0,1-1 0,0 1 0,0-1 0,0 0 0,0-1 0,0 1 1,1-1-1,0-1 0,-1 0 0,1 0 0,16 2 0,-12-4-3,0-1-1,1 1 1,-1-2-1,0 0 0,0 0 1,0-2-1,0 1 1,0-1-1,-1-1 1,0 0-1,0 0 1,0-1-1,-1-1 1,1 0-1,13-13 1,-10 9 2,-1-2 0,-1 1 1,0-2-1,-1 1 0,0-2 0,-1 1 1,-1-2-1,0 1 0,-1-1 1,8-23-1,-13 31-47,-1-1 0,0 0 1,0 0-1,-1-1 0,-1 1 0,1 0 0,-1 0 1,-1 0-1,0-1 0,0 1 0,-1 0 1,0 0-1,0 0 0,-1 1 0,0-1 0,-1 1 1,0-1-1,0 1 0,-1 0 0,0 0 0,-10-11 1,2 4-370,-1 0-1,0 0 1,-24-17 0,-11-4-283</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3.086"/>
    </inkml:context>
    <inkml:brush xml:id="br0">
      <inkml:brushProperty name="width" value="0.05" units="cm"/>
      <inkml:brushProperty name="height" value="0.05" units="cm"/>
      <inkml:brushProperty name="color" value="#FF0066"/>
    </inkml:brush>
  </inkml:definitions>
  <inkml:trace contextRef="#ctx0" brushRef="#br0">0 1522 9834,'4'17'4210,"-4"-16"-4018,0 1-1,0 0 1,0 0-1,0 0 1,1 0 0,-1 0-1,1-1 1,0 3-1,-1-4-158,0 0-1,0 0 0,0 0 1,0 1-1,0-1 1,1 0-1,-1 0 1,0 0-1,0 0 0,0 0 1,0 0-1,0 0 1,0 0-1,0 0 1,0 1-1,0-1 0,1 0 1,-1 0-1,0 0 1,0 0-1,0 0 1,0 0-1,0 0 0,0 0 1,0 0-1,1 0 1,-1 0-1,0 0 1,0 0-1,0 0 0,0 0 1,0 0-1,0 0 1,1 0-1,-1 0 0,0 0 1,0 0-1,0 0 1,6-9 799,-3 0-454,-1 4-288,0 0 1,1 0 0,-1 0-1,1 0 1,0 0 0,0 1-1,0-1 1,6-5 0,109-115 1708,-77 80-1255,-2 5-93,3 0 0,1 3 0,62-41 0,157-77 165,-129 80-437,28-14 109,-65 35 168,140-104-1,126-89 659,-299 210-679,2 3 1,94-35 0,-55 25 82,-45 19 555,99-61-1,-140 74-929,31-21 103,-46 28-770,-7 7-1692,0-7-1072</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4.239"/>
    </inkml:context>
    <inkml:brush xml:id="br0">
      <inkml:brushProperty name="width" value="0.05" units="cm"/>
      <inkml:brushProperty name="height" value="0.05" units="cm"/>
      <inkml:brushProperty name="color" value="#FF0066"/>
    </inkml:brush>
  </inkml:definitions>
  <inkml:trace contextRef="#ctx0" brushRef="#br0">162 46 7754,'9'-23'6198,"-9"22"-5989,1 0 0,-1 0-1,0 0 1,0 0-1,1 0 1,-1 0 0,0-1-1,0 1 1,0 0-1,0 0 1,0 0 0,-1 0-1,1 0 1,0 0-1,0 0 1,-1 0 0,1 0-1,-1-2 1,0 3-173,1 0 1,0 0 0,0 0-1,0 0 1,0-1-1,-1 1 1,1 0 0,0 0-1,0 0 1,0 0-1,0 0 1,-1 0 0,1 0-1,0 0 1,0 0-1,0 0 1,-1 0 0,1 0-1,0 0 1,0 0-1,0 0 1,0 0 0,-1 0-1,1 0 1,0 1-1,0-1 1,0 0 0,0 0-1,-1 0 1,1 0-1,0 0 1,0 0 0,0 0-1,0 1 1,0-1-1,-1 0 1,1 0-1,0 0 1,0 1 0,-5 7 317,4-6-214,-34 46 845,-13 21-406,33-45-403,-21 40 421,32-55-436,0 1 0,0 0 0,1-1 0,0 1 0,-1 11 0,3-17-98,1-1 1,0 1-1,0-1 1,0 1-1,1-1 0,-1 1 1,1-1-1,0 1 0,0-1 1,0 1-1,3 5 1,-3-7-21,1 0 1,-1 0 0,0 0 0,1 0 0,-1 0-1,1 0 1,-1-1 0,1 1 0,0 0-1,0-1 1,0 1 0,0-1 0,0 0-1,0 0 1,0 1 0,0-1 0,1-1 0,2 2-1,11 0 35,0-1 0,-1-1 0,1-1-1,0 0 1,17-4 0,-22 3-547,0 0 0,-1-1 0,1-1 0,-1 1 0,1-2 0,-1 0 0,0 0 0,15-11 0,1-1-726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54.273"/>
    </inkml:context>
    <inkml:brush xml:id="br0">
      <inkml:brushProperty name="width" value="0.05" units="cm"/>
      <inkml:brushProperty name="height" value="0.05" units="cm"/>
      <inkml:brushProperty name="color" value="#FF0066"/>
    </inkml:brush>
  </inkml:definitions>
  <inkml:trace contextRef="#ctx0" brushRef="#br0">338 0 11298,'-4'0'289,"1"1"0,-1-1 0,0 1 0,0 0 0,1 0 1,-1 0-1,1 0 0,-1 1 0,1 0 0,-1-1 0,1 1 0,0 0 0,0 1 0,0-1 0,0 1 0,-4 4 0,-4 5 318,1 0 1,-14 25-1,2-6 280,-9 16-551,2 0 1,2 2-1,2 1 0,-30 86 0,46-106-245,0 1 1,2 0-1,1 0 1,-2 38-1,5-13 93,8 85-1,20 119-130,-23-241-51,0-1-1,2 1 0,0-1 0,1 0 1,1 0-1,0-1 0,11 20 1,-11-27-2,-1-1 1,2 0 0,-1 0 0,1-1 0,1 0 0,-1 0 0,1 0 0,1-1 0,-1 0-1,1-1 1,0 0 0,1 0 0,16 6 0,-15-7 20,1-1 0,-1-1 0,1 0 1,0 0-1,0-1 0,0-1 0,0 0 0,1-1 0,-1 0 0,0-1 1,0 0-1,12-3 0,-4-1 110,-1-1 0,0 0 0,0-2 0,-1 0 0,0-1 0,25-16 0,-39 23-120,92-64 557,-77 51-258,0 0 1,29-33-1,-12 2 43,-1-1 0,-2-1 0,50-101 0,-75 132-291,-1-2-1,0 1 1,-2-1 0,0 0-1,-1 0 1,-1 0-1,-1-1 1,0 1 0,-2-1-1,0 0 1,-1 1-1,-1-1 1,-1 1 0,-1 0-1,0 0 1,-2 0-1,0 0 1,-1 1 0,-1 0-1,-13-24 1,-89-118 483,51 78-391,38 51-124,-1 1 0,-2 0 1,-37-35-1,51 57-29,0 0 1,-1 0-1,0 1 1,0 0-1,-20-9 0,23 13-2,0 0 0,0 1-1,-1 0 1,0 0-1,1 1 1,-1 0 0,0 0-1,0 1 1,-11 1 0,-11 4-338,1 1 1,1 1 0,-37 15 0,27-9-1070,9-3 1985,-3 0-689</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4.819"/>
    </inkml:context>
    <inkml:brush xml:id="br0">
      <inkml:brushProperty name="width" value="0.05" units="cm"/>
      <inkml:brushProperty name="height" value="0.05" units="cm"/>
      <inkml:brushProperty name="color" value="#FF0066"/>
    </inkml:brush>
  </inkml:definitions>
  <inkml:trace contextRef="#ctx0" brushRef="#br0">19 434 13603,'18'12'1717,"-1"1"0,0 0 1,0 1-1,15 18 0,-27-26-1529,0 0 0,-1 0-1,1 0 1,-1 1 0,0-1-1,-1 1 1,0 0-1,0 0 1,0 1 0,-1-1-1,0 1 1,0-1 0,-1 1-1,1 12 1,-2-19-181,0 0-1,0 0 1,0 0 0,0-1-1,0 1 1,0 0 0,0 0-1,0 0 1,0 0 0,-1 0-1,1-1 1,0 1 0,0 0-1,-1 0 1,1-1 0,-2 3-1,2-3-6,0 0 0,-1 0 0,1 0 0,0 0 0,-1 0 0,1 0 0,0-1 0,-1 1-1,1 0 1,0 0 0,-1 0 0,1 0 0,0 0 0,0 0 0,-1 0 0,1-1-1,0 1 1,-1 0 0,1 0 0,0 0 0,0-1 0,0 1 0,-1 0 0,1 0 0,0-1-1,0 1 1,-1-1 0,-15-27-201,-3-17-305,-65-156-2020,76 181 2416,1-1 1,2 0 0,0 0 0,1-1-1,0 1 1,2-1 0,1 0 0,1 0-1,1 0 1,0 0 0,2 0 0,5-22-1,-7 39 183,1 0-1,0-1 1,0 1 0,0 0-1,0 0 1,6-9-1,-6 12-10,-1 0-1,1 1 1,0-1-1,0 0 1,0 1-1,-1-1 1,1 1-1,1-1 1,-1 1-1,0 0 1,0 0-1,0 0 1,1 0-1,-1 0 1,0 0-1,1 1 1,3-1-1,-1 0 87,1 1-1,0 0 0,-1 0 0,1 1 0,0 0 0,-1 0 0,1 0 0,-1 0 1,0 1-1,1 0 0,-1 0 0,0 1 0,0-1 0,0 1 0,0 0 0,-1 0 1,1 1-1,-1-1 0,0 1 0,0 0 0,7 8 0,0 4 177,0 0-1,-1 1 0,0 0 1,-2 0-1,8 21 0,-9-22-109,1 0 0,1 0-1,0-1 1,15 18-1,48 50 531,-11-14-382,-58-65-344,-1-1 1,0 0-1,0 1 0,3 7 0,-4 1-558,-1-12 478,0 0 0,0 0-1,0 1 1,0-1 0,-1 0 0,1 0-1,0 1 1,0-1 0,0 0 0,0 0 0,-1 1-1,1-1 1,0 0 0,0 0 0,0 0-1,-1 1 1,1-1 0,0 0 0,0 0-1,-1 0 1,1 0 0,0 0 0,-1 0 0,1 1-1,0-1 1,0 0 0,-1 0 0,1 0-1,0 0 1,-1 0 0,0 0 0,-1 0-388,0-1 0,0 1 0,0-1 1,0 1-1,0-1 0,0 1 0,0-1 1,0 0-1,1 0 0,-3-2 0,-3 0-880,-4-2-110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5.080"/>
    </inkml:context>
    <inkml:brush xml:id="br0">
      <inkml:brushProperty name="width" value="0.05" units="cm"/>
      <inkml:brushProperty name="height" value="0.05" units="cm"/>
      <inkml:brushProperty name="color" value="#FF0066"/>
    </inkml:brush>
  </inkml:definitions>
  <inkml:trace contextRef="#ctx0" brushRef="#br0">1 145 12843,'7'-10'1392,"3"-2"1273,5 0-577,4-2-112,1-1-407,2 1-553,3 3-192,-3 0-400,-1 1-144,-4 3-280,-5 1-272,3-1-784,-8 0-712,5 0-1201,-6 6 1457</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5.748"/>
    </inkml:context>
    <inkml:brush xml:id="br0">
      <inkml:brushProperty name="width" value="0.05" units="cm"/>
      <inkml:brushProperty name="height" value="0.05" units="cm"/>
      <inkml:brushProperty name="color" value="#FF0066"/>
    </inkml:brush>
  </inkml:definitions>
  <inkml:trace contextRef="#ctx0" brushRef="#br0">0 379 11971,'11'0'1995,"-8"-1"-1525,0 1 1,0 0-1,-1 0 1,1 0-1,0 0 1,0 0 0,0 1-1,-1-1 1,1 1-1,0 0 1,0 0-1,-1 0 1,1 0-1,-1 0 1,1 0 0,-1 1-1,1 0 1,2 2-1,1 2-159,-1 1 1,1-1-1,-1 1 0,-1 1 0,1-1 0,-1 1 0,-1-1 0,3 9 1,2 7-166,6 37 0,-15-99-690,-5 11 275,-13-36 1,12 45 262,1 0 1,1 0 0,1 0 0,1 0 0,-2-26 0,5 44 12,0 0 0,0 0 0,0 0 0,0-1 0,0 1 1,0 0-1,1 0 0,-1 0 0,0 0 0,1 0 0,-1 0 1,0 1-1,1-1 0,-1 0 0,2-2 0,-2 3-3,1 0 0,-1 0 1,1-1-1,-1 1 0,0 0 0,1 0 0,-1-1 0,1 1 0,-1 0 0,1 0 0,-1 0 1,1 0-1,-1 0 0,1-1 0,-1 1 0,1 0 0,-1 0 0,1 0 0,-1 1 0,1-1 1,-1 0-1,2 0 0,0 1-1,0 0 0,0 0 0,-1 0 1,1 0-1,0 0 0,0 0 0,-1 1 0,1-1 1,0 1-1,-1-1 0,1 1 0,-1 0 1,0-1-1,1 3 0,3 4 15,0-1-1,0 0 0,0-1 1,1 1-1,0-1 1,0 0-1,0 0 1,12 7-1,-16-11-12,0-1-1,0 0 0,0 0 1,0 0-1,0 0 1,0 0-1,0-1 0,0 1 1,1-1-1,-1 1 0,0-1 1,0 0-1,0 0 1,1 0-1,-1 0 0,0 0 1,0 0-1,1-1 1,-1 1-1,0-1 0,0 1 1,0-1-1,0 0 0,0 0 1,0 0-1,0 0 1,0 0-1,0-1 0,0 1 1,0 0-1,-1-1 0,1 1 1,-1-1-1,1 0 1,-1 0-1,0 1 0,1-1 1,0-4-1,6-7 4,-1-1-1,0 0 1,-2-1 0,1 1 0,-2-1-1,0 0 1,-1-1 0,2-21-1,-3 19-3,-1-1 0,-1 1 0,-1-1 0,-1 1 0,0 0 0,-9-33 0,6 39 234,11 24 242,102 129 1368,-93-120-1666,20 21 0,-28-35-223,0 0 0,0-1 0,1 1 0,0-2 0,0 1-1,11 5 1,-18-11-89,0 1-1,1 0 0,-1-1 0,0 1 0,1-1 0,-1 1 1,0-1-1,1 0 0,-1 0 0,1 1 0,-1-1 1,0 0-1,1 0 0,-1 0 0,1-1 0,-1 1 0,0 0 1,1 0-1,-1-1 0,0 1 0,1-1 0,-1 1 0,0-1 1,1 0-1,-1 1 0,0-1 0,0 0 0,0 0 1,0 0-1,0 0 0,2-2 0,7-12-1137</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6.272"/>
    </inkml:context>
    <inkml:brush xml:id="br0">
      <inkml:brushProperty name="width" value="0.05" units="cm"/>
      <inkml:brushProperty name="height" value="0.05" units="cm"/>
      <inkml:brushProperty name="color" value="#FF0066"/>
    </inkml:brush>
  </inkml:definitions>
  <inkml:trace contextRef="#ctx0" brushRef="#br0">4 191 13163,'27'48'8989,"-1"1"-4662,-6-7-3080,44 62 0,43 27-775,-106-130-492,-1 0 3,1 0 0,-1-1 1,1 1-1,-1 0 0,1-1 0,0 1 0,-1 0 1,1-1-1,0 1 0,-1-1 0,1 1 0,0-1 1,0 1-1,1 0 0,-2-2-31,0 0 0,1 1 0,-1-1 0,0 0 0,0 1 0,1-1 0,-1 0 0,0 0 0,0 1 0,0-1 0,0 0 0,0 0 0,0 1 0,0-1 0,0 0 0,0 1 0,-1-1 0,1-1 0,0 0-90,-4-11-499,0-1 0,-1 1-1,0 0 1,-1 0 0,-1 1 0,-11-17-1,1-1-298,-145-234-3471,158 257 4394,-1 0 64,0-1-1,0 0 0,-5-14 0,9 20-3,1 1 0,-1-1 0,1 1 0,-1-1 0,1 1 0,0-1-1,-1 1 1,1-1 0,0 0 0,0 1 0,0-1 0,0 0-1,1 1 1,-1-1 0,0 1 0,1-1 0,-1 1 0,1-1-1,-1 1 1,1-1 0,0 1 0,0-1 0,0 1 0,-1 0 0,1-1-1,2-1 1,4-1 221,0 0 0,0 0 0,0 1 0,1 0 0,-1 0 0,1 0 0,-1 1 0,1 1 0,8-2 0,-3 0 160,21-4 605,60-12 1747,-81 17-2296,0 1 0,0 0 0,1 1 0,25 3 0,-37-3-433,1 1-1,-1-1 1,1 1-1,-1-1 1,1 1 0,-1 0-1,1 0 1,-1 0 0,1 0-1,-1 1 1,0-1 0,0 0-1,0 1 1,0 0-1,0-1 1,0 1 0,0 0-1,-1 0 1,1 0 0,0 0-1,-1 0 1,0 1 0,1-1-1,-1 0 1,0 1 0,0-1-1,-1 1 1,2 3-1,-2 0-19,1 0-1,-1 0 1,-1 0-1,1-1 1,-1 1-1,0 0 0,0 0 1,-1 0-1,1 0 1,-1-1-1,-4 8 1,-15 29 16,-2 0-1,-2-2 1,-2-1 0,-37 44 0,-1-15-589,56-59-4,0-1 1,0-1-1,-1 0 1,0 0-1,-15 7 1,13-11-591</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8.718"/>
    </inkml:context>
    <inkml:brush xml:id="br0">
      <inkml:brushProperty name="width" value="0.05" units="cm"/>
      <inkml:brushProperty name="height" value="0.05" units="cm"/>
      <inkml:brushProperty name="color" value="#FF0066"/>
    </inkml:brush>
  </inkml:definitions>
  <inkml:trace contextRef="#ctx0" brushRef="#br0">1 118 9802,'1'-6'936,"0"0"1,0 0-1,1 0 0,0 0 0,0 0 1,0 0-1,1 1 0,5-10 1,3-6 1145,3-13 1277,-9 37-2250,-3 3-950,0 0 1,-1 0 0,0 0-1,0 0 1,1 8 0,0 9 147,9 28 203,2 0 0,3-1 0,22 52-1,-20-63-287,2 0 0,1-2-1,2 0 1,2-1 0,51 57-1,-25-40 15,2-2-1,94 69 1,-93-83-167,3-2 1,0-2 0,85 34-1,-84-47-54,-46-17-560,-1 0 0,1 1-1,-1 0 1,0 1 0,-1 1 0,12 6-1,-20-7-2084,0 5 861</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59.577"/>
    </inkml:context>
    <inkml:brush xml:id="br0">
      <inkml:brushProperty name="width" value="0.05" units="cm"/>
      <inkml:brushProperty name="height" value="0.05" units="cm"/>
      <inkml:brushProperty name="color" value="#FF0066"/>
    </inkml:brush>
  </inkml:definitions>
  <inkml:trace contextRef="#ctx0" brushRef="#br0">51 87 8370,'-1'-3'1276,"1"-1"0,-1 1 1,0-1-1,0 1 0,-1-1 0,1 1 1,-4-6-1,0 34 2687,2-2-3528,1 0-1,1 0 1,1 0-1,5 36 1,-2-41-216,0 0 1,1 0-1,1-1 1,0 1-1,2-1 1,10 21-1,-5-22 118,-5-12-178,-7-4-154,0 0-1,0-1 1,0 1 0,1 0 0,-1 0-1,0 0 1,0 0 0,0 0-1,1-1 1,-1 1 0,0 0-1,0 0 1,0 0 0,0-1-1,0 1 1,0 0 0,0 0-1,1-1 1,-1 1 0,0 0-1,0 0 1,0 0 0,0-1-1,0 1 1,0 0 0,0 0-1,0-1 1,0 1 0,0 0-1,0 0 1,-1-1 0,1-18 1,-2 1 0,-1-1 1,0 1-1,-6-19 1,-28-74-365,27 81 226,1 7 35,4 11 52,1 1-1,0-1 1,1 1-1,0-1 0,-2-24 1,5 36 45,0-1 0,0 0 0,0 1 1,0-1-1,0 0 0,0 1 0,0-1 1,0 1-1,0-1 0,1 0 0,-1 1 1,0-1-1,1 1 0,-1-1 0,0 0 1,1 1-1,-1-1 0,0 1 0,1-1 1,-1 1-1,1-1 0,-1 1 0,1 0 1,-1-1-1,1 1 0,0-1 0,1 1 2,0-1 0,-1 1 0,1-1-1,0 1 1,-1 0 0,1 0 0,0 0-1,-1 0 1,1 0 0,2 1 0,4 0 15,-1 1 1,0 1-1,13 4 1,6 5 135,0 1 1,-1 2 0,-1 0 0,25 20 0,-44-31-111,0 0 0,-1 0-1,0 1 1,1 0 0,-1 0 0,-1 0 0,1 0-1,-1 0 1,0 1 0,0 0 0,-1-1-1,1 1 1,-1 0 0,-1 0 0,1 1 0,-1-1-1,0 0 1,0 0 0,-1 1 0,0-1 0,0 0-1,0 0 1,-1 1 0,-3 11 0,0-6 13,0-1 1,0 0 0,-1 0-1,-1 0 1,0-1-1,0 0 1,-1 0 0,-1 0-1,1-1 1,-2 0 0,1 0-1,-14 10 1,1-7-737,20-12 600,1 1 0,-1-1 0,1 0 0,-1 0 0,1 0 0,-1 1 0,1-1 1,-1 0-1,1 0 0,-1 0 0,1 0 0,-1 0 0,1 0 0,-1 0 0,1 0 0,-1 0 0,1 0 0,-1 0 0,1 0 0,-1 0 0,1 0 1,-1-1-1,1 1 0,-1 0 0,1 0 0,-1 0 0,1-1 0,-1 1 0,1 0 0,0-1 0,-1 1 0,1 0 0,-1-1 0,1 1 1,0-1-1,-1 1 0,1-1 0,0 1 0,0 0 0,-1-2 0,1 2-24,0-1 0,0 0 0,0 0-1,0 1 1,1-1 0,-1 0 0,0 0 0,0 1 0,1-1 0,-1 0 0,0 1-1,1-1 1,0-1 0,-1 2 103</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1.163"/>
    </inkml:context>
    <inkml:brush xml:id="br0">
      <inkml:brushProperty name="width" value="0.05" units="cm"/>
      <inkml:brushProperty name="height" value="0.05" units="cm"/>
      <inkml:brushProperty name="color" value="#FF0066"/>
    </inkml:brush>
  </inkml:definitions>
  <inkml:trace contextRef="#ctx0" brushRef="#br0">1 12 15675,'0'-11'5789,"11"23"-2149,-8-9-3787,35 43 1657,-3 1 0,50 88 0,-65-96-1454,-2 1 0,-1 0 0,-2 2-1,12 55 1,-23-79-53,-3-11-4,0 0 0,0-1 0,1 1 0,0-1 0,1 1 0,-1-1 0,6 8 0,-8-13-2,0-1-1,0 0 1,0 0-1,0 0 1,0 1-1,1-1 1,-1 0 0,0 0-1,0 0 1,0 1-1,1-1 1,-1 0-1,0 0 1,0 0 0,1 0-1,-1 0 1,0 1-1,0-1 1,1 0-1,-1 0 1,0 0 0,0 0-1,1 0 1,-1 0-1,0 0 1,0 0-1,1 0 1,-1 0 0,0 0-1,1 0 1,-1 0-1,0 0 1,0 0-1,1-1 1,-1 1-1,0 0 1,0 0 0,1 0-1,-1 0 1,0 0-1,0-1 1,0 1-1,1 0 1,-1 0 0,0 0-1,0-1 1,0 1-1,0 0 1,1 0-1,-1 0 1,0-1 0,0 1-1,0 0 1,0 0-1,0-1 1,0 1-1,0 0 1,0-1 0,0 1-1,0-1 1,2-4-62,-1-1 1,0 0-1,-1 1 1,1-10-1,-1-8-94,20-137-869,-15 136 848,1 1 0,0 0 0,2 0 0,19-38 0,-26 59 183,0 0 1,0 0-1,0 0 0,0 0 1,0 1-1,1-1 0,-1 0 1,0 1-1,1-1 1,0 1-1,-1 0 0,1-1 1,0 1-1,0 0 0,-1 0 1,1 0-1,0 0 1,0 1-1,0-1 0,0 0 1,4 0-1,0 1 75,0 0 0,-1 1 0,1-1 0,0 1 0,0 1 0,6 1 0,-5-1 25,-1 0 0,1-1 1,0 0-1,12 1 0,-14-3-92,-1 1 0,1 0 0,0-1 1,0 0-1,-1 0 0,1-1 0,-1 1 0,1-1 0,6-3 0,-8 3-11,-1 0 0,0 0-1,1 0 1,-1 0 0,0 0 0,0 0-1,-1 0 1,1-1 0,0 1 0,-1-1-1,1 1 1,-1-1 0,0 0 0,0 0-1,0 1 1,1-6 0,2-8 0,11-30 0,-12 39-1,0 0 1,0 0 0,1 1-1,0 0 1,0-1-1,9-8 1,-13 15 5,1-1 1,0 1-1,0-1 1,0 1-1,0-1 0,0 1 1,-1-1-1,1 1 0,0 0 1,0-1-1,0 1 1,0 0-1,0 0 0,0 0 1,0 0-1,0 0 0,0 0 1,0 0-1,0 0 1,0 0-1,0 0 0,0 1 1,0-1-1,0 0 1,2 1-1,23 15 179,-24-15-167,14 12 73,-1 0 0,-1 1-1,19 21 1,-18-18-100,-13-14-31,1-1 1,-1 1-1,1-1 1,0 1-1,0-1 1,0 0-1,5 2 1,-7-3-14,0-1-1,-1 0 1,1 1 0,0-1 0,0 0 0,-1 0 0,1 0 0,0 0 0,0 0 0,0 0 0,-1 0 0,1 0 0,0 0-1,0 0 1,0 0 0,-1 0 0,1-1 0,0 1 0,0 0 0,-1-1 0,1 1 0,0 0 0,-1-1 0,1 1 0,0-1-1,-1 1 1,1-1 0,-1 1 0,1-1 0,0 1 0,-1-1 0,1 0 0,-1 1 0,0-1 0,1 0 0,-1 0 0,0 1 0,1-1-1,-1-1 1,3-5-658,-1 0 0,-1-1 1,1 1-1,-1 0 0,0-11 0,-3-11-941</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1.320"/>
    </inkml:context>
    <inkml:brush xml:id="br0">
      <inkml:brushProperty name="width" value="0.05" units="cm"/>
      <inkml:brushProperty name="height" value="0.05" units="cm"/>
      <inkml:brushProperty name="color" value="#FF0066"/>
    </inkml:brush>
  </inkml:definitions>
  <inkml:trace contextRef="#ctx0" brushRef="#br0">7 1 14683,'-3'8'1360,"-1"-1"1105,8-5-1953,1-4-144,7-1-1344,1-2-616,13-1 767</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1.756"/>
    </inkml:context>
    <inkml:brush xml:id="br0">
      <inkml:brushProperty name="width" value="0.05" units="cm"/>
      <inkml:brushProperty name="height" value="0.05" units="cm"/>
      <inkml:brushProperty name="color" value="#FF0066"/>
    </inkml:brush>
  </inkml:definitions>
  <inkml:trace contextRef="#ctx0" brushRef="#br0">214 1 15603,'-10'1'724,"0"-1"-1,0 2 0,0 0 0,0 0 0,1 1 1,-1 0-1,1 0 0,-1 1 0,1 1 1,-13 8-1,12-8-455,1 2 1,0 0-1,1 0 1,0 0 0,0 1-1,0 0 1,1 1-1,0 0 1,-7 13-1,13-21-242,0 1 0,0-1 0,1 1 0,-1 0 0,0-1 0,1 1 0,-1 0 0,1 0 0,0-1 0,-1 1 0,1 0 0,0 0 0,0-1 0,0 1 0,0 0 0,1 0 0,-1 0 0,0-1 0,1 1 0,-1 0 0,1-1 0,0 3 0,1-2-15,-1 0 0,1 0-1,0 0 1,-1 0 0,1 0 0,0-1-1,0 1 1,0-1 0,1 1-1,-1-1 1,0 0 0,0 1 0,1-1-1,4 1 1,16 4-1,1-1 0,0-1 0,0-1 1,0-1-1,32-2 0,22 3 312,-76-3-282,1 0 1,-1 0-1,0 0 1,0 0-1,0 1 1,0-1-1,0 1 1,0-1-1,0 1 1,0 0-1,0 0 1,-1 0-1,1 0 1,0 0 0,0 0-1,-1 1 1,1-1-1,-1 0 1,1 1-1,-1-1 1,1 1-1,-1 0 1,0-1-1,0 1 1,0 0-1,0 0 1,0 0-1,0 0 1,-1 0-1,1 0 1,0 0-1,-1 0 1,0 0-1,1 0 1,-1 0-1,0 0 1,0 0-1,0 0 1,-1 4-1,0 2 8,-1 0-1,0 0 1,0 0-1,-1 0 1,1 0 0,-2 0-1,1 0 1,-9 11-1,6-10-35,-1 0 0,0 0 0,-1-1-1,0 0 1,-11 10 0,15-15-190,1 0 0,-1-1 0,0 1 0,0-1 0,0 0 0,0 0 0,0 0 1,0-1-1,-1 1 0,1-1 0,0 0 0,-1 0 0,1-1 0,-1 1 0,1-1 0,-6 0 0,9 0-3,0-1-1,0 1 0,0 0 1,0 0-1,0 0 0,0-1 1,0 1-1,0-1 0,0 1 1,1-1-1,-1 1 0,0-1 1,0 1-1,0-1 0,0 0 1,1 0-1,-1 1 0,0-1 1,1 0-1,-1 0 1,1 0-1,-1 1 0,1-1 1,-1 0-1,1 0 0,0 0 1,-1-2-1,1 2 33,0 0 1,1-1-1,-1 1 1,1 0 0,-1 0-1,1 0 1,0 0-1,-1 0 1,1 0-1,0 0 1,1-1-1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2.331"/>
    </inkml:context>
    <inkml:brush xml:id="br0">
      <inkml:brushProperty name="width" value="0.05" units="cm"/>
      <inkml:brushProperty name="height" value="0.05" units="cm"/>
      <inkml:brushProperty name="color" value="#FF0066"/>
    </inkml:brush>
  </inkml:definitions>
  <inkml:trace contextRef="#ctx0" brushRef="#br0">8 1 13795,'0'0'137,"0"0"0,-1 0 0,1-1 0,0 1-1,0 0 1,-1 0 0,1 0 0,0 0 0,0 0 0,-1 0 0,1 0 0,0 0 0,0 0-1,0 1 1,-1-1 0,1 0 0,0 0 0,0 0 0,-1 0 0,1 0 0,0 0 0,0 0-1,0 0 1,-1 1 0,1-1 0,0 0 0,0 0 0,0 0 0,0 0 0,-1 1 0,1-1-1,0 0 1,0 0 0,0 0 0,0 1 0,0-1 0,0 0 0,0 0 0,0 1 0,-1-1-1,1 0 1,0 0 0,0 0 0,0 1 0,0-1 0,0 0 0,0 0 0,0 1 0,1-1-1,-1 0 1,7 14 2039,-4-10-1716,35 53 1485,53 86 678,-75-114-2323,-1 1 1,-2 0 0,12 37-1,3 39 208,-17-59-254,3 0 0,23 56 0,-35-98-244,1 1 1,0-1-1,0-1 0,5 8 1,-8-11-10,1-1 0,-1 1-1,1 0 1,-1-1 0,1 1 0,-1-1 0,1 1 0,0-1-1,-1 1 1,1-1 0,-1 0 0,1 1 0,0-1 0,-1 0 0,1 1-1,0-1 1,0 0 0,-1 0 0,1 0 0,0 0 0,0 0-1,-1 0 1,1 0 0,0 0 0,-1 0 0,1 0 0,0 0 0,0 0-1,-1 0 1,1 0 0,0-1 0,-1 1 0,1 0 0,0-1-1,-1 1 1,1 0 0,0-1 0,-1 1 0,1-1 0,0 0 0,2-3 4,0 0 1,0 0-1,0 0 1,-1 0-1,1-1 1,-1 1 0,0-1-1,-1 0 1,2-5-1,2-3 5,18-56 25,-12 32-18,2 1 1,1 0 0,20-35-1,-33 70-8,0-1 0,0 1 0,0-1 0,0 1 0,0-1 0,0 1 0,0 0 0,1 0 0,-1 0 0,2-2 0,-2 3-3,-1 0 1,0 0-1,1 0 1,-1 0-1,0-1 1,1 1-1,-1 0 1,0 0-1,0 0 1,1 0-1,-1 0 1,0 0-1,1 0 1,-1 0-1,0 1 0,1-1 1,-1 0-1,0 0 1,0 0-1,1 0 1,-1 0-1,0 0 1,1 1-1,-1-1 1,0 0-1,0 0 1,1 0-1,-1 1 1,0-1-1,0 0 0,0 0 1,1 1-1,1 3 55,-1 0 0,1 0 0,-1 0 0,0 0 0,0 0 0,1 5 0,-1-3-26,1 6 19,1-1 1,0 0-1,1 0 1,0 0-1,0-1 0,8 14 1,-9-20-129,0-1 0,-1 1 0,1 0-1,0-1 1,1 0 0,-1 0 0,1 0 0,-1 0 0,1 0 0,0-1 0,0 1 0,0-1-1,0 0 1,0-1 0,1 1 0,-1-1 0,0 0 0,9 2 0,-7-3-362,1 0 0,-1 0 0,0 0 0,0-1 1,1 0-1,-1 0 0,0 0 0,0-1 0,0 0 0,9-4 0,30-12-1492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55.470"/>
    </inkml:context>
    <inkml:brush xml:id="br0">
      <inkml:brushProperty name="width" value="0.05" units="cm"/>
      <inkml:brushProperty name="height" value="0.05" units="cm"/>
      <inkml:brushProperty name="color" value="#FF0066"/>
    </inkml:brush>
  </inkml:definitions>
  <inkml:trace contextRef="#ctx0" brushRef="#br0">155 2 10282,'-5'-1'1854,"4"1"-1724,1 0 1,-1 0-1,1 0 1,0 0 0,-1 0-1,1 0 1,-1 0-1,1 0 1,0 0-1,-1 0 1,1 0 0,-1 0-1,1 1 1,0-1-1,-1 0 1,1 0-1,0 0 1,-1 1 0,1-1-1,0 0 1,-1 0-1,1 1 1,0-1-1,-1 0 1,1 0 0,0 1-1,0-1 1,-1 0-1,1 1 1,0-1-1,0 1 1,0-1 0,0 0-1,-1 1 1,1-1-1,0 0 1,0 1-1,0-1 1,0 1-1,0 0 1,-11 30 745,1 1 1,2 0-1,-7 46 1,4-15-613,-63 361 451,70-393-623,1 0 1,2 0-1,0 0 0,2 1 1,2-1-1,12 60 1,-11-74-56,1-1 1,1 0 0,0 0 0,1 0 0,1-1 0,0 0 0,1-1 0,1 1 0,0-2-1,1 0 1,0 0 0,1-1 0,0 0 0,21 14 0,-22-18-34,2 0 0,-1-1 0,1 0 0,0-1 0,0 0 0,1-1 0,17 3 0,-25-6-2,1-1 1,-1 0 0,1 0-1,-1-1 1,1 0-1,-1 0 1,1-1-1,-1 0 1,1 0-1,-1 0 1,0-1-1,1 0 1,-1 0-1,0-1 1,0 1-1,0-1 1,-1 0-1,8-6 1,1-3 37,0-1 0,-1 0 0,0-1 0,12-19 0,39-64 152,-41 56-61,-1-1 0,-2-1 0,-2 0 0,-3-1-1,-1-1 1,13-72 0,-25 100-50,0 0 0,-1-1 0,-1 1 0,-1 0-1,0-1 1,-1 1 0,-1 0 0,-1 0 0,-11-32-1,0 7 85,-2 0 0,-27-47 0,30 64-80,-2 1-1,0 0 0,-2 1 0,-31-32 1,43 49-78,-1 0 0,0 1 0,0-1 0,0 1 0,0 1 0,-1 0 0,0 0 0,0 0 0,0 1 0,0 0 0,0 0 0,-1 1 0,1 0 0,-1 1 0,0 0 0,1 0 0,-1 1 0,-10 0 0,-37 4-34,21-1-716,-63-4-1,72 0-1129,1 8 766</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3.159"/>
    </inkml:context>
    <inkml:brush xml:id="br0">
      <inkml:brushProperty name="width" value="0.05" units="cm"/>
      <inkml:brushProperty name="height" value="0.05" units="cm"/>
      <inkml:brushProperty name="color" value="#FF0066"/>
    </inkml:brush>
  </inkml:definitions>
  <inkml:trace contextRef="#ctx0" brushRef="#br0">196 34 13395,'0'-3'201,"-7"-18"1592,6 20-1699,1 1 0,0-1 1,0 1-1,-1-1 0,1 1 1,0-1-1,-1 1 0,1-1 0,-1 1 1,1-1-1,-1 1 0,1-1 1,-1 1-1,1 0 0,-1-1 1,1 1-1,-1 0 0,1 0 1,-1-1-1,1 1 0,-1 0 1,0 0-1,1 0 0,-1 0 1,1-1-1,-1 1 0,0 0 1,1 0-1,-1 0 0,1 0 1,-1 1-1,-1-1 0,-3 3 187,0 0-1,0 0 0,0 0 1,1 1-1,-1 0 0,1 0 1,0 0-1,0 1 0,0-1 1,-3 6-1,1-1-18,-14 15 421,1 0 0,1 2 0,2 0 0,-16 35-1,30-59-649,1 1 0,0 0 0,0 0 0,0 1 0,1-1 0,-1 0 0,1 0 0,0 0 0,0 0 0,0 4 0,0-6-21,0 1 0,1 0 0,-1-1 1,1 1-1,-1-1 0,1 0 1,0 1-1,-1-1 0,1 1 0,0-1 1,0 0-1,0 0 0,0 1 0,0-1 1,0 0-1,0 0 0,0 0 0,1 0 1,-1 0-1,0 0 0,4 1 1,5 1 60,1 0 0,0 0 0,0-1 0,0 0 0,0-1 0,0 0 0,20-2 0,-12 1 132,26 3-1,-41-3-145,1 1 1,0 0-1,-1 0 1,1 1-1,-1-1 0,0 1 1,1 0-1,-1 0 1,0 1-1,0-1 0,5 5 1,-7-5-14,0 0 0,0 0 0,-1 0 0,1 0 0,-1 0 0,0 0 0,0 0 0,1 0 0,-1 1 0,-1-1 0,1 1 0,0-1 0,-1 0 0,1 1 0,-1-1 0,0 1 0,1-1 1,-1 1-1,0-1 0,-1 1 0,1-1 0,0 1 0,-2 4 0,-1 4 48,-1-1 0,0 1 0,-1 0 0,0-1 0,-1 0 0,-13 18 0,3-8-69,-1-1 0,-21 20 0,34-35-143,0 0-1,0 0 0,-1 0 1,0-1-1,0 1 0,1-1 0,-2 0 1,1-1-1,0 1 0,-1-1 1,1 0-1,-1-1 0,-8 2 1,13-2 0,0-1 0,0-1 1,0 1-1,0 0 0,0 0 1,0 0-1,-1 0 1,1-1-1,0 1 0,0-1 1,0 1-1,0-1 0,0 1 1,0-1-1,0 1 1,1-1-1,-1 0 0,0 1 1,0-1-1,0 0 0,1 0 1,-1 0-1,0 0 1,1 0-1,-1 0 0,1 0 1,-1 0-1,0-1 0,0-1-202,0 0-1,1 0 0,-1 0 0,1 0 0,-1 0 0,1 0 0,0 0 0,0 0 0,1-4 1,10-29-1569</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4.107"/>
    </inkml:context>
    <inkml:brush xml:id="br0">
      <inkml:brushProperty name="width" value="0.05" units="cm"/>
      <inkml:brushProperty name="height" value="0.05" units="cm"/>
      <inkml:brushProperty name="color" value="#FF0066"/>
    </inkml:brush>
  </inkml:definitions>
  <inkml:trace contextRef="#ctx0" brushRef="#br0">47 1102 15579,'1'-3'220,"2"-25"3143,-4 15-777,1 13-2497,0 0-1,0 0 1,0-1 0,-1 1-1,1 0 1,0 0 0,0-1-1,0 1 1,0 0 0,0 0-1,0 0 1,-1-1 0,1 1-1,0 0 1,0 0-1,0 0 1,-1 0 0,1-1-1,0 1 1,0 0 0,0 0-1,-1 0 1,1 0 0,0 0-1,0 0 1,-1 0-1,1 0 1,0-1 0,0 1-1,-1 0 1,1 0 0,0 0-1,-1 1 22,0-1-1,0 1 1,0-1 0,0 0-1,0 1 1,0 0-1,0-1 1,1 1-1,-1-1 1,0 1 0,0 0-1,1 0 1,-1-1-1,0 1 1,1 0-1,-1 0 1,1 0 0,-1 0-1,1 0 1,-1 1-1,-7 24 520,7-23-482,-4 17 236,0 0 0,-2 31-1,6-45-325,1-1-1,0 0 1,0 1-1,0-1 1,1 0-1,0 1 1,0-1-1,0 0 1,1 0-1,0 0 1,-1 0-1,2 0 1,-1 0-1,1 0 1,3 5-1,-5-9-50,1 1 0,-1-1 0,0 1 0,1-1 0,0 1-1,-1-1 1,1 0 0,0 0 0,-1 0 0,1 0 0,0 0 0,0 0-1,0-1 1,0 1 0,0 0 0,0-1 0,0 0 0,0 1-1,2-1 1,-1 0-12,-1-1 0,1 1 0,0-1 1,0 1-1,-1-1 0,1 0 0,-1 0 0,1-1 0,-1 1 0,1 0 0,-1-1 0,4-2 0,0-1-54,0-1 1,-1 0-1,0 0 1,1 0-1,-2-1 1,1 1-1,-1-1 1,5-12-1,5-19-276,-2 0 0,8-48 0,-12 51 273,-8 33 63,0 1-1,1-1 0,-1 0 1,1 0-1,0 0 0,0 0 1,-1 1-1,1-1 0,2-3 1,-2 5 3,-1 0 1,0 0 0,0-1-1,1 1 1,-1 0 0,0 0-1,0 0 1,1 0-1,-1 0 1,0 0 0,0 0-1,1-1 1,-1 1 0,0 0-1,1 0 1,-1 0-1,0 0 1,0 0 0,1 0-1,-1 0 1,0 0 0,0 1-1,1-1 1,0 0-1,9 8 164,-8-4-125,1-1 1,0 0-1,0 0 0,0 0 0,1-1 0,-1 1 1,1-1-1,-1 0 0,1 1 0,0-2 1,0 1-1,0 0 0,0-1 0,6 2 1,-7-3-38,0 0 0,0 0 0,0 0 0,0 0 0,0 0 0,-1-1 0,1 0 0,0 1 0,0-1 0,0 0 0,-1 0 0,1 0 0,-1-1 0,1 1 0,-1-1 0,1 1 0,-1-1 0,0 0 0,0 0 0,0 0 0,0 0 0,0 0 0,2-3 0,1-2-4,0-1 0,0 0 0,0-1 0,-1 1 0,4-13 0,12-49 4,-13 42 6,28-116 47,-35 143-57,0 1 0,0-1 1,0 0-1,0 1 1,0-1-1,1 0 0,-1 1 1,0-1-1,0 0 0,1 1 1,-1-1-1,0 1 1,1-1-1,-1 0 0,1 1 1,-1-1-1,1 1 1,-1-1-1,1 1 0,-1 0 1,1-1-1,-1 1 0,1-1 1,0 1-1,-1 0 1,1 0-1,-1-1 0,1 1 1,0 0-1,-1 0 1,1 0-1,0 0 0,-1-1 1,1 1-1,0 0 0,0 0 1,-1 1-1,1-1 1,0 0-1,-1 0 0,1 0 1,1 1-1,2 1 5,0 0 0,0 0 0,1 1 0,-1-1 0,4 6 0,4 0-1,-6-4-4,0 0 0,0 0 0,1-1 0,-1 0 1,1 0-1,13 3 0,-17-6-1,0 1 1,0-1 0,0 0-1,0 0 1,-1 0-1,1 0 1,0 0-1,0 0 1,0-1-1,0 0 1,-1 1-1,1-1 1,0 0-1,-1 0 1,1-1-1,0 1 1,-1 0-1,0-1 1,1 0 0,-1 1-1,2-3 1,3-4 3,-1 0-1,0 0 1,0 0 0,-1 0 0,0-1 0,0 0 0,-1 0 0,0 0 0,4-19 0,-2 6 1,-2 0 0,0 0-1,0-30 1,-4 15-77,-1 0-1,-2 0 0,-16-71 0,4 51-301,-38-95-1,51 145 346,-16-32-123,16 36 135,0 0 0,0 0 0,0 0 0,0 1 0,0-1 0,-1 1 0,1-1 0,-1 1 0,-3-3 0,5 4 12,0 1 1,0 0-1,1-1 0,-1 1 0,0-1 0,0 1 0,1 0 0,-1 0 1,0-1-1,0 1 0,0 0 0,1 0 0,-1 0 0,0 0 0,0 0 1,0 0-1,1 0 0,-1 0 0,0 0 0,0 0 0,0 1 0,0-1 0,-1 1 1,1 0-1,0 0 0,0 0 1,0 0-1,0 0 1,0 0-1,0 0 1,0 0-1,0 0 1,0 0-1,1 1 0,-1-1 1,-1 3-1,0 2-1,0 0 0,1 1 0,-1-1-1,1 1 1,0 8 0,1 5 22,1 0 0,1 1 0,1-2 0,0 1 0,2 0 0,13 37 0,1-9 59,40 71-1,-31-73 20,61 74-1,-29-41 51,-48-62-107,0 1-1,-1 0 1,-1 1 0,-1 0 0,12 38-1,-16-40-23,-1 0 0,-1 0 0,-1 0 0,0 1 0,-2-1 0,0 0 0,-3 28 0,1-28-8,0-1 0,-2 0-1,0 0 1,0 0 0,-2-1 0,0 0-1,-1 0 1,0 0 0,-1-1-1,-11 16 1,16-27-3,0 1-1,0-1 1,0 0-1,0 0 1,0 0-1,-1-1 0,0 1 1,1-1-1,-1 1 1,0-1-1,-8 3 1,8-4-5,1-1 0,0 1 1,-1-1-1,1 1 0,-1-1 1,1 0-1,-1-1 0,1 1 1,-1 0-1,1-1 0,0 0 1,-1 0-1,1 0 0,0 0 1,-5-3-1,2 1-2,0-1 0,0 0 0,0 0-1,1-1 1,0 1 0,0-1 0,0-1 0,1 1 0,0-1 0,0 1 0,0-1 0,0 0 0,1 0-1,0-1 1,1 1 0,-1-1 0,-2-13 0,1 1 21,1 0 0,0-1-1,2 1 1,0-1 0,3-24-1,0 21-195,1 1-1,2 0 0,12-38 0,31-61-3935,-44 111 3541,14-29-1923,4 1 807</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4.998"/>
    </inkml:context>
    <inkml:brush xml:id="br0">
      <inkml:brushProperty name="width" value="0.05" units="cm"/>
      <inkml:brushProperty name="height" value="0.05" units="cm"/>
      <inkml:brushProperty name="color" value="#FF0066"/>
    </inkml:brush>
  </inkml:definitions>
  <inkml:trace contextRef="#ctx0" brushRef="#br0">141 643 14763,'0'-4'267,"1"-3"641,0 1 0,0-1 0,-1 1 0,-1-10 0,1 16-799,0-1 0,0 0 0,0 0-1,0 1 1,0-1 0,0 0 0,0 1-1,0-1 1,-1 0 0,1 1 0,0-1 0,-1 0-1,1 1 1,0-1 0,-1 0 0,1 1 0,-1-1-1,1 1 1,-1-1 0,1 1 0,-1-1-1,1 1 1,-1-1 0,0 1 0,1 0 0,-1-1-1,0 1 1,1 0 0,-1-1 0,0 1-1,1 0 1,-1 0 0,0 0 0,0 0 0,1 0-1,-1 0 1,0 0 0,0 0 0,1 0 0,-1 0-1,0 0 1,1 0 0,-1 0 0,0 0-1,1 1 1,-1-1 0,0 0 0,1 1 0,-2-1-1,-1 2 118,-1 0 0,0 0-1,1 1 1,0-1 0,0 0 0,-1 1-1,2 0 1,-6 6 0,-20 29 176,20-26-298,2-3-79,0 1 0,1-1 1,0 1-1,0 0 0,1 0 0,0 0 0,1 1 0,1 0 0,-1-1 1,2 1-1,-1 0 0,1 0 0,1 0 0,0 0 0,1-1 0,0 1 1,0 0-1,1 0 0,6 16 0,-7-24-29,0 0 0,0 0 0,1-1 0,0 1 0,-1 0 0,1 0 0,0-1 0,1 1 0,-1-1 0,0 0 0,1 1 0,-1-1 0,3 1 0,-4-2-7,0-1 0,0 1 1,0-1-1,0 1 0,0-1 1,0 0-1,0 0 0,0 1 1,0-1-1,0 0 0,0 0 1,0 0-1,0 0 0,0 0 1,0 0-1,0-1 0,0 1 1,1-1-1,0 1-15,-1-1 0,1 0 0,-1 0 0,0 0 0,1 0 0,-1 0 0,0-1 1,0 1-1,0 0 0,0-1 0,0 1 0,0 0 0,0-1 0,1-2 0,2-7-201,1-1 1,-2 1-1,0-1 1,0 0-1,-1 0 0,1-16 1,-2 2-768,-1 1-1,-3-27 1,2 48 840,1 2 55,0 0 1,0 0 0,0-1-1,-1 1 1,1 0-1,-1 0 1,0 0 0,1 0-1,-1 0 1,-1-3 0,4 7 66,0 1 1,1-1 0,0 0 0,-1-1 0,1 1 0,0 0 0,0-1 0,0 0 0,0 0-1,0 0 1,0 0 0,0 0 0,0 0 0,1-1 0,-1 1 0,0-1 0,0 0-1,1 0 1,-1 0 0,0-1 0,0 1 0,0-1 0,4-1 0,-1 0-29,-1 1-1,0-2 1,0 1 0,-1 0 0,1-1 0,0 0-1,-1 0 1,0-1 0,0 1 0,0-1 0,0 0-1,0 0 1,4-6 0,-2 1 54,7-8 130,-2-1-1,0 0 1,-1 0 0,12-31-1,-12 15 234,2 1 0,18-36 0,-24 56-150,-5 10-42,0 0-1,1-1 0,0 1 0,-1 0 0,1 0 0,4-5 0,-5 7-136,-1 1-1,0 0 1,1 0-1,-1-1 1,0 1 0,1 0-1,-1 0 1,1 0-1,-1-1 1,0 1 0,1 0-1,-1 0 1,1 0-1,-1 0 1,0 0 0,1 0-1,-1 0 1,1 0-1,-1 0 1,1 0 0,-1 0-1,0 0 1,1 0-1,0 0 1,0 1 18,0 0 1,0 0-1,0-1 1,0 1-1,0 0 1,0 0-1,0 0 1,0 0-1,0 0 0,-1 0 1,1 0-1,1 1 1,0 2 25,0-1-1,0 1 1,-1-1 0,1 1-1,-1 0 1,1 0 0,-1 0-1,-1 0 1,1 0 0,0 0-1,-1 0 1,0 0 0,0 0-1,0 0 1,0 0 0,-1 0-1,1 0 1,-1 0 0,0 0 0,-1-1-1,1 1 1,0 0 0,-4 4-1,5-7-63,-3 6 10,0 0 1,0 0-1,1 0 1,-1 8-1,2-14-17,1 0-1,0 0 1,0 0 0,-1 0 0,1 0-1,0 0 1,0 0 0,0-1 0,0 1-1,0 0 1,0 0 0,1 0 0,-1 0-1,0 0 1,0 0 0,1 0 0,-1 0-1,0 0 1,1 0 0,-1-1-1,1 1 1,-1 0 0,1 0 0,0 0-1,-1-1 1,1 1 0,0 0 0,-1-1-1,1 1 1,0-1 0,0 1 0,0-1-1,0 1 1,-1-1 0,1 0 0,0 1-1,0-1 1,0 0 0,0 1-1,0-1 1,2 0 0,-1 0 1,0 0 1,-1 0-1,1-1 1,0 1 0,0-1-1,0 1 1,-1-1-1,1 1 1,0-1-1,-1 0 1,1 0-1,0 0 1,-1 0-1,1 0 1,-1 0-1,2-2 1,22-25 30,-18 19-24,5-6-2,-2 0 0,0 0 0,12-26 0,18-53 20,-27 61-24,24-65-11,-32 83 0,-1-1-1,-1-1 1,0 1 0,0-22-1,-2 34-4,-1 1-1,-1-1 0,1 0 1,0 0-1,-1 1 0,0-1 0,0 0 1,0 1-1,-3-6 0,4 8 13,-1 0 0,1 0 0,-1 0-1,0 0 1,0 0 0,1 1-1,-1-1 1,0 0 0,0 0 0,0 1-1,0-1 1,0 1 0,0-1 0,0 1-1,0-1 1,0 1 0,0-1-1,0 1 1,0 0 0,0-1 0,0 1-1,0 0 1,0 0 0,0 0 0,0 0-1,-1 0 1,1 0 0,0 0-1,0 1 1,0-1 0,0 0 0,0 1-1,0-1 1,0 0 0,-2 2 0,-1 0 43,1 0 1,-1 0 0,1 1 0,0-1 0,0 1 0,0 0 0,0 0 0,0 0 0,0 0 0,1 1 0,0-1-1,0 1 1,0-1 0,0 1 0,-3 7 0,1 1 140,0 0 1,1 0-1,0 1 0,-1 12 1,2-8 6,1 0 0,0-1 0,1 1 0,3 23 0,-2-36-171,0 1-1,0-1 1,0 0 0,1 0 0,-1 0-1,1 0 1,0 0 0,0-1-1,0 1 1,4 4 0,-5-7-26,1 1 1,0 0-1,0 0 1,0-1-1,0 1 1,0-1-1,0 0 1,1 0-1,-1 0 1,0 0-1,1 0 1,-1 0-1,1 0 0,-1-1 1,1 1-1,-1-1 1,1 0-1,3 0 1,1 0-114,0-1-1,0 0 1,0 0 0,-1 0 0,1-1 0,-1 0-1,1-1 1,-1 1 0,11-7 0,4-4-994,27-22 0,-39 27 670,54-39-2220,-2-2 981</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5.634"/>
    </inkml:context>
    <inkml:brush xml:id="br0">
      <inkml:brushProperty name="width" value="0.05" units="cm"/>
      <inkml:brushProperty name="height" value="0.05" units="cm"/>
      <inkml:brushProperty name="color" value="#FF0066"/>
    </inkml:brush>
  </inkml:definitions>
  <inkml:trace contextRef="#ctx0" brushRef="#br0">206 17 13363,'0'0'170,"0"-1"0,0 0 1,0 0-1,-1 0 0,1 1 1,0-1-1,-1 0 0,1 0 0,0 1 1,-1-1-1,1 0 0,-1 1 1,1-1-1,-1 1 0,1-1 0,-1 0 1,1 1-1,-1-1 0,0 1 1,1 0-1,-1-1 0,0 1 0,1-1 1,-1 1-1,0 0 0,0 0 1,0-1-1,1 1 0,-1 0 0,0 0 1,0 0-1,1 0 0,-1 0 1,0 0-1,0 0 0,0 0 0,1 0 1,-1 0-1,0 0 0,0 1 1,0-1-1,1 0 0,-2 1 0,-2 2 176,0-1-1,0 1 1,0 0 0,0 0-1,1 0 1,0 0-1,-4 5 1,-7 10 239,0 1 1,2 0 0,0 1 0,-14 34 0,9-11 182,-16 59 1,27-80-513,-3 23 1,8-37-189,0-1 0,1 1 1,0 0-1,0-1 0,1 1 1,2 12-1,-3-18-49,1 0 1,-1 0 0,1 0-1,0 0 1,0 0-1,0 0 1,0 0-1,0-1 1,0 1 0,0 0-1,1-1 1,-1 1-1,1 0 1,-1-1-1,1 0 1,0 1 0,-1-1-1,5 2 1,-3-2-4,0 0-1,0 0 1,0 0 0,0 0 0,0-1 0,0 0 0,0 1-1,0-1 1,1 0 0,-1-1 0,5 0 0,3-1-51,1-2-1,-1 1 1,0-2 0,0 1 0,15-9 0,-12 4-338,0 0 0,0 0 0,-1-2 0,-1 0 1,14-14-1,49-66-5417,-43 49 2410,-6 12 1482</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6.380"/>
    </inkml:context>
    <inkml:brush xml:id="br0">
      <inkml:brushProperty name="width" value="0.05" units="cm"/>
      <inkml:brushProperty name="height" value="0.05" units="cm"/>
      <inkml:brushProperty name="color" value="#FF0066"/>
    </inkml:brush>
  </inkml:definitions>
  <inkml:trace contextRef="#ctx0" brushRef="#br0">118 681 11066,'-11'9'2829,"-1"0"0,-13 15-1,16-14-1516,1 0 0,-15 22 0,19-26-1153,0 1 0,0 0 0,1 0 1,0 1-1,0-1 0,1 0 0,0 1 1,0 0-1,1-1 0,0 1 0,0 0 0,1 0 1,0 0-1,1 8 0,0-13-145,-1 0 0,1-1 0,0 1 0,0 0 0,0-1-1,0 1 1,0-1 0,0 1 0,1-1 0,-1 1 0,1-1 0,0 0-1,0 0 1,-1 0 0,1 0 0,1 0 0,-1 0 0,0-1 0,0 1 0,1-1-1,-1 1 1,1-1 0,3 1 0,-4-1-15,0-1 0,0 1 0,0-1 0,0 0 1,0 0-1,0 0 0,0 0 0,0 0 0,0 0 0,0 0 0,0-1 0,0 1 0,0-1 0,0 1 1,0-1-1,0 0 0,-1 0 0,1 0 0,0 0 0,0 0 0,-1 0 0,1-1 0,-1 1 0,1 0 1,-1-1-1,1 1 0,-1-1 0,0 0 0,0 1 0,0-1 0,2-3 0,2-6-31,0-1 0,-1 0-1,5-24 1,-5 21 1,8-23 0,-9 33 35,-1 0-1,0 0 1,1 0 0,0 1 0,0-1 0,1 1-1,-1 0 1,6-6 0,-7 9 6,0-1 0,-1 1-1,1 0 1,0-1 0,-1 1 0,1 0 0,0 0 0,0 0-1,0 0 1,0 1 0,0-1 0,0 0 0,0 1 0,0-1 0,1 1-1,-1 0 1,0 0 0,0 0 0,0 0 0,0 0 0,4 1-1,-3 0 25,-1 0 1,1 0-1,-1 0 0,0 1 0,0-1 0,0 1 0,0-1 0,0 1 0,0 0 0,0 0 0,0 0 0,0 0 0,-1 0 0,1 0 0,-1 0 0,0 0 0,2 4 0,3 9 189,7 16 136,-12-29-344,0 0 0,0 0 0,0 0 0,1 0 0,-1-1 0,0 1 0,1 0 0,-1-1 0,1 1 0,0-1 0,1 2 0,-2-3-15,-1 0 1,0 0-1,1 0 1,-1 1-1,0-1 1,0 0-1,1 0 0,-1 0 1,0 0-1,0 0 1,1 0-1,-1 0 1,0-1-1,1 1 1,-1 0-1,0 0 0,0 0 1,1 0-1,-1 0 1,0 0-1,0 0 1,1-1-1,-1 1 0,0 0 1,0 0-1,0 0 1,1 0-1,-1-1 1,0 1-1,0 0 1,0 0-1,0-1 0,1 1 1,-1 0-1,0-1 1,4-9-18,3-34-188,-3 19-4,9-31 0,-7 36 53,19-39 0,-22 51 132,1 1-1,1 0 0,-1 0 1,1 0-1,0 1 0,1 0 1,0 0-1,7-7 0,-11 12 14,0 0 0,0 0-1,0-1 1,0 1 0,0 1-1,0-1 1,0 0 0,1 0-1,-1 1 1,0-1 0,0 1-1,1 0 1,-1 0 0,0 0-1,3 0 1,3 1-40,-1 0 0,1 1 1,8 3-1,-11-3 39,1 0 0,-1 0 0,0-1 0,0 0 0,1 0 0,-1-1 0,10 1 0,-11-2 11,-1 0-1,1 1 1,-1-1 0,1-1-1,0 1 1,-1 0-1,0-1 1,1 0-1,-1 1 1,0-1 0,0-1-1,0 1 1,3-3-1,-2 0-1,0 1-1,-1 0 1,0-1-1,0 0 1,0 1-1,0-1 1,-1 0-1,3-6 1,-1-5-5,0 0 1,0 0-1,-2 0 1,0-1 0,0-17-1,-2-8 11,-1 1-1,-8-51 1,5 68-3,-1 1-1,-1-1 1,-1 1 0,-1 0 0,-13-26 0,19 43 5,1 5 2,0-1 0,1 0 0,-1 1 0,0-1-1,0 1 1,0-1 0,0 1 0,0-1 0,0 1 0,0-1 0,0 1 0,-1 0-1,1 0 1,0 0 0,-1-1 0,1 1 0,-1 1 0,0-1 0,-2-1 0,3 2 2,1 0 0,-1 0 1,1 0-1,-1 0 0,1 0 1,-1 0-1,1 0 0,-1 0 1,1 0-1,-1 0 0,1 0 1,-1 1-1,1-1 1,0 0-1,-1 0 0,1 1 1,-1-1-1,1 0 0,0 0 1,-1 1-1,1-1 0,0 0 1,-1 1-1,1-1 0,0 1 1,0-1-1,-1 0 0,1 1 1,0-1-1,0 1 1,-1-1-1,1 1 0,-3 17 183,3-15-150,-2 18 164,1 0-1,2 0 1,0 0-1,1 0 1,10 39-1,-5-33 13,1-1 1,2 0-1,25 49 0,-24-55-51,24 32 0,-30-46-292,1 1 1,-1-1-1,1 0 1,0-1-1,1 1 1,0-1-1,13 8 0,-15-11-203</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6.570"/>
    </inkml:context>
    <inkml:brush xml:id="br0">
      <inkml:brushProperty name="width" value="0.05" units="cm"/>
      <inkml:brushProperty name="height" value="0.05" units="cm"/>
      <inkml:brushProperty name="color" value="#FF0066"/>
    </inkml:brush>
  </inkml:definitions>
  <inkml:trace contextRef="#ctx0" brushRef="#br0">1 157 18636,'8'1'1440,"6"-6"785,8-8-545,8-11-232,4-3-511,2-2-529,1 5-128,-10 7-688,-5 4-529,-5 8-1319,-3 5-617,1 5 1465</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7.377"/>
    </inkml:context>
    <inkml:brush xml:id="br0">
      <inkml:brushProperty name="width" value="0.05" units="cm"/>
      <inkml:brushProperty name="height" value="0.05" units="cm"/>
      <inkml:brushProperty name="color" value="#FF0066"/>
    </inkml:brush>
  </inkml:definitions>
  <inkml:trace contextRef="#ctx0" brushRef="#br0">175 723 16764,'1'-3'595,"0"-1"1,0 1 0,0-1 0,0 1-1,0-6 1,-1 8-510,0 1 0,0 0 0,0-1 0,0 1 0,0-1 0,0 1 0,0-1 0,0 1-1,0-1 1,0 1 0,0 0 0,0-1 0,0 1 0,0-1 0,-1 1 0,1 0 0,0-1 0,0 1 0,0-1 0,-1 1 0,1 0-1,0-1 1,-1 1 0,1 0 0,0-1 0,-1 1 0,1 0 0,0-1 0,-1 1 0,1 0 0,0 0 0,-1 0 0,1-1 0,-1 1 0,1 0-1,0 0 1,-1 0 0,1 0 0,-1 0 0,1 0 0,-1 0 0,1 0 0,-1 0 0,1 0 0,0 0 0,-1 0 0,1 0 0,-1 0-1,1 0 1,-1 0 0,1 1 0,0-1 0,-1 0 0,0 0 0,-5 3 394,0 1 0,0-1 0,0 1 0,0 0 0,-7 7 0,-1 0 2,-1 1-215,-1 1 0,-21 24 0,32-32-265,1 0 1,1 0-1,-1 0 1,1 1 0,-1 0-1,2 0 1,-1 0 0,1 0-1,-1 0 1,2 0 0,-1 0-1,0 8 1,1-12-12,1-1 1,0 0-1,0 0 1,0 0-1,0 1 0,0-1 1,0 0-1,0 0 1,0 0-1,1 0 0,-1 1 1,0-1-1,1 0 1,-1 0-1,1 0 1,-1 0-1,1 0 0,0 0 1,-1 0-1,2 1 1,-1-1-20,-1-1 0,1 1 0,0-1 0,0 0 0,0 1-1,0-1 1,0 0 0,0 1 0,0-1 0,0 0 0,0 0 0,0 0 0,0 0 0,0 0 0,0 0 0,0 0 0,0 0 0,2-1 0,2 0-129,-1-1 0,1 0 0,0 0 0,0 0 0,0 0-1,-1-1 1,7-4 0,8-9-362,84-70-2880,-96 80 3233,0 1 0,-1 0 0,2 1 0,-1-1 0,14-5-1,-13 6 77,1 0 0,-1 0-1,0-1 1,0-1-1,9-7 1,-8 4 42,-1 0 0,-1-1 0,1 0 1,-2 0-1,11-20 0,20-59 174,-35 79 87,-2 10-205,0 0-1,0 0 1,0 0-1,0 1 0,0-1 1,0 0-1,0 0 0,0 0 1,0 0-1,0 0 1,0 0-1,0 0 0,0 0 1,0 0-1,0 0 0,0 0 1,0 0-1,0 0 1,0 0-1,0 0 0,0 0 1,0 0-1,0 0 0,0 0 1,-1 0-1,1 0 1,0 0-1,0 0 0,0 0 1,0 0-1,0 0 0,0 0 1,0 0-1,0 0 1,0 0-1,0 0 0,0 0 1,0 0-1,0 0 1,0 0-1,0 0 0,0 0 1,0 0-1,0 0 0,0 0 1,0 0-1,0 0 1,0 0-1,0 0 0,0 0 1,-1 0-1,1 0 0,0 0 1,0 0-1,0-1 1,0 1-1,0 0 0,0 0 1,0 0-1,0 0 0,0 0 1,0 0-1,0 0 1,0 0-1,0 0 0,0 0 1,0 0-1,0 0 1,-8 15 669,7-12-656,0 0 0,0 0 1,1 0-1,-1 0 0,1 0 1,0 1-1,0-1 0,0 0 0,0 0 1,0 0-1,1 1 0,-1-1 1,1 0-1,0 0 0,0 0 1,0 0-1,1 0 0,-1 0 0,1 0 1,-1 0-1,1-1 0,0 1 1,0-1-1,0 1 0,0-1 0,1 0 1,-1 0-1,1 1 0,-1-2 1,1 1-1,0 0 0,0-1 0,-1 1 1,1-1-1,0 0 0,0 0 1,1 0-1,-1 0 0,0 0 0,0-1 1,0 1-1,0-1 0,1 0 1,-1 0-1,0 0 0,0-1 0,1 1 1,-1-1-1,0 0 0,0 0 1,5-2-1,-2 0-15,-1 0 0,0 0 1,0-1-1,0 1 0,0-1 1,8-9-1,22-31 24,-20 24-9,4-4 3,23-41 1,-34 50-14,-1 1 0,0-1 0,-1-1 0,6-26 0,-6 9 19,-2-1 1,-1 1 0,-1-1 0,-2 0 0,-1 0 0,-2 1-1,-13-59 1,11 76 203,5 16-225,0 0 0,0 0 1,0 0-1,0 0 0,0-1 0,-1 1 1,1 0-1,0 0 0,0 0 1,0 0-1,0 0 0,0 0 0,0 0 1,0 0-1,0 0 0,0 0 1,0 0-1,0 0 0,-1 0 1,1 0-1,0 0 0,0 0 0,0 0 1,0 0-1,0 0 0,0 0 1,0 0-1,0 0 0,0 0 1,-1 0-1,1 0 0,0 0 0,0 0 1,0 0-1,0 0 0,0 0 1,0 0-1,0 0 0,0 0 1,0 0-1,0 0 0,-1 0 0,1 0 1,0 0-1,0 0 0,0 1 1,0-1-1,0 0 0,0 0 0,0 0 1,0 0-1,0 0 0,0 0 1,0 0-1,0 0 0,0 0 1,0 0-1,0 1 0,0-1 0,0 0 1,-1 3 162,0 1 0,0-1 0,1 1 0,-1 0 0,1 6 0,1 10 188,1-1 0,0 1-1,2-1 1,6 23 0,32 75 776,-35-98-1016,1-1-1,1-1 1,0 0-1,1 0 1,1-1-1,1 0 1,0-1 0,23 22-1,-34-35-217,1 0 1,1 0-1,-1 0 0,0-1 0,0 1 0,1-1 0,-1 0 1,0 0-1,1 1 0,0-2 0,-1 1 0,1 0 0,-1 0 1,1-1-1,0 1 0,5-1 0,-8 0-2,1 0-1,-1-1 1,1 1 0,0 0-1,-1 0 1,1-1 0,-1 1-1,1 0 1,-1-1-1,1 1 1,-1 0 0,0-1-1,1 1 1,-1-1 0,1 1-1,-1-1 1,0 1-1,1-1 1,-1 1 0,0-1-1,0 0 1,1 1 0,-1-1-1,0 1 1,0-1-1,0 1 1,0-1 0,0 0-1,0 1 1,0-1 0,0 0-1,-2-24-2775,-6-4 1299</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7.549"/>
    </inkml:context>
    <inkml:brush xml:id="br0">
      <inkml:brushProperty name="width" value="0.05" units="cm"/>
      <inkml:brushProperty name="height" value="0.05" units="cm"/>
      <inkml:brushProperty name="color" value="#FF0066"/>
    </inkml:brush>
  </inkml:definitions>
  <inkml:trace contextRef="#ctx0" brushRef="#br0">0 277 20100,'2'8'1313,"11"-11"367,13-14-744,13-21-536,7-7-312,4-11-40,-4 3-272,0 9-1424,-15 15 1136</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8.031"/>
    </inkml:context>
    <inkml:brush xml:id="br0">
      <inkml:brushProperty name="width" value="0.05" units="cm"/>
      <inkml:brushProperty name="height" value="0.05" units="cm"/>
      <inkml:brushProperty name="color" value="#FF0066"/>
    </inkml:brush>
  </inkml:definitions>
  <inkml:trace contextRef="#ctx0" brushRef="#br0">16 307 15683,'-8'16'1625,"1"-8"1287,7-3-79,8-13-465,13-13-327,19-18-633,11-13-232,14-9-359,-4 3-185,-7 16-352,-10 11-96,-13 16-320,-8 6-272,-7 9-689,-10 4-359,-6 9-984,-1 8-769,-8 11 1873</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8.238"/>
    </inkml:context>
    <inkml:brush xml:id="br0">
      <inkml:brushProperty name="width" value="0.05" units="cm"/>
      <inkml:brushProperty name="height" value="0.05" units="cm"/>
      <inkml:brushProperty name="color" value="#FF0066"/>
    </inkml:brush>
  </inkml:definitions>
  <inkml:trace contextRef="#ctx0" brushRef="#br0">1 409 16756,'0'15'1736,"5"-10"1369,10-6-713,17-18-583,4-6-569,8-11-728,-2-3-208,-4-5-200,-1 0-152,-8-2-568,-7-1-384,-4 1-881,-4 2-783,3 6 1519</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0.014"/>
    </inkml:context>
    <inkml:brush xml:id="br0">
      <inkml:brushProperty name="width" value="0.05" units="cm"/>
      <inkml:brushProperty name="height" value="0.05" units="cm"/>
      <inkml:brushProperty name="color" value="#FF0066"/>
    </inkml:brush>
  </inkml:definitions>
  <inkml:trace contextRef="#ctx0" brushRef="#br0">2 3 11330,'-1'-2'4695,"0"2"-4614,9-1 1989,-5 3-1770,1-1 0,-1 1 0,1-1 0,-1 1 0,1 0 0,-1 0 0,0 0 0,0 1 1,0-1-1,0 1 0,0 0 0,-1-1 0,1 1 0,2 4 0,5 8 382,14 26 0,-20-34-491,42 85 529,-39-76-807,-1 0 1,0 0 0,6 33 0,-11-44-250,0-1 1,-1 1-1,0-1 1,0 1-1,0-1 1,-1 8-1,1-11 306,0-1 0,0 0 0,0 0-1,0 0 1,0 0 0,0 0 0,0 0 0,0 0 0,0 0-1,0 0 1,0 0 0,0 1 0,0-1 0,0 0-1,0 0 1,0 0 0,0 0 0,0 0 0,0 0 0,0 0-1,0 0 1,0 0 0,0 1 0,0-1 0,0 0 0,0 0-1,0 0 1,0 0 0,0 0 0,0 0 0,-1 0 0,1 0-1,0 0 1,0 0 0,0 0 0,0 0 0,0 0 0,0 0-1,0 0 1,0 0 0,0 0 0,0 1 0,0-1-1,-1 0 1,1 0 0,0 0 0,0 0 0,0 0 0,0 0-1,0 0 1,0 0 0,0 0 0,0 0 0,0-1 0,-1 1-1,1 0 1,0 0 0,0 0 0,0 0 0,0 0 0,0 0-1,0 0 1,0 0 0,-4-11-1229</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8.581"/>
    </inkml:context>
    <inkml:brush xml:id="br0">
      <inkml:brushProperty name="width" value="0.05" units="cm"/>
      <inkml:brushProperty name="height" value="0.05" units="cm"/>
      <inkml:brushProperty name="color" value="#FF0066"/>
    </inkml:brush>
  </inkml:definitions>
  <inkml:trace contextRef="#ctx0" brushRef="#br0">1 79 8466,'1'-3'385,"1"0"0,0 0-1,1 0 1,-1 1 0,0-1 0,1 1 0,-1 0 0,1 0 0,0 0 0,0 0 0,-1 0-1,1 0 1,4-1 0,6-2 530,25-7-1,-29 10-499,15-5 560,1 1 0,-1 1-1,27-2 1,-40 7-587,-1 0 0,0 0 1,0 1-1,0 0 0,0 0 1,0 1-1,0 1 0,0 0 0,-1 0 1,15 7-1,-5 2-11,0 0 0,-1 1 1,0 1-1,-1 0 0,0 2 1,-1 0-1,-1 0 0,-1 2 0,0 0 1,17 31-1,-27-42-366,0 1 0,-1-1 0,0 1 0,-1 0 0,0 0 0,0 0 0,-1 0 0,1 12 0,-1-7-21,-2 0-1,0 0 0,0 0 0,-6 22 1,-3-2-716,-1 0 1,-2-1-1,-18 31 0,-5 8-3624,25-55 3015</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9.281"/>
    </inkml:context>
    <inkml:brush xml:id="br0">
      <inkml:brushProperty name="width" value="0.05" units="cm"/>
      <inkml:brushProperty name="height" value="0.05" units="cm"/>
      <inkml:brushProperty name="color" value="#FF0066"/>
    </inkml:brush>
  </inkml:definitions>
  <inkml:trace contextRef="#ctx0" brushRef="#br0">0 260 8946,'2'-3'1396,"1"-1"1,0 0-1,-1 1 1,1 0-1,0 0 1,6-5-1,-8 8-1172,0-1-1,0 0 0,1 1 1,-1-1-1,0 0 1,1 1-1,-1 0 0,0-1 1,1 1-1,-1 0 1,0-1-1,1 1 1,-1 0-1,0 0 0,1 0 1,-1 0-1,0 1 1,1-1-1,-1 0 0,1 0 1,-1 1-1,0-1 1,0 1-1,3 1 1,6 4 386,0 1 0,0 0 0,-1 0 0,12 14 0,-9-10-148,20 15-1,-28-23-380,1 0 0,0 0 1,0 0-1,0-1 0,1 0 1,-1 0-1,1 0 0,7 1 1,-6-2-15,0-1 0,0 1 1,0-1-1,0-1 1,0 1-1,0-1 1,0 0-1,0-1 1,0 0-1,12-5 0,-16 6-49,0 0-1,-1 0 0,1-1 0,-1 1 0,1-1 0,-1 0 0,0 1 1,0-1-1,1 0 0,-2 0 0,1-1 0,0 1 0,0 0 0,-1-1 1,1 1-1,-1-1 0,1 1 0,-1-1 0,0 0 0,0 1 0,-1-1 1,1 0-1,0 0 0,-1 0 0,0 0 0,1 0 0,-1 1 1,0-1-1,-1-4 0,-1-1 13,0 0 1,0 0-1,-1 0 0,0 0 1,0 1-1,-1-1 1,-5-8-1,-37-49 10,37 54-39,-3-3-231,-1 0 0,-28-23 0,20 19-684,20 17 706,0 0 0,0 0 0,0 0 0,0 0 0,0 0 0,0 0 0,0 0 1,1-1-1,-2-1 0,2 3 106,0-1 1,0 1-1,0 0 1,0-1 0,0 1-1,0 0 1,0-1-1,0 1 1,0 0-1,0-1 1,0 1-1,0 0 1,0-1-1,0 1 1,0 0 0,1-1-1,-1 1 1,0 0-1,0-1 1,0 1-1,1 0 1,-1-1-1,0 1 1,0 0-1,0 0 1,1-1 0,-1 1-1,0 0 1,1 0-1,-1 0 1,0-1-1,1 1 1,-1 0-1,0 0 1,1 0-1,-1 0 1,0 0 0,1 0-1,-1 0 1,0 0-1,1 0 1,-1 0-1,1 0 1,18-1-1844</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09.828"/>
    </inkml:context>
    <inkml:brush xml:id="br0">
      <inkml:brushProperty name="width" value="0.05" units="cm"/>
      <inkml:brushProperty name="height" value="0.05" units="cm"/>
      <inkml:brushProperty name="color" value="#FF0066"/>
    </inkml:brush>
  </inkml:definitions>
  <inkml:trace contextRef="#ctx0" brushRef="#br0">208 344 16388,'-4'0'574,"0"1"1,-1 0 0,1 0 0,0 0 0,0 1 0,0-1 0,0 1 0,0 0 0,0 0 0,-6 5 0,6-3-146,-1 0 0,1 1 0,0-1 0,0 1 0,0 0 0,-6 10-1,2 3-85,0 0-1,1 0 0,-8 33 1,12-44-265,-2 16 19,-6 29 0,10-45-86,1 1 0,-1-1 1,1 0-1,0 0 0,1 0 0,0 1 0,0-1 0,3 10 1,-3-16-11,-1 1 1,0-1 0,1 0 0,0 0 0,-1 1 0,1-1 0,0 0 0,0 0 0,-1 0 0,1 0 0,0 0-1,0 0 1,0 0 0,0 0 0,0 0 0,1 0 0,-1-1 0,0 1 0,0 0 0,0-1 0,1 1-1,-1-1 1,0 1 0,1-1 0,1 0 0,-1 0-4,-1 0-1,1 0 1,0 0-1,-1 0 1,1-1-1,-1 1 1,1-1-1,0 1 1,-1-1-1,1 0 1,-1 1-1,0-1 1,1 0-1,-1 0 1,1 0-1,-1 0 1,0 0-1,0-1 1,0 1-1,2-2 1,1-4-13,1 0-1,-1 0 1,-1-1 0,0 1 0,0-1-1,0 0 1,-1 0 0,3-15-1,-2-3-76,0-40-1,-5 10-212,-2 0 0,-3-1 0,-2 2-1,-3 0 1,-27-76 0,36 119 302,-2-1 0,-10-18 0,14 28 42,0 1 0,0 0 0,-1 0 0,1 0 0,-1 0 0,1 0 0,-1 0 0,0 0 0,0 1 0,0-1 0,0 1 0,0-1 0,0 1 0,0 0 0,0 0 0,-1-1 0,1 2 0,0-1 0,-1 0 0,-3 0 0,4 1 5,1 0 1,0 0-1,0 0 1,0 0-1,0 0 1,0 1 0,-1-1-1,1 0 1,0 1-1,0-1 1,0 1-1,0-1 1,0 1 0,0 0-1,0-1 1,1 1-1,-1 0 1,0 0-1,0 0 1,0 0 0,1-1-1,-1 1 1,0 0-1,1 0 1,-1 0-1,1 0 1,-1 1 0,1-1-1,0 0 1,-1 0-1,1 0 1,0 0-1,0 0 1,0 0 0,0 3-1,-1 1 86,1 1 0,0-1 0,0 1 0,1-1 0,0 1 0,1 7-1,1-6 14,0 1 0,0 0 1,1-1-1,0 1 0,0-1 0,1 0 0,0 0 0,0-1 0,0 0 0,1 0 0,10 9 0,8 4 285,50 29 0,-20-14-275,-27-15-187,-1 2-1,-1 0 0,-1 2 1,-2 1-1,0 0 0,34 51 1,-54-72-52,12 15-665,-14-18 672,0 1 0,0-1 0,1 0 0,-1 1 0,0-1-1,1 0 1,-1 1 0,0-1 0,1 0 0,-1 1 0,1-1 0,-1 0 0,1 0 0,-1 1 0,0-1 0,1 0 0,-1 0 0,1 0 0,-1 0 0,1 0 0,-1 0-1,1 0 1,-1 0 0,1 0 0,-1 0 0,1 0 0,-1 0 0,1 0 0,-1 0 0,1 0 0,-1 0 0,1 0 0,-1-1 0,0 1 0,1 0 0,0-1 0,1-1-421,-1 0 1,1-1-1,-1 1 1,0 0-1,0-1 1,0 1-1,0-1 1,0 1-1,1-6 1,2-24-1943,-3 1 994</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10.262"/>
    </inkml:context>
    <inkml:brush xml:id="br0">
      <inkml:brushProperty name="width" value="0.05" units="cm"/>
      <inkml:brushProperty name="height" value="0.05" units="cm"/>
      <inkml:brushProperty name="color" value="#FF0066"/>
    </inkml:brush>
  </inkml:definitions>
  <inkml:trace contextRef="#ctx0" brushRef="#br0">2 414 13851,'-1'-11'7906,"6"23"-1231,1 2-6033,1 1-157,1 0-1,0 0 1,1 0-1,17 19 1,-23-30-481,0-1 0,0 0 0,0 1 1,1-1-1,0-1 0,-1 1 0,1 0 1,0-1-1,1 0 0,-1 0 0,0 0 0,1 0 1,-1-1-1,0 0 0,1 0 0,0 0 0,-1 0 1,1-1-1,0 0 0,-1 0 0,7 0 0,-9-1-3,0 1-1,0-1 0,0 1 1,0-1-1,0 0 0,0 0 1,-1 0-1,1 0 0,0 0 0,0 0 1,-1 0-1,1 0 0,-1-1 1,1 1-1,-1-1 0,0 1 1,1-1-1,-1 0 0,0 1 0,0-1 1,0 0-1,0 0 0,0 0 1,0-4-1,2-3-34,-1-2 1,0 1-1,1-19 1,-1 8-50,-1 8 28,0 7 29,-1 1 0,1-1 0,0 0 0,1 1 1,-1-1-1,1 1 0,0-1 0,5-8 0,-6 13 24,-1 1 0,0-1 0,1 0 1,-1 1-1,1-1 0,-1 1 0,1-1 0,-1 1 0,1 0 0,-1-1 1,1 1-1,0-1 0,-1 1 0,1 0 0,-1-1 0,1 1 1,0 0-1,-1 0 0,1 0 0,0 0 0,-1-1 0,1 1 0,0 0 1,-1 0-1,1 0 0,0 0 0,0 0 0,-1 1 0,1-1 0,0 0 1,-1 0-1,1 0 0,0 1 0,-1-1 0,1 0 0,-1 0 0,1 1 1,1 0-1,2 2-6,0 1 1,1-1-1,-1 1 0,4 5 1,3 2-11,-7-7 16,1-1 0,0 1-1,0-1 1,0 0 0,0-1 0,0 1 0,1-1 0,10 3 0,-12-4 2,-1 0 1,1-1 0,0 0 0,0 0-1,0 0 1,-1 0 0,1-1 0,0 1-1,0-1 1,-1 0 0,1 0 0,0 0-1,-1-1 1,7-2 0,-1-1 16,-1 0 0,0-1-1,0 0 1,-1 0 0,1-1 0,-1 0 0,0 0 0,-1 0 0,0-1-1,0 0 1,6-12 0,-10 15 15,1 0 0,-1 0 0,0 0 0,-1 0 0,1 0 0,-1-1 0,0 1 0,0 0 0,-1-1 0,0 1 0,0-1 0,0 1 0,0 0 0,-1-1 0,0 1 0,0 0 0,-1-1 0,1 1 0,-1 0 0,0 0 0,0 0 0,-4-5-1,-2-2 36,-1 0-1,0 1 0,-1 0 0,0 1 0,-16-13 0,-61-41-255,84 62 159,-45-32-2663,47 33 2470,0 1 0,0-1 0,0 0 0,0 0 0,1 0 0,-1 0-1,0 0 1,1 0 0,-1 0 0,0 0 0,1 0 0,-1-2 0,1 2 78,0 0 0,0 0 0,0 0 0,0 0 0,0 0 0,1 0 0,-1 1 0,0-1 0,0 0 0,1 0 0,-1 0 0,2-1 0,-2 2 141</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11.730"/>
    </inkml:context>
    <inkml:brush xml:id="br0">
      <inkml:brushProperty name="width" value="0.05" units="cm"/>
      <inkml:brushProperty name="height" value="0.05" units="cm"/>
      <inkml:brushProperty name="color" value="#FF0066"/>
    </inkml:brush>
  </inkml:definitions>
  <inkml:trace contextRef="#ctx0" brushRef="#br0">13 434 11626,'0'0'301,"-1"0"-1,0 0 1,1 0-1,-1 0 0,1 0 1,-1 0-1,0 0 1,1 0-1,-1 0 0,0 0 1,1 0-1,-1 0 1,1-1-1,-1 1 0,1 0 1,-1-1-1,0 1 0,1 0 1,-2-1-1,2 0-113,0 1-1,0 0 0,0-1 1,0 1-1,0-1 0,0 1 1,1 0-1,-1-1 0,0 1 1,0 0-1,0-1 0,0 1 1,0 0-1,0-1 0,1 1 1,-1 0-1,0 0 1,0-1-1,0 1 0,1 0 1,-1 0-1,0-1 0,0 1 1,1 0-1,22-16 3383,-18 13-3174,-2 1-187,0 1 1,0-1 0,0 0 0,0 1 0,1 0-1,-1 0 1,0 0 0,1 0 0,-1 1 0,1-1-1,5 1 1,-8 0-187,-1 0 0,1 0 0,-1 1 1,0-1-1,1 0 0,-1 1 0,0-1 0,1 1 0,-1-1 0,0 1 0,0-1 0,1 0 0,-1 1 0,0-1 1,0 1-1,0-1 0,0 1 0,0-1 0,1 1 0,-1-1 0,0 1 0,0-1 0,0 1 0,0-1 1,0 1-1,-1-1 0,1 1 0,0-1 0,0 2 0,-5 17 202,5-17-199,-18 48 199,11-34-202,1 0 0,1 0 0,1 0 0,0 1-1,-2 23 1,6-34 8,0 0-1,0 1 1,1-1 0,0 1-1,0-1 1,0 0 0,1 0-1,4 11 1,-6-15-11,1 0 0,0 0-1,0-1 1,0 1 0,1 0 0,-1-1-1,0 1 1,1-1 0,-1 1 0,1-1-1,-1 0 1,1 0 0,-1 1-1,1-1 1,0 0 0,0-1 0,0 1-1,0 0 1,-1 0 0,1-1 0,0 1-1,0-1 1,0 0 0,0 1 0,0-1-1,0 0 1,0 0 0,0 0 0,0-1-1,0 1 1,0 0 0,4-2 0,13-4 69,-1-1 1,1-1 0,-1-1 0,-1 0 0,22-16 0,-6 5 6,77-45 171,184-115 482,-231 136-797,-1-2 0,79-78 0,-68 44-438,-62 65 380,-1-1 0,9-19 1,-18 34 102</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17.32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9 10722,'29'11'4869,"-28"-9"-4749,0-1 0,1 1 0,-1 0 0,1 0 0,-1-1 0,1 1 0,0-1 0,-1 0 0,1 1-1,0-1 1,3 1 0,-2-1 43,0 0-1,1-1 1,-1 1-1,0-1 1,1 0-1,-1 0 1,0 0-1,1-1 1,-1 1-1,0-1 1,4-1-1,4-1 409,-1-1 0,11-6 0,-13 6-181,0 0-1,0 1 1,16-5-1,-21 7-331,0 1 1,0-1-1,0 1 0,0 0 0,0 0 0,0 0 1,0 1-1,0-1 0,0 1 0,0 0 0,0-1 1,0 1-1,-1 0 0,1 1 0,3 1 0,35 26 564,-34-23-539,1 0-1,0 0 1,0-1 0,1 0 0,0-1 0,9 4 0,-7-4-25,1-1 0,0-1 0,-1 0-1,22 0 1,48-5 245,-60 1-220,0 1 0,0 1 0,-1 0 1,37 7-1,24 19 59,-64-19-107,0-1-1,0-1 0,1 0 1,0-1-1,24 1 0,64-7 619,-66 0-248,72 5 0,-68 6-244,-30-6-85,-1 0-1,19 0 1,-12-2-11,15 0 69,55 10 1,-42-1-49,-30-5-73,1-1 0,0-1-1,0 0 1,0-2 0,0 0 0,23-2 0,-22-2 11,22-7 1,12-3 166,-51 13-178,0 0 1,0 0-1,0 0 1,0 1-1,0-1 0,0 1 1,0 0-1,0 0 1,0 0-1,0 0 1,0 0-1,0 0 1,-1 1-1,1-1 1,-1 1-1,4 3 1,-3-3-12,0 0 1,1 0-1,-1 0 0,0 0 1,1 0-1,-1-1 1,1 0-1,0 1 1,-1-1-1,8 1 1,1-2 1,-1-1 0,17-2 0,-18 1 20,0 1 0,0 1-1,0-1 1,10 2-1,3 3 112,28 1 250,-47-5-327,1 0 0,-1 0-1,1-1 1,-1 1 0,1-1 0,-1 0 0,1 0 0,-1-1 0,4-1 0,0 0 86,0 1 0,-1 0 0,1 1 0,0 0 0,16 0 0,-6 0-166,-17 0 22,-1 1 0,1 0 0,0 0 0,0 0-1,-1 0 1,1 0 0,0 0 0,-1 0 0,1 0 0,0 1 0,-1-1 0,1 0 0,0 0 0,1 1 0,-2-1-5,0 1 0,0-1 1,0 0-1,0 0 1,0 0-1,1 1 0,-1-1 1,0 0-1,0 0 0,0 0 1,0 1-1,0-1 0,0 0 1,0 0-1,0 0 0,0 1 1,0-1-1,0 0 1,0 0-1,0 1 0,0-1 1,0 0-1,0 0 0,0 0 1,-1 1-1,1-1 0,0 0 1,0 0-1,0 1 1,-2 1-117,1 0 0,-1 0 0,0 0 0,0 0 0,1-1 1,-1 1-1,-3 1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8.100"/>
    </inkml:context>
    <inkml:brush xml:id="br0">
      <inkml:brushProperty name="width" value="0.05" units="cm"/>
      <inkml:brushProperty name="height" value="0.05" units="cm"/>
      <inkml:brushProperty name="color" value="#FF0066"/>
    </inkml:brush>
  </inkml:definitions>
  <inkml:trace contextRef="#ctx0" brushRef="#br0">0 1907 9674,'1'2'2603,"-1"-2"-2527,1 0 1,-1 1-1,0-1 1,0 0-1,0 0 1,0 0-1,0 0 1,0 0-1,0 0 1,0 0 0,1 0-1,-1 0 1,0 0-1,6-4 1922,11-14-521,-9 10-355,-5 5-807,0 0 0,1 1 0,-1-1 0,1 1 0,-1 0 0,1 0 0,0 0 0,0 0 0,0 1 0,0-1 0,0 1-1,5-1 1,4-1-131,-1-2 0,1 1-1,-1-2 1,0 0 0,0 0-1,-1-1 1,12-9 0,-3 3-20,113-74 400,149-127 0,-207 153-326,3 3 0,2 3-1,143-71 1,390-217-174,-406 205 122,275-165 1086,-437 278-1132,169-96 788,-11-16 487,-152 96-976,51-36 566,-99 76-892,-5 5-159,-7 4-1481,0-2 1,-19 13-1,23-18-284</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5.482"/>
    </inkml:context>
    <inkml:brush xml:id="br0">
      <inkml:brushProperty name="width" value="0.05" units="cm"/>
      <inkml:brushProperty name="height" value="0.05" units="cm"/>
      <inkml:brushProperty name="color" value="#FF0066"/>
    </inkml:brush>
  </inkml:definitions>
  <inkml:trace contextRef="#ctx0" brushRef="#br0">1 605 14499,'3'15'8586,"5"-1"-5570,18 15-799,-24-27-2115,0 1 0,0 0 0,0-1 0,-1 1 0,1 0 0,-1 0 0,0 0 0,0 0 0,0 1 0,0-1 0,0 0 0,-1 0 0,1 1 0,-1-1 0,0 4 0,0 8 6,-1-1 0,-3 17 0,2-19-10,1-1-49,-1 0 1,2 0-1,0 0 0,0 0 1,1 0-1,0 1 0,5 16 1,-5-25-37,-1 0 1,2 0 0,-1 0 0,0 0 0,0 0 0,1-1 0,0 1 0,-1-1-1,1 1 1,0-1 0,0 1 0,0-1 0,1 0 0,-1 0 0,1 0 0,-1 0 0,1-1-1,-1 1 1,1-1 0,0 1 0,0-1 0,0 0 0,0 0 0,0 0 0,0-1-1,0 1 1,0-1 0,0 1 0,0-1 0,0 0 0,5-1 0,0 0 21,0 0 0,0-1 0,0 0 0,0 0 0,0-1 0,0 0 0,7-4 0,52-33 267,-45 26-182,370-264 718,-264 171-826,252-190-8,-289 240-142,46-33-668,-135 89 699,0-1 0,0 1 0,0-1 0,-1 1 1,1-1-1,0 0 0,-1 0 0,3-3 0,-3 2-4,0 0-1,0 0 0,0 0 1,-1-1-1,2-5 0,-2 9 111</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32.386"/>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0 83 9330,'8'-28'7649,"-7"27"-7495,1 0 0,-1 0-1,1 0 1,-1 0 0,1 0-1,0 0 1,0 0 0,0 0-1,-1 1 1,1-1 0,0 1-1,0-1 1,2 1 0,109-12 1622,-84 9-1700,-1 2 0,1 1-1,40 4 1,-49-1-74,-1 1 0,0 1 0,0 1 0,22 10 0,-16-7-3,34 9 1,-50-16-6,0 0 0,0-1 0,0 0 0,1-1 0,-1 0 0,0 0 0,15-3 0,-5-2-8,0-1 0,-1 0-1,1-2 1,-2 0 0,18-11-1,13-5 39,-47 23-21,0 1 0,0-1 0,1 1 1,-1-1-1,0 1 0,0-1 0,0 1 1,0 0-1,0 0 0,0 0 0,0 0 1,1-1-1,-1 1 0,0 1 1,0-1-1,0 0 0,0 0 0,1 0 1,-1 1-1,0-1 0,0 0 0,2 2 1,-1-1 7,-1 1 0,1 0 0,0 0 0,0 0 0,-1 0 0,0 0 0,1 0 1,0 3-1,6 6 11,-7-9-15,0-1 0,0 0 1,1 0-1,-1 1 0,1-1 1,-1 0-1,1 0 0,-1-1 1,1 1-1,0 0 0,-1 0 1,1-1-1,0 1 0,-1-1 0,1 1 1,0-1-1,0 0 0,0 0 1,-1 0-1,1 0 0,0 0 1,0 0-1,0 0 0,-1-1 1,1 1-1,0-1 0,0 1 0,1-2 1,7-2 133,0 0 0,0 0 1,12-9-1,-18 11-78,-2 1 0,0-1 0,0 1 0,1 0 0,-1 0 1,0 0-1,0 1 0,1-1 0,-1 1 0,1-1 0,-1 1 0,1 0 0,-1 0 0,1 0 0,-1 0 1,5 1-1,-4 0 32,1 0 1,-1 0-1,1 1 1,-1-1-1,0 1 1,0 0-1,0 0 1,0 0-1,5 5 0,-6-5-74,-1-1-1,0 0 0,1 0 0,0 0 0,-1 0 0,1 0 0,0 0 0,-1-1 0,1 1 0,0 0 0,0-1 0,-1 1 0,1-1 0,0 0 1,0 0-1,0 1 0,0-1 0,0 0 0,0-1 0,-1 1 0,1 0 0,0-1 0,0 1 0,2-1 0,3-3 62,1 1 0,-1-1 0,-1 0 0,12-9-1,-13 9-46,0 0 0,1 1-1,-1-1 1,1 1 0,0 0-1,7-2 1,-12 4-84,0 1-1,0 0 1,0-1 0,0 1 0,0 0-1,0 0 1,0 0 0,1 0 0,-1 0-1,0 0 1,0 0 0,0 0-1,0 0 1,0 0 0,1 1 0,-1-1-1,0 0 1,0 1 0,0-1-1,0 1 1,0-1 0,0 1 0,0 0-1,0-1 1,0 1 0,-1 0-1,1 0 1,0-1 0,0 1 0,-1 0-1,1 0 1,0 0 0,-1 0-1,1 0 1,-1 0 0,1 0 0,-1 0-1,0 0 1,1 1 0,-1-1 0,0 0-1,1 2 1,-1 19-603</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34.337"/>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1 114 8738,'0'-8'6633,"2"6"-6817,-1 0 332,1 1 0,-1 0 0,1-1 0,-1 1 0,1 0 0,0 0 0,0 0 0,-1 0 0,1 1 1,0-1-1,0 0 0,0 1 0,0-1 0,0 1 0,0 0 0,3-1 0,0 2 155,0 0 0,0 0 0,-1 0 0,1 1 1,8 4-1,-5-4-52,0 1 1,1-1-1,-1-1 1,1 1-1,-1-1 1,1-1-1,-1 0 1,15-1-1,3-2 298,37-9 0,32-15 186,39-7 187,-119 31-847,1 2 1,-1-1 0,1 2-1,0 0 1,-1 1 0,29 5 0,-33-4-66,-1 0 0,1-1-1,0-1 1,-1 1 0,1-2 0,10-1 0,1-1 22,40-13 0,-46 11 31,0 1 1,0 0-1,31-2 0,-41 6-46,1 0 1,0 0-1,-1 0 0,1 1 0,0 0 0,-1 1 0,1-1 0,-1 1 1,1 0-1,-1 1 0,0 0 0,8 4 0,24 23 22,-27-20-15,20 14-1,-27-22 12,0 0-1,0 0 1,0 0 0,0 0 0,1 0-1,-1-1 1,0 0 0,1 0 0,6 1 0,-7-2 24,-1-1 1,1 1 0,0-1 0,-1 1 0,1-1-1,0 0 1,-1-1 0,5-1 0,-5 1-53,0 1 1,0 0-1,0 0 0,0 0 0,0 0 1,0 0-1,0 1 0,1-1 1,-1 1-1,0 0 0,0 0 1,6 1-1,8 4-628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0.336"/>
    </inkml:context>
    <inkml:brush xml:id="br0">
      <inkml:brushProperty name="width" value="0.05" units="cm"/>
      <inkml:brushProperty name="height" value="0.05" units="cm"/>
      <inkml:brushProperty name="color" value="#FF0066"/>
    </inkml:brush>
  </inkml:definitions>
  <inkml:trace contextRef="#ctx0" brushRef="#br0">48 41 16275,'-17'2'921,"0"3"759,11-5-1320,2 0-120,2-4-88,1-4-272,1 0-1088,8-4 2912,-3-4-1704</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37.022"/>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7 146 9226,'-2'-8'1078,"1"6"-866,0 0 1,1 0 0,-1 0 0,1 0 0,-1-1 0,1 1 0,0 0 0,0 0 0,0-1 0,0 1 0,0 0 0,0 0 0,1 0 0,-1-1 0,1 1-1,0 0 1,1-4 0,1 1 57,0-2 235,2-1 1,-1 1-1,9-10 1,-12 15-421,0 1 0,1-1 1,-1 1-1,0 0 0,1 0 0,-1-1 1,1 1-1,0 0 0,-1 0 1,1 0-1,0 1 0,-1-1 0,1 0 1,0 1-1,0-1 0,0 1 1,0 0-1,0-1 0,0 1 0,-1 0 1,4 0-1,-3 1-33,6 0 187,0 1-1,0-1 0,1-1 0,-1 0 1,0 0-1,1 0 0,-1-1 1,0 0-1,10-3 0,9-5 129,48-10 0,-63 17-312,0 1 0,1 0 0,-1 1-1,1 0 1,-1 1 0,20 4 0,2 4 84,56 23 0,16 4 24,-75-28-106,33 3 1,-52-10 45,0 0 0,0 0 1,0-1-1,0-1 1,24-4-1,-14 0 3,0 2 1,0 0 0,1 2-1,-1 0 1,0 2-1,1 0 1,-1 2-1,38 8 1,-24-4 154,1-1 1,0-3 0,-1-1-1,50-3 1,-74 0-141,1 0 0,-1 1 0,0 1 0,0 0 0,0 0 0,0 1 0,0 1 0,0 0 0,20 8 0,-26-9-60,-1 1 1,1-1 0,0-1-1,-1 1 1,1-1 0,0 0-1,0-1 1,0 1 0,0-1-1,0 0 1,0-1 0,0 1-1,0-1 1,0 0 0,-1-1-1,1 1 1,0-1 0,-1 0-1,1-1 1,5-3 0,-10 7-54,0 0-1,0 0 1,0-1 0,0 1 0,0 0 0,0 0 0,0 0 0,0 0 0,0 0 0,-1 0-1,1 0 1,0 2 0,4 13 49,-5-15-83,0-1 0,0 1-1,0-1 1,0 0 0,0 1 0,0-1 0,0 1 0,0-1 0,0 1-1,0-1 1,-1 1 0,1-1 0,0 0 0,0 1 0,0-1 0,-1 1 0,1-1-1,0 0 1,-1 1 0,1-1 0,0 0 0,-1 1 0,1-1 0,0 0 0,-1 0-1,1 1 1,-1-1 0,1 0 0,0 0 0,-1 0 0,1 0 0,-1 1-1,1-1 1,-1 0 0,0 0 0,-4-30-3232</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39.055"/>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20 146 8442,'-20'-10'9284,"27"6"-8843,0 0 0,0 1 0,0 0 0,0 0 0,0 1 0,1 0 0,10-2 0,6 1 149,26 0 0,4 0-80,511-16 1087,-384 15-1442,-94 0-92,-55 1-39,0-2 0,-1-1 1,55-17-1,35-8-17,-104 29 79,0-1-1,32 1 1,-40 3-23,-1 0-1,1 0 1,-1 1-1,1-1 1,-1 2-1,0-1 1,15 8-1,-17-6-13,0-1 1,1 0-1,0 0 1,-1-1-1,1 0 0,0 0 1,0 0-1,0-1 0,10 0 1,-16-1-41,0 0 1,-1 0 0,1 0 0,0 0 0,0 0 0,0 0 0,0 1 0,-1-1 0,1 0 0,0 0 0,0 0-1,-1 1 1,1-1 0,0 0 0,0 1 0,-1-1 0,1 1 0,0-1 0,-1 1 0,1-1 0,0 1 0,-1 0-1,1-1 1,-1 1 0,1-1 0,-1 1 0,0 0 0,1 1 0,0-1 16,-1 1 0,0 0 0,0-1 0,0 1 0,0 0 0,0-1 0,0 1 0,0 0 0,0-1-1,-1 1 1,1-1 0,-1 1 0,0 2 0,0-1-276,-1 0-1,1 0 1,-1 0-1,0 0 1,1 0-1,-1 0 1,0 0-1,-1-1 1,1 1-1,0-1 1,-1 1-1,0-1 0,-4 3 1</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40.417"/>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17 138 9250,'-17'-20'8714,"19"18"-8557,0 0 1,1 0-1,-1 1 0,0-1 1,1 1-1,-1-1 0,1 1 1,-1 0-1,1 0 0,0 0 1,-1 0-1,1 1 0,5-1 1,-2 1-8,0 0 0,0 1 1,0 0-1,0 0 0,9 3 0,-6-2-22,1 0 0,0 0 0,-1-1 0,1-1 0,0 1 0,0-2 0,0 1 0,14-4 0,4-2 248,43-16 1,-41 12-162,32-7 0,-52 14-184,1 2 1,0 0-1,-1 0 1,1 1-1,0 0 1,0 1-1,10 1 0,4 4-3,29 11-1,-32-9 48,37 8-1,-51-15-47,0 0-1,0 0 1,0-1-1,0 0 1,1 0-1,-1-1 1,-1 0 0,15-4-1,-3-2 144,0-1-1,34-20 1,-37 19 30,-1 1 0,1 0 0,0 1 0,31-9 0,-41 15-178,-1 0-1,0 0 1,0 1-1,0 0 1,1 0-1,-1 0 1,0 1 0,0 0-1,0 0 1,0 0-1,0 0 1,0 1-1,0 0 1,0 0-1,0 0 1,-1 0 0,1 1-1,-1 0 1,0 0-1,7 6 1,-9-7-21,2 1 15,-1 0 1,1 1 0,0-1 0,0-1-1,7 4 1,-9-5 3,0 0-1,-1-1 0,1 0 1,0 1-1,0-1 0,0 0 1,0 0-1,0 0 1,0 0-1,0 0 0,0 0 1,0-1-1,0 1 0,0-1 1,0 1-1,2-2 1,23-11 287,-18 8-188,0 0 1,0 1 0,14-4 0,-22 7-107,1 1 0,0-1 1,0 1-1,0-1 0,0 1 1,0 0-1,0 0 1,-1 0-1,1 0 0,0 0 1,0 1-1,0-1 0,0 1 1,0-1-1,0 1 1,-1-1-1,1 1 0,0 0 1,0 0-1,-1 0 0,1 0 1,-1 0-1,2 2 1,-2-2-80,0 1 0,0-1 0,0 1 0,0 0 0,0-1 0,0 1 1,-1 0-1,1 0 0,-1 0 0,0 0 0,1-1 0,-1 1 1,0 0-1,0 0 0,0 0 0,-1 4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3.057"/>
    </inkml:context>
    <inkml:brush xml:id="br0">
      <inkml:brushProperty name="width" value="0.05" units="cm"/>
      <inkml:brushProperty name="height" value="0.05" units="cm"/>
      <inkml:brushProperty name="color" value="#FF0066"/>
    </inkml:brush>
  </inkml:definitions>
  <inkml:trace contextRef="#ctx0" brushRef="#br0">2 117 8106,'-1'-5'433,"1"-1"0,-1 1 1,2-1-1,-1 1 0,1-1 1,-1 1-1,2 0 0,-1-1 0,0 1 1,1 0-1,0 0 0,0 0 1,1 0-1,0 0 0,-1 0 1,1 1-1,1-1 0,-1 1 0,1 0 1,8-7-1,-11 10-393,-1 1-1,1-1 1,0 1 0,0-1 0,0 1-1,0 0 1,0-1 0,0 1 0,1 0-1,-1 0 1,0 0 0,0 0-1,0 0 1,0 0 0,0 0 0,0 0-1,0 0 1,0 0 0,0 1-1,0-1 1,0 0 0,0 1 0,0-1-1,0 1 1,0-1 0,0 1-1,0-1 1,0 1 0,-1 0 0,2 0-1,3 4 89,0 0-1,0 1 1,6 9-1,-3-5 55,4 5 14,2-1 0,0 0 0,1 0 0,0-2 0,1 0 0,0-1 0,1 0 0,0-1 0,1-1 1,-1-1-1,2-1 0,-1 0 0,1-1 0,0-2 0,33 6 0,-3-5 116,1-3 1,-1-1-1,1-3 1,73-11-1,194-54 786,-95 17-492,-108 31-239,2 5 0,0 5 1,0 5-1,121 11 0,-118 3 51,164 8 799,-201-17-556,118-12 0,-38-14 27,-17 2-195,-140 22-488,2 0 14,-1 0 1,1 1 0,0 0-1,6 0 1,-12 0-28,1 1 1,-1-1 0,0 0-1,0 0 1,0 0 0,0 1-1,0-1 1,0 0 0,0 1-1,0-1 1,0 1 0,0-1 0,0 1-1,0 0 1,0-1 0,0 1-1,0 0 1,-1 0 0,1 0-1,0-1 1,0 1 0,-1 0-1,1 0 1,-1 0 0,1 0-1,-1 0 1,1 0 0,-1 0-1,0 1 1,1-1 0,-1 1-1,0 5-286,0 0 0,0-1 0,-1 1 0,0 0 0,-3 7 0,2-5-334,1-1-1,-2 17 0,4 3-496</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4.776"/>
    </inkml:context>
    <inkml:brush xml:id="br0">
      <inkml:brushProperty name="width" value="0.05" units="cm"/>
      <inkml:brushProperty name="height" value="0.05" units="cm"/>
      <inkml:brushProperty name="color" value="#FF0066"/>
    </inkml:brush>
  </inkml:definitions>
  <inkml:trace contextRef="#ctx0" brushRef="#br0">823 0 11763,'-1'2'591,"1"0"1,0-1-1,0 1 1,1 0-1,-1 0 1,0-1 0,1 1-1,-1 0 1,1-1-1,-1 1 1,1 0-1,0-1 1,0 1 0,-1-1-1,1 1 1,2 1-1,-3-2-506,0-1 0,0 0-1,0 0 1,1 0 0,-1 1-1,0-1 1,0 0 0,0 0-1,0 1 1,0-1 0,0 0 0,0 0-1,0 0 1,0 1 0,0-1-1,-1 0 1,1 0 0,0 1-1,0-1 1,0 0 0,0 0-1,0 0 1,0 1 0,0-1-1,0 0 1,-1 0 0,1 1 0,-2 2 160,-1 0 1,0 0-1,0 0 1,1 0-1,-2-1 1,-5 5-1,-4 3 113,-44 39 444,-65 71 1,-41 66-132,-39 40 23,187-210-730,0-1 1,-1-1 0,-1 0-1,0-1 1,-1-1-1,-22 11 1,34-21-306,0 0-1,0 0 1,0 0 0,0-1 0,-9 2 0,13-3 42,0 0 0,0 0 0,0 0 0,0 0 0,0 0 0,0 0 1,0 0-1,-1-1 0,1 1 0,1-1 0,-1 0 0,0 0 0,0 1 1,0-1-1,0 0 0,0 0 0,1-1 0,-4-2 0,1-1-254,0-2 0,1 1 1,-1 0-1,2-1 0,-5-12 0,6 18 499</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6.545"/>
    </inkml:context>
    <inkml:brush xml:id="br0">
      <inkml:brushProperty name="width" value="0.05" units="cm"/>
      <inkml:brushProperty name="height" value="0.05" units="cm"/>
      <inkml:brushProperty name="color" value="#FF0066"/>
    </inkml:brush>
  </inkml:definitions>
  <inkml:trace contextRef="#ctx0" brushRef="#br0">39 1103 12011,'-3'-2'216,"0"0"1,1 0 0,-1 0 0,1 0-1,-1-1 1,1 1 0,0-1 0,0 0 0,0 1-1,0-1 1,0 0 0,1 0 0,-1 0-1,1 0 1,0-1 0,0 1 0,0 0-1,0 0 1,1-1 0,-1 1 0,1-4 0,-1-10 412,1 0 0,3-31 0,2 11 38,1 1 0,2 0 0,1 0 0,2 1 0,27-60 0,-37 93-642,2-5 85,0 1-1,0-1 0,0 1 0,1-1 0,0 1 1,1 0-1,-1 1 0,1-1 0,9-7 0,-13 12-99,0 0 0,1 0 0,-1 0 0,0 0 0,0 1 0,1-1-1,-1 0 1,0 1 0,1-1 0,-1 1 0,1 0 0,-1-1 0,0 1-1,1 0 1,-1 0 0,1 0 0,-1 0 0,1 0 0,-1 0 0,1 0-1,-1 1 1,1-1 0,-1 0 0,0 1 0,1-1 0,-1 1 0,0-1-1,1 1 1,-1 0 0,0 0 0,0 0 0,1 0 0,0 1 0,3 3-7,-2 0 1,1-1 0,-1 1 0,1 0-1,-1 1 1,-1-1 0,3 7 0,3 7 23,-1 1 0,-2 0 1,0 1-1,-1-1 0,0 1 0,-2 0 1,-1 0-1,-1 22 0,-3-35-9,-2-11-4,-2-13-2,5 7-50,1 0 0,1 0 0,-1-1 0,2 1 0,-1-1-1,1 1 1,3-13 0,21-65-582,-19 70 517,6-18-96,19-41 0,-23 60 209,0 1 0,1 0 1,1 0-1,19-21 0,-28 34-3,0 1-1,0 0 0,0 0 1,0 0-1,0 0 1,1 0-1,-1 0 0,0 0 1,1 0-1,-1 1 0,0-1 1,1 1-1,-1-1 0,1 1 1,2-1-1,-3 1 2,0 0-1,0 0 0,0 0 0,0 0 1,0 0-1,0 1 0,0-1 1,0 0-1,0 1 0,0-1 0,0 1 1,0-1-1,-1 1 0,1-1 1,0 1-1,0 0 0,0-1 0,0 2 1,3 4 48,0-1 0,-1 1 0,0 0 0,0 0 1,4 12-1,-1-5 54,-3-4-32,1-1-1,0 0 1,1 0-1,0-1 1,0 1-1,1-1 1,0 0-1,9 9 1,-11-13-58,0 0 0,0-1 0,0 1 0,1 0 0,-1-1 0,0 0 0,1 0 0,0-1 0,0 1 0,-1-1 0,1 0 0,0 0 0,0-1 0,0 1 0,0-1 0,0 0 0,6-1 0,-5 0-13,0 0 1,0-1-1,-1 1 1,1-1-1,-1-1 1,1 1-1,-1-1 1,0 0-1,0 0 1,0 0-1,0-1 1,0 0-1,-1 0 1,0 0-1,0 0 1,0-1-1,0 1 1,-1-1-1,5-7 1,-2 1 19,-1-1 0,1 1 0,-2-1 0,0 0 0,0 0 0,-1 0 0,0-1 0,0-13 0,-1 9 130,-1 0 0,-2-32 0,-1 37 207,0 18-198,1 19-112,1-21-50,1 0 0,0 0 0,0 0-1,1 0 1,-1 0 0,1 0 0,0-1 0,0 1-1,0-1 1,1 1 0,-1-1 0,1 0-1,4 4 1,2 2 4,0 0 0,1-1 0,12 8-1,-22-16-7,0 0-1,0 0 1,0 0-1,0 0 1,0 0-1,0 0 0,0 0 1,0 1-1,0-1 1,0 0-1,0 0 1,0 0-1,0 0 0,0 0 1,0 0-1,0 0 1,0 0-1,0 0 1,0 0-1,0 0 1,0 0-1,0 0 0,0 0 1,0 0-1,0 0 1,0 0-1,0 0 1,0 0-1,0 0 1,0 1-1,0-1 0,0 0 1,0 0-1,0 0 1,0 0-1,0 0 1,0 0-1,0 0 1,0 0-1,0 0 0,0 0 1,0 0-1,0 0 1,0 0-1,0 0 1,0 0-1,0 0 1,0 0-1,0 0 0,0 0 1,0 0-1,0 0 1,0 0-1,0 0 1,0 0-1,0 0 1,0 0-1,0 0 0,1 0 1,-1 0-1,0 0 1,0 0-1,0 0 1,0 0-1,-7 0-33,-9-5-36,13 4 63,-1-1 1,1 0-1,1 0 0,-1-1 0,0 1 0,1-1 0,-1 1 0,1-1 1,-1 0-1,1 0 0,0 0 0,1 0 0,-1 0 0,0 0 1,1 0-1,0-1 0,-1 1 0,1-1 0,1 1 0,-1-1 0,0 1 1,1-1-1,0 0 0,0 1 0,0-1 0,1-6 0,1 0 46,0 0 0,0 0-1,1 1 1,0 0-1,1-1 1,0 1 0,0 0-1,10-13 1,-8 12 45,49-64 767,-49 68-757,-1 0 0,1 0-1,0 0 1,1 1 0,-1 0 0,1 0 0,0 1-1,14-7 1,-19 11-77,0-1-1,0 0 1,1 0-1,-1 1 1,0-1-1,1 1 1,-1 0-1,1 0 0,-1 0 1,1 0-1,-1 0 1,0 1-1,1-1 1,-1 1-1,0-1 1,5 2-1,-4 0-1,0 0-1,0 0 1,0 0-1,0 0 1,-1 0-1,1 0 1,-1 1-1,1-1 1,-1 1-1,3 5 1,-1-2-6,0 0-1,-1 1 1,0-1 0,0 1 0,-1 0 0,0 0 0,0 0 0,0 0 0,-1 0 0,0 12-1,-10-51 54,8 21-63,-1 0 0,1 0 0,1 0 0,0-1 0,0 1 0,1 0 0,1 0 0,-1 0 0,8-20 0,-7 26 0,0-1 0,0 1 0,1-1 0,0 1 0,0 0 0,1 0 0,-1 0-1,9-7 1,-9 9 1,0 0 0,0 1-1,1-1 1,0 1 0,-1 0-1,1 0 1,0 0 0,0 1-1,0-1 1,0 1 0,0 0-1,1 0 1,5 0 0,-9 0 1,0 1 0,0 0 0,0 0 0,0 0 1,0 0-1,1 0 0,-1 0 0,0 0 0,0 1 0,0-1 0,0 0 1,0 1-1,0-1 0,0 1 0,0-1 0,0 1 0,0-1 1,0 1-1,0 0 0,-1-1 0,3 2 0,-2 1 5,0-1 0,1 0-1,-1 1 1,0-1 0,0 1 0,1 4-1,-1-4-3,0 0 0,0 0-1,0-1 1,0 1 0,0 0 0,2 2-1,-2-4-3,0-1-1,-1 1 0,1 0 1,0 0-1,0-1 1,0 1-1,0 0 0,0-1 1,0 1-1,-1-1 1,2 1-1,-1-1 0,0 0 1,0 1-1,0-1 0,0 0 1,0 0-1,0 1 1,0-1-1,2 0 0,2-1-440,1 0 0,-1 0 0,0 0 0,0 0 0,0-1 0,0 0 0,0 0 0,0 0 0,0-1 0,0 1 0,6-6 0,-7 5-119,18-10-914</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7.063"/>
    </inkml:context>
    <inkml:brush xml:id="br0">
      <inkml:brushProperty name="width" value="0.05" units="cm"/>
      <inkml:brushProperty name="height" value="0.05" units="cm"/>
      <inkml:brushProperty name="color" value="#FF0066"/>
    </inkml:brush>
  </inkml:definitions>
  <inkml:trace contextRef="#ctx0" brushRef="#br0">5 0 17268,'-5'33'1200,"5"7"1056,5 10-519,10 7-145,1 2-312,7 1-711,-1-4-161,1-2-200,-1-1-96,-4-6-104,-6-3 24,-2-10-128,-6-9-256,-4-18-681,-7-24-2783,-2-10 1231,-3-10 1441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7.310"/>
    </inkml:context>
    <inkml:brush xml:id="br0">
      <inkml:brushProperty name="width" value="0.05" units="cm"/>
      <inkml:brushProperty name="height" value="0.05" units="cm"/>
      <inkml:brushProperty name="color" value="#FF0066"/>
    </inkml:brush>
  </inkml:definitions>
  <inkml:trace contextRef="#ctx0" brushRef="#br0">1 323 8922,'14'-26'1686,"0"1"0,3 0 1,0 1-1,28-30 0,-27 32-899,0 0 133,41-46 1585,-52 60-2100,2 1 0,-1 0-1,1 0 1,0 0-1,17-9 1,-25 16-349,1-1 0,-1 0 0,0 1 0,0-1 1,1 1-1,-1-1 0,0 1 0,1 0 0,-1 0 0,1-1 0,-1 1 0,0 0 0,1 0 0,-1 0 1,1 0-1,-1 1 0,3 0 0,-3-1-26,0 1 0,0 0 0,-1 0 1,1 0-1,0-1 0,0 1 0,-1 0 0,1 0 1,0 0-1,-1 1 0,1-1 0,-1 0 0,1 0 1,-1 0-1,1 0 0,-1 0 0,0 1 0,0-1 1,0 0-1,0 0 0,0 0 0,0 3 0,0 11 29,0 0-1,-2 1 1,0-1-1,0 0 1,-9 25-1,-31 74 33,38-106-108,-1 1 1,1 0-1,-12 15 1,14-22-88,0 0 0,0 0 1,0 1-1,0-1 0,0 0 0,0-1 1,0 1-1,-1 0 0,1-1 0,-1 1 1,1-1-1,-1 0 0,0 0 0,1 0 0,-1 0 1,0 0-1,-4 0 0,6-1-27,0 0 0,0 0-1,0 0 1,0 0 0,0 0 0,0 0-1,0-1 1,-1 1 0,1 0 0,0 0-1,0-1 1,0 1 0,0-1 0,0 1-1,1-1 1,-1 1 0,0-1 0,0 0 0,0 1-1,0-1 1,0 0 0,1 0 0,-1 1-1,0-1 1,1 0 0,-1 0 0,1 0-1,-2-2 1,2-18-1288</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7.641"/>
    </inkml:context>
    <inkml:brush xml:id="br0">
      <inkml:brushProperty name="width" value="0.05" units="cm"/>
      <inkml:brushProperty name="height" value="0.05" units="cm"/>
      <inkml:brushProperty name="color" value="#FF0066"/>
    </inkml:brush>
  </inkml:definitions>
  <inkml:trace contextRef="#ctx0" brushRef="#br0">0 125 13659,'7'0'629,"0"2"1,-1-1-1,1 0 0,-1 1 1,1 1-1,-1-1 1,0 1-1,0 0 0,0 0 1,8 7-1,-3-4 168,20 10-1,-27-15-688,0 1 0,-1-1-1,1 0 1,0-1 0,0 1-1,0 0 1,-1-1 0,1 0-1,0 0 1,4-1 0,-4 0-9,-1 0 0,0 0 0,1 0 0,-1-1 0,0 0 0,0 1 0,0-1 0,0 0 0,0 0 0,-1-1 0,1 1 0,0-1 0,-1 1 0,0-1 0,0 0 0,0 0 0,3-4 1,-2 1 45,0 1 1,0-1-1,0 0 1,-1-1-1,1 1 1,-2 0-1,1-1 1,1-8-1,-3 13-129,0 0 0,0 1 0,0-1 0,0 0 0,0 0-1,-1 1 1,1-1 0,-1 0 0,1 1 0,-1-1 0,1 0 0,-1 1-1,0-1 1,0 1 0,0-1 0,0 1 0,0 0 0,0-1 0,-1 0-1,-1 0-25,1 0 0,-1 0-1,0 0 1,0 0 0,1 1 0,-1-1-1,0 1 1,0 0 0,-6-1-1,-1 0-348,-1 0-1,1 1 1,-1 0-1,0 1 1,-13 1-1,11 1-475,-25 1-1555,37-2 2171,0-1-1,0 0 0,0 0 1,0 0-1,-1-1 1,1 1-1,0 0 1,0 0-1,0-1 1,0 1-1,0-1 1,0 1-1,0-1 0,0 1 1,0-1-1,0 1 1,0-1-1,0 0 1,0 0-1,0 1 1,0-1-1,1 0 0,-1 0 1,-1-2-1,-1-11-1652</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7.935"/>
    </inkml:context>
    <inkml:brush xml:id="br0">
      <inkml:brushProperty name="width" value="0.05" units="cm"/>
      <inkml:brushProperty name="height" value="0.05" units="cm"/>
      <inkml:brushProperty name="color" value="#FF0066"/>
    </inkml:brush>
  </inkml:definitions>
  <inkml:trace contextRef="#ctx0" brushRef="#br0">6 0 15419,'0'1'191,"-1"-1"-1,1 1 1,0-1-1,-1 0 1,1 1-1,-1-1 1,1 1 0,0-1-1,-1 1 1,1-1-1,0 1 1,0-1-1,0 1 1,-1 0-1,1-1 1,0 1-1,0-1 1,0 1-1,0-1 1,0 1-1,0 0 1,0 0-1,2 16 1846,7 16-522,1-1 0,17 37 0,7 18-494,-26-61-800,53 137 275,-58-157-542,1 4 74,2 1 0,8 12-1,-13-21-115,0 0 0,1-1 0,-1 1 0,1 0-1,-1 0 1,1-1 0,0 1 0,0-1 0,0 0-1,0 1 1,0-1 0,0 0 0,0 0 0,0 0-1,0 0 1,0-1 0,5 2 0,-6-2-61,0 0 0,-1 0 0,1 0 0,0 0 0,0-1 0,0 1-1,0 0 1,-1 0 0,1-1 0,0 1 0,0 0 0,0-1 0,-1 1 0,1-1 0,0 1 0,-1-1 0,1 1 0,0-1 0,-1 1 0,1-1 0,0-1 0,9-17-3177,-9 19 3283,7-22-1502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1:34.073"/>
    </inkml:context>
    <inkml:brush xml:id="br0">
      <inkml:brushProperty name="width" value="0.05" units="cm"/>
      <inkml:brushProperty name="height" value="0.05" units="cm"/>
      <inkml:brushProperty name="color" value="#FF0066"/>
    </inkml:brush>
  </inkml:definitions>
  <inkml:trace contextRef="#ctx0" brushRef="#br0">198 259 8570,'-6'0'73,"-1"-1"0,0 1 1,1-1-1,-1 0 0,1-1 0,-1 0 1,1 0-1,0 0 0,-7-4 1,2 0-130,1-1 0,0 0 0,0 0 0,-8-9 0,17 15 41,1 1-1,-1-1 0,1 1 1,-1 0-1,1-1 0,-1 1 1,0 0-1,1-1 0,-1 1 0,0 0 1,1 0-1,-1 0 0,0 0 1,1 0-1,-1 0 0,0 0 1,0 0-1,1 0 0,-1 0 1,0 0-1,1 0 0,-1 0 1,0 0-1,1 1 0,-1-1 1,0 0-1,1 1 0,-1-1 1,1 0-1,-1 1 0,0-1 1,1 1-1,-1-1 0,1 0 1,-1 1-1,1 0 0,0-1 1,-1 1-1,1-1 0,-1 1 0,1-1 1,-1 2-1,-3 5-84,1-1-1,0 0 1,-4 10 0,6-13 78,-4 12 88,1 1 0,0-1 1,-3 26-1,3-13 833,6-33-639,-1 0 1,1 0-1,0 1 1,0-1-1,1 1 1,-1-1-1,1 1 1,0 0-1,0 0 1,1 0-1,-1 0 1,1 1-1,0-1 1,0 1-1,6-4 1,-6 4-251,1 0 0,0 0 0,0 0 1,0 1-1,0-1 0,0 2 0,1-1 1,-1 0-1,1 1 0,-1 0 0,1 0 1,0 1-1,-1-1 0,1 1 0,7 1 1,6 3 110,-9-2 6,0 0 0,0-1-1,1 0 1,-1-1-1,17-1 1,57-11 615,-41 4-467,0 2-1,0 2 1,73 3-1,-47 8-176,-27-2-79,1-1 0,0-3 0,77-6 0,77-31 8,-4 1 138,356-27 693,-19 4-445,-292 28-242,445 0-1,-369 44-161,27 2 2,508 35 235,-513-15-107,123 9-88,175-19-51,1-39-341,-306-24-193,-2-17 352,100-14 383,-404 65-168,112-11 279,-117 14-278,1 0 1,-1 1-1,1 1 1,-1 1 0,21 5-1,-32-6-90,-1 0 1,0 0-1,0 0 0,0 1 0,0-1 0,-1 1 1,1 1-1,-1-1 0,1 1 0,-1 0 0,-1 1 1,7 5-1,-7-3-24,0 0 0,0 0 0,5 14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0.899"/>
    </inkml:context>
    <inkml:brush xml:id="br0">
      <inkml:brushProperty name="width" value="0.05" units="cm"/>
      <inkml:brushProperty name="height" value="0.05" units="cm"/>
      <inkml:brushProperty name="color" value="#FF0066"/>
    </inkml:brush>
  </inkml:definitions>
  <inkml:trace contextRef="#ctx0" brushRef="#br0">10 173 12811,'0'7'1772,"1"1"0,1 0 0,3 12 0,2 12 186,-5-7-1375,-1 0 1,-1 1 0,-6 41 0,6-67-582,0 0 0,0 0 0,0 0 0,0 0 0,0-1 0,0 1-1,0 0 1,0 0 0,-1 0 0,1 0 0,0 0 0,0 0 0,0 0 0,0 0 0,0 0 0,0 0 0,0 0 0,0 0 0,0 0 0,0 0 0,0 0 0,-1 0 0,1 0 0,0 0 0,0 0 0,0 0 0,0 0-1,0 0 1,0 0 0,0 0 0,0 0 0,0 0 0,-1 0 0,1 0 0,0 0 0,0 0 0,0 0 0,0 0 0,0 0 0,0 0 0,0 0 0,0 0 0,0 0 0,0 0 0,0 0 0,-1 0 0,1 0-1,0 0 1,0 0 0,0 1 0,0-1 0,0 0 0,0 0 0,0 0 0,0 0 0,0 0 0,0 0 0,0 0 0,0 0 0,0 0 0,0 0 0,0 1 0,0-1 0,0 0 0,0 0 0,0 0 0,-2-5 9,0 0 1,0 0 0,1 0-1,-1 0 1,1 0 0,0 0-1,0-10 1,0 4-5,-2-18 0,2 1 0,1-1 0,1 1 0,1-1 0,2 1 0,0 0 0,13-38 0,-16 61 11,1 1 1,0-1-1,0 1 1,0 0-1,0-1 1,1 1-1,0 0 1,0 1-1,0-1 1,0 0 0,1 1-1,3-4 1,-5 6 25,0 0 1,0 0 0,0 0-1,0 0 1,-1 0 0,1 0-1,1 1 1,-1-1 0,0 1-1,0-1 1,0 1 0,0 0-1,0 0 1,0 0 0,0 0-1,0 0 1,1 1 0,-1-1-1,0 0 1,0 1 0,0 0-1,0-1 1,0 1 0,0 0-1,0 0 1,-1 0 0,1 0-1,0 1 1,0-1 0,1 2-1,8 6 163,0 2 0,-1-1 1,16 21-1,22 41-74,-40-57-226,-1 0 0,0 1 0,7 23 0,-5-13-434,-9-25 381,1 1 0,-1-1 1,1 1-1,-1-1 0,1 0 0,0 1 0,0-1 1,0 0-1,0 1 0,0-1 0,0 0 0,0 0 1,0 0-1,0 0 0,1 0 0,-1 0 0,0 0 1,3 1-1,-3-2 129,0 0 0,0 0 0,0 0 0,0 0 0,0 0-1,-1-1 1,1 1 0,0 0 0,0 0 0,0-1 0,0 1 0,0 0 0,0-1 0,0 1 0,-1-1 0,1 1 0,0-1 0,0 1 0,-1-1 0,1 0 0,0 1 0,-1-1 0,1 0 0,0 0 0,-1 1 0,1-1-1,-1 0 1,0 0 0,1 0 0,-1 0 0,0 0 0,1-1 0,9-31 372</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8.292"/>
    </inkml:context>
    <inkml:brush xml:id="br0">
      <inkml:brushProperty name="width" value="0.05" units="cm"/>
      <inkml:brushProperty name="height" value="0.05" units="cm"/>
      <inkml:brushProperty name="color" value="#FF0066"/>
    </inkml:brush>
  </inkml:definitions>
  <inkml:trace contextRef="#ctx0" brushRef="#br0">60 5 12371,'0'0'128,"0"0"0,0 0 0,0 0 0,0-1 1,0 1-1,0 0 0,0 0 0,-1 0 0,1-1 1,0 1-1,0 0 0,0 0 0,0 0 0,0-1 0,0 1 1,0 0-1,-1 0 0,1 0 0,0 0 0,0-1 1,0 1-1,-1 0 0,1 0 0,0 0 0,0 0 0,0 0 1,-1 0-1,1 0 0,0 0 0,0 0 0,0 0 1,-1-1-1,1 1 0,0 0 0,0 0 0,-1 0 1,-6 7 2705,-4 12-606,11-18-2205,-7 12 434,1 0-1,1 1 1,1-1-1,0 1 1,0 0-1,-1 17 1,4-25-432,1 0-1,0 0 1,0 0 0,1-1-1,-1 1 1,1 0 0,0 0 0,1 0-1,0-1 1,0 1 0,0-1 0,0 1-1,1-1 1,0 0 0,0 0 0,0 0-1,8 9 1,-4-6-13,-5-6-10,0 1 1,-1-1-1,1 0 0,0 0 1,0 0-1,1 0 0,-1 0 1,0 0-1,0-1 0,5 3 1,-7-4-7,0 0 0,1-1 0,-1 1 0,0 0 0,0 0 0,1 0 0,-1-1 0,0 1 0,0 0 1,1 0-1,-1-1 0,0 1 0,0 0 0,0 0 0,0-1 0,1 1 0,-1 0 0,0-1 0,0 1 1,0 0-1,0 0 0,0-1 0,0 1 0,0 0 0,0-1 0,0 1 0,0 0 0,0-1 0,0 1 1,0 0-1,0-1 0,0 1 0,-1-16-99,1 16 97,-5-44-111,-3-42-83,8 85 205,0 0 0,0 0 0,0 0 0,0 0 0,0 0 0,0 0 0,0 0 0,0 0 0,0 0 0,0 0 0,1 1 0,-1-1 0,0 0 0,1 0 0,-1 0 0,0 0 0,1 0 0,-1 0 0,1 1 0,-1-1 0,1 0 0,0 0 0,-1 1 0,1-1 0,0 0 0,0 1 0,-1-1 0,2 0 0,1 1 11,-1 0 0,0 0 0,0 0 0,1 0 0,-1 0 0,0 1 0,0-1 0,0 1 0,1-1 0,-1 1 0,3 2 0,10 4 23,15 5-511,-28-11 126,-1-1 0,1 1 0,0-1 0,0 0 1,0 0-1,-1 0 0,1 0 0,3 0 0,4-5-2012,1-6 862</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8.541"/>
    </inkml:context>
    <inkml:brush xml:id="br0">
      <inkml:brushProperty name="width" value="0.05" units="cm"/>
      <inkml:brushProperty name="height" value="0.05" units="cm"/>
      <inkml:brushProperty name="color" value="#FF0066"/>
    </inkml:brush>
  </inkml:definitions>
  <inkml:trace contextRef="#ctx0" brushRef="#br0">1 160 13595,'7'9'2435,"1"-1"1,15 13 0,-12-12-923,22 13 0,-13-11-993,0-1 0,39 13 0,-59-23-515,0 0 0,1-1 0,-1 1 0,1 0-1,-1-1 1,0 1 0,1 0 0,-1-1 0,0 1 0,0 0 0,1-1 0,-1 1 0,0 0-1,0-1 1,1 1 0,-1-1 0,0 1 0,0-1 0,0 1 0,0-1 0,0 1-1,0 0 1,0-1 0,0 1 0,0-1 0,0 1 0,0-1 0,0 1 0,0-1-1,0 0 1,0-19 164,0 19-159,-2-35 343,-1-29 117,3 57-428,0 1 0,1-1 0,0 0 0,1 0-1,4-13 1,-5 18-33,0 0-1,0 1 0,0-1 0,1 0 0,0 1 0,-1-1 1,1 1-1,0 0 0,0 0 0,0 0 0,0 0 0,1 0 1,-1 0-1,4-2 0,1 0-424,0 1 1,1 1 0,-1-1-1,9-1 1,1-1-2065,-3-2-183,-4-5 968</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4:18.696"/>
    </inkml:context>
    <inkml:brush xml:id="br0">
      <inkml:brushProperty name="width" value="0.05" units="cm"/>
      <inkml:brushProperty name="height" value="0.05" units="cm"/>
      <inkml:brushProperty name="color" value="#FF0066"/>
    </inkml:brush>
  </inkml:definitions>
  <inkml:trace contextRef="#ctx0" brushRef="#br0">0 0 15035,'7'34'1977,"-4"0"1599,6 0-1103,3-7-2321,0-6 200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28.450"/>
    </inkml:context>
    <inkml:brush xml:id="br0">
      <inkml:brushProperty name="width" value="0.05" units="cm"/>
      <inkml:brushProperty name="height" value="0.05" units="cm"/>
      <inkml:brushProperty name="color" value="#FF0066"/>
    </inkml:brush>
  </inkml:definitions>
  <inkml:trace contextRef="#ctx0" brushRef="#br0">116 21 10898,'0'-1'143,"0"0"0,0 0 0,0 0 0,0 0-1,-1 0 1,1 0 0,0 0 0,0 1 0,-1-1 0,1 0-1,-1 0 1,1 0 0,-1 1 0,1-1 0,-1 0 0,0 0-1,1 1 1,-1-1 0,0 1 0,1-1 0,-1 1 0,0-1-1,0 1 1,0-1 0,-1 0 0,0 1 70,1 0 0,-1 0 0,0 0 0,0 0 0,1 0 0,-1 0 0,0 0 0,0 0 0,1 1 0,-1-1 0,0 1 0,-2 1 0,-3 1 531,-1 1-1,1 0 1,0 1 0,-11 9-1,16-12-531,-1 1-1,1 0 0,0 0 1,0 0-1,0 0 1,0 0-1,0 0 0,1 0 1,-1 1-1,1-1 0,0 1 1,0-1-1,0 6 1,-1 6 374,0 29 1,1-30-359,0 25 290,3 138 890,-2-170-1386,1-1-1,0 0 1,0 1 0,0-1 0,1 0 0,0 0-1,0 0 1,1 0 0,5 10 0,-6-14-18,0 0 1,0 1-1,0-1 0,0 0 1,0 0-1,1 0 1,-1 0-1,1-1 1,-1 1-1,1-1 1,0 1-1,-1-1 0,1 0 1,0 0-1,0 0 1,0 0-1,0-1 1,0 1-1,0-1 1,0 0-1,0 0 0,3 0 1,8-1-1,-1-1 1,0 0-1,-1-1 1,1 0-1,0-1 1,19-9-1,-3-1-481,41-26 0,-57 32-505,-1-1 0,0 0-1,0 0 1,-1-2 0,18-19 0,-7 1-712</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28.688"/>
    </inkml:context>
    <inkml:brush xml:id="br0">
      <inkml:brushProperty name="width" value="0.05" units="cm"/>
      <inkml:brushProperty name="height" value="0.05" units="cm"/>
      <inkml:brushProperty name="color" value="#FF0066"/>
    </inkml:brush>
  </inkml:definitions>
  <inkml:trace contextRef="#ctx0" brushRef="#br0">1 19 17052,'0'-8'1392,"0"-1"752,3 8-231,7 4-513,6 6-280,-3 11-399,1 2-97,-4 10-264,-2 2-112,3 2-128,-5-1-32,1-3-24,-2 1-104,-3-8-424,1-3-464,1-12-1009,11-11-2000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29.057"/>
    </inkml:context>
    <inkml:brush xml:id="br0">
      <inkml:brushProperty name="width" value="0.05" units="cm"/>
      <inkml:brushProperty name="height" value="0.05" units="cm"/>
      <inkml:brushProperty name="color" value="#FF0066"/>
    </inkml:brush>
  </inkml:definitions>
  <inkml:trace contextRef="#ctx0" brushRef="#br0">1 480 13147,'46'-42'7441,"17"-28"-3764,-56 62-3641,-1 0 0,0-1-1,-1 0 1,0 0 0,0-1 0,-1 1-1,0-1 1,-1 0 0,0 0 0,0 0-1,1-13 1,-3 11-367,-1-1-1,0 0 1,0 0-1,-1 0 1,-1 1 0,0-1-1,-1 0 1,-7-21-1,3 13 47,3 10 260,0 0-1,0 0 1,-1 1 0,0-1-1,0 1 1,-9-11 0,13 20 861,1 4-118,6 10 443,9 20 629,5 8-155,40 68 870,-50-93-2621,0-1-1,2 0 1,0-1-1,24 23 1,-24-27-432,-5-5-309,0 1-1,-1 0 0,1 0 1,-1 1-1,-1 0 1,9 12-1,-3 6-1155</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30.604"/>
    </inkml:context>
    <inkml:brush xml:id="br0">
      <inkml:brushProperty name="width" value="0.05" units="cm"/>
      <inkml:brushProperty name="height" value="0.05" units="cm"/>
      <inkml:brushProperty name="color" value="#FF0066"/>
    </inkml:brush>
  </inkml:definitions>
  <inkml:trace contextRef="#ctx0" brushRef="#br0">132 907 11682,'-1'-1'463,"0"0"0,0 0 0,-1 1 0,1-1 0,0 0 0,-1 1 0,1-1 0,-1 1 0,1 0 0,0-1 0,-1 1 0,1 0 0,-1 0 0,1 0 0,-1 0 0,1 0 0,-1 0 0,1 1-1,-3 0 1,2 0-131,-1 0 0,1 0 0,-1 0-1,1 1 1,0-1 0,0 1 0,0 0 0,-1 0-1,-2 4 1,-2 3-110,-1 1 1,2 1-1,-10 18 1,15-27-80,-6 12-107,1-1 0,1 1 0,0 0 0,1 1 0,0-1 0,-2 18 0,6-30-35,0-1-1,-1 0 1,1 0-1,0 1 1,0-1 0,0 0-1,0 0 1,1 1-1,-1-1 1,0 0-1,0 0 1,1 1-1,-1-1 1,1 0 0,-1 0-1,1 0 1,-1 0-1,1 0 1,0 1-1,0-1 1,1 1 0,-1-1-3,0-1 1,0 1 0,0-1-1,1 0 1,-1 1-1,0-1 1,0 0 0,0 0-1,0 0 1,1 0 0,-1 0-1,0 0 1,0 0 0,0 0-1,0 0 1,1 0 0,-1-1-1,2 0 1,3-1-31,0-1 0,0 0 0,0 0 0,0-1 0,-1 0 0,9-7 0,-4 2-79,-1-1 0,-1 0 0,0 0 0,13-22 1,20-50-115,6-9 805,-44 86-455,0 0 0,1 1 0,-1 0 0,1-1 0,0 1 0,9-6-1,-12 9-79,1 0 0,-1 0-1,0 0 1,1 0 0,-1 0-1,1 1 1,0-1 0,-1 1-1,1-1 1,-1 1 0,1-1-1,0 1 1,-1 0-1,1 0 1,0-1 0,-1 1-1,1 1 1,0-1 0,0 0-1,-1 0 1,1 1 0,-1-1-1,1 1 1,0-1 0,-1 1-1,1 0 1,1 0-1,-1 1-17,-1-1-1,1 1 0,-1-1 0,1 1 1,-1 0-1,0 0 0,0-1 0,0 1 1,0 0-1,0 0 0,0 0 0,-1 0 1,2 3-1,4 31 84,-4-21-55,0-5-21,-2-25 9,0-1-23,1-2-14,1 0-1,0-1 1,9-26 0,-9 36-3,1 1 0,0 0 0,0 0 0,1 0-1,0 1 1,1-1 0,0 1 0,0 0 0,11-11 0,-13 15 5,0 0 1,1 0-1,0 1 1,0 0-1,-1-1 1,1 1-1,1 1 1,-1-1-1,5-1 1,5 0 7,22-2 1,-29 5-18,0-1 1,1 0 0,-1 0-1,0-1 1,0 0-1,0 0 1,0 0 0,-1-1-1,1 0 1,11-7-1,-8 1 3,-1 1 0,0-1-1,-1-1 1,0 0 0,-1 0-1,0 0 1,0-1 0,-1 0-1,-1 0 1,0-1 0,0 1-1,-1-1 1,4-21 0,-3 5 2,-1-1-1,-1 1 1,-2 0 0,-4-57 0,1 68-8,0 1 0,-1-1 0,-7-20 0,7 28 2,0 0 0,-1 0 0,0 1 0,-1 0 0,1 0 0,-2 0 0,-8-10 0,13 16 2,-1 0 0,1 0 0,-1 0 0,0 0 0,0 1-1,0-1 1,0 0 0,0 1 0,0 0 0,0 0 0,-1-1 0,1 1 0,0 1 0,-1-1 0,1 0 0,-1 0 0,1 1-1,-1 0 1,1-1 0,-1 1 0,1 0 0,-1 0 0,1 0 0,-1 1 0,1-1 0,-1 0 0,1 1 0,-1 0 0,1 0-1,0 0 1,-5 2 0,3-1 6,-1 1-1,1 0 0,0 0 0,0 0 1,1 1-1,-1-1 0,1 1 0,-1 0 1,1 0-1,0 0 0,1 0 0,-1 0 0,1 1 1,-2 5-1,1-4 10,1 1-1,1 0 1,-1 0 0,1 0 0,1 0-1,-1 0 1,1 0 0,0 0 0,2 10-1,0-6 26,0 1 0,1-1 0,1 1-1,0-1 1,0 0 0,1 0 0,1-1-1,-1 1 1,2-1 0,0 0-1,14 16 1,-14-19 9,0-1 0,0 1 0,1-2 0,0 1 0,0-1-1,0 0 1,0-1 0,1 1 0,0-2 0,14 5 0,-16-6-23,-1-1 1,1 0-1,0-1 1,-1 1-1,1-1 1,0 0-1,-1-1 1,1 1-1,-1-2 1,1 1-1,-1-1 1,1 1-1,-1-2 1,0 1-1,12-7 1,-9 4-8,-1-1 0,0 0 0,0-1 0,0 0 0,-1 0-1,0 0 1,0-1 0,-1 0 0,0-1 0,0 1 0,-1-1 0,5-11 0,2-9 2,-1-1-1,10-49 0,-19 74-19,-3 5-1,1 0 0,0-1 0,0 1 0,0 0 0,0 0 1,0-1-1,1 1 0,-1 0 0,0-1 0,0 1 0,0 0 0,0 0 0,0-1 1,0 1-1,0 0 0,0 0 0,1-1 0,-1 1 0,0 0 0,0 0 0,0-1 1,1 1-1,-1 0 0,0 0 0,0 0 0,0-1 0,1 1 0,-1 0 0,0 0 1,0 0-1,1 0 0,-1 0 0,0 0 0,1-1 0,-1 1 0,0 0 0,1 0 1,8 9 5,3 2-3,-10-10-3,0 0-1,0 0 1,0 0-1,0 0 0,0 0 1,0 0-1,0-1 1,0 1-1,0-1 0,0 0 1,1 0-1,-1 1 0,0-1 1,0-1-1,0 1 1,1 0-1,-1 0 0,0-1 1,0 1-1,0-1 1,0 0-1,0 0 0,0 0 1,2-1-1,-1 0-1,0 0 0,-1-1-1,0 1 1,1-1 0,-1 1 0,0-1 0,0 0-1,-1 0 1,1 0 0,0 0 0,-1 0 0,0 0-1,0 0 1,0 0 0,1-5 0,2-12-43,-2 9 33,0 1-1,0-1 0,1 1 1,7-15-1,-9 23 13,0 0 0,0-1 0,1 1 0,-1 0 0,0 0 0,1 1-1,0-1 1,-1 0 0,1 0 0,0 1 0,0-1 0,0 1 0,0-1 0,0 1-1,0 0 1,1 0 0,-1 0 0,0 0 0,1 1 0,-1-1 0,0 0 0,1 1-1,-1 0 1,1-1 0,2 1 0,1 0 0,0 1-1,1 0 1,-1 0 0,0 1-1,1-1 1,-1 1 0,0 0-1,0 1 1,0 0 0,-1 0-1,1 0 1,-1 0 0,1 1-1,-1 0 1,0 0 0,-1 1-1,1-1 1,-1 1 0,0 0-1,4 6 1,-1-1-2,0 1 0,-1 0 0,-1 0 0,1 0-1,-2 1 1,0 0 0,0 0 0,-1 0 0,2 20 0,-3-8 2,-1-1 0,-1 1 1,-1 0-1,-1 0 0,-9 37 0,8-45 4,-2-1 1,0 1-1,-1-1 0,0 1 1,-1-2-1,-1 1 0,0-1 1,-19 24-1,25-36 0,0 1-1,-1-1 1,1 1-1,0-1 1,-1 0-1,1 0 1,-1 0-1,0 0 1,0-1-1,0 1 1,1-1-1,-2 0 1,1 1-1,0-1 1,0-1-1,-5 2 1,6-2-7,0 0 1,0-1-1,0 1 0,0 0 0,0-1 0,0 0 1,0 1-1,0-1 0,0 0 0,0 0 1,0 0-1,1 0 0,-1 0 0,0 0 1,1-1-1,-1 1 0,1-1 0,-1 1 0,1-1 1,0 1-1,-1-1 0,1 0 0,0 0 1,0 1-1,-1-5 0,-1-1-148,0-1 0,1 1 0,0 0 1,0-1-1,1 1 0,0-1 0,0 0 0,1 0 0,0 1 0,0-1 0,2-9 1,-1 7-499,1-1 1,1 2 0,0-1-1,0 0 1,1 0-1,0 1 1,0 0 0,7-9-1,3-1-2095,-14 19 2653,1 0-1,-1-1 1,1 1 0,-1 0-1,1-1 1,-1 1 0,1 0 0,-1 0-1,1 0 1,-1-1 0,1 1-1,-1 0 1,1 0 0,-1 0 0,1 0-1,-1 0 1,2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31.620"/>
    </inkml:context>
    <inkml:brush xml:id="br0">
      <inkml:brushProperty name="width" value="0.05" units="cm"/>
      <inkml:brushProperty name="height" value="0.05" units="cm"/>
      <inkml:brushProperty name="color" value="#FF0066"/>
    </inkml:brush>
  </inkml:definitions>
  <inkml:trace contextRef="#ctx0" brushRef="#br0">410 2865 9114,'-1'0'145,"1"0"1,0 0-1,0 0 0,-1 0 0,1 0 1,0 0-1,0 0 0,-1 0 1,1-1-1,0 1 0,0 0 0,-1 0 1,1 0-1,0 0 0,0 0 1,0 0-1,-1 0 0,1-1 0,0 1 1,0 0-1,0 0 0,0 0 0,-1 0 1,1-1-1,0 1 0,0 0 1,0 0-1,0 0 0,0-1 0,-1 1 1,1-1-29,0 1 0,0-1-1,1 1 1,-1-1 0,0 1 0,0 0 0,0-1 0,0 1 0,0-1 0,1 1 0,-1-1 0,0 1 0,0-1-1,0 1 1,1 0 0,-1-1 0,0 1 0,1 0 0,-1-1 0,1 1 0,11-10 402,0 1 1,1 0 0,0 1-1,0 0 1,16-5-1,-15 6-361,297-166 1192,-198 103-1246,258-179 663,34-109 1451,-242 207-1668,302-298-304,-209 191-89,-149 154 108,-50 44 367,-3-3 1,-3-2-1,-3-3 0,71-130 0,-106 176-481,-2-1 0,-1-1 0,-1 0 0,7-30 0,-14 42-129,1 0 1,-2-1 0,0 1-1,0-1 1,-1 0-1,-1 1 1,0-1-1,-1 1 1,0-1-1,-5-14 1,3 14-23,-1-1-1,-1 1 1,0 0 0,-1 0 0,0 0 0,-1 1-1,0 0 1,-1 1 0,-1 0 0,-20-19 0,21 22-24,-1 1 0,0 0 0,-1 0 0,0 1 0,0 1 0,0 0 0,0 0 0,-1 1 0,0 1 0,0 0 0,0 0 0,0 1 0,-15 0 1,-4 2-21,0 1 0,1 2 0,0 1 1,0 1-1,0 2 0,-56 19 0,-168 88-14,193-84 50,-141 67 52,-174 85-384,13 22-504,39 10 504,36-21 72,104-65 80,158-107 181,1 2-1,1 1 1,1 0 0,-31 46 0,-2 17 9,3 2 0,-52 127 1,76-148 4,4 2-1,-20 85 1,34-107 9,3 0-1,1 1 0,3 0 1,2 64-1,4-81 43,2 0 0,1 0 0,1-1 0,1 0-1,2 0 1,2-1 0,0 0 0,2 0 0,27 45 0,-32-64-5,0 0 0,1 0 0,0-1 0,0 0-1,1-1 1,1 0 0,-1-1 0,2 0 0,-1 0 0,1-1 0,0 0 0,0-2 0,1 1 0,0-1 0,0-1 0,0 0 0,0-1-1,19 2 1,-3-2 106,-1-2-1,0-1 1,0-1-1,1-2 1,39-8-1,-32 2 33,0-1 0,-1-2 0,56-27 0,-34 8-210,0-3 1,-3-2-1,-1-3 1,72-66-1,-24 5-132</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1.554"/>
    </inkml:context>
    <inkml:brush xml:id="br0">
      <inkml:brushProperty name="width" value="0.05" units="cm"/>
      <inkml:brushProperty name="height" value="0.05" units="cm"/>
      <inkml:brushProperty name="color" value="#FF0066"/>
    </inkml:brush>
  </inkml:definitions>
  <inkml:trace contextRef="#ctx0" brushRef="#br0">4 1258 8402,'-1'-5'7331,"0"3"-6898,1 0 0,-1 0 0,1 0 0,0-1 0,-1 1 0,1 0 0,0-3 0,3 0-174,1 1 0,-1-1-1,1 1 1,0 0 0,-1 0-1,2 1 1,-1-1-1,9-4 1,5-6 85,31-27 306,49-55 1,37-55 96,-6 6-56,156-133 1033,-11 12-191,-230 219-1360,73-73-34,-111 115-241,-4 2 11,0 0 0,1 1 1,-1 0-1,1-1 0,-1 1 1,1 0-1,0 0 0,0 1 1,0-1-1,0 1 1,0-1-1,0 1 0,1 0 1,3-1-1</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2.135"/>
    </inkml:context>
    <inkml:brush xml:id="br0">
      <inkml:brushProperty name="width" value="0.05" units="cm"/>
      <inkml:brushProperty name="height" value="0.05" units="cm"/>
      <inkml:brushProperty name="color" value="#FF0066"/>
    </inkml:brush>
  </inkml:definitions>
  <inkml:trace contextRef="#ctx0" brushRef="#br0">355 83 14635,'0'-5'491,"0"1"1,0-1-1,0 0 1,0 0-1,-1 0 0,0 0 1,0 1-1,0-1 0,0 0 1,-1 1-1,0-1 0,0 1 1,-5-9-1,7 12-411,-1 1 0,1-1-1,-1 0 1,0 1 0,0-1 0,1 1 0,-1-1 0,0 1-1,0-1 1,1 1 0,-1-1 0,0 1 0,0 0 0,0-1-1,0 1 1,0 0 0,0 0 0,0 0 0,0 0 0,1 0-1,-1 0 1,0 0 0,0 0 0,0 0 0,0 0 0,0 0-1,0 0 1,-1 1 0,-3 1 148,1 0 1,-1 1-1,0-1 0,-6 6 1,-20 14 458,-54 52 1,-22 38-344,98-102-295,0 0 0,1 0 0,0 1 0,-8 15 0,15-23-31,-1-1-1,1 1 0,0 0 0,0 0 1,1-1-1,-1 1 0,0 0 0,1 0 1,0 0-1,0 0 0,0 5 0,0-6-8,1-1 0,-1 1-1,1 0 1,0-1-1,-1 1 1,1 0-1,0-1 1,0 1 0,0-1-1,0 0 1,0 1-1,1-1 1,-1 0 0,0 1-1,1-1 1,-1 0-1,0 0 1,1 0-1,0 0 1,-1-1 0,3 2-1,1 0-6,1 0-1,0-1 1,-1 1-1,1-1 1,0-1 0,0 1-1,0-1 1,-1 0-1,1 0 1,0-1-1,0 1 1,8-3-1,2-1-152,-1-1 0,-1 0-1,25-12 1,-25 9-523,0 0-1,0-1 1,-1-1 0,-1 0 0,1-1-1,-1-1 1,-1 0 0,0 0 0,-1-1 0,12-20-1,-1-1-730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1.289"/>
    </inkml:context>
    <inkml:brush xml:id="br0">
      <inkml:brushProperty name="width" value="0.05" units="cm"/>
      <inkml:brushProperty name="height" value="0.05" units="cm"/>
      <inkml:brushProperty name="color" value="#FF0066"/>
    </inkml:brush>
  </inkml:definitions>
  <inkml:trace contextRef="#ctx0" brushRef="#br0">138 69 11562,'13'-17'2689,"23"-19"-1,-27 26-1251,-4 4 356,-11 9-22,-9 8-463,-14 13-603,2 2 1,-27 32 0,45-48-686,2 1 0,-1-1 1,1 1-1,1 0 0,0 1 0,0-1 0,1 1 0,1 0 1,-6 23-1,10-33-20,0-1 0,-1 0 0,1 0 0,0 0 0,0 0 0,0 0 0,0 0 0,0 0 0,0 0 0,0 0 0,1 1 0,-1-1 0,0 0 0,1 0 0,-1 0 0,0 0 0,1 0 0,-1 0 0,1 0 0,0 0 0,-1-1 1,1 1-1,0 0 0,-1 0 0,1 0 0,0-1 0,0 1 0,0 0 0,0-1 0,0 1 0,0-1 0,0 1 0,0-1 0,0 1 0,0-1 0,0 0 0,0 1 0,0-1 0,0 0 0,0 0 0,2 0 0,2 0 1,0 0 1,0 0-1,0 0 0,-1-1 0,1 0 0,0 0 0,-1 0 1,6-3-1,-2 0 51,1 1 0,0 0 0,0 0 0,1 1-1,-1 0 1,16-1 0,-23 3-17,1 0-1,-1 0 1,0 1-1,1-1 1,-1 0-1,0 1 1,1 0-1,-1 0 1,0-1 0,1 1-1,-1 1 1,0-1-1,0 0 1,0 0-1,0 1 1,0-1-1,0 1 1,-1 0-1,1-1 1,0 1-1,-1 0 1,0 0-1,1 0 1,-1 0-1,0 0 1,0 1-1,0-1 1,0 0 0,0 0-1,0 1 1,0 2-1,0 3 55,0-1-1,0 1 1,-1-1 0,0 1 0,0-1-1,0 1 1,-1-1 0,-3 11-1,1-4 38,-1 1-1,-1-2 1,-8 19-1,11-27-120,-1-1-1,1-1 1,-1 1-1,1 0 1,-1-1-1,0 1 0,-1-1 1,1 0-1,-1 0 1,1 0-1,-1 0 1,0-1-1,0 0 1,-5 3-1,2-2-183,0-1 0,-1 1 0,1-1 0,-1-1 0,1 0 0,-1 0 0,-13 0 0,20-1 2,0 1 0,-1-1 0,1 0 0,-1 0-1,1 0 1,0-1 0,-1 1 0,1 0 0,-1 0 0,1-1 0,0 1 0,-1-1 0,1 1 0,0-1 0,0 1 0,-1-1 0,1 0 0,0 0 0,0 0 0,0 0-1,0 1 1,0-1 0,0-1 0,0 1 0,0 0 0,0 0 0,1 0 0,-1 0 0,0-1 0,1 1 0,-1 0 0,1 0 0,-1-1 0,1 1 0,0-1 0,0 1 0,-1 0-1,1-1 1,0 1 0,0-1 0,0 1 0,1-2 0,2-18-2122,11-5 937</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2.464"/>
    </inkml:context>
    <inkml:brush xml:id="br0">
      <inkml:brushProperty name="width" value="0.05" units="cm"/>
      <inkml:brushProperty name="height" value="0.05" units="cm"/>
      <inkml:brushProperty name="color" value="#FF0066"/>
    </inkml:brush>
  </inkml:definitions>
  <inkml:trace contextRef="#ctx0" brushRef="#br0">0 44 14843,'1'-3'475,"6"-22"2131,-7 24-2440,0 0-1,0 0 1,1 1-1,-1-1 1,0 0-1,1 0 1,-1 1-1,0-1 1,1 0-1,-1 1 1,1-1-1,-1 0 1,1 1-1,0-1 1,-1 1-1,1-1 1,0 1-1,-1-1 1,1 1-1,0-1 1,-1 1-1,1 0 1,0-1 0,1 1-1,-2 0-77,1 1 1,-1-1-1,0 1 1,1-1-1,-1 1 1,1-1-1,-1 1 0,0 0 1,0-1-1,1 1 1,-1-1-1,0 1 0,0 0 1,0-1-1,1 1 1,-1 0-1,0-1 1,0 1-1,0 0 0,0-1 1,0 1-1,-1 0 1,1-1-1,0 2 1,0 1 249,1 61 1413,3 40-140,-2-88-1405,0 1 0,1-1 0,1 0 0,8 21 1,1-8-57,1-1 1,1-1 0,2 0-1,1 0 1,0-2 0,2-1-1,35 34 1,-51-54-212,29 25-138,-32-28 65,1 0 0,-1 0 1,1 1-1,0-1 0,-1-1 0,1 1 1,0 0-1,0 0 0,-1-1 1,1 1-1,0-1 0,0 1 0,0-1 1,0 0-1,0 0 0,0 0 1,4 0-1,-5-1-145,0 1 0,1-1 0,-1 0 0,0 0 0,1 0 0,-1 0 1,0 0-1,0 0 0,0-1 0,0 1 0,0 0 0,0 0 0,0-1 0,0 1 0,0-1 0,-1 1 1,1-1-1,-1 1 0,1-1 0,0-1 0,3-8-1252,8-11-155</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2.786"/>
    </inkml:context>
    <inkml:brush xml:id="br0">
      <inkml:brushProperty name="width" value="0.05" units="cm"/>
      <inkml:brushProperty name="height" value="0.05" units="cm"/>
      <inkml:brushProperty name="color" value="#FF0066"/>
    </inkml:brush>
  </inkml:definitions>
  <inkml:trace contextRef="#ctx0" brushRef="#br0">69 1 16436,'-1'0'3665,"-7"6"-1373,1 3-1823,1-1 0,0 1 1,0 0-1,1 0 0,0 1 1,1-1-1,0 1 0,-3 12 1,4-15-421,1 1 0,1 0 1,0 0-1,0-1 1,0 1-1,1 0 1,0 0-1,0 0 1,1 0-1,0 0 0,4 13 1,-4-18-43,1 0 0,-1 0 0,1 0 1,-1 0-1,1 0 0,0 0 0,0 0 0,0 0 0,1-1 1,-1 1-1,1-1 0,-1 1 0,1-1 0,0 0 1,0 0-1,0 0 0,0-1 0,0 1 0,0-1 0,6 2 1,-4-2-6,1 0 1,-1 0 0,0 0-1,0-1 1,0 0 0,1 0-1,-1-1 1,0 0 0,0 0-1,0 0 1,0 0 0,0-1-1,7-2 1,0-1 4,-1-1 0,0 0 0,-1-1 1,1 0-1,13-12 0,-21 16-10,1 0 0,-2 0 0,1-1 0,0 1 0,-1-1-1,1 0 1,-1 1 0,3-7 0,-5 7-9,1 1-1,0-1 1,-1 1-1,1-1 1,-1 1 0,0 0-1,0-1 1,0 1-1,0-1 1,0 1-1,0-1 1,-1 1 0,0-1-1,1 1 1,-1-1-1,-1-1 1,-2-3-225,1 0 0,-2 0-1,1 0 1,-1 1 0,0 0 0,0 0 0,-1 0 0,0 1 0,0 0 0,0 0 0,-9-5-1,9 6-419,-1 0-1,1 1 0,-1 0 0,0 0 0,0 0 0,-1 1 0,-7-1 0,-5 2-831</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3.211"/>
    </inkml:context>
    <inkml:brush xml:id="br0">
      <inkml:brushProperty name="width" value="0.05" units="cm"/>
      <inkml:brushProperty name="height" value="0.05" units="cm"/>
      <inkml:brushProperty name="color" value="#FF0066"/>
    </inkml:brush>
  </inkml:definitions>
  <inkml:trace contextRef="#ctx0" brushRef="#br0">1 142 16956,'0'1'223,"0"0"1,1 1-1,-1-1 1,1 0-1,-1 1 1,1-1-1,-1 0 1,1 0-1,0 0 1,0 0 0,-1 0-1,1 1 1,0-1-1,0-1 1,0 1-1,0 0 1,0 0-1,3 1 1,25 10 2420,-25-11-2489,0 0 0,-1 0 0,1 0 0,0 1 0,-1 0 0,1 0 0,-1 0 0,5 4-1,-3-1-142,-1 0 0,0 1 0,-1 0 0,0 0 0,0 0 0,0 1 0,0-1 0,-1 1 0,0-1-1,-1 1 1,1 0 0,0 8 0,-2-14-14,0-1 1,0 1-1,0 0 1,0-1-1,0 1 0,0-1 1,0 1-1,0-1 1,0 1-1,1-1 0,-1 1 1,0-1-1,0 1 1,1-1-1,-1 0 0,0 1 1,1-1-1,-1 1 0,0-1 1,1 1-1,0-1-1,-1 0 0,0 0 0,1 0 0,-1-1 0,0 1 0,1 0 0,-1 0 0,0 0 0,1 0 0,-1-1 0,0 1 0,0 0-1,1 0 1,-1 0 0,0-1 0,0 1 0,0 0 0,1-1 0,-1 1 0,0 0 0,0 0 0,1-1 0,8-24-80,11-59 24,-13 49 67,2 0 1,18-46-1,-26 79 7,-1 0-1,1 0 1,0 1 0,0-1 0,0 0 0,0 1 0,0-1 0,0 1 0,0 0 0,1-1-1,-1 1 1,0 0 0,1 0 0,-1 0 0,1 0 0,-1 0 0,1 0 0,0 0 0,2-1-1,-3 2 17,1 0-1,-1 0 0,1 0 0,-1 0 0,1 0 0,-1 0 1,0 1-1,1-1 0,-1 0 0,1 1 0,-1-1 0,0 1 1,1-1-1,-1 1 0,0 0 0,0 0 0,1-1 0,-1 1 0,0 0 1,0 0-1,0 0 0,0 0 0,1 2 0,30 40 680,-27-34-753,2 0-1,-1 0 1,1 0-1,0-1 1,15 12 0,-22-19-62,1-1 0,-1 1 0,1-1 0,0 1 0,-1-1 0,1 0 0,0 1 0,-1-1 0,1 0 0,0 1 0,-1-1 0,1 0 0,0 0 0,0 0 0,-1 0 0,1 0 0,0 0 0,0 0 0,-1 0 0,1 0 1,1 0-1,12-11-4326,-5 3 2985</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3.549"/>
    </inkml:context>
    <inkml:brush xml:id="br0">
      <inkml:brushProperty name="width" value="0.05" units="cm"/>
      <inkml:brushProperty name="height" value="0.05" units="cm"/>
      <inkml:brushProperty name="color" value="#FF0066"/>
    </inkml:brush>
  </inkml:definitions>
  <inkml:trace contextRef="#ctx0" brushRef="#br0">92 4 13131,'0'-3'3332,"-5"4"-1629,-6 5-153,5-1-1000,1 0 0,-1 0 0,1 0 0,0 0-1,0 1 1,-7 11 0,10-14-456,1-1 0,0 0-1,0 0 1,0 1 0,0-1 0,1 0-1,-1 1 1,1-1 0,-1 1 0,1 3-1,0-4-50,0 0 0,0-1 0,1 1 0,-1-1-1,0 1 1,1-1 0,-1 1 0,1-1 0,0 0-1,-1 1 1,1-1 0,0 0 0,0 1-1,0-1 1,0 0 0,0 0 0,0 0 0,2 2-1,2 0-7,0 0 1,0 0-1,0 0 0,1 0 0,-1-1 0,1 0 0,-1 0 0,1-1 0,0 0 0,0 0 0,-1 0 0,1 0 0,8-1 0,-8 0-20,1 0-1,0-1 1,0 0-1,0 0 0,-1-1 1,1 0-1,-1 0 1,1 0-1,-1-1 1,0 0-1,7-4 1,-12 6 0,0 1 1,0-1 0,0 0-1,0 1 1,0-1 0,0 0-1,0 0 1,-1 0 0,1 0-1,0 0 1,0 0 0,-1 0-1,1 0 1,-1 0 0,1 0-1,-1 0 1,1 0 0,-1 0-1,0 0 1,1-1 0,-1 1-1,0 0 1,0 0 0,0 0-1,0-1 1,0 1 0,0 0-1,0 0 1,-1 0 0,1 0-1,0-1 1,-1 1 0,1 0-1,0 0 1,-1 0 0,0 0-1,1 0 1,-1 0 0,0 0-1,1 0 1,-1 0 0,0 0-1,-1-1 1,-4-4-54,-1 0 1,1 0-1,-1 0 0,-1 1 0,1 1 0,0-1 1,-1 1-1,0 0 0,0 1 0,-1-1 1,1 2-1,0-1 0,-1 1 0,0 1 1,1-1-1,-1 2 0,0-1 0,0 1 0,1 0 1,-1 1-1,-17 3 0,12 1-725,14-5 708,0 0-1,0 0 0,-1 0 0,1 0 1,0 0-1,0 0 0,0 0 1,-1 0-1,1 0 0,0 0 1,0 0-1,0 1 0,0-1 1,-1 0-1,1 0 0,0 0 1,0 0-1,0 0 0,0 0 1,-1 0-1,1 1 0,0-1 1,0 0-1,0 0 0,0 0 0,0 0 1,0 1-1,0-1 0,-1 0 1,1 0-1,0 0 0,0 0 1,0 1-1,0-1 0,0 0 1,0 0-1,0 0 0,0 1 1,0-1-1,0 0 0,0 0 1,0 0-1,0 1 0,0-1 1,0 0-1,0 0 0,1 0 0,-1 1 1,0-1-1,0 0 0,0 0 1,0 0-1,0 0 0,0 1 1,0-1-1,1 0 0,-1 0 1,0 0-1,0 0 0,0 0 1,0 0-1,0 1 0,1-1 1,-1 0-1,0 0 0,0 0 1,0 0-1,1 0 0,16 6-1147</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3.865"/>
    </inkml:context>
    <inkml:brush xml:id="br0">
      <inkml:brushProperty name="width" value="0.05" units="cm"/>
      <inkml:brushProperty name="height" value="0.05" units="cm"/>
      <inkml:brushProperty name="color" value="#FF0066"/>
    </inkml:brush>
  </inkml:definitions>
  <inkml:trace contextRef="#ctx0" brushRef="#br0">0 204 13059,'4'5'1205,"0"-1"-1,0 1 1,0 0 0,4 8 0,-5-7-675,0 1 1,0 0 0,-1 0-1,0 0 1,0 0 0,-1 0-1,0 0 1,0 1 0,-1 12-1,1-48 313,0-1 1,10-50-1,-8 65-720,1-1 0,1 1 0,0 0 0,0 0 0,2 0 1,14-24-1,-17 33-85,0 0 1,0 0 0,0 1 0,0-1 0,1 1 0,-1 0 0,1 1 0,0-1-1,0 1 1,1 0 0,6-3 0,-8 4-123,0 1 0,0 0 1,1 0-1,-1 0 0,0 0 0,1 0 0,-1 1 0,0 0 1,1 0-1,-1 0 0,0 1 0,1-1 0,-1 1 0,0 0 1,8 3-1,-10-3-107,0-1 0,-1 1 0,1 0 0,0 0 0,-1 0 0,1 0 0,-1 0 0,1 0 0,-1 0 0,0 1 0,1-1 0,-1 1 0,0-1 0,0 0 0,0 1 0,0 0 0,0-1 0,0 1 1,-1 0-1,2 2 0,5 21-1460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24.993"/>
    </inkml:context>
    <inkml:brush xml:id="br0">
      <inkml:brushProperty name="width" value="0.05" units="cm"/>
      <inkml:brushProperty name="height" value="0.05" units="cm"/>
      <inkml:brushProperty name="color" value="#FF0066"/>
    </inkml:brush>
  </inkml:definitions>
  <inkml:trace contextRef="#ctx0" brushRef="#br0">80 1015 10386,'0'-6'513,"0"-1"0,1 0 0,-1 1 1,2-1-1,-1 0 0,1 1 0,0-1 0,0 1 0,1 0 0,0 0 0,0 0 0,0 0 0,1 0 0,0 1 1,7-9-1,-3 6-153,0 2 0,0-1 1,0 1-1,1 0 1,0 0-1,0 1 0,0 0 1,1 1-1,14-4 0,99-30 750,2 6 0,1 5 0,178-15 0,-279 40-1088,161-21 46,-163 19-60,0-2 0,-1-1-1,0-1 1,0-1-1,40-22 1,-60 30-7,26-15 14,0-2 1,0-2-1,31-28 1,-56 45-1,-1 1 0,1-1 1,-1 0-1,1 0 0,-1 0 1,0-1-1,0 1 0,-1 0 1,1-1-1,-1 1 0,0-1 1,1 1-1,-2-1 0,2-4 1,-2 3 49,0-1 1,0 1-1,-1 0 1,1 0-1,-1 0 1,-1 0-1,1 0 1,-1 0-1,1 0 1,-4-5 0,-6-12 64,-1 1-1,-1 0 1,-27-34 0,-56-51-91,77 87-33,-1 1-1,0 2 0,-1-1 0,-1 2 0,0 1 0,-29-13 0,31 18-6,0 1 0,-1 1 0,-1 0 0,1 2 0,-1 0-1,0 2 1,-40-2 0,-179 6 382,219 0-317,-1 2 0,1 0-1,0 1 1,-34 12-1,13-1-62,-51 26-1,64-26-3,1 2 1,1 1-1,0 1 0,1 1 0,1 1 1,-27 30-1,37-34 8,1 1 0,0 0 0,2 1 0,0 1 0,1 0 0,1 1 0,1 0 0,1 1 0,-11 38 0,16-45 8,2 0 0,0 1 0,0-1 0,2 0 0,0 1 0,0-1 0,2 1 0,0-1 0,7 28 0,-3-22 37,2-1 1,0-1-1,1 1 1,0-1-1,2-1 0,21 28 1,-23-33-12,2-2 0,-1 1 1,2-1-1,0-1 0,0 0 1,0-1-1,2 0 0,-1-1 0,1 0 1,0-1-1,0-1 0,1 0 1,0-1-1,0-1 0,0 0 1,0-1-1,18 2 0,-5-4 77,0 0-1,0-1 0,0-2 1,0-1-1,0-1 0,-1-2 1,1-1-1,45-17 0,-68 22-104,106-45 376,-99 41-458,0 0 1,-1-2-1,0 1 1,0-1-1,0-1 1,15-16-1,-22 20-81,-1 1 0,1-1-1,-1 1 1,0-1 0,0 0 0,0 0-1,-1-1 1,0 1 0,2-7-1,0-12-523</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2.272"/>
    </inkml:context>
    <inkml:brush xml:id="br0">
      <inkml:brushProperty name="width" value="0.05" units="cm"/>
      <inkml:brushProperty name="height" value="0.05" units="cm"/>
      <inkml:brushProperty name="color" value="#FF0066"/>
    </inkml:brush>
  </inkml:definitions>
  <inkml:trace contextRef="#ctx0" brushRef="#br0">67 299 11811,'-20'-22'3807,"20"22"-3757,0 0 0,0 0 0,0 0 0,0 1 0,0-1 0,0 0 0,0 0 0,0 0 0,0 0 0,0 0 0,0 0 0,0 0 0,0 0 1,0 0-1,0 0 0,0 0 0,0 0 0,0 1 0,0-1 0,0 0 0,0 0 0,0 0 0,-1 1 600,1-1-600,0 0 0,0 0 0,0 0 1,0 0-1,0 0 0,0 0 0,0 0 0,0 0 0,0 0 0,0 0 0,0 0 0,0 0 0,0 0 0,-1 0 0,1 0 0,0 0 0,0 0 0,0 0 0,0 0 0,0 0 0,0 0 0,0 0 0,0 0 0,0 0 0,0 0 0,0 0 0,-1 0 0,3 8 1001,10 32 2036,12 72 1,-14-10-1698,-9-83-1190,-1-1 0,-1 0 0,-5 30-1,6-46-187,0-1 0,-1 0 0,1 0-1,0 1 1,-1-1 0,1 0 0,-1 0-1,1 0 1,-1 0 0,-1 2 0,2-3-10,0 0 1,0 0 0,0 1-1,-1-1 1,1 0-1,0 0 1,0 0 0,0 0-1,-1 0 1,1 0-1,0 0 1,0 0 0,0 0-1,0 0 1,-1 0-1,1 0 1,0 0 0,0 0-1,0 0 1,-1 0-1,1 0 1,0 0 0,0 0-1,0 0 1,0 0-1,-1 0 1,1-1 0,0 1-1,0 0 1,0 0-1,0 0 1,-1 0 0,1 0-1,0 0 1,0-1-1,0 1 1,0 0 0,0 0-1,0 0 1,-2-3 6,0-1 0,0 1 1,1 0-1,-1-1 0,1 1 1,-1-5-1,-40-174-149,34 135-295,-4-91 1,12 114 308,1 0 0,1-1 0,6-26 0,-6 40 114,1 0 1,1 0-1,0 0 1,0 0-1,1 0 1,0 1 0,1 0-1,10-15 1,-14 23 13,0-1 0,1 0 1,-1 1-1,1 0 0,-1-1 1,1 1-1,0 0 0,-1 0 0,1 0 1,5-2-1,-6 4 6,0-1-1,0 1 1,0 0 0,-1 0 0,1 0-1,0 0 1,0 0 0,0 0-1,0 0 1,0 0 0,-1 1-1,1-1 1,0 1 0,0-1 0,-1 1-1,1 0 1,0 0 0,-1-1-1,1 1 1,-1 1 0,3 1-1,2 2 59,0 0-1,-1 0 1,0 1-1,0 0 1,0 0-1,-1 1 1,4 6-1,24 53 472,-25-52-433,5 15 78,4 7 15,0-1 0,3 0 0,36 52 1,-50-81-356,0 0 0,0-1 0,1 1 0,11 7 0,-14-12-2733,-5-5 1434,-7-7 863,-1 6 11</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2.461"/>
    </inkml:context>
    <inkml:brush xml:id="br0">
      <inkml:brushProperty name="width" value="0.05" units="cm"/>
      <inkml:brushProperty name="height" value="0.05" units="cm"/>
      <inkml:brushProperty name="color" value="#FF0066"/>
    </inkml:brush>
  </inkml:definitions>
  <inkml:trace contextRef="#ctx0" brushRef="#br0">21 118 14171,'-12'3'1536,"4"-1"3705,18-11-3376,4-1-361,8 0-704,-4-2-296,8 2-367,-3 0-73,10 0-657,-1-1-399,2-2-1440,1-1 1423,-1 1 201</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2.743"/>
    </inkml:context>
    <inkml:brush xml:id="br0">
      <inkml:brushProperty name="width" value="0.05" units="cm"/>
      <inkml:brushProperty name="height" value="0.05" units="cm"/>
      <inkml:brushProperty name="color" value="#FF0066"/>
    </inkml:brush>
  </inkml:definitions>
  <inkml:trace contextRef="#ctx0" brushRef="#br0">207 1 13715,'-6'0'425,"1"0"1,0 0 0,0 1-1,-1 0 1,1 0-1,0 0 1,0 1-1,0 0 1,0 0-1,0 0 1,1 1 0,-1-1-1,1 1 1,-1 0-1,1 0 1,0 1-1,-4 3 1,-4 5 90,1 0 0,0 1 0,1 0 0,-9 16-1,9-14-38,1 1-1,-11 29 1,17-37-319,1 0 0,-1 0 0,1 1-1,1-1 1,0 0 0,0 1 0,1 16 0,0-22-125,0 0 0,1-1 0,-1 1 0,1 0 0,0 0 0,0 0 0,0-1 0,0 1 0,1 0 0,-1-1 0,0 1 0,1-1-1,0 0 1,0 0 0,0 1 0,0-1 0,2 2 0,0-1-21,0-1 0,0 1 0,0-1 0,1 0-1,-1 0 1,1-1 0,-1 1 0,1-1 0,7 1-1,2 0-145,0-1 0,0-1 0,-1-1 0,1 0 0,0 0 0,17-5 0,-12 1-806,1-2-1,-1 0 1,-1-1 0,1-1-1,25-16 1,-2-2-762</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3.574"/>
    </inkml:context>
    <inkml:brush xml:id="br0">
      <inkml:brushProperty name="width" value="0.05" units="cm"/>
      <inkml:brushProperty name="height" value="0.05" units="cm"/>
      <inkml:brushProperty name="color" value="#FF0066"/>
    </inkml:brush>
  </inkml:definitions>
  <inkml:trace contextRef="#ctx0" brushRef="#br0">169 163 17420,'-3'0'418,"1"-1"0,-1 0 1,1 1-1,-1-1 0,0 1 1,1 0-1,-1 0 0,0 0 1,1 0-1,-1 1 0,0-1 1,1 1-1,-1-1 0,-3 3 1,1-1-112,1 0-1,0 0 1,0 1 0,0-1 0,0 1 0,1 0 0,-6 6 0,-1 2-48,1 1 1,1 0-1,0 0 1,-8 17-1,10-17-159,0 0 0,1 0 1,0 0-1,1 0 0,1 1 0,-4 25 0,6-35-94,1 1 0,0 0 0,0 0 1,0 0-1,0 0 0,1 0 0,0-1 0,-1 1 0,1 0 0,1 0 0,-1-1 1,1 1-1,-1-1 0,1 1 0,0-1 0,0 0 0,0 0 0,1 0 0,-1 0 0,1 0 1,0 0-1,-1 0 0,1-1 0,0 0 0,1 1 0,-1-1 0,7 3 0,-5-3-3,1 0-1,0 0 0,-1 0 0,1-1 1,0 0-1,0 0 0,0 0 0,0-1 1,11 0-1,-7-1-2,0-1 0,0 0 0,0 0 0,0-1 0,11-4 0,1-4 0,-1 1 0,0-2-1,-1-1 1,22-17 0,-12 6 6,46-45 0,-67 59-3,0-1 0,0 1 0,-1-1 1,0-1-1,-1 1 0,-1-1 1,0-1-1,6-16 0,-10 26-1,-1-1-1,0 1 0,0-1 1,-1 0-1,1 0 1,-1 0-1,1 1 1,-1-1-1,0 0 1,-1-7-1,0 10-1,1 1 0,0-1 0,-1 0 0,1 1-1,0-1 1,-1 1 0,1-1 0,0 1 0,-1-1 0,1 1 0,-1-1-1,1 1 1,-1 0 0,1-1 0,-1 1 0,1-1 0,-1 1 0,0 0-1,1 0 1,-1-1 0,1 1 0,-1 0 0,0 0 0,1 0 0,-1 0-1,0 0 1,1 0 0,-1 0 0,0 0 0,1 0 0,-1 0 0,0 0-1,1 0 1,-1 0 0,0 0 0,1 0 0,-1 1 0,1-1 0,-2 1-1,-3 1-2,1 0 1,-1 0-1,-8 6 0,0 0 6,1 1-1,0 0 1,0 0 0,1 2 0,0-1 0,1 1-1,0 1 1,-12 19 0,21-29-1,0 0-1,0 0 0,0 0 1,0 0-1,1 0 1,-1 0-1,0 0 1,1 0-1,0 0 1,-1 0-1,1 0 1,0 1-1,0-1 0,0 0 1,1 3-1,0-4 0,-1 1-1,1-1 1,0 1-1,-1-1 1,1 1-1,0-1 1,0 0-1,0 1 1,0-1-1,0 0 1,0 0-1,1 0 1,-1 0-1,0 0 1,3 2-1,1-1 1,0 0 0,1 0 0,-1 0 0,0 0 0,1-1 0,-1 0-1,1 0 1,-1-1 0,11 0 0,-3-1 2,-1 0-1,0-1 0,0-1 1,0 0-1,0-1 1,0 0-1,-1-1 1,0 0-1,0 0 1,0-1-1,16-13 0,-16 11 1,0-1-1,0-1 1,-1 1-1,-1-1 1,0-1-1,0 0 0,-1 0 1,0-1-1,-1 0 1,7-15-1,-8 16-7,-6 10 5,1 1 0,-1 0-1,0 0 1,0 0 0,0-1-1,0 1 1,1 0-1,-1 0 1,0 0 0,0 0-1,1 0 1,-1 0 0,0-1-1,0 1 1,1 0-1,-1 0 1,0 0 0,0 0-1,1 0 1,-1 0-1,0 0 1,0 0 0,1 0-1,-1 0 1,0 0 0,2 1 0,-1 0 0,-1 0 0,1 0 0,0 0 0,0 0 0,0 0 0,0 0 0,-1 1 0,1-1 0,0 0 0,-1 0 0,1 1 1,-1-1-1,0 0 0,1 3 0,93 249 293,-88-241-254,41 104 285,-42-100-277,0 0-1,-1 1 1,-1-1 0,-1 1-1,1 22 1,-3-39-47,0 0 0,0 0 1,0 0-1,0 0 0,0 0 0,-1 0 0,1 0 1,0 0-1,0-1 0,0 1 0,0 0 0,0 0 1,0 0-1,-1 0 0,1 0 0,0 0 0,0 0 1,0 0-1,0 0 0,-1 0 0,1 0 0,0 0 1,0 0-1,0 0 0,0 0 0,0 0 0,-1 0 1,1 0-1,0 0 0,0 0 0,0 0 1,0 0-1,0 0 0,-1 1 0,1-1 0,0 0 1,0 0-1,0 0 0,0 0 0,0 0 0,0 0 1,0 0-1,-1 0 0,1 1 0,0-1 0,0 0 1,0 0-1,0 0 0,0 0 0,0 0 0,0 1 1,0-1-1,0 0 0,0 0 0,0 0 0,0 0 1,0 0-1,0 1 0,0-1 0,0 0 0,0 0 1,0 1-1,-8-13-2,-88-231-320,95 240 314,-23-68-309,-17-92-1,38 149 279,1 0 0,0 0 0,1-1 0,2-27-1,-1 39 40,1 1-1,-1 0 1,1 0-1,-1 0 0,1-1 1,0 1-1,0 0 1,0 0-1,0 0 0,0 0 1,1 0-1,-1 0 1,1 1-1,-1-1 0,1 0 1,-1 1-1,1-1 0,0 1 1,0 0-1,0-1 1,0 1-1,0 0 0,0 0 1,0 0-1,0 0 1,0 1-1,3-1 0,5-1-2,0 0-1,0 1 0,0 0 0,17 2 1,-22-1 0,3 0 0,0 1 1,1-1-1,-1 2 1,15 3-1,-22-5 5,1 1 1,-1-1-1,0 0 0,0 1 0,1 0 1,-1-1-1,0 1 0,0-1 0,0 1 1,0 0-1,0 0 0,0 0 1,0 0-1,0 0 0,0 0 0,0 0 1,0 0-1,0 0 0,-1 0 0,1 0 1,0 0-1,-1 1 0,1-1 0,-1 0 1,0 0-1,1 1 0,-1-1 0,0 0 1,0 1-1,0-1 0,0 0 0,0 1 1,0-1-1,0 0 0,0 1 0,0-1 1,-1 0-1,1 0 0,0 1 0,-2 1 1,-4 10 9,-2 0 1,0-1 0,0 0 0,-1 0-1,-1 0 1,0-1 0,0-1 0,-13 11-1,17-16-111,0 0-1,0-1 1,0 0 0,-1 0-1,0 0 1,-14 5-1,20-8-47,-1-1 0,1 0-1,-1 1 1,0-1 0,1 0-1,-1 0 1,0 0 0,1 0-1,-1 0 1,0 0 0,0 0-1,1-1 1,-1 1 0,1 0-1,-1-1 1,0 0 0,1 1-1,-1-1 1,1 0 0,-1 0-1,1 0 1,0 0 0,-1 0-1,1 0 1,0 0 0,0 0-1,-1 0 1,1-1 0,0 1-1,0-1 1,1 1 0,-1 0-1,0-1 1,0 0 0,1 1-1,-1-1 1,0-2 0,-1 0-302,1-1 0,0 1 0,0 0 0,0-1 0,0-6 0,1 4 57,1 0 0,0-1 1,2-8-1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2.205"/>
    </inkml:context>
    <inkml:brush xml:id="br0">
      <inkml:brushProperty name="width" value="0.05" units="cm"/>
      <inkml:brushProperty name="height" value="0.05" units="cm"/>
      <inkml:brushProperty name="color" value="#FF0066"/>
    </inkml:brush>
  </inkml:definitions>
  <inkml:trace contextRef="#ctx0" brushRef="#br0">31 673 15699,'10'-8'9032,"-23"29"-7111,8-11-1633,1 0-1,0 0 0,0 1 1,1 0-1,1 0 0,-3 16 1,5-23-266,-1 0 0,1 0 0,0 0 0,0 1 0,1-1 0,-1 0-1,1 0 1,0 0 0,0 0 0,0 0 0,1-1 0,-1 1 0,1 0 0,0-1 0,0 1 0,0-1 0,0 1 0,1-1 0,-1 0 0,6 5 0,-6-6-22,-1-1 0,1 0 0,0 0 0,-1 0 0,1 0 0,0 0 0,0 0-1,-1-1 1,1 1 0,0-1 0,0 1 0,0-1 0,0 1 0,0-1 0,0 0 0,-1 0 0,1 0 0,0 0 0,0-1 0,3 0 0,-2 1 0,-1-2 1,1 1 0,-1 0-1,0 0 1,1-1-1,-1 1 1,0-1 0,0 0-1,0 1 1,0-1-1,0 0 1,0 0 0,-1 0-1,3-4 1,2-3-46,-1-1-1,1 0 1,-2 0 0,1 0-1,-1-1 1,-1 0-1,0 0 1,-1 0 0,0 0-1,0 0 1,-1 0 0,-1 0-1,-1-19 1,0 24 11,0 7 20,1 0 14,0-1 0,0 1 0,0-1 0,0 1 0,0-1 0,0 1 0,0-1 0,0 0 0,1 1-1,-1-1 1,0 1 0,0-1 0,0 1 0,1-1 0,-1 0 0,0 1 0,1-1 0,-1 0 0,0 1 0,1-1 0,-1 0 0,0 1 0,1-1 0,-1 0 0,1 1 0,10 3 2,-1 0-1,1-1 1,0 0 0,0-1 0,0 0 0,0-1 0,0 0 0,13-1-1,-16 0 0,1 0 1,-1-1-1,0-1 0,0 1 0,0-1 0,0 0 0,-1-1 0,1 0 0,0 0 0,-1-1 0,12-7 0,-10 3-1,0 0-1,-1 0 1,0 0-1,-1-1 1,0-1 0,0 1-1,-1-1 1,0 0-1,-1 0 1,0-1-1,6-19 1,-2 1-2,-2 0 1,-1-1-1,3-38 0,-6 32-21,-1 1 1,-2-1-1,-4-37 0,2 58 14,0 0 0,-1 0 0,-1 1 0,0-1 1,-1 1-1,-1 0 0,0 0 0,-1 0 0,-15-22 0,19 32 11,1 1 1,-1 0-1,0 0 0,0 0 0,0 0 1,0 1-1,-1-1 0,1 1 0,-1-1 0,-6-2 1,8 4-1,0 1 0,0-1 1,0 1-1,0 0 0,0-1 1,1 1-1,-1 0 0,0 0 1,0 0-1,0 1 0,0-1 1,0 0-1,0 1 0,0-1 1,0 1-1,0-1 0,0 1 1,1 0-1,-1 0 0,0 0 1,1 0-1,-1 0 0,1 1 1,-1-1-1,-1 2 0,0 0 16,0 1-1,0-1 1,1 1-1,-1-1 0,1 1 1,0 0-1,0 0 1,1 0-1,-1 0 0,1 0 1,0 0-1,0 0 1,0 1-1,0-1 0,1 0 1,0 1-1,0-1 1,0 0-1,1 8 1,2 7 13,1 0 0,1-1 0,9 23 0,-6-16-14,6 20 7,-4-10 28,24 54-1,-29-79-36,1 1 0,0-1 0,0 0 0,1-1 0,0 1 0,1-2 0,0 1 0,0-1 0,12 9 0,-18-16-13,0 1-1,0-1 1,0 1 0,0-1-1,1 0 1,-1 0 0,0 0-1,1 0 1,-1 0-1,1-1 1,-1 1 0,1-1-1,-1 0 1,1 1-1,-1-1 1,1 0 0,-1-1-1,1 1 1,-1 0 0,1-1-1,3 0 1,-3-1 0,1 0-1,-1 1 1,0-1 0,0 0 0,0 0 0,0-1-1,0 1 1,-1-1 0,1 1 0,0-1 0,-1 0-1,0 0 1,0 0 0,2-5 0,6-10-2,-2-1 1,0 0 0,-2 0-1,0-1 1,0 0-1,3-35 1,-9 44 12,-2 9-2,1 3-8,1 0 0,-1 0-1,1 0 1,0-1 0,0 1-1,-1 0 1,1 0 0,0 0 0,0 0-1,0 0 1,0 0 0,0 0 0,0 0-1,0 0 1,1 0 0,-1 1 0,1 2 19,1-1 1,-1 0 0,1 1-1,-1-1 1,1 0 0,0 0-1,0 0 1,1 0 0,-1 0-1,1-1 1,-1 1 0,6 4-1,6 2 45,22 14 0,-20-13-53,-15-9-13,3 1-21,0 0 0,0 0 0,0 0 0,0 0 0,6 2 0,-9-4-25,0 0 0,-1 0 0,1 0 0,0 0 0,0 1 0,-1-1 0,1 0 0,0 0-1,0-1 1,-1 1 0,1 0 0,0 0 0,0 0 0,-1 0 0,1-1 0,0 1 0,-1 0 0,1-1 0,0 1 0,-1 0 0,1-1 0,-1 1 0,1-1 0,0 1 0,-1-1-1,1 0 1,-1 1 0,1-1 0,-1 1 0,0-1 0,1 0 0,-1 1 0,0-1 0,1 0 0,-1 1 0,0-1 0,0 0 0,1 0 0,-1-1 0,0-3-675,1 0 1,-1-1-1,0 1 0,0 0 1,-1-1-1,1 1 1,-4-10-1,3 9-26,-3-20-1080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3.851"/>
    </inkml:context>
    <inkml:brush xml:id="br0">
      <inkml:brushProperty name="width" value="0.05" units="cm"/>
      <inkml:brushProperty name="height" value="0.05" units="cm"/>
      <inkml:brushProperty name="color" value="#FF0066"/>
    </inkml:brush>
  </inkml:definitions>
  <inkml:trace contextRef="#ctx0" brushRef="#br0">0 0 16179,'3'0'297,"0"0"0,0 0 0,0 0-1,0 1 1,0-1 0,-1 1 0,1 0-1,0-1 1,0 1 0,0 0 0,-1 1-1,1-1 1,0 0 0,-1 1 0,0 0 0,1-1-1,-1 1 1,0 0 0,0 0 0,0 0-1,0 1 1,0-1 0,0 0 0,1 4-1,4 6 449,0 0 0,-1 1 0,7 24 0,-10-30-525,47 165 2317,-10-33-2106,-38-131-485,-2-6-70,1 1-1,0-1 1,0 1 0,0-1 0,0 1 0,0-1 0,0 0-1,0 0 1,3 3 0,-10-33-6377,0 7 4632</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4.023"/>
    </inkml:context>
    <inkml:brush xml:id="br0">
      <inkml:brushProperty name="width" value="0.05" units="cm"/>
      <inkml:brushProperty name="height" value="0.05" units="cm"/>
      <inkml:brushProperty name="color" value="#FF0066"/>
    </inkml:brush>
  </inkml:definitions>
  <inkml:trace contextRef="#ctx0" brushRef="#br0">22 97 14251,'-13'4'1888,"4"-1"4962,21-8-4906,5-5-223,7-4-833,4 1-264,5-1-384,-1-1-128,0 3-528,-3 0-536,-9 7-977,-1 2-1039,-4 8 1599</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34.590"/>
    </inkml:context>
    <inkml:brush xml:id="br0">
      <inkml:brushProperty name="width" value="0.05" units="cm"/>
      <inkml:brushProperty name="height" value="0.05" units="cm"/>
      <inkml:brushProperty name="color" value="#FF0066"/>
    </inkml:brush>
  </inkml:definitions>
  <inkml:trace contextRef="#ctx0" brushRef="#br0">77 233 13475,'0'-1'187,"-1"1"1,1 0-1,0 0 1,0-1-1,0 1 0,-1 0 1,1 0-1,0 0 1,0-1-1,-1 1 0,1 0 1,0 0-1,0 0 1,-1-1-1,1 1 0,0 0 1,0 0-1,-1 0 1,1 0-1,0 0 0,-1 0 1,1 0-1,0 0 1,-1 0-1,1 0 0,0 0 1,0 0-1,-1 0 1,1 0-1,0 0 1,-1 0-1,1 0 0,0 0 1,-1 0-1,1 0 1,0 1-1,0-1 0,-1 0 1,-13 6 2096,10-4-2100,1 0 1,-1 0 0,1 1 0,0-1 0,0 1 0,0 0 0,0 0 0,0 0 0,0 1-1,1-1 1,0 1 0,0-1 0,0 1 0,0 0 0,-1 4 0,1-2-102,0 0 0,1 0 0,0 0 0,1 0 0,-1 0 0,1-1 0,0 1 0,1 0 0,-1 0 0,3 7 0,-2-6-75,1 0 1,0 0-1,0 0 1,1 0-1,0-1 1,0 1 0,1-1-1,0 0 1,0 0-1,0 0 1,1 0 0,0-1-1,0 1 1,0-1-1,1-1 1,0 1 0,0-1-1,7 4 1,-12-7-6,0 0 0,0 0 0,1-1 0,-1 1 0,1 0 0,-1-1-1,0 1 1,1-1 0,-1 0 0,1 0 0,-1 1 0,1-1 0,-1 0 0,1 0 0,-1 0 0,1 0 0,0-1 0,-1 1 0,0 0 0,1-1 0,-1 1 0,1-1 0,-1 1 0,1-1 0,-1 0 0,0 1 0,1-1 0,-1 0-1,0 0 1,0 0 0,0 0 0,0 0 0,0 0 0,0 0 0,0-1 0,0 1 0,0 0 0,0-1 0,-1 1 0,1 0 0,0-2 0,1-5 42,1 1 0,-1 0 0,-1-1 0,0 1 1,0-1-1,0-14 0,-1 12-5,-1 0 0,0 0 0,0 0 0,-1 0 0,0 1 0,0-1 0,-1 0 0,-1 1 0,0 0 0,-9-16 0,13 24 11,1 5-19,0-3-29,-1-1 1,1 1 0,-1 0 0,1-1 0,-1 1 0,1 0 0,0-1 0,-1 1 0,1-1 0,0 1 0,0-1 0,0 1-1,-1-1 1,2 1 0,6 1 53,-1-1 0,1 0 0,0 0-1,-1 0 1,1-1 0,0 0-1,12-2 1,56-14 508,-39 8-323,-34 7-229,7-1 58,0 0 0,0 1-1,18-1 1,-26 2-64,1 0-1,-1 0 1,0 1 0,1-1 0,-1 0 0,0 1 0,1 0 0,-1 0 0,0 0 0,0 0 0,1 0 0,-1 0-1,0 0 1,0 1 0,0-1 0,-1 1 0,1-1 0,0 1 0,0 0 0,-1 0 0,3 3 0,-4-5 0,1 1 1,-1 0-1,1 0 1,-1-1-1,1 1 1,-1-1-1,1 1 1,-1 0-1,1-1 1,-1 1-1,1-1 1,0 1-1,0-1 1,-1 1-1,1-1 1,0 0-1,0 1 1,-1-1-1,1 0 1,0 0-1,0 0 1,0 1-1,-1-1 1,1 0-1,0 0 1,0 0-1,0 0 1,0 0-1,-1 0 1,1-1-1,0 1 1,0 0-1,0 0 1,-1-1-1,2 0 1,3-1 49,-1-1 1,0 1-1,0-1 1,0 0-1,4-4 1,-1 0-8,19-14-12,0 1-1,43-23 0,-42 27-1154,-1-1-1,-1-2 0,0 0 1,34-35-1,-11 2-666</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40.371"/>
    </inkml:context>
    <inkml:brush xml:id="br0">
      <inkml:brushProperty name="width" value="0.05" units="cm"/>
      <inkml:brushProperty name="height" value="0.05" units="cm"/>
      <inkml:brushProperty name="color" value="#FF0066"/>
    </inkml:brush>
  </inkml:definitions>
  <inkml:trace contextRef="#ctx0" brushRef="#br0">46 1633 10178,'-45'47'5417,"54"-71"-1721,2 2-2437,2 1 1,1 0-1,31-36 1,60-49-341,-11 11-763,90-133 172,-46 52 226,135-117 1019,-106 119-434,-79 76-496,-26 27 41,102-90 0,-145 145-661,2 0 0,0 2 0,0 0 0,1 1-1,1 2 1,0 0 0,40-13 0,-41 18 272,4-2-2023,-25 9 796,-3 1-231,-17 9-1921,-11 6 1365</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41.157"/>
    </inkml:context>
    <inkml:brush xml:id="br0">
      <inkml:brushProperty name="width" value="0.05" units="cm"/>
      <inkml:brushProperty name="height" value="0.05" units="cm"/>
      <inkml:brushProperty name="color" value="#FF0066"/>
    </inkml:brush>
  </inkml:definitions>
  <inkml:trace contextRef="#ctx0" brushRef="#br0">106 32 11378,'13'-19'6094,"-13"19"-5905,1-1 0,-1 0 0,1 1 1,-1-1-1,1 0 0,-1 1 0,1-1 0,-1 1 1,1-1-1,0 0 0,-1 1 0,1 0 0,0-1 0,0 1 1,-1-1-1,1 1 0,0 0 0,0 0 0,-1-1 1,1 1-1,2 0 0,-4 1-89,1 0 1,0 0-1,0 0 1,0 0-1,-1 0 1,1 0-1,-1 0 1,1 0-1,-1 0 1,1 0-1,-1 0 1,0 1-1,-2 2 90,-45 73 667,33-55-707,0 1 1,2 1 0,-19 44-1,32-67-126,-1-1 0,1 1 0,-1 0 0,1 0 0,0 0 0,0 0 0,0 0 1,0 0-1,-1 0 0,1 0 0,1 0 0,-1 2 0,0-3-15,0 0 1,0 1 0,0-1-1,0 0 1,1 0-1,-1 0 1,0 0 0,0 0-1,0 0 1,0 1 0,1-1-1,-1 0 1,0 0-1,0 0 1,0 0 0,1 0-1,-1 0 1,0 0 0,0 0-1,0 0 1,1 0 0,-1 0-1,0 0 1,0 0-1,0 0 1,1 0 0,-1 0-1,0 0 1,0 0 0,0 0-1,1 0 1,-1 0-1,0 0 1,0 0 0,1-1-1,23-14 607,-17 9-478,241-180 3093,-240 179-3104,28-18 404,-33 23-510,0 1-1,-1-1 1,1 1-1,0 0 1,0 0-1,-1 0 1,1 1-1,0-1 0,0 1 1,0-1-1,0 1 1,3 0-1,1 3-1693</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41.749"/>
    </inkml:context>
    <inkml:brush xml:id="br0">
      <inkml:brushProperty name="width" value="0.05" units="cm"/>
      <inkml:brushProperty name="height" value="0.05" units="cm"/>
      <inkml:brushProperty name="color" value="#FF0066"/>
    </inkml:brush>
  </inkml:definitions>
  <inkml:trace contextRef="#ctx0" brushRef="#br0">3 21 11739,'-1'-1'317,"1"0"0,-1 0 0,1-1 0,0 1 0,0 0 1,0 0-1,-1 0 0,1 0 0,0 0 0,0-1 1,1 1-1,-1 0 0,0-1 0,0 2-218,0-1 0,0 1-1,1 0 1,-1 0 0,0 0-1,0 0 1,0-1 0,0 1 0,0 0-1,0 0 1,0 0 0,1 0-1,-1 0 1,0 0 0,0-1 0,0 1-1,0 0 1,0 0 0,1 0-1,-1 0 1,0 0 0,0 0 0,0 0-1,0 0 1,1 0 0,-1 0 0,0 0-1,0 0 1,0 0 0,1 0-1,8 6 1701,-1 2-1092,-1 1 1,0 0 0,-1 0-1,8 15 1,18 43 219,4 28 107,-24-44-2334,-10-38-2409,1 25 1,-3-35 1395</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42.110"/>
    </inkml:context>
    <inkml:brush xml:id="br0">
      <inkml:brushProperty name="width" value="0.05" units="cm"/>
      <inkml:brushProperty name="height" value="0.05" units="cm"/>
      <inkml:brushProperty name="color" value="#FF0066"/>
    </inkml:brush>
  </inkml:definitions>
  <inkml:trace contextRef="#ctx0" brushRef="#br0">0 548 13139,'98'-99'7180,"-53"55"-6906,50-63-1,-90 99-632,0 0 0,0-1 1,0 0-1,-1 0 0,-1 0 1,1 0-1,-2 0 0,1-1 1,-1 1-1,-1-1 0,1-16 0,-1 2 257,-2-1-1,0 0 0,-8-33 0,8 54 300,0 0-1,0-1 1,-1 1 0,1 0-1,-4-5 1,5 8-101,-1 0 1,1 0-1,-1 1 0,1-1 1,-1 0-1,1 1 1,-1-1-1,1 0 0,-1 1 1,0-1-1,0 1 0,1-1 1,-1 1-1,-1-1 1,2 1-12,-1 0 0,1 0 1,-1 0-1,1 0 1,-1 0-1,1 0 1,-1 0-1,1 0 1,-1 0-1,1 0 1,-1 1-1,1-1 1,-1 0-1,1 0 0,-1 1 1,1-1-1,0 0 1,-1 0-1,1 1 1,0-1-1,-1 0 1,1 1-1,0-1 1,-1 1-1,1-1 1,0 0-1,-1 2 1,-1 2 158,-1 1 0,1-1 0,0 1 0,1 0 0,-1 0 0,1 0 0,0 0 0,0 0 0,1 1 0,-1-1 0,1 0 1,0 0-1,1 6 0,1 8 100,1-1 0,6 23 1,-1-9-34,18 40 1,-20-57-304,1 0 0,1 0 0,0-1 0,15 19 0,-20-29-138,0-1 0,1 1 0,-1-1 0,1 0 0,-1 0 0,1-1 0,0 1 0,0-1 0,0 0 0,5 2 1,-7-3-80,1 0 0,-1 0 0,1-1 1,-1 1-1,1-1 0,-1 0 0,1 1 1,0-1-1,-1 0 0,1-1 0,-1 1 1,1 0-1,-1-1 0,1 0 0,-1 1 1,1-1-1,-1 0 0,0 0 0,3-2 1,13-13-1194</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42.776"/>
    </inkml:context>
    <inkml:brush xml:id="br0">
      <inkml:brushProperty name="width" value="0.05" units="cm"/>
      <inkml:brushProperty name="height" value="0.05" units="cm"/>
      <inkml:brushProperty name="color" value="#FF0066"/>
    </inkml:brush>
  </inkml:definitions>
  <inkml:trace contextRef="#ctx0" brushRef="#br0">8 0 14779,'-3'17'3058,"-1"35"1,4-19-1879,2-1 1,13 64-1,11 22 434,21 135 45,-45-197-1649,-2-45-261,-1-40-298,0 0 153,2 0-1,6-44 0,-4 56 327,1 0-1,1 0 1,0 1 0,1 0-1,13-26 1,-16 37 73,0-1 0,1 1-1,0-1 1,0 1 0,1 0-1,-1 1 1,1-1 0,0 1 0,1 0-1,-1 0 1,8-4 0,-11 7 22,1-1 0,-1 1 0,1 0 0,0 0 0,-1 1 1,1-1-1,0 0 0,-1 1 0,1 0 0,0 0 0,0-1 0,-1 2 0,1-1 1,0 0-1,0 0 0,-1 1 0,1 0 0,0-1 0,-1 1 0,1 0 1,-1 0-1,1 1 0,-1-1 0,1 0 0,-1 1 0,0 0 0,0-1 0,4 5 1,-4-3 43,1 0 0,-1 0 1,0 0-1,0 0 0,0 0 1,-1 1-1,1-1 0,-1 1 1,0 0-1,0-1 1,0 1-1,0 0 0,-1-1 1,1 1-1,-1 0 0,0 0 1,0 0-1,0-1 0,-1 1 1,1 0-1,-1 0 1,-2 4-1,-2 8 117,-1 1-1,0-1 1,-13 22 0,17-33-165,-4 6-21,-28 50 223,30-55-367,1-1-1,-1 0 1,0-1-1,0 1 0,-1-1 1,1 1-1,-1-1 1,-10 6-1,15-10 65,-1 1-1,1-1 1,-1 0 0,1 1-1,0-1 1,-1 0 0,1 0-1,-1 0 1,1 1-1,-1-1 1,1 0 0,-1 0-1,1 0 1,-1 0 0,1 0-1,-1 0 1,0 0-1,1 0 1,-1 0 0,1 0-1,-1 0 1,1-1 0,-1 1-1,0-1-65,1 1 1,0 0-1,-1-1 0,1 1 0,0-1 0,0 1 1,-1-1-1,1 1 0,0-1 0,0 1 1,0-1-1,0 1 0,0-1 0,0 1 0,0-1 1,0 1-1,0-1 0,0 1 0,0-1 0,1-4-720,-1 0 0,2 1-1,-1-1 1,3-5 0,8-17-1106</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43.803"/>
    </inkml:context>
    <inkml:brush xml:id="br0">
      <inkml:brushProperty name="width" value="0.05" units="cm"/>
      <inkml:brushProperty name="height" value="0.05" units="cm"/>
      <inkml:brushProperty name="color" value="#FF0066"/>
    </inkml:brush>
  </inkml:definitions>
  <inkml:trace contextRef="#ctx0" brushRef="#br0">185 706 12587,'0'0'112,"0"-1"0,0 1 1,1 0-1,-1 0 0,0-1 0,0 1 1,0 0-1,0-1 0,0 1 0,0 0 1,0-1-1,1 1 0,-1 0 1,0 0-1,0-1 0,0 1 0,0 0 1,0-1-1,-1 1 0,1 0 0,0-1 1,0 1-1,0 0 0,0-1 1,0 1-1,0 0 0,0 0 0,-1-1 1,1 1-1,0 0 0,0 0 1,0-1-1,0 1 0,-1 0 0,1 0 1,0-1-1,0 1 0,-1 0 0,1 0 1,0 0-1,-1 0 0,1 0 1,0-1-1,0 1 0,-1 0 0,1 0 1,0 0-1,-1 0 0,1 0 0,0 0 1,-1 0-1,1 0 0,0 0 1,-1 0-1,1 0 0,0 0 0,0 0 1,-1 0-1,1 0 0,-1 1 0,-1 0 286,-1 0 0,0 0 0,1 0-1,-1 1 1,1-1 0,-4 3-1,-11 11 83,1 0 0,0 1 0,2 0 0,0 1 0,1 1 0,0 0 0,-11 25 0,19-34-424,1 0 0,0 0 0,0 1 0,1-1 0,-3 16 0,6-22-52,-1 0 0,1 0-1,0 0 1,0 0 0,0-1-1,0 1 1,0 0 0,1 0-1,-1 0 1,1 0 0,-1-1-1,1 1 1,0 0 0,0-1-1,1 1 1,-1 0 0,0-1-1,1 0 1,0 1 0,-1-1-1,1 0 1,0 0 0,0 0-1,4 3 1,-1-2-3,0 0-1,0 0 1,0-1-1,0 0 1,0 0 0,1 0-1,-1-1 1,1 0-1,0 0 1,8 1-1,-11-2-18,1 0-1,0 0 1,0 0-1,0-1 1,0 1-1,-1-1 0,1 0 1,0 0-1,0 0 1,-1-1-1,1 1 0,-1-1 1,1 0-1,-1 0 1,0 0-1,4-3 1,-4 1 9,1 0-1,-1 0 1,0 0 0,0 0 0,0-1 0,0 0 0,-1 1 0,0-1 0,3-10 0,0-3 24,3-28 0,-1 7-14,-1 5 37,-4 19 214,9-28 1,-10 38-138,1 0-1,0 1 1,0-1 0,1 1-1,-1-1 1,1 1-1,0 0 1,0 0 0,7-7-1,1 2 250,0 0 0,1 1-1,14-8 1,-22 14-267,1-1 0,0 1 0,0 0 0,0 0 1,0 0-1,0 1 0,0-1 0,1 1 0,-1 1 1,0-1-1,8 1 0,-12 0-85,1 1 0,0-1 0,-1 1 0,1-1 0,-1 1 0,1 0 1,-1 0-1,0 0 0,1 0 0,-1 0 0,0 0 0,1 0 0,-1 0 0,0 0 0,0 0 1,0 1-1,0-1 0,0 1 0,0-1 0,-1 1 0,1-1 0,0 1 0,-1-1 0,1 1 0,-1-1 1,1 1-1,-1 0 0,0 2 0,2 7-2,-1 0 1,-1 1-1,0 12 1,-1-11 13,2 1-26,1-22-12,1-5 13,0 1 0,7-28-7,15-38 0,-21 67 6,1 0-1,0 1 1,1-1 0,0 1-1,0 1 1,1-1-1,0 1 1,11-11-1,-16 19 2,-1-1 0,1 0 0,0 1-1,0 0 1,0-1 0,0 1 0,0 0-1,0 0 1,0 0 0,0 0 0,1 0 0,-1 0-1,0 1 1,1-1 0,1 1 0,-2 0-1,-1 0 1,0 0 0,1 1-1,-1-1 1,0 1 0,0-1-1,1 1 1,-1-1 0,0 1-1,0 0 1,0 0-1,0-1 1,0 1 0,0 0-1,0 0 1,0 0 0,0 0-1,0 0 1,0 0 0,0 0-1,-1 1 1,1-1 0,-1 0-1,1 0 1,0 3 0,6 14-36,-4-10 18,0 0-1,0 0 0,0-1 0,1 1 1,8 10-1,-11-17-26,0 0-1,0 0 1,0 0 0,0 0 0,0 0-1,0 0 1,1 0 0,-1 0-1,0 0 1,1-1 0,-1 1 0,0 0-1,1-1 1,-1 1 0,1-1-1,-1 0 1,1 0 0,-1 1 0,1-1-1,-1 0 1,1 0 0,-1 0-1,1 0 1,-1-1 0,1 1 0,-1 0-1,1-1 1,-1 1 0,1-1 0,-1 1-1,0-1 1,1 0 0,-1 1-1,0-1 1,1 0 0,1-2 0,3-2-308,1 0 1,-1-1-1,0 0 1,0 0-1,9-14 1,22-39-1243,-22 33 900,79-153-925,-93 177 1694,0 1-1,-1-1 0,1 1 1,0-1-1,-1 1 0,1-1 1,-1 0-1,0 1 0,1-1 1,-1 0-1,0-2 0,0 3-38,-1 1 0,1 0 0,0 0 0,-1 0 0,1 0 0,0 0 0,-1 0 0,1 0-1,0 0 1,0 0 0,-1 0 0,1 0 0,0 0 0,-1 0 0,1 0 0,0 0 0,-1 0 0,1 0-1,0 0 1,-1 0 0,1 0 0,0 0 0,0 0 0,-1 1 0,1-1 0,0 0 0,-1 0 0,1 0-1,0 1 1,0-1 0,0 0 0,-1 0 0,1 1 0,0-1 0,-8 7 363,0 0 0,-7 9 0,3-2-190,2-1 0,-1 2 0,-7 15 0,15-26-185,0 1 0,1 0 0,0 0-1,0-1 1,1 1 0,-1 0 0,1 1 0,0-1-1,0 0 1,1 0 0,-1 0 0,1 1 0,1-1-1,0 6 1,-1-9-21,0-1 0,0 0 0,1 1 1,-1-1-1,0 0 0,1 1 0,-1-1 0,1 0 0,0 1 0,-1-1 0,1 0 0,0 0 0,0 0 1,0 0-1,0 0 0,0 0 0,0 0 0,0 0 0,0 0 0,0 0 0,0-1 0,0 1 0,1 0 0,-1-1 1,0 1-1,1-1 0,-1 1 0,0-1 0,1 0 0,-1 1 0,0-1 0,1 0 0,-1 0 0,0 0 1,1 0-1,-1 0 0,1-1 0,-1 1 0,0 0 0,1 0 0,-1-1 0,2 0 0,3-1-1,0-1-1,-1 1 1,1-1-1,-1-1 1,0 1-1,0-1 0,8-7 1,-1-1 3,-2-1 0,0 1 0,0-2 0,-1 0 0,-1 0 1,0 0-1,-1-1 0,-1 0 0,5-18 0,-1-2 256,-1-1 0,6-70 0,-12 79 425,-3-51 0,-1 73-312,0 6-146,-1 11 102,-3 268 547,5-242-1438,8 63 0,-5-84 385,0 0 0,1-1-1,1 1 1,0-1 0,1 0 0,10 17 0,19 20-42</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36.096"/>
    </inkml:context>
    <inkml:brush xml:id="br0">
      <inkml:brushProperty name="width" value="0.05" units="cm"/>
      <inkml:brushProperty name="height" value="0.05" units="cm"/>
      <inkml:brushProperty name="color" value="#FF0066"/>
    </inkml:brush>
  </inkml:definitions>
  <inkml:trace contextRef="#ctx0" brushRef="#br0">19 417 10434,'-4'11'457,"0"0"-1,1 0 1,1 1 0,0-1-1,0 1 1,1 0 0,1 0-1,0-1 1,0 1-1,3 12 1,2 4 387,1 0-1,18 54 1,60 111 525,-32-81-1050,-25-48-51,4 0 0,41 64 0,-59-109-175,0-1 0,0-1 0,2 0 0,0 0 0,1-2 0,1 0 0,0-1 0,1 0 0,0-2 0,39 20 0,83 23 218,-5-2-71,-124-49-230,27 14 234,1-2-1,77 21 1,-104-34-146,1-1-1,-1-1 1,0 1-1,0-2 0,1 0 1,-1 0-1,0-1 1,1-1-1,-1 0 1,0-1-1,0 0 1,0-1-1,-1 0 1,18-9-1,25-19 525,94-76-1,-135 96-531,0 0 1,0-1-1,-1-1 0,-1 0 0,0-1 0,15-27 1,-5 3 312,23-66 1,-34 78-269,-2 1 0,-1-1 0,-1 0 0,5-49 0,-10 57-69,-1 1 1,-1-1-1,0 0 1,-2 0-1,0 0 1,-1 1-1,-12-36 1,-24-39 127,-14-38-128,7 4-61,36 105-8,0 1 0,-1 0 0,-24-31 0,23 37 4,0 0 0,-1 1 0,0 1 0,-1 0-1,0 1 1,-1 0 0,-1 1 0,0 1 0,-24-10-1,-153-55 18,26 11-22,131 48 4,-8-3-22,-68-21 1,100 36 6,-1 1-1,0 1 1,0 0 0,0 0 0,0 2 0,0 0 0,0 0-1,0 1 1,-25 6 0,-7 7 4,-55 25-1,60-21 36,-80 22 0,106-37-19,0 1 0,1 0 0,-24 11 0,33-12-56,1-1 0,0 0-1,0 1 1,1 0 0,-1 0 0,1 0 0,-1 0-1,1 1 1,0-1 0,0 1 0,0 0 0,1 0-1,-1 0 1,1 0 0,0 0 0,-2 7 0,2-2-522,0 1 1,1-1-1,0 1 1,0 0 0,1 15-1,1 9-708</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2.495"/>
    </inkml:context>
    <inkml:brush xml:id="br0">
      <inkml:brushProperty name="width" value="0.05" units="cm"/>
      <inkml:brushProperty name="height" value="0.05" units="cm"/>
      <inkml:brushProperty name="color" value="#FF0066"/>
    </inkml:brush>
  </inkml:definitions>
  <inkml:trace contextRef="#ctx0" brushRef="#br0">44 43 14099,'-15'4'1768,"1"1"1641,3-2-1536,7-3-1145,4-3-248,7-6-368,5-1-24,-2 0-312,4 0-336,-4 3-1393,5 2 1137</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15.708"/>
    </inkml:context>
    <inkml:brush xml:id="br0">
      <inkml:brushProperty name="width" value="0.05" units="cm"/>
      <inkml:brushProperty name="height" value="0.05" units="cm"/>
      <inkml:brushProperty name="color" value="#FF0066"/>
    </inkml:brush>
  </inkml:definitions>
  <inkml:trace contextRef="#ctx0" brushRef="#br0">461 1121 8642,'6'-4'1821,"7"-1"1632,14-7-792,81-9 368,-83 17-2923,1-1 0,-1-2-1,28-11 1,-39 13-6,0-2-1,-1 0 1,1 0-1,-2-1 1,1-1-1,21-19 1,-12 5-11,0-2 1,-1-1 0,-1 0 0,-2-2-1,-1 0 1,26-58 0,-35 67-100,6-11 59,-1-1 0,9-34 0,-19 54-27,-1 1 1,0-1-1,-1 0 0,0 0 0,-1 0 0,0 1 1,-1-1-1,0 0 0,0 0 0,-5-15 0,1 10 18,-1 1 0,-1 0-1,0 0 1,-12-18 0,-41-52 297,6 10 34,41 55-341,3 4-10,-21-27 0,26 38-19,0 0 0,0 0 1,0 0-1,-1 1 0,1 0 1,-1 0-1,0 0 0,-9-3 1,-12-3-2,1 2 0,-1 1 0,-53-7 0,-13-3 8,67 10-6,0 2 1,-48-3 0,62 8-6,-1 0 0,1 1 0,-1 0 0,1 1 0,-1 1 0,1 0 0,0 0 0,-13 6 0,-2 3 6,1 1 0,0 1-1,0 1 1,2 1 0,0 2 0,-22 20 0,37-27 21,0-1-1,0 1 1,1 1 0,0 0 0,1 0 0,0 0-1,1 1 1,-7 23 0,5-12 26,2 0 0,1 1 0,0-1 0,0 27 0,4-29-3,1 0 0,1 0-1,1 0 1,1 0 0,1 0 0,10 33 0,-9-39-7,1 0 0,1-1 1,1 0-1,0 0 0,0 0 0,2-1 1,0-1-1,0 1 0,15 12 1,171 158 1451,-180-171-1356,-1 0 0,2 0 0,0-2-1,0 0 1,1 0 0,0-2 0,1-1 0,0 0 0,1-1-1,-1-1 1,1-1 0,0 0 0,0-2 0,1-1 0,-1 0-1,1-1 1,0-1 0,-1-1 0,22-4 0,39-15 133,-31 7-1603,-39 10-685,5-7 755</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2:17.662"/>
    </inkml:context>
    <inkml:brush xml:id="br0">
      <inkml:brushProperty name="width" value="0.05" units="cm"/>
      <inkml:brushProperty name="height" value="0.05" units="cm"/>
      <inkml:brushProperty name="color" value="#FF0066"/>
    </inkml:brush>
  </inkml:definitions>
  <inkml:trace contextRef="#ctx0" brushRef="#br0">527 1488 9794,'-1'4'649,"3"6"1854,-2-9-2387,1-1 0,-1 0 1,1 1-1,0-1 0,-1 0 1,1 1-1,0-1 0,-1 0 1,1 0-1,0 1 0,-1-1 0,1 0 1,0 0-1,0 0 0,-1 0 1,1 0-1,1 0 0,3-1 219,-1 0 0,1 0 0,0 0 0,-1-1 0,1 1 0,-1-1 0,0 0 0,7-4 0,6-3 368,32-14 699,-1-1-675,0 3 0,80-24 1,-106 39-723,133-39 12,-134 37-16,-1-1-1,0 0 0,-1-2 0,0 0 1,23-19-1,-18 9 84,0-1 1,-2-1 0,20-26-1,52-80 460,-85 116-506,5-7 291,-1-1-1,-1-1 1,-1 0 0,14-37-1,-20 44-154,-1-1 0,-1 0-1,0 1 1,-1-1-1,0 0 1,-2-1 0,0 1-1,-2-17 1,-20-94 94,12 73-247,4 24 10,0 0-1,-2 0 1,-2 1-1,0 0 0,-2 1 1,-1 0-1,-1 0 1,-2 2-1,-27-37 0,23 37 35,-44-43-1,55 61-62,0 0 0,-1 1 0,0 0 0,0 1 0,0 0-1,-1 1 1,0 0 0,-19-6 0,10 6-4,0 1 1,-1 1 0,1 0-1,-28 2 1,-84 7 7,79-2-5,31-2-5,0 0-1,1 2 1,-1 0 0,1 2-1,0 0 1,0 1 0,1 1 0,0 1-1,0 1 1,1 0 0,1 2 0,-1 0-1,2 1 1,-21 19 0,-59 77-28,72-79 30,-8 9 1,2 2 0,2 1-1,-41 78 1,57-94 1,-112 248-17,107-227 14,3 0 0,1 1-1,3 0 1,-5 52 0,12-59 2,1 1 0,4 44 1,1-64 0,1 0 0,1 0 1,0 0-1,2-1 0,13 35 1,-15-49 8,-1 0 1,1 0-1,0-1 0,0 1 1,1-1-1,0 0 1,0-1-1,0 1 1,11 7-1,-7-6 40,0-1 0,0-1 1,1 1-1,-1-2 0,1 1 0,12 2 1,6 0 164,0-1 0,0-1 0,0-2 0,39 0 0,24-2 586,1-4-1,119-20 0,-196 20-1316,-1-1-1,0-1 1,0 0-1,-1-1 1,24-13-1,-8 4-2758,-17 8 1941</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38.928"/>
    </inkml:context>
    <inkml:brush xml:id="br0">
      <inkml:brushProperty name="width" value="0.05" units="cm"/>
      <inkml:brushProperty name="height" value="0.05" units="cm"/>
      <inkml:brushProperty name="color" value="#FF0066"/>
    </inkml:brush>
  </inkml:definitions>
  <inkml:trace contextRef="#ctx0" brushRef="#br0">391 1882 10826,'0'0'69,"0"0"-1,0 0 1,1 0 0,-1 0-1,0 0 1,0 0-1,1 0 1,-1 0-1,0 0 1,0-1 0,1 1-1,-1 0 1,0 0-1,0 0 1,0 0-1,1-1 1,-1 1 0,0 0-1,0 0 1,0 0-1,0-1 1,0 1-1,1 0 1,-1 0-1,0 0 1,0-1 0,0 1-1,0 0 1,0 0-1,0-1 1,0 1-1,0 0 1,0 0 0,0-1-1,0 1 1,0 0-1,0-1 1,0 1-1,0 0 1,0 0 0,0-1-1,0 1 1,0 0-1,0 0 1,0 0-1,-1-1 1,1 1 0,0 0-1,0 0 1,0-1-1,0 1 1,0 0-1,-1 0 1,1 0 0,0 0-1,0-1 1,-1 1-1,1 0 1,0 0-1,0 0 1,0 0-1,-1 0 1,1 0 0,0 0-1,0-1 1,-1 1-1,1 0 1,0 0-1,-1 0 1,19-5 935,0 0 0,1 1 0,23-3 0,3 0-258,61-15 186,0-4-1,-2-6 0,151-66 0,-211 76-656,-1-2 1,40-29-1,73-65 306,-40 30-230,-73 57-156,69-67 1,-98 84-95,-1-1 1,0 0-1,-1-1 1,-1-1-1,-1 1 1,0-2-1,-1 1 1,7-22-1,-5 6 218,11-69-1,-5-36 167,-13 98-393,0 12-57,-2-1-1,-1 0 1,-2 1 0,-5-43 0,4 59-34,-1 0 1,0 0-1,-1 1 0,0-1 1,0 1-1,-2 0 1,1 0-1,-1 0 0,-1 1 1,0 0-1,0 0 0,-1 1 1,-11-11-1,-7-2 6,-2 1 0,-53-30 0,-9-6 23,12-1-9,28 20-30,-97-58-1,128 86 5,1 1-1,-1 1 1,0 1 0,-1 1 0,0 1-1,0 0 1,0 1 0,0 1-1,-35 0 1,25 5 6,-1 1 0,1 1 0,-1 2-1,1 1 1,1 1 0,0 1 0,0 2 0,1 1 0,0 1-1,1 2 1,-27 18 0,6 1-4,1 2 0,2 3 0,2 1 0,-69 84 0,73-78-1,-88 111-8,90-107 9,-38 67 0,59-87 1,1 1-1,2 0 1,1 1-1,2 0 1,1 1-1,2 0 1,-6 54-1,11-68 10,2 0-1,0 0 1,1 0-1,1 0 1,0 0-1,2 0 1,0 0-1,2-1 1,0 1-1,0-2 1,2 1-1,0-1 1,14 21-1,-4-10 43,2-2 0,1 0 0,28 26 0,-9-13 93,50 35 0,-45-42-60,1-2 0,1-2-1,1-1 1,66 24 0,-73-36-73,2-1 0,0-2 0,0-2 0,1-2 0,75 5 0,-85-13-343,60-6 0,-76 4-236,0-2 0,0 0-1,0-1 1,32-13 0,-37 11 231,0-1 1,-1 0 0,12-10 0,-23 17 326</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41.293"/>
    </inkml:context>
    <inkml:brush xml:id="br0">
      <inkml:brushProperty name="width" value="0.05" units="cm"/>
      <inkml:brushProperty name="height" value="0.05" units="cm"/>
      <inkml:brushProperty name="color" value="#FF0066"/>
    </inkml:brush>
  </inkml:definitions>
  <inkml:trace contextRef="#ctx0" brushRef="#br0">205 1091 9066,'-1'-3'285,"0"1"1,1-1 0,0 0-1,-1 1 1,1-1-1,0 0 1,0 1-1,1-1 1,-1 0-1,0 1 1,1-1-1,0 1 1,1-4-1,-1 4-132,0 1 0,0 0-1,0-1 1,0 1-1,0 0 1,0-1 0,0 1-1,1 0 1,-1 0 0,0 0-1,1 0 1,-1 0-1,1 0 1,0 1 0,-1-1-1,1 1 1,-1-1-1,1 1 1,0-1 0,-1 1-1,5-1 1,-4 1-12,0 0 0,1 0 0,-1 0 0,1 1 1,-1-1-1,1 0 0,-1 1 0,1 0 0,-1 0 0,0-1 1,1 1-1,2 3 0,26 18 823,-14-8-545,18 11 436,2-1 1,77 37-1,-88-50-583,0-1-1,0-2 1,1 0-1,0-2 1,51 5-1,29-8 68,0-4-1,115-17 0,-83 1-191,85-7 160,-195 22-225,0-1 1,0-2-1,30-8 1,-42 7-34,0 0 1,0-1-1,-1 0 1,0-1-1,0-1 0,17-14 1,-16 11 16,-1-2 1,0 0-1,-1-1 1,-1-1-1,0 0 1,-1-1-1,12-20 1,-17 23 42,-1 1 0,-1-1-1,0 0 1,-1-1 0,-1 1 0,0-1 0,0 0 0,-2 0 0,0 0 0,0-26 0,-4 4-40,-2 1 1,-2 0-1,-1 0 1,-1 1-1,-3 0 1,0 0-1,-21-42 1,19 53-56,0 0 0,-2 1 0,-29-37 0,-61-57 27,79 90-48,-1 0 1,-61-43-1,75 61 4,0 1 0,-1 0 1,0 1-1,0 0 0,-1 2 0,0-1 0,0 2 1,0 0-1,-31-3 0,-37 5-117,-148 15 0,0 1-219,81-24 338,2 1 17,125 10-21,0 0 0,0 2 0,0 1 1,1 0-1,-1 2 0,1 1 0,0 1 0,0 0 0,1 2 1,1 0-1,-27 18 0,29-15 0,1-1 0,0 2 1,1 0-1,1 1 0,0 1 0,1 0 1,1 1-1,1 0 0,0 1 0,1 0 0,1 1 1,-11 30-1,4 1 5,4 1 0,1 1 0,3 0 1,2 1-1,2 0 0,4 89 0,2-114 22,2 0 0,1 0 0,1-1 0,1 1 0,1-1 0,18 41 0,-16-49 39,1 1 1,1-2-1,0 1 1,2-1-1,0-1 1,1 0-1,0-1 0,2-1 1,17 14-1,-14-14 57,1-1-1,0-1 1,1-2-1,1 0 1,-1 0-1,2-2 1,-1-1-1,2-1 1,-1-1-1,0-1 1,37 3-1,-24-6-4,-1-1-1,1-2 1,-1-1-1,0-2 1,1-2-1,-2-1 1,43-14-1,143-69-2233,-186 74 1259,36-15-330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54.836"/>
    </inkml:context>
    <inkml:brush xml:id="br0">
      <inkml:brushProperty name="width" value="0.05" units="cm"/>
      <inkml:brushProperty name="height" value="0.05" units="cm"/>
      <inkml:brushProperty name="color" value="#FF0066"/>
    </inkml:brush>
  </inkml:definitions>
  <inkml:trace contextRef="#ctx0" brushRef="#br0">78 65 7402,'-10'0'1195,"0"-1"0,1 0 1,-1-1-1,0 0 0,-12-5 1,21 7-1126,1 0 0,0 0 0,0 0 0,-1 0 0,1 0 0,0-1 0,0 1 0,-1 0 0,1 0 0,0 0 0,0 0 0,-1 0 0,1 0 0,0-1 0,0 1 0,0 0 0,0 0 0,-1 0 0,1-1 0,0 1 0,0 0 0,0 0 0,0 0 0,-1-1 0,1 1 0,0 0 0,0 0 0,0-1 0,0 1 0,0 0 0,0 0 0,0-1 0,0 1 0,0 0 0,0-1 0,0 1 0,0 0 0,0 0 0,0-1 0,0 1 0,0 0 0,0 0 0,0-1 0,0 1 0,1 0 0,-1 0 0,0 0 0,0-1 0,0 1 0,0 0 0,1 0 0,-1-1 0,0 1 1,0 0-1,0 0 0,1 0 0,-1 0 0,0 0 0,0-1 0,1 1 0,16-10 1609,-14 10-1503,11-6 314,1 0 0,0 2-1,0 0 1,0 1 0,0 0-1,1 1 1,-1 1 0,19 0-1,17 4-60,59 11 0,-17-2-415,44-4-1391,-46-11-2490,-84 3 3492,1-1-1,-1-1 1,10-2-1,22-14-589</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55.054"/>
    </inkml:context>
    <inkml:brush xml:id="br0">
      <inkml:brushProperty name="width" value="0.05" units="cm"/>
      <inkml:brushProperty name="height" value="0.05" units="cm"/>
      <inkml:brushProperty name="color" value="#FF0066"/>
    </inkml:brush>
  </inkml:definitions>
  <inkml:trace contextRef="#ctx0" brushRef="#br0">4 1 16540,'-3'15'1368,"3"6"1016,5 12-1055,7 6-73,3 12-304,4 0-152,3 5-408,3-2-200,-1-13-128,-2-5-56,-5-13-424,-5-4-336,-7-7-672,-5-4-721,-4-4-367,-2-9 2944,-4-4-872</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55.370"/>
    </inkml:context>
    <inkml:brush xml:id="br0">
      <inkml:brushProperty name="width" value="0.05" units="cm"/>
      <inkml:brushProperty name="height" value="0.05" units="cm"/>
      <inkml:brushProperty name="color" value="#FF0066"/>
    </inkml:brush>
  </inkml:definitions>
  <inkml:trace contextRef="#ctx0" brushRef="#br0">1 323 10498,'5'-5'1287,"2"1"0,-1 0 0,0 0 0,1 1 0,12-5-1,36-8 2356,-10 3-2958,-40 12-694,-1-1 0,0 0 0,0 1 0,0-2 0,0 1 0,0 0 0,-1-1 1,1 0-1,-1 0 0,1 0 0,-1 0 0,0 0 0,0-1 0,0 1 0,3-7 0,-3 4-18,-1 1-1,0-1 0,0 0 0,0 1 1,-1-1-1,0 0 0,0 0 0,-1 0 1,1 0-1,-2-10 0,0 5 39,0 0 1,-1-1-1,-1 1 0,0 1 0,0-1 0,-1 0 1,-1 1-1,0 0 0,0 0 0,-1 0 1,-12-16-1,24 41 280,0 1-1,6 22 1,-8-24-204,8 29-77,20 56 288,-26-86-493,-1-1 0,2-1 0,-1 1-1,2-1 1,16 21 0,-23-31 123,0 0-59,0 0-1,0 0 1,0 0 0,0 1 0,0-1 0,0 0 0,0-1 0,0 1-1,0 0 1,0 0 0,0 0 0,1-1 0,-1 1 0,0 0-1,1-1 1,-1 1 0,0-1 0,1 0 0,-1 1 0,0-1 0,1 0-1,-1 0 1,3 0 0,12-9-1000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55.558"/>
    </inkml:context>
    <inkml:brush xml:id="br0">
      <inkml:brushProperty name="width" value="0.05" units="cm"/>
      <inkml:brushProperty name="height" value="0.05" units="cm"/>
      <inkml:brushProperty name="color" value="#FF0066"/>
    </inkml:brush>
  </inkml:definitions>
  <inkml:trace contextRef="#ctx0" brushRef="#br0">1 141 14635,'3'-1'1793,"2"-3"1479,7-1-1631,4-2-433,1-1-664,3-6-304,0-3-664,1-5-360,-1-8-1369,4-3 1193</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56.001"/>
    </inkml:context>
    <inkml:brush xml:id="br0">
      <inkml:brushProperty name="width" value="0.05" units="cm"/>
      <inkml:brushProperty name="height" value="0.05" units="cm"/>
      <inkml:brushProperty name="color" value="#FF0066"/>
    </inkml:brush>
  </inkml:definitions>
  <inkml:trace contextRef="#ctx0" brushRef="#br0">0 0 14043,'2'24'1218,"2"0"0,0 0 0,1 0 0,11 27 0,41 86 1205,-16-42-1517,-36-83-859,-2 0 0,3 13 0,-4-15-34,0 0 0,6 15 0,-8-25-15,0 0 0,0 0 0,1 0-1,-1 0 1,0 0 0,0 0 0,0 0-1,0 0 1,0 0 0,0 0 0,0 0-1,1 0 1,-1 0 0,0 0 0,0 0-1,0 0 1,0 0 0,0 0 0,0 0-1,0 0 1,1 0 0,-1 0 0,0 0-1,0 0 1,0 0 0,0 0 0,0 0-1,0 0 1,0 0 0,0 0 0,0-1 0,1 1-1,-1 0 1,0 0 0,0 0 0,0 0-1,0 0 1,0 0 0,0 0 0,0 0-1,0-1 1,0 1 0,0 0 0,0 0-1,0 0 1,0 0 0,0 0 0,0 0-1,0 0 1,0-1 0,0 1 0,0 0-1,0 0 1,0 0 0,0 0 0,0 0-1,5-51-415,-5 41 361,0 1 1,1-1-1,1 1 0,-1-1 0,1 1 0,1-1 0,0 1 1,7-15-1,-9 22 55,1 0-1,-1 0 1,0 0 0,1 0-1,0 0 1,-1 0 0,1 1-1,0-1 1,0 1 0,0-1-1,0 1 1,0 0 0,0-1-1,1 1 1,-1 0 0,0 1-1,5-2 1,-5 1 9,0 1-1,0 0 1,0 0-1,-1 0 1,1 0-1,0 1 1,0-1-1,0 0 1,-1 1-1,1-1 1,0 1-1,0-1 1,-1 1-1,1 0 1,-1 0-1,1 0 1,0 0-1,-1 0 1,0 0-1,1 0 1,-1 1-1,0-1 1,3 3 0,4 9 199,0 0 1,-1 0 0,-1 1-1,0 0 1,-1 0 0,0 0-1,-1 1 1,0 0 0,-2 0 0,2 17-1,-4-28-155,0 0-1,0-1 0,0 1 0,0 0 1,-1 0-1,1 0 0,-1 0 0,0 0 1,0-1-1,-1 1 0,-1 4 1,2-6-49,-1 0 0,1 0 0,-1 0 0,1-1 0,-1 1 0,0 0 0,0-1 0,0 1 1,1-1-1,-2 1 0,1-1 0,0 0 0,0 0 0,0 0 0,0 0 0,-1 0 0,1-1 1,0 1-1,-4 0 0,2 0-199,1-1 0,0 1 0,0-1 0,0 0 0,0 0 0,0 0 1,0 0-1,0-1 0,0 1 0,-1-1 0,1 0 0,0 0 0,0 0 0,1 0 0,-1 0 0,0-1 1,0 1-1,1-1 0,-1 0 0,1 0 0,-1 0 0,1 0 0,0 0 0,-1 0 0,1-1 0,1 1 1,-4-4-1,-9-23-969</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3:56.889"/>
    </inkml:context>
    <inkml:brush xml:id="br0">
      <inkml:brushProperty name="width" value="0.05" units="cm"/>
      <inkml:brushProperty name="height" value="0.05" units="cm"/>
      <inkml:brushProperty name="color" value="#FF0066"/>
    </inkml:brush>
  </inkml:definitions>
  <inkml:trace contextRef="#ctx0" brushRef="#br0">7 442 12859,'0'0'150,"0"-1"0,0 1 1,0-1-1,1 1 0,-1-1 1,0 1-1,0-1 0,0 1 1,0 0-1,1-1 0,-1 1 0,0-1 1,0 1-1,0 0 0,1-1 1,-1 1-1,0-1 0,1 1 1,-1 0-1,0 0 0,1-1 1,-1 1-1,1 0 0,-1 0 1,0-1-1,1 1 0,-1 0 0,1 0 1,-1 0-1,1 0 0,-1-1 1,1 1-1,-1 0 0,0 0 1,1 0-1,-1 0 0,1 0 1,-1 0-1,1 0 0,0 1 0,0-1-49,-1 1-1,1-1 0,0 0 0,-1 1 0,1-1 0,0 1 0,-1 0 0,1-1 1,-1 1-1,1-1 0,-1 1 0,0 0 0,1-1 0,-1 1 0,1 0 0,-1 0 1,0-1-1,0 1 0,1 0 0,-1 0 0,0-1 0,0 1 0,0 0 0,0 1 1,-1 4 46,1 0 0,-2 0 1,1 0-1,-1-1 1,1 1-1,-5 6 0,3-4-89,0 0-1,-3 14 1,5-13-44,-1-5-11,1 1 1,0 0 0,1 0-1,-1 0 1,1 0 0,0 0-1,1 0 1,-1 0 0,2 6 0,-2-11-8,0 1 1,0-1 0,0 1-1,1-1 1,-1 1 0,0-1-1,0 1 1,0-1 0,1 1 0,-1-1-1,0 0 1,1 1 0,-1-1-1,1 1 1,-1-1 0,0 0-1,1 1 1,-1-1 0,1 0 0,-1 0-1,1 1 1,-1-1 0,1 0-1,-1 0 1,1 0 0,-1 1 0,1-1-1,0 0-10,0-1-1,0 1 0,0 0 1,0 0-1,0-1 1,0 1-1,0 0 0,0-1 1,0 1-1,-1-1 1,1 1-1,0-1 1,1-1-1,1-1-45,0 0 1,0-1-1,0 1 0,0-1 0,3-7 1,11-30-80,-13 30 188,1 0 1,0 0-1,0 0 0,1 0 1,0 1-1,1 0 0,9-10 1,-16 19-22,1 1 1,-1-1 0,0 1-1,1-1 1,-1 1 0,0-1-1,1 1 1,-1 0-1,1-1 1,-1 1 0,1 0-1,-1-1 1,1 1 0,-1 0-1,1 0 1,-1-1-1,1 1 1,-1 0 0,1 0-1,-1 0 1,1 0 0,-1 0-1,1 0 1,0 0 0,-1 0-1,1 0 1,-1 0-1,1 0 1,-1 0 0,1 0-1,0 0 1,-1 1 0,1-1-1,-1 0 1,1 0-1,-1 1 1,1-1 0,-1 0-1,1 1 1,-1-1 0,0 0-1,1 1 1,1 2 118,0 0 0,0 0 0,-1 0 0,1 0 0,-1 0 0,1 4 0,3 5-32,37 87 557,-40-107-606,-1-13-100,0 12-10,0 0-95,0 1 0,1 0 0,0-1 1,0 1-1,7-15 0,-7 19 52,0 1-1,0-1 1,0 0 0,1 1-1,-1-1 1,1 1 0,-1 0 0,1 0-1,0 0 1,1 0 0,-1 0 0,0 0-1,6-2 1,-6 4 69,0 1 1,0-1-1,0 1 0,1 0 1,-1-1-1,0 2 1,0-1-1,0 0 0,0 1 1,0-1-1,1 1 0,-1 0 1,0 0-1,-1 0 1,5 2-1,22 6 235,-23-9-65,0 1 1,0-1 0,0 0-1,-1 0 1,1-1 0,0 0 0,0 0-1,9-3 1,-13 3-82,0 0-1,0 1 1,0-1 0,0 0 0,0 0 0,-1-1 0,1 1-1,-1 0 1,1-1 0,-1 1 0,1-1 0,-1 1-1,0-1 1,1 1 0,-1-1 0,0 0 0,0 0-1,0 0 1,-1 0 0,1 1 0,0-1 0,-1 0-1,1 0 1,-1 0 0,0-1 0,1 1 0,-1-3-1,-1 5-60,1 0-1,0 0 0,0 0 0,0 1 1,0-1-1,0 0 0,-1 0 0,1 0 0,0 0 1,0 0-1,0 0 0,0 0 0,-1 0 1,1 1-1,0-1 0,0 0 0,0 0 1,-1 0-1,1 0 0,0 0 0,0 0 1,0 0-1,-1 0 0,1 0 0,0 0 0,0 0 1,0 0-1,-1 0 0,1 0 0,0 0 1,0-1-1,0 1 0,-1 0 0,1 0 1,0 0-1,0 0 0,0 0 0,0 0 0,-1 0 1,1-1-1,0 1 0,0 0 0,0 0 1,0 0-1,0 0 0,0-1 0,0 1 1,-1 0-1,1 0 0,0 0 0,0-1 1,0 1-1,0 0 0,0 0 0,0 0 0,0-1 1,0 1-1,0 0 0,0 0 0,0 0 1,0-1-1,0 1 0,0 0 0,0 0 1,0 0-1,0-1 0,0 1 0,0 0 1,1 0-1,-11 11 30,8-7-38,0 0 0,0 0 0,0 1 0,1-1 0,-1 1 0,1-1 0,0 1 0,0-1 0,1 1 0,-1 0 0,1 5 0,0-7-3,1 0 1,-1 0 0,0 0 0,1 1 0,0-1 0,0 0-1,0 0 1,0 0 0,0 0 0,0 0 0,1 0 0,0-1-1,-1 1 1,1 0 0,0-1 0,0 1 0,3 2 0,-4-5-4,-1 1 1,1 0-1,0-1 1,0 1-1,0-1 1,0 1 0,0-1-1,0 1 1,0-1-1,0 0 1,0 0 0,0 1-1,0-1 1,0 0-1,0 0 1,0 0 0,0 0-1,0 0 1,0 0-1,0 0 1,0 0 0,2-1-1,-1 0-4,0 0-1,0 0 0,0 0 0,0 0 1,0-1-1,0 1 0,0 0 1,-1-1-1,4-3 0,0-1-7,-1 0 0,1-1 0,-1 1 0,0-1 0,3-9 0,-1 0 24,-1-1 0,-1-1-1,0 1 1,2-32-1,-2-72 32,-4 104-37,0-11 6,0-17 20,-7-69-1,25 173 104,2 12 343,4-2 0,57 118 0,-79-183-478,4 7 165,1 0-1,0 0 1,14 17-1,-19-26-194,-1 0 0,1 0 0,-1-1 0,1 1 0,0-1 0,0 1 0,0-1 0,-1 0 0,1 1-1,0-1 1,1 0 0,-1-1 0,0 1 0,0 0 0,0 0 0,0-1 0,1 0 0,-1 1 0,0-1 0,0 0-1,1 0 1,-1 0 0,0 0 0,1 0 0,-1-1 0,0 1 0,0-1 0,3-1 0,-1 1-331,0-2 1,0 1-1,0 0 1,6-6 0,18-22-824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3.020"/>
    </inkml:context>
    <inkml:brush xml:id="br0">
      <inkml:brushProperty name="width" value="0.05" units="cm"/>
      <inkml:brushProperty name="height" value="0.05" units="cm"/>
      <inkml:brushProperty name="color" value="#FF0066"/>
    </inkml:brush>
  </inkml:definitions>
  <inkml:trace contextRef="#ctx0" brushRef="#br0">1 320 12931,'0'-2'361,"1"1"1,0 0 0,-1-1-1,1 1 1,0 0-1,0 0 1,0 0 0,0-1-1,0 1 1,0 0-1,0 1 1,1-1 0,-1 0-1,0 0 1,1 0-1,-1 1 1,0-1 0,3 0-1,-3 0-132,1 1 0,0 0 0,0 0 0,0 0 1,0 0-1,-1 0 0,1 1 0,0-1 0,0 0 0,0 1 0,-1-1 0,1 1 0,2 1 0,1 0 33,0 1 0,0 0 0,-1 1 0,1-1 0,-1 1 0,0 0 0,0 0 0,6 7-1,-2 2 5,0 0 0,-1 0 0,0 0-1,-1 1 1,-1 0 0,0 0-1,6 30 1,-14-73-377,2 0-1,1 0 0,5-42 0,-4 61 60,1 1-1,0-1 1,4-13-1,-4 20 50,-1-1-1,1 0 0,-1 1 0,1-1 0,0 1 0,1 0 1,-1-1-1,0 1 0,1 0 0,0 1 0,3-4 0,-5 5 7,0 0-1,1 1 1,-1 0-1,0-1 0,0 1 1,0 0-1,1-1 1,-1 1-1,0 0 1,0 0-1,1 0 0,-1 0 1,0 0-1,0 0 1,0 0-1,1 1 1,-1-1-1,0 0 0,0 1 1,0-1-1,0 1 1,1-1-1,-1 1 1,0 0-1,0-1 0,0 1 1,0 0-1,1 1 1,4 4 51,1-1 1,10 14 0,-13-13-8,2 0 39,0 1 1,1-1-1,0 0 1,0-1-1,0 0 1,0 0 0,1 0-1,0-1 1,12 5-1,-15-7-29,0-1 0,0 1 1,0-1-1,0 0 0,0-1 0,0 1 0,0-1 0,0 0 0,0 0 0,1-1 1,-1 1-1,0-1 0,0 0 0,0-1 0,0 1 0,0-1 0,7-4 1,-6 3-35,-1-1 1,0 0 0,0 0-1,0 0 1,0 0 0,-1-1 0,0 0-1,0 0 1,0 0 0,0 0 0,-1 0-1,0-1 1,0 0 0,-1 0 0,1 0-1,-1 0 1,-1 0 0,1 0-1,-1 0 1,1-11 0,-1 8-175,-1-1 1,0 1-1,0 0 1,-1 0-1,0 0 0,-1 0 1,0 0-1,-1 0 1,1 0-1,-2 0 1,1 1-1,-1 0 0,-8-13 1,3 9-707,5 7 132,1 1 0,0-1 1,0 0-1,-4-8 0,4-8-1039</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44.016"/>
    </inkml:context>
    <inkml:brush xml:id="br0">
      <inkml:brushProperty name="width" value="0.05" units="cm"/>
      <inkml:brushProperty name="height" value="0.05" units="cm"/>
      <inkml:brushProperty name="color" value="#FF0066"/>
    </inkml:brush>
  </inkml:definitions>
  <inkml:trace contextRef="#ctx0" brushRef="#br0">258 1079 10794,'-4'5'1427,"-1"4"1137,5-8-2512,0-1-1,0 0 1,0 1-1,0-1 1,0 0 0,0 0-1,0 1 1,0-1-1,0 0 1,0 0-1,0 1 1,0-1-1,1 0 1,-1 0 0,0 1-1,0-1 1,0 0-1,0 0 1,1 0-1,-1 1 1,0-1 0,0 0-1,0 0 1,1 0-1,-1 0 1,0 0-1,0 1 1,1-1-1,-1 0 1,0 0 0,1 0-1,-1 0 1,0 0-1,0 0 1,1 0-1,-1 0 1,0 0-1,0 0 1,1 0 0,13 2 647,0-1 0,0-1 0,15-1 0,8 0 33,38 1 286,170-3 850,-182-1-1635,116-22 0,-137 15-132,-2-1 0,74-33 1,68-52 422,-142 74-254,68-55 1,-91 63-126,-1 0 0,-1 0 1,0-2-1,-1 0 0,-1 0 0,14-24 1,-23 33-80,0 1 0,-1-2 0,0 1 0,0 0 1,-1-1-1,0 1 0,-1-1 0,2-13 0,-3 9-3,0-1-1,-1 1 0,-1 0 0,-6-26 0,-1 9-19,-1 1-1,-2 0 0,-1 1 0,-17-27 0,17 32-22,-1 1 0,-1 1 1,-1 1-1,-1 0 0,-1 0 0,-1 2 0,0 1 1,-1 0-1,-1 1 0,-1 1 0,0 1 0,-1 1 0,0 1 1,-1 2-1,-43-15 0,26 15-13,0 3 0,-1 0 1,-62 0-1,-127 12 14,166-2-19,48-3-2,-45 3 7,-84 13 1,136-15-9,0 1-1,1 1 1,-1 0 0,0 0 0,1 1 0,0 1 0,0-1 0,0 1 0,1 1 0,-1-1 0,1 1 0,0 1 0,1 0 0,0 0 0,0 0 0,0 1 0,1 0 0,-8 13 0,-16 35 23,-42 111 1,48-107 0,11-28-8,-49 131 46,52-130-21,1 1 1,-10 69-1,18-92-21,1-1 1,0 1-1,0-1 0,1 1 1,0-1-1,1 1 0,3 9 1,-3-12 3,1-1 1,0 0-1,0 0 1,1 0-1,0 0 1,0 0-1,1-1 1,0 0-1,0 0 1,7 6-1,0-2 27,0 0 0,1-2 0,0 1 0,0-2 0,1 0 0,0 0 0,0-1-1,1-1 1,-1-1 0,27 6 0,8-3 120,0-1-1,51-2 1,147-2 400,-170-4-608,93-17-1,-88 1-1159,-39 7 276,6 4 26</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46.054"/>
    </inkml:context>
    <inkml:brush xml:id="br0">
      <inkml:brushProperty name="width" value="0.05" units="cm"/>
      <inkml:brushProperty name="height" value="0.05" units="cm"/>
      <inkml:brushProperty name="color" value="#FF0066"/>
    </inkml:brush>
  </inkml:definitions>
  <inkml:trace contextRef="#ctx0" brushRef="#br0">36 532 8506,'-7'0'753,"5"0"-306,-1 0 0,1 0 0,0 0 0,-1 0 0,1 0 0,0 1 0,0-1 0,-4 2 0,6-2-374,-1 0 0,1 0-1,0 1 1,-1-1-1,1 0 1,0 0-1,0 1 1,-1-1 0,1 0-1,0 0 1,0 1-1,0-1 1,0 0-1,-1 1 1,1-1 0,0 0-1,0 0 1,0 1-1,0-1 1,0 0-1,0 1 1,0-1 0,0 0-1,0 1 1,0 1 29,0-1 1,0 1-1,1-1 1,-1 0-1,1 1 1,-1-1-1,1 0 1,0 0 0,1 3-1,25 34 1346,2 0 0,37 37 0,-37-46-1033,1-2 0,1-1 1,1-1-1,36 20 0,-20-17-252,1-2-1,72 27 0,-96-44-133,0-2 0,1 0 1,0-2-1,0-1 0,0-1 1,0-1-1,0-1 0,1-2 0,-1 0 1,50-10-1,-44 3 4,0-1-1,0-1 1,-2-1 0,1-2-1,-1-1 1,-1-2 0,-1-1-1,34-25 1,-53 35-31,0 0-1,0-1 1,-1 0-1,0-1 1,0 0-1,-1 0 1,10-17-1,-13 19 1,-1 0-1,0 0 1,0 0-1,-1 0 0,0-1 1,0 0-1,-1 1 1,0-1-1,0 0 0,-1 1 1,0-1-1,-1-11 1,-2 3 3,0-1 1,-1 1-1,-1 0 1,0 0 0,-14-25-1,-46-71 26,27 55-30,-4 1 1,-1 2 0,-80-76-1,105 114 17,1 1-1,-2 0 0,0 2 0,-1 0 0,-32-15 1,38 22 47,1 1 0,0 0 0,-1 1 0,0 1 0,0 0 0,0 1 0,0 1 0,0 0 0,-1 0 0,-20 3 0,15 2-36,0 0 1,0 0-1,1 2 0,0 1 0,0 0 0,0 1 1,1 2-1,-20 12 0,19-10-324,1 1 0,1 1 0,0 0 0,1 1 0,1 1 0,0 1 0,-14 20-1,22-26 20,1 0-1,-6 13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57.027"/>
    </inkml:context>
    <inkml:brush xml:id="br0">
      <inkml:brushProperty name="width" value="0.05" units="cm"/>
      <inkml:brushProperty name="height" value="0.05" units="cm"/>
      <inkml:brushProperty name="color" value="#FF0066"/>
    </inkml:brush>
  </inkml:definitions>
  <inkml:trace contextRef="#ctx0" brushRef="#br0">8 27 8706,'0'0'195,"-1"0"0,1-1 1,0 1-1,-1 0 0,1 0 1,0 0-1,-1 0 0,1 0 1,0-1-1,-1 1 0,1 0 1,0 0-1,-1-1 0,1 1 1,0 0-1,0 0 0,-1-1 1,1 1-1,0 0 0,0-1 1,0 1-1,-1 0 0,1-1 1,0 1-1,0 0 0,0-1 0,0 1 1,0 0-1,0-1 0,0-1 208,0 1-1,0 0 0,1 0 1,-1 0-1,1 0 0,-1 0 1,0 0-1,1 0 0,0 0 1,-1 1-1,2-2 0,-2 1-339,0 1 0,0 0 0,1-1 0,-1 1 0,0 0-1,1-1 1,-1 1 0,0 0 0,0 0 0,1-1 0,-1 1-1,0 0 1,1 0 0,-1 0 0,1 0 0,-1-1-1,0 1 1,1 0 0,-1 0 0,1 0 0,-1 0 0,0 0-1,1 0 1,-1 0 0,1 0 0,-1 0 0,0 0-1,1 0 1,-1 0 0,1 0 0,-1 0 0,0 1 0,1-1-1,-1 0 1,1 0 0,-1 0 0,0 0 0,1 1 0,-1-1-1,0 0 1,0 1 0,1-1 0,-1 0 0,0 0-1,1 1 1,-1-1 0,0 1 0,13 21 1455,-10-17-1393,2 3 41,0 0 1,1 0-1,-1 0 0,2-1 1,-1 0-1,1 0 1,0 0-1,1-1 1,9 6-1,12 6 384,41 18 1,8 6 210,-33-12-381,56 51 0,6 5 36,-88-73-229,1 0 0,1-1 0,38 16 0,-14-14 78,-35-12-210,1 1 1,-1 0-1,0 1 0,0 0 0,16 9 0,-24-11-77,0-1 0,0 1-1,0 0 1,-1-1-1,1 1 1,0 0-1,-1 0 1,1 0 0,-1 0-1,0 0 1,1 1-1,-1-1 1,0 0-1,0 1 1,-1-1-1,1 0 1,0 1 0,-1-1-1,0 1 1,1-1-1,-1 1 1,0-1-1,0 1 1,-1-1 0,1 1-1,0-1 1,-1 1-1,1-1 1,-2 4-1,0-3-230,1 0-1,0 0 1,-1 0-1,1 0 0,-1-1 1,0 1-1,0 0 1,0-1-1,-1 0 0,-1 3 1,2-3-224,-1-1 1,1 1 0,0-1 0,-1 1-1,1-1 1,-1 0 0,0 0 0,1 0-1,-1 0 1,0-1 0,1 1 0,-4 0-1,-1-1-3158,4 0 1445</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58.041"/>
    </inkml:context>
    <inkml:brush xml:id="br0">
      <inkml:brushProperty name="width" value="0.05" units="cm"/>
      <inkml:brushProperty name="height" value="0.05" units="cm"/>
      <inkml:brushProperty name="color" value="#FF0066"/>
    </inkml:brush>
  </inkml:definitions>
  <inkml:trace contextRef="#ctx0" brushRef="#br0">13 605 10106,'-13'-3'4551,"25"-4"-1654,-4 3-3007,90-57 2589,-29 15-1594,0 5-234,152-98 439,-48 13-1033,69-48 669,-234 170-643,-10 8-17,-11 9 42,-106 58 611,-127 83-591,144-72-133,-6 2 3,-87 77 292,185-154 61,11-13 294,11-13-41,-4 11-825,0 0 1,1 0-1,0 1 1,13-8-1,-12 9-1224,1 0 1,0 1-1,0 0 0,13-3 0,5 1-312</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58.663"/>
    </inkml:context>
    <inkml:brush xml:id="br0">
      <inkml:brushProperty name="width" value="0.05" units="cm"/>
      <inkml:brushProperty name="height" value="0.05" units="cm"/>
      <inkml:brushProperty name="color" value="#FF0066"/>
    </inkml:brush>
  </inkml:definitions>
  <inkml:trace contextRef="#ctx0" brushRef="#br0">5 0 9034,'-2'2'7081,"1"-3"-6967,-1 11 2348,4-7-1984,-1 1 1,1 0-1,-1 0 0,1-1 1,0 1-1,1-1 1,-1 0-1,0 0 0,1 0 1,4 4-1,10 15 668,-10-12-992,-1-1 0,1 0 1,0 0-1,1 0 0,0-1 0,1 0 1,-1-1-1,1 0 0,13 7 1,118 60 632,17 10-281,-65-27-20,122 67 1099,-199-118-1475,25 8 0,-26-10 7,27 12 0,-40-15-120,1 0-1,0 0 1,-1 0 0,1 1 0,-1-1 0,0 0-1,1 1 1,-1-1 0,0 1 0,0-1 0,0 1-1,0 0 1,0-1 0,0 1 0,0 0 0,-1 0-1,1-1 1,-1 1 0,1 0 0,-1 0 0,0 0-1,1 0 1,-1 0 0,0 0 0,0 0 0,-1 0-1,1 0 1,0-1 0,-2 5 0,2-6-41,0 1 0,0-1 1,0 0-1,0 0 0,0 1 0,0-1 0,-1 0 1,1 0-1,0 1 0,0-1 0,0 0 1,-1 0-1,1 1 0,0-1 0,0 0 1,-1 0-1,1 0 0,0 1 0,0-1 1,-1 0-1,1 0 0,0 0 0,0 0 0,-1 0 1,1 0-1,0 0 0,-1 1 0,1-1 1,0 0-1,-1 0 0,1 0 0,0 0 1,-1 0-1,1 0 0,0-1 0,0 1 1,-1 0-1,1 0 0,0 0 0,-1 0 0,1 0 1,0 0-1,0 0 0,-1-1 0,1 1 1,0 0-1,0 0 0,-1-1 0,-13-9-2169,-11-20-2787,10 17 3382</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5:59.105"/>
    </inkml:context>
    <inkml:brush xml:id="br0">
      <inkml:brushProperty name="width" value="0.05" units="cm"/>
      <inkml:brushProperty name="height" value="0.05" units="cm"/>
      <inkml:brushProperty name="color" value="#FF0066"/>
    </inkml:brush>
  </inkml:definitions>
  <inkml:trace contextRef="#ctx0" brushRef="#br0">14 535 8698,'-13'-4'3772,"13"4"-3703,0 0-1,0 0 1,-1 0 0,1-1 0,0 1 0,0 0-1,0 0 1,0 0 0,0 0 0,0-1-1,0 1 1,0 0 0,0 0 0,0 0-1,0 0 1,0-1 0,0 1 0,0 0-1,1 0 1,-1 0 0,0 0 0,0 0 0,0-1-1,0 1 1,0 0 0,0 0 0,0 0-1,0 0 1,0 0 0,1 0 0,-1-1-1,0 1 1,0 0 0,0 0 0,0 0 0,0 0-1,1 0 1,-1 0 0,0 0 0,26-12 2827,-17 8-2565,85-38 2521,-1-4 0,114-78 0,137-110 1569,-323 218-4208,-12 9-137,1 1-1,-1-1 1,1 1-1,0 1 1,0 0-1,13-5 1,-23 10-73,1 0-1,-1 0 1,1-1 0,-1 1 0,1 0 0,0 0 0,-1 0-1,1 0 1,-1 0 0,1-1 0,0 1 0,-1 0-1,1 0 1,-1 0 0,1 1 0,0-1 0,-1 0-1,1 0 1,-1 0 0,1 0 0,0 1 0,-1-1-16,0 1 0,0-1 0,0 1 0,0-1 0,0 0 0,0 1 0,0-1 0,0 1 0,0-1 0,-1 1 0,1-1 0,0 0 0,0 1 0,0-1 0,-1 0 0,1 1 0,0-1 0,0 0 0,-1 1 0,1-1 0,-1 1 0,-22 20-1255,-1-8-261,0-2 501</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7T14:07:19.143"/>
    </inkml:context>
    <inkml:brush xml:id="br0">
      <inkml:brushProperty name="width" value="0.05" units="cm"/>
      <inkml:brushProperty name="height" value="0.05" units="cm"/>
      <inkml:brushProperty name="color" value="#FF0066"/>
    </inkml:brush>
  </inkml:definitions>
  <inkml:trace contextRef="#ctx0" brushRef="#br0">19 0 744,'3'91'1502,"-12"-95"7132,-2 15-7330,9-4-1333</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41.829"/>
    </inkml:context>
    <inkml:brush xml:id="br0">
      <inkml:brushProperty name="width" value="0.05" units="cm"/>
      <inkml:brushProperty name="height" value="0.05" units="cm"/>
      <inkml:brushProperty name="color" value="#FF0066"/>
    </inkml:brush>
  </inkml:definitions>
  <inkml:trace contextRef="#ctx0" brushRef="#br0">0 296 6001,'34'-16'6271,"-2"5"-3571,-26 10-2495,0 0 0,0 0 1,-1 0-1,1 1 0,0 0 1,0 0-1,0 1 0,0-1 1,0 1-1,5 2 0,9 3 55,-1-2 0,0 0 1,1-1-1,0-1 0,-1 0 0,1-2 0,25-2 0,89-20 213,12-2-21,-12 14-38,-110 10-322,1 1 0,-1 1 0,35 7 0,-19-1 84,0-2 1,75 1-1,79-16 58,156-5 1769,-329 14-1749,1-2 0,-1 0 0,1-1 1,21-7-1,-3-2 266,43-20 0,-46 17-456,1 1 0,0 2-1,1 2 1,1 1 0,-1 2 0,1 2 0,54-1 0,-69 5 107,0-2 0,0-1 1,-1-1-1,1-1 0,30-12 1,34-9 804,-80 26-838,0-1 1,1 1-1,9 0 1,-19 1-155,0 0 0,1 0 1,-1 0-1,0 0 1,1 0-1,-1 0 1,0 0-1,0 0 0,1 0 1,-1 0-1,0 0 1,1 0-1,-1 0 1,0 0-1,0 1 1,1-1-1,-1 0 0,0 0 1,1 0-1,-1 0 1,0 1-1,0-1 1,0 0-1,1 0 0,-1 1 1,0-1-1,0 0 1,0 0-1,0 1 1,1-1-1,-1 0 1,0 1-1,-4-11-305,0-19 206</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0.592"/>
    </inkml:context>
    <inkml:brush xml:id="br0">
      <inkml:brushProperty name="width" value="0.05" units="cm"/>
      <inkml:brushProperty name="height" value="0.05" units="cm"/>
      <inkml:brushProperty name="color" value="#FF0066"/>
    </inkml:brush>
  </inkml:definitions>
  <inkml:trace contextRef="#ctx0" brushRef="#br0">97 770 10514,'0'-5'568,"0"1"0,1-1 0,0 0 0,0 0 0,0 0 0,0 1 1,1-1-1,0 0 0,2-5 0,-2 8-386,-1 0 0,0 0 0,1 0 0,-1 0 1,1 0-1,-1 0 0,1 0 0,0 1 0,0-1 0,0 1 1,0-1-1,0 1 0,0 0 0,0-1 0,0 1 0,1 0 1,-1 1-1,0-1 0,1 0 0,2 0 0,12 0 354,0 1-1,0 1 0,22 3 0,19 1 13,-3-6-272,1-3 1,58-12-1,55-4 430,-108 17-563,-22 3-110,0-3-1,67-12 0,-90 11-40,0 0 1,0-1-1,-1-1 0,1 0 1,14-9-1,-24 11 8,0 1 0,-1-1 0,0 0-1,0-1 1,0 1 0,0-1 0,-1 0 0,0 0 0,0-1 0,0 1 0,0-1-1,-1 1 1,0-1 0,0 0 0,2-10 0,-2 5 5,0-1 0,-1 1 0,0 0 0,-1-1 0,-1 1 0,0-1 0,0 1 0,-1-1 0,-2-12 0,1 16 4,0 1-1,0-1 1,-1 1 0,1 0 0,-2 0-1,1 0 1,-1 0 0,0 0 0,0 1-1,-1-1 1,0 1 0,0 1 0,-1-1 0,-7-6-1,-107-76 647,95 72-384,-1 1 0,-54-23-1,18 12 316,-70-39 0,126 62-477,0-1 0,0 2 0,-1-1 0,1 1 0,-1 0 0,1 0 0,-1 1 0,0 0 0,0 0 0,-11 0-1,9 2-40,0 0-1,0 1 1,0 0-1,1 0 1,-1 1-1,1 0 1,-13 6-1,-199 106 77,204-107-131,0 0 0,0 1 0,1 1 1,-15 13-1,22-17-11,1 1 0,0 1 0,0 0 0,1 0 0,-1 0 0,2 1 0,-1-1 0,-6 16 0,-8 28-6,-27 103 0,45-142 9,-1 0 0,2 1 0,0-1 0,0 0 0,1 1 0,1-1 0,0 1-1,1-1 1,1 1 0,0-1 0,9 24 0,-10-30 17,1 0 0,0-1 0,1 0 0,0 0 0,0 0 0,0 0-1,0 0 1,1-1 0,0 0 0,0 0 0,1 0 0,-1-1 0,1 1 0,0-1 0,0-1 0,1 1 0,-1-1 0,1 0 0,-1-1-1,1 1 1,0-1 0,0-1 0,0 1 0,8-1 0,0 0-153,-1-1 0,1-1 0,0 0 1,21-6-1,57-18-3242,-39 4 1832</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4.592"/>
    </inkml:context>
    <inkml:brush xml:id="br0">
      <inkml:brushProperty name="width" value="0.05" units="cm"/>
      <inkml:brushProperty name="height" value="0.05" units="cm"/>
      <inkml:brushProperty name="color" value="#FF0066"/>
    </inkml:brush>
  </inkml:definitions>
  <inkml:trace contextRef="#ctx0" brushRef="#br0">33 118 11586,'-20'-78'4392,"7"38"2199,19 50-6310,0-1 0,0 1 0,1-2 0,1 1 0,-1-1 0,1 0 0,12 8 0,1 4-5,1 2-113,-1 1-1,-1 1 0,-1 1 0,-1 0 1,15 30-1,-13-16-102,-2 0 0,-1 1 0,11 46 0,-24-74-56,0 0 0,-1 1 0,-1-1-1,0 0 1,-1 1 0,0-1 0,-1 1 0,-1 12 0,-6-3 17,7-22-20,0 1-1,0-1 1,0 1 0,-1-1-1,1 1 1,0-1 0,0 0-1,-1 1 1,1-1-1,0 1 1,-1-1 0,1 0-1,0 1 1,-1-1 0,1 0-1,-1 1 1,1-1 0,0 0-1,-1 0 1,1 1 0,-1-1-1,1 0 1,-1 0 0,1 0-1,-1 0 1,1 0 0,-1 0-1,1 0 1,-1 0 0,1 0-1,-1 0 1,1 0-1,-1 0 1,1 0 0,-1 0-1,1 0 1,-1 0 0,1 0-1,-1-1 1,1 1 0,0 0-1,-1 0 1,1-1 0,-1 1-1,-1-3-19,-1 1 0,1 0 0,1 0 0,-1-1 0,0 1 0,1-1 0,-1 1 0,1-1 0,0 0 0,-1 1 0,1-1 0,1 0 0,-1 0 0,0 0 0,1 0 0,-1-3 0,0-5-101,1 0 1,0 1-1,2-15 1,-1 16 49,0 1 0,1-1-1,0 1 1,1-1 0,6-13 0,-8 18 58,1 1 0,0-1-1,0 1 1,0 0 0,1 0 0,-1 0 0,1 0-1,-1 1 1,1-1 0,0 0 0,0 1 0,0 0-1,1 0 1,-1 0 0,6-3 0,3 2-1,-1 0 0,1 1 0,-1 0 0,20 0 0,-20 2 40,0-1 1,0 0-1,0-1 1,-1 0 0,1 0-1,11-5 1,-8 0 16,1 0 0,-1-1 1,-1 0-1,0-1 0,0-1 1,-1 0-1,15-15 0,-26 23-42,0 1 0,0 0 0,0-1 0,0 1 0,0-1 0,-1 1 0,1-1 0,0 1 0,-1-1 0,0 0 0,1 1-1,-1-1 1,0 1 0,0-1 0,0 0 0,0 1 0,0-1 0,0 0 0,0 1 0,0-1 0,-1-1 0,-1-5 12,-1 0 0,0 1 1,-5-10-1,-3-8 8,11 24-22,-2-3 16,1 0 1,0-1-1,0 1 1,0 0-1,0-1 1,1-4-1,0 8-4,0 0-1,0 1 1,0-1-1,0 0 1,1 0-1,-1 0 1,0 0-1,0 1 1,1-1-1,-1 0 1,1 0-1,-1 0 1,1 1-1,-1-1 1,1 0-1,-1 1 0,1-1 1,0 1-1,-1-1 1,1 0-1,0 1 1,0-1-1,-1 1 1,1 0-1,0-1 1,0 1-1,0 0 1,-1-1-1,1 1 1,0 0-1,0 0 1,0 0-1,0 0 1,0 0-1,0 0 0,1 0 1,5 0 73,-1 0 0,1 1 0,0 0 0,0 0 0,0 1 0,-1 0-1,1 0 1,8 5 0,-2-1 48,0 1 0,22 16 0,1 7 22,-29-22-165,1-1-1,0 0 0,1-1 0,-1 0 0,12 6 1,-20-12-51,1 1 1,0-1 0,-1 0 0,1 1 0,-1-1 0,1 0 0,0 0 0,-1 0 0,1 1 0,0-1 0,-1 0-1,1 0 1,-1 0 0,1 0 0,0 0 0,-1 0 0,1 0 0,0 0 0,-1-1 0,1 1 0,0 0 0,-1 0 0,1 0-1,-1-1 1,1 1 0,-1 0 0,2-1 0,-1 0-116,-1 0 0,1 0 0,0 0-1,-1-1 1,1 1 0,-1 0 0,1 0 0,-1 0-1,0 0 1,0-1 0,1 1 0,-1 0 0,0-2 0,0-5-635,0 1 0,-1 0 1,0-1-1,-2-9 1,-11-24-661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03.393"/>
    </inkml:context>
    <inkml:brush xml:id="br0">
      <inkml:brushProperty name="width" value="0.05" units="cm"/>
      <inkml:brushProperty name="height" value="0.05" units="cm"/>
      <inkml:brushProperty name="color" value="#FF0066"/>
    </inkml:brush>
  </inkml:definitions>
  <inkml:trace contextRef="#ctx0" brushRef="#br0">19 1 16620,'-12'17'256,"5"-21"-176</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4.729"/>
    </inkml:context>
    <inkml:brush xml:id="br0">
      <inkml:brushProperty name="width" value="0.05" units="cm"/>
      <inkml:brushProperty name="height" value="0.05" units="cm"/>
      <inkml:brushProperty name="color" value="#FF0066"/>
    </inkml:brush>
  </inkml:definitions>
  <inkml:trace contextRef="#ctx0" brushRef="#br0">40 1 14195,'-15'20'1288,"1"-8"273,6-4 15,6-8-952,7-5-1576,5 0-472,12-3 623</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5.289"/>
    </inkml:context>
    <inkml:brush xml:id="br0">
      <inkml:brushProperty name="width" value="0.05" units="cm"/>
      <inkml:brushProperty name="height" value="0.05" units="cm"/>
      <inkml:brushProperty name="color" value="#FF0066"/>
    </inkml:brush>
  </inkml:definitions>
  <inkml:trace contextRef="#ctx0" brushRef="#br0">109 7 12963,'0'0'84,"0"0"1,0-1-1,0 1 1,1 0 0,-1 0-1,0 0 1,0 0-1,0 0 1,0-1-1,1 1 1,-1 0 0,0 0-1,0 0 1,0-1-1,0 1 1,0 0 0,0 0-1,0 0 1,0-1-1,0 1 1,1 0-1,-1 0 1,0-1 0,0 1-1,0 0 1,0 0-1,0 0 1,0-1-1,-1 1 1,1-1 0,-8 3 1671,2 3-1356,-1 0-1,1 1 1,0 0-1,0 0 1,1 0-1,0 1 1,0 0 0,-5 8-1,-5 7 371,5-10-375,8-10-332,0 0-1,0 0 0,0 0 1,1 1-1,-1-1 1,0 1-1,1-1 0,0 1 1,0-1-1,-1 1 0,1 0 1,1 0-1,-2 5 1,2-8-62,0 1 0,0-1 1,0 1-1,0-1 1,0 0-1,1 1 1,-1-1-1,0 0 0,0 1 1,0-1-1,1 0 1,-1 1-1,0-1 1,1 0-1,-1 0 1,0 1-1,0-1 0,1 0 1,-1 0-1,0 0 1,1 1-1,-1-1 1,0 0-1,1 0 0,-1 0 1,1 0-1,-1 0 1,0 0-1,1 0 1,-1 1-1,1-1 0,-1 0 1,0-1-1,1 1 1,-1 0-1,1 0 1,-1 0-1,0 0 0,1 0 1,-1 0-1,0 0 1,1 0-1,-1-1 1,20-6-44,3-3-15,-19 7 53,0 1 0,1 0 0,-1 0-1,1 0 1,-1 0 0,1 1 0,0-1 0,0 1 0,-1 0 0,1 1 0,0-1 0,0 1-1,0 0 1,8 1 0,26 9 251,0 1 0,-1 2 0,-1 2 0,0 1 0,-1 2 0,-1 2 0,-1 1 0,43 33 0,-67-45-186,0-1 0,-1 1 0,0 1 0,0-1 0,10 16 0,-15-18-36,0 0 1,0 0 0,-1 0 0,0 0 0,0 1 0,-1-1-1,0 1 1,0 0 0,-1-1 0,1 11 0,-2-5-9,-1-1-1,0 0 1,-1 0 0,-1 0 0,0 0-1,0 0 1,-1 0 0,0-1 0,-1 0-1,-1 0 1,1 0 0,-2 0 0,0-1-1,0 0 1,-11 12 0,11-15-10,0-1 0,0 1-1,0-1 1,-1 0 0,0-1 0,0 0 0,0 0 0,-18 7 0,19-10-3,1 0 0,-1 0 1,0-1-1,1 0 1,-1 0-1,0 0 1,0-1-1,0 0 1,0-1-1,1 1 1,-1-1-1,0-1 0,-8-2 1,10 3-27,0-1 0,0 0 0,0 0 0,1-1 1,-1 0-1,1 1 0,-1-1 0,1-1 0,0 1 0,0 0 0,1-1 0,-1 0 0,-5-8 1,6 6-14,-1 0 1,1 0 0,1 0-1,-1-1 1,1 1 0,0-1-1,1 0 1,-1 1 0,0-11-1,2 1-123,0-1-1,1 1 1,1 0-1,0 0 1,2 0-1,-1 1 1,2-1-1,7-17 0,-5 15-1432,1-1-1,15-22 0,-7 20 225</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6.006"/>
    </inkml:context>
    <inkml:brush xml:id="br0">
      <inkml:brushProperty name="width" value="0.05" units="cm"/>
      <inkml:brushProperty name="height" value="0.05" units="cm"/>
      <inkml:brushProperty name="color" value="#FF0066"/>
    </inkml:brush>
  </inkml:definitions>
  <inkml:trace contextRef="#ctx0" brushRef="#br0">177 87 12803,'-7'2'469,"-1"0"1,1 0-1,0 0 0,0 1 1,0 0-1,0 1 1,0-1-1,1 1 0,-1 1 1,-8 7-1,8-5-57,-1 1 1,1 0-1,0 0 0,1 0 0,0 1 0,1 0 1,-5 10-1,3-4-203,1 0 1,1 0-1,0 0 1,1 0-1,1 1 0,1 0 1,0 0-1,1-1 1,0 1-1,3 18 1,-2-31-205,0 0-1,0 0 1,1 0 0,0 0 0,-1 0 0,1-1 0,0 1-1,0 0 1,1 0 0,-1-1 0,1 1 0,-1-1 0,1 1-1,0-1 1,-1 0 0,1 0 0,1 0 0,-1 0 0,3 3-1,-2-4-16,0 1 0,0-1 0,0 0-1,0 0 1,0 0 0,0-1 0,0 1-1,0-1 1,0 1 0,0-1 0,1 0-1,-1 0 1,0-1 0,0 1-1,0-1 1,0 1 0,6-3 0,-5 2-9,0-1 0,1 1 0,-1-1 0,0 0 0,0-1 0,0 1 0,0-1 0,-1 0 0,1 0 0,-1 0 0,0 0 0,1 0 0,-1-1 0,-1 1 0,1-1 0,0 0 1,-1 0-1,0 0 0,3-8 0,0-4 27,-1 0 0,0 0 1,-2 0-1,2-22 0,-3 21 48,1 0-1,1 1 1,7-26-1,-9 41-29,-1-1-1,1 0 0,0 1 0,-1-1 1,1 1-1,0-1 0,0 1 1,0-1-1,0 1 0,0 0 1,1-1-1,-1 1 0,0 0 0,0 0 1,1 0-1,2-2 0,-3 3 0,0 0 1,1-1-1,-1 1 0,0 0 0,1-1 0,-1 1 0,1 0 0,-1 0 1,0 0-1,1 0 0,-1 1 0,0-1 0,1 0 0,-1 1 0,0-1 1,3 1-1,1 2 33,1 0 0,-1 1 1,0-1-1,0 1 1,0 0-1,-1 0 0,8 9 1,43 58 488,-25-31-16,-23-35-362,-3-9-73,-1-13-26,-2 11-54,6-93-19,-7 75-140,1-1-1,1 1 1,1-1-1,14-46 1,-17 69 127,1-1-1,0 1 1,0 0 0,0-1-1,0 1 1,1 0 0,2-3 0,-4 4 14,1 1 1,-1-1 0,1 1-1,-1 0 1,1-1-1,-1 1 1,1 0 0,0 0-1,-1-1 1,1 1 0,0 0-1,-1 0 1,1 0 0,0 0-1,-1 0 1,1 0 0,0 0-1,-1 0 1,1 0 0,0 0-1,-1 0 1,1 0 0,-1 1-1,1-1 1,0 0 0,-1 0-1,1 1 1,-1-1 0,1 0-1,0 1 1,-1-1 0,1 0-1,-1 1 1,1-1 0,0 1-1,7 8-34,1-1-1,-1 1 1,-1 0-1,9 13 1,-8-10-1,0-2 0,0 1 0,20 18 0,-25-27-63,0 1 0,0-1 1,1 0-1,-1 0 1,0-1-1,1 1 1,-1-1-1,1 1 1,-1-1-1,1 0 1,0 0-1,-1-1 1,1 1-1,0-1 1,0 0-1,-1 0 1,1 0-1,6-1 1,-6 0-184,0 0 0,-1 0 0,1-1 0,-1 1 0,1-1 0,-1 0 0,0 0 0,0 0 0,0 0 0,0-1 0,5-4 0,2-4-1421,15-20 0,-9 11 582,6-6 231</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6.363"/>
    </inkml:context>
    <inkml:brush xml:id="br0">
      <inkml:brushProperty name="width" value="0.05" units="cm"/>
      <inkml:brushProperty name="height" value="0.05" units="cm"/>
      <inkml:brushProperty name="color" value="#FF0066"/>
    </inkml:brush>
  </inkml:definitions>
  <inkml:trace contextRef="#ctx0" brushRef="#br0">70 321 9906,'-2'-8'586,"-1"0"-1,1 1 1,-5-9-1,6 15-392,0-1-1,0 0 1,0 1-1,0-1 1,0 1-1,-1 0 1,1-1-1,0 1 1,-2-1-1,2 1-102,0 1 0,1 0-1,-1-1 1,1 1 0,-1 0-1,0 0 1,1 0 0,-1-1 0,0 1-1,1 0 1,-1 0 0,0 0-1,1 0 1,-1 0 0,0 0-1,1 0 1,-1 0 0,0 1-1,1-1 1,-1 0 0,0 0-1,1 1 1,-1-1 0,0 1 0,-1 0 64,0 1 0,0 0 0,0 0 0,0 0 0,0 0 1,1 0-1,-1 1 0,1-1 0,0 0 0,0 1 0,0-1 1,0 1-1,0-1 0,0 1 0,1 0 0,-1-1 0,1 1 1,-1 2-1,0 9 294,0 0 0,2 15 1,-1-18-302,2-1 0,-1 1 0,1-1 0,1 0 1,0 1-1,6 13 0,-6-18-113,-1 0 0,2 0 0,-1 0 0,1 0 0,0-1 0,0 0 0,0 0 0,1 0 1,0 0-1,0-1 0,7 5 0,-10-8-33,-1 0 0,1 0 1,0 0-1,-1 0 0,1-1 1,0 1-1,0 0 0,-1-1 0,1 1 1,0-1-1,0 0 0,0 0 1,0 0-1,0 0 0,-1 0 1,1 0-1,0 0 0,0-1 0,0 1 1,0 0-1,-1-1 0,1 0 1,0 1-1,0-1 0,-1 0 1,1 0-1,-1 0 0,1 0 1,-1 0-1,1-1 0,-1 1 0,1 0 1,-1 0-1,0-1 0,2-2 1,2-4-6,1 0 0,-1-1 0,0 0 0,-1 0 1,4-10-1,-4 7 12,0 0 0,0 1 0,-1-1 0,-1 0 1,0-1-1,-1 1 0,0 0 0,-1 0 0,0-1 1,-1 1-1,-1 0 0,0 0 0,0 0 0,-6-15 0,-6-15 19,-2 1 0,-2 0 0,-24-39 0,39 74 1,-1-1 0,0 1 0,-1 0 0,0 0-1,-8-8 1,4 9 90,9 5-114,0 0 0,0 0-1,0 0 1,0 0-1,0 0 1,-1 0-1,1 0 1,0 0 0,0 0-1,0 0 1,0 0-1,0 0 1,0 0-1,0 0 1,0 0 0,-1 0-1,1 0 1,0 1-1,0-1 1,0 0-1,0 0 1,0 0 0,0 0-1,0 0 1,0 0-1,0 0 1,0 0-1,0 1 1,0-1-1,0 0 1,0 0 0,0 0-1,0 0 1,0 0-1,0 0 1,0 0-1,0 1 1,0-1 0,0 0-1,0 0 1,0 0-1,0 0 1,0 0-1,7 24 233,14 26 122,32 55 0,-37-77-83,2-1 0,1-1-1,30 34 1,-32-42-69,1 0-1,1-1 1,31 22 0,-47-37-214,1 0 0,0 0 0,0 0-1,-1 0 1,1-1 0,0 1 0,1-1 0,-1 0 0,7 1 0,-9-2-88,0 0 0,1 0-1,-1 0 1,0-1 0,0 1 0,0 0 0,0-1 0,0 1-1,0-1 1,0 0 0,0 0 0,0 0 0,0 0 0,0 0-1,0 0 1,-1 0 0,1-1 0,0 1 0,-1-1 0,3-2-1,11-17-1820,8-6 672</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6:56.519"/>
    </inkml:context>
    <inkml:brush xml:id="br0">
      <inkml:brushProperty name="width" value="0.05" units="cm"/>
      <inkml:brushProperty name="height" value="0.05" units="cm"/>
      <inkml:brushProperty name="color" value="#FF0066"/>
    </inkml:brush>
  </inkml:definitions>
  <inkml:trace contextRef="#ctx0" brushRef="#br0">11 0 18924,'-4'21'1544,"-2"-8"401,6-6-817,8-34-1128</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0.615"/>
    </inkml:context>
    <inkml:brush xml:id="br0">
      <inkml:brushProperty name="width" value="0.05" units="cm"/>
      <inkml:brushProperty name="height" value="0.05" units="cm"/>
      <inkml:brushProperty name="color" value="#FF0066"/>
    </inkml:brush>
  </inkml:definitions>
  <inkml:trace contextRef="#ctx0" brushRef="#br0">921 592 2353,'-1'-1'261,"1"0"0,-1 0 0,1-1 0,0 1 0,-1 0 0,1-1 0,0 1 0,-1 0 0,1-1 0,0 1 0,0 0 0,0-1 0,0 1 0,1 0 0,-1 0 0,0-1 0,0 1 0,1 0 0,-1-1 1,1 1-1,-1 0 0,1 0 0,0 0 0,-1-1 0,1 1 0,0 0 0,0 0 0,0 0 0,1-1 0,4-6 1731,-11 11 1916,-18 18-2463,2 4-1029,2 2 0,-19 32 0,-24 59-246,5-10 107,37-72-211,1-1-36,-1-1 1,-2-1 0,-26 31-1,-39 25-9,1 0 25,43-44-13,-15 19-21,50-53-12,0 0 0,0 0-1,1 1 1,-8 17 0,-26 87-4,27-71 3,-26 55-1,-82 173 50,115-254-13,2 0-1,0 0 1,-2 21-1,-4 61 147,9-73-150,-4 85 237,12 145 1,-1-206-156,2 0 1,3-1-1,1 0 0,3-1 1,3 0-1,1-1 1,34 63-1,-20-45 9,-11-21-39,2-1-1,2-1 1,37 49-1,74 64 224,-101-122-173,2-1-1,48 34 0,-3-9 117,177 93-1,-230-139-207,1-1-1,53 13 1,62 3 67,55 16 461,-125-19-303,64 17 152,-121-39-344,0 0 1,0 0-1,0-2 1,0 0-1,37-4 1,94-27 527,-7 1-403,-97 22-180,1-2 0,77-26 0,-117 33-17,0 0 0,-1-1 0,1 0 0,-1 0 0,1-1 0,-1 1 0,0-1 0,0 0 0,-1-1 0,1 1 0,-1-1 0,0 0 0,4-7 0,0-1 9,-2 0 1,0 0 0,0-1-1,5-21 1,-7 23-6,-1 1 0,0-1-1,-1 0 1,0 0 0,-1 0-1,0 0 1,-1 0 0,-1-1-1,0 1 1,-4-21 0,-15-64 28,9 42-6,-29-91-1,0 11-20,27 87 0,-28-74-1,4 37 36,-52-118 190,75 179-201,-1 0 0,0 0 1,-25-27-1,23 31-12,1-1 0,1 0 0,1-1 0,-14-30 0,-17-73-16,29 76-1,-40-83 1,29 81-6,2-1 1,2-1 0,-16-59-1,-1-73 4,11 44 22,-11-60 128,35 164-100,2-1 1,1 1 0,5-54 0,19-53 95,-2 21-48,-6 39 68,4 1-1,54-156 0,-66 223-107,-2 0 0,0 0 0,-1-1 1,-1 1-1,-1-1 0,0-22 0,-3 10-16,-1 0 1,-12-51-1,4 33-36,-14-55 216,23 95-168,0 0 0,-1 1 0,0-1 0,-1 0 1,1 1-1,-1 0 0,0 0 0,-1 0 0,0 0 1,-8-7-1,10 10-202,0 0 1,0 1 0,-1-1-1,0 1 1,1 0-1,-1 0 1,0 0-1,0 1 1,0-1-1,0 1 1,0 0-1,0 0 1,-1 0 0,1 1-1,0 0 1,0-1-1,-1 2 1,1-1-1,-8 1 1,11 0-184,-1-1 0,1 0 0,-1 1 0,0-1 1,1 1-1,-1-1 0,1 1 0,-1 0 0,1-1 0,-1 1 0,1 0 0,0 0 0,-3 2 1,2 8-1488</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1.018"/>
    </inkml:context>
    <inkml:brush xml:id="br0">
      <inkml:brushProperty name="width" value="0.05" units="cm"/>
      <inkml:brushProperty name="height" value="0.05" units="cm"/>
      <inkml:brushProperty name="color" value="#FF0066"/>
    </inkml:brush>
  </inkml:definitions>
  <inkml:trace contextRef="#ctx0" brushRef="#br0">0 601 12859,'7'-29'1480,"7"-10"1033,6-10 47,12-16-279,2-4-225,2-8-280,-4 6-335,-10 14-689,-7 6-224,-8 22-536,-3 5-176,-4 6-536,-4 9-520,4 7 2432,5-9-1376</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2.270"/>
    </inkml:context>
    <inkml:brush xml:id="br0">
      <inkml:brushProperty name="width" value="0.05" units="cm"/>
      <inkml:brushProperty name="height" value="0.05" units="cm"/>
      <inkml:brushProperty name="color" value="#FF0066"/>
    </inkml:brush>
  </inkml:definitions>
  <inkml:trace contextRef="#ctx0" brushRef="#br0">1 37 11971,'1'-3'384,"1"1"-1,1-1 1,-1 1 0,0-1 0,0 1 0,1 0 0,0 0 0,-1 0 0,1 0 0,0 0 0,0 1 0,0 0 0,4-2 0,-2 1-60,0 1 0,0 0 0,1 0 0,-1 0 0,1 1 0,-1 0-1,8 1 1,5 1 67,0 1 0,0 2 0,28 9 0,-45-13-370,28 10 174,0 1 1,-2 1-1,1 2 0,-2 1 1,0 1-1,0 1 0,-2 2 1,-1 0-1,0 1 0,-1 1 1,-2 2-1,0 0 0,-2 1 1,0 0-1,-2 2 0,17 35 1,-7-1 111,36 124 0,-4 72 74,18 50-75,-60-252-285,-2 0 0,-3 1 0,-2 0 0,-3 1 0,-1 77 0,-8-62-9,-3-1 0,-3 0 0,-26 98 0,25-138 0,-19 44 0,-6 14 24,18-28 54,7-24-15,-1 0 0,-25 52-1,33-85-72,1-8-29,3-10-142,4-46-5061,-6-97 1,0 114 3117,1 34 1738,0 5 349,1 0 0,-1 0 0,-1 0 0,1 0 1,-1 0-1,1 0 0,-1 0 0,0 0 0,0 0 0,-1 0 1,-2-4-1,4 7 57,0 1 0,0 0 1,0 0-1,0 0 0,0 0 1,0 0-1,-1 0 0,1 0 1,0-1-1,0 1 0,0 0 1,0 0-1,0 0 0,-1 0 1,1 0-1,0 0 0,0 0 1,0 0-1,0 0 0,0 0 1,-1 0-1,1 0 0,0 0 1,0 0-1,0 0 0,0 0 1,0 0-1,-1 0 0,1 0 1,0 0-1,0 0 0,0 0 1,0 0-1,0 0 0,-1 0 1,1 0-1,0 1 0,0-1 1,0 0-1,0 0 0,0 0 1,0 0-1,-1 0 0,1 0 1,0 0-1,0 1 0,0-1 0,-4 8 1280,-1 9-167,2 1 0,0-1 0,0 1 0,2 0 0,0 0 0,1-1-1,5 35 1,-4-46-967,0-1-1,0 0 0,1 1 0,-1-1 0,1 0 1,4 7-1,-5-10-150,0-1 0,0 1 1,0-1-1,0 1 0,0-1 0,0 0 0,0 1 1,1-1-1,-1 0 0,0 0 0,1 0 1,-1 0-1,1 0 0,0 0 0,-1-1 0,1 1 1,-1 0-1,1-1 0,0 1 0,0-1 0,-1 0 1,1 1-1,3-1 0,-1-1-36,0 1 0,0-1 0,-1 0 0,1 0 0,0 0 0,-1 0 0,1-1 0,4-2-1,30-22-416,-18 11-245,-1-2 1,-1 0-1,0-1 1,20-28-1,21-45-615,-59 91 1283</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3.173"/>
    </inkml:context>
    <inkml:brush xml:id="br0">
      <inkml:brushProperty name="width" value="0.05" units="cm"/>
      <inkml:brushProperty name="height" value="0.05" units="cm"/>
      <inkml:brushProperty name="color" value="#FF0066"/>
    </inkml:brush>
  </inkml:definitions>
  <inkml:trace contextRef="#ctx0" brushRef="#br0">7 1 15851,'0'0'78,"0"0"-1,0 0 1,0 0-1,0 0 1,-1 0-1,1 0 0,0 0 1,0-1-1,0 1 1,0 0-1,-1 0 1,1 0-1,0 0 0,0 0 1,0 0-1,0 0 1,-1 0-1,1 0 0,0 0 1,0 0-1,0 1 1,-1-1-1,1 0 1,0 0-1,0 0 0,0 0 1,0 0-1,0 0 1,-1 0-1,1 0 1,0 0-1,0 1 0,0-1 1,0 0-1,0 0 1,0 0-1,-1 0 1,1 0-1,0 1 0,0-1 1,0 0-1,0 0 1,0 0-1,0 0 1,0 1-1,0-1 0,0 0 1,0 0-1,0 0 1,0 0-1,0 1 1,0-1-1,0 0 0,0 0 1,0 0-1,0 1 1,0-1-1,0 0 1,0 0-1,0 0 0,0 0 1,0 1-1,0-1 1,1 0-1,-1 0 1,0 0-1,0 0 0,0 1 1,13 10 1920,-10-8-1730,34 32 977,-2 1 0,-1 1 0,48 71 1,-53-66-1085,37 59 70,-56-84-272,-2-1 0,0 1 0,-1 1 1,6 23-1,-17-90-2605,2 27 2282,0 1-1,2-1 1,0 0 0,6-39 0,-4 52 342,0 0 0,1 0 1,0 0-1,0 1 0,1-1 1,0 1-1,0-1 1,1 1-1,0 0 0,0 1 1,1 0-1,0-1 0,1 2 1,7-8-1,-4 6 97,1 1 0,0-1-1,0 2 1,0 0 0,15-6 0,-20 9 16,1 1 0,0 0 1,0 0-1,-1 1 1,1-1-1,0 2 1,0-1-1,0 1 0,1 0 1,-1 0-1,8 2 1,-13-2-42,1 1 1,0 0-1,0 0 1,-1 0 0,1 0-1,0 0 1,-1 1-1,1-1 1,-1 1-1,0-1 1,1 1-1,-1 0 1,0 0-1,0 0 1,0 0 0,0 1-1,-1-1 1,1 0-1,-1 1 1,1-1-1,-1 1 1,0 0-1,0-1 1,0 1 0,0 0-1,0 0 1,-1-1-1,1 5 1,0 1 32,-1 1 0,0-1 0,-1 0 0,1 1 0,-2-1 0,1 0 0,-1 0 0,-4 11 1,-10 20 88,-35 62 0,43-87-168,-4 7-579,-2-1 0,0 0 0,-21 22 0,35-42 500,-1 1-1,1-1 0,0 0 0,0 0 1,-1 0-1,1 0 0,0 0 0,0 0 0,-1 1 1,1-1-1,0 0 0,0 0 0,-1 0 0,1 0 1,0 0-1,-1 0 0,1 0 0,0 0 0,0 0 1,-1 0-1,1 0 0,0 0 0,0 0 1,-1-1-1,1 1 0,0 0 0,-1 0 0,1 0 1,0 0-1,0 0 0,0-1 0,-1 1 0,1 0 1,0 0-1,0 0 0,0-1 0,-1 1 0,1 0 1,0 0-1,0 0 0,0-1 0,0 1 0,0 0 1,-1 0-1,1-1 0,0 1 0,0 0 1,0-1-1,0 1 0,0 0 0,0 0 0,0-1 1,3-22-1350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3.360"/>
    </inkml:context>
    <inkml:brush xml:id="br0">
      <inkml:brushProperty name="width" value="0.05" units="cm"/>
      <inkml:brushProperty name="height" value="0.05" units="cm"/>
      <inkml:brushProperty name="color" value="#FF0066"/>
    </inkml:brush>
  </inkml:definitions>
  <inkml:trace contextRef="#ctx0" brushRef="#br0">1 0 16900,'13'7'1696,"3"7"424,-1 1 33,-1 2-1041,-3 0-560,1 0-240,2-2-144,-1-1-408,-1-1-368,-3-6-936,4-5-1769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14.718"/>
    </inkml:context>
    <inkml:brush xml:id="br0">
      <inkml:brushProperty name="width" value="0.05" units="cm"/>
      <inkml:brushProperty name="height" value="0.05" units="cm"/>
      <inkml:brushProperty name="color" value="#FF0066"/>
    </inkml:brush>
  </inkml:definitions>
  <inkml:trace contextRef="#ctx0" brushRef="#br0">51 37 8882,'-1'-1'316,"0"1"-1,-1-1 1,1 1-1,0 0 1,-1 0 0,1-1-1,0 1 1,-1 0 0,1 0-1,0 0 1,-1 1 0,1-1-1,0 0 1,-1 0 0,1 1-1,0-1 1,0 1 0,-1-1-1,-1 2 1,1-1 89,0 0-1,0 1 1,0-1 0,0 1 0,0-1 0,0 1-1,1 0 1,-1 0 0,-2 3 0,2 2 1631,11-10-1442,-5 1-393,14-7 603,-15 7-636,-1 1-1,1-1 1,0 1-1,0-1 1,0 1-1,0 0 1,0 0 0,0 1-1,0-1 1,1 1-1,-1-1 1,0 1-1,0 0 1,0 0-1,1 0 1,-1 1-1,0-1 1,5 2 0,15 3 30,1 0 1,0-2 0,0 0-1,0-2 1,27-2 0,124-17 50,-99 9-83,-65 7-139,262-23 451,-209 22-293,0 3 0,84 11 0,-74-2 105,-28-5-19,0 3 1,53 14-1,-96-20-260,0 0 0,0 0 0,0 0 0,0 0 0,-1 1 0,4 1 1,-6-3-13,0 0 0,0 1 0,1-1 0,-1 0 0,0 0 0,0 1 0,1-1 0,-1 0 0,0 1 0,0-1 0,0 0 0,0 1 0,1-1 0,-1 0 0,0 1 0,0-1 0,0 0 0,0 1 0,0-1 0,0 0 0,0 1 0,0 0 0,0-1-10,0 1 0,-1 0 1,1-1-1,0 1 0,-1-1 1,1 1-1,-1 0 0,1-1 1,-1 1-1,1-1 0,-1 1 1,1-1-1,-1 1 0,1-1 1,-2 1-1,-6 3-400,-4 2-802</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3.529"/>
    </inkml:context>
    <inkml:brush xml:id="br0">
      <inkml:brushProperty name="width" value="0.05" units="cm"/>
      <inkml:brushProperty name="height" value="0.05" units="cm"/>
      <inkml:brushProperty name="color" value="#FF0066"/>
    </inkml:brush>
  </inkml:definitions>
  <inkml:trace contextRef="#ctx0" brushRef="#br0">0 0 15843,'2'14'801,"3"-4"-97,10-2-16,2-4-1240,4-4-448,11 0 503</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3.950"/>
    </inkml:context>
    <inkml:brush xml:id="br0">
      <inkml:brushProperty name="width" value="0.05" units="cm"/>
      <inkml:brushProperty name="height" value="0.05" units="cm"/>
      <inkml:brushProperty name="color" value="#FF0066"/>
    </inkml:brush>
  </inkml:definitions>
  <inkml:trace contextRef="#ctx0" brushRef="#br0">0 292 14107,'4'22'2592,"-1"0"-1,0 43 1,-5-67-2233,-1-6-311,2-11 51,-1 1-60,2 0 0,1-26 0,-1 40-46,1 0 0,-1 0 0,1 0 1,0 0-1,0 1 0,0-1 0,1 0 0,-1 0 0,1 1 0,0-1 0,0 1 0,0-1 0,0 1 0,1 0 0,0 0 0,4-5 0,-3 6-1,-1 1 0,0-1 0,1 1-1,-1-1 1,1 1 0,-1 0 0,1 0-1,0 0 1,-1 1 0,1 0-1,0-1 1,-1 1 0,1 0 0,5 1-1,8 1 98,29 8-1,-34-7 19,3 1 81,-6-1 64,1-1-1,0 1 1,0-2 0,0 1 0,0-2 0,0 1-1,16-2 1,-25 0-214,0 1-1,-1 0 1,1-1 0,0 1-1,0 0 1,0-1-1,0 1 1,-1-1 0,1 1-1,0-1 1,-1 0-1,1 1 1,0-1-1,-1 0 1,1 1 0,-1-1-1,1 0 1,-1 0-1,1 0 1,-1 1-1,1-1 1,-1 0 0,0 0-1,0 0 1,1 0-1,-1 0 1,0 0 0,0 0-1,0 0 1,0 0-1,0 1 1,0-1-1,0 0 1,-1-1 0,1-2 49,0 0 0,-1 0 0,0 0 0,0 1 0,0-1 0,-4-6 0,-1-1-67,-2 0-1,1 1 1,-1 0 0,-10-10 0,-11-12-846,17 17-742,-15-26-1,26 40 1644,0-1 0,0 0 0,0 0 0,1 0 0,-1 0 0,0 0 0,1 0 0,-1-2 0,5-12-91</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4.526"/>
    </inkml:context>
    <inkml:brush xml:id="br0">
      <inkml:brushProperty name="width" value="0.05" units="cm"/>
      <inkml:brushProperty name="height" value="0.05" units="cm"/>
      <inkml:brushProperty name="color" value="#FF0066"/>
    </inkml:brush>
  </inkml:definitions>
  <inkml:trace contextRef="#ctx0" brushRef="#br0">113 247 15347,'-6'8'1071,"1"0"0,0 0 0,0 0 0,-5 13 0,6-10-735,-1 0-1,2 0 1,0 0 0,0 0 0,-1 23 0,4-32-349,0 0 0,0-1 0,0 1 0,0 0 0,0 0 0,1-1 0,-1 1 0,1 0 0,-1-1 0,1 1 0,0-1 0,0 1 0,0 0 0,0-1 0,0 0 0,0 1 0,0-1 0,0 0 0,0 1 0,1-1 0,-1 0 0,3 2 0,-3-3-20,0 1 0,0-1 0,0 1 0,0-1 0,0 0 0,1 0 0,-1 1 0,0-1 0,0 0 0,0 0 0,0 0 0,0 0 0,0 0 0,0-1 0,0 1 0,0 0 0,0 0 0,0-1 0,1 1 0,-1-1 0,-1 1 0,1-1 0,0 1 0,0-1 0,0 1 0,0-1 0,0 0 0,0 0 0,-1 1 0,1-1 0,0 0 0,-1 0 0,1 0 0,0 0 0,-1 0 0,1 0 0,0-1 1,4-9-18,-1 1 0,0-1 0,-1 0 0,0 0 0,-1-1 0,0 1 0,0 0 0,-1-1 0,-1 0 0,0 1 0,0-1 0,-2 1 0,-2-13 0,-2-10 35,-3 1 1,-1 1-1,-15-36 1,20 57 34,2 1-3,-1 2 0,-7-14-1,10 20 13,0 1-1,0-1 1,0 1-1,0-1 1,-1 1 0,1-1-1,0 1 1,-1 0-1,1-1 1,-1 1-1,0 0 1,1 0-1,-1 0 1,0 0 0,1 1-1,-1-1 1,-4-1-1,5 2 3,0 0 0,1 0 1,-1 0-1,0 0 0,0 0 0,0 0 0,0 0 0,0 0 0,0 1 1,0-1-1,1 0 0,-1 0 0,0 1 0,0-1 0,0 1 0,1-1 1,-1 0-1,0 1 0,0 0 0,1-1 0,-1 1 0,0-1 0,0 2 1,0 0 27,0 0 0,-1 0 0,1 0 0,0 0 0,1 0 0,-1 0 0,0 0 0,0 1 0,1 1 0,-2 4 91,2 1 1,-1-1-1,1 0 0,1 11 1,2-3 35,0 1 0,1-1 0,1 1 0,0-1-1,8 16 1,1-4 260,31 48 0,-38-65-313,1 0 0,0-1 0,1 0 0,20 18 0,-25-25-96,0-1 1,-1 1-1,2-1 0,-1 0 0,0 1 1,0-2-1,9 4 0,-11-5-15,1 1 0,0-1 1,-1 0-1,1 0 0,-1 0 0,1 0 1,-1 0-1,1 0 0,-1-1 0,1 1 1,0-1-1,-1 0 0,0 0 0,1 0 1,2-1-1,-2-1 7,0 1 0,1-1 0,-1 1 0,-1-1 0,1 0 0,0 0 0,-1 0 0,1-1 0,-1 1 0,0-1 0,0 1 0,-1-1 0,1 0 0,-1 1 0,1-1 0,0-5 0,2-8-8,-1 0-1,1-24 1,-4 38-19,1-18 5,2-21 3,-3 40-11,0-1 0,1 0 0,-1 0 1,1 1-1,0-1 0,0 0 0,0 1 1,0-1-1,1 1 0,2-5 0,-3 6 1,-1 1-1,1-1 1,0 1-1,-1-1 1,1 1-1,0-1 1,-1 1-1,1 0 1,0-1-1,-1 1 1,1 0-1,0 0 1,0-1-1,0 1 1,-1 0-1,1 0 1,0 0-1,0 0 1,0 0-1,-1 0 1,1 0-1,0 0 1,0 0-1,-1 1 0,1-1 1,1 1-1,21 12 55,-19-10-30,8 5 132,1-1-1,-1 0 0,22 8 1,-28-13-355,0 0 0,1-1 1,-1 1-1,8 0 1,-10-2-469,0 0 0,0 0 1,0-1-1,1 1 0,-1-1 1,0 1-1,6-3 0,1 0-884</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4.684"/>
    </inkml:context>
    <inkml:brush xml:id="br0">
      <inkml:brushProperty name="width" value="0.05" units="cm"/>
      <inkml:brushProperty name="height" value="0.05" units="cm"/>
      <inkml:brushProperty name="color" value="#FF0066"/>
    </inkml:brush>
  </inkml:definitions>
  <inkml:trace contextRef="#ctx0" brushRef="#br0">4 1 15387,'-3'5'776,"3"0"-63,3-4-385,4-1-976,3 0-625,9-6 561</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4.962"/>
    </inkml:context>
    <inkml:brush xml:id="br0">
      <inkml:brushProperty name="width" value="0.05" units="cm"/>
      <inkml:brushProperty name="height" value="0.05" units="cm"/>
      <inkml:brushProperty name="color" value="#FF0066"/>
    </inkml:brush>
  </inkml:definitions>
  <inkml:trace contextRef="#ctx0" brushRef="#br0">0 11 11979,'2'9'987,"-1"-1"0,1 1 0,0 0 0,1-1 0,0 0 0,0 0 1,1 0-1,0 0 0,6 8 0,2 4 202,18 42 0,-28-66-1189,0-5-23,-2 0-3,0 0-1,1 0 1,1 1 0,0-1-1,0 0 1,0 1 0,1 0-1,1-1 1,5-10 0,-6 13-61,0 1 0,1 0 0,-1 0 0,1 0 0,0 1 0,0-1 0,1 1 0,-1 0 0,1 0 0,0 1 0,0-1 0,1 1 0,-1 0 0,10-4 0,-9 6-490,-1-1 0,1 1 0,0 0 0,-1 0 0,1 1 0,0 0 0,10 1 0,3 3-680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5.293"/>
    </inkml:context>
    <inkml:brush xml:id="br0">
      <inkml:brushProperty name="width" value="0.05" units="cm"/>
      <inkml:brushProperty name="height" value="0.05" units="cm"/>
      <inkml:brushProperty name="color" value="#FF0066"/>
    </inkml:brush>
  </inkml:definitions>
  <inkml:trace contextRef="#ctx0" brushRef="#br0">13 95 11747,'0'-10'2553,"-1"0"0,-4-15 1,3 16-1771,1 0 1,-2-15 0,3 24-779,0 0 0,0-1-1,0 1 1,0 0 0,0 0 0,0 0 0,0-1-1,0 1 1,0 0 0,0 0 0,0-1 0,0 1-1,0 0 1,0 0 0,0 0 0,0-1-1,0 1 1,0 0 0,0 0 0,0 0 0,1-1-1,-1 1 1,0 0 0,0 0 0,0 0 0,0 0-1,0-1 1,0 1 0,1 0 0,-1 0 0,0 0-1,0 0 1,0 0 0,0 0 0,1-1 0,-1 1-1,0 0 1,0 0 0,0 0 0,1 0-1,-1 0 1,0 0 0,0 0 0,0 0 0,1 0-1,-1 0 1,0 0 0,0 0 0,1 0 0,-1 0-1,0 0 1,0 0 0,0 0 0,1 0 0,-1 0-1,0 1 1,11 7 43,120 127 623,-121-123-359,-1 0 0,0 0 0,0 1 1,9 20-1,-15-28-167,-1 0 1,0 0 0,0 0-1,0 1 1,-1-1 0,0 0-1,0 1 1,0-1 0,-1 1 0,1-1-1,-1 1 1,-1 0 0,1-1-1,-1 1 1,-2 8 0,3-13-106,-1 0 1,1 0-1,-1 0 1,1 0-1,-1 1 1,1-1-1,-1 0 0,0 0 1,0 0-1,0 0 1,1 0-1,-1-1 1,0 1-1,0 0 1,0 0-1,0-1 1,-2 2-1,3-2-30,-1 0-1,1 0 0,-1 0 1,0 0-1,1 0 1,-1 0-1,1 0 1,-1 0-1,0 0 1,1-1-1,-1 1 0,1 0 1,-1 0-1,0 0 1,1-1-1,-1 1 1,1 0-1,-1-1 0,1 1 1,-1 0-1,1-1 1,0 1-1,-1-1 1,1 1-1,-1-1 0,1 1 1,0-1-1,-1 1 1,1-1-1,0 1 1,0-1-1,-1 1 1,1-1-1,0 1 0,0-1 1,0-1-1,-3-7-220,0 0-1,1 0 0,0-1 1,-1-18-1,3-42-2229,1 44 1261,0-39-399</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5.901"/>
    </inkml:context>
    <inkml:brush xml:id="br0">
      <inkml:brushProperty name="width" value="0.05" units="cm"/>
      <inkml:brushProperty name="height" value="0.05" units="cm"/>
      <inkml:brushProperty name="color" value="#FF0066"/>
    </inkml:brush>
  </inkml:definitions>
  <inkml:trace contextRef="#ctx0" brushRef="#br0">281 60 11739,'0'-1'6,"0"-4"553,0-1 0,1 1 0,-2-1 0,1 1 0,-1 0 0,0-6 0,0 10-399,1 0 0,0 0-1,-1 1 1,1-1-1,0 0 1,-1 0 0,1 0-1,-1 1 1,0-1-1,1 0 1,-1 0 0,1 1-1,-1-1 1,0 0-1,0 1 1,1-1 0,-2 0-1,0 1-43,1-1 1,0 1-1,-1 0 0,1 0 0,0 0 0,-1 0 0,1 0 0,0 0 1,0 0-1,-1 0 0,1 0 0,0 0 0,-1 1 0,1-1 0,0 1 1,-2 0-1,-13 7 439,1 0 1,0 1-1,-24 18 0,4-1-129,9-9-176,7-6-92,2 1 0,0 0 1,-20 20-1,36-32-159,1 1 1,-1-1-1,0 1 1,1 0-1,-1 0 1,1-1-1,-1 1 0,1 0 1,-1 0-1,1 0 1,0 0-1,-1 0 1,1-1-1,0 1 1,0 0-1,-1 0 0,1 0 1,0 0-1,0 0 1,0 0-1,0 0 1,0 0-1,0 0 1,1 0-1,-1 0 1,0 0-1,0 0 0,1-1 1,-1 1-1,1 0 1,-1 0-1,0 0 1,1 0-1,0-1 1,-1 1-1,1 0 1,-1 0-1,1-1 0,0 1 1,0-1-1,-1 1 1,1 0-1,0-1 1,0 1-1,1 0 1,5 3-10,1 0-1,-1-1 1,1 0 0,9 3 0,-12-5 14,35 11-21,-25-8 44,-1 0 0,0 0-1,-1 1 1,1 1 0,-1 0 0,18 13-1,-28-17 10,-1 0-1,1 1 0,-1-1 1,0 1-1,0 0 0,0 0 0,0 0 1,0 0-1,-1 0 0,1 0 0,-1 0 1,0 0-1,0 1 0,0-1 0,0 1 1,-1-1-1,1 0 0,-1 1 0,0-1 1,0 1-1,0-1 0,0 1 0,-1-1 1,1 1-1,-1-1 0,0 0 0,-3 7 1,2-4-149,0 0-1,-1-1 1,0 1 0,0-1 0,0 1 0,-1-1 0,0 0 0,0-1 0,0 1 0,0 0-1,-1-1 1,0 0 0,0 0 0,-8 5 0,12-9 31,1 0 0,-1 1 0,0-1 1,1 0-1,-1 1 0,1-1 0,-1 0 0,0 1 0,1-1 0,-1 0 1,0 0-1,1 0 0,-1 0 0,0 0 0,1 0 0,-1 0 1,0 0-1,0 0 0,1 0 0,-1 0 0,0 0 0,1 0 0,-1-1 1,1 1-1,-1 0 0,0-1 0,1 1 0,-1 0 0,1-1 0,-2 1 1,2-1-78,-1 0 1,1 0 0,0 0 0,-1 0 0,1 0 0,0 0 0,0 0 0,0 0-1,0 0 1,0 0 0,0 0 0,0 0 0,0 0 0,0 0 0,0 0 0,0 0 0,0 0-1,1 0 1,0-2 0,7-13-899</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6.106"/>
    </inkml:context>
    <inkml:brush xml:id="br0">
      <inkml:brushProperty name="width" value="0.05" units="cm"/>
      <inkml:brushProperty name="height" value="0.05" units="cm"/>
      <inkml:brushProperty name="color" value="#FF0066"/>
    </inkml:brush>
  </inkml:definitions>
  <inkml:trace contextRef="#ctx0" brushRef="#br0">1 1 15491,'10'18'1881,"3"3"567,6-3-295,1 1-545,1-4-824,-4-3-136,-4-4-416,-4-3-288,-3-3-800,-4-2-360,2-7-1417,-1-6 1361</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6.276"/>
    </inkml:context>
    <inkml:brush xml:id="br0">
      <inkml:brushProperty name="width" value="0.05" units="cm"/>
      <inkml:brushProperty name="height" value="0.05" units="cm"/>
      <inkml:brushProperty name="color" value="#FF0066"/>
    </inkml:brush>
  </inkml:definitions>
  <inkml:trace contextRef="#ctx0" brushRef="#br0">24 53 18068,'-12'15'1312,"2"-1"216,10-7-559,-2-4-553,13-8-456,0-5-192,8-12-1137,5-4-383,15-3 776</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6.478"/>
    </inkml:context>
    <inkml:brush xml:id="br0">
      <inkml:brushProperty name="width" value="0.05" units="cm"/>
      <inkml:brushProperty name="height" value="0.05" units="cm"/>
      <inkml:brushProperty name="color" value="#FF0066"/>
    </inkml:brush>
  </inkml:definitions>
  <inkml:trace contextRef="#ctx0" brushRef="#br0">1 1 16956,'15'35'1416,"4"3"720,3 2-159,5-2-897,2 2-96,3-2-264,-2-1-256,-3-3-247,1-5-121,-1-6-336,-4-6-433,-7-8-695,-6-8-1016,-7-9 1263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15.450"/>
    </inkml:context>
    <inkml:brush xml:id="br0">
      <inkml:brushProperty name="width" value="0.05" units="cm"/>
      <inkml:brushProperty name="height" value="0.05" units="cm"/>
      <inkml:brushProperty name="color" value="#FF0066"/>
    </inkml:brush>
  </inkml:definitions>
  <inkml:trace contextRef="#ctx0" brushRef="#br0">16 80 8762,'-6'-5'5883,"5"4"-5229,1 1 0,-1 0 0,0-1-1,-1 1 1,-3-3 2954,11 3-735,5 1-2622,124 8 692,272-23-492,-3-17 1059,-249 19-586,269-10 748,-415 22-1651,60 1 55,-63 0-74,-1 0 0,1 0 0,-1 0 0,1 0 0,-1 1 0,1 0 0,-1 0 0,0 0 0,7 5-1,-11-6-2,0-1-1,0 1 0,0 0 0,0-1 0,0 1 0,0 0 0,-1 0 0,1 0 0,0-1 0,-1 1 0,1 0 0,0 0 0,-1 0 0,1 0 0,-1 0 1,0 0-1,1 0 0,-1 0 0,0 0 0,1 0 0,-1 0 0,0 1 0,0-1 0,0 0 0,0 0 0,0 0 0,0 0 0,0 0 0,-1 0 0,1 0 1,0 0-1,-1 0 0,1 0 0,-1 2 0,-1-1-70,1 0 0,-1 0 0,1 0 0,-1 0 0,0 0 0,0-1 0,0 1-1,0 0 1,0-1 0,0 0 0,0 1 0,0-1 0,-1 0 0,-3 1 0,-31 8-3938,33-9 2463</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6.679"/>
    </inkml:context>
    <inkml:brush xml:id="br0">
      <inkml:brushProperty name="width" value="0.05" units="cm"/>
      <inkml:brushProperty name="height" value="0.05" units="cm"/>
      <inkml:brushProperty name="color" value="#FF0066"/>
    </inkml:brush>
  </inkml:definitions>
  <inkml:trace contextRef="#ctx0" brushRef="#br0">0 55 13643,'17'1'2112,"2"-1"1241,4-6-1921,1-1-239,-2-3-1153,2-1-256,3 1-1049,0 2-391,2 4 712</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06.942"/>
    </inkml:context>
    <inkml:brush xml:id="br0">
      <inkml:brushProperty name="width" value="0.05" units="cm"/>
      <inkml:brushProperty name="height" value="0.05" units="cm"/>
      <inkml:brushProperty name="color" value="#FF0066"/>
    </inkml:brush>
  </inkml:definitions>
  <inkml:trace contextRef="#ctx0" brushRef="#br0">1 255 12331,'8'-4'508,"-1"-1"1,1 0 0,-1 0-1,1-1 1,-2 0 0,1-1-1,9-10 1,-13 12-250,1 0 0,-1 0 0,0 0 0,0 0 0,-1-1 0,1 1 0,-1-1 0,0 0 0,-1 0 0,1 1 0,-1-1 0,0-9 0,-1 13-235,0 0 1,0 0-1,0 0 1,-1 0-1,1 1 1,-1-1-1,1 0 1,-1 0 0,1 0-1,-1 0 1,0 1-1,0-1 1,0 0-1,0 1 1,0-1-1,-1 1 1,1-1-1,0 1 1,-1-1-1,1 1 1,-3-2-1,2 2-19,1 1-1,0-1 0,-1 0 1,1 1-1,0-1 1,-1 1-1,1 0 1,0-1-1,-1 1 0,1 0 1,-1 0-1,1 0 1,-1 0-1,1 0 1,0 0-1,-1 0 0,1 0 1,-1 1-1,1-1 1,0 1-1,-1-1 1,1 1-1,0-1 0,-1 1 1,1 0-1,0 0 1,0-1-1,0 1 1,-2 2-1,0 0 79,1 0 0,-1 0 0,1 0 0,0 1 0,0-1 0,1 1 0,-1-1 0,1 1 0,-1 0 0,1-1 0,0 1 0,0 7 0,-1-1 267,2 1 0,-1-1-1,3 19 1,-1-21-185,1 0-1,0 0 1,0 0 0,1 0 0,0-1-1,0 1 1,0-1 0,1 0 0,0 0-1,1 0 1,0 0 0,0-1 0,0 0-1,1 0 1,0 0 0,11 8 0,-12-10-65,1-1 0,-1 1 1,1-1-1,0 0 0,0-1 1,0 1-1,1-1 0,-1 0 1,0-1-1,1 0 0,-1 0 0,1 0 1,-1-1-1,1 0 0,-1 0 1,1 0-1,-1-1 0,1 0 1,-1 0-1,1-1 0,7-3 1,-3 0 5,0 0 0,-1-1 0,0 0 0,0-1-1,0-1 1,-1 1 0,0-1 0,9-10 0,59-79-567,-66 82 99,0 0-268,0 0 1,12-25-1,-11 11 27,9-35 1,-21 64 598</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3.452"/>
    </inkml:context>
    <inkml:brush xml:id="br0">
      <inkml:brushProperty name="width" value="0.05" units="cm"/>
      <inkml:brushProperty name="height" value="0.05" units="cm"/>
      <inkml:brushProperty name="color" value="#FF0066"/>
    </inkml:brush>
  </inkml:definitions>
  <inkml:trace contextRef="#ctx0" brushRef="#br0">3 673 13211,'-2'0'4113,"2"-3"-2033,5-4-71,2-8-641,1-6-152,13-13-120,6-8-55,12-16-321,1-8-168,15-5-280,-3 1-80,1 6-336,-2 3-280,-12 5-912,-2 2-761,-10 3 1097</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4.186"/>
    </inkml:context>
    <inkml:brush xml:id="br0">
      <inkml:brushProperty name="width" value="0.05" units="cm"/>
      <inkml:brushProperty name="height" value="0.05" units="cm"/>
      <inkml:brushProperty name="color" value="#FF0066"/>
    </inkml:brush>
  </inkml:definitions>
  <inkml:trace contextRef="#ctx0" brushRef="#br0">35 1 16580,'-2'1'220,"0"0"0,0 0 0,0 0 0,0 0 0,0 1 0,0-1 0,0 1 0,0-1 1,1 1-1,-1 0 0,0 0 0,1-1 0,0 1 0,-1 0 0,1 1 0,0-1 0,0 0 0,0 0 1,0 0-1,0 1 0,1-1 0,-1 0 0,1 1 0,0-1 0,-1 1 0,1-1 0,0 0 1,0 1-1,1 3 0,1 6 217,1 0 0,0 0 0,0-1 0,9 19 0,-9-22-229,26 75 676,31 148 0,-17-57-782,-43-172-137,12 31-6,-12-32-8,1 0 0,-1 0 0,1 0 0,-1 0 0,1 0 1,0 0-1,0 0 0,-1-1 0,1 1 0,2 1 0,-3-2 5,0 0 0,1 1 0,-1-1-1,1 0 1,-1 0 0,0 0-1,1 0 1,-1 0 0,0 0 0,1 0-1,-1 0 1,0 0 0,1 0-1,-1 0 1,1 0 0,-1 0-1,0 0 1,1-1 0,-1 1 0,0 0-1,1 0 1,-1 0 0,0 0-1,1-1 1,-1 1 0,0 0 0,0 0-1,1-1 1,-1 1 0,0 0-1,0 0 1,1-1 0,1-2-299,-1 1 0,1-1 0,-1 1 0,0-1 0,0 0-1,0 0 1,0 0 0,0 0 0,0 0 0,-1 1 0,1-6 0,0-33-2940,-3 18 1886,-1 1 1,-7-26 0,5 29 1559,2 0 0,0-1 0,-1-27 0,4 41 137,1-1 0,-1 1 0,1 0 0,0-1 0,1 1 1,0 0-1,0 0 0,0-1 0,1 2 0,0-1 0,0 0 1,0 0-1,1 1 0,5-8 0,-4 8 118,-1 0-1,1 1 1,0-1-1,0 1 1,1 0-1,-1 0 1,1 0-1,0 1 1,10-4-1,-14 6-322,0 0-1,0 1 0,1-1 0,-1 1 0,0 0 1,0-1-1,0 1 0,0 0 0,0 0 1,1 1-1,-1-1 0,0 0 0,0 1 0,0-1 1,0 1-1,0 0 0,0-1 0,0 1 1,0 0-1,0 0 0,-1 1 0,1-1 1,0 0-1,0 1 0,-1-1 0,1 1 0,-1-1 1,0 1-1,1 0 0,-1-1 0,0 1 1,0 0-1,2 3 0,2 6 62,-1-1 1,0 1-1,-1-1 1,0 1-1,-1 0 0,0 0 1,0 0-1,-1 1 0,-1-1 1,-1 20-1,-2-9-73,0 1 1,-1-1-1,-2 0 0,-9 28 0,11-42-110,1-1-1,-1 1 0,0-1 0,-1 0 0,1 0 1,-1 0-1,-7 6 0,10-11-58,0 0 1,0 0 0,0-1-1,0 1 1,0-1-1,0 0 1,0 1-1,-1-1 1,1 0 0,0 0-1,-1 0 1,-2 0-1,3-1-44,1 0-1,-1 0 1,1 0-1,-1 0 1,1 0-1,-1-1 1,1 1-1,-1 0 1,1-1-1,-1 1 1,1-1 0,-1 0-1,1 1 1,0-1-1,-1 0 1,1 0-1,0 0 1,0 0-1,-1 0 1,1 0-1,-1-2 1,0 0 42,0 0 0,0 1 0,0-1 0,1 0 0,-1 0 0,1 0 0,0 0 0,0-1 0,0 1 1,1 0-1,-1 0 0,1-1 0,-1 1 0,1-4 0,1-35-36</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4.512"/>
    </inkml:context>
    <inkml:brush xml:id="br0">
      <inkml:brushProperty name="width" value="0.05" units="cm"/>
      <inkml:brushProperty name="height" value="0.05" units="cm"/>
      <inkml:brushProperty name="color" value="#FF0066"/>
    </inkml:brush>
  </inkml:definitions>
  <inkml:trace contextRef="#ctx0" brushRef="#br0">82 0 13715,'-14'21'3260,"-18"40"-1,25-46-2856,1 1 0,1 0 0,0 0 0,1 0 0,1 1-1,-2 22 1,4-37-364,1 1 0,0 0-1,0-1 1,1 1 0,-1 0-1,1-1 1,-1 1 0,1 0 0,0-1-1,0 1 1,0-1 0,0 1-1,0-1 1,0 0 0,1 1 0,-1-1-1,1 0 1,0 0 0,-1 0-1,5 3 1,-3-3-12,0 0-1,1 0 1,-1 0-1,0-1 1,1 1-1,0-1 1,-1 0-1,1 0 1,0 0-1,0 0 1,-1-1 0,1 0-1,0 1 1,6-2-1,-2 1-1,1-1-1,-1-1 1,1 0 0,-1 0-1,0 0 1,0-1 0,11-6-1,-15 7 33,0 0-1,0 0 1,0 0-1,-1-1 0,1 0 1,-1 0-1,0 0 1,0 0-1,0 0 0,0-1 1,-1 1-1,1-1 1,-1 0-1,0 1 1,0-1-1,3-7 0,-5 8-49,1 1 0,-1 0 0,0 0 0,0 0-1,0-1 1,0 1 0,0 0 0,-1 0 0,1-1-1,-1 1 1,1 0 0,-1 0 0,0 0-1,0 0 1,0 0 0,0 0 0,0 0 0,0 0-1,0 0 1,-1 0 0,1 1 0,-1-1 0,1 0-1,-1 1 1,0-1 0,0 1 0,1 0 0,-4-2-1,-5-3-591,-1 0 1,0 1-1,-20-8 0,27 12 291,-42-15-4106,25 11 3059</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5.539"/>
    </inkml:context>
    <inkml:brush xml:id="br0">
      <inkml:brushProperty name="width" value="0.05" units="cm"/>
      <inkml:brushProperty name="height" value="0.05" units="cm"/>
      <inkml:brushProperty name="color" value="#FF0066"/>
    </inkml:brush>
  </inkml:definitions>
  <inkml:trace contextRef="#ctx0" brushRef="#br0">36 1337 13923,'-16'44'7942,"11"-33"-6983,1 1-1,-5 22 0,8-31-862,1 1 0,-1 0 0,1 0 0,0 0 0,0-1 0,1 1 0,-1 0-1,1 0 1,-1-1 0,1 1 0,1 0 0,-1-1 0,3 6 0,-3-7-71,0 0 0,0 0 1,0-1-1,0 1 0,1 0 0,-1-1 0,1 1 1,-1-1-1,1 1 0,0-1 0,-1 0 0,1 1 0,0-1 1,0 0-1,0 0 0,0 0 0,3 0 1,-2 0-11,0 0 0,0-1 0,1 0 1,-1 0-1,1 0 0,-1 0 1,0 0-1,1 0 0,-1-1 1,5-1-1,-2 0-10,1 0-1,-1-1 1,0 0 0,0 0 0,0-1 0,0 1-1,0-1 1,-1 0 0,0-1 0,9-8 0,-7 3 2,0 0 1,0-1-1,-1 0 1,-1 0 0,0 0-1,-1 0 1,0-1-1,0 0 1,2-16 0,-2 3 64,-1 1 0,-1-1 1,-3-39-1,1 64-60,1-1-1,-1 1 0,0-1 1,0 1-1,0-1 1,0 1-1,0 0 1,0-1-1,-1 1 0,1-1 1,0 1-1,0-1 1,0 1-1,0 0 0,0-1 1,-1 1-1,1-1 1,0 1-1,0 0 1,-1-1-1,1 1 0,0-1 1,0 1-1,-1 0 1,1 0-1,-1-1 1,0 1 1,1 0 1,-1 0-1,1 0 1,-1 1-1,1-1 1,-1 0-1,1 0 1,-1 1-1,1-1 1,-1 0-1,1 1 1,0-1-1,-1 0 1,1 1-1,0-1 1,-1 1-1,1-1 1,-1 1-1,-11 22 301,11-21-290,1 0 0,-1 0 1,1 0-1,0-1 0,-1 1 0,1 0 0,0 0 1,1 0-1,-1 0 0,0 0 0,0 0 1,1 0-1,-1 0 0,1-1 0,0 1 0,-1 0 1,1 0-1,0 0 0,0-1 0,0 1 0,0-1 1,0 1-1,1-1 0,-1 1 0,0-1 0,1 0 1,-1 1-1,1-1 0,-1 0 0,1 0 1,0 0-1,-1 0 0,1 0 0,0-1 0,3 2 1,0-1 1,0 0 0,0 0 0,0 0 0,0-1 1,0 0-1,0 0 0,0 0 0,0-1 0,0 0 1,0 0-1,0 0 0,8-3 0,-7 1 4,0 0-1,0 0 0,-1 0 0,0-1 1,1 0-1,-1 0 0,-1 0 0,1-1 1,6-7-1,1-4 148,17-31 1,-23 35-43,1 0 0,1 1 1,0 0-1,0 0 0,15-14 0,-23 25-127,1-1 0,-1 1 0,0-1 1,1 1-1,-1-1 0,1 1 0,-1-1 0,1 1 0,0-1 0,-1 1 0,1 0 0,-1 0 0,1-1 0,0 1 0,-1 0 1,1 0-1,-1-1 0,1 1 0,0 0 0,-1 0 0,1 0 0,0 0 0,-1 0 0,1 0 0,0 0 0,-1 0 0,1 0 1,0 1-1,-1-1 0,2 0 0,-1 1-2,0 1 0,0-1 0,0 0 0,0 1 0,-1-1 0,1 0 0,0 1 1,-1-1-1,1 1 0,0 1 0,5 13-4,-5-16-2,-1 1 1,0-1 0,1 1 0,-1-1 0,0 1 0,1-1-1,-1 1 1,1-1 0,-1 0 0,1 1 0,-1-1 0,1 0-1,-1 0 1,1 1 0,-1-1 0,1 0 0,-1 0-1,1 0 1,-1 0 0,1 1 0,0-1 0,-1 0 0,1 0-1,0 0 1,1-1-5,0 1 0,0 0 0,0-1 0,0 0 0,0 1 0,0-1 0,-1 0 0,1 0 0,0 0 0,0 0-1,-1 0 1,1 0 0,-1-1 0,1 1 0,-1 0 0,1-1 0,-1 1 0,0-1 0,0 0 0,0 1 0,2-4 0,1-3-23,-1 0 0,0-1 0,4-14 0,-2 6 8,2-4-38,0 0 1,12-22-1,-16 37 13,1 0 1,-1 0-1,1 1 0,0-1 1,0 1-1,0 0 1,1 0-1,0 0 0,0 1 1,0 0-1,9-5 1,-11 8-42,0 0 0,0 0-1,0 0 1,0 1 0,0 0 0,0-1 0,0 1 0,1 0 0,-1 1 0,0-1 0,0 1 0,0-1 0,0 1-1,0 0 1,0 0 0,0 0 0,3 2 0,21 5-968,-23-8 810,0 1-1,0-1 0,1 0 1,-1 0-1,0-1 1,0 1-1,0-1 0,0 0 1,0 0-1,0 0 1,0-1-1,6-2 0,-4 1-101,-1-1 0,1 0-1,-1 0 1,0 0-1,0-1 1,0 1-1,4-7 1,3-6-302,-1 1 0,0-2 0,-2 0-1,10-22 1,-6 3 188,-1-1-1,-1 0 0,8-61 0,-11 53 446,-5 28 369,0 0 0,-1 0 1,0-29-1,-2 46-315,0 1-1,1-1 0,-1 1 1,0-1-1,0 1 1,0-1-1,0 1 1,0-1-1,0 1 1,0-1-1,0 1 0,-1-1 1,1 1-1,0-1 1,0 1-1,0-1 1,0 1-1,-1 0 1,1-1-1,0 1 0,0-1 1,-1 1-1,1-1 1,0 1-1,-1 0 1,1-1-1,-1 1 1,0-1-1,0 2 27,1 0 1,-1-1-1,0 1 1,0 0-1,0 0 1,1 0-1,-1-1 1,0 1-1,1 0 1,-1 0-1,1 0 0,-1 0 1,1 0-1,0 0 1,-1 2-1,-6 18 279,1 0 0,0 1-1,2 0 1,1 0 0,0 0-1,1 23 1,2-37-283,0-1-1,0 1 1,0-1 0,1 1 0,0-1 0,1 0-1,0 1 1,0-1 0,0 0 0,1 0 0,0 0-1,0-1 1,1 1 0,7 10 0,-10-16-55,0 0 0,0 0 0,-1 0 0,1 0 0,0 0 0,1 0 1,-1 0-1,0 0 0,0 0 0,0-1 0,0 1 0,1 0 0,-1-1 0,0 1 1,1-1-1,-1 1 0,0-1 0,1 0 0,-1 0 0,0 0 0,1 1 0,-1-1 1,1-1-1,-1 1 0,0 0 0,1 0 0,-1 0 0,0-1 0,1 1 0,-1 0 1,0-1-1,1 0 0,-1 1 0,0-1 0,0 0 0,0 1 0,1-1 0,-1 0 1,1-1-1,2-3 5,1 1 0,-1-1 0,-1 0 0,1 0 0,-1-1 0,1 1 0,3-10 0,2-10 38,0 0 0,-2-1 0,-1 1 0,0-2 1,-2 1-1,-2 0 0,0-48 0,-3 36 23,-2 1 0,-2 0 0,-2 0 0,-21-70 0,23 91-10,-1-1 1,-1 1-1,0 0 1,-10-15-1,16 30-34,1-1 0,-1 1-1,0 0 1,0 0 0,0 0 0,0 0-1,0-1 1,0 1 0,0 0 0,0 1-1,0-1 1,-1 0 0,1 0 0,0 0 0,-1 1-1,1-1 1,0 1 0,-1-1 0,1 1-1,-1 0 1,-1-1 0,2 1 12,-1 1 0,1-1 1,0 1-1,0 0 0,0-1 0,-1 1 0,1 0 1,0 0-1,0 0 0,0 0 0,0 0 0,0 0 1,1 0-1,-1 0 0,0 0 0,0 0 0,1 0 1,-1 1-1,1-1 0,-1 0 0,1 0 0,-1 1 1,1-1-1,-1 3 0,-2 10 124,0 1-1,1-1 1,1 1-1,0 0 1,1 0-1,1 15 1,3 3 22,13 55 0,-11-64-216,1-1 0,1 0 1,1-1-1,17 31 0,-17-38-686,0-1 0,18 20 0,-18-24-883,1-1-1,0 1 0,19 12 0,12 5-1635</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6.277"/>
    </inkml:context>
    <inkml:brush xml:id="br0">
      <inkml:brushProperty name="width" value="0.05" units="cm"/>
      <inkml:brushProperty name="height" value="0.05" units="cm"/>
      <inkml:brushProperty name="color" value="#FF0066"/>
    </inkml:brush>
  </inkml:definitions>
  <inkml:trace contextRef="#ctx0" brushRef="#br0">61 820 14459,'1'-2'1279,"63"-130"5631,-39 65-5719,20-78 1,-37 112-978,-1 0 1,-2 0 0,-1 0 0,-1-53-1,-3 69-194,-2 0 0,0 0-1,-1 0 1,0 1 0,-1-1-1,-1 1 1,-1 0-1,0 0 1,-1 1 0,-18-29-1,22 40-20,1 0-1,-2 0 0,1 0 1,0 1-1,-1-1 0,0 1 1,0 0-1,0 0 0,0 0 1,0 0-1,-7-3 0,8 6 0,1-1-1,0 0 1,0 1 0,0 0-1,-1-1 1,1 1 0,0 0-1,0 0 1,-1 0-1,1 0 1,0 1 0,0-1-1,-1 1 1,1-1 0,0 1-1,0 0 1,0-1-1,0 1 1,0 0 0,0 1-1,0-1 1,0 0 0,0 1-1,1-1 1,-1 1-1,0-1 1,-2 4 0,-1 2 6,0 1 0,0-1 0,1 1 0,0-1 0,0 1 0,1 1 0,0-1 0,0 0 0,1 1 0,-2 14 0,0 7 80,1 53 0,3-60 33,2 1 1,6 40-1,-7-57-63,1 0 0,0 0 0,0 0 0,0 0 0,1 0 0,0 0 0,1-1 0,-1 0 0,1 1-1,1-1 1,-1 0 0,10 9 0,-11-13-36,1 1 0,-1-1 0,0 0 1,1-1-1,-1 1 0,1 0 0,-1-1 0,1 0 0,0 0 0,-1 0 0,1 0 0,0-1 0,0 0 1,0 1-1,-1-1 0,1-1 0,0 1 0,0 0 0,0-1 0,0 0 0,-1 0 0,1 0 0,6-3 1,3-2-6,1-1 1,-1 0 0,-1-1-1,21-16 1,-22 15-5,-1-1 0,0 1 0,-1-2 0,0 1 0,-1-1 0,0 0 0,0-1 0,9-21 0,-6 8 0,-1 0 0,-2-1 0,7-36 0,-13 53-9,-1 5 4,0-1 0,0 1 0,0 0 0,0-1 0,4-7 0,-4 12-3,-1-1 0,1 1-1,-1-1 1,1 0 0,-1 1 0,1-1 0,-1 1 0,1 0-1,-1-1 1,1 1 0,0-1 0,-1 1 0,1 0 0,0-1-1,-1 1 1,1 0 0,0 0 0,0-1 0,-1 1 0,1 0-1,0 0 1,-1 0 0,1 0 0,0 0 0,0 0 0,-1 0-1,1 0 1,0 1 0,0-1 0,-1 0 0,1 0 0,0 1-1,-1-1 1,1 0 0,0 1 0,-1-1 0,1 0 0,-1 1 0,1-1-1,0 1 1,0 0 0,5 4 41,0 0-1,0 1 1,0 0 0,0 0-1,8 14 1,-10-14 70,1 0 1,-1 0-1,1-1 1,0 1-1,1-1 0,-1 0 1,1-1-1,0 1 0,7 3 1,-6-5-69,0 0 1,0 0-1,1 0 1,0-1-1,-1-1 1,14 2-1,-18-2-145,0-1 0,0 0 0,0 0 1,-1 0-1,1 0 0,0-1 0,0 1 0,-1-1 0,1 1 0,0-1 1,-1 0-1,1 0 0,-1 0 0,1-1 0,-1 1 0,1-1 0,-1 1 1,0-1-1,0 0 0,0 1 0,0-1 0,4-5 0,-3 1-477,0 0-1,-1 0 1,1 0-1,1-8 1,3-8-1055,10-15 100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6.451"/>
    </inkml:context>
    <inkml:brush xml:id="br0">
      <inkml:brushProperty name="width" value="0.05" units="cm"/>
      <inkml:brushProperty name="height" value="0.05" units="cm"/>
      <inkml:brushProperty name="color" value="#FF0066"/>
    </inkml:brush>
  </inkml:definitions>
  <inkml:trace contextRef="#ctx0" brushRef="#br0">27 0 19060,'-15'17'1104,"5"-1"217,8-6-505,9-7-592,8-3-656,6-7-1241,4-5-415,6-6 968</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7.009"/>
    </inkml:context>
    <inkml:brush xml:id="br0">
      <inkml:brushProperty name="width" value="0.05" units="cm"/>
      <inkml:brushProperty name="height" value="0.05" units="cm"/>
      <inkml:brushProperty name="color" value="#FF0066"/>
    </inkml:brush>
  </inkml:definitions>
  <inkml:trace contextRef="#ctx0" brushRef="#br0">178 1 10346,'-9'1'1107,"1"1"0,0 0 0,0 1 0,0 0 0,0 0 0,1 0 0,-1 1 0,1 0 0,0 1 0,-10 8 0,7-5-654,0 1 0,1 0 0,0 1 0,1 0 0,0 0 1,-7 13-1,13-19-417,0 1 0,0-1 0,0 1 1,1 0-1,-1 0 0,0 7 0,2-11-36,0 1 0,0-1-1,0 0 1,0 1 0,0-1 0,0 1-1,0-1 1,0 1 0,1-1 0,-1 1-1,2 1 1,-2-2-5,0 0 0,1-1 0,-1 1 0,1-1 0,-1 1 0,1-1-1,-1 1 1,1-1 0,0 1 0,-1-1 0,1 1 0,0-1 0,-1 0 0,1 1 0,0-1-1,-1 0 1,1 0 0,0 0 0,0 1 0,-1-1 0,1 0 0,0 0 0,0 0 0,0 0 0,4-1-63,-1 1 1,0-1 0,1 1 0,-1-1 0,0-1 0,0 1 0,0-1 0,5-2 0,34-21-620,-32 18 476,0 0-1,20-8 0,-27 14 207,-1-1 1,1 1 0,0 0-1,0 1 1,0-1 0,0 1-1,0-1 1,0 1-1,1 1 1,-1-1 0,0 0-1,0 1 1,0 0 0,-1 0-1,1 0 1,0 0-1,0 1 1,0-1 0,-1 1-1,1 0 1,-1 0 0,1 1-1,-1-1 1,4 4-1,124 110 716,-118-105-582,-2 1 0,1 0 0,-1 0 0,-1 1 0,0 1-1,13 25 1,-18-30-54,-1 1 0,0-1 0,-1 1 0,0 0 0,-1 0-1,0 0 1,0 0 0,-1 1 0,-1-1 0,0 0 0,-2 21 0,0-15-15,-2-1 0,0 1 0,-1-1 1,0 0-1,-1-1 0,-1 1 0,-1-1 1,1 0-1,-2-1 0,-12 15 0,14-19-47,0-1 1,-1-1-1,0 1 0,-1-1 0,0 0 0,-16 9 0,18-12-4,0-1 0,0 0 0,0-1 0,0 1 0,0-1 0,-1-1 0,1 1 0,-1-1 0,1-1 0,-12 1 0,15-2-5,-1 1-1,1 0 1,0-1-1,0 0 1,0 0-1,0 0 1,0-1-1,0 1 1,0-1-1,0 0 1,1 0-1,-1 0 1,1 0-1,-1-1 1,1 0-1,0 1 1,0-1-1,0 0 1,0-1-1,-3-5 1,2 3-5,1 1 0,0-1 0,1-1 1,0 1-1,0 0 0,0-1 1,1 1-1,0-1 0,0 1 0,0-1 1,1 1-1,1-11 0,1-3-110,1 1 0,1-1-1,1 1 1,1 0 0,0 0 0,17-34-1,-11 27-1368,-2-1-1,8-31 0,-8 26-1104,2 3 1016</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7.991"/>
    </inkml:context>
    <inkml:brush xml:id="br0">
      <inkml:brushProperty name="width" value="0.05" units="cm"/>
      <inkml:brushProperty name="height" value="0.05" units="cm"/>
      <inkml:brushProperty name="color" value="#FF0066"/>
    </inkml:brush>
  </inkml:definitions>
  <inkml:trace contextRef="#ctx0" brushRef="#br0">165 986 12371,'0'-4'281,"0"-2"838,0-1-1,0 1 1,-3-13-1,3 18-1012,0 0 0,0 1 0,0-1 0,0 1 0,0-1 0,-1 0 0,1 1 0,0-1 0,0 1 1,-1-1-1,1 1 0,0-1 0,0 0 0,-1 1 0,1-1 0,-1 1 0,1 0 0,0-1 0,-1 1 0,1-1 0,-1 1 0,1 0 0,-1-1 0,1 1 0,-1 0 0,0-1 0,1 1 0,-1 0 0,1 0 0,-1 0 0,0-1 0,1 1 0,-1 0 0,1 0 0,-1 0 0,0 0 1,1 0-1,-1 0 0,1 0 0,-1 0 0,0 1 0,1-1 0,-1 0 0,1 0 0,-1 0 0,0 1 0,1-1 0,-1 0 0,1 1 0,-1-1 0,1 0 0,-1 1 0,1-1 0,-1 1 0,-5 4 222,1 0 0,0 0 0,0 0 0,0 1 1,1-1-1,-7 12 0,-21 43 535,21-38-578,7-12-194,-28 57 361,29-59-421,-1 1 0,2 0-1,-1 0 1,1 0 0,-1 16 0,3-24-30,0 1 0,0 0 1,0-1-1,0 1 0,0 0 0,1-1 0,-1 1 0,0 0 0,1-1 1,0 1-1,-1-1 0,1 1 0,0-1 0,0 1 0,-1-1 1,1 1-1,0-1 0,0 0 0,1 1 0,-1-1 0,0 0 0,0 0 1,1 0-1,-1 0 0,0 0 0,1 0 0,-1 0 0,1-1 0,-1 1 1,1 0-1,0-1 0,-1 1 0,1-1 0,3 1 0,-1-1 1,0 0 0,0 0 0,0 0 0,-1 0 0,1 0 0,0-1 0,0 0-1,0 0 1,0 0 0,0 0 0,-1 0 0,1-1 0,6-3 0,-2-2 8,1 0 0,-1-1 0,0 0 1,-1-1-1,0 1 0,10-17 0,-11 16 106,0 0-1,1 0 1,0 0-1,1 1 1,-1 0-1,15-11 1,-19 18-36,0-1 1,1 1-1,-1 0 0,0 0 1,0 0-1,0 0 0,1 0 1,-1 1-1,0 0 0,1-1 1,-1 1-1,4 1 0,-5-1-40,-1 0-31,0 1-1,0-1 1,0 0-1,0 1 1,0 0-1,-1-1 1,1 1 0,0-1-1,0 1 1,-1 0-1,1 0 1,0-1-1,-1 1 1,1 0-1,0 0 1,-1 0-1,0 0 1,1 0 0,-1-1-1,1 1 1,-1 0-1,0 0 1,0 0-1,1 1 1,0 1-10,-1 0-1,1 0 1,0 0 0,-1 0 0,0 0 0,0 6 0,0-9-1,0 0 1,0 0-1,0 1 1,0-1 0,-1 0-1,1 0 1,0 0 0,0 0-1,0 0 1,0 0-1,-1 1 1,1-1 0,0 0-1,0 0 1,0 0-1,-1 0 1,1 0 0,0 0-1,0 0 1,0 0-1,-1 0 1,1 0 0,0 0-1,0 0 1,0 0 0,-1 0-1,1 0 1,0 0-1,0 0 1,0 0 0,-1 0-1,1 0 1,0 0-1,0 0 1,0-1 0,0 1-1,-1 0 1,1 0-6,0-2-17,-1-1 0,1 1 0,0 0 0,0-1 0,0 1 0,0 0 0,0-1 0,1 1 0,-1 0 0,1-1 0,0-1 0,42-152-1687,-37 136 1148,12-30 1,-16 45 432,0 1 1,0 0 0,0 0 0,1 0 0,-1 0-1,1 0 1,0 1 0,0-1 0,0 1-1,1 0 1,-1 0 0,1 0 0,4-3 0,-6 5 84,-1 1 0,0-1 0,0 1 0,0 0 0,1-1 0,-1 1 0,0 0 0,0 0 0,1 0 0,-1 0 0,0 0 0,0 0 0,1 0 0,-1 0 0,0 1 1,0-1-1,0 0 0,1 1 0,-1-1 0,0 1 0,0 0 0,0-1 0,0 1 0,2 1 0,1 1-42,0 1 1,0 0-1,0 0 1,3 6-1,2 1 6,-7-9 74,-1 0 0,1 0 0,0 0 1,0-1-1,0 1 0,0 0 0,0-1 0,0 0 1,0 1-1,1-1 0,-1 0 0,4 1 0,-4-2 5,-1 0 0,1 0 0,0 0-1,-1 0 1,1 0 0,-1-1 0,1 1-1,-1 0 1,1-1 0,-1 1 0,1-1-1,-1 0 1,1 0 0,-1 1 0,0-1 0,1 0-1,-1 0 1,0 0 0,0 0 0,0 0-1,0-1 1,2 0 0,13-20-2,0 1 1,-2-2-1,0 0 1,-1-1-1,9-26 0,-17 39 104,-1 0-1,3-14 0,-6 21 0,0 0 0,0 0 0,-1 0 0,1 0 0,-1 0 0,0 0-1,-1 0 1,1 0 0,-1 0 0,-1-5 0,2 9-76,0-1-1,0 1 1,0-1-1,0 1 1,0-1 0,-1 0-1,1 1 1,0-1-1,0 1 1,-1-1 0,1 1-1,-1 0 1,1-1-1,0 1 1,-1-1 0,1 1-1,-1 0 1,1-1-1,-1 1 1,1 0 0,-1-1-1,0 1 1,1 0-9,-1 0-1,1 0 1,-1 0 0,1 0 0,-1 0 0,1 0-1,-1 1 1,1-1 0,-1 0 0,1 0 0,-1 0-1,1 1 1,-1-1 0,1 0 0,-1 1-1,1-1 1,0 0 0,-1 1 0,1 0 0,-3 2 6,0 0 0,1 0 1,0 1-1,-4 7 1,2-1-20,1-1 0,0 1 1,0 1-1,1-1 1,0 0-1,1 0 0,0 14 1,1-19-1,0-1 1,1 1 0,-1-1-1,1 1 1,0 0-1,1-1 1,-1 0-1,3 7 1,-2-9-1,-1 0 0,0 0 0,1 0-1,-1 0 1,1 0 0,0 0 0,-1 0 0,1 0 0,0-1 0,0 1 0,0-1-1,1 1 1,-1-1 0,0 0 0,0 0 0,4 1 0,-5-1-2,0-1 1,1 0-1,-1 1 1,0-1 0,1 0-1,-1 0 1,0 0-1,1 0 1,-1 0 0,1 0-1,-1 0 1,0 0-1,1-1 1,-1 1 0,0 0-1,1-1 1,-1 1-1,3-2 1,-2 0 0,0 1 0,-1-1 0,1 1 1,0-1-1,-1 0 0,1 0 0,-1 0 0,1 0 0,-1 0 0,1-3 1,3-5 4,-2 0 0,1 0 1,3-22-1,-6 25 0,3-19 29,-1 0 0,-1 0 0,-2-43 0,-14-80 28,7 90-54,3 23 0,-12-90 9,12 102-12,-2-1 1,0 1 0,-11-24-1,17 48-5,-2-5 10,0 0 1,0 0-1,0 1 1,0-1-1,-1 1 0,1-1 1,-1 1-1,0 0 0,-1 0 1,1 0-1,-1 0 1,0 1-1,-5-5 0,8 8 2,0-1 0,0 1 0,0-1 0,0 1 0,1-1 0,-1 1-1,0 0 1,0 0 0,0-1 0,0 1 0,0 0 0,0 0 0,0 0-1,0 0 1,0 0 0,0 0 0,0 0 0,0 1 0,0-1 0,0 0-1,0 0 1,0 1 0,0-1 0,0 0 0,1 1 0,-3 0 0,2 1 14,-1 0 0,1-1 1,-1 1-1,1 0 0,0 0 1,0 0-1,-1 0 0,1 0 1,1 0-1,-1 0 0,-1 3 1,0 6 51,0 0 0,0-1 1,1 1-1,0 12 1,2-1 17,1-1 0,1 0 0,1 1 0,1-1 0,0-1 0,2 1 0,9 20 0,5 4 791,52 82-1,-60-107-577,1 0 0,1-1-1,24 23 1,-32-35-269,0 0 0,1-1-1,0 0 1,0-1 0,0 1 0,1-2 0,-1 1 0,1-1-1,0-1 1,1 1 0,9 1 0,-16-4-115,0-1 0,0 1 0,0-1 0,0 0 0,1 0-1,-1 0 1,0-1 0,0 1 0,0-1 0,0 1 0,0-1 0,0 0 0,-1 0 0,1 0 0,0-1 0,0 1 0,-1-1 0,1 1 0,4-5-1,-3 2-341,0 0 0,0-1 0,0 0 0,-1 0 0,0 0 0,0 0 0,0-1 0,0 1 0,2-10 0,11-43-1338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3:33.137"/>
    </inkml:context>
    <inkml:brush xml:id="br0">
      <inkml:brushProperty name="width" value="0.05" units="cm"/>
      <inkml:brushProperty name="height" value="0.05" units="cm"/>
      <inkml:brushProperty name="color" value="#FF0066"/>
    </inkml:brush>
  </inkml:definitions>
  <inkml:trace contextRef="#ctx0" brushRef="#br0">802 1546 5721,'-1'1'188,"-1"1"0,1-1 0,0 1 0,0-1 0,-1 1 0,1-1-1,0 1 1,0 0 0,0 0 0,1 0 0,-1-1 0,0 1 0,1 0 0,-1 0-1,1 0 1,-1 0 0,1 0 0,0 0 0,0 0 0,0 0 0,0 0 0,0 0 0,1 0-1,-1 0 1,1 0 0,-1 0 0,1 0 0,-1-1 0,2 4 0,0-3-39,0 0 0,-1 0 1,1 0-1,0 0 0,0 0 1,0 0-1,0 0 0,0 0 1,0-1-1,1 1 0,-1-1 1,0 0-1,1 0 0,-1 0 1,1 0-1,0 0 0,-1 0 1,1-1-1,0 1 0,-1-1 1,4 0-1,22-1 521,-1-1 0,0-2 0,0-1 1,32-9-1,7-2-112,203-26 327,-15 2-146,-190 26-442,120-41 0,18-32 1,-101 42-221,-52 24-54,142-66 142,-149 65 64,0-2 0,50-38-1,-70 45 53,-1-1-1,-1 0 0,29-35 0,-41 42-133,0 1-1,-1-1 0,0-1 1,-1 0-1,0 0 0,0 0 1,-2 0-1,1-1 1,3-20-1,-2-7 29,-1-1-1,-3 0 1,-3-66 0,-1 93-166,0 0 1,0 0-1,-1 1 0,-1-1 1,-10-24-1,10 29-12,-1 1 0,0-1 0,0 1 0,-1 0 0,0 0 0,0 1-1,-1-1 1,0 1 0,-9-6 0,-67-46 26,-145-76-1,195 117-23,23 12 1,-158-83-1,128 71-20,-1 1 1,-56-15-1,29 17-19,0 3-1,-75-5 0,-140 10-13,169 11 31,0 5-1,-172 36 1,230-31 61,1 2 1,0 3-1,2 3 1,-72 38-1,-188 133 152,295-181-185,1 1 0,0 0 0,1 1-1,-16 18 1,24-21 0,0-1 1,0 1-1,1 0 0,0 1 0,1 0 0,0 0 1,-7 23-1,0 20 63,2 1-1,-7 104 1,11-77-48,0-31-10,-3 57 1,9-97-11,2-1 1,0 1-1,0-1 0,1 0 1,0 0-1,1 1 0,6 14 0,1-4 13,1-1-1,1 0 0,1-1 0,1-1 0,19 22 0,-5-11 75,1-1 1,40 31-1,-47-44 8,0 0 0,1-2 0,1 0-1,0-1 1,1-2 0,0-1 0,1 0 0,0-2 0,0-1-1,48 6 1,-23-9 532,1-2 0,97-9-1,102-29 1017,-222 31-1542,37-8 100,0-3 1,98-38 0,-157 51-473,1-1 1,-1 1-1,1-2 0,-1 1 0,0-1 1,7-6-1,-13 11 130,0-1-1,0 0 1,-1 1 0,1-1 0,0 0-1,0 0 1,-1 0 0,1 1-1,0-1 1,-1 0 0,1 0 0,-1 0-1,1 0 1,-1 0 0,0 0-1,1-2 1,-1 1-17,-1 0-1,1 0 1,-1 0 0,1 0-1,-1 0 1,0 0 0,0 0-1,0 0 1,-2-2-1,3 4 153</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18.129"/>
    </inkml:context>
    <inkml:brush xml:id="br0">
      <inkml:brushProperty name="width" value="0.05" units="cm"/>
      <inkml:brushProperty name="height" value="0.05" units="cm"/>
      <inkml:brushProperty name="color" value="#FF0066"/>
    </inkml:brush>
  </inkml:definitions>
  <inkml:trace contextRef="#ctx0" brushRef="#br0">17 1 21749,'-7'19'1648,"-3"-3"1457,17-27-3545</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27.832"/>
    </inkml:context>
    <inkml:brush xml:id="br0">
      <inkml:brushProperty name="width" value="0.05" units="cm"/>
      <inkml:brushProperty name="height" value="0.05" units="cm"/>
      <inkml:brushProperty name="color" value="#FF0066"/>
    </inkml:brush>
  </inkml:definitions>
  <inkml:trace contextRef="#ctx0" brushRef="#br0">344 84 8178,'0'0'111,"0"0"0,-1 0 0,1 0 0,0 1 0,0-1 0,-1 0 0,1 0 1,0 0-1,0 0 0,-1 0 0,1 0 0,0 0 0,-1 1 0,1-1 0,0 0 0,0 0 1,-1 0-1,1 0 0,0 0 0,-1 0 0,1-1 0,0 1 0,0 0 0,-1 0 0,1 0 1,0 0-1,-1 0 0,1 0 0,0 0 0,0 0 0,-1-1 0,1 1 0,0 0 0,0 0 0,0 0 1,-1-1-1,1 1 0,0 0 0,0 0 0,0-1 0,-1 1 0,1-16 1685,9-18-630,-9 33-1067,8-27 1194,-8 28-1277,0 0 0,0 0 0,0 0-1,0 0 1,0 0 0,0 0 0,0 0-1,-1 0 1,1 0 0,0 0 0,0 1-1,0-1 1,0 0 0,0 0 0,0 0 0,0 0-1,0 0 1,-1 0 0,1 0 0,0 0-1,0 0 1,0 0 0,0 0 0,0 0-1,0-1 1,0 1 0,0 0 0,-1 0-1,1 0 1,0 0 0,0 0 0,0 0-1,0 0 1,0 0 0,0 0 0,0 0 0,0 0-1,0 0 1,0 0 0,0 0 0,0 0-1,-1-1 1,1 1 0,0 0 0,0 0-1,0 0 1,0 0 0,0 0 0,0 0-1,0 0 1,0 0 0,0-1 0,0 1-1,0 0 1,0 0 0,0 0 0,0 0-1,0 0 1,0 0 0,0 0 0,0 0 0,0-1-1,0 1 1,0 0 0,1 0 0,-6 6 185,0-1 0,1 1 0,0 0 1,0 0-1,-3 8 0,-4 5 151,-43 60 969,-26 45 1004,70-104-1982,-8 22 0,-8 19-176,7-24-80,1 0 0,1 1 0,-13 49 0,23-61 192,0 2-1,2-1 0,-3 38 1,4 10-118,0 95 117,6-127-277,0-1 24,11 63-1,-8-86 180,1 0 0,12 27 1,2 4 144,-5-8-250,1 0 0,36 63 0,-48-99-97,-1 0-1,1-1 1,1 0-1,-1 1 1,1-2 0,0 1-1,0 0 1,0-1-1,1 0 1,8 4-1,2 0 20,0 0 1,27 7-1,-14-5 38,-12-3 45,-1 1 0,0 1 1,-1 0-1,0 1 0,-1 1 0,24 22 0,18 13 98,-3-5 29,78 79 1,-116-103-185,0 0 1,-2 1 0,14 23-1,29 63 106,-34-62-109,-6-8-17,-2 1 0,-2 1 1,9 38-1,18 52 26,-24-82-44,16 88 0,-12-43-3,-18-85-6,6 21 4,13 38 1,-16-54-4,0-1-1,0 1 1,1-1 0,0 0 0,1-1 0,0 1 0,11 10 0,17 17 29,54 73-1,-84-103-26,0 0 1,0-1-1,0 1 1,1-1-1,-1 0 1,1 0-1,0-1 1,0 1-1,1-1 1,-1 0-1,1 0 1,-1-1-1,1 0 1,0 0-1,0 0 1,0 0-1,10 0 1,-8-1 4,6 2 53,1-1 1,0-1 0,0 0 0,16-2 0,31-8 297,106-32-1,-159 38-355,28-7 97,46-20 1,-68 23-66,0 0 1,-1-1-1,0-1 1,0 0-1,19-18 1,-27 22-40,62-53 65,-58 51-49,0 0 0,1 1 0,-1 1 0,1-1 0,17-5 0,-20 9-12,-1 0 1,1-1-1,0 0 0,-1-1 1,1 0-1,-1 0 0,0-1 1,0 1-1,-1-2 0,1 1 1,7-9-1,3-8 14,18-27-1,10-14 106,-38 54-74,1 2 0,-1-1 0,1 1 0,1 0 0,13-8 0,-12 9-21,-3 2-21,0-1 1,0 1-1,0-1 1,0 0-1,-1-1 1,11-12-1,-2-3 2,-2 0-1,21-44 1,-23 41 9,2 1 0,26-40 0,-15 38-7,-19 20-6,1-1-1,-1 1 0,-1-1 0,6-7 0,2-10 1,0-1 1,14-41-1,9-55 49,-33 114-45,80-254-21,-70 221 4,20-50 22,3 1 0,4 2 1,75-122-1,-100 185 82,0 2 1,2-1-1,1 2 0,0 1 1,1 0-1,1 1 0,1 1 1,41-28-1,32-8-92,-72 38-43,-21 15 21,1-1 0,0 0 0,0 1 0,-1-1 0,1 0 0,0 0 0,-1 0 0,1 1 0,-1-1 0,1 0 0,-1 0 0,1 0 0,-1 0 0,0 0 0,0 0 0,1 0 0,-1 0 0,0 0 0,0 0 0,0 0 0,0 0 0,0-2 0,-5-14-4379,2-4 2582</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29.340"/>
    </inkml:context>
    <inkml:brush xml:id="br0">
      <inkml:brushProperty name="width" value="0.05" units="cm"/>
      <inkml:brushProperty name="height" value="0.05" units="cm"/>
      <inkml:brushProperty name="color" value="#FF0066"/>
    </inkml:brush>
  </inkml:definitions>
  <inkml:trace contextRef="#ctx0" brushRef="#br0">1 2936 11226,'107'-67'4145,"-43"30"-3223,1 3 1,70-24 0,-8 12-23,164-67 93,249-149-778,-469 223-208,191-104 6,7 14-5,492-158 9,-736 278-18,640-250 25,-122 8 40,-430 201-59,164-49 0,-125 48 0,-122 39 88,0-1 1,51-31 0,49-44 530,5-3-250,73-20 732,-18 12 41,-153 75-508,51-43 1,-14 9 33,-11 15-147,1 3 1,111-52 0,-162 86-437,142-68 313,-90 41-278,-43 24-125,-1-1 1,-1-1-1,0-1 1,30-23-1,-50 35-63,1-1 1,-1 1-1,0 0 1,1 0-1,-1 0 0,0-1 1,0 1-1,1 0 1,-1 0-1,0-1 1,1 1-1,-1 0 0,0 0 1,0-1-1,0 1 1,1 0-1,-1-1 0,0 1 1,0 0-1,0-1 1,0 1-1,0 0 0,1-1 1,-1 1-1,0-1 1,0 1-1,0 0 1,0-1-1,0 1 0,0 0 1,0-1-1,0 1 1,-1-1-1,1 1 0,0 0 1,0-1-1,0 1 1,0 0-1,0-1 0,-1 1 1,1-1-1,-16-6-5068,5 3 2948,2-1 836</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29.525"/>
    </inkml:context>
    <inkml:brush xml:id="br0">
      <inkml:brushProperty name="width" value="0.05" units="cm"/>
      <inkml:brushProperty name="height" value="0.05" units="cm"/>
      <inkml:brushProperty name="color" value="#FF0066"/>
    </inkml:brush>
  </inkml:definitions>
  <inkml:trace contextRef="#ctx0" brushRef="#br0">1 12 14467,'1'4'1120,"6"-3"921,10-1-217,15-5-111,12-2 151,7 2-8,2 5-71,-9 12-449,-7 10-360,-13 12-576,-9 7-136,-20 5-656,-10 4-528,-16 0-2065,-3-5 1681</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30.339"/>
    </inkml:context>
    <inkml:brush xml:id="br0">
      <inkml:brushProperty name="width" value="0.05" units="cm"/>
      <inkml:brushProperty name="height" value="0.05" units="cm"/>
      <inkml:brushProperty name="color" value="#FF0066"/>
    </inkml:brush>
  </inkml:definitions>
  <inkml:trace contextRef="#ctx0" brushRef="#br0">15 307 10722,'-2'-4'402,"-10"-17"4071,12 21-4362,0 0-1,0 0 1,0 0 0,0-1-1,0 1 1,0 0-1,0 0 1,0-1 0,0 1-1,0 0 1,0 0-1,0-1 1,0 1 0,0 0-1,0 0 1,0-1-1,0 1 1,0 0 0,0 0-1,0-1 1,0 1-1,0 0 1,0 0 0,1 0-1,-1-1 1,0 1-1,0 0 1,1 0 0,-1-1 90,1 1 1,0 0-1,-1 0 1,1 0-1,0 0 1,0 0-1,-1 0 1,1 0-1,0 0 1,-1 0-1,1 0 1,0 0-1,-1 0 1,1 1-1,1-1 1,22 10 1381,-1 1 0,38 23 0,-57-31-1454,19 12 300,0 2-1,-2 0 1,23 24-1,31 25-104,-71-63-311,-1-1 0,1 0 0,-1 0 0,1 0 0,0 0 0,0-1 0,0 1-1,6 1 1,-9-3-9,0 0-1,0 0 0,1 0 1,-1 0-1,0 0 0,1 0 1,-1 0-1,0 0 0,0 0 1,1 0-1,-1-1 0,0 1 1,0-1-1,0 1 0,1-1 0,-1 1 1,0-1-1,0 1 0,0-1 1,0 0-1,0 0 0,0 0 1,0 1-1,0-1 0,0 0 1,-1 0-1,1 0 0,0-1 1,-1 1-1,1 0 0,0-1 1,1-4 6,0 0 0,0 0 0,-1 0 1,0 0-1,0 0 0,0 0 1,-1 0-1,0-8 0,-8-51 59,7 55-60,-6-27 9,-1 1 0,-2 1-1,-1 0 1,-2 0 0,-1 1 0,-27-46-1,15 42 48,25 36-101,-1 0 0,0 0 0,0 0 0,-1 0 0,1 0 0,0 0 0,-1 0 0,1 1 0,-1-1 0,1 1 0,-1 0 0,-3-1 1,6 2-7,0 0 0,0 0 0,0 0 0,0 0 0,-1 0 0,1 0 1,0 0-1,0 0 0,0 0 0,0 0 0,0 0 0,0 0 1,0 0-1,0 0 0,0 0 0,-1 1 0,1-1 0,0 0 1,0 0-1,0 0 0,0 0 0,0 0 0,0 0 0,0 0 0,0 0 1,0 1-1,0-1 0,0 0 0,0 0 0,0 0 0,0 0 1,0 0-1,0 0 0,0 0 0,0 1 0,0-1 0,0 0 1,0 0-1,0 0 0,0 0 0,0 0 0,0 0 0,0 0 0,0 1 1,0-1-1,0 0 0,0 0 0,1 0 0,-1 0 0,0 0 1,0 0-1,0 0 0,0 0 0,0 0 0,0 0 0,0 0 1,0 0-1,0 1 0,1-1 0,-1 0 0,5 7-1485,-2-4 945,0-1-99,0 1 0,0 0-1,0-1 1,1 1 0,-1-1 0,5 2 0,19 4-929</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30.864"/>
    </inkml:context>
    <inkml:brush xml:id="br0">
      <inkml:brushProperty name="width" value="0.05" units="cm"/>
      <inkml:brushProperty name="height" value="0.05" units="cm"/>
      <inkml:brushProperty name="color" value="#FF0066"/>
    </inkml:brush>
  </inkml:definitions>
  <inkml:trace contextRef="#ctx0" brushRef="#br0">215 410 12739,'-2'-2'368,"1"1"0,0-1 0,-1 1 0,1 0 0,-1 0 0,1-1 0,-1 1 0,1 0 1,-1 1-1,0-1 0,0 0 0,1 0 0,-1 1 0,0-1 0,0 1 0,-4-1 0,5 1-156,-1 1 0,0-1-1,0 1 1,0 0-1,0-1 1,1 1-1,-1 0 1,0 0 0,1 0-1,-1 0 1,1 0-1,-1 1 1,1-1 0,-1 0-1,1 1 1,0-1-1,-2 3 1,-6 7 224,1 1 1,0 1-1,0-1 1,1 1-1,-9 28 1,13-33-308,0 0 1,1 0-1,0 0 0,1 0 1,0 1-1,0-1 0,0 0 1,1 1-1,1-1 1,-1 1-1,5 14 0,-5-20-118,1 0-1,0 0 1,0 0-1,1-1 1,-1 1-1,0-1 0,1 1 1,0-1-1,-1 1 1,1-1-1,0 0 1,0 0-1,0 0 0,1 0 1,-1 0-1,0-1 1,1 1-1,-1 0 1,1-1-1,-1 0 0,1 0 1,3 1-1,-2-1-21,-1 0 0,0-1 0,1 0 0,-1 0 0,0 0 0,1 0 0,-1 0 0,0-1 0,1 0 0,-1 1 0,0-1 0,0 0 0,0-1 0,0 1 0,0-1 0,0 1 0,0-1 0,0 0 0,3-3 0,1-1-49,-1 0-1,0-1 1,0 1-1,0-2 0,-1 1 1,0 0-1,-1-1 1,0 0-1,0 0 0,0-1 1,-1 1-1,0-1 1,-1 1-1,0-1 0,0 0 1,0-10-1,-1 3 45,0 0 0,-1 0 0,-1-1 0,-1 1 0,0 0 0,-1 0 0,0 0 0,-7-17 0,-9-13 27,-1 1 0,-3 0 0,-1 2 0,-3 1 0,-32-40 0,52 73 41,-1 0 0,-9-9-1,15 16 1,0 1-1,0-1 1,0 0-1,0 1 0,-1-1 1,1 1-1,-1 0 1,1 0-1,-1 0 0,0 0 1,1 0-1,-1 0 1,-3 0-1,5 1-28,1 0 1,-1 0-1,1 0 0,-1 0 0,1 0 0,-1 0 1,1 0-1,-1 1 0,1-1 0,-1 0 1,1 0-1,0 0 0,-1 0 0,1 1 0,-1-1 1,1 0-1,0 0 0,-1 1 0,1-1 1,-1 0-1,1 1 0,0-1 0,-1 1 1,1-1-1,0 0 0,0 1 0,-1-1 0,1 1 1,0-1-1,0 0 0,0 1 0,0-1 1,0 1-1,-1-1 0,1 1 0,0-1 0,0 1 1,0-1-1,0 1 0,0-1 0,0 1 1,0-1-1,1 1 0,-1-1 0,0 1 1,0 0-1,1 2 75,0 1 0,0 0 0,0 0 0,1 0 0,1 3 0,9 15 174,2 0 0,-1-1 0,2-1-1,35 36 1,-24-30-115,2-1 0,54 36 0,-14-19-226,-59-37-381,1-1 1,0 0-1,1 0 1,-1-1 0,13 3-1,-22-6 252,0 1-1,0-1 1,0 0-1,0 0 1,0 0-1,0 0 0,0 0 1,-1 0-1,1 0 1,0 0-1,0 0 1,0 0-1,0-1 1,0 1-1,0 0 1,0 0-1,0-1 0,-1 1 1,1-1-1,0 1 1,0-1-1,0 1 1,0-2-1,9-12-1450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7:31.424"/>
    </inkml:context>
    <inkml:brush xml:id="br0">
      <inkml:brushProperty name="width" value="0.05" units="cm"/>
      <inkml:brushProperty name="height" value="0.05" units="cm"/>
      <inkml:brushProperty name="color" value="#FF0066"/>
    </inkml:brush>
  </inkml:definitions>
  <inkml:trace contextRef="#ctx0" brushRef="#br0">20 468 12715,'-1'0'293,"1"0"0,-1 0 1,0 0-1,0 1 0,0-1 0,0 0 1,1 0-1,-1 0 0,0 1 1,0-1-1,1 1 0,-1-1 0,0 0 1,0 1-1,1-1 0,-1 1 1,0 0-1,1-1 0,-1 1 0,1-1 1,-1 1-1,1 0 0,-1-1 1,1 1-1,-1 0 0,1 0 0,0-1 1,-1 1-1,1 0 0,0 0 1,0 0-1,0 0 0,-1-1 1,1 1-1,0 2 0,1 0 105,0 1 1,0-1-1,0 0 0,0 1 1,1-1-1,0 0 0,-1 0 0,3 4 1,83 116 2563,-81-115-2902,-1-2-37,0 0 0,0 0 0,1 0 0,-1 0-1,1-1 1,1 0 0,12 7 0,-16-10-21,0 0 0,0-1 0,0 0-1,0 0 1,0 0 0,1 0 0,-1 0 0,0 0-1,1-1 1,-1 0 0,0 0 0,1 0-1,-1 0 1,1 0 0,-1-1 0,0 1 0,1-1-1,-1 0 1,0 0 0,0 0 0,4-2-1,-3 0 2,-1 1-1,1-1 0,-1 1 0,0-1 0,0 0 0,0 0 1,0-1-1,0 1 0,0-1 0,-1 1 0,0-1 1,0 0-1,0 0 0,0 0 0,0 0 0,-1 0 0,0 0 1,0 0-1,1-6 0,-1-1 5,0 0-1,0-1 1,-1 1-1,0 0 1,-1-1-1,-3-14 1,-2 2 3,0 1 0,-2 0 0,-1 1 0,-1 0 0,0 0 0,-17-24 0,21 39 2,6 9 3,9 13-10,-6-11-3,0-1 0,1 0-1,0 1 1,-1-1 0,1-1-1,1 1 1,-1-1-1,0 1 1,0-1 0,1 0-1,0-1 1,-1 1 0,1-1-1,0 0 1,5 1-1,-3-2 3,1 1-1,-1-1 1,1-1-1,-1 0 1,1 0-1,-1 0 0,1-1 1,-1 0-1,10-4 1,-9 3 1,1-1 1,0 0-1,-1-1 1,0 0-1,0 0 1,0-1 0,-1 0-1,0-1 1,0 1-1,0-1 1,-1 0-1,0-1 1,-1 0-1,1 0 1,-2 0 0,6-11-1,-7 11 25,0-1 1,-1 0-1,0 0 0,0 0 1,-1 0-1,0 0 0,0-13 1,-2 17 28,1-1 0,-1 1 0,0 0 0,-1-1 0,1 1 0,-1 0 0,0 0 0,-1 0 0,1 0 0,-1 0 0,0 0 1,0 1-1,-7-8 0,-1 0-67,-1 2 0,-1-1 1,1 1-1,-2 1 1,1 0-1,-1 1 0,-1 1 1,0 0-1,0 1 0,0 0 1,0 1-1,-1 1 1,0 1-1,0 0 0,0 1 1,0 1-1,-31 1 0,39 2-2243,1 2 871</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2.011"/>
    </inkml:context>
    <inkml:brush xml:id="br0">
      <inkml:brushProperty name="width" value="0.05" units="cm"/>
      <inkml:brushProperty name="height" value="0.05" units="cm"/>
      <inkml:brushProperty name="color" value="#FF0066"/>
    </inkml:brush>
  </inkml:definitions>
  <inkml:trace contextRef="#ctx0" brushRef="#br0">24 81 11338,'-2'-10'1514,"0"0"0,0 0 0,-5-12-1,-3-6 9855,12 43-10328,4 20-861,6-1 358,2-1 0,33 58 1,4 9 82,-34-61-516,-2 2 0,-2-1 0,14 70 0,-23-84-82,6 27 10,-9-48-25,1 0 0,-1-1 0,1 1 0,0-1 0,1 1 0,-1-1 0,1 0 1,4 6-1,-6-9-6,-1-1-1,0 1 1,1-1 0,-1 0 0,1 1 0,-1-1 0,1 1 0,-1-1-1,1 0 1,-1 1 0,1-1 0,-1 0 0,1 0 0,0 1 0,-1-1 0,2 0-1,13 7 7,-11-4-7,1 0 0,0 0 0,-1-1 0,1 0 0,8 3 0,-11-4 0,0-1 0,0 1 0,0-1 0,0 0 0,1 0 0,-1 0 0,0 0 0,0 0 0,0-1 0,0 1 0,0 0 0,0-1 0,0 0 0,0 1 0,0-1 0,0 0 0,-1 0 0,4-2 0,21-13 0,0 2 0,30-13 0,-41 20 0,149-52 0,-95 37 0,-62 19 0,1 1 0,-1 0 0,1 0 0,0 1 0,15-1 0,-20 2 0,0 0 0,0 0 0,0 1 0,0-1 0,0 1 0,0 0 0,0 0 0,0 0 0,0 0 0,-1 1 0,1-1 0,0 1 0,-1 0 0,1-1 0,-1 1 0,0 0 0,0 0 0,3 3 0,2 5 0,0 0 0,9 17 0,-13-21 0,0 0 0,0 0 0,1-1 0,-1 1 0,1-1 0,1 1 0,-1-1 0,1-1 0,0 1 0,0-1 0,7 5 0,-12-9-50,-2 0-362,0-1 0,0 0 0,0 0 0,0 0-1,0 0 1,0 0 0,0 0 0,1-1 0,-1 1 0,0-1 0,1 1 0,-1-1 0,1 0-1,-1 1 1,1-1 0,0 0 0,0 0 0,0 0 0,0 0 0,0 0 0,0 0-1,0-2 1,-3-35-3246</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13.286"/>
    </inkml:context>
    <inkml:brush xml:id="br0">
      <inkml:brushProperty name="width" value="0.05" units="cm"/>
      <inkml:brushProperty name="height" value="0.05" units="cm"/>
      <inkml:brushProperty name="color" value="#FF0066"/>
    </inkml:brush>
  </inkml:definitions>
  <inkml:trace contextRef="#ctx0" brushRef="#br0">486 1612 9394,'0'2'119,"0"-1"1,1 0-1,-1 0 0,0 0 0,0 1 1,1-1-1,-1 0 0,1 0 0,-1 0 1,1 0-1,-1 0 0,1 0 0,0 0 1,-1 0-1,1 0 0,0 0 0,0 0 1,0 0-1,0 0 0,0-1 0,0 1 1,0 0-1,0-1 0,0 1 0,0-1 1,0 1-1,0-1 0,0 1 0,1-1 1,-1 0-1,0 0 0,0 1 0,0-1 1,1 0-1,-1 0 0,0 0 0,2-1 1,4 1 70,0-1-1,0 0 1,0-1 0,0 0 0,0 0 0,0 0 0,0-1 0,11-6 0,48-34 888,106-96 1703,-122 97-2209,-8 4 125,60-67 0,-78 76-471,-1-1 1,-1-1-1,24-47 1,-28 40-175,-1-1 0,-2-1 0,-2 0-1,16-82 1,-22 71-37,-2-1 1,-2 0-1,-6-88 0,-1 81-7,-7-73 53,7 101 27,-2-1 0,-10-32 1,13 54-62,-1 1-1,0-1 1,-1 1 0,0 0 0,-1 1 0,1-1 0,-1 1 0,-1 0 0,0 1 0,0 0 0,0 0 0,-1 0 0,0 1 0,-1 0 0,1 0 0,-1 1 0,-13-6 0,0 2-13,-1 1 0,1 0-1,-2 2 1,1 1 0,-1 0 0,-29 0 0,32 4-13,0 1-1,1 1 0,-1 1 1,1 0-1,-1 2 0,1 0 0,0 2 1,1 0-1,-1 1 0,-36 19 1,30-11-8,0 1 0,1 2 0,1 0 1,1 1-1,0 2 0,-36 41 0,-19 34-1,4 3-1,-110 194 1,170-265 3,2 0 0,1 1 0,1 1-1,2 0 1,0 0 0,-3 43 0,7-29 66,2 0 1,1 0-1,12 84 0,-9-113 25,1 0 0,0 0 0,1 0-1,1 0 1,1-1 0,0 1 0,9 15-1,-9-21-8,0 0-1,0 0 0,1-1 0,0 0 0,1-1 1,0 1-1,0-1 0,0-1 0,1 1 0,0-2 1,10 6-1,-4-4-24,0-1 1,1-1 0,-1 0 0,1-1-1,0 0 1,0-1 0,0-1-1,0-1 1,23-1 0,-7-2-762,1-1 1,-1-2 0,53-15 0,-35 9-330,-6 8 172</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14.054"/>
    </inkml:context>
    <inkml:brush xml:id="br0">
      <inkml:brushProperty name="width" value="0.05" units="cm"/>
      <inkml:brushProperty name="height" value="0.05" units="cm"/>
      <inkml:brushProperty name="color" value="#FF0066"/>
    </inkml:brush>
  </inkml:definitions>
  <inkml:trace contextRef="#ctx0" brushRef="#br0">254 1251 10442,'-2'5'205,"1"-3"94,0 0-1,1 0 1,-1 0 0,0 0-1,1 0 1,0 0-1,-1 3 1,1-4-237,0-1-1,0 1 0,1-1 1,-1 1-1,0-1 1,0 0-1,0 1 1,1-1-1,-1 1 1,0-1-1,1 1 1,-1-1-1,0 0 0,1 1 1,-1-1-1,1 0 1,-1 1-1,0-1 1,1 0-1,-1 0 1,1 1-1,-1-1 1,1 0-1,-1 0 0,1 0 1,-1 0-1,1 1 1,-1-1-1,1 0 1,-1 0-1,1 0 1,-1 0-1,1 0 1,-1 0-1,1 0 0,0-1 1,9 1 435,0-1 1,-1-1-1,1 1 1,15-6-1,40-17 976,-42 15-1004,45-17 631,90-50-1,-130 61-898,-1-3 0,-1 0 0,-1-1 0,0-2 0,39-41 0,-36 28 68,-2-2 0,-1 0 1,-2-2-1,24-51 0,-15 16 38,34-114 0,-60 168-292,-2 1-1,0-1 1,-1 0 0,-1-1-1,-1 1 1,-1 0 0,0 0-1,-2 0 1,0-1 0,-8-31-1,6 38 3,0-1 0,-1 0 0,-1 1 0,0 0 0,-1 0 0,-1 1 0,0 0 0,0 0 0,-1 1 0,0 0 0,-1 0 0,-1 1 0,0 1 0,-21-16 0,17 16-4,0 2 0,0 0 0,0 0 0,-1 1 1,0 1-1,0 1 0,0 0 0,-1 1 0,1 1 0,-1 0 0,-23 2 0,15 1-3,1 1 0,-1 1 0,0 1 0,1 1-1,0 1 1,0 1 0,-23 11 0,18-4-11,2 1-1,0 1 1,1 1 0,1 1-1,0 2 1,2 0 0,0 1-1,1 2 1,-28 37 0,16-11 19,1 1 0,2 1 0,3 2 0,-22 56 1,37-77 37,2 0 0,0 1 0,3 1 0,0-1 1,-5 64-1,13-86-41,0 1 0,0-1 0,1 1-1,1-1 1,0 0 0,0 0 0,5 12 0,-4-16-10,0 0 0,0 0 0,1-1-1,0 1 1,0-1 0,1 1 0,-1-1 0,1-1 0,1 1 0,-1-1-1,8 6 1,-2-3 0,1-1 0,-1-1-1,1 0 1,0 0 0,1-1-1,-1-1 1,1 0-1,0-1 1,0 0 0,22 2-1,1-3-281,1-1-1,59-7 1,-28-3-489,77-20 1,-36 1 102</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17.190"/>
    </inkml:context>
    <inkml:brush xml:id="br0">
      <inkml:brushProperty name="width" value="0.05" units="cm"/>
      <inkml:brushProperty name="height" value="0.05" units="cm"/>
      <inkml:brushProperty name="color" value="#FF0066"/>
    </inkml:brush>
  </inkml:definitions>
  <inkml:trace contextRef="#ctx0" brushRef="#br0">775 1699 6545,'13'-2'6119,"4"0"-3668,1 3-848,-8-1-1246,0 0 1,1 0-1,-1-1 1,10-2-1,18-4-13,-27 5-279,0 0 0,0 0 1,14-6-1,-21 6-26,0 0 1,0 0-1,0 0 0,-1 0 1,1-1-1,-1 0 0,0 1 1,1-1-1,-1 0 0,-1-1 1,1 1-1,4-7 1,4-9 29,0-1 0,-2 0 1,0-1-1,-1 0 0,-1-1 1,-1 0-1,-1 0 0,3-32 1,-8 49-68,-1-1 1,1 0-1,-1 1 1,0-1 0,-1 1-1,1 0 1,-1-1-1,0 1 1,0 0 0,-1 0-1,-6-9 1,5 7-2,0 0 1,1-1-1,-1 1 1,2-1-1,-4-8 1,3-1 4,-1-3 1,-7-22 1,9 37-8,1 0 0,-1 0 0,-1 0 0,1 1 0,-1-1 0,1 1 0,-1 0 0,-1 0 0,-6-7 0,8 9-1,-1 0 1,0 0-1,-1 1 0,1-1 1,0 1-1,0 0 1,-1 0-1,1 0 0,0 1 1,-1-1-1,1 1 0,-1 0 1,1-1-1,-1 2 1,1-1-1,0 0 0,-1 1 1,-5 1-1,-1 0 17,0 1 1,0 0-1,1 1 1,-1 0-1,-9 5 1,16-6 40,-1 0 0,0-1 0,0 1 0,1 0 0,-1 1 0,1-1 0,0 1 0,0-1 0,0 1 0,1 0 0,-1 0 0,1 0 0,0 1 0,0-1 0,1 0 0,-1 1 0,1-1 0,0 1 0,0-1 0,0 1 0,1 0 1,-1-1-1,1 1 0,1 0 0,0 8 0,2 0-10,0 0 1,0 0 0,1 0-1,1-1 1,0 0 0,1 0-1,11 17 1,-15-25-11,1-1 0,-1 1 1,1-1-1,0 1 0,1-1 0,-1 0 0,1 0 1,-1-1-1,1 1 0,0-1 0,0 0 0,0 0 1,0 0-1,5 2 0,-3-3 8,0 0 0,1 0 0,-1 0 0,0-1 0,0 0-1,1 0 1,-1 0 0,0-1 0,12-2 0,3-2 21,0-1 0,0-1 1,-1-1-1,1-1 0,-2 0 0,1-2 1,-2 0-1,1-1 0,-2-1 0,1 0 1,21-24-1,-21 18-64,-1-1-1,-1 0 1,-1-2 0,14-24 0,-21 31 7,-1 0 1,0 0 0,-1-1-1,-1 0 1,-1 0-1,0 0 1,3-27-1,-7 36-2,0 0-1,-1 0 0,0 0 1,0 1-1,0-1 0,-1 0 1,0 0-1,-4-10 1,-29-50 3,28 54-16,-5-7 12,-1 2 0,0-1 0,-2 2 0,-32-32 0,45 47-6,-1 0-1,1 0 0,-1 0 1,0 0-1,1 0 0,-1 0 1,0 1-1,0 0 1,-1-1-1,1 1 0,0 1 1,-7-2-1,8 2 0,-1-1-1,1 2 1,0-1 0,-1 0-1,1 0 1,-1 1-1,1 0 1,-1-1-1,1 1 1,0 0 0,0 0-1,-1 0 1,1 0-1,0 1 1,0-1 0,0 1-1,-3 2 1,-1 1-1,0 1 1,1-1 0,0 1 0,0 0-1,0 0 1,1 1 0,0-1-1,0 1 1,1 0 0,-1 0-1,2 0 1,-1 1 0,-1 7-1,-2 10 38,4-21-8,1 0-1,0 0 1,0 0-1,0 0 1,0 0 0,1 0-1,0 0 1,0 0-1,0 0 1,0 0-1,0 0 1,1 0 0,0 0-1,0 0 1,0 0-1,0 0 1,3 4-1,-2-4-5,0 0 1,0 0-1,1 0 0,-1 0 0,1 0 0,0-1 0,0 1 0,0-1 1,0 0-1,1 0 0,0 0 0,-1 0 0,1-1 0,0 1 0,0-1 0,0 0 1,1 0-1,-1-1 0,0 1 0,1-1 0,-1 0 0,1 0 0,-1-1 1,10 1-1,-1-2-19,0 0 1,0 0-1,0-2 0,-1 1 1,1-2-1,-1 0 1,1 0-1,-1-1 1,0-1-1,-1 0 1,1 0-1,-1-1 0,-1-1 1,1 0-1,-1 0 1,0-1-1,-1 0 1,15-19-1,-21 23 0,6-5 2,0-1-1,-1 0 1,0 0-1,-1-1 1,0 0-1,-1 0 1,-1-1 0,6-15-1,-9 19-3,0 1 1,0 0-1,-1 0 1,0-1-1,0 1 1,-1-1-1,0 1 0,-1-1 1,0 1-1,0-1 1,0 1-1,-1 0 0,-1 0 1,1 0-1,-1 0 1,-5-9-1,-42-58 26,35 57-27,2-2 0,1 1 0,-11-23 0,10 5-10,11 28 9,-1 0 0,0 1-1,-7-13 1,9 19 1,0 1 1,0-1-1,0 1 0,0 0 1,0-1-1,0 1 0,0 0 1,-1 0-1,1 0 0,0 0 1,-1 0-1,1 0 1,-1 0-1,1 1 0,-1-1 1,1 1-1,-1-1 0,0 1 1,1-1-1,-1 1 0,1 0 1,-1 0-1,0-1 0,1 1 1,-1 0-1,0 1 0,1-1 1,-4 1-1,-4 1-3,1 1 0,-1 0 1,1 1-1,-12 6 0,-11 4 7,-5-4 7,25-8-8,1 1 0,0 0-1,-1 1 1,1 0 0,-11 6-1,18-8-3,1-1 0,-1 1 0,1 0 0,0 0 0,-1 1 0,1-1-1,0 0 1,0 1 0,1-1 0,-1 1 0,0-1 0,1 1 0,0 0 0,-1 0-1,1 0 1,0 0 0,1 0 0,-1 0 0,0 0 0,1 0 0,0 0 0,0 6-1,0-6 1,1 0-1,0 0 0,0 0 1,0 0-1,0 0 0,0 0 0,1 0 1,-1 0-1,1-1 0,0 1 1,0 0-1,0-1 0,0 0 0,0 1 1,1-1-1,-1 0 0,1 0 1,0 0-1,-1-1 0,5 3 0,-4-3 8,0-1-1,-1 1 0,1-1 0,0 1 0,0-1 0,0 0 0,0 0 0,0-1 1,0 1-1,0 0 0,0-1 0,0 0 0,0 0 0,0 0 0,-1 0 0,1 0 1,0 0-1,-1-1 0,1 1 0,-1-1 0,1 0 0,-1 0 0,0 0 1,0 0-1,0 0 0,0 0 0,0-1 0,0 1 0,-1-1 0,1 1 0,-1-1 1,0 0-1,1 1 0,-1-1 0,0 0 0,-1 0 0,1 0 0,0-4 0,4-126 21,-5 131-26,0-4 0,0-1 1,0 1-1,-1 0 0,0 0 1,-1 0-1,1 1 0,-1-1 1,0 0-1,-1 0 0,1 1 1,-1-1-1,0 1 0,-1 0 1,1 0-1,-1 0 0,0 1 1,0-1-1,-8-6 0,-3-4 9,0 0-1,1-1 0,-23-36 1,25 34 6,-1 0 0,-20-21 0,29 35-18,-1 0 0,1 0 1,-1 1-1,0-1 0,0 1 0,0 0 0,0 0 0,-1 1 1,1 0-1,-1 0 0,-7-2 0,5 2 0,-1 1 1,0 0-1,1 0 0,-1 1 0,0 0 1,0 0-1,-11 3 0,10-1 3,0 0-1,-1 1 1,1 1-1,1-1 1,-1 1 0,0 1-1,1 0 1,0 0 0,0 1-1,0 0 1,1 1 0,0 0-1,-10 10 1,-81 103 48,90-108-30,1 1 0,1 0 0,0 0 0,1 0 1,0 1-1,1 0 0,1 0 0,0 0 0,-2 17 0,5-27-2,1 1-1,-1 0 0,1 0 1,0-1-1,0 1 0,0 0 1,1-1-1,0 1 0,0 0 1,0-1-1,0 1 0,1-1 1,4 9-1,-5-10 4,1 0 0,1-1-1,-1 1 1,0 0-1,1-1 1,-1 1 0,1-1-1,0 0 1,-1 0 0,1 0-1,0 0 1,1 0 0,-1-1-1,0 1 1,0-1 0,1 0-1,-1 0 1,0 0 0,5 0-1,3 1 3,-3-1-16,-1 0 0,1 0 0,13 0 1,-19-1-6,0 0 1,0-1 0,0 1 0,0 0 0,-1-1-1,1 1 1,0-1 0,0 1 0,-1-1-1,1 0 1,-1 0 0,1 0 0,0 0 0,-1 0-1,0 0 1,1 0 0,-1-1 0,0 1 0,1 0-1,-1-1 1,1-1 0,1-3 8,0 0-1,0 0 1,-1-1 0,0 1-1,2-9 1,-3 13-7,-1-1 0,1 1 0,-1-1 0,0 1 0,0 0 0,0-1 1,0 1-1,0-1 0,0 1 0,-1-1 0,1 1 0,-1 0 0,0-1 0,1 1 0,-1 0 0,0-1 0,-3-2 0,4 4-2,-1 1 0,0-1 1,0 0-1,0 1 0,0-1 0,0 1 0,1 0 0,-1-1 0,0 1 0,0 0 0,0 0 0,0-1 0,0 1 0,0 0 0,0 0 0,0 0 0,0 0 0,0 0 0,0 1 1,0-1-1,0 0 0,-1 1 0,-23 8 0,21-8 1,-9 4 2,0 1 1,1 0-1,-1 1 1,1 0-1,1 1 0,-1 1 1,1-1-1,-12 14 1,1 4-3,1 1 0,1 1 0,1 1 0,1 0 0,2 2 1,-14 37-1,23-48 22,1 1-1,0 1 1,2-1 0,-2 28 0,5-41-17,1-5 6,-1-1 0,1 1-1,0 0 1,0-1 0,0 1 0,0-1 0,1 1 0,-1 0 0,1-1 0,-1 1 0,1-1 0,0 1 0,0-1 0,0 0 0,0 1-1,0-1 1,4 4 0,-4-4 3,1-1-1,-1 0 0,1 0 0,0 0 1,-1 0-1,1 0 0,0-1 0,0 1 1,0-1-1,-1 1 0,1-1 0,0 1 1,0-1-1,0 0 0,0 0 0,0 0 1,0 0-1,0 0 0,0 0 0,0-1 1,0 1-1,-1-1 0,1 1 0,3-2 1,7-2 7,0 0 0,0-1 0,0 0 0,-1-1 0,1 0 0,-1-1 0,11-10 0,-20 16-20,-1-1 0,1 1 0,-1-1 0,0 0 0,0 0 1,0 1-1,0-1 0,0 0 0,0 0 0,0 0 0,0 0 1,-1 0-1,1 0 0,-1 0 0,0 0 0,0 0 0,1 0 1,-1 0-1,0 0 0,-1 0 0,1 0 0,0-1 0,-1 1 1,1 0-1,-1 0 0,1 0 0,-1 1 0,0-1 0,0 0 1,0 0-1,0 0 0,0 0 0,-1 1 0,-1-3 0,2 2-1,-1 0 0,0 0-1,1 0 1,-1 0 0,0 1-1,0-1 1,0 0-1,-1 1 1,1 0 0,0-1-1,0 1 1,-1 0 0,1 0-1,-1 0 1,1 1-1,-1-1 1,1 1 0,-1-1-1,1 1 1,-1 0 0,0 0-1,1 0 1,-1 0-1,1 0 1,-1 1 0,0-1-1,-3 2 1,-6 5-1,0 0 0,1 0 0,0 2 0,0-1 0,1 1 0,-13 15 0,-8 6-7,-138 139 274,166-166-204,1-1-1,0 1 1,0 1 0,0-1-1,0 0 1,0 0 0,1 1-1,-1-1 1,1 1 0,-1 5-1,1-8-48,1 0 0,0 0 0,0 0 1,0 0-1,0 0 0,0 0 0,0 0 0,0 0 0,0 0 0,1 0 0,-1 0 0,0 0 0,1 0 0,-1 0 1,0 0-1,1 0 0,-1 0 0,1 0 0,0 0 0,-1 0 0,1-1 0,0 1 0,-1 0 0,1 0 0,0-1 1,0 1-1,0 0 0,0-1 0,-1 1 0,1-1 0,0 1 0,0-1 0,0 0 0,0 1 0,0-1 0,0 0 1,0 0-1,0 1 0,0-1 0,2 0 0,2 0 16,0 0-1,0 0 1,0-1 0,0 1 0,0-1 0,0 0-1,0-1 1,0 1 0,0-1 0,7-4-1,2-1 16,-1 0 0,16-13-1,-14 8-28,0 0-1,-1-1 0,-1 0 0,22-28 0,-35 41-15,1-1 0,-1 1-1,0 0 1,1 0 0,-1-1 0,0 1-1,0 0 1,0-1 0,1 1-1,-1 0 1,0-1 0,0 1-1,0 0 1,0-1 0,0 1-1,0 0 1,0-1 0,0 1 0,0-1-1,0 1 1,0 0 0,0-1-1,0 1 1,0 0 0,0-1-1,0 1 1,0 0 0,0-1 0,0 0-1,-1 1 0,1 0-1,-1-1 1,0 1 0,1 0-1,-1 0 1,1-1-1,-1 1 1,1 0 0,-1 0-1,0 0 1,1 0 0,-1 0-1,1 0 1,-1 0-1,-1 0 1,-24 5-50,10 0 17,0 1 0,0 1 1,0 0-1,1 1 0,0 0 1,1 2-1,-19 14 0,9-4 18,1 1 0,0 0 0,-33 44 0,45-49 15,0 0-1,0 0 0,2 1 1,0 1-1,2 0 0,-1 0 1,-5 24-1,8-21 4,0 1 0,-2 42 0,6-58-2,1 1 0,0-1-1,1 0 1,-1 1 0,1-1 0,1 0-1,-1 1 1,1-1 0,0 0 0,1 0-1,-1 0 1,1-1 0,0 1 0,6 8 0,-7-12 7,0-1 0,0 1 1,0-1-1,-1 1 1,1-1-1,0 0 1,1 0-1,-1 0 1,0 0-1,0 0 0,0 0 1,1 0-1,-1-1 1,0 1-1,1-1 1,-1 0-1,0 0 0,1 0 1,-1 0-1,0 0 1,1 0-1,-1-1 1,0 1-1,1-1 1,-1 1-1,2-2 0,6-2 45,0 0-1,0 0 0,-1-1 0,14-9 0,-6 4-160,-1-2 0,0 0 1,0-1-1,-1-1 1,-1 0-1,0-1 0,-1-1 1,17-25-1,-30 40 53,2-3-274,0 1 0,0-1 0,0 0 1,0 0-1,0-4 0,-1 5 182,-1 1 1,0-1-1,0 1 0,0-1 0,-1 1 1,1-1-1,-1 1 0,0-4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14.923"/>
    </inkml:context>
    <inkml:brush xml:id="br0">
      <inkml:brushProperty name="width" value="0.05" units="cm"/>
      <inkml:brushProperty name="height" value="0.05" units="cm"/>
      <inkml:brushProperty name="color" value="#FF0066"/>
    </inkml:brush>
  </inkml:definitions>
  <inkml:trace contextRef="#ctx0" brushRef="#br0">496 697 10762,'-1'3'309,"0"0"-1,0 1 1,0-1-1,1 1 1,-1-1-1,1 1 1,0 0-1,0-1 0,0 1 1,0-1-1,1 1 1,-1-1-1,1 1 1,0-1-1,2 6 1,0-4 20,-1 0 0,1 0 1,0 0-1,1-1 1,-1 1-1,1-1 0,0 0 1,0 0-1,6 4 0,0 0 79,1-1 0,-1-1 0,2 0-1,-1 0 1,1-1 0,0-1-1,0 0 1,16 4 0,-7-5-253,0-1 0,0 0 1,1-1-1,-1-2 0,1 0 1,-1-1-1,0-1 0,0-1 0,0-1 1,-1-1-1,30-12 0,-34 11-131,-1 0-1,1-2 1,-1 0-1,-1 0 1,0-1-1,0-1 0,-1 0 1,0-1-1,-1-1 1,0 0-1,-1 0 1,-1-1-1,0 0 1,12-24-1,-17 27-3,-1-1 0,-1 0-1,0 0 1,0 0 0,-1 0 0,0 0 0,-1 0 0,-1-1-1,0 1 1,-1 0 0,0-1 0,-1 1 0,0 0 0,-1 0-1,0 0 1,-1 0 0,0 1 0,-1 0 0,0-1-1,-1 2 1,-14-21 0,-6-3 51,-2 1-1,-2 1 1,0 2-1,-2 1 1,-2 2-1,0 0 1,-2 3 0,0 1-1,-2 2 1,-64-27-1,85 41-67,-1 1 0,0 1 0,-1 1 0,-18-2 0,27 5 3,-1 0 0,1 1 0,0 0 0,0 1 0,-1 0 0,1 1-1,0 0 1,-16 6 0,0 2 81,1 2 0,1 1 0,0 1 0,1 1 0,0 1 0,-23 22 0,13-8 26,2 2 1,1 0-1,-28 42 1,41-50-72,1 1 0,0 0 0,2 1-1,1 1 1,1 0 0,-10 36 0,18-49 3,1 1 0,0 0-1,1 0 1,1 0 0,0 0 0,1 0 0,0 0 0,2 0 0,0 0-1,0 0 1,1 0 0,1-1 0,0 1 0,8 16 0,-5-18-19,0 1 1,1-2-1,0 1 0,0-1 1,2 0-1,-1-1 1,2 0-1,-1 0 1,1-1-1,1-1 1,15 11-1,-10-10-20,1-1 1,-1 0-1,1-2 1,1 0-1,-1-1 0,1 0 1,0-2-1,24 3 0,-12-4-500,0-2 0,-1 0 0,1-2-1,0-2 1,0-1 0,-1-1 0,0-1-1,0-2 1,0-1 0,-1-1 0,-1-2-1,42-22 1,1-17-836</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15.777"/>
    </inkml:context>
    <inkml:brush xml:id="br0">
      <inkml:brushProperty name="width" value="0.05" units="cm"/>
      <inkml:brushProperty name="height" value="0.05" units="cm"/>
      <inkml:brushProperty name="color" value="#FF0066"/>
    </inkml:brush>
  </inkml:definitions>
  <inkml:trace contextRef="#ctx0" brushRef="#br0">729 1370 12099,'7'-3'942,"-1"0"0,1 0 0,5-4 0,10-5 131,77-39 1614,-84 41-2400,0 0 0,0-1 0,-1-1 0,14-15 0,-9 5-73,0-1 1,-2 0-1,-1-1 0,-1-1 1,-2 0-1,0-1 0,-1 0 1,-2-1-1,-1 0 0,9-39 1,-12 34-139,-2 0-1,0-1 1,-2 0 0,-2 1 0,-1-1 0,-1 1 0,-2-1 0,-15-62-1,10 67-45,-1 1 0,-1 0 0,-2 0 0,-1 1 0,-1 1 0,0 0 0,-2 1 0,-40-43 0,28 37-21,-2 2 1,-1 1-1,-1 1 1,-1 2 0,-63-34-1,69 43-3,0 2-1,-1 1 0,-1 1 1,0 2-1,-37-7 1,52 13-3,-1 1 0,0 1 0,1 1 0,-1 0 0,0 1 1,1 1-1,-1 0 0,1 1 0,-1 0 0,1 2 0,0 0 0,-17 8 1,15-4 21,0 0 0,1 2 0,0 0 1,1 0-1,0 1 0,1 1 1,1 1-1,0 0 0,-13 18 0,11-10 110,1 0 0,0 1 0,2 0 0,1 1-1,1 0 1,-8 30 0,13-34-45,1 1 0,1-1 0,1 0 0,0 1 0,2-1 0,0 1 0,2 0 0,0-1 0,1 0 0,1 0 0,1 0 0,1 0 0,1 0 0,0-1 0,14 25 0,-9-23-49,0 0 0,1-1 0,1 0 0,1-1 0,1-1 0,0-1 0,2 0 0,0-1 0,0-1 0,1 0 0,1-2 1,42 22-1,-38-25-118,2 0 1,-1-1-1,1-1 1,0-2 0,29 4-1,-34-8-317,0 0-1,0-2 0,0 0 1,0-2-1,-1 0 0,1-1 1,24-8-1,-22 5-385,-1-2 1,0 0-1,0-1 0,-1-2 1,22-13-1,29-35-571</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16.423"/>
    </inkml:context>
    <inkml:brush xml:id="br0">
      <inkml:brushProperty name="width" value="0.05" units="cm"/>
      <inkml:brushProperty name="height" value="0.05" units="cm"/>
      <inkml:brushProperty name="color" value="#FF0066"/>
    </inkml:brush>
  </inkml:definitions>
  <inkml:trace contextRef="#ctx0" brushRef="#br0">681 1247 10226,'-1'12'765,"0"-8"-2,0 1 1,1-1-1,0 0 1,0 1-1,1 4 1,-1-8-587,0 1 1,0-1 0,1 0-1,-1 0 1,1 1 0,-1-1-1,1 0 1,0 0 0,-1 0-1,1 0 1,0 0 0,0 0-1,0 0 1,0 0 0,0 0-1,0 0 1,0 0 0,0-1-1,0 1 1,0 0-1,2 0 1,9 3 179,-1-1 0,1 0 0,-1-1 0,1 0-1,0-1 1,-1-1 0,1 1 0,0-2 0,0 0 0,0 0 0,12-4-1,-17 3-256,1 0-1,-1-1 1,0 0-1,1 0 0,-1-1 1,-1 0-1,1 0 0,-1-1 1,1 0-1,-1 0 1,0 0-1,-1-1 0,0 0 1,8-10-1,2-6 110,-2-1 0,0 0 0,10-26 1,-13 25-123,0-1 1,-1-1 0,-2 1 0,0-2 0,-2 1-1,-1 0 1,-1-1 0,-2 0 0,0 0 0,-2 0-1,-5-40 1,-2 24-89,-1 0 1,-3 1-1,-1 1 0,-2 0 0,-2 1 0,-1 1 1,-2 0-1,-2 1 0,-1 2 0,-2 0 1,-44-47-1,41 54-7,-10-13-9,-61-49-1,86 80 14,-1 1 0,-1 0 0,0 1-1,-1 1 1,1 0 0,-1 1 0,-1 1 0,-29-8 0,27 10-3,0 1 1,-36 0 0,44 3 2,0 1 1,0 0 0,0 0-1,1 1 1,-1 1-1,-17 6 1,11-1-3,1 0 0,1 2 0,0-1 0,0 2 0,1 0 0,0 0 0,1 2 0,0-1 0,1 2 0,1-1 0,-17 27 0,12-15-4,2 1 0,1 1-1,0 0 1,2 1 0,2 0-1,-9 41 1,9-26 25,3 0-1,2 1 0,1 0 1,3 0-1,1 0 1,2 0-1,10 47 1,-6-56 17,2-1 0,1 0 0,1 0 0,2-1 0,2-1 0,1 0 0,1-1 0,1-1 0,30 36 0,-32-47-119,1 0-1,0-2 0,2 0 1,0-1-1,1-1 1,31 19-1,-34-25-298,1 0 1,1-1-1,-1-1 0,1 0 0,0-2 1,0 0-1,1-1 0,31 2 0,-25-5-353,-1-1 1,51-7-1,54-26-795</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17.094"/>
    </inkml:context>
    <inkml:brush xml:id="br0">
      <inkml:brushProperty name="width" value="0.05" units="cm"/>
      <inkml:brushProperty name="height" value="0.05" units="cm"/>
      <inkml:brushProperty name="color" value="#FF0066"/>
    </inkml:brush>
  </inkml:definitions>
  <inkml:trace contextRef="#ctx0" brushRef="#br0">373 1184 12451,'-2'4'297,"1"0"1,0 0 0,0 0-1,0 1 1,0-1-1,0 0 1,1 0 0,0 1-1,0-1 1,1 6 0,-1-8-195,0 1-1,1-1 1,0 0 0,-1 0 0,1 0 0,0 0 0,0 0 0,1 0 0,-1 0 0,0 0 0,0 0 0,1-1 0,-1 1 0,1 0-1,0-1 1,-1 0 0,1 1 0,0-1 0,0 0 0,0 0 0,0 0 0,2 1 0,9 3 127,0-1 0,0 0 0,0-1 0,1-1-1,21 1 1,-1-1 228,39-5-1,-42 0-223,0-1 0,0-2-1,-1-1 1,0-1 0,49-20 0,-56 18-11,-1-2 0,0 0-1,-1-1 1,0-2-1,-1 0 1,0-1 0,26-28-1,-18 12-78,-1 0 0,-2-2 0,-2 0 0,-1-2 1,-1-1-1,-2 0 0,-2-1 0,18-59 0,-27 69-73,-1 0 0,-1-1 1,-2 0-1,-1 0 1,-1-1-1,-2 1 0,0 0 1,-2-1-1,-2 1 1,0 0-1,-2 0 0,-18-51 1,12 47-82,-2 1 0,-32-56 1,39 77 5,0 0 0,-1 1 0,0 0 0,-1 0 1,0 1-1,0 0 0,-1 1 0,0 0 0,-1 0 1,1 1-1,-16-7 0,10 8 0,0 1 1,-1 0-1,0 1 0,0 0 0,0 2 0,0 0 1,-1 1-1,1 1 0,-26 2 0,8 2 1,0 2 1,0 1-1,-56 20 0,56-14 0,0 3 0,1 0 0,1 2 0,0 2 0,2 1 0,0 1 0,-46 45 0,34-24 0,3 1 1,1 3 0,3 1-1,-34 57 1,51-73 28,2 0 1,1 2-1,1 0 1,-18 62-1,29-78-8,0 1 1,0-1-1,2 1 1,1 0-1,0 0 0,1 0 1,1 0-1,1 0 1,1 0-1,9 33 1,-8-40-16,1-1 1,0 1 0,1-2-1,0 1 1,1 0 0,0-1 0,0-1-1,1 1 1,1-1 0,-1-1-1,2 1 1,-1-1 0,1-1-1,0 0 1,1 0 0,13 6 0,0-2-205,0-1 1,1-1 0,0-1 0,1-1 0,0-1 0,42 4 0,-33-8-718,38-2 0,41-8-369</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21.005"/>
    </inkml:context>
    <inkml:brush xml:id="br0">
      <inkml:brushProperty name="width" value="0.05" units="cm"/>
      <inkml:brushProperty name="height" value="0.05" units="cm"/>
      <inkml:brushProperty name="color" value="#FF0066"/>
    </inkml:brush>
  </inkml:definitions>
  <inkml:trace contextRef="#ctx0" brushRef="#br0">24 1 8802,'-6'8'664,"1"1"320,-2-6-528,3 0-8,3-3-648,8-1-536,-2-1-2088,13-3 1735</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22.062"/>
    </inkml:context>
    <inkml:brush xml:id="br0">
      <inkml:brushProperty name="width" value="0.05" units="cm"/>
      <inkml:brushProperty name="height" value="0.05" units="cm"/>
      <inkml:brushProperty name="color" value="#FF0066"/>
    </inkml:brush>
  </inkml:definitions>
  <inkml:trace contextRef="#ctx0" brushRef="#br0">9 4 10010,'0'-4'4217,"0"6"-3393,0 5-280,-4 0-48,2-1-95,-1 1-113,3-3-192,7-4 48,5-12-432,11-4 256</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6.965"/>
    </inkml:context>
    <inkml:brush xml:id="br0">
      <inkml:brushProperty name="width" value="0.05" units="cm"/>
      <inkml:brushProperty name="height" value="0.05" units="cm"/>
      <inkml:brushProperty name="color" value="#FF0066"/>
    </inkml:brush>
  </inkml:definitions>
  <inkml:trace contextRef="#ctx0" brushRef="#br0">617 1353 6265,'-30'1'9868,"44"0"-8307,2-1-864,30 6 0,4 1-325,54-5 690,161-18-1,-252 15-1017,229-30 650,-198 22-314,0-1 0,0-3 0,57-25 0,-32 7 131,64-41 0,-105 54-339,-1-1 0,-1-1-1,0-1 1,40-44-1,-43 39 284,36-52-1,-53 68-339,-1 0 1,1 0-1,-2 0 1,1-1-1,-1 0 1,-1 0-1,0 0 1,-1 0-1,2-18 1,-4-9 80,-2 0 1,-2 0 0,-12-58 0,8 55-143,3 14-29,-1-1-1,-16-44 1,17 61-23,0 0 0,0 1 0,-1 0 0,0 0 0,-1 0 0,0 1 1,0 0-1,-1 1 0,-12-12 0,-18-8 6,0 2 0,-2 2 0,-52-25 0,-26-14 18,12 6-62,90 49 32,-1 2 1,-1 0-1,1 1 0,-29-4 1,-10 3 8,-99 2-1,-56 17 11,-10 0-29,192-12 14,1 1 0,-40 8 0,50-6 2,1 1-1,-1 1 1,1 1 0,-29 15-1,0 3-3,2 3-1,0 2 1,2 1-1,2 2 1,1 2-1,-59 69 0,79-80 4,1 1 0,1 0 0,2 2 0,0 0 0,-14 39 0,21-44-5,1 1 0,1-1 0,2 1 1,0 0-1,1 0 0,1 0 1,3 43-1,1-36 3,2 0 0,1 0-1,1 0 1,2-1 0,19 51 0,-20-65 8,1 1 0,0-1 0,1 0 0,0-1 0,1 0 0,1-1 0,0 0 0,1 0 0,1-1 0,0-1 0,24 17 0,-10-12 98,1-1-1,56 20 1,66 13 315,-94-31-314,-52-16-103,182 50 427,-153-44-173,1-2 0,-1-2 1,61 0-1,37-14 318,70-1-453,-193 13-734,-1-1 0,0 1-1,1 1 1,-1-1-1,0 1 1,0 0-1,12 6 1,7 6-1149</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48.470"/>
    </inkml:context>
    <inkml:brush xml:id="br0">
      <inkml:brushProperty name="width" value="0.05" units="cm"/>
      <inkml:brushProperty name="height" value="0.05" units="cm"/>
      <inkml:brushProperty name="color" value="#FF0066"/>
    </inkml:brush>
  </inkml:definitions>
  <inkml:trace contextRef="#ctx0" brushRef="#br0">19 51 11723,'-12'-33'1819,"6"15"6486,14 39-5420,11 21 0,5 11-1469,58 195 536,-28-78-1653,-45-143-495,1-1 0,2-1 0,0 0 1,2 0-1,1-1 0,22 28 0,-41-62-5255,-7-12 3681,-12-18-310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48.795"/>
    </inkml:context>
    <inkml:brush xml:id="br0">
      <inkml:brushProperty name="width" value="0.05" units="cm"/>
      <inkml:brushProperty name="height" value="0.05" units="cm"/>
      <inkml:brushProperty name="color" value="#FF0066"/>
    </inkml:brush>
  </inkml:definitions>
  <inkml:trace contextRef="#ctx0" brushRef="#br0">0 121 14835,'8'-7'1763,"0"0"0,0 1 0,15-9 0,55-23 491,-70 35-1852,13-6-34,1 1 1,0 1 0,0 1 0,1 1 0,25-2 0,-39 6-318,1 0 0,0 1 0,0 0 1,-1 0-1,1 1 0,0 1 0,-1 0 0,1 0 0,-1 0 0,1 2 1,-1-1-1,0 1 0,0 0 0,12 9 0,-17-11 8,-1 1 0,1 0 0,-1 1 1,0-1-1,0 0 0,0 1 0,0 0 0,-1 0 0,1 0 0,-1 0 0,0 0 0,3 7 0,-5-8-12,1 0-1,0 0 0,-1 0 1,0 0-1,1 0 0,-1 0 0,0 0 1,-1 1-1,1-1 0,0 0 1,-1 0-1,0 0 0,0-1 1,0 1-1,0 0 0,0 0 0,0 0 1,-1-1-1,0 1 0,-2 3 1,-3 3 3,-2 0 0,1 0 1,-2-1-1,1 0 1,-1 0-1,0-1 1,0 0-1,-14 6 0,14-8-196,0-1 1,0 0-1,0 0 0,-1-1 0,0 0 0,1-1 0,-1 0 0,0-1 0,-18 0 0,25-1 88,1 0 1,-1 0-1,0-1 1,1 1-1,-1-1 0,1 0 1,0 0-1,-1 0 1,1 0-1,0 0 0,-1-1 1,1 0-1,0 0 1,0 0-1,0 0 0,0 0 1,1 0-1,-1-1 1,1 1-1,-5-6 0,-11-27-320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3.398"/>
    </inkml:context>
    <inkml:brush xml:id="br0">
      <inkml:brushProperty name="width" value="0.05" units="cm"/>
      <inkml:brushProperty name="height" value="0.05" units="cm"/>
      <inkml:brushProperty name="color" value="#FF0066"/>
    </inkml:brush>
  </inkml:definitions>
  <inkml:trace contextRef="#ctx0" brushRef="#br0">6 456 10754,'-5'-1'4842,"17"3"-1662,-3-1-2687,0-2 0,-1 1 0,1-1 1,0-1-1,-1 0 0,11-3 0,54-23 847,-58 22-1038,180-82 1626,56-23-406,249-69 696,-390 152-1995,-96 26-627,-1 0 1,1 1-1,-1 1 0,1 0 0,26 4 0,-37-4-185,-3 1 421,1-1 0,-1 0-1,0 0 1,1 0-1,-1 0 1,1 0 0,-1 0-1,0 0 1,1 1 0,-1-1-1,1 0 1,-1 0 0,1-1-1,-1 1 1,1 0-1,-1 0 1,0 0 0,1 0-1,-1 0 1,1 0 0,-1-1-1,0 1 1,1 0 0,-1 0-1,0 0 1,1-1-1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1:57.010"/>
    </inkml:context>
    <inkml:brush xml:id="br0">
      <inkml:brushProperty name="width" value="0.05" units="cm"/>
      <inkml:brushProperty name="height" value="0.05" units="cm"/>
      <inkml:brushProperty name="color" value="#FF0066"/>
    </inkml:brush>
  </inkml:definitions>
  <inkml:trace contextRef="#ctx0" brushRef="#br0">379 787 7482,'4'-5'832,"-4"4"-687,1 1 0,-1-1 1,0 1-1,1-1 0,-1 1 0,1-1 0,-1 1 0,1-1 0,-1 1 1,1 0-1,-1-1 0,1 1 0,-1-1 0,1 1 0,-1 0 0,1 0 1,0-1-1,-1 1 0,2 0 581,-3 12 1224,1-12-1919,0 1-1,0-1 0,0 1 1,1-1-1,-1 1 0,0-1 1,0 1-1,0-1 0,0 1 1,0-1-1,1 1 0,-1-1 1,0 0-1,0 1 0,1-1 1,-1 1-1,0-1 0,1 0 1,-1 1-1,1-1 0,-1 0 1,0 1-1,1-1 0,-1 0 1,1 0-1,-1 1 0,1-1 1,5 0 88,0 0 1,0 0-1,-1-1 1,1 0-1,0 0 1,-1 0-1,1-1 1,0 0-1,-1 0 1,0 0-1,6-3 1,20-8 278,-3 5-101,0 1-1,1 2 1,0 1 0,0 1-1,0 1 1,36 2 0,58 3-178,-67-4 28,98 13 0,-53 1-141,116 1 0,-166-15 2,0-1 0,73-14-1,97-36-14,-207 48 22,-1-1 1,1 0-1,-1-1 0,0-1 0,0 0 1,-1-1-1,1 0 0,19-19 0,31-21 76,-40 31-41,32-29 0,-53 44-46,1 0 0,-1 0 0,0-1 0,0 1 0,-1 0 0,1-1 0,0 1 0,-1-1 0,1 1 0,-1-1 0,0 0 0,0 1 0,0-1 0,0 0 0,0 0-1,-1 0 1,1 0 0,-1 0 0,0 0 0,0 0 0,0 0 0,0 0 0,0 0 0,-1 0 0,1 0 0,-1 0 0,0 1 0,0-1 0,0 0 0,0 0 0,-1 1 0,1-1 0,-3-3 0,-11-20 100,-2 1 1,0 1-1,-37-40 0,48 58-106,-1 1 0,0 0 0,-1 0 0,1 1 0,-1 0 0,0 0 0,0 0 0,-14-3 0,-7 0 30,-35-5 0,26 5 64,-14-2-15,0-3 0,-62-22 1,53 10-72,-171-58 2277,166 65-1882,-1 3 0,-97-9 0,136 22-372,0 1 0,0 2 0,-36 5 0,-79 24 50,85-16-44,1 2-1,1 3 1,1 2 0,-67 38-1,77-35-32,-80 47-2,98-54-5,2 0 0,-37 34 0,55-45 5,0 0-1,1 1 1,0-1-1,0 1 1,1 1-1,0-1 1,0 1-1,1 0 1,0 0-1,1 0 0,0 0 1,-3 17-1,0 1 1,3-13-3,0 1 1,-2 25-1,5-36 3,0 0 0,0 0 0,0 0 0,1 0 0,0-1 0,0 1 0,0 0 0,0 0 0,0-1 0,0 1 0,1-1 0,0 1 0,0-1 0,0 0 0,4 5 0,6 4 0,2 0 0,-1-1 0,28 17 0,-9-6 12,-11-7 121,0-1-1,1-2 1,0 0-1,1-1 0,0-1 1,1-1-1,0-1 1,0-1-1,1-1 0,37 3 1,296-6 1899,-279-6-1746,-63 2-757,1-1 1,-1 0-1,1-1 1,-1-1 0,0-1-1,19-8 1,5-2-889</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4.748"/>
    </inkml:context>
    <inkml:brush xml:id="br0">
      <inkml:brushProperty name="width" value="0.05" units="cm"/>
      <inkml:brushProperty name="height" value="0.05" units="cm"/>
      <inkml:brushProperty name="color" value="#FF0066"/>
    </inkml:brush>
  </inkml:definitions>
  <inkml:trace contextRef="#ctx0" brushRef="#br0">1 36 10378,'5'-8'2755,"1"0"-1,10-11 0,-16 19-2675,0 0-1,1 0 1,-1 0-1,0 0 1,1 0-1,-1 0 1,0 0-1,1 0 1,-1 0-1,0 0 1,1 0-1,-1 0 1,0 0-1,1 0 1,-1 0-1,0 0 1,1 0-1,-1 1 1,0-1-1,1 0 1,-1 0-1,0 0 1,0 0-1,1 1 1,-1-1-1,0 0 1,0 0-1,1 1 1,-1-1-1,0 0 1,0 0-1,0 1 1,0-1-1,1 0 1,-1 1-1,0 0 1,6 10 925,-2 2-437,0 1 0,-2 0 0,1 0 0,-2 0 0,0 24 0,0-17-268,9 201 853,-9-105-982,-2-61-296,1-55 5,0 0 0,0 1 0,0-1 0,0 0 0,0 1 0,0-1 0,0 0 1,1 1-1,-1-1 0,0 0 0,1 1 0,-1-1 0,1 0 0,0 0 0,-1 0 0,1 1 0,0-1 0,0 0 0,1 1 0,-2-28-7011,0 9 5720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3.774"/>
    </inkml:context>
    <inkml:brush xml:id="br0">
      <inkml:brushProperty name="width" value="0.05" units="cm"/>
      <inkml:brushProperty name="height" value="0.05" units="cm"/>
      <inkml:brushProperty name="color" value="#FF0066"/>
    </inkml:brush>
  </inkml:definitions>
  <inkml:trace contextRef="#ctx0" brushRef="#br0">0 0 11626,'19'2'1257,"8"5"1559,7 3-463,2 7 111,3 3-335,-16 4-945,-2 3-368,-14 2-664,-9-2-72,-5 0 16,-3-1-80,-4-3-648,2-2-520,2-3 552</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4.587"/>
    </inkml:context>
    <inkml:brush xml:id="br0">
      <inkml:brushProperty name="width" value="0.05" units="cm"/>
      <inkml:brushProperty name="height" value="0.05" units="cm"/>
      <inkml:brushProperty name="color" value="#FF0066"/>
    </inkml:brush>
  </inkml:definitions>
  <inkml:trace contextRef="#ctx0" brushRef="#br0">1 42 12051,'0'-5'360,"0"1"273,1-1 0,-1 1-1,1 0 1,0 0 0,2-6-1,-3 10-562,0 0 0,0-1 0,0 1 0,0 0 0,0-1 0,0 1 0,0 0 0,0 0 0,1 0 0,-1-1-1,0 1 1,0 0 0,0 0 0,0-1 0,1 1 0,-1 0 0,0 0 0,0 0 0,1 0 0,-1-1 0,0 1-1,0 0 1,1 0 0,-1 0 0,0 0 0,0 0 0,1 0 0,-1 0 0,0 0 0,0 0 0,1 0 0,-1 0-1,0 0 1,1 0 0,-1 0 0,0 0 0,0 0 0,1 0 0,-1 0 0,0 0 0,0 0 0,1 0 0,-1 1-1,0-1 1,0 0 0,1 0 0,-1 0 0,0 0 0,0 0 0,0 1 0,1-1 0,-1 0 0,0 0-1,0 1 1,0-1 0,0 0 0,1 0 0,-1 1 0,0-1 0,0 1 0,13 21 1957,-10-17-1597,23 47 1139,-2 1 1,-2 1-1,16 61 0,-18-35-1123,68 225-1001,-88-306 523,0 1 1,0 0-1,0 0 1,0 0 0,0 0-1,0 0 1,0 0-1,0 0 1,0 0-1,0 0 1,0 0-1,0 0 1,0 0-1,0 0 1,0-1-1,1 1 1,-1 0-1,0 0 1,0 0 0,0 0-1,0 0 1,0 0-1,0 0 1,0 0-1,0 0 1,0 0-1,0 0 1,0 0-1,0 0 1,0 0-1,0 0 1,0 0-1,0 0 1,1 0 0,-1 0-1,0 0 1,0 0-1,0 0 1,0 0-1,0 0 1,0 0-1,0 0 1,0 0-1,0 0 1,0 0-1,0 0 1,0 0-1,0 0 1,1 0-1,-1 0 1,0 0 0,0 0-1,0 0 1,0 0-1,0 0 1,0 0-1,0 0 1,0 0-1,0 0 1,0 1-1,0-1 1,2-8-1137,-2-1 430,0 0 0,0 0 0,-1 0 1,0 0-1,-3-13 0,-11-31-801</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4.848"/>
    </inkml:context>
    <inkml:brush xml:id="br0">
      <inkml:brushProperty name="width" value="0.05" units="cm"/>
      <inkml:brushProperty name="height" value="0.05" units="cm"/>
      <inkml:brushProperty name="color" value="#FF0066"/>
    </inkml:brush>
  </inkml:definitions>
  <inkml:trace contextRef="#ctx0" brushRef="#br0">1 246 11162,'0'-8'404,"0"-1"-1,0 0 0,1 1 0,0-1 1,1 1-1,0-1 0,0 1 0,0-1 0,1 1 1,1 0-1,-1 1 0,1-1 0,1 0 1,-1 1-1,1 0 0,9-10 0,-6 8-39,1 0 0,-1 0 1,1 1-1,1 0 0,0 1 0,0 0 0,0 0 0,1 1 0,0 1 1,0 0-1,18-6 0,-23 9-275,-1 1 0,1 0 0,-1 0 0,1 0 0,0 0 0,-1 1 0,1 0 0,0 0 0,-1 1 0,1-1 0,0 1 0,-1 0 0,1 1 0,-1-1 0,1 1 0,-1 1 0,0-1 0,0 0 0,0 1 0,0 0 0,0 1 0,-1-1 1,1 1-1,-1-1 0,0 1 0,6 8 0,-6-6-7,0 0 1,-1-1 0,1 1-1,-1 0 1,-1 1-1,1-1 1,-1 0 0,0 1-1,-1-1 1,0 1 0,0 0-1,0 0 1,0-1-1,-1 1 1,-1 0 0,1 0-1,-1-1 1,0 1 0,0 0-1,-5 12 1,1-5-45,-1 1 0,-1-1 0,0 0 0,-1 0 1,-1-1-1,0 0 0,-21 23 0,25-31-197,-1 0 0,1 0 0,-1 0 0,-6 4 0,11-8 59,0 0 0,1-1-1,-1 1 1,0-1 0,0 1-1,0-1 1,0 0 0,1 1-1,-1-1 1,0 0 0,0 1 0,0-1-1,0 0 1,0 0 0,0 0-1,0 0 1,0 0 0,0 0-1,0 0 1,0 0 0,0 0-1,0 0 1,0-1 0,0 1-1,1 0 1,-1-1 0,0 1-1,0 0 1,0-1 0,0 1 0,1-1-1,-1 0 1,0 1 0,0-1-1,1 0 1,-1 1 0,0-1-1,1 0 1,-1 0 0,0-1-1,-4-16-1322</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5.378"/>
    </inkml:context>
    <inkml:brush xml:id="br0">
      <inkml:brushProperty name="width" value="0.05" units="cm"/>
      <inkml:brushProperty name="height" value="0.05" units="cm"/>
      <inkml:brushProperty name="color" value="#FF0066"/>
    </inkml:brush>
  </inkml:definitions>
  <inkml:trace contextRef="#ctx0" brushRef="#br0">0 275 12819,'17'6'1329,"2"2"1032,0 0-1,20 12 1,-34-17-2013,0 0 0,0 1 0,-1-1 0,1 1-1,-1 0 1,0 0 0,0 0 0,-1 1 0,1 0 0,-1-1 0,0 1-1,4 8 1,-10-25 917,-18-96-1130,21 105-150,-2-13-303,1-1 0,0 0 0,4-26 0,-3 39 50,1 0 0,-1 0 0,1 0 0,0 1 0,0-1-1,1 0 1,-1 0 0,1 1 0,0-1 0,0 1-1,0 0 1,1-1 0,-1 1 0,1 0 0,-1 0 0,1 0-1,0 1 1,0-1 0,0 1 0,7-4 0,125-54-7322,-130 58 7501,3-3 145,-1 2 0,1-1 0,0 1-1,0 1 1,0-1 0,16-1-1,-23 3 56,0 1-1,1 0 1,-1 0 0,0 0-1,0 1 1,1-1-1,-1 0 1,0 0-1,0 1 1,1-1-1,-1 0 1,0 1-1,0-1 1,0 1-1,0 0 1,0-1-1,0 1 1,0 0-1,0 0 1,0 0-1,1 1 1,0 0 125,-1 0 1,0 0-1,0 0 1,0 0-1,0 0 1,0 1-1,0-1 1,-1 0-1,1 1 1,0 3-1,0 5 768,-1 1-1,-1 0 0,-2 19 1,3-27-831,-8 36 1451,6-29-1279,-1 0 0,2 1 0,-1-1 0,2 0 0,-1 1 0,2 12 0,0-23-319,-1 0 0,0 0-1,0 0 1,1 0 0,-1 0 0,0 0-1,1 0 1,-1 1 0,1-1 0,0 0-1,-1-1 1,1 1 0,0 0 0,-1 0-1,1 0 1,0 0 0,0 0 0,0-1-1,0 1 1,0 0 0,1 0 0,0 0 0,0-1 0,0 1 0,0-1 1,0 1-1,0-1 0,0 0 0,0 0 1,0 0-1,0 0 0,0 0 1,3-1-1,1-1 27,1 0 0,-1 0-1,1 0 1,-1-1 0,12-6 0,-11 4-7,-1 1 0,0-1 0,0 0 0,0-1 0,-1 1-1,0-1 1,0 0 0,5-8 0,-9 12-21,0 0 0,0 0 0,0-1 0,0 1 0,0-1 0,0 1 1,0-1-1,-1 1 0,1-1 0,-1 1 0,0-1 0,0-3 0,0 5-7,-1-1 0,1 0 1,-1 0-1,1 1 0,-1-1 0,0 0 1,1 1-1,-1-1 0,0 1 1,0-1-1,0 1 0,0-1 0,-1 1 1,1 0-1,0-1 0,0 1 1,-1 0-1,1 0 0,-3-1 0,-4-2-110,0 0-1,0 1 0,0 0 1,0 0-1,-1 1 0,-9-1 0,-22-7-1101,32 7 566,1 1-1,0-1 0,-1-1 1,-12-7-1,19 10 563,0 0 0,-1 0 0,1 0 0,0-1 0,-1 1 0,1 0 0,0 0 0,0-1 0,0 1 0,0-1 1,0 1-1,1-1 0,-1 1 0,0-1 0,1 0 0,-1 1 0,1-1 0,-1 0 0,1 1 0,0-1 0,0 0 0,0 0 0,0 1 0,0-1 0,0 0 0,0 0 0,1 1 1,0-3-1,10-20 150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5.641"/>
    </inkml:context>
    <inkml:brush xml:id="br0">
      <inkml:brushProperty name="width" value="0.05" units="cm"/>
      <inkml:brushProperty name="height" value="0.05" units="cm"/>
      <inkml:brushProperty name="color" value="#FF0066"/>
    </inkml:brush>
  </inkml:definitions>
  <inkml:trace contextRef="#ctx0" brushRef="#br0">5 6 17860,'-3'-6'4476,"1"19"-2153,3 10-1256,1-1 0,1 0-1,6 24 1,22 65 161,-22-79-870,13 35-33,2 0 0,58 107 0,-50-102-640,-13-27-1725,-19-45 1923,0 0 24,0 0-1,0 1 1,0-1-1,0 0 1,0 0-1,0 0 1,0 1 0,0-1-1,0 0 1,1 0-1,-1 1 1,0-1-1,0 0 1,0 0 0,0 0-1,0 0 1,0 1-1,1-1 1,-1 0-1,0 0 1,0 0-1,0 0 1,0 1 0,1-1-1,-1 0 1,0 0-1,0 0 1,0 0-1,1 0 1,-1 0 0,0 0-1,0 0 1,0 0-1,1 0 1,-1 0-1,0 0 1,0 0 0,1 0-1,-1 0 1,0 0-1,0 0 1,1 0-1,6-11-1250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5.812"/>
    </inkml:context>
    <inkml:brush xml:id="br0">
      <inkml:brushProperty name="width" value="0.05" units="cm"/>
      <inkml:brushProperty name="height" value="0.05" units="cm"/>
      <inkml:brushProperty name="color" value="#FF0066"/>
    </inkml:brush>
  </inkml:definitions>
  <inkml:trace contextRef="#ctx0" brushRef="#br0">6 163 15387,'-5'0'1593,"12"-8"1647,11-6-975,18-8-793,-1 0-224,3-3-599,-1 3-393,-6 3-1073,-4 1-951,7 6 896</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6.299"/>
    </inkml:context>
    <inkml:brush xml:id="br0">
      <inkml:brushProperty name="width" value="0.05" units="cm"/>
      <inkml:brushProperty name="height" value="0.05" units="cm"/>
      <inkml:brushProperty name="color" value="#FF0066"/>
    </inkml:brush>
  </inkml:definitions>
  <inkml:trace contextRef="#ctx0" brushRef="#br0">73 313 14691,'10'-3'938,"0"-1"-1,-1-1 1,0 1-1,1-2 1,-1 1-1,-1-1 1,1 0-1,12-13 1,-18 16-804,0 0 0,-1 0 1,1 0-1,0 0 1,-1-1-1,0 1 0,0-1 1,0 0-1,-1 1 1,1-1-1,-1 0 0,1 0 1,-1 0-1,-1 0 1,1 0-1,-1 0 0,1 0 1,-1 0-1,0 0 1,0 0-1,-1 0 0,1 0 1,-1 0-1,0 0 1,-2-4-1,2 5-130,0 0 0,0 0 0,-1 0 0,0 0 0,0 0 0,1 1 0,-1-1 0,-1 1 0,1 0 0,0-1 0,-1 1 0,1 0 0,-1 0 0,1 0 0,-1 1 0,0-1 1,0 1-1,0 0 0,0-1 0,-6 0 0,5 1-6,0 0 0,0 1 0,0 0 0,0 0 0,0 0 0,0 0 0,0 0 0,0 1 0,0 0 0,1 0 1,-1 0-1,0 0 0,0 0 0,0 1 0,1 0 0,-7 4 0,5-2 6,-1 0 0,1 1 0,0 0 1,0 0-1,0 1 0,1-1 0,0 1 0,0 0 0,0 0 1,1 1-1,0-1 0,0 1 0,0-1 0,-2 14 0,4-16 13,0 0 0,0 0 0,1-1-1,-1 1 1,1 0 0,0 0 0,1 0-1,-1 0 1,0-1 0,1 1 0,0 0 0,0-1-1,0 1 1,0 0 0,1-1 0,0 1-1,-1-1 1,1 0 0,0 1 0,1-1 0,-1 0-1,0 0 1,1-1 0,0 1 0,0 0-1,0-1 1,0 0 0,0 1 0,4 1-1,1 0 23,1-1 0,0 0 0,0 0 0,0-1 0,0 0-1,0 0 1,1-1 0,-1 0 0,1-1 0,13 0 0,-7-2 12,0 0 1,0-1-1,0 0 1,-1-1-1,20-8 1,-27 8-39,1 0 1,-1 0 0,-1-1-1,1 0 1,-1 0 0,0-1-1,0 0 1,0 0 0,-1 0-1,0-1 1,0 0 0,-1 0-1,9-16 1,-1-3 14,-2 0 1,-1 0-1,8-31 0,-16 49-19,1-2-1,-1 1-2,0 1 1,1-1-1,0 1 0,1 0 0,0 0 1,5-8-1,-9 16-3,0 0-1,0 0 1,0 0 0,1 0-1,-1-1 1,0 1-1,0 0 1,0 0 0,1 0-1,-1 0 1,0 0 0,0 0-1,1-1 1,-1 1-1,0 0 1,0 0 0,0 0-1,1 0 1,-1 0 0,0 0-1,0 0 1,1 0-1,-1 0 1,0 0 0,0 0-1,1 0 1,-1 0-1,0 0 1,0 1 0,1-1-1,-1 0 1,0 0 0,0 0-1,0 0 1,1 0-1,-1 0 1,0 1 0,7 6 102,-6-6-82,7 10 220,-1 0 1,10 20-1,-10-17-58,16 24 0,-20-35-200,0 1 1,0 0-1,1-1 1,-1 0-1,1 0 1,0 0-1,-1 0 1,1 0-1,0-1 1,7 3-1,-10-4-77,0-1 0,0 1 0,0-1 0,0 0 1,0 1-1,0-1 0,0 0 0,0 0 0,0 0 0,0 0 0,0 0 0,0 0 0,0 0 0,0 0 0,0 0 0,0-1 0,0 1 0,0 0 0,0-1 0,0 1 0,0 0 0,0-1 0,-1 1 0,1-1 0,0 0 0,0 1 1,0-1-1,-1 0 0,1 1 0,0-1 0,0 0 0,-1 0 0,1 0 0,-1 1 0,1-1 0,-1 0 0,1-1 0,2-4-916,-1-1 0,0 1 0,0-1-1,1-11 1,-2 12 544,6-38-1555</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6.453"/>
    </inkml:context>
    <inkml:brush xml:id="br0">
      <inkml:brushProperty name="width" value="0.05" units="cm"/>
      <inkml:brushProperty name="height" value="0.05" units="cm"/>
      <inkml:brushProperty name="color" value="#FF0066"/>
    </inkml:brush>
  </inkml:definitions>
  <inkml:trace contextRef="#ctx0" brushRef="#br0">16 0 14987,'-10'6'1657,"5"-3"703,6 2-960,8 0-375,3 0-745,-1-1-240,6-3-937,-5-1-567,22 5 680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6.857"/>
    </inkml:context>
    <inkml:brush xml:id="br0">
      <inkml:brushProperty name="width" value="0.05" units="cm"/>
      <inkml:brushProperty name="height" value="0.05" units="cm"/>
      <inkml:brushProperty name="color" value="#FF0066"/>
    </inkml:brush>
  </inkml:definitions>
  <inkml:trace contextRef="#ctx0" brushRef="#br0">0 1 16892,'17'68'5561,"-8"-29"-3221,24 65-1,-31-100-2271,2 5 52,-1-1-1,2 1 0,-1-1 0,11 15 0,-14-22-114,0 0 1,0 1-1,0-1 0,0 0 0,0 0 0,1 0 0,-1 0 0,0 0 0,1 0 0,-1 0 0,1 0 0,-1 0 0,1-1 0,0 1 1,-1 0-1,1-1 0,-1 0 0,1 1 0,0-1 0,0 0 0,-1 0 0,1 0 0,0 0 0,-1 0 0,1 0 0,0 0 0,-1-1 0,1 1 1,0-1-1,-1 1 0,1-1 0,-1 0 0,1 1 0,1-2 0,2-2 4,0 0 0,0 0-1,0 0 1,-1-1 0,0 1 0,0-1 0,0 0 0,-1-1-1,1 1 1,-1 0 0,3-9 0,4-10 5,9-34 0,-19 56-13,1 0-1,1-6 1,1 0-1,-1 0 0,1 1 0,9-15 0,-11 20 2,0 1 0,0-1 0,1 0 0,-1 1 0,0-1 0,1 1 0,0 0 0,-1-1-1,1 1 1,0 0 0,0 0 0,-1 0 0,1 0 0,0 0 0,0 1 0,0-1 0,0 0 0,0 1 0,0 0 0,0-1 0,0 1 0,1 0 0,-1 0 0,0 0 0,2 1 0,4 0 19,-1 1-1,0 1 1,1 0 0,-1 0 0,0 0 0,-1 1 0,1-1-1,-1 2 1,1-1 0,-1 1 0,7 6 0,-4-3-12,0 0 1,1-2-1,18 11 1,-27-16-70,0-1 0,0 1 0,0-1 0,1 1 0,-1-1 0,0 0 0,0 1 0,1-1 1,-1 0-1,0 0 0,1 0 0,-1 0 0,0 0 0,1 0 0,-1-1 0,0 1 0,2-1 0,0 0-387,0-1-1,0 0 1,0 1-1,-1-1 1,5-4-1,2-1-719,20-14-298</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07.028"/>
    </inkml:context>
    <inkml:brush xml:id="br0">
      <inkml:brushProperty name="width" value="0.05" units="cm"/>
      <inkml:brushProperty name="height" value="0.05" units="cm"/>
      <inkml:brushProperty name="color" value="#FF0066"/>
    </inkml:brush>
  </inkml:definitions>
  <inkml:trace contextRef="#ctx0" brushRef="#br0">34 1 24165,'4'15'2297,"-4"2"1119,-4-2-1239,-4-5-1673,-1-8-776,-8-2 128</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5.104"/>
    </inkml:context>
    <inkml:brush xml:id="br0">
      <inkml:brushProperty name="width" value="0.05" units="cm"/>
      <inkml:brushProperty name="height" value="0.05" units="cm"/>
      <inkml:brushProperty name="color" value="#FF0066"/>
    </inkml:brush>
  </inkml:definitions>
  <inkml:trace contextRef="#ctx0" brushRef="#br0">0 29 14139,'2'-2'306,"0"0"0,0-1 0,0 1 0,0 0 0,0 0 0,0 1 0,0-1 0,1 0 0,-1 1 0,1-1 0,-1 1 1,1 0-1,0 0 0,-1 0 0,1 0 0,0 1 0,0-1 0,0 1 0,0-1 0,0 1 0,-1 0 0,1 0 0,0 0 0,5 1 0,0 1 81,0-1-1,0 1 1,0 0-1,-1 1 1,1-1 0,-1 2-1,13 6 1,-4 2 70,0 1 0,-1 0 0,-1 1 1,24 30-1,21 20 313,-35-43-560,0-1-1,45 28 0,-54-40-374,0 0 1,0 0-1,0-2 0,1 0 0,0 0 1,27 4-1,-41-9-51,0-1-1,1 0 1,-1 0 0,0 1-1,1-1 1,-1-1 0,4 1-1,-6-1 122,1 1 0,-1 0 0,0 0 0,1 0-1,-1 0 1,0 0 0,1-1 0,-1 1 0,0 0-1,0 0 1,1-1 0,-1 1 0,0 0 0,0 0-1,1-1 1,-1 1 0,0 0 0,0 0 0,0-1-1,0 1 1,1 0 0,-1-1 0,0 0-100,0 0 0,0 0 0,0 0 0,0 1 0,0-1 0,0 0-1,0 0 1,-1 0 0,1 0 0,0 1 0,0-1 0,-1 0 0,0-1 0,-7-13-2253,-1-3 985</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29.922"/>
    </inkml:context>
    <inkml:brush xml:id="br0">
      <inkml:brushProperty name="width" value="0.05" units="cm"/>
      <inkml:brushProperty name="height" value="0.05" units="cm"/>
      <inkml:brushProperty name="color" value="#FF0066"/>
    </inkml:brush>
  </inkml:definitions>
  <inkml:trace contextRef="#ctx0" brushRef="#br0">121 12 5841,'-1'-1'256,"0"0"-1,0 0 1,0 0-1,0 0 1,0 1 0,0-1-1,0 0 1,0 1-1,0-1 1,0 0-1,0 1 1,0-1 0,-1 1-1,1 0 1,0-1-1,0 1 1,0 0-1,-1 0 1,1 0-1,0 0 1,-1 0 0,1 0-1,0 0 1,0 0-1,-1 0 1,1 1-1,0-1 1,-2 1-1,-1 1 90,1 0-1,0 1 0,0-1 0,-1 1 0,2 0 1,-1 0-1,-5 6 0,1 1-41,0 1-1,1 0 1,0 0 0,1 1-1,0-1 1,0 1-1,2 0 1,-1 1 0,2-1-1,-1 1 1,1 13 0,4 7 566,1-9-512,-3 4-51,1-5-89,3 24 1,-3-40-186,0 0 0,1 0-1,0 0 1,0-1 0,1 1 0,0 0 0,5 9-1,35 44 490,9 13 357,20 54-72,28 48 97,-95-168-866,0 0 1,0 0 0,1 0 0,-1-1 0,2 0-1,-1 0 1,0 0 0,9 4 0,-4-3 5,1 0 0,0-1 0,0-1 1,18 6-1,102 41 102,-97-36-36,0-1 1,1-2-1,1-2 1,38 7-1,67-3 110,-83-11-21,78 16 0,-68-3-190,65 12 13,-108-25-18,0-2-1,0 0 1,32-2 0,-13-4 14,-20 2 18,1 0 0,-1 2 0,43 4 0,-15 5 34,-9-2-47,86 5 0,-100-12-4,36-5 0,-52 3 74,-1-1 0,0 0 0,0-1 0,0 0 0,13-7 1,69-33 295,0 0-395,-63 31 3,60-35 0,-84 42 4,0-1 0,14-14 1,-15 14 0,1-1 1,14-9-1,-3 3-2,0-1-1,-1 0 0,0-2 1,-2 0-1,0 0 0,-1-2 1,15-22-1,72-132-13,-83 137 2,-1 4 18,19-47-1,-26 52 5,0-1-16,-1 0 1,-1-1-1,5-31 1,-12 49-117,1-4 189,-1 0 0,-1 1 0,0-1 0,-2-26 0,1 38-142,-1 0 1,1 1-1,-1-1 1,1 0 0,-1 0-1,0 0 1,0 0-1,-1 1 1,1-1-1,0 0 1,-1 1 0,0-1-1,1 1 1,-1 0-1,0-1 1,0 1 0,-1 0-1,1 0 1,0 0-1,-1 1 1,1-1 0,-1 0-1,1 1 1,-1 0-1,0-1 1,1 1 0,-1 0-1,0 1 1,0-1-1,-3 0 1,-31-3-4243,12 1 2665</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0.498"/>
    </inkml:context>
    <inkml:brush xml:id="br0">
      <inkml:brushProperty name="width" value="0.05" units="cm"/>
      <inkml:brushProperty name="height" value="0.05" units="cm"/>
      <inkml:brushProperty name="color" value="#FF0066"/>
    </inkml:brush>
  </inkml:definitions>
  <inkml:trace contextRef="#ctx0" brushRef="#br0">247 13 9138,'6'-5'361,"6"-2"6215,-16 15-5194,1-2-961,-19 33 1326,-28 65-1,42-83-1697,-60 150 595,50-134-863,-1 0-1,-33 48 1,48-80-228,0 1 1,1 0 0,-6 11-1,9-17 515,0 1-1,0-1 1,-1 0-1,1 1 1,0-1-1,0 1 1,0-1-1,0 0 1,0 1-1,0-1 0,0 1 1,0-1-1,0 0 1,0 1-1,0-1 1,0 1-1,1-1 1,-1 0-1,0 1 1,0-1-1,0 1 1,0-1-1,1 0 1,-1 1-1,13 10 559</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0.776"/>
    </inkml:context>
    <inkml:brush xml:id="br0">
      <inkml:brushProperty name="width" value="0.05" units="cm"/>
      <inkml:brushProperty name="height" value="0.05" units="cm"/>
      <inkml:brushProperty name="color" value="#FF0066"/>
    </inkml:brush>
  </inkml:definitions>
  <inkml:trace contextRef="#ctx0" brushRef="#br0">261 0 12875,'0'10'1136,"-5"1"664,-5 2-175,-10 6-441,-7 3-328,-7 7-408,3 3-128,1 5-128,1 0-72,5-3-88,2-2 0,7-6-152,3-7-184,10-11-584,13-20-2000,5-8 1959</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1.060"/>
    </inkml:context>
    <inkml:brush xml:id="br0">
      <inkml:brushProperty name="width" value="0.05" units="cm"/>
      <inkml:brushProperty name="height" value="0.05" units="cm"/>
      <inkml:brushProperty name="color" value="#FF0066"/>
    </inkml:brush>
  </inkml:definitions>
  <inkml:trace contextRef="#ctx0" brushRef="#br0">241 9 12403,'5'-2'336,"15"-4"2054,-20 6-2346,1 0 0,-1 0 0,0 0 0,0 0 0,1 0 0,-1-1 0,0 1-1,0 0 1,1 0 0,-1 0 0,0 0 0,0 0 0,1 0 0,-1 1-1,0-1 1,0 0 0,1 0 0,-1 0 0,0 0 0,0 0 0,0 0 0,1 0-1,-1 0 1,0 1 0,0-1 0,0 0 0,1 0 0,-1 0 0,0 0 0,0 1-1,0-1 1,0 0 0,0 0 0,1 0 0,-1 1 0,0-1 0,0 0 0,0 0-1,0 0 1,0 1 0,0-1 0,0 0 0,0 0 0,0 1 0,0-1 0,0 0-1,0 0 1,0 1 0,0-1 0,0 0 0,0 0 0,0 1 0,0-1-1,0 0 1,0 0 0,0 0 0,0 1 0,-1-1 0,1 0 0,0 0 0,0 1-1,0-1 1,0 0 0,-8 15 369,-1 0-1,0-1 1,-1 0-1,-21 23 0,-6 9-95,0 4-201,3 2 0,-52 105 0,81-148 16,-1 9-1896,6-18 1738,0 0 0,0 0 1,0 0-1,0 0 0,0 0 1,0 1-1,0-1 0,0 0 1,0 0-1,0 0 1,0 0-1,1 0 0,-1 0 1,0 0-1,0 0 0,0 0 1,0 0-1,0 0 0,0 0 1,0 0-1,0 0 0,1 0 1,-1 0-1,0 0 0,0 0 1,0 0-1,0 0 0,0 0 1,0 0-1,0 0 0,0 0 1,1 0-1,-1 0 0,0 0 1,0 0-1,0 0 0,0 0 1,0 0-1,0 0 0,0 0 1,0 0-1,1 0 0,-1 0 1,0 0-1,13-8-715,15-15 105</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1.343"/>
    </inkml:context>
    <inkml:brush xml:id="br0">
      <inkml:brushProperty name="width" value="0.05" units="cm"/>
      <inkml:brushProperty name="height" value="0.05" units="cm"/>
      <inkml:brushProperty name="color" value="#FF0066"/>
    </inkml:brush>
  </inkml:definitions>
  <inkml:trace contextRef="#ctx0" brushRef="#br0">196 1 11546,'13'0'1089,"-3"1"967,-3 3-111,-10 4-257,-4 6-240,-10 8-544,-3 5-111,-9 10-233,-2 4-96,-1 0-184,3-1-120,6-2-160,2-8-184,15-6-336,-1-7-328,7-10-1001,5-6-255,7-11 1039</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1.591"/>
    </inkml:context>
    <inkml:brush xml:id="br0">
      <inkml:brushProperty name="width" value="0.05" units="cm"/>
      <inkml:brushProperty name="height" value="0.05" units="cm"/>
      <inkml:brushProperty name="color" value="#FF0066"/>
    </inkml:brush>
  </inkml:definitions>
  <inkml:trace contextRef="#ctx0" brushRef="#br0">209 1 13027,'5'11'1168,"-3"3"792,1 1-255,-3 7-353,-5 2-392,-5 10-456,-4 5-144,-8 3-183,-6 4-33,-5-2-64,-2-1-64,3-8-208,6-8-217,13-12-1015,23-9-1312</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1.841"/>
    </inkml:context>
    <inkml:brush xml:id="br0">
      <inkml:brushProperty name="width" value="0.05" units="cm"/>
      <inkml:brushProperty name="height" value="0.05" units="cm"/>
      <inkml:brushProperty name="color" value="#FF0066"/>
    </inkml:brush>
  </inkml:definitions>
  <inkml:trace contextRef="#ctx0" brushRef="#br0">275 1 13275,'0'13'1000,"-5"6"704,0 3-199,-11 7-169,-4 5-264,-9 6-504,-3 4-104,-2-1-223,0-3-81,4-11-160,6-5-240,4-14-825,4-5-399,6-8 640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2.104"/>
    </inkml:context>
    <inkml:brush xml:id="br0">
      <inkml:brushProperty name="width" value="0.05" units="cm"/>
      <inkml:brushProperty name="height" value="0.05" units="cm"/>
      <inkml:brushProperty name="color" value="#FF0066"/>
    </inkml:brush>
  </inkml:definitions>
  <inkml:trace contextRef="#ctx0" brushRef="#br0">230 1 13987,'-23'29'952,"-2"3"352,-5 4-119,-3 3-417,5 1-320,-1-1-304,5-3-256,4-9-760,3-8-368</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2.397"/>
    </inkml:context>
    <inkml:brush xml:id="br0">
      <inkml:brushProperty name="width" value="0.05" units="cm"/>
      <inkml:brushProperty name="height" value="0.05" units="cm"/>
      <inkml:brushProperty name="color" value="#FF0066"/>
    </inkml:brush>
  </inkml:definitions>
  <inkml:trace contextRef="#ctx0" brushRef="#br0">253 51 12867,'12'-24'1136,"-5"7"936,-5 7-407,-14 15-345,-7 12-320,-8 17-504,-5 7-232,-2 8-184,0 2 8,2-2 17,3-7-25,7-9 0,5-8-40,7-11-385,5-8-279,12-19-3729,16-13 3161</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2.630"/>
    </inkml:context>
    <inkml:brush xml:id="br0">
      <inkml:brushProperty name="width" value="0.05" units="cm"/>
      <inkml:brushProperty name="height" value="0.05" units="cm"/>
      <inkml:brushProperty name="color" value="#FF0066"/>
    </inkml:brush>
  </inkml:definitions>
  <inkml:trace contextRef="#ctx0" brushRef="#br0">197 0 13355,'7'14'1208,"-2"1"1041,-1 4-289,-4 4-424,-4 4-399,-6 11-769,-10 4-200,-9 6-128,-3 1-16,0-3 0,3-4-56,5-12-320,2-6-457,12-14-1183,18-25-2929</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5.479"/>
    </inkml:context>
    <inkml:brush xml:id="br0">
      <inkml:brushProperty name="width" value="0.05" units="cm"/>
      <inkml:brushProperty name="height" value="0.05" units="cm"/>
      <inkml:brushProperty name="color" value="#FF0066"/>
    </inkml:brush>
  </inkml:definitions>
  <inkml:trace contextRef="#ctx0" brushRef="#br0">0 4 10274,'0'0'106,"0"0"0,0 0-1,0-1 1,0 1 0,1 0 0,-1 0-1,0 0 1,0-1 0,0 1 0,0 0-1,0 0 1,0 0 0,1 0 0,-1-1-1,0 1 1,0 0 0,0 0 0,0 0-1,1 0 1,-1 0 0,0 0 0,0 0-1,0-1 1,1 1 0,-1 0 0,0 0-1,0 0 1,0 0 0,1 0 0,-1 0-1,0 0 1,0 0 0,0 0 0,1 0-1,-1 0 1,0 0 0,0 0 0,0 0-1,1 0 1,-1 1 0,7 7 2321,3 15 252,1 24 385,7 19-949,-12-46-1717,8 20 253,-1 0 0,-3 0 0,7 55 0,-14-58-599,-2-1 1,-2 0 0,-2 1 0,-9 49 0,13-77-1013,4-6-1562,-3-4 2164,-1 1-1,0-1 0,1 1 0,-1-1 0,0 0 0,1 1 0,-1-1 0,0 0 0,0 0 0,0 0 0,2-1 0,9-16-1465</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32.817"/>
    </inkml:context>
    <inkml:brush xml:id="br0">
      <inkml:brushProperty name="width" value="0.05" units="cm"/>
      <inkml:brushProperty name="height" value="0.05" units="cm"/>
      <inkml:brushProperty name="color" value="#FF0066"/>
    </inkml:brush>
  </inkml:definitions>
  <inkml:trace contextRef="#ctx0" brushRef="#br0">145 0 15611,'-22'39'1145,"0"2"447,0 0-216,0-2-568,-2-2-344,5-8-279,6-4-185,13-10-481,3-6-423,16-14-944,0-10-425,3-7 1169</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49.617"/>
    </inkml:context>
    <inkml:brush xml:id="br0">
      <inkml:brushProperty name="width" value="0.05" units="cm"/>
      <inkml:brushProperty name="height" value="0.05" units="cm"/>
      <inkml:brushProperty name="color" value="#FF0066"/>
    </inkml:brush>
  </inkml:definitions>
  <inkml:trace contextRef="#ctx0" brushRef="#br0">40 1404 9802,'0'-1'78,"-25"-22"4390,24 21-3930,-1 0-1,0 0 1,1 0 0,0 0 0,-1 0-1,1 0 1,0-1 0,0 1-1,0 0 1,-1-6 0,2 8-446,0 0 1,0-1-1,0 1 0,0 0 1,1-1-1,-1 1 1,0 0-1,0 0 0,0-1 1,0 1-1,1 0 0,-1-1 1,0 1-1,0 0 1,1 0-1,-1-1 0,0 1 1,0 0-1,1 0 0,-1 0 1,0 0-1,1-1 1,-1 1-1,0 0 0,1 0 1,-1 0-1,1 0 0,14-4 986,-6 1-426,8-4-88,0-2 1,-1 0-1,0-1 1,22-18 0,-8 6-205,528-338 2114,-104 97-1583,-301 176-475,61-38 240,-10-17-241,-175 118-393,21-17 22,2 1-1,67-37 1,-112 73-40,7-5-43,-14 8-138,0 0 0,1-1 0,-1 1 0,0-1 0,0 1-1,0-1 1,0 1 0,-1-1 0,1 1 0,0 0 0,0-1 0,-1 1 0,1-1-1,-1 1 1,0 0 0,0-2 0,-2-4-881,1-14-1405,2-7 924</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0.133"/>
    </inkml:context>
    <inkml:brush xml:id="br0">
      <inkml:brushProperty name="width" value="0.05" units="cm"/>
      <inkml:brushProperty name="height" value="0.05" units="cm"/>
      <inkml:brushProperty name="color" value="#FF0066"/>
    </inkml:brush>
  </inkml:definitions>
  <inkml:trace contextRef="#ctx0" brushRef="#br0">0 11 15811,'1'-11'5288,"-1"20"-1964,0 18-783,2 2-1495,1-1-1,2 1 1,13 45 0,-17-70-1006,11 46 160,-3 0 1,-2 1-1,-2 0 1,-3 1-1,-4 67 1,1-107-201,0-3 4,1 0-1,0 0 1,1 11-1,-1-20-2,0 1-1,0-1 0,0 1 1,0-1-1,0 1 1,0-1-1,0 1 0,0-1 1,0 1-1,0-1 1,0 1-1,1-1 0,-1 1 1,0-1-1,0 0 1,1 1-1,-1-1 0,0 1 1,0-1-1,1 0 1,-1 1-1,1-1 0,-1 0 1,0 1-1,1-1 1,-1 0-1,1 1 0,-1-1 1,1 0-1,-1 0 1,1 0-1,0 1 0,0-2 4,0 1-1,1 0 1,-1-1 0,0 0-1,1 1 1,-1-1-1,0 0 1,0 1-1,1-1 1,-1 0-1,0 0 1,0 0-1,1-1 1,13-15 83,22-30 0,-9 11-30,-3 5-32,56-54 0,-70 76-23,0 0 0,1 0 0,-1 2 0,2-1 0,-1 1 0,1 1-1,0 0 1,0 1 0,15-4 0,2 3 10,25-9-89,-51 14-155,-1-1 1,0 1 0,0-1 0,-1 0 0,1 0-1,0 0 1,-1 0 0,1-1 0,-1 1 0,0-1 0,1 1-1,-1-1 1,2-5 0,1-5-1020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5.401"/>
    </inkml:context>
    <inkml:brush xml:id="br0">
      <inkml:brushProperty name="width" value="0.05" units="cm"/>
      <inkml:brushProperty name="height" value="0.05" units="cm"/>
      <inkml:brushProperty name="color" value="#FF0066"/>
    </inkml:brush>
  </inkml:definitions>
  <inkml:trace contextRef="#ctx0" brushRef="#br0">4472 172 11370,'-12'-1'1871,"-9"1"-930,-17 7-591,1 2-1,0 2 1,1 1 0,-68 32 0,35-7 96,-92 65-1,58-33-353,-169 85 0,165-102-74,-188 90-10,43-44-584,165-68-278,-159 78 0,32 21 236,10-6 511,-346 206 394,425-247-282,-231 170 58,-41 96 61,316-272-43,-97 119 1,130-135-26,3 2 0,-70 129 0,88-134 61,-37 116 0,0 65 168,61-229-272,-78 404 755,78-389-746,-28 254 94,23 3-78,10-236 138,2 0-1,1-1 1,3 0 0,2 0 0,1 0-1,3-2 1,1 1 0,2-2 0,36 64 0,20 1 580,-32-49-426,157 249 447,-60-90-681,-103-170-92,1-1 0,61 56 0,-57-64-15,2-2 0,91 58 0,-100-74 19,2-2 0,0-1-1,0-1 1,2-2-1,41 9 1,223 25 639,7-24 301,-116-11-520,276 15-42,0-40-363,-304-8-27,189-50-1,152-70 24,-93 44 233,7 31 53,-296 50-254,175-31-11,-239 34-42,0-3-1,112-45 0,-81 19 2,-2-3 0,-2-3 0,-2-5 0,136-111 0,-112 67 22,69-57 10,-108 99-23,92-75 13,-126 98 4,-1-1 0,40-52 0,-39 36 82,39-71 1,19-60 183,-69 132-221,65-137 164,27-51-4,-102 208-204,94-195 91,-91 182-99,-2-1 1,-2 0 0,13-71-1,1-234 135,-15 124-115,-1 99-26,14-201-40,-25 0 128,-4 275-33,-3 0 1,-2 1-1,-2 0 1,-2 1-1,-2 0 1,-40-85-1,6 32 0,-77-172-26,95 198-48,-68-149-12,78 184-2,-1 1 0,-2 1 0,-43-51-1,28 46 9,-1 2 0,-2 2 0,-2 2-1,-2 1 1,-1 3 0,-89-47 0,58 41 12,-3 4 0,-1 4 0,-151-37 0,-271-41 65,126 50-58,270 51 85,-167 8 0,-321 61 57,540-49-140,1 2 0,0 2 0,-97 43 0,91-29 3,1 3 0,-104 76-1,91-54-186,3 3 0,2 3 0,-66 76 0,126-128 123,1 0 0,0 0 0,0 1 0,0 0 0,2 1 0,-1-1 0,1 1 0,1 0 0,0 0 0,0 0 0,-3 22 0,1 38-223</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7.093"/>
    </inkml:context>
    <inkml:brush xml:id="br0">
      <inkml:brushProperty name="width" value="0.05" units="cm"/>
      <inkml:brushProperty name="height" value="0.05" units="cm"/>
      <inkml:brushProperty name="color" value="#FF0066"/>
    </inkml:brush>
  </inkml:definitions>
  <inkml:trace contextRef="#ctx0" brushRef="#br0">38 1289 9642,'-3'2'743,"0"0"0,0-1 0,0 0 1,-1 1-1,1-1 0,-6 1 0,9-2-598,-1 0-1,1 0 1,0 0-1,-1 0 1,1 0 0,0 0-1,-1 0 1,1 0-1,-1 0 1,1 0-1,0 0 1,-1 0 0,1-1-1,0 1 1,-1 0-1,1 0 1,0 0-1,0 0 1,-1 0 0,1-1-1,0 1 1,-1 0-1,1 0 1,0-1-1,0 1 1,-1 0 0,1 0-1,0-1 1,0 0 33,0 0-1,0 0 1,0 0 0,0 0 0,0 0 0,0 0 0,0 0-1,0 0 1,0 0 0,1 0 0,-1 0 0,0 0 0,1 0-1,-1 0 1,2-1 0,5-9 671,1 0 0,0 0-1,12-12 1,-13 15-533,342-383 4779,187-186-3608,-399 432-1628,-53 59-2284,-82 83 1931,-1 2 374,-1 0 1,1 0-1,-1 0 0,1 1 1,0-1-1,0 0 0,-1 0 1,1 1-1,0-1 0,0 1 0,0-1 1,0 0-1,0 1 0,0 0 1,0-1-1,0 1 0,0 0 1,0-1-1,0 1 0,1 0 1,8 3-669</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7.959"/>
    </inkml:context>
    <inkml:brush xml:id="br0">
      <inkml:brushProperty name="width" value="0.05" units="cm"/>
      <inkml:brushProperty name="height" value="0.05" units="cm"/>
      <inkml:brushProperty name="color" value="#FF0066"/>
    </inkml:brush>
  </inkml:definitions>
  <inkml:trace contextRef="#ctx0" brushRef="#br0">372 911 11827,'5'-40'875,"-1"6"861,-1 0 0,-1-39-1,-3 68-1508,1-1-1,-1 1 1,0-1 0,0 1-1,0 0 1,-1-1-1,0 1 1,-4-9 0,5 13-161,-1-1 0,1 0 1,0 0-1,-1 0 1,0 1-1,1-1 0,-1 1 1,0-1-1,0 1 0,0 0 1,0-1-1,0 1 0,0 0 1,0 1-1,0-1 0,0 0 1,0 0-1,-1 1 1,1-1-1,0 1 0,-5 0 1,2 0 41,-1 0 0,0 1 1,1-1-1,-1 1 0,0 1 1,1-1-1,0 1 1,-1 0-1,1 0 0,0 0 1,0 1-1,-6 4 1,-4 3 269,0 2 1,-19 19-1,13-11-70,2 2-1,0 0 1,1 2 0,-22 36-1,29-40-171,1 0-1,0 1 0,2 0 0,0 0 0,2 1 0,-7 31 1,13-50-115,-1-1 1,1 0 0,0 1-1,0-1 1,0 0 0,0 1-1,0-1 1,0 0 0,1 1-1,-1-1 1,1 0 0,1 4-1,-2-5-14,1 0 0,0-1 0,0 1 0,-1 0-1,1 0 1,0-1 0,0 1 0,0-1 0,0 1 0,0-1 0,0 1-1,0-1 1,0 0 0,0 1 0,0-1 0,0 0 0,0 0-1,0 0 1,0 0 0,0 0 0,0 0 0,0 0 0,0 0 0,0 0-1,0 0 1,0 0 0,0-1 0,2 0 0,7-2 3,1-1-1,-1 0 1,0-1 0,0 0 0,0-1 0,-1 0 0,11-9-1,3-4-4,-1 0-1,-1-1 0,0-2 0,-2 0 0,0-1 0,-2-1 0,0 0 0,-2-1 1,-1-1-1,12-30 0,-2-5 11,-2-1 1,-4-1-1,16-96 0,-26 118-8,-2-1-1,-2-1 1,-1 1 0,-3-1-1,-5-44 1,4 79-5,1 1 0,-1-1 0,-1 1 0,0 0 0,0-1 0,0 1 0,-1 0 0,0 0 0,0 0 0,0 1 0,-1-1 0,-8-9-1,11 15 2,0-1 0,0 1 0,0 0 1,0-1-1,-1 1 0,1 0 0,0 0 0,-1 0 0,1 0 0,-1 0 0,0 0 0,1 1 0,-1-1 0,1 0 0,-1 1 0,0-1 0,0 1 0,1 0 0,-1-1 0,0 1 0,0 0 0,1 0 0,-1 0 0,0 0 0,0 1 0,1-1 0,-1 0 0,0 1 0,0-1 0,1 1 0,-1 0 0,0-1 0,1 1 0,-1 0 0,1 0 0,-1 0 0,-1 2 0,-3 3 25,1-1 1,0 1 0,0 1 0,0-1-1,1 1 1,0-1 0,-4 11 0,-2 5 81,2 0 0,0 1 0,2 0 0,0 0 0,1 0 0,2 1 0,0-1 0,2 41 0,2-47-29,0 0 0,2 0 0,0 0 0,1 0 0,8 23 0,-8-29-48,1 0-1,0 0 1,1-1 0,0 0 0,1 0-1,0 0 1,1-1 0,11 12 0,-12-15-33,0-1 1,0 0 0,0 0 0,0 0 0,0-1 0,1 0 0,0-1 0,0 0-1,0 0 1,0-1 0,1 0 0,-1 0 0,1-1 0,-1 0 0,1 0 0,-1-1 0,1 0-1,-1 0 1,1-1 0,-1-1 0,1 1 0,-1-1 0,0-1 0,1 1 0,-1-2-1,0 1 1,-1-1 0,1 0 0,-1 0 0,0-1 0,0 0 0,0 0 0,-1-1-1,1 0 1,-1 0 0,-1-1 0,8-9 0,-3 0-14,-1 0 1,0-1-1,10-26 1,14-55-71,-28 80 55,-5 18 28,0 0 0,0-1-1,0 1 1,0 0 0,0 0 0,0-1 0,0 1 0,0 0 0,0 0 0,0 0 0,0-1 0,0 1 0,0 0 0,0 0 0,1 0 0,-1-1 0,0 1 0,0 0 0,0 0 0,0 0 0,0 0 0,0-1 0,0 1 0,1 0 0,-1 0 0,0 0 0,0 0 0,0 0 0,0 0 0,1-1 0,-1 1 0,0 0 0,0 0 0,0 0-1,1 0 1,-1 0 0,0 0 0,0 0 0,0 0 0,1 0 0,-1 0 0,0 0 0,0 0 0,0 0 0,1 0 0,-1 0 0,0 0 0,0 0 0,1 0 0,-1 0 0,0 0 0,0 0 0,0 1 0,0-1 0,1 0 0,-1 0 0,0 0 0,0 0 0,0 0 0,0 0 0,1 1 0,5 8 11,-5-4-16,2 0 0,-1-1 0,0 0 0,1 1 0,0-1 0,0 0 0,0 0 0,0 0 0,1-1 0,0 1 0,-1-1 0,1 0 0,0 0 0,1 0-1,-1-1 1,0 1 0,1-1 0,0 0 0,-1 0 0,1-1 0,0 1 0,0-1 0,0 0 0,0-1 0,7 1 0,-5 0-358,-1-1 0,0 0 0,0-1 0,0 0 0,0 0-1,0 0 1,0 0 0,0-1 0,0 0 0,-1 0 0,1-1 0,-1 1 0,6-5-1,13-9-1269</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8.111"/>
    </inkml:context>
    <inkml:brush xml:id="br0">
      <inkml:brushProperty name="width" value="0.05" units="cm"/>
      <inkml:brushProperty name="height" value="0.05" units="cm"/>
      <inkml:brushProperty name="color" value="#FF0066"/>
    </inkml:brush>
  </inkml:definitions>
  <inkml:trace contextRef="#ctx0" brushRef="#br0">48 7 16083,'-19'3'1457,"1"1"1423,11-1-2304,4 0-528,6-3-928,11-6-472,14-8 648</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8.438"/>
    </inkml:context>
    <inkml:brush xml:id="br0">
      <inkml:brushProperty name="width" value="0.05" units="cm"/>
      <inkml:brushProperty name="height" value="0.05" units="cm"/>
      <inkml:brushProperty name="color" value="#FF0066"/>
    </inkml:brush>
  </inkml:definitions>
  <inkml:trace contextRef="#ctx0" brushRef="#br0">117 0 14979,'-13'10'1105,"0"0"0,1 1-1,0 1 1,-9 13 0,16-20-898,1 1-1,0 0 1,0 0-1,1 1 1,0-1 0,0 1-1,0 0 1,1-1-1,0 1 1,0 0 0,-1 11-1,3-15-175,0 0 0,1 0-1,-1 0 1,1 0 0,-1-1 0,1 1-1,0 0 1,0 0 0,0 0 0,0-1-1,1 1 1,-1 0 0,1-1 0,0 1-1,0-1 1,-1 0 0,1 0 0,1 1-1,-1-1 1,4 3 0,5 2 53,0 0 0,0 0 0,16 6 0,-13-7 169,-1 1 0,0 0 0,0 1-1,-1 1 1,18 14 0,-27-20-168,0 0 0,0 1-1,0-1 1,0 1 0,-1-1 0,0 1-1,1 0 1,-1 0 0,-1 0 0,1 0-1,0 0 1,-1 0 0,0 0 0,0 1-1,0-1 1,-1 0 0,0 1 0,1-1-1,-1 0 1,-1 1 0,1-1 0,-1 1-1,-1 6 1,-1-4-51,0 1 1,0-1-1,-1 1 0,1-1 0,-2 0 0,1-1 0,-1 1 1,0-1-1,-12 12 0,8-9-117,-1-1 0,0 0-1,-1 0 1,0-1 0,-17 9 0,23-14-110,1-1 0,0 0 0,-1 1-1,1-2 1,-1 1 0,1 0 0,-1-1 0,0 0 0,1 0 0,-1 0 0,-6-2 0,10 2 29,0 0 0,-1 0 0,1 0 1,0-1-1,-1 1 0,1-1 1,0 1-1,-1-1 0,1 1 0,0-1 1,0 0-1,-1 1 0,1-1 1,0 0-1,0 0 0,0 0 0,0 0 1,0 0-1,0 0 0,1 0 1,-1-1-1,0 1 0,0 0 0,1 0 1,-1-1-1,1 1 0,-1 0 1,1-1-1,0 1 0,-1 0 0,1-1 1,0 1-1,0 0 0,0-1 1,0 1-1,0-1 0,0 1 0,0 0 1,1-3-1,0 2-9,-1 1 1,1-1 0,0 0-1,0 0 1,0 1-1,0-1 1,0 1-1,1-2 1</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8:59.012"/>
    </inkml:context>
    <inkml:brush xml:id="br0">
      <inkml:brushProperty name="width" value="0.05" units="cm"/>
      <inkml:brushProperty name="height" value="0.05" units="cm"/>
      <inkml:brushProperty name="color" value="#FF0066"/>
    </inkml:brush>
  </inkml:definitions>
  <inkml:trace contextRef="#ctx0" brushRef="#br0">107 246 13931,'-9'6'757,"0"1"1,0 0-1,0 0 0,1 1 1,0 0-1,1 0 0,0 1 1,0 0-1,-8 16 0,12-20-603,0 0 1,1 1-1,0-1 0,0 1 0,0 0 0,1-1 1,0 1-1,0 0 0,0 0 0,1 0 0,0 0 0,0 0 1,0 0-1,1 0 0,0-1 0,0 1 0,1 0 1,-1 0-1,5 9 0,-4-12-139,0 1 1,0-1 0,0 1-1,0-1 1,1 0-1,0 1 1,-1-1-1,1-1 1,0 1-1,0 0 1,1-1-1,-1 1 1,1-1-1,-1 0 1,1 0-1,-1-1 1,1 1-1,0-1 1,0 1-1,0-1 1,0-1 0,0 1-1,0 0 1,0-1-1,0 0 1,0 0-1,0 0 1,0 0-1,0-1 1,1 0-1,-2 0 1,1 0-1,0 0 1,0 0-1,0-1 1,0 0-1,-1 0 1,1 0-1,-1 0 1,1 0 0,4-5-1,-3 2 12,0-1 0,0 1 0,-1-1 0,0 0 0,0 0 0,0-1-1,-1 1 1,1-1 0,-2 0 0,1 1 0,-1-1 0,3-13 0,-5 16-11,1 0 0,-1 0 0,0 0 1,0 0-1,0 0 0,-1 0 0,1 0 0,-1 0 1,0 0-1,0 1 0,-1-1 0,1 0 0,-1 1 1,1-1-1,-1 0 0,0 1 0,-1 0 0,1 0 1,0 0-1,-1 0 0,0 0 0,0 0 0,0 0 0,0 1 1,-4-3-1,-1 1-301,0 0 0,0 1 0,0 0 0,0 1 0,-1 0 0,1 0 0,-1 1 0,0 0 0,1 0 0,-12 1 0,4 0-573,4-3-138,12 3 969,0-1 0,0 1 0,0 0 0,0 0 0,0 0 1,0 0-1,0-1 0,0 1 0,0 0 0,0 0 0,0 0 0,0-1 0,1 1 1,-1 0-1,0 0 0,0 0 0,0 0 0,0 0 0,0-1 0,0 1 0,0 0 0,1 0 1,-1 0-1,0 0 0,0 0 0,0 0 0,0-1 0,0 1 0,1 0 0,-1 0 1,0 0-1,0 0 0,1 0 0,22-10-665,-5 6 1129,-1-1 0,1 2 0,0 1-1,1 0 1,-1 1 0,0 1 0,0 0 0,27 6 0,-2-1 1086,-25-3-621,-1 0-1,1 1 0,29 10 1,-42-11-695,7 1 308,-18-17-444,4 11-59,-8-14 4,1 1-1,1-1 0,0-1 1,-8-29-1,15 43-114,0-1 1,0 1-1,0-1 1,0 0-1,1 1 1,0-1-1,0 1 1,1-1-1,-1 0 1,1 1-1,0-1 1,0 1-1,0-1 1,1 1-1,-1 0 1,1-1-1,0 1 1,0 0-1,1 0 1,-1 1-1,1-1 1,0 0-1,0 1 1,0-1-1,5-2 1,-1 1-758,0 0 0,0 1 0,0 0-1,1 1 1,0-1 0,0 1 0,0 1 0,0 0 0,0 0 0,1 0 0,10 0 0,5 0-450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0.129"/>
    </inkml:context>
    <inkml:brush xml:id="br0">
      <inkml:brushProperty name="width" value="0.05" units="cm"/>
      <inkml:brushProperty name="height" value="0.05" units="cm"/>
      <inkml:brushProperty name="color" value="#FF0066"/>
    </inkml:brush>
  </inkml:definitions>
  <inkml:trace contextRef="#ctx0" brushRef="#br0">95 803 11779,'0'-1'86,"0"1"0,1 0 0,-1 0 0,0 0 0,0 0 0,0 0 0,0 0 0,0 0 0,0-1 0,0 1 0,0 0 0,0 0 0,0 0 0,0 0 0,0 0 0,0 0 0,0-1 0,0 1 0,0 0 0,0 0 0,0 0 0,-1-1 946,1 1-946,-1 0 0,1-1 0,0 1 0,0 0 0,0 0 0,0 0 0,0 0 0,0 0 0,0 0 0,-1 0 0,1 0 0,0 0 0,0 0 0,0 0 0,0 0 0,-7 6 2215,-6 14-506,13-19-1695,-18 28 938,1 2 0,-15 39 0,31-66-1030,0 0 1,0 0-1,0 1 0,0-1 1,1 0-1,0 1 0,0-1 1,0 1-1,0-1 0,1 0 1,1 5-1,-2-7-21,0-1 0,1 1 0,-1-1 0,1 1 0,-1-1 0,1 1 1,0-1-1,0 1 0,-1-1 0,1 0 0,0 0 0,0 1 0,0-1 0,1 0 0,-1 0 0,0 0 0,0 0 0,1 0 0,-1 0 0,0 0 0,1-1 0,-1 1 0,1 0 0,-1-1 0,1 1 0,-1-1 1,1 0-1,-1 1 0,1-1 0,0 0 0,-1 0 0,1 0 0,2 0 0,-2-1-7,1 1 0,-1-1 1,0 0-1,0 1 0,1-1 0,-1 0 1,0 0-1,0-1 0,0 1 0,0 0 1,0-1-1,0 1 0,0-1 0,-1 0 1,1 1-1,0-1 0,-1 0 1,1 0-1,-1 0 0,0 0 0,1-3 1,2-4 14,0 1 0,0-1 0,-1-1 0,2-10 0,1-13 53,-2 1-1,0-1 1,-2-35 0,-11-101 249,7 152-235,-7-67 450,7 72-197,-1 0 0,0 1 0,-1-1 0,-9-20 0,11 29-133,0-1 1,0 1 0,0 0 0,-1 0-1,1 1 1,-1-1 0,0 0-1,-6-3 1,9 5-139,-1 1 1,1-1-1,-1 1 0,0-1 1,1 1-1,-1 0 0,0-1 0,0 1 1,1 0-1,-1 0 0,0 0 1,0-1-1,0 1 0,1 0 0,-1 0 1,0 0-1,0 0 0,1 0 0,-1 0 1,0 0-1,0 1 0,0-1 1,1 0-1,-1 0 0,0 1 0,0-1 1,1 0-1,-1 1 0,0-1 1,1 1-1,-1-1 0,0 1 0,1-1 1,-1 1-1,1-1 0,-1 1 1,1-1-1,-1 1 0,1 0 0,-1-1 1,1 1-1,0 0 0,-1 0 0,1-1 1,0 1-1,0 0 0,-1 0 1,1 0-1,-2 11 136,1 0-1,0 0 1,0 0 0,1 1-1,1-1 1,3 20-1,0-6-111,1 0 0,2 0 0,0 0-1,2-1 1,0 0 0,2-1 0,1 0-1,24 38 1,-30-54-70,4 8 6,2 1 0,0-2-1,21 21 1,-30-32-4,1-1 0,-1 0 0,1 0 0,-1-1-1,1 1 1,0-1 0,0 0 0,0 0 0,1 0 0,-1 0 0,0-1 0,1 0 0,-1 0-1,1 0 1,-1 0 0,1-1 0,-1 1 0,1-1 0,0-1 0,7 0 0,-8 0-1,0-1 0,0 1 0,-1-1 1,1 0-1,0 0 0,-1 0 0,1-1 1,-1 1-1,0-1 0,0 0 0,0 0 0,0 0 1,-1 0-1,1 0 0,-1-1 0,1 1 1,-1-1-1,0 1 0,-1-1 0,3-6 1,1-5-2,-1 1 0,0-1 1,-1 1-1,2-20 1,-4 21 1,0 0 0,-1-1 1,0 1-1,-1 0 0,-3-14 1,4 23-1,-1 0-1,0 0 1,0 1 0,-1-1 0,1 0 0,-1 0 0,1 1 0,-1-1 0,-1 1 0,1-1 0,0 1-1,-1 0 1,1 0 0,-1 0 0,0 0 0,0 0 0,0 1 0,-1 0 0,1-1 0,-6-2 0,7 4-2,1 1 1,-1-1-1,0 0 1,1 1-1,-1-1 1,0 1-1,0 0 1,0-1-1,1 1 1,-1 0-1,0 0 1,0 0-1,0 1 1,1-1-1,-1 0 1,0 1-1,0-1 1,1 1-1,-1-1 1,0 1-1,0 0 1,1 0-1,-1 0 1,1 0-1,-1 0 1,1 0-1,-1 0 1,1 0-1,-2 3 1,1-2 0,0 1 0,1-1 1,0 1-1,-1-1 1,1 1-1,0 0 0,1-1 1,-1 1-1,0 0 1,1 0-1,-1 0 1,1 0-1,0-1 0,0 1 1,0 0-1,0 0 1,1 0-1,0 3 1,0-1-1,1 0 1,-1 0-1,1 0 1,1 0 0,-1 0-1,1-1 1,0 1-1,0-1 1,0 0 0,0 0-1,1 0 1,6 6-1,-4-5 2,0-1 0,1 1-1,-1-2 1,1 1 0,0-1-1,0 0 1,0 0-1,11 2 1,-10-3 8,1 0 0,0 0 0,-1-1-1,1-1 1,0 0 0,0 0 0,0 0 0,-1-1 0,1-1-1,0 1 1,-1-1 0,1-1 0,-1 0 0,0 0 0,0 0-1,9-6 1,-14 7-3,-1 0-1,1 0 0,-1 0 1,1 0-1,-1 0 1,0-1-1,0 1 0,0-1 1,0 1-1,-1-1 1,1 0-1,0 0 0,-1 0 1,1-4-1,0-1-4,0 0 0,-1 0-1,0 0 1,0-9 0,-1 10-41,0 0-1,1 0 1,0 0 0,0 0-1,1 0 1,4-12 0,-3 11-15,-3 7 50,0 0 0,1 0 1,-1 1-1,0-1 0,0 0 1,1 0-1,-1 1 0,0-1 0,1 0 1,-1 1-1,0-1 0,1 0 0,-1 1 1,1-1-1,0 1 0,-1-1 0,1 1 1,-1-1-1,1 1 0,0-1 0,-1 1 1,1 0-1,0-1 0,-1 1 0,1 0 1,0-1-1,-1 1 0,1 0 1,0 0-1,0 0 0,0 0 0,-1 0 1,1 0-1,0 0 0,0 0 0,-1 0 1,1 0-1,0 0 0,0 0 0,-1 1 1,1-1-1,1 1 0,12 3-2,10 3-13,-23-7 19,0 0 1,0 0-1,0 0 1,0 0-1,0 0 1,0 0-1,0 0 1,0-1-1,0 1 1,0 0-1,0-1 1,0 1-1,0 0 1,0-1-1,0 1 1,0-1-1,0 0 1,-1 1-1,1-1 1,0 0-1,1-1 1,9-14 12,0-1 1,13-30 0,-19 37-11,-10 23 7,0 0 1,1 0 0,1 0 0,0 1-1,0-1 1,2 1 0,0 0 0,1 28 0,0-41-10,0 1 0,0 0 0,1 0 0,-1 0 0,1 0 0,0 0 0,-1-1 0,1 1 0,0 0 0,0 0 0,0-1 0,0 1 0,0-1 0,0 1 0,1-1 0,-1 1 0,0-1 0,1 0 0,-1 0 0,3 2 0,-3-3 0,1 1 0,-1-1 0,0 0-1,1 1 1,-1-1 0,1 0 0,-1 0 0,1 0 0,-1 0 0,1 0 0,-1 0 0,1 0 0,-1-1 0,0 1 0,1 0 0,-1-1 0,1 1 0,-1-1 0,0 0 0,1 1 0,-1-1 0,0 0-1,0 0 1,0 0 0,1 0 0,1-2 0,3-4 0,0 0 0,0 0-1,0-1 1,-1 0 0,0 0 0,-1-1 0,0 1-1,0-1 1,3-12 0,-1-1 5,0 0 1,4-42 0,-7 22 3,-2 0 1,-7-73-1,-23-79 0,26 181-10,-2-24 21,2 28 88,2 17-37,9 43 279,2 0 1,30 89 0,-29-106-153,2-1 0,23 44 0,-29-65-225,0 0 1,1 0-1,0-1 1,1 0 0,0 0-1,1-1 1,1 0-1,20 15 1,-26-22-252,0 0 1,0 0 0,1 0-1,5 2 1,8-3-2732,-18-2 2556,0 0 1,0 0-1,0-1 1,0 1-1,0 0 1,0-1 0,0 1-1,0 0 1,0-1-1,0 0 1,0 1-1,0-1 1,2-1 0,-2 1 25,0-1 0,0 1 0,0-1 1,0 1-1,0-1 0,-1 1 0,1-1 1,0-2-1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6.448"/>
    </inkml:context>
    <inkml:brush xml:id="br0">
      <inkml:brushProperty name="width" value="0.05" units="cm"/>
      <inkml:brushProperty name="height" value="0.05" units="cm"/>
      <inkml:brushProperty name="color" value="#FF0066"/>
    </inkml:brush>
  </inkml:definitions>
  <inkml:trace contextRef="#ctx0" brushRef="#br0">13 343 10234,'-1'0'383,"0"1"-1,0-1 1,0 1-1,0-1 1,0 1-1,0-1 0,0 1 1,1 0-1,-1-1 1,0 1-1,0 0 1,0 1-1,1-2-271,0 1-1,0-1 1,0 0-1,0 0 1,0 0-1,0 1 1,0-1-1,0 0 1,0 0-1,0 0 1,0 1-1,0-1 1,0 0-1,0 0 1,0 0-1,0 1 1,1-1-1,-1 0 1,0 0-1,0 0 1,0 0-1,0 1 0,0-1 1,1 0-1,-1 0 1,0 0-1,0 0 1,0 0-1,0 0 1,1 0-1,-1 0 1,0 0-1,0 1 1,0-1-1,1 0 1,-1 0-1,3 1 411,1-1-1,-1 1 0,1-1 0,-1 0 0,7 0 0,69-7 1396,147-32 0,175-22 691,-47 9-1853,-333 48-742,-3 1 7,0-1-1,-1-1 0,1 0 0,29-13 1,-47 18-17,1-1 1,-1 1 0,0 0-1,1 0 1,-1 0 0,1-1 0,-1 1-1,0 0 1,1 0 0,-1-1-1,1 1 1,-1 0 0,0-1-1,0 1 1,1-1 0,-1 1 0,0 0-1,1-1 1,-1 1 0,0-1-1,0 1 1,0 0 0,0-1-1,0 1 1,1-1 0,-1 1 0,0-1-1,0 1 1,0-1 0,-1 0 0,1 0 1,0 1-1,-1-1 1,1 0 0,-1 0-1,1 1 1,-1-1-1,0 1 1,1-1 0,-1 0-1,1 1 1,-1-1-1,0 1 1,-1-1-1,-31-13 46,29 13-46,-38-13 7,-121-36 36,117 41-43,-93-5 0,50 8 3,86 5-45,-20-2-38,22 2 17,0 1 0,0 0-1,0 0 1,0-1 0,0 1 0,0-1 0,0 1-1,0-1 1,0 1 0,0-1 0,0 1 0,1-1-1,-1 0 1,0 1 0,0-1 0,1 0 0,-1 0-1,0-1 1,0 2-23,1-1 1,0 1-1,0-1 1,0 1-1,0-1 0,0 1 1,0-1-1,0 1 0,0-1 1,0 1-1,0 0 0,1-1 1,-1 1-1,0-1 0,0 1 1,0-1-1,0 1 0,1 0 1,-1-1-1,0 1 0,0-1 1,1 1-1,-1 0 0,0-1 1,1 1-1,-1 0 0,0 0 1,1-1-1,-1 1 0,1 0 1,-1 0-1,0-1 0,1 1 1,-1 0-1,1 0 1,-1 0-1,1-1 0,1 1-269,1-1-1,-1 1 0,0-1 0,0 1 1,0 0-1,0 0 0,4 0 1,20 6-1243</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5.479"/>
    </inkml:context>
    <inkml:brush xml:id="br0">
      <inkml:brushProperty name="width" value="0.05" units="cm"/>
      <inkml:brushProperty name="height" value="0.05" units="cm"/>
      <inkml:brushProperty name="color" value="#FF0066"/>
    </inkml:brush>
  </inkml:definitions>
  <inkml:trace contextRef="#ctx0" brushRef="#br0">1 178 12099,'1'-65'1975,"1"-31"4051,1 80-3224,-2 16-2639,0 1-1,-1 0 0,1 0 0,-1-1 1,1 1-1,-1 0 0,0 0 1,1-1-1,-1 1 0,0 0 0,0 0 1,1 0-1,-1 0 0,0 0 0,0-1 1,0 1-1,0 0 0,0 1 1,10 67 1823,17 92-118,2-41-1167,22 123-359,-31-97-991,-19-142 412,-1 0 0,1-1-1,0 1 1,0-1 0,0 1-1,0-1 1,0 0-1,1 1 1,3 3 0,-5-6 169,0-1 0,0 0 1,1 0-1,-1 0 0,0 0 1,0 0-1,1 0 1,-1 0-1,0 0 0,0 0 1,1 0-1,-1 0 0,0 0 1,0 0-1,1 0 0,-1 0 1,0-1-1,0 1 0,1 0 1,-1 0-1,0 0 1,0 0-1,1 0 0,-1-1 1,0 1-1,0 0 0,0 0 1,1 0-1,-1-1 0,0 1 1,0 0-1,0 0 1,0 0-1,0-1 0,1 1 1,-1 0-1,0 0 0,0-1 1,0 1-1,0 0 0,0-1 1,0 1-1,0 0 1,0-1-1,4-14-1823,-1-19-957,-2-4 902</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5.730"/>
    </inkml:context>
    <inkml:brush xml:id="br0">
      <inkml:brushProperty name="width" value="0.05" units="cm"/>
      <inkml:brushProperty name="height" value="0.05" units="cm"/>
      <inkml:brushProperty name="color" value="#FF0066"/>
    </inkml:brush>
  </inkml:definitions>
  <inkml:trace contextRef="#ctx0" brushRef="#br0">1 139 12947,'1'-2'365,"1"-1"0,0 0 1,-1 1-1,1 0 0,0-1 1,0 1-1,1 0 1,-1 0-1,0 0 0,1 0 1,-1 0-1,1 1 0,-1-1 1,5-1-1,-5 2-175,34-19 1969,0 2 0,66-24 0,-84 37-1823,-1-1 0,2 2 1,-1 1-1,0 0 0,1 1 1,-1 1-1,1 1 0,22 2 1,-38-2-292,1 1 1,-1-1-1,0 1 1,0 0-1,1 0 1,-1 0-1,0 0 1,0 1 0,0-1-1,0 1 1,4 3-1,-6-3-29,0-1 0,1 0 0,-1 1 0,0-1 0,0 1 0,0 0 0,-1-1 0,1 1 0,0 0 0,-1-1 0,1 1 0,-1 0 0,1 0 0,-1-1 0,0 1-1,0 0 1,0 0 0,0 0 0,0 0 0,0-1 0,0 1 0,-1 3 0,-2 5 39,0-1-1,0 1 1,-1-1-1,0 1 0,-10 16 1,-34 42 131,33-47-145,0 0-51,-28 36 41,39-52-162,-1-1 0,1 1 0,-1-1 0,1 0 0,-1 0 0,-1-1 0,1 1 0,-8 3 0,13-7 58,-1 0 0,1 0 0,-1 1 0,1-1-1,-1 0 1,0 0 0,1 0 0,-1 0 0,1 0 0,-1 0 0,1 0-1,-1 0 1,1 0 0,-1 0 0,1 0 0,-1 0 0,0 0 0,1 0 0,-1-1-1,1 1 1,-1 0 0,1 0 0,-1-1 0,1 1 0,-1-1 0,0 0-70,0 0 0,1 0 0,-1 0 1,0 0-1,1 0 0,-1 0 0,1 0 0,-1 0 1,1 0-1,0 0 0,-1-2 0,-1-28-2420,2 31 2550,4-35-1742</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5.915"/>
    </inkml:context>
    <inkml:brush xml:id="br0">
      <inkml:brushProperty name="width" value="0.05" units="cm"/>
      <inkml:brushProperty name="height" value="0.05" units="cm"/>
      <inkml:brushProperty name="color" value="#FF0066"/>
    </inkml:brush>
  </inkml:definitions>
  <inkml:trace contextRef="#ctx0" brushRef="#br0">1 0 15611,'0'24'2281,"1"2"2200,4 6-2153,1 2-423,-3 0-817,4-1-424,-2-7-536,3-4-304,-1-10-1096,0-4-505,-2-9-1327,2-5 2528,0-2-89</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6.055"/>
    </inkml:context>
    <inkml:brush xml:id="br0">
      <inkml:brushProperty name="width" value="0.05" units="cm"/>
      <inkml:brushProperty name="height" value="0.05" units="cm"/>
      <inkml:brushProperty name="color" value="#FF0066"/>
    </inkml:brush>
  </inkml:definitions>
  <inkml:trace contextRef="#ctx0" brushRef="#br0">1 0 16363,'0'0'673,"3"0"295,12 0-1224,2 0-336,0 0-721,4 5 625</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6.458"/>
    </inkml:context>
    <inkml:brush xml:id="br0">
      <inkml:brushProperty name="width" value="0.05" units="cm"/>
      <inkml:brushProperty name="height" value="0.05" units="cm"/>
      <inkml:brushProperty name="color" value="#FF0066"/>
    </inkml:brush>
  </inkml:definitions>
  <inkml:trace contextRef="#ctx0" brushRef="#br0">0 172 13067,'5'5'813,"1"1"0,-1 0-1,-1 0 1,1 0 0,-1 0 0,0 0 0,4 10 0,-7-12-563,1 0 1,-1 0 0,0 0-1,-1 0 1,1 0-1,-1 0 1,0 0-1,0 0 1,0 0-1,0 0 1,-1 0-1,1 0 1,-1 0-1,0 0 1,-2 5-1,-5 4 329,2-12-417,1-9-149,3 2-11,1 0-1,0-1 1,0 1 0,0-1-1,1 1 1,0-1 0,0 1-1,1 0 1,0-1 0,0 1-1,0-1 1,1 1 0,0 0 0,4-9-1,-5 14 3,0-1-1,0 1 0,0-1 1,0 1-1,0 0 1,0-1-1,1 1 0,-1 0 1,0 0-1,1 0 1,-1 0-1,1 0 0,-1 0 1,1 0-1,0 0 1,-1 1-1,1-1 0,0 1 1,0-1-1,-1 1 1,1 0-1,3-1 1,3 1 41,1 0 1,0 1-1,13 2 1,2 0 71,-16-2 20,1-1 1,0-1-1,-1 1 1,1-1-1,-1-1 1,0 0-1,1 0 1,-1 0-1,0-1 1,0 0-1,0-1 1,-1 0-1,1 0 1,-1-1-1,0 1 1,0-2-1,-1 1 1,12-13-1,-16 17-96,-1 0-1,0-1 1,0 1-1,-1-1 1,1 1 0,0-1-1,0 1 1,-1-1-1,1 1 1,-1-1-1,1 0 1,-1 1 0,0-1-1,1-3 1,-2 4-25,1 1 0,0-1 0,0 0 0,0 0 0,-1 0 0,1 1 0,0-1 0,-1 0 0,1 0 1,-1 1-1,1-1 0,-1 0 0,1 1 0,-1-1 0,0 1 0,1-1 0,-1 1 0,0-1 0,1 1 0,-1-1 0,0 1 0,0-1 1,1 1-1,-1 0 0,0 0 0,0-1 0,0 1 0,1 0 0,-3 0 0,-9-3 14,1 2-216,1-2-1,-18-5 1,26 7-63,-1 0-1,0-1 1,0 1 0,1-1-1,-1 0 1,0 0 0,1 0-1,0 0 1,0 0 0,-1 0 0,1-1-1,0 1 1,-3-6 0,5 7 59,-1 0 0,1 0 1,-1 0-1,1 0 0,-1 0 0,1 0 1,0 0-1,-1 0 0,1 0 1,0-1-1,0 1 0,0-2 1,0 2 45,1-1-1,-1 1 1,1 0 0,0 0 0,-1 0 0,1-1 0,0 1 0,0 0-1,0 0 1,1-1 0,-2 2 141</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7.031"/>
    </inkml:context>
    <inkml:brush xml:id="br0">
      <inkml:brushProperty name="width" value="0.05" units="cm"/>
      <inkml:brushProperty name="height" value="0.05" units="cm"/>
      <inkml:brushProperty name="color" value="#FF0066"/>
    </inkml:brush>
  </inkml:definitions>
  <inkml:trace contextRef="#ctx0" brushRef="#br0">110 327 15523,'-24'29'2767,"0"1"-1,-24 41 0,46-68-2657,1 0-1,-1 1 0,0-1 1,1 0-1,0 1 0,0-1 1,0 1-1,0 0 0,0-1 1,1 1-1,0 0 0,-1-1 1,2 5-1,-1-6-101,0 0-1,1-1 1,-1 1 0,1 0 0,0-1-1,0 1 1,-1 0 0,1-1 0,0 1-1,0-1 1,1 0 0,-1 1 0,0-1-1,0 0 1,1 1 0,-1-1 0,0 0-1,1 0 1,-1 0 0,1 0 0,0-1-1,-1 1 1,1 0 0,0-1 0,-1 1-1,1-1 1,0 1 0,0-1 0,2 0-1,0 0-51,-1 0 0,1 0 1,0 0-1,-1-1 0,1 1 0,-1-1 0,1 0 0,-1 0 0,0 0 0,1-1 0,-1 1 0,0-1 0,0 0 0,0 0 0,0 0 0,0 0 0,0 0 0,0-1 0,-1 1 0,4-5 0,3-4-51,0 0-1,-1 0 1,-1-1 0,7-13 0,-7 10 83,-1-1 0,-1 1 1,0-1-1,-1 0 0,-1 0 1,-1 0-1,0-1 0,0-31 1,-5-2 99,-14-79 0,16 122-65,0-2 88,0 0 0,-1 0 0,-1-1 0,0 1 0,-7-17 1,10 26-81,-1-1 0,1 1-1,0-1 1,0 1 0,-1-1 0,1 1 0,-1-1 0,1 1 0,0-1 0,-1 1 0,1-1 0,-1 1 0,1-1 0,-1 1 0,1 0 0,-1-1 0,1 1 0,-1 0 0,1 0-1,-2-1 1,2 1-3,-1 0-1,1 0 1,-1 1-1,1-1 1,0 0-1,-1 0 0,1 0 1,-1 1-1,1-1 1,0 0-1,-1 0 1,1 1-1,0-1 0,-1 0 1,1 1-1,0-1 1,0 0-1,-1 1 1,1-1-1,0 0 0,0 1 1,-1 0-1,-1 3 155,1 0 0,-1 1 0,1-1-1,-2 9 1,0 8 97,0 0-1,2 1 1,0-1-1,1 0 1,2 1-1,0-1 1,6 26-1,-6-37-250,1 1 0,1-1-1,0 1 1,0-1 0,1 0-1,0 0 1,1-1 0,0 0-1,0 0 1,1 0 0,0-1 0,1 1-1,0-2 1,0 1 0,17 11-1,-22-17-25,0 0 0,0-1 0,-1 1-1,1-1 1,0 0 0,0 1-1,0-1 1,0 0 0,1-1 0,-1 1-1,0-1 1,0 1 0,0-1 0,1 0-1,-1 0 1,0 0 0,0-1-1,0 1 1,1-1 0,-1 0 0,3-1-1,-2 0-2,0 0 0,-1 0 0,1-1 0,-1 0 0,0 1 0,0-1 0,0 0 0,0-1 0,0 1 0,-1 0 0,1-1 0,-1 1 0,0-1 0,0 0 0,2-6 0,35-109-239,-34 108 221,1 9 6,-5 3 12,1 0 0,-1 0 0,1 0 0,-1 1-1,1-1 1,-1 1 0,0-1 0,2 3 0,4 6 17,1-1 1,0 0 0,14 10-1,-18-15-307,0-1-1,0 0 1,1 0-1,0-1 0,-1 1 1,1-1-1,0 0 1,0 0-1,0-1 1,6 2-1,-10-3 64,0 0 1,0 0-1,0 0 0,0 0 0,0 0 0,0 0 0,0 0 0,-1-1 0,1 1 0,0 0 1,0-1-1,0 1 0,0 0 0,-1-1 0,2 0 0,5-3-1302,6 3-204</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7.205"/>
    </inkml:context>
    <inkml:brush xml:id="br0">
      <inkml:brushProperty name="width" value="0.05" units="cm"/>
      <inkml:brushProperty name="height" value="0.05" units="cm"/>
      <inkml:brushProperty name="color" value="#FF0066"/>
    </inkml:brush>
  </inkml:definitions>
  <inkml:trace contextRef="#ctx0" brushRef="#br0">22 6 15363,'-13'0'1857,"4"0"1935,12 0-2375,8-2-417,2 0-472,-6 0-368,1 2-672,-2 0-512,9 2-4089,10 0 3264</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7.596"/>
    </inkml:context>
    <inkml:brush xml:id="br0">
      <inkml:brushProperty name="width" value="0.05" units="cm"/>
      <inkml:brushProperty name="height" value="0.05" units="cm"/>
      <inkml:brushProperty name="color" value="#FF0066"/>
    </inkml:brush>
  </inkml:definitions>
  <inkml:trace contextRef="#ctx0" brushRef="#br0">0 68 15579,'7'9'937,"-1"-1"-1,0 1 0,-1 1 1,0-1-1,0 1 1,4 13-1,-1 2 563,6 37 0,-14-58-1416,8 28 411,-7-31-483,-1 0 0,0 0-1,0-1 1,1 1 0,-1 0 0,0 0 0,1 0-1,-1 0 1,1-1 0,-1 1 0,1 0-1,-1-1 1,1 1 0,-1 0 0,1-1-1,0 1 1,-1-1 0,1 1 0,0-1-1,0 1 1,-1-1 0,1 1 0,0-1 0,0 0-1,0 1 1,0-1 0,-1 0 0,1 0-1,0 0 1,1 0 0,-1 0-11,0 0 0,0-1 0,0 1 0,0-1 0,0 1 0,0-1 0,0 0 0,0 1 0,-1-1 0,1 0 0,0 0 0,0 1 0,-1-1 0,1 0 0,-1 0 0,1 0 0,-1 0 0,1 0 0,-1 0 0,1 0 0,-1-1 0,7-26-54,-6 20 41,11-73-82,-8 50 91,1 0 0,10-36-1,-14 65 13,-1 1 0,1-1-1,-1 1 1,1-1 0,0 1-1,-1-1 1,1 1 0,0 0-1,0-1 1,0 1 0,0 0-1,2-2 1,-2 3 3,0 0 1,-1-1-1,1 1 1,0 0-1,-1 0 0,1-1 1,0 1-1,0 0 1,-1 0-1,1 0 0,0 0 1,0 0-1,-1 0 1,1 0-1,0 0 0,-1 0 1,1 0-1,0 1 1,0-1-1,-1 0 1,1 0-1,0 1 0,-1-1 1,1 0-1,0 1 1,-1-1-1,1 1 0,-1-1 1,1 1-1,0 0 1,2 2 42,0 0 1,0 0-1,0 1 1,-1-1 0,1 1-1,-1 0 1,0 0-1,3 8 1,11 38 164,-10-29-196,-4-16-76,14 40-422,-14-41 114,0 0-1,0 0 1,1 0-1,-1 0 1,1-1 0,0 1-1,0-1 1,5 5-1,-7-7 313,0-1 1,0 1-1,1 0 0,-1-1 0,0 1 0,0-1 0,1 1 0,-1-1 0,0 0 1,1 1-1,-1-1 0,0 0 0,1 0 0,-1 0 0,0 0 0,1 0 0,-1 0 1,0 0-1,3-1 0,9-8 421</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7.843"/>
    </inkml:context>
    <inkml:brush xml:id="br0">
      <inkml:brushProperty name="width" value="0.05" units="cm"/>
      <inkml:brushProperty name="height" value="0.05" units="cm"/>
      <inkml:brushProperty name="color" value="#FF0066"/>
    </inkml:brush>
  </inkml:definitions>
  <inkml:trace contextRef="#ctx0" brushRef="#br0">72 1 15019,'-8'10'1473,"-6"8"1183,-3 6-207,0 8-593,4 4-392,11-2-656,9-4-279,10-8-225,8-5-88,4-10-88,5 0 48,1-7 160,-1 2 144,22 137 1216,-61-109-3072,9 16-952,-4-5 1047</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8.216"/>
    </inkml:context>
    <inkml:brush xml:id="br0">
      <inkml:brushProperty name="width" value="0.05" units="cm"/>
      <inkml:brushProperty name="height" value="0.05" units="cm"/>
      <inkml:brushProperty name="color" value="#FF0066"/>
    </inkml:brush>
  </inkml:definitions>
  <inkml:trace contextRef="#ctx0" brushRef="#br0">1 1 17444,'1'5'2224,"1"5"2033,7 14-2112,2 6-497,3 2-728,0-3-352,1-2-352,-2-3-136,-6-5-376,-2-4-360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7.079"/>
    </inkml:context>
    <inkml:brush xml:id="br0">
      <inkml:brushProperty name="width" value="0.05" units="cm"/>
      <inkml:brushProperty name="height" value="0.05" units="cm"/>
      <inkml:brushProperty name="color" value="#FF0066"/>
    </inkml:brush>
  </inkml:definitions>
  <inkml:trace contextRef="#ctx0" brushRef="#br0">9 73 11098,'0'0'181,"-1"0"-1,1 0 0,-1-1 0,1 1 1,-1 0-1,1 0 0,-1 0 0,1-1 1,-1 1-1,1 0 0,0 0 0,-1-1 0,1 1 1,-1 0-1,1-1 0,0 1 0,-1 0 1,1-1-1,0 1 0,-1-1 0,1 0-35,0 1-1,0 0 1,0-1-1,1 1 1,-1 0-1,0 0 0,0-1 1,0 1-1,0 0 1,1 0-1,-1-1 1,0 1-1,0 0 0,1 0 1,-1 0-1,0-1 1,0 1-1,1 0 1,-1 0-1,0 0 0,0 0 1,1 0-1,0-1 1,22-4 2473,128-3 899,34-3-2199,-164 8-1219,334-24 1608,-198 28-1123,-205-4-2627,28 0 290,0 2 0,1 0 1,-30 3-1,23 4 410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8.358"/>
    </inkml:context>
    <inkml:brush xml:id="br0">
      <inkml:brushProperty name="width" value="0.05" units="cm"/>
      <inkml:brushProperty name="height" value="0.05" units="cm"/>
      <inkml:brushProperty name="color" value="#FF0066"/>
    </inkml:brush>
  </inkml:definitions>
  <inkml:trace contextRef="#ctx0" brushRef="#br0">1 36 18492,'5'-2'656,"-3"-1"0,5-2-640,4-2-984,1-2-504,24-1 664</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8.686"/>
    </inkml:context>
    <inkml:brush xml:id="br0">
      <inkml:brushProperty name="width" value="0.05" units="cm"/>
      <inkml:brushProperty name="height" value="0.05" units="cm"/>
      <inkml:brushProperty name="color" value="#FF0066"/>
    </inkml:brush>
  </inkml:definitions>
  <inkml:trace contextRef="#ctx0" brushRef="#br0">181 0 15739,'-9'0'763,"0"1"0,1 0 0,-1 1 0,-14 3 0,15-2-589,-1 0 0,1 0 0,0 1 0,0 0 0,0 0 1,0 1-1,1 0 0,0 0 0,0 1 0,0 0 0,1 0 0,0 1 0,-9 11 0,14-16-115,-1 0-1,1 0 0,0 0 0,0 1 1,0-1-1,0 0 0,1 0 0,-1 1 1,1-1-1,-1 0 0,1 1 0,0-1 1,0 0-1,0 1 0,0-1 0,0 0 0,0 1 1,1-1-1,-1 0 0,1 1 0,-1-1 1,1 0-1,0 0 0,0 0 0,0 1 1,1-1-1,-1 0 0,0-1 0,1 1 1,-1 0-1,1 0 0,-1 0 0,4 2 1,5 4 213,1-1 0,0 0 1,0 0-1,22 9 1,-28-13-190,14 5 219,-10-5-121,-1 1 0,1 0-1,-1 0 1,12 9-1,-19-12-152,1 0 0,-1 0 0,1 1 0,-1-1-1,1 1 1,-1-1 0,0 1 0,0-1-1,0 1 1,0 0 0,0 0 0,0-1 0,0 1-1,-1 0 1,1 0 0,-1 0 0,1 0-1,-1 0 1,0 0 0,1 0 0,-1 0 0,0 0-1,0 0 1,-1 0 0,1 0 0,-1 3 0,-1 0-49,1-1 1,-1 1 0,0 0 0,0-1-1,-1 0 1,0 0 0,0 1 0,-5 5-1,-4 2-455,-17 14 0,19-18-729,1 0-1,0 0 0,1 1 0,-10 12 1,1 8-1305</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9.259"/>
    </inkml:context>
    <inkml:brush xml:id="br0">
      <inkml:brushProperty name="width" value="0.05" units="cm"/>
      <inkml:brushProperty name="height" value="0.05" units="cm"/>
      <inkml:brushProperty name="color" value="#FF0066"/>
    </inkml:brush>
  </inkml:definitions>
  <inkml:trace contextRef="#ctx0" brushRef="#br0">137 1 17276,'-7'3'485,"0"0"1,1 1 0,0 0 0,0 1 0,0-1-1,1 1 1,-1 0 0,1 1 0,0-1-1,1 1 1,-1 0 0,-4 9 0,1 0 167,-1 1 0,2 1 0,-10 30 0,12-26-462,0-1 0,2 1 0,0 0 1,1 0-1,1 0 0,1 0 0,1 0 0,1 0 1,0-1-1,2 1 0,1 0 0,0-1 0,1 0 0,2 0 1,0-1-1,15 27 0,156 229-2159,-173-267 1547,-2-4-239,-1 0 0,0 0 1,0 0-1,0 0 0,-1 1 0,0-1 0,0 1 0,0 0 1,2 7-1,-2 1-1082</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9.443"/>
    </inkml:context>
    <inkml:brush xml:id="br0">
      <inkml:brushProperty name="width" value="0.05" units="cm"/>
      <inkml:brushProperty name="height" value="0.05" units="cm"/>
      <inkml:brushProperty name="color" value="#FF0066"/>
    </inkml:brush>
  </inkml:definitions>
  <inkml:trace contextRef="#ctx0" brushRef="#br0">6 124 18012,'-5'5'4177,"18"-5"-2745,11-3-56,6-6-567,1-1-161,6-2-624,0-1-560,1-3-969,-1-2-991,0-3-3538,1-6 3578</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09.802"/>
    </inkml:context>
    <inkml:brush xml:id="br0">
      <inkml:brushProperty name="width" value="0.05" units="cm"/>
      <inkml:brushProperty name="height" value="0.05" units="cm"/>
      <inkml:brushProperty name="color" value="#FF0066"/>
    </inkml:brush>
  </inkml:definitions>
  <inkml:trace contextRef="#ctx0" brushRef="#br0">162 1 15923,'-1'0'120,"-83"61"8190,75-53-7955,0 0 0,0 0 0,1 1 0,1 0 0,-1 0 0,-8 16 0,15-23-315,-1 1 0,1 0 0,0-1 0,0 1 1,0 0-1,0-1 0,0 1 0,1 0 0,-1 0 0,1 0 1,0 0-1,0 0 0,0 0 0,0-1 0,1 4 0,0-4-38,-1 0 0,1-1 0,0 1 0,-1-1-1,1 0 1,0 1 0,0-1 0,0 0 0,0 1 0,0-1-1,1 0 1,-1 0 0,0 0 0,1 0 0,-1 0-1,0 0 1,1 0 0,-1-1 0,1 1 0,-1 0 0,1-1-1,0 1 1,-1-1 0,1 0 0,-1 1 0,1-1-1,1 0 1,4 1-50,0-1 0,-1 0 0,1-1 0,0 1 0,-1-1 0,1 0-1,9-4 1,3-1-154,21-12 0,-16 8 176,-21 9 38,-1 0 0,1 0-1,0 1 1,0-1-1,0 1 1,0-1-1,0 1 1,0 0 0,0 1-1,0-1 1,0 0-1,3 2 1,-2-2 2,0 1 1,1-1-1,-1 1 1,0-1-1,5-1 1,-8 0-287,1 1-1,0-1 1,0 0 0,0 0 0,-1 0 0,1 0-1,-1 0 1,1-1 0,-1 1 0,1-1 0,-1 1-1,0-1 1,1 1 0,-1-1 0,0 1 0,0-1-1,0 0 1,0 0 0,0-3 0,9-11-2133,6-4 768</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0.067"/>
    </inkml:context>
    <inkml:brush xml:id="br0">
      <inkml:brushProperty name="width" value="0.05" units="cm"/>
      <inkml:brushProperty name="height" value="0.05" units="cm"/>
      <inkml:brushProperty name="color" value="#FF0066"/>
    </inkml:brush>
  </inkml:definitions>
  <inkml:trace contextRef="#ctx0" brushRef="#br0">1 156 17612,'0'4'490,"0"0"1,0-1-1,0 1 1,0-1-1,1 1 1,-1-1-1,1 1 1,0-1-1,0 1 1,1-1-1,-1 0 1,1 1-1,-1-1 1,1 0-1,0 0 1,0 0-1,3 3 0,4 4 81,2 0 0,-1 0-1,13 8 1,-8-6-146,-9-7-306,35 27 218,-38-30-333,0 0 0,0-1 1,0 1-1,1-1 0,-1 1 0,0-1 0,0 0 1,1 0-1,-1 0 0,1-1 0,5 1 0,-8-1-6,0 0-1,0 0 1,0 0-1,0-1 0,0 1 1,0 0-1,-1-1 1,1 1-1,0-1 1,0 1-1,0-1 1,-1 1-1,1-1 0,0 1 1,-1-1-1,1 0 1,-1 1-1,1-1 1,0 0-1,-1 0 0,1 1 1,-1-1-1,0 0 1,1 0-1,-1 0 1,0 0-1,1 0 0,-1 1 1,0-3-1,1-3-23,0 0 0,-1 0-1,0-10 1,0 7-9,-5-145-1940,-3 52-4028,7 88 4684</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0.364"/>
    </inkml:context>
    <inkml:brush xml:id="br0">
      <inkml:brushProperty name="width" value="0.05" units="cm"/>
      <inkml:brushProperty name="height" value="0.05" units="cm"/>
      <inkml:brushProperty name="color" value="#FF0066"/>
    </inkml:brush>
  </inkml:definitions>
  <inkml:trace contextRef="#ctx0" brushRef="#br0">59 2 16412,'-28'42'6342,"22"-32"-5704,1 0 0,0 0-1,1 0 1,-6 19 0,10-25-563,0 0 0,-1-1 0,1 1 0,1 0 0,-1-1 0,0 1-1,1 0 1,0-1 0,0 1 0,0-1 0,0 1 0,0-1 0,1 1 0,0-1 0,0 0 0,0 0 0,0 0 0,0 0 0,3 4 0,-3-5-72,0 0-1,0-1 1,-1 1 0,1 0 0,0 0 0,1-1 0,-1 1 0,0-1-1,0 0 1,1 0 0,-1 0 0,0 0 0,1 0 0,-1 0 0,1-1 0,0 1-1,-1-1 1,1 1 0,-1-1 0,1 0 0,0 0 0,-1 0 0,1-1-1,-1 1 1,1-1 0,-1 1 0,5-2 0,-6 1-7,-1 0 1,1 1-1,0-1 1,-1 0-1,1 1 1,0-1-1,-1 0 0,1 0 1,-1 0-1,1 0 1,-1 1-1,0-1 1,1 0-1,-1 0 1,0 0-1,1 0 0,-1 0 1,0 0-1,0 0 1,0 0-1,0 0 1,0 0-1,0 0 1,0 0-1,0 0 0,-1-1 1,-6-28-250,6 27 206,-7-27-514,4 13-595,-1 1 0,-1-1 0,0 2-1,-12-23 1,9 26 758,5 10-184</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0.846"/>
    </inkml:context>
    <inkml:brush xml:id="br0">
      <inkml:brushProperty name="width" value="0.05" units="cm"/>
      <inkml:brushProperty name="height" value="0.05" units="cm"/>
      <inkml:brushProperty name="color" value="#FF0066"/>
    </inkml:brush>
  </inkml:definitions>
  <inkml:trace contextRef="#ctx0" brushRef="#br0">21 53 14027,'-3'7'1142,"0"1"0,0 0 0,0-1 0,1 1 0,0 0-1,1 0 1,-2 16 0,3-22-997,0 0-1,0 1 0,0-1 1,0 1-1,1-1 1,-1 0-1,0 1 0,1-1 1,0 0-1,-1 1 0,1-1 1,0 0-1,0 0 1,1 0-1,-1 0 0,0 0 1,1 0-1,-1 0 0,1 0 1,-1-1-1,1 1 1,0 0-1,0-1 0,0 1 1,0-1-1,0 0 0,0 0 1,0 0-1,0 0 1,4 1-1,1 0-120,-1-1 1,0 1-1,0-2 0,0 1 1,1-1-1,-1 1 0,0-2 1,0 1-1,1-1 0,6-1 1,-8 0-83,-1 1 1,0-1 0,0 0-1,0 0 1,0 0-1,0-1 1,0 1-1,-1-1 1,1 0 0,-1 0-1,0 0 1,1-1-1,-2 1 1,6-8-1,-6 6 58,1 0-1,-1 0 1,0 0-1,0 0 0,-1-1 1,0 1-1,0-1 1,0 1-1,0-1 0,-1 1 1,0-1-1,0 1 1,-1-1-1,1 0 0,-1 1 1,-1 0-1,1-1 0,-1 1 1,0 0-1,0-1 1,0 1-1,-1 0 0,-4-6 1,-3 1 310,10 10-277,0 0-1,-1-1 0,1 1 0,0 0 0,-1 0 0,1-1 1,-1 1-1,1 0 0,0 0 0,-1 0 0,1-1 0,-1 1 1,1 0-1,-1 0 0,1 0 0,-1 0 0,1 0 0,-1 0 0,1 0 1,0 0-1,-1 0 0,1 0 0,-1 0 0,1 1 0,-1-1 1,0 0-1,1 1 2,0 0 0,0 0 0,0-1 0,0 1 1,0 0-1,0 0 0,0-1 0,0 1 0,1 0 1,-1 0-1,0-1 0,0 1 0,1 0 0,-1-1 1,1 1-1,-1 0 0,0-1 0,1 1 0,-1-1 1,2 2-1,-1-1 4,9 11-94,1-1 0,1 1 0,0-2 0,0 0 1,1 0-1,1-1 0,14 7 0,-26-15-298,0 1 0,0-1-1,0 0 1,1 0 0,-1 0 0,0-1-1,1 1 1,4 0 0,-5-1-11,-1 0 0,1 0 0,-1-1 0,1 1 0,0-1-1,-1 1 1,1-1 0,-1 0 0,0 1 0,1-1 0,-1 0 0,1 0 0,-1 0 0,2-1 0,11-10-1013</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1.129"/>
    </inkml:context>
    <inkml:brush xml:id="br0">
      <inkml:brushProperty name="width" value="0.05" units="cm"/>
      <inkml:brushProperty name="height" value="0.05" units="cm"/>
      <inkml:brushProperty name="color" value="#FF0066"/>
    </inkml:brush>
  </inkml:definitions>
  <inkml:trace contextRef="#ctx0" brushRef="#br0">0 110 15987,'42'120'8967,"-26"-73"-7395,-15-42-1455,-1-3-91,1-1 0,-1 1-1,1 0 1,-1-1 0,1 1 0,-1-1-1,1 1 1,0-1 0,0 1 0,0-1-1,0 0 1,0 1 0,0-1 0,0 0-1,2 2 1,-3-3-24,0 0 0,1 0 0,-1 0 0,0 0 0,1 0 0,-1 0-1,0 0 1,0-1 0,1 1 0,-1 0 0,0 0 0,0 0 0,0 0 0,1 0 0,-1 0 0,0 0 0,0-1-1,1 1 1,-1 0 0,0 0 0,0 0 0,0-1 0,0 1 0,1 0 0,-1 0 0,0 0 0,0-1-1,0 1 1,0 0 0,0 0 0,0-1 0,0 1 0,0 0 0,0 0 0,0-1 0,0 1 0,0 0 0,0 0-1,0-1 1,0 1 0,1-14 21,-5-38-135,1 18 90,2-43 0,2 67-428,0-1 0,1 1 0,-1-1 1,2 1-1,0 0 0,0 0 0,1 0 0,7-13 1,-11 21 200,1 1 1,-1 0-1,1 0 1,0 0 0,0 0-1,-1 0 1,1 0 0,0 0-1,0 0 1,0 0 0,0 0-1,0 1 1,0-1-1,0 0 1,0 1 0,3-2-1,7 1-1204</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1.376"/>
    </inkml:context>
    <inkml:brush xml:id="br0">
      <inkml:brushProperty name="width" value="0.05" units="cm"/>
      <inkml:brushProperty name="height" value="0.05" units="cm"/>
      <inkml:brushProperty name="color" value="#FF0066"/>
    </inkml:brush>
  </inkml:definitions>
  <inkml:trace contextRef="#ctx0" brushRef="#br0">71 1 14555,'-2'19'7771,"1"-17"-7427,1 0 1,-1-1-1,0 1 0,0 0 0,0 0 0,-1 0 0,-1 2 0,-4 4-343,1 1 1,0 0 0,0 0 0,1 0-1,0 1 1,1 0 0,0 0 0,0 0-1,1 0 1,1 1 0,-1-1-1,2 1 1,0 0 0,0-1 0,0 1-1,3 17 1,-2-26-123,0 1 0,1-1 0,-1 0-1,1 0 1,0 0 0,-1 0 0,1 0 0,0 0-1,0 0 1,1 0 0,-1 0 0,0 0 0,3 2 0,-3-3 63,-1 0 0,1-1 0,0 1 0,0-1 0,0 0 0,0 1 0,0-1 0,-1 0 0,1 1 0,0-1 0,0 0 0,0 0 0,0 0 0,0 0 0,0 0 0,0 0 0,0 0 0,0 0 0,0 0 0,0-1 0,0 1 0,0 0 0,0 0 0,0-1 0,0 1 0,-1-1 0,1 1 0,0-1 0,0 1 0,0-1 0,-1 0 0,2 0 0,2-3-195,1 0 0,-1-1 0,0 1 0,-1-1 1,1 1-1,-1-1 0,4-9 0,17-40-2184,-20 44 1771,10-25-1963,-2 2 1017</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7.634"/>
    </inkml:context>
    <inkml:brush xml:id="br0">
      <inkml:brushProperty name="width" value="0.05" units="cm"/>
      <inkml:brushProperty name="height" value="0.05" units="cm"/>
      <inkml:brushProperty name="color" value="#FF0066"/>
    </inkml:brush>
  </inkml:definitions>
  <inkml:trace contextRef="#ctx0" brushRef="#br0">1 1 13339,'8'6'1216,"9"4"937,5-1-233,10-2-128,7-2-183,12 0-217,5 0-120,7 0-207,3 4-137,-7 1-336,-3 3-112,-6 3-240,-5-1-104,-7 0-216,-3-1-232,-9-6-944,-1-5-697,1-6 977</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1.813"/>
    </inkml:context>
    <inkml:brush xml:id="br0">
      <inkml:brushProperty name="width" value="0.05" units="cm"/>
      <inkml:brushProperty name="height" value="0.05" units="cm"/>
      <inkml:brushProperty name="color" value="#FF0066"/>
    </inkml:brush>
  </inkml:definitions>
  <inkml:trace contextRef="#ctx0" brushRef="#br0">51 18 12355,'-9'-5'1251,"7"3"-560,-1 1 1,0-1-1,0 1 0,1-1 0,-1 1 0,0 0 1,0 0-1,-6-1 0,9 2-600,-1 0 0,1 0 1,-1 0-1,1 0 0,0 0 0,-1 0 1,1 0-1,-1 0 0,1 0 0,0 0 1,-1 1-1,1-1 0,0 0 0,-1 0 1,1 0-1,0 1 0,-1-1 0,1 0 0,0 0 1,-1 0-1,1 1 0,0-1 0,0 0 1,-1 1-1,1-1 0,0 0 0,0 1 1,0-1-1,-1 0 0,1 1 0,0-1 1,0 0-1,0 1 0,0-1 0,0 1 1,0-1-1,0 0 0,0 1 0,0-1 1,0 0-1,0 1 0,0-1 0,0 1 1,5 20 1325,7 8-677,2 0 0,29 43 0,-8-13-509,-25-41-198,12 20 23,-1 2-1,26 73 1,-45-107-46,5 14 20,-7-19-28,0 0-1,1 0 1,-1 0 0,1-1 0,-1 1 0,1 0 0,-1 0 0,1 0-1,-1 0 1,1-1 0,0 1 0,0 0 0,-1-1 0,1 1-1,1 0 1,-1-1 0,-1 0-1,0 0 1,0 0-1,1 0 1,-1 0-1,0 0 0,0 0 1,1 0-1,-1 0 1,0 0-1,0 0 1,1 0-1,-1 0 1,0-1-1,0 1 1,1 0-1,-1 0 0,0 0 1,0-1-1,0 1 1,1 0-1,-1 0 1,0 0-1,0-1 1,0 1-1,0 0 0,0 0 1,0-1-1,1 1 1,-1-1-1,4-9 28,4-25 19,-6 25-44,0 0 1,0 0 0,1 0 0,1 0 0,0 1 0,0-1 0,8-12-1,-11 21-1,-1 1-1,1-1 1,-1 0-1,1 1 1,-1-1-1,1 1 1,0-1-1,-1 0 1,1 1-1,0-1 1,-1 1-1,1 0 1,0-1-1,1 0 1,-2 1-1,0 0 1,0 0-1,0 1 1,1-1 0,-1 0-1,0 0 1,0 0-1,1 0 1,-1 0 0,0 0-1,0 0 1,0 0 0,0 0-1,1 1 1,-1-1-1,0 0 1,0 0 0,0 0-1,0 0 1,1 1 0,-1-1-1,0 0 1,0 0-1,0 0 1,0 1 0,0-1-1,0 0 1,0 0 0,0 0-1,0 1 1,1-1-1,-1 3 13,0 0 0,1-1 0,-1 1-1,0 0 1,0-1 0,-1 1-1,0 3 1,-14 48 94,0 0-697,32-92-7183,-1 7 6199</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2.111"/>
    </inkml:context>
    <inkml:brush xml:id="br0">
      <inkml:brushProperty name="width" value="0.05" units="cm"/>
      <inkml:brushProperty name="height" value="0.05" units="cm"/>
      <inkml:brushProperty name="color" value="#FF0066"/>
    </inkml:brush>
  </inkml:definitions>
  <inkml:trace contextRef="#ctx0" brushRef="#br0">5 0 14307,'-2'9'943,"1"0"0,0 0 0,1 0 1,-1 0-1,2 0 0,-1 0 0,1 0 0,4 13 0,2 5 1142,16 36 0,-16-43-1485,43 94 1826,-44-103-2312,0 0-1,0-1 1,1 0 0,1-1 0,0 1-1,0-1 1,0-1 0,12 9 0,-17-14-105,1-1 1,-1 0-1,1 0 1,-1 0-1,1 0 1,0-1-1,0 1 1,-1-1-1,1 0 1,0 0 0,0 0-1,0-1 1,1 0-1,-1 1 1,0-1-1,0-1 1,0 1-1,0-1 1,0 1-1,6-3 1,-6 1-7,1 0-1,0 0 1,0-1 0,-1 1 0,0-1-1,1-1 1,-1 1 0,0 0 0,-1-1-1,1 0 1,-1 0 0,1 0-1,-1 0 1,0-1 0,3-5 0,-1 0-4,-1 1 0,0-1 0,0 0 1,-1 0-1,0 0 0,-1-1 0,0 1 1,1-14-1,-3 23-2,0-1 0,0 1 0,0 0-1,0 0 1,0-1 0,0 1 0,-1 0 0,1 0 0,0-1 0,-1 1 0,1 0-1,-1 0 1,1 0 0,-1 0 0,1 0 0,-1 0 0,0 0 0,-1-2-1,2 3 3,-1-1-1,1 1 0,-1 0 0,1 0 1,-1 0-1,1-1 0,0 1 0,-1 0 0,1 0 1,-1 0-1,1 0 0,-1 0 0,1 0 0,-1 0 1,1 0-1,-1 0 0,1 0 0,-1 0 1,1 0-1,-1 1 0,-1 0-2,1-1 1,-1 1-1,1 0 1,0 0-1,-1 0 0,1 0 1,0 0-1,-2 3 1,-5 5-11,2 0 1,-1 1-1,1 0 1,1 0 0,0 1-1,-5 12 1,1 4-256,-9 41 0,15-58 11,1 0 0,0 1 1,1-1-1,1 1 1,-1-1-1,2 1 1,-1-1-1,4 17 1,0-14-31,2 1 0,8 17 1</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3.479"/>
    </inkml:context>
    <inkml:brush xml:id="br0">
      <inkml:brushProperty name="width" value="0.05" units="cm"/>
      <inkml:brushProperty name="height" value="0.05" units="cm"/>
      <inkml:brushProperty name="color" value="#FF0066"/>
    </inkml:brush>
  </inkml:definitions>
  <inkml:trace contextRef="#ctx0" brushRef="#br0">57 17 11026,'-1'-1'67,"-7"-12"4141,7 12-4082,1 1 0,0 0-1,0 0 1,-1 0 0,1 0-1,0-1 1,0 1 0,-1 0 0,1 0-1,0 0 1,0 0 0,-1 0-1,1 0 1,0 0 0,-1 0 0,1 0-1,0 0 1,0 0 0,-1 0-1,1 0 1,0 0 0,-1 0 0,1 0-1,0 0 1,0 0 0,-1 0-1,1 0 1,0 0 0,-1 1-1,1-1 1,0 0 0,0 0 0,-1 0-1,1 0 1,0 1 0,0-1-1,0 0 1,-1 0 0,1 0 0,0 1-1,0-1 1,0 0 0,0 1-1,0-1 1,-1 0 0,1 0-1,0 1 1,0-1 0,0 0 0,0 0-1,0 1 1,-5 10 756,1 1 1,0 0-1,1-1 1,0 1-1,-1 13 1,-5 68 834,8-77-1379,-2 92 571,14 120 0,-6-144-839,-5-82-70,1 7 3,-1 0-1,1 0 0,1-1 1,3 15-1,-5-22-6,0-1 1,0 1-1,1-1 0,-1 1 0,0-1 1,0 1-1,1-1 0,-1 1 1,0-1-1,1 1 0,-1-1 1,1 1-1,-1-1 0,1 1 0,-1-1 1,1 0-1,-1 1 0,1-1 1,0 1-1,-1-1 0,0 0-1,1 0 1,-1 0-1,1 0 1,-1-1 0,0 1-1,1 0 1,-1 0 0,0 0-1,1 0 1,-1 0 0,0 0-1,1-1 1,-1 1-1,0 0 1,1 0 0,-1 0-1,0-1 1,0 1 0,1 0-1,-1-1 1,0 1-1,13-22-184,-12 19 168,53-135-700,-34 84 306,35-70 1,-51 117 388,-1 1 0,2-1 0,-1 1 0,1 0 0,0 1 0,0-1 0,0 1 0,1 0 0,0 0 0,7-4 0,-11 8 35,1-1-1,-1 1 1,1-1 0,0 1 0,0 0 0,0 0-1,0 1 1,0-1 0,0 1 0,0-1 0,0 1 0,0 0-1,0 0 1,0 0 0,0 0 0,0 1 0,0-1-1,0 1 1,0 0 0,0 0 0,-1 0 0,1 0 0,0 0-1,0 1 1,-1-1 0,4 3 0,-2-1 18,-1 0 0,0 0 1,0 0-1,0 0 0,0 0 0,0 1 0,-1-1 1,0 1-1,0 0 0,0 0 0,0 0 0,2 6 1,-2-3 10,0 0 1,-1 1-1,0-1 1,0 1-1,0 0 1,-2 12-1,0-5 21,-2 1 0,0 0 0,0-1 0,-2 0 0,0 0 0,-8 18 0,6-18-9,-1 0 1,0-1-1,-1 0 0,0-1 0,-1 0 1,0-1-1,-1 0 0,-1 0 1,-17 13-1,27-23-77,-1 0 1,1-1-1,-1 1 0,0-1 1,0 1-1,0-1 0,0 0 1,0 0-1,0 0 1,0 0-1,-4 0 0,5-1-65,1 0 1,-1-1-1,1 1 0,0 0 0,-1 0 0,1-1 0,0 1 0,-1-1 0,1 1 0,0-1 0,0 0 1,-1 1-1,1-1 0,0 0 0,0 0 0,0 0 0,0 0 0,0 0 0,0 0 0,0 0 1,0 0-1,1 0 0,-1 0 0,0 0 0,1-1 0,-1 1 0,0-2 0,-1-2-355,0 0 0,1 1 0,0-1 0,0 0 0,0 0 0,1 0-1,-1 0 1,1 0 0,1 0 0,-1-5 0,8-27-1422</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3.729"/>
    </inkml:context>
    <inkml:brush xml:id="br0">
      <inkml:brushProperty name="width" value="0.05" units="cm"/>
      <inkml:brushProperty name="height" value="0.05" units="cm"/>
      <inkml:brushProperty name="color" value="#FF0066"/>
    </inkml:brush>
  </inkml:definitions>
  <inkml:trace contextRef="#ctx0" brushRef="#br0">14 37 22669,'-7'0'7065,"3"2"-6296,3-2-321,-1 0-648,5-7-2209,4-5-768,20-8 1689</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4.013"/>
    </inkml:context>
    <inkml:brush xml:id="br0">
      <inkml:brushProperty name="width" value="0.05" units="cm"/>
      <inkml:brushProperty name="height" value="0.05" units="cm"/>
      <inkml:brushProperty name="color" value="#FF0066"/>
    </inkml:brush>
  </inkml:definitions>
  <inkml:trace contextRef="#ctx0" brushRef="#br0">348 1 16892,'-25'3'1320,"-12"13"1937,1 9-1705,-20 19 0,-2 7 41,3 10-393,5 3 0,28-1-264,14-4-160,21-11-383,13-11-217,18-18-160,7-14-112,8-20-313,-3-14-319,-7-14-1312,-8-2-1201,1 12 1753</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4.149"/>
    </inkml:context>
    <inkml:brush xml:id="br0">
      <inkml:brushProperty name="width" value="0.05" units="cm"/>
      <inkml:brushProperty name="height" value="0.05" units="cm"/>
      <inkml:brushProperty name="color" value="#FF0066"/>
    </inkml:brush>
  </inkml:definitions>
  <inkml:trace contextRef="#ctx0" brushRef="#br0">29 0 18140,'-10'21'2728,"-2"-4"3618,9-9-4978,0-3-1088,3-10-1440,11 0-1369,17-5 1265</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5.102"/>
    </inkml:context>
    <inkml:brush xml:id="br0">
      <inkml:brushProperty name="width" value="0.05" units="cm"/>
      <inkml:brushProperty name="height" value="0.05" units="cm"/>
      <inkml:brushProperty name="color" value="#FF0066"/>
    </inkml:brush>
  </inkml:definitions>
  <inkml:trace contextRef="#ctx0" brushRef="#br0">0 11 10610,'0'-10'8226,"5"32"-5633,2 8-401,0 14-616,-4 2-263,2-2-617,-3-3-216,5-14-376,0-8-224,1-14-800,2-7-489,-5-13-1551,7 0 1503</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5.257"/>
    </inkml:context>
    <inkml:brush xml:id="br0">
      <inkml:brushProperty name="width" value="0.05" units="cm"/>
      <inkml:brushProperty name="height" value="0.05" units="cm"/>
      <inkml:brushProperty name="color" value="#FF0066"/>
    </inkml:brush>
  </inkml:definitions>
  <inkml:trace contextRef="#ctx0" brushRef="#br0">17 0 15643,'-12'9'1153,"7"-1"1623,8-3-2592,11-1-296,0-4-1000,-3-2 1920,23-1-968</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5.552"/>
    </inkml:context>
    <inkml:brush xml:id="br0">
      <inkml:brushProperty name="width" value="0.05" units="cm"/>
      <inkml:brushProperty name="height" value="0.05" units="cm"/>
      <inkml:brushProperty name="color" value="#FF0066"/>
    </inkml:brush>
  </inkml:definitions>
  <inkml:trace contextRef="#ctx0" brushRef="#br0">26 137 16075,'0'4'354,"4"12"1353,-1-1 0,0 0 1,-1 21-1,-2-32-1461,0 1 0,0 0 1,-1 0-1,0 0 0,0-1 1,0 1-1,-1 0 0,0-1 1,1 1-1,-2-1 0,1 0 0,0 0 1,-1 1-1,-5 5 0,8-10-235,0 0-1,0 0 1,0 0-1,0 1 1,0-1-1,0 0 0,0 0 1,0 0-1,0 1 1,-1-1-1,1 0 0,0 0 1,0 0-1,0 0 1,0 0-1,0 1 1,-1-1-1,1 0 0,0 0 1,0 0-1,0 0 1,-1 0-1,1 0 0,0 0 1,0 0-1,0 1 1,-1-1-1,1 0 1,0 0-1,0 0 0,-1 0 1,1 0-1,0 0 1,0 0-1,0 0 1,-1 0-1,1-1 0,0 1 1,0 0-1,0 0 1,-1 0-1,1 0 0,0 0 1,0 0-1,0 0 1,-1 0-1,1 0 1,0-1-1,0 1 0,0 0 1,-2-12 74,2-3-79,2 1 0,-1-1 1,2 1-1,0-1 0,1 1 0,0 0 1,1 0-1,12-23 0,-11 26-8,0 1 0,1-1 0,0 1 0,1 0 0,-1 1 0,2 0 0,0 0 0,0 1 0,0 0 0,20-12 0,-25 17 24,0 1-1,0-1 0,1 1 1,-1 0-1,1 1 0,-1-1 1,1 1-1,0 0 0,-1 0 1,1 1-1,0-1 0,0 1 1,0 0-1,0 0 0,-1 1 1,1-1-1,0 1 0,0 0 1,-1 0-1,1 1 0,-1-1 1,1 1-1,-1 0 0,1 0 1,-1 1-1,5 3 0,5 7-129,-12-10-71,-1-1 0,1 0-1,1 0 1,-1 0 0,0 0 0,0 0-1,1-1 1,-1 1 0,1-1 0,-1 1-1,1-1 1,0 0 0,3 1-1,13-2 713,4 0-589</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6.255"/>
    </inkml:context>
    <inkml:brush xml:id="br0">
      <inkml:brushProperty name="width" value="0.05" units="cm"/>
      <inkml:brushProperty name="height" value="0.05" units="cm"/>
      <inkml:brushProperty name="color" value="#FF0066"/>
    </inkml:brush>
  </inkml:definitions>
  <inkml:trace contextRef="#ctx0" brushRef="#br0">71 345 10770,'3'-4'539,"13"-16"813,-5 7 2645,-21 23 1831,-2 3-2885,-16 12-1,23-22-2855,1 1 1,0 0-1,0 0 0,0 0 0,1 1 0,0-1 0,-1 1 0,2 0 0,-1 0 0,0 0 0,1 0 0,0 1 0,0-1 0,1 0 0,-1 1 0,0 7 0,2-9-90,0-1 0,0 1 0,0-1 0,0 1 1,0-1-1,1 1 0,0-1 0,-1 1 0,1-1 0,0 0 0,1 0 0,-1 1 0,1-1 0,-1 0 0,1 0 0,0 0 0,0-1 0,0 1 0,1 0 1,-1-1-1,1 1 0,-1-1 0,1 0 0,0 0 0,0 0 0,0 0 0,4 2 0,-3-2-6,1 0-1,-1-1 1,0 1 0,1-1-1,0 1 1,-1-1 0,1-1 0,0 1-1,-1-1 1,1 0 0,0 0-1,0 0 1,-1 0 0,1-1-1,0 0 1,4-2 0,-1 0-31,-1 0 0,1-1 0,-1 0 0,0 0-1,0-1 1,-1 1 0,0-2 0,11-10 0,11-12-32,-1-2 0,-2-1 0,-1 0 0,-2-2 0,-1-1 0,29-63 0,-44 89 458,-1 10-99,4 16 91,-4-7-205,-1-4-122,1 0 0,-1-1 0,1 0-1,0 0 1,1 0 0,-1-1-1,1 1 1,1-1 0,-1-1-1,0 1 1,1-1 0,0 0 0,8 3-1,-12-6-48,1 1 0,0-1 0,0 0 0,-1 0 0,1-1 0,0 1 0,0-1 0,0 0 0,0 0 0,0 0 0,0 0 0,0-1 0,0 0 0,0 1 0,-1-1 0,1-1 0,0 1 0,0-1 0,-1 1 0,1-1 0,-1 0 0,0 0 0,1 0 0,-1-1 0,0 1 0,0-1 0,4-5 0,-1 0 7,1-1-1,-2 0 1,1 0 0,-1 0-1,-1-1 1,0 1 0,0-1-1,-1 0 1,0 0 0,2-15 0,-3 12-2,0 1 0,-2 0 0,1-1 1,-1 1-1,-1-1 0,0 1 1,-1-1-1,-4-15 0,5 26-5,0 0 0,1 0 0,-1 0-1,0 0 1,0 0 0,0 0 0,0 0-1,0 1 1,0-1 0,-1 0 0,1 1-1,0-1 1,-1 1 0,-2-3 0,3 4-2,1 0 1,-1-1-1,1 1 1,-1 0 0,1 0-1,-1 0 1,1 0 0,-1 0-1,1 0 1,-1 0-1,1 0 1,-1 0 0,1 0-1,-1 0 1,1 0 0,-1 0-1,1 0 1,-1 0-1,1 0 1,-1 1 0,0-1-1,0 1 1,0 0-1,0 0 1,0 0 0,0 0-1,0 0 1,0 0-1,0 0 1,0 0-1,0 0 1,1 0-1,-2 2 1,-1 4 8,1 0-1,0 0 1,0 1 0,0-1 0,1 0 0,0 0-1,0 1 1,1-1 0,0 1 0,0-1-1,1 0 1,2 13 0,-1-13-16,-1 0 1,1 0-1,0 0 1,1-1-1,0 1 1,0-1-1,0 0 1,1 0-1,0 0 1,0 0-1,0-1 1,1 1-1,8 6 1,-10-9-102,0-1 0,0 0 0,0-1 0,0 1 0,0 0 0,0-1 1,1 0-1,-1 1 0,1-2 0,-1 1 0,1 0 0,-1-1 0,1 1 1,-1-1-1,1 0 0,0 0 0,-1 0 0,1-1 0,-1 1 0,1-1 1,5-2-1,1-1-620,0 0 0,-1-1 1,0 0-1,0 0 0,0-1 0,10-10 1,18-16-920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08.445"/>
    </inkml:context>
    <inkml:brush xml:id="br0">
      <inkml:brushProperty name="width" value="0.05" units="cm"/>
      <inkml:brushProperty name="height" value="0.05" units="cm"/>
      <inkml:brushProperty name="color" value="#FF0066"/>
    </inkml:brush>
  </inkml:definitions>
  <inkml:trace contextRef="#ctx0" brushRef="#br0">0 262 13643,'5'-10'895,"1"0"1,0 0-1,1 1 0,0 0 1,0 0-1,1 0 0,9-7 1,-11 11-581,1-1 1,0 2-1,0-1 0,1 1 1,-1 0-1,1 0 1,0 1-1,0 0 1,0 0-1,9-1 1,-12 3-221,-1 0 1,1 1-1,-1-1 1,1 1-1,-1 0 1,1 1 0,-1-1-1,1 1 1,-1-1-1,0 1 1,1 1-1,-1-1 1,0 0-1,0 1 1,1 0-1,4 4 1,-4-3-38,-1 0 0,-1 1 1,1 0-1,0 0 0,-1 0 0,0 0 1,0 0-1,0 1 0,-1 0 0,1-1 1,-1 1-1,0 0 0,-1 0 0,2 5 1,1 7 46,0 0 1,-2 0 0,0 0 0,-1 33-1,-3-15 10,-10 49-1,12-83-111,-3 16 17,0-1 0,0 25 1,3-37-20,0 1 0,1-1 0,-1 0 1,1 0-1,0 1 0,0-1 1,0 0-1,0 0 0,1 0 0,-1 0 1,1 0-1,0 0 0,1-1 1,-1 1-1,3 3 0,-3-6 1,0 1-1,0 0 0,-1-1 1,1 1-1,0-1 0,0 0 1,1 0-1,-1 0 0,0 0 1,0 0-1,1 0 0,-1 0 1,0-1-1,1 1 0,1-1 1,1 1 0,-1-1 1,0-1-1,1 1 1,-1 0-1,0-1 1,0 0-1,8-3 1,-2 0 5,1-1 1,-1 0 0,-1-1-1,1 0 1,12-10 0,-10 5-5,0-1 1,-1 0-1,0-1 1,-1 0 0,0 0-1,-1-1 1,10-20-1,-1-7-9,21-62 0,-33 83 9,-1 0-1,-1 0 0,2-37 0,-4-63 356,-2 72 139,2 33 176,-2 15-654,0 0 0,1 0 0,-1 0 0,1 0 1,-1 1-1,0-1 0,1 0 0,-1 0 0,0 1 1,0-1-1,1 0 0,-1 1 0,0-1 0,0 0 1,1 1-1,-1-1 0,0 0 0,0 1 0,0-1 1,1 1-1,-1-1 0,0 0 0,0 1 0,0 0 1,12 30 189,-2 1 0,-1 1 0,6 36-1,14 53 275,-25-108-422,1 2 11,0 0 0,1-1 0,1 0 1,12 20-1,-17-31-47,0-1 1,1 0-1,-1 0 1,1 0-1,0 0 0,0-1 1,0 1-1,0-1 1,1 0-1,3 3 0,-4-4 2,-1 0 0,1 0 0,0 0 1,0-1-1,0 1 0,0-1 0,-1 0 0,1 1 0,0-1 0,0 0 0,0-1 0,0 1 0,0 0 0,0-1 0,3-1 0,2-1 4,-1 0 0,0 0 0,0-1 1,0 0-1,0 0 0,-1-1 1,0 0-1,6-6 0,43-47 168,-49 51-197,11-12-3,-1 0 0,26-36 0,-41 54-23,0-1 0,0 1 0,0-1 0,0 1 0,-1-1 0,1 0 0,-1 0 0,1 1 0,-1-1 0,1 0 0,-1 0 0,0 0 0,0 0 0,0-1 0,0 1-25,-1 1 0,1 0-1,0 0 1,-1 0 0,1 0-1,-1 0 1,1 0 0,-1 0 0,0 0-1,1 0 1,-1 0 0,0 0-1,0 0 1,0 0 0,0 0-1,-1-1 1,-3 0-176,1-1-1,-1 1 1,0 0-1,0 0 1,0 0-1,0 1 1,-10-2-1,-3 1-798</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7.254"/>
    </inkml:context>
    <inkml:brush xml:id="br0">
      <inkml:brushProperty name="width" value="0.05" units="cm"/>
      <inkml:brushProperty name="height" value="0.05" units="cm"/>
      <inkml:brushProperty name="color" value="#FF0066"/>
    </inkml:brush>
  </inkml:definitions>
  <inkml:trace contextRef="#ctx0" brushRef="#br0">214 830 17020,'-3'0'575,"1"-1"0,-1 1 0,0-1 0,0 1 1,1 0-1,-1 0 0,0 0 0,0 0 0,0 0 0,1 1 1,-1-1-1,0 1 0,0 0 0,1 0 0,-6 2 0,-1 2 483,-1 0 0,-16 12 0,14-7-682,0 0 1,0 0 0,1 2 0,-17 20-1,22-24-359,1 0 0,-1 0 1,2 1-1,-1 0 0,1 0 0,1 0 0,-1 0 0,-2 17 0,5-23-20,1 1 0,0-1 0,0 1-1,0-1 1,0 1 0,0-1-1,1 1 1,-1-1 0,1 1 0,0-1-1,0 0 1,0 1 0,3 4 0,-3-7-7,0 0 1,0 0 0,0 1 0,0-1 0,0 0-1,0 0 1,0 0 0,0 0 0,0 0-1,1 0 1,-1 0 0,0-1 0,1 1 0,-1 0-1,0-1 1,1 1 0,-1-1 0,1 1 0,-1-1-1,1 0 1,-1 0 0,1 0 0,0 0 0,-1 0-1,1 0 1,-1 0 0,1 0 0,-1 0 0,1-1-1,-1 1 1,1-1 0,-1 1 0,2-2 0,3 0-36,-1-1 1,1 0-1,-1-1 1,0 0-1,0 1 1,0-2-1,0 1 0,-1 0 1,0-1-1,0 0 1,0 0-1,0 0 1,5-11-1,1-5-105,0 0-1,8-31 1,-2 6-4,10 64 153,-22-17-3,-1 0-1,1 0 0,0-1 1,-1 1-1,1-1 1,0 0-1,-1 0 1,1 0-1,0-1 1,0 1-1,-1-1 1,1 0-1,-1 0 1,1 0-1,-1 0 0,1-1 1,-1 1-1,0-1 1,1 0-1,-1 0 1,0 0-1,5-5 1,2-3-6,0-1 1,-1 0 0,0-1 0,10-19 0,-5 10 22,-12 18-15,13-19 16,19-22 0,-29 39 4,-1-1 0,1 2 0,0-1 0,1 1 0,-1-1 0,1 1 0,0 1 0,0-1 0,10-3 0,-14 6-10,0 0 0,0 1 0,0-1 0,0 1 0,0 0-1,0-1 1,0 1 0,0 0 0,0 0 0,0 0 0,0 1-1,3 0 1,-3-1 1,-1 1 1,0-1-1,0 1 0,0-1 0,0 1 0,0 0 0,0-1 0,0 1 1,0 0-1,0 0 0,0 0 0,-1 0 0,1 0 0,0 0 0,-1 0 1,2 1-1,-1 2 8,0-1 1,0 0-1,0 1 1,0-1-1,-1 1 0,0-1 1,1 1-1,-1-1 1,-1 1-1,1-1 1,0 1-1,-1-1 0,0 4 1,-4 9 16,0-1 1,-2 0-1,-8 17 1,8-18 6,0 1-1,-8 28 1,15-35 4,6-10-22,6-11-18,10-17-10,-1 0 0,29-59 1,-43 73 0,0 0 0,-1 0 0,0-1 0,-2 0 0,0 0 0,-1 0 0,3-35 0,-6 51 2,0 1 1,0-1-1,-1 0 1,1 0-1,0 0 1,0 0 0,0 0-1,0 0 1,-1 0-1,1 0 1,0 0-1,-2-1 1,2 2 0,0 0 0,0 0 0,0 0 0,0-1 0,-1 1 0,1 0 0,0 0 0,0 0 0,-1 0 0,1-1 0,0 1 0,0 0 0,-1 0 0,1 0 0,0 0 0,0 0 0,-1 0 0,1 0 0,0 0 0,-1 0 0,1 0 0,0 0 0,0 0 0,-1 0 0,1 0 0,-1 0 0,1 0 0,-1 1 0,0-1-1,0 1 1,0-1 0,0 1 0,1-1-1,-1 1 1,0 0 0,1-1-1,-1 1 1,0 0 0,1-1 0,-1 1-1,1 0 1,-1 0 0,1 0 0,-1 0-1,1-1 1,0 1 0,-1 1 0,0 2 0,1 0 1,-1 0-1,1 0 1,0-1-1,0 1 1,1 0-1,-1 0 1,1 0 0,0-1-1,0 1 1,0 0-1,0-1 1,0 1-1,1-1 1,0 1 0,0-1-1,0 0 1,0 0-1,0 1 1,0-2-1,1 1 1,0 0-1,-1 0 1,1-1 0,0 0-1,1 1 1,4 2-1,-4-3 2,0 1-1,0-1 1,0 0-1,0 0 1,0-1 0,0 1-1,0-1 1,0 0-1,0 0 1,1-1-1,-1 1 1,1-1-1,-1 0 1,0 0-1,1 0 1,-1-1 0,0 1-1,1-1 1,-1 0-1,0 0 1,0-1-1,0 1 1,0-1-1,6-3 1,3-5 42,-1 0 0,-1-1 1,0 0-1,14-17 0,33-55 339,-23 32-233,-35 51-150,0 0 1,0 0-1,0 0 1,0 0-1,0 0 0,0 0 1,0 1-1,0-1 1,0 0-1,0 0 1,0 0-1,0 0 1,0 0-1,0 0 1,0 0-1,0 0 1,0 0-1,0 0 0,0 0 1,0 0-1,0 0 1,0 0-1,0 0 1,0 0-1,0 0 1,0 0-1,0 0 1,0 0-1,0 0 1,0 0-1,1 0 1,-1 0-1,0 0 0,0 0 1,0 0-1,0 0 1,0 0-1,0 0 1,0 0-1,0 0 1,0 0-1,0 0 1,0 0-1,0 0 1,0 0-1,0 0 0,0 0 1,0 0-1,0 0 1,0 0-1,0 0 1,0 0-1,0 0 1,1 0-1,-1 0 1,0 0-1,0 0 1,0 0-1,0 0 0,0 0 1,0 0-1,0 0 1,0 0-1,0 5-20,-12 39-154,9-35 88,0 0 1,1 1 0,0-1-1,-2 18 1,4-26 78,0-1 0,0 1 0,0-1 0,0 0 0,0 1 0,0-1 0,0 1 0,0-1 0,0 1 0,0-1-1,0 1 1,0-1 0,0 0 0,0 1 0,0-1 0,1 1 0,-1-1 0,0 0 0,0 1 0,0-1 0,1 1 0,-1-1 0,0 0 0,0 1 0,1-1 0,-1 0 0,0 1 0,1-1 0,-1 0 0,0 0 0,1 1 0,-1-1 0,0 0 0,1 0 0,-1 0 0,1 0 0,-1 1-1,1-1 1,-1 0 0,0 0 0,1 0 0,-1 0 0,1 0 0,-1 0 0,1 0 0,-1 0 0,0 0 0,1 0 0,-1 0 0,2-1 0,-1 1-7,1-1-1,0 0 1,0 0 0,-1 0-1,1-1 1,0 1 0,-1 0-1,1 0 1,-1-1-1,3-2 1,1-3 12,-1 0 0,0-1 1,0 0-1,-1 1 0,0-1 0,4-16 0,8-53 16,-13 64-11,8-84-2,-2-118 1,-7 168-18,2 1-25,-1 38 26,1 29 36,-1 48 24,9 88-134,-5-113-100,11 101-3149,-15-116 939,-1 0 0,-7 58 0,0-56 802,-10 32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8.019"/>
    </inkml:context>
    <inkml:brush xml:id="br0">
      <inkml:brushProperty name="width" value="0.05" units="cm"/>
      <inkml:brushProperty name="height" value="0.05" units="cm"/>
      <inkml:brushProperty name="color" value="#FF0066"/>
    </inkml:brush>
  </inkml:definitions>
  <inkml:trace contextRef="#ctx0" brushRef="#br0">225 509 13891,'1'-12'558,"2"-30"2963,-3 39-3020,0-1 0,0 0 0,-1 0 1,1 0-1,-1 1 0,0-1 0,-2-6 0,2 9-424,1 0 0,-1 0 0,0 0 0,0 0 0,0 0 0,1 1-1,-1-1 1,0 0 0,0 0 0,0 1 0,0-1 0,0 1 0,0-1-1,0 1 1,0 0 0,-1-1 0,1 1 0,0 0 0,0 0 0,0-1 0,0 1-1,0 0 1,-1 0 0,1 0 0,0 0 0,0 1 0,0-1 0,0 0-1,0 0 1,-1 1 0,1-1 0,-1 2 0,-5 1 53,2 0 0,-1 1 0,0 0 0,1 0 0,-1 0 0,1 1 0,1 0 0,-8 9 0,-32 49 654,26-35-418,-21 46 1,33-61-332,1 0 0,0 0 0,1 1 0,1-1 0,0 1 0,-1 20 1,4-31-36,0 0 0,0-1 0,0 1 1,0 0-1,1 0 0,-1 0 0,1-1 1,0 1-1,0 0 0,0 0 1,1 2-1,-1-4-1,0 0-1,0 0 1,-1 0 0,1 0 0,0 0 0,0 0 0,0 0-1,0-1 1,0 1 0,0 0 0,0-1 0,0 1-1,0-1 1,1 1 0,-1-1 0,0 0 0,0 1 0,0-1-1,0 0 1,1 0 0,-1 0 0,0 0 0,0 0-1,1 0 1,-1 0 0,0 0 0,0 0 0,0-1 0,1 1-1,0-1 1,5-2-1,-1 1 0,0-1 0,0-1 0,0 1 0,0-1 0,0 0 1,-1 0-1,0-1 0,0 0 0,0 0 0,7-10 0,2-4 12,-1 0 0,13-29 0,-12 18 0,-1 0-1,-2-1 1,-1 0 0,-1-1 0,8-62 0,-13 58-2,-2 0 1,-1 0 0,-2 0 0,-2 0 0,-7-39 0,8 61 2,-2 0 0,1 0 1,-2 1-1,0-1 0,0 1 0,-13-21 1,17 32 2,0 0 1,0 1 0,-1-1 0,1 1 0,-1-1 0,1 1 0,-1-1 0,1 1 0,-1 0 0,0 0 0,-2-2 0,3 3-2,1 0 0,-1 0 0,0-1 0,0 1 0,0 0 0,0 0 0,0 0 1,1 0-1,-1 0 0,0 0 0,0 0 0,0 0 0,0 1 0,1-1 0,-1 0 1,0 0-1,0 1 0,0-1 0,0 1 0,-2 1 26,1 0 0,-1 0 0,1 0 0,0 1 1,0-1-1,0 1 0,0-1 0,0 1 0,1 0 0,-1 0 0,-1 4 0,-3 7 101,1 1 0,0 0-1,1 0 1,-3 25 0,0 63 412,7-80-358,0-1-1,2 1 0,0-1 1,1 1-1,12 38 0,-12-52-128,0-1-1,1 0 1,0 0-1,0 0 1,1 0-1,0-1 1,9 11-1,-9-13-42,-1-1-1,1 0 1,0 0-1,0-1 1,0 1 0,0-1-1,0 0 1,1 0-1,0-1 1,-1 0 0,1 0-1,7 2 1,-7-3-16,1-1 0,-1 1 1,1-1-1,-1-1 0,1 1 1,-1-1-1,0 0 0,1 0 1,-1-1-1,0 0 0,0 0 1,0 0-1,0-1 0,0 0 1,8-6-1,-2 1 2,0 0-1,0-2 1,-1 1-1,0-2 1,15-18-1,-14 11-3,-1 0 0,0 0 0,-2-1 0,0 0 0,-1-1-1,10-37 1,-17 53-6,0-1-1,1 1 1,0-1 0,4-6-1,-6 10 3,0 1 0,1-1 1,-1 1-1,0-1 0,1 1 0,-1-1 0,1 1 0,-1-1 0,1 1 0,-1-1 0,1 1 0,-1 0 1,1-1-1,-1 1 0,1 0 0,0-1 0,-1 1 0,1 0 0,0 0 0,-1-1 0,1 1 0,0 0 1,-1 0-1,1 0 0,0 0 0,-1 0 0,1 0 0,0 0 0,-1 0 0,1 1 0,0-1 0,-1 0 0,1 0 1,0 0-1,-1 1 0,1-1 0,-1 0 0,1 1 0,1 0 0,6 6 34,0 0-1,0 0 1,0 1-1,-1 1 1,9 11-1,-8-9 20,1 0 0,17 16 0,-22-23-115,1-1 0,0 1 0,0-1 0,0 0 0,0 0 0,0 0-1,7 1 1,-10-3-116,1 0 0,-1-1 0,0 1 0,1-1 0,-1 0 0,1 1 0,-1-1 0,0 0-1,1-1 1,-1 1 0,1 0 0,-1-1 0,0 1 0,1-1 0,-1 0 0,0 0 0,0 0 0,1 0 0,-1 0-1,3-2 1,18-20-2804,7-8 1038</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8.177"/>
    </inkml:context>
    <inkml:brush xml:id="br0">
      <inkml:brushProperty name="width" value="0.05" units="cm"/>
      <inkml:brushProperty name="height" value="0.05" units="cm"/>
      <inkml:brushProperty name="color" value="#FF0066"/>
    </inkml:brush>
  </inkml:definitions>
  <inkml:trace contextRef="#ctx0" brushRef="#br0">0 21 14091,'3'0'1216,"-1"-3"953,7-1-1281,3-1-1400,-2-1-440,15 4 335</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8.503"/>
    </inkml:context>
    <inkml:brush xml:id="br0">
      <inkml:brushProperty name="width" value="0.05" units="cm"/>
      <inkml:brushProperty name="height" value="0.05" units="cm"/>
      <inkml:brushProperty name="color" value="#FF0066"/>
    </inkml:brush>
  </inkml:definitions>
  <inkml:trace contextRef="#ctx0" brushRef="#br0">139 0 13651,'-29'23'2188,"-31"26"2093,54-44-3869,0 2 1,0-1-1,0 0 0,1 1 1,0 0-1,-6 14 0,10-20-340,0 1-1,1 0 0,-1-1 1,1 1-1,-1 0 0,1 0 1,0-1-1,-1 1 0,1 0 1,0 0-1,0 0 0,1-1 1,-1 1-1,0 0 0,0 0 1,1-1-1,0 4 0,1-3-12,-1 1-1,1 0 1,-1-1-1,1 1 1,0-1-1,0 1 1,0-1 0,1 0-1,2 3 1,7 3 1,-1-1 1,1 0-1,22 9 0,-24-12-8,34 15 150,-17-8 343,38 22-1,-63-32-472,0 0 0,0 0 0,0 1 0,0-1 0,-1 1 0,1-1-1,-1 1 1,1 0 0,-1-1 0,1 1 0,1 3 0,-3-4-44,1 0 0,-1 1 1,0-1-1,0 0 0,0 0 1,0 0-1,1 0 0,-1 0 0,-1 0 1,1 0-1,0 0 0,0 0 0,0 0 1,0 1-1,-1-1 0,1 0 1,-1 0-1,1 0 0,-1 0 0,1 0 1,-1-1-1,1 1 0,-1 0 0,0 0 1,-1 1-1,-4 4-87,0 0 1,-1-1 0,0 0-1,0 0 1,-1 0-1,1-1 1,-1 0-1,0-1 1,0 1-1,0-2 1,0 1-1,-1-1 1,-15 2-1,23-4-46,0 0 1,0 0-1,0 0 0,0 1 0,0-2 0,0 1 0,0 0 1,0 0-1,0 0 0,0 0 0,0-1 0,0 1 0,0 0 1,0-1-1,1 1 0,-1-1 0,0 1 0,0-1 0,0 1 1,0-1-1,1 0 0,-1 1 0,0-1 0,0 0 0,1 0 1,-1 0-1,1 1 0,-1-1 0,1 0 0,-1 0 1,1 0-1,-1 0 0,1 0 0,0 0 0,-1-1 0,1-2 59,0 0 0,0 0-1,0 1 1,1-1-1,-1 0 1,1 1-1,0-1 1,0 1-1,2-5 1,13-29 330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9.063"/>
    </inkml:context>
    <inkml:brush xml:id="br0">
      <inkml:brushProperty name="width" value="0.05" units="cm"/>
      <inkml:brushProperty name="height" value="0.05" units="cm"/>
      <inkml:brushProperty name="color" value="#FF0066"/>
    </inkml:brush>
  </inkml:definitions>
  <inkml:trace contextRef="#ctx0" brushRef="#br0">55 186 15571,'-9'15'2055,"0"1"0,1 1 0,-10 26-1,16-36-1865,0 1-1,0-1 0,0 1 1,1-1-1,0 1 1,1 0-1,0-1 0,0 1 1,0-1-1,1 1 1,2 8-1,-2-13-158,0 0 1,0 0 0,0 0-1,1 0 1,-1 0-1,1 0 1,0 0-1,0 0 1,0 0 0,0-1-1,0 1 1,1-1-1,-1 0 1,1 0-1,0 0 1,-1 0-1,1 0 1,0 0 0,0-1-1,0 1 1,0-1-1,1 0 1,-1 0-1,0 0 1,0-1 0,1 1-1,-1-1 1,0 1-1,1-1 1,-1 0-1,6-1 1,-5 1-24,0-1 1,1 0-1,-1 0 1,0 0 0,0 0-1,-1 0 1,1-1-1,0 0 1,0 0-1,-1 0 1,1 0-1,-1 0 1,0-1-1,1 0 1,-1 1-1,-1-1 1,1 0-1,0-1 1,-1 1-1,1 0 1,-1-1-1,0 1 1,0-1-1,0 0 1,1-6-1,-2 6 7,0-1 0,0 1 0,0-1 0,-1 0-1,0 0 1,0 1 0,0-1 0,-1 0-1,1 0 1,-1 1 0,0-1 0,-3-6-1,1 4 38,0 1-1,0-1 0,-1 1 0,0 0 0,0 0 0,-1 1 0,-7-9 0,0 3-751,0 1-1,0 1 0,-1 0 0,0 0 0,-1 1 0,-26-11 1,31 14-1675,31 4-4772,24 12 4115,-1 3 3935,-23-6 2004,0-1 0,46 8 0,-31-15 26,-29 0-2181,1 0 0,-1 0 0,1 1 0,12 2 0,-21-3-702,1 0 1,0 1 0,-1-1-1,1 0 1,0 0-1,-1 1 1,1-1 0,0 0-1,-1 1 1,1-1 0,-1 1-1,1-1 1,-1 1-1,1-1 1,-1 1 0,1-1-1,-1 1 1,1 0 0,-1 0-27,0-1 0,1 1 0,-1-1 0,0 0 1,0 1-1,0-1 0,0 1 0,0-1 0,0 0 1,0 1-1,0-1 0,0 0 0,0 1 1,-1-1-1,1 1 0,0-1 0,0 0 0,0 1 1,0-1-1,-1 0 0,1 1 0,0-1 0,-1 1 1,1-1-9,-1 1 0,1-1 0,-1 1 0,1-1 0,-1 0 0,1 1 0,-1-1-1,0 0 1,1 0 0,-1 1 0,1-1 0,-1 0 0,0 0 0,1 0 0,-1 0 0,0 0 0,1 0 0,-1 0 0,0 0 0,1 0 0,-1 0 0,0 0 0,1 0 0,-1 0 0,0-1 0,1 1 0,-1 0 0,1 0 0,-1-1 0,0 1 0,1 0 0,-1-1 0,1 1 0,-1-1 0,1 1 0,-1-1 0,1 1 0,-1-1 0,0-1 11,-1-1-1,1 1 1,0 0-1,0 0 1,0-1-1,0 1 1,0 0 0,0-1-1,1 1 1,-1-1-1,1 1 1,-1-1-1,1 1 1,0-1-1,0 0 1,1-2 0,0-4 33,0 0 1,1 0 0,3-9 0,-1 2 158,2 0 0,-1 1 0,15-26 0,-18 37-406,0 0 1,1 1-1,-1-1 0,0 1 1,1 0-1,0 0 0,0 0 1,0 0-1,0 1 0,0-1 1,0 1-1,1-1 0,-1 1 1,1 0-1,0 1 0,0-1 1,-1 1-1,1-1 0,0 1 1,8-1-1,29-1-4765,-17 1 3323</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19.515"/>
    </inkml:context>
    <inkml:brush xml:id="br0">
      <inkml:brushProperty name="width" value="0.05" units="cm"/>
      <inkml:brushProperty name="height" value="0.05" units="cm"/>
      <inkml:brushProperty name="color" value="#FF0066"/>
    </inkml:brush>
  </inkml:definitions>
  <inkml:trace contextRef="#ctx0" brushRef="#br0">129 380 14843,'-7'3'7543,"-13"12"-5009,5 1-1704,1 0 0,-23 32 1,32-40-693,1-1 0,0 0 0,0 1 0,0 0 0,1 0 0,1 0 0,-1 0 0,1 0 0,0 1 0,0 10 0,2-17-142,0 1 1,0 0-1,0 0 1,1-1-1,-1 1 1,1 0-1,0-1 1,0 1-1,0 0 1,0-1-1,0 1 1,0-1-1,1 0 1,-1 1-1,1-1 1,2 2-1,-3-3 2,0 0 1,0 0-1,0 0 0,0-1 0,0 1 1,0 0-1,1-1 0,-1 1 0,0-1 1,0 1-1,1-1 0,-1 0 0,0 1 1,1-1-1,-1 0 0,1 0 0,-1 0 0,0 0 1,1 0-1,-1 0 0,0-1 0,1 1 1,-1 0-1,0-1 0,1 1 0,-1-1 1,0 1-1,0-1 0,0 0 0,1 1 1,-1-1-1,0 0 0,0 0 0,2-1 0,0-2 3,1 0 0,-1 0-1,0 0 1,0 0 0,0 0-1,0-1 1,-1 1 0,0-1-1,0 0 1,0 0 0,-1 0-1,2-6 1,2-12 7,2-33 0,-7 54-9,5-73 19,-4-1 0,-17-144 0,14 206-8,2 6 29,-1 0 1,-1 0 0,1 0 0,-1 0-1,-1 0 1,-5-14 0,7 21-5,0-1 0,1 1 0,-1-1 0,0 1 1,0 0-1,0 0 0,0-1 0,-1 1 0,1 0 0,0 0 1,0 0-1,-1 0 0,1 1 0,0-1 0,-2-1 0,2 2-2,0 0 0,0 0 0,0 0 0,0 0 0,0 0 0,0 0 0,0 0 0,0 0 0,0 0 0,0 0 0,0 0 1,0 1-1,1-1 0,-1 0 0,0 1 0,0-1 0,0 0 0,0 1 0,0 0 0,1-1 0,-1 1 0,0-1 0,1 1 0,-1 0 0,0-1 0,1 1 0,-2 1 0,-1 3 74,0 1 0,0-1 0,1 0 0,-1 1 0,1-1 0,0 1 0,1 0 0,-1 0 0,1 0 0,0-1 0,1 1 0,0 0 0,0 8 0,1 10 150,9 46-1,-4-36-230,2-1 0,21 55 0,-23-73-24,1 0 0,0-1 1,2 0-1,-1 0 0,2-1 0,0 0 1,20 21-1,-20-25-289,-1-1 1,2 1-1,-1-1 1,1-1-1,0 0 0,0-1 1,19 8-1,-27-13 161,1 0 1,0 0-1,-1 0 0,1 0 1,0 0-1,0-1 0,-1 0 1,1 0-1,0 0 0,0 0 0,0 0 1,0-1-1,-1 0 0,1 0 1,0 0-1,-1 0 0,1 0 0,-1-1 1,1 0-1,-1 1 0,0-1 1,1-1-1,-1 1 0,0 0 1,0-1-1,-1 1 0,1-1 0,-1 0 1,4-5-1,18-32-5966,-9 15 4357</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20.061"/>
    </inkml:context>
    <inkml:brush xml:id="br0">
      <inkml:brushProperty name="width" value="0.05" units="cm"/>
      <inkml:brushProperty name="height" value="0.05" units="cm"/>
      <inkml:brushProperty name="color" value="#FF0066"/>
    </inkml:brush>
  </inkml:definitions>
  <inkml:trace contextRef="#ctx0" brushRef="#br0">25 477 14467,'-14'11'3612,"9"-8"-85,10-6-600,1-2-2101,14-9 1269,24-23 0,-39 32-1917,-1 1 0,1-1 0,-1 0 1,-1 0-1,1-1 0,-1 1 0,1-1 1,-2 1-1,1-1 0,3-9 0,-6 14-162,0 0-1,1 0 1,-1 1-1,0-1 1,0 0-1,1 0 1,-1 0-1,0 0 0,0 1 1,0-1-1,0 0 1,0 0-1,0 0 1,0 0-1,-1 1 1,1-1-1,0 0 1,0 0-1,-1 0 0,1 1 1,0-1-1,-1 0 1,1 0-1,-1 1 1,1-1-1,-1 0 1,1 1-1,-1-1 0,1 0 1,-1 1-1,0-1 1,1 1-1,-1-1 1,0 1-1,1 0 1,-1-1-1,0 1 1,0 0-1,1-1 0,-1 1 1,0 0-1,0 0 1,0-1-1,0 1 1,-2 0-6,0 0 1,0 0 0,1 1 0,-1-1-1,0 0 1,1 1 0,-1 0 0,1 0-1,-1-1 1,1 1 0,-1 1 0,-3 1-1,0 2-9,1-1 0,-1 2-1,1-1 1,0 0 0,0 1-1,0 0 1,1 0 0,0 1-1,1-1 1,-1 1 0,1 0-1,0 0 1,1 0 0,-3 11-1,3-14 0,1 1 0,1-1 0,-1 1 0,0-1 0,1 1-1,0-1 1,0 1 0,1-1 0,-1 1 0,1-1 0,0 1 0,0-1 0,0 1-1,1-1 1,-1 0 0,1 0 0,0 0 0,1 0 0,-1 0 0,0 0 0,1-1-1,0 1 1,0-1 0,0 1 0,5 2 0,-6-4 0,1 0 1,0 0-1,0 0 1,0-1-1,0 1 1,0-1-1,0 0 1,0 0-1,0 0 1,1 0-1,-1-1 1,0 1-1,0-1 0,1 0 1,-1 0-1,0 0 1,1 0-1,-1-1 1,0 1-1,0-1 1,1 0-1,-1 0 1,0 0-1,4-2 1,-2 1 0,-1-1 1,1-1 0,0 1-1,-1 0 1,0-1-1,0 0 1,0 0 0,0 0-1,-1-1 1,1 1 0,-1-1-1,0 0 1,3-8 0,1-7 2,0 0 0,-2 0 0,7-41 0,0-2-104,-12 62 97,0-1 1,1 0 0,-1 0 0,1 1 0,-1-1 0,1 0-1,0 0 1,0 1 0,0-1 0,0 1 0,0-1-1,0 1 1,0-1 0,0 1 0,0 0 0,1 0 0,-1-1-1,1 1 1,-1 0 0,1 0 0,-1 0 0,1 1 0,-1-1-1,1 0 1,0 0 0,0 1 0,-1-1 0,1 1-1,3-1 1,0 1 18,0 1-1,0-1 1,0 1 0,0 0-1,0 0 1,0 0-1,0 1 1,-1 0 0,7 3-1,14 7 41,-18-8-22,1 1-1,0-2 1,1 1 0,-1-2-1,10 3 1,-15-4-28,0-1 0,0 0-1,0 0 1,0 0 0,0 0 0,0 0 0,-1-1 0,1 1 0,0-1-1,0 0 1,0 0 0,0 0 0,-1 0 0,1 0 0,0-1 0,-1 1-1,1-1 1,-1 0 0,4-3 0,-3 2-6,0-1 0,0 1 0,0-1 0,0 0 0,-1 0 0,1-1 0,-1 1 0,0 0 0,-1-1 0,1 1 0,1-6 0,1-9 0,2-25 0,-5 41 0,1-25-2346,-3-46-1,0 1-1957,1 54 1787</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20.185"/>
    </inkml:context>
    <inkml:brush xml:id="br0">
      <inkml:brushProperty name="width" value="0.05" units="cm"/>
      <inkml:brushProperty name="height" value="0.05" units="cm"/>
      <inkml:brushProperty name="color" value="#FF0066"/>
    </inkml:brush>
  </inkml:definitions>
  <inkml:trace contextRef="#ctx0" brushRef="#br0">1 26 17892,'11'16'2768,"3"-5"2338,0-8-2202,-3-11-2072,1-6-784,2-5-1480,-6 4-1505,-3 15 1601</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29:20.528"/>
    </inkml:context>
    <inkml:brush xml:id="br0">
      <inkml:brushProperty name="width" value="0.05" units="cm"/>
      <inkml:brushProperty name="height" value="0.05" units="cm"/>
      <inkml:brushProperty name="color" value="#FF0066"/>
    </inkml:brush>
  </inkml:definitions>
  <inkml:trace contextRef="#ctx0" brushRef="#br0">1 1464 19860,'383'-300'7576,"36"-25"-3511,33 28-3139,11 22-586,-265 162-340,-52 35 0,-121 65 0,3-1 0,-1 0 0,53-16 0,-59 25 0,-23 8 0,-10 4 0,-101 49-1023,28-10-1429,-29 6 982</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13.514"/>
    </inkml:context>
    <inkml:brush xml:id="br0">
      <inkml:brushProperty name="width" value="0.05" units="cm"/>
      <inkml:brushProperty name="height" value="0.05" units="cm"/>
      <inkml:brushProperty name="color" value="#FF0066"/>
    </inkml:brush>
  </inkml:definitions>
  <inkml:trace contextRef="#ctx0" brushRef="#br0">0 96 8834,'1'1'247,"0"1"1,1-1-1,-1 0 1,0 0-1,0 1 1,1-1-1,-1 0 0,1 0 1,-1 0-1,1-1 1,-1 1-1,1 0 1,0 0-1,-1-1 0,1 1 1,0-1-1,-1 0 1,1 1-1,2-1 1,4 0-18,-1 0 1,1 0-1,10-3 1,5 1 455,5 0 116,1-1-1,0-1 1,35-10-1,58-15-301,180-19-1,-240 43-445,0 3 0,109 10 0,121 41 226,-217-33-118,2-3 0,0-4 0,103-1 0,338-28-137,-80-26 100,-218 21 320,-152 19-195,120 4 0,-138 6-54,0 2 0,0 2 1,52 16-1,-9 8 320,-4-1-112,-74-26-326,0-2 1,1 0-1,-1-1 0,17 0 0,9-3 138,0-3 0,-1-1 1,55-15-1,-53 11 141,0 1 0,84-5 1,-67 11 337,93-17 1,-137 17-560,7-2 152,1 2 0,24 0 1,-36 2-155,-1 1 0,1 0 0,0 1 0,-1 0 0,1 1 0,15 6 0,-24-8-122,0-1 1,1 1 0,-1 0 0,0 0 0,0 0 0,-1 1 0,1-1 0,0 0 0,0 1 0,0-1 0,-1 1 0,1 0 0,-1-1 0,0 1-1,1 0 1,-1 0 0,0 0 0,0 0 0,0 0 0,0 0 0,0 0 0,-1 0 0,1 1 0,-1-1 0,1 4 0,2 3-828,-1-7-61,-2-3-318,-6-15-52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22.611"/>
    </inkml:context>
    <inkml:brush xml:id="br0">
      <inkml:brushProperty name="width" value="0.05" units="cm"/>
      <inkml:brushProperty name="height" value="0.05" units="cm"/>
      <inkml:brushProperty name="color" value="#FF0066"/>
    </inkml:brush>
  </inkml:definitions>
  <inkml:trace contextRef="#ctx0" brushRef="#br0">16 3141 9594,'-1'2'472,"0"1"0,0-1 1,0 0-1,-1 0 0,1 0 0,-4 4 182,5-6-594,0 0 1,0 0-1,0 0 1,0 0 0,-1 0-1,1 0 1,0 0-1,0 0 1,0 0-1,0 0 1,0 0-1,0 0 1,0 0-1,0 0 1,0 0-1,0 0 1,-1 0-1,1 0 1,-1-1 908,1 1-909,0 0 1,0 0-1,0 0 1,0 0-1,0 0 1,0 0-1,0 0 1,0 0-1,0-1 1,0 1-1,0 0 1,0 0 0,0 0-1,0 0 1,0 0-1,0-13 1792,4-6-1382,0 0 0,1 0 1,1 1-1,1-1 0,1 1 0,16-27 1,70-94-374,-57 89 447,-27 36-408,1 1 1,0 1-1,1 0 1,1 1-1,0 0 1,0 1-1,26-15 0,4 2 34,60-23-1,5-1 356,18-7 338,-66 29-821,-15 4-38,-1-1 0,0-3 0,-2-1-1,67-56 1,-5-21 168,-35 31 251,-39 43 6,50-64-1,-68 76-393,-1 0-1,-1 0 0,0-1 0,-1 0 1,-1-1-1,6-20 0,31-103-18,-33 110-12,2 1-1,24-41 1,-30 59 23,1 0 0,1 1 0,0 0 0,0 0 1,1 1-1,1 0 0,0 1 0,0 1 0,1 0 0,0 0 0,18-7 0,-11 9-22,1 1-1,-1 1 0,30-3 0,7-2-5,-47 7-1,113-27-16,-102 24 28,-1-2 1,0 0-1,34-19 1,-47 22 6,0 0-1,0-1 1,-1 0 0,1 0 0,-1 0-1,-1-1 1,1 0 0,-1 0 0,0-1-1,-1 1 1,7-16 0,1-5 2,-2-2 0,6-30 0,-9 35-19,9-49 6,-12 49-3,2 0 0,0 1 0,18-43 0,-5 25-6,3 1 0,35-52 1,-45 78 1,1 0 1,0 1 0,25-20-1,50-31-6,10-9 33,-88 66 84,0-1 0,-1 0 0,0-1 0,-1 0-1,0 0 1,0-1 0,9-19 0,16-33 307,19-41-83,-5 13 7,-13 27-33,-31 58-264,0 0 0,-1 1-1,1-2 1,1-7 0,-4 11-25,1 0 1,-1 0 0,0 0 0,0 1 0,0-1 0,-1 0-1,1 0 1,-1 1 0,1-1 0,-1 0 0,-1-3-1,2 5-19,-1 1 0,1-1 0,0 1 0,0 0 0,0-1 0,0 1 0,0 0 0,-1-1 0,1 1 0,0 0 0,0-1 0,0 1 0,-1 0 0,1 0 0,0-1-1,-1 1 1,1 0 0,0 0 0,0-1 0,-1 1 0,1 0 0,0 0 0,-1 0 0,1 0 0,-1 0 0,1-1 0,0 1 0,-1 0 0,1 0 0,0 0 0,-1 0 0,1 0 0,-1 0-1,1 0 1,0 0 0,-1 0 0,1 0 0,0 1 0,-1-1 0,1 0 0,-1 0 0,1 0 0,0 0 0,-1 1 0,0-1-182,0 1-1,0 0 1,0 0 0,-1 0 0,1 0-1,1 0 1,-1 0 0,0 0 0,0 1 0,-1 1-1,2-3 92,0 1 0,0-1 0,0 1 0,1-1 0,-1 1 0,0-1 0,0 0 0,0 1 0,0-1 0,1 1 0,-1-1-1,0 1 1,0-1 0,1 0 0,-1 1 0,0-1 0,1 0 0,-1 1 0,0-1 0,1 0 0,-1 1 0,1-1 0,-1 0 0,1 1 0,-1-1 52,11 4-392</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21.621"/>
    </inkml:context>
    <inkml:brush xml:id="br0">
      <inkml:brushProperty name="width" value="0.05" units="cm"/>
      <inkml:brushProperty name="height" value="0.05" units="cm"/>
      <inkml:brushProperty name="color" value="#FF0066"/>
    </inkml:brush>
  </inkml:definitions>
  <inkml:trace contextRef="#ctx0" brushRef="#br0">15 145 8578,'-2'-36'6799,"0"27"-5559,2-1 1,-1 1-1,2 0 0,1-15 0,-1 23-1178,0 1-1,0 0 1,0 0 0,0 0-1,0 0 1,0 0 0,0 0-1,0 0 1,0 0 0,-1 1-1,1-1 1,0 0 0,0 0-1,0 1 1,0-1 0,2 2-1,-2-2 79,12 3 181,1-2 0,-1 1-1,1-2 1,0 0 0,-1 0-1,1-1 1,25-6 0,-22 4-230,0 1 0,0 0 1,0 1-1,19 2 0,-34-1-88,1 0 0,0 1 0,-1-1 0,1 1 0,-1 0-1,0 0 1,1 0 0,-1 0 0,0 0 0,1 0 0,-1 1 0,0-1 0,0 1-1,2 2 1,-3-3-4,-1-1 0,1 1-1,-1 0 1,1-1 0,-1 1 0,1 0-1,-1 0 1,0 0 0,1-1-1,-1 1 1,0 0 0,0 0-1,0 0 1,0 0 0,1 0 0,-1-1-1,-1 3 1,1-2-6,0 1 0,-1-1 0,1 0 1,-1 0-1,1 1 0,-1-1 0,0 0 0,0 0 0,1 0 1,-1 1-1,0-1 0,0 0 0,0 0 0,-2 1 0,1 0-3,-1 0 0,0 1 0,1-1 0,-1-1 0,0 1-1,0 0 1,0-1 0,0 1 0,0-1 0,-1 0 0,1 0-1,0 0 1,0 0 0,-1-1 0,1 1 0,-1-1 0,1 0-1,0 0 1,-1 0 0,1-1 0,-1 1 0,1-1-1,0 0 1,0 0 0,-1 0 0,-5-3 0,-55-19 57,48 18-42,0-1-1,1 0 0,0-1 1,-27-16-1,40 21 18,0 0 0,-1 1-1,1-1 1,0 1 0,0 0-1,-1 0 1,1 0 0,-1 0-1,1 0 1,-1 0 0,1 1-1,-1-1 1,0 1 0,-3-1 0,42-8 639,-25 6-446,-1 0-1,21-3 1,-18 6-132,0 0 0,-1 0 0,1 1 0,16 4 1,50 15 109,17 2-158,-78-18-36,-13-3 2,1 0 0,-1 0 0,0 0-1,0-1 1,0 0 0,1 0 0,6-1 0,-12 1-1,0 0 0,0 0 0,0 0 0,0 0 0,0 0 0,0 0 0,0 0 0,0 0 0,0 0 0,1 0 0,-1 0 0,0 0 0,0 0 0,0 0 0,0 0 0,0 0 0,0 0 0,0 0 0,0 0 1,0 0-1,0 0 0,0-1 0,0 1 0,0 0 0,1 0 0,-1 0 0,0 0 0,0 0 0,0 0 0,0 0 0,0 0 0,0 0 0,0 0 0,0 0 0,0-1 0,0 1 0,0 0 0,0 0 0,0 0 0,0 0 1,0 0-1,0 0 0,0 0 0,0 0 0,0 0 0,0 0 0,0-1 0,0 1 0,0 0 0,0 0 0,0 0 0,0 0 0,-1 0 0,1 0 0,0 0 0,0 0 0,0 0 0,0 0 0,0 0 0,0 0 0,0-1 1,0 1-1,0 0 0,0 0 0,0 0 0,0 0 0,0 0 0,-1 0 0,-9-6 12,-16-6 5,6 5-10,0 1 1,-1 1-1,1 1 1,-34-3-1,13 6-8,-57 4-1,77-3 1,14 0 9,-1 0 0,0 1 0,-8 1 0,13 1 7,8-1-1,6 0 34,52 0 257,-33-2-157,38 5-1,31 4-17,-50-6-97,-84-3-2,6 0 12,-38-4 0,23-4-36,24 4 59,-1 1 1,-32-2-1,48 6 134,9 1-12,11 0-19,19-2 263,53-7 0,-50 3-218,40 1 1,-73 4-271,1-1 0,-1 1 0,1 0 0,-1 0 1,0 1-1,1-1 0,-1 1 0,0 0 0,4 3 0,30 22-2236,-35-24 2049,-2-3 167,0 1 0,0-1 0,-1 1 0,1 0 0,0-1 0,-1 1 0,1 0 0,-1 0 0,1-1 0,-1 1 0,1 0 0,-1 0 0,0 0 1,1 0-1,-1 1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35.804"/>
    </inkml:context>
    <inkml:brush xml:id="br0">
      <inkml:brushProperty name="width" value="0.05" units="cm"/>
      <inkml:brushProperty name="height" value="0.05" units="cm"/>
      <inkml:brushProperty name="color" value="#FF0066"/>
    </inkml:brush>
  </inkml:definitions>
  <inkml:trace contextRef="#ctx0" brushRef="#br0">1319 93 7474,'-1'-1'354,"0"0"1,0 0-1,0 0 1,0 0-1,0 1 1,0-1-1,-1 0 1,1 1-1,0-1 1,0 0-1,-1 1 1,1-1-1,-3 1 1,-10-6 1615,10 5-1702,1-1 1,-1 1-1,0 0 0,0 0 0,0 0 0,1 0 1,-1 1-1,0 0 0,0-1 0,0 1 1,-7 1-1,-2 2-194,1 0 0,-17 5 1,17-4-66,0 0 1,-17 2-1,24-6 98,-1 1 0,1-1-1,-1 0 1,1-1 0,-1 1-1,1-1 1,-1 0 0,1 0-1,0-1 1,-1 0 0,1 0-1,0 0 1,-7-4 0,5 2 60,-1 1 0,-1 1 0,1-1 1,0 1-1,-1 1 0,1-1 0,-13 1 0,-62 3 191,60 0-62,21-2-282,0 0 0,0 0-1,0 0 1,0 0 0,0-1 0,0 1 0,0 0 0,0-1 0,0 1-1,0-1 1,0 0 0,1 0 0,-1 0 0,0 0 0,-2-1 0,1-1 2,0 0 1,0-1 0,0 1 0,0-1 0,-2-3-1,-10-14 185,14 20-173,-1 0 0,1 0 0,-1 0 0,1 0 0,-1 0 0,1 0 0,-1 0 0,1 1 0,-1-1 0,0 0 0,1 1 0,-1 0 1,0-1-1,0 1 0,1 0 0,-1 0 0,0 0 0,0 0 0,0 0 0,1 0 0,-1 1 0,0-1 0,1 0 0,-1 1 0,0-1 0,-3 3 0,-5 1 53,0 1 0,1 1 0,-13 8-1,7-4-55,6-4-17,-1-1-1,1 0 1,-1 0-1,0-1 1,0 0-1,-1-1 1,1-1-1,-1 1 0,1-1 1,-1-1-1,0 0 1,0-1-1,1 0 1,-21-3-1,25 2-6,1 1 1,-1 0-1,1-1 0,-1 2 0,1-1 0,-1 1 0,1-1 1,0 2-1,-1-1 0,1 0 0,0 1 0,0 0 0,0 1 1,-7 3-1,-5 5 6,-1 0 0,-23 23 1,-13 7-1,48-37-5,-1-1 0,1 0 0,-1 0-1,0-1 1,0 1 0,0-1 0,-10 1 0,5-1-1,9-1-1,1 0 0,-1 0 0,0 0 0,1 0 0,-1 1 0,1-1 0,0 1 0,-1 0 0,1-1 0,-3 5 0,-20 23 0,13-14 0,-17 17-2,11-13-2,-21 30 0,34-42 3,1 0 0,-1 1 0,2-1 1,-1 1-1,1-1 0,0 1 0,1 0 0,-3 13 1,-1 19-12,-12 120 2,18-153 10,1 0 0,-1 0 0,1-1 0,1 1 0,-1 0 0,1 0 0,0-1 0,0 1 0,6 10 0,3 2 18,23 30 0,-20-29 26,-6-11 39,0 0-1,0 0 0,1-1 1,0 0-1,0 0 0,0-1 0,1-1 1,1 1-1,-1-2 0,1 1 1,0-1-1,0-1 0,0 0 1,1-1-1,-1 0 0,1-1 1,22 2-1,44 7 559,-40-5-261,55 1 1,-79-7-322,112 3 321,-103-1-308,0 1 1,1 1-1,30 9 1,-35-7-11,0-2 1,0 0-1,1-1 1,39 1-1,79-14 494,-112 8-476,1 2 0,50 5 0,-53-2 129,0-2-1,0 0 0,45-5 1,-48 1-83,0 0 1,-1-2-1,0-1 1,1 0 0,-2-1-1,1-1 1,-1-1-1,20-13 1,20-12-9,-41 25-69,0-1 1,0-1-1,26-22 1,-25 18 54,29-18 1,-30 21-71,0-1 1,20-18-1,-32 26-24,-1 0 0,-1 0-1,1-1 1,-1 0 0,0 0-1,-1 0 1,1 0-1,-1 0 1,0-1 0,-1 1-1,3-9 1,-1 0 46,-1 0 0,0 0 0,-1 0 1,-1-1-1,-1 1 0,0-1 0,-1 1 1,0-1-1,-1 1 0,-1 0 0,0 0 0,-2 0 1,-7-19-1,9 27-53,-43-92 39,40 88-42,-1 1-1,0 0 1,0 1-1,-1-1 1,0 1-1,-1 1 1,-9-9-1,-78-61 39,23 17-55,66 56 16,0 0 0,0 1-1,-1 0 1,0 0 0,1 0-1,-1 1 1,-1 0 0,1 1-1,0 0 1,-1 0-1,-8 0 1,-12 0-2,0 2 0,-29 2 0,-7 1 16,49-3-17,1 0-1,-1 2 0,1 0 0,-1 1 0,1 0 1,0 1-1,0 1 0,1 0 0,-26 13 0,33-14-83,0-1 0,0 0-1,-8 2 1,12-4-253,1-1 0,-1 1 0,1-1 0,0 0-1,-1 1 1,1-1 0,-1-1 0,-2 1 0,16-1-4640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37.595"/>
    </inkml:context>
    <inkml:brush xml:id="br0">
      <inkml:brushProperty name="width" value="0.05" units="cm"/>
      <inkml:brushProperty name="height" value="0.05" units="cm"/>
      <inkml:brushProperty name="color" value="#FF0066"/>
    </inkml:brush>
  </inkml:definitions>
  <inkml:trace contextRef="#ctx0" brushRef="#br0">72 0 8450,'-15'13'657,"5"-4"494,-1 0 0,-17 10 0,28-19-1110,0 1-1,0-1 1,0 0-1,0 0 1,0 0 0,-1 0-1,1 0 1,0 0-1,0 1 1,0-1-1,0 0 1,0 0 0,-1 0-1,1 0 1,0 0-1,0 0 1,0 0-1,0 0 1,-1 0 0,1 0-1,0 0 1,0 0-1,0 0 1,0 0 0,-1 0-1,1 0 1,0 0-1,0 0 1,0 0-1,-1 0 1,1 0 0,0 0-1,0 0 1,0 0-1,0 0 1,-1 0 0,1 0-1,0 0 1,0 0-1,0 0 1,0-1-1,0 1 1,-1 0 0,1 0-1,0 0 1,0 0-1,0 0 1,0-1-1,0 1 1,0 0 0,0 0-1,0 0 1,0 0-1,-1-1 1,1 1 0,0 0-1,0 0 1,0 0-1,0-1 1,5-10 1718,-1 8-1452,-1 0 0,1 0 0,0 0 0,0 1 0,0 0 0,0 0 0,0 0 0,0 0 0,1 0 0,-1 1 0,1 0 0,-1 0 0,6-1 0,8 0 716,35 0 0,-8 5-153,1 2 0,-1 1 0,57 17 0,5 0 1,-83-20-557,-15-3 121,-13-2 573,-32-3-362,27 4-626,0 0 0,0-1-1,0 0 1,0 0 0,1 0 0,-14-7-1,20 8-298,2 1 180,0 0-1,0 0 1,-1 0-1,1 0 1,0 0-1,0 0 1,0 0-1,-1 0 0,1-1 1,0 1-1,0 0 1,0 0-1,-1 0 1,1 0-1,0 0 1,0-1-1,0 1 1,0 0-1,-1 0 1,1 0-1,0 0 0,0-1 1,0 1-1,0 0 1,0 0-1,0 0 1,0-1-1,0 1 1,0 0-1,0 0 1,0-1-1,0 1 1,0 0-1,1-6-1502</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44.949"/>
    </inkml:context>
    <inkml:brush xml:id="br0">
      <inkml:brushProperty name="width" value="0.05" units="cm"/>
      <inkml:brushProperty name="height" value="0.05" units="cm"/>
      <inkml:brushProperty name="color" value="#FF0066"/>
    </inkml:brush>
  </inkml:definitions>
  <inkml:trace contextRef="#ctx0" brushRef="#br0">1 43 4993,'13'-3'2970,"-13"3"-2932,1 0 0,-1 0 0,0 0 1,0 0-1,0 0 0,0 0 0,1 0 0,-1 0 1,0 0-1,0 0 0,0 0 0,1 0 1,-1 0-1,0 0 0,0 0 0,0 0 1,0 0-1,0 0 0,1 0 0,-1-1 0,0 1 1,0 0-1,0 0 0,0 0 0,0 0 1,0 0-1,1 0 0,-1-1 0,0 1 1,0 0-1,0 0 0,0 0 0,0 0 0,0-1 1,0 1-1,0 0 0,0 0 0,0 0 1,0 0-1,0-1 0,0 1 0,0 0 1,0-1-1,0 1 76,0 0 1,-1 0 0,1 0 0,0 0-1,0-1 1,-1 1 0,1 0 0,0 0-1,0-1 1,0 1 0,0 0-1,-1 0 1,1-1 0,0 1 0,0 0-1,0-1 1,0 1 0,0 0 0,0-1-1,0 1 1,0 0 0,0-1-1,0 1 1,0 0 0,0 0 0,0-1-1,0 1 1,0 0 0,0-1 0,0 1-1,0 0 1,0-1 0,0 1-1,0 0 1,1 0 0,-1-1 0,0 1-1,0 0 1,0 0 0,1-1 0,-1 1-1,0 0 1,0 0 0,1-1-1,-1 1 1,0 0 0,0 0 0,1 0-1,-1 0 1,1-1 0,-1 1 15,1 0 1,0-1-1,0 1 1,1 0-1,-1-1 1,0 1-1,0 0 1,0 0-1,0 0 1,0 0-1,0 0 1,0 0-1,0 0 1,2 0-1,-2 1-44,1-1-1,0 1 0,0-1 1,0 0-1,0 0 1,0 0-1,0 0 1,0 0-1,0 0 1,3-2-1,8 1 97,-17 6-686,2-5-552,4-6 175,7-12 102</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45.807"/>
    </inkml:context>
    <inkml:brush xml:id="br0">
      <inkml:brushProperty name="width" value="0.05" units="cm"/>
      <inkml:brushProperty name="height" value="0.05" units="cm"/>
      <inkml:brushProperty name="color" value="#FF0066"/>
    </inkml:brush>
  </inkml:definitions>
  <inkml:trace contextRef="#ctx0" brushRef="#br0">79 79 8154,'-17'-21'2228,"16"20"-2026,0 0 1,0 0-1,0 0 0,0 0 1,0 0-1,0 0 1,-1 0-1,1 0 1,0 1-1,0-1 0,0 1 1,-1-1-1,1 1 1,0-1-1,-1 1 1,-1-1-1,3 1-151,-1 0 0,1 1 0,-1-1 1,1 0-1,-1 0 0,1 0 0,0 0 0,-1 1 1,1-1-1,-1 0 0,1 0 0,0 1 0,-1-1 0,1 0 1,0 0-1,-1 1 0,1-1 0,0 1 0,0-1 1,-1 0-1,1 1 0,0-1 0,0 0 0,0 1 0,0-1 1,-1 1-1,1-1 0,0 1 0,0-1 0,0 1 1,0-1-1,0 0 0,0 1 0,0-1 0,0 2 0,0-2 16,0 0 0,0 0 0,0 1 0,1-1 0,-1 0 0,0 0 0,0 1 0,0-1 0,0 0 0,0 0-1,-1 1 1,1-1 0,0 0 0,0 0 0,0 1 0,0-1 0,0 0 0,0 0 0,0 0 0,0 1 0,0-1 0,-1 0-1,1 0 1,0 0 0,0 1 0,0-1 0,0 0 0,-1 0 0,1 0 0,0 0 0,0 1 0,-1-1 0,1 0-1,0 0 1,0 0 0,0 0 0,-1 0 0,1 0 0,0 0 0,0 0 0,-1 0 0,1 0 0,-1 0-59,1 0 1,-1 0 0,1 0 0,0 0-1,-1 0 1,1 1 0,-1-1 0,1 0 0,0 0-1,-1 0 1,1 0 0,-1 0 0,1 1-1,0-1 1,-1 0 0,1 0 0,0 1-1,-1-1 1,1 0 0,0 0 0,-1 1 0,1-1-1,0 0 1,0 1 0,-1-1 0,1 1-1,0-1 1,0 0 0,0 1 0,0-1-1,-1 1 1,1-1 0,0 0 0,0 1 0,0-1-1,0 1 1,0-1 0,0 0 0,0 1-1,0-1 1,0 1 0,0-1 0,1 1-1,-1 0 1,7 16-15,-2-9 76,-6-4 192,-15-3 126,10-1-443,1 1 90,9 1-28,-3-2-6,-1 0 0,1-1 0,0 1 0,-1 0 0,1 0 0,0 0 1,-1 0-1,1 0 0,-1-1 0,1 1 0,0 0 0,-1-1 0,1 1 1,-1 0-1,1-1 0,-1 1 0,1-1 0,-1 1 0,1 0 0,-1-1 0,0 1 1,1-1-1,-1 0 0,0 1 0,1-1 0,-1 0 0,1-2-17,0 3 27,-1-1 0,0 0 1,1 1-1,-1-1 0,0 0 0,1 0 0,-1 1 0,0-1 1,0 0-1,0 0 0,0 1 0,0-1 0,0 0 0,0 0 1,0 1-1,0-1 0,0 0 0,0 0 0,-1 1 0,1-1 1,0 0-1,0 0 0,-1 1 0,1-1 0,0 0 0,-2 0 1,2 0-53,-1 0 1,1-1-1,0 1 1,0 0 0,-1 0-1,1 0 1,0 0-1,0 0 1,0 0-1,0-1 1,0 1 0,0 0-1,0 0 1,1 0-1,-1 0 1,0 0 0,1 0-1,0-1 1,10-21-498,12-10 86</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46.976"/>
    </inkml:context>
    <inkml:brush xml:id="br0">
      <inkml:brushProperty name="width" value="0.05" units="cm"/>
      <inkml:brushProperty name="height" value="0.05" units="cm"/>
      <inkml:brushProperty name="color" value="#FF0066"/>
    </inkml:brush>
  </inkml:definitions>
  <inkml:trace contextRef="#ctx0" brushRef="#br0">586 1112 8506,'-22'2'1579,"-28"3"5066,72 1-4152,-10-5-2214,-1 0 0,1-1 0,-1 0 0,1-1 1,12-2-1,59-17 571,-55 13-624,38-10-5,-2-3-1,0-2 1,-2-3-1,87-49 1,-122 57-69,-1-1-1,0-2 1,-1-1-1,-2-1 1,0 0 0,-1-2-1,-1-1 1,-2 0 0,0-2-1,-2 0 1,-1-1-1,18-42 1,-29 56-36,0 0-1,-1 0 1,0 0-1,-1 0 1,-1 0-1,0-1 1,-1 1-1,-1-1 1,0 1-1,-1-1 1,-4-23 0,2 26-46,0 0 1,-1 0 0,0 1 0,-1-1 0,0 1 0,-1 0 0,0 0 0,-1 1 0,0 0-1,-1 0 1,0 1 0,0 0 0,-1 0 0,-10-7 0,-3 0-30,-38-20 0,13 9-23,14 5-5,-101-57 57,115 70-57,0 0-1,0 2 1,-1 1 0,0 0 0,-32-5 0,34 9-4,0 1 0,-1 0 1,1 2-1,0 0 0,0 1 0,-25 6 0,18-2 0,1 2 0,0 1 0,1 1-1,-24 13 1,-106 64 11,118-63-16,1 0 1,-37 36-1,2 1-3,27-24 1,-59 65 0,89-88-1,0 1-1,2 1 1,0 0-1,0 0 1,1 1-1,2 0 1,-1 0-1,-7 31 1,11-33 1,1 0 0,1 1 0,1-1 1,0 0-1,0 1 0,2-1 1,0 1-1,5 27 0,-3-34 26,-1 0 1,2 1-1,-1-1 1,1 0-1,1 0 0,-1-1 1,2 1-1,-1-1 1,1 0-1,0-1 0,1 1 1,-1-1-1,2 0 1,-1-1-1,9 7 0,19 7 302,0 0 0,58 22-1,-38-18-100,73 28 204,-106-44-251,1-1 0,-1-2 0,44 6 1,-60-11-135,0 0 0,-1 0 0,1 0 0,0-1 0,-1 0 0,1 0 0,0 0 0,-1-1 0,1 1 0,-1-1 0,0-1 0,1 1 0,-1-1 0,0 0 0,-1 0 0,1 0 0,5-6 0,10-7-303,0 1 0,1 1 0,39-20 0,-54 31-144,-1 0 0,0-1 0,9-6 1,13-20-696</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48.480"/>
    </inkml:context>
    <inkml:brush xml:id="br0">
      <inkml:brushProperty name="width" value="0.05" units="cm"/>
      <inkml:brushProperty name="height" value="0.05" units="cm"/>
      <inkml:brushProperty name="color" value="#FF0066"/>
    </inkml:brush>
  </inkml:definitions>
  <inkml:trace contextRef="#ctx0" brushRef="#br0">274 1125 13227,'7'-2'5714,"42"-5"-3597,76 15-586,-31-1-767,-22-7-414,0-3-1,-1-3 1,0-3-1,0-3 1,-1-3-1,0-4 1,-2-2-1,0-3 1,93-49-1,44-41 363,-168 90-391,-1-3 0,-1 0 1,39-41-1,-59 53-101,-1-1 1,-1 0 0,0-1-1,-1 0 1,10-21-1,-18 30-180,0-1 0,-1 1-1,0-1 1,0 0 0,-1 0-1,0 0 1,0-1 0,-1 1-1,-1 0 1,1 0 0,-1-1 0,-1 1-1,-3-19 1,0 10-21,-2 0 1,0 1 0,-1 0-1,0 0 1,-1 0-1,-1 1 1,-18-25-1,12 23-13,0 0 0,-1 1 0,-1 1 0,0 0 0,-31-20 0,18 17-11,0 2 0,-1 1 0,-1 1 0,-1 2 0,0 1 0,0 2 0,-1 1 0,-42-5 0,1 5 1,-130 1 1,-75 29 8,252-17-9,0 1-1,1 1 0,-1 2 1,2 1-1,-1 1 1,-43 23-1,36-13 0,1 2 0,1 1 0,0 1 0,-34 36 0,28-21 2,1 1 0,3 1 0,-32 50 0,44-55 3,1 1 0,1 0 0,3 2 0,-20 60 0,31-81-1,2 1 0,0 1 0,1-1 0,1 0 0,0 1 0,2-1 0,0 1 0,5 32 0,-3-43 0,0 1 0,0 0 0,1-1 1,1 0-1,-1 0 0,1 0 0,1 0 0,0 0 1,0-1-1,1 0 0,-1 0 0,2-1 0,-1 1 0,1-1 1,0 0-1,1-1 0,0 0 0,0 0 0,9 4 1,-3-3 1,1-1 0,-1-1 1,1 0-1,0-1 0,0 0 0,1-2 1,-1 0-1,0 0 0,27-2 1,-4-2 25,1-2 0,64-14 0,-36 0 163,-1-2 0,111-51 0,117-80 616,-248 126-729,-33 18-260,55-32 451,-58 32-1353,-1 0 0,12-12 1,-38 21-3384</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3.935"/>
    </inkml:context>
    <inkml:brush xml:id="br0">
      <inkml:brushProperty name="width" value="0.05" units="cm"/>
      <inkml:brushProperty name="height" value="0.05" units="cm"/>
      <inkml:brushProperty name="color" value="#FF0066"/>
    </inkml:brush>
  </inkml:definitions>
  <inkml:trace contextRef="#ctx0" brushRef="#br0">44 441 8090,'-12'-8'5497,"11"7"-5408,0 1 0,1 0 0,-1 0 0,0 0 1,0-1-1,1 1 0,-1 0 0,0 0 0,1 0 0,-1 0 1,0 1-1,0-1 0,1 0 0,-1 0 0,0 0 0,1 0 1,-1 1-1,0-1 0,1 0 0,-1 1 0,0-1 0,1 1 1,-1-1-1,1 0 0,-1 1 0,1-1 0,-1 2 0,0-2 8,1 0-1,0 1 1,0-1-1,0 0 1,-1 1-1,1-1 1,0 0-1,0 0 1,-1 1-1,1-1 1,0 0-1,0 0 1,-1 1-1,1-1 1,0 0-1,-1 0 1,1 0-1,0 0 1,-1 0-1,1 1 1,0-1-1,-1 0 1,1 0-1,-1 0 0,1 0 1,0 0-1,-1 0 1,1 0-1,0 0 1,-1 0-1,1 0 1,0 0-1,-1-1 1,1 1-1,0 0 1,-1 0-1,1-1-55,0 1 0,0-1 0,0 1-1,0-1 1,0 1 0,0-1 0,0 1-1,0-1 1,0 1 0,0-1 0,1 1-1,-1-1 1,0 1 0,0-1 0,1 1-1,-1-1 1,0 1 0,1-1 0,-1 1-1,0 0 1,1-1 0,-1 1 0,0 0 0,1-1-1,-1 1 1,1-1 0,17-12 228,0 2 1,30-16-1,-9 6 114,57-31 654,2 5 1,113-37-1,-136 58-861,4-1-110,79-39-1,-156 65-109,-1 1-1,1-1 1,0 0-1,-1 0 1,1-1 0,-1 1-1,1 0 1,-1 0-1,1-1 1,-1 1 0,0-1-1,2-1 1,-3 2-59,0 0 1,0 0-1,0 1 1,0-1-1,0 0 1,0 0-1,0 1 1,0-1-1,0 0 1,0 1-1,0-1 1,0 0-1,0 0 1,0 1-1,-1-1 1,1 0-1,0 1 1,-1-1-1,1 0 1,0 1-1,-1-1 1,1 1-1,-1-1 1,1 1-1,-1-1 1,1 1-1,-1-1 1,1 1-1,-1-1 1,0 1-1,1-1 1,-1 1-1,1 0 1,-1-1-1,-1 1 1,-13-8-2284,6 1 879</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4.889"/>
    </inkml:context>
    <inkml:brush xml:id="br0">
      <inkml:brushProperty name="width" value="0.05" units="cm"/>
      <inkml:brushProperty name="height" value="0.05" units="cm"/>
      <inkml:brushProperty name="color" value="#FF0066"/>
    </inkml:brush>
  </inkml:definitions>
  <inkml:trace contextRef="#ctx0" brushRef="#br0">394 0 6889,'-6'1'9142,"3"0"-8842,-1 2 41,0-1 0,0 1 0,0 1 0,0-1-1,1 0 1,-1 1 0,1 0 0,0-1 0,0 1-1,-4 9 1,-6 6 58,-31 40 293,-61 76 470,51-68-685,-42 45-202,95-111-261,0 0 0,0 0 0,0-1 0,0 1 0,0 0 0,-1-1 0,1 1 0,0 0 1,0-1-1,-1 1 0,1-1 0,0 0 0,0 1 0,-3-1 0,4 0-9,0 0 1,-1 0-1,1 0 1,-1 0-1,1 0 1,0 0-1,-1-1 0,1 1 1,-1 0-1,1 0 1,0 0-1,-1 0 1,1-1-1,0 1 0,-1 0 1,1-1-1,0 1 1,-1 0-1,1 0 1,0-1-1,0 1 1,-1 0-1,1-1 0,0 1 1,0-1-1,0 1 1,0 0-1,-1-1 1,1 1-1,0-1 1,0 1-1,0 0 0,0-1 1,0 1-1,0-1 1,0 1-1,0 0 1,0-1-1,0 1 1,0-1-1,0 1 0,0 0 1,1-1-1,-1 1 1,0-1-1,0 1 1,1-1-1,0 0-3,-1 1 0,1-1-1,0 0 1,0 1 0,0-1 0,0 0 0,1 1 0,-1 0-1,0-1 1,0 1 0,0 0 0,0-1 0,0 1-1,0 0 1,1 0 0,1 0 0,3-1-1,19-5 11,25-10-1,15-5 5,-43 16-15,0-2 0,0-1 0,32-15 1,-46 19 8,0-1 1,0 0-1,-1 0 1,0 0-1,0-1 1,0 0-1,-1-1 1,0 1-1,0-1 1,0 0-1,-1-1 1,5-8-1,-8 13 48,-1-1-1,0 1 1,0 0 0,0-1-1,-1 1 1,1 0 0,-1-1-1,0 1 1,0-1 0,0 1-1,-1-6 1,-1-4 545,-8-23 1,3 9-205,6 25-370,1 0-1,-1 0 1,1 0 0,-1 0-1,0 0 1,0 0 0,0 0-1,0 1 1,0-1 0,0 0-1,0 1 1,-1-1 0,1 1-1,0-1 1,-1 1 0,0-1-1,1 1 1,-1 0 0,0 0-1,1 0 1,-4-1 0,-1 0-27,0 0 1,1 1 0,-1 0-1,0 1 1,0-1 0,-9 1-1,15 0-192,-3-1-379,9 1-1017,22 3 572</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7.312"/>
    </inkml:context>
    <inkml:brush xml:id="br0">
      <inkml:brushProperty name="width" value="0.05" units="cm"/>
      <inkml:brushProperty name="height" value="0.05" units="cm"/>
      <inkml:brushProperty name="color" value="#FF0066"/>
    </inkml:brush>
  </inkml:definitions>
  <inkml:trace contextRef="#ctx0" brushRef="#br0">29 393 9834,'-6'4'1044,"4"-3"-629,0 0 0,0 0 0,1 0-1,-1 1 1,0-1 0,1 0 0,-1 1-1,1-1 1,0 1 0,0-1 0,-1 1-1,1 0 1,-1 2 0,12-10 1859,283-207 4602,-81 65-6333,-200 138-1062,1 1 1,0 0 0,1 1 0,19-8-1,-44 17-5047</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36.639"/>
    </inkml:context>
    <inkml:brush xml:id="br0">
      <inkml:brushProperty name="width" value="0.05" units="cm"/>
      <inkml:brushProperty name="height" value="0.05" units="cm"/>
      <inkml:brushProperty name="color" value="#FF0066"/>
    </inkml:brush>
  </inkml:definitions>
  <inkml:trace contextRef="#ctx0" brushRef="#br0">45 79 6921,'0'0'37,"0"-1"22,0 1 0,0 0 0,0 0 0,0 0 0,1 0-1,-1 0 1,0-1 0,0 1 0,0 0 0,0 0 0,0 0-1,0 0 1,0 0 0,0-1 0,0 1 0,0 0 0,0 0 0,0 0-1,0 0 1,0-1 0,0 1 0,0 0 0,0 0 0,0 0-1,0 0 1,-1 0 0,1-1 0,0 1 0,0 0 0,0 0 0,0 0-1,0 0 1,0 0 0,0 0 0,0-1 0,-1 1 0,1 0-1,0 0 1,0 0 0,0 0 0,0 0 0,0 0 0,0 0 0,-1 0-1,1 0 1,0 0 0,0 0 0,0 0 0,0 0 0,-1 0-1,1 0 1,0 0 0,0 0 0,0 0 0,0 0 0,0 0 0,-1 0-1,1 0 1,0 0 0,0 0 0,0 0 0,0 0 0,0 0-1,-1 0 1,1 0 0,0 0 0,11-29 2428,10-8-72,-21 37-2382,0 0-1,0-1 1,0 1-1,0 0 1,0 0 0,0 0-1,0 0 1,0 0-1,0-1 1,0 1-1,0 0 1,0 0-1,0 0 1,0 0-1,0 0 1,0-1-1,0 1 1,0 0-1,0 0 1,0 0-1,0 0 1,0 0 0,0-1-1,0 1 1,0 0-1,0 0 1,0 0-1,0 0 1,0 0-1,-1 0 1,1-1-1,0 1 1,0 0-1,0 0 1,0 0-1,0 0 1,0 0 0,-1 0-1,-6-2 644,-8 5 360,-2 10-812,16-11-103,-1 0 0,0-1 1,0 1-1,0 0 0,0-1 0,0 0 0,-3 2 1,4-2-116,1-1 0,0 0 0,0 0 0,-1 0 0,1 0 0,0 0 1,0 0-1,-1 0 0,1 0 0,0 0 0,0 0 0,-1 0 1,1 0-1,0 0 0,0 0 0,0 0 0,-1 0 0,1 0 0,0 0 1,0 0-1,-1 0 0,1 0 0,0 0 0,0-1 0,-1 1 0,1 0 1,0 0-1,0 0 0,0 0 0,0 0 0,-1-1 0,1 1 0,0 0 1,0 0-1,0 0 0,0-1 0,0 1 0,0 0 0,-1 0 1,1-1-1,-1-10-817,0 8 628,0-8-217</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7.767"/>
    </inkml:context>
    <inkml:brush xml:id="br0">
      <inkml:brushProperty name="width" value="0.05" units="cm"/>
      <inkml:brushProperty name="height" value="0.05" units="cm"/>
      <inkml:brushProperty name="color" value="#FF0066"/>
    </inkml:brush>
  </inkml:definitions>
  <inkml:trace contextRef="#ctx0" brushRef="#br0">97 0 11875,'-5'6'439,"-1"1"0,1 0 1,0 0-1,0 0 1,1 0-1,0 1 1,0-1-1,1 1 0,0 0 1,0 0-1,1 1 1,0-1-1,0 0 1,1 1-1,-1 13 0,-2 21 1212,-20 82 0,21-113-1460,0 1-1,0 0 0,1-1 0,1 1 0,0 0 0,2 15 0,-1-27-160,0 0 1,0 0-1,0-1 0,0 1 0,1 0 0,-1 0 0,0-1 0,0 1 0,1 0 1,-1 0-1,1-1 0,-1 1 0,0 0 0,1-1 0,0 1 0,-1-1 0,1 1 0,-1-1 1,1 1-1,0-1 0,-1 1 0,1-1 0,0 1 0,1 0 21,-1-1 1,1 0-1,0 1 0,-1-1 0,1 0 1,0 0-1,-1 0 0,1 0 0,0 0 1,2-1-1,5-1 131,0 0 1,0-1-1,11-5 1,-13 5-81,50-22 659,61-37 0,47-40-895,-122 75-619,-36 24-146,-6 2 711,0 1 0,-1 0 0,1-1 0,0 1 0,0-1 0,0 1 0,0-1 0,-1 1 0,1-1 0,0 1 0,-1-1 0,1 0 0,0 0 0,-1 1 0,1-2 0,-3-11-1193</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8.455"/>
    </inkml:context>
    <inkml:brush xml:id="br0">
      <inkml:brushProperty name="width" value="0.05" units="cm"/>
      <inkml:brushProperty name="height" value="0.05" units="cm"/>
      <inkml:brushProperty name="color" value="#FF0066"/>
    </inkml:brush>
  </inkml:definitions>
  <inkml:trace contextRef="#ctx0" brushRef="#br0">12 0 11666,'-2'4'558,"0"0"-1,1 0 1,-1 0-1,1 1 1,0-1-1,0 0 1,0 0-1,1 1 1,-1-1-1,1 0 1,0 1-1,1 3 1,1 7 265,0-1 0,6 18 0,-3-15-208,10 39 538,2-1-1,31 66 1,-44-112-1151,2 3-91,0 1 0,3 12 0,-9-24 13,0 0 1,1-1-1,-1 1 1,0-1-1,0 1 1,0 0-1,0-1 1,0 1-1,0 0 1,0-1-1,0 1 1,0-1-1,0 1 1,-1 0-1,1-1 1,0 1-1,0-1 1,0 1-1,-1-1 1,1 1 0,0 0-1,-1-1 1,1 1-1,0-1 1,-1 0-1,1 1 1,-1-1-1,1 1 1,-1-1-1,1 0 1,-1 1-1,1-1 1,-1 0-1,1 1 1,-2-1-1,-20 4-3670,21-4 3576,-12 0-1319</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8.875"/>
    </inkml:context>
    <inkml:brush xml:id="br0">
      <inkml:brushProperty name="width" value="0.05" units="cm"/>
      <inkml:brushProperty name="height" value="0.05" units="cm"/>
      <inkml:brushProperty name="color" value="#FF0066"/>
    </inkml:brush>
  </inkml:definitions>
  <inkml:trace contextRef="#ctx0" brushRef="#br0">0 205 13531,'13'-4'925,"-1"-1"0,0 0-1,0 0 1,0-1 0,13-10 0,52-42 1500,-61 44-2252,1 0 1,1 1-1,0 1 0,1 1 0,36-16 1,-53 26-200,1 0 0,-1 0-1,1 0 1,-1 1 0,1-1 0,0 1 0,-1 0 0,1 0 0,0 0 0,-1 0 0,1 0-1,0 1 1,-1-1 0,1 1 0,0-1 0,-1 1 0,1 0 0,-1 0 0,0 0 0,1 0-1,-1 1 1,0-1 0,1 1 0,-1-1 0,0 1 0,0 0 0,0 0 0,-1 0-1,1 0 1,0 0 0,-1 0 0,1 1 0,-1-1 0,0 0 0,0 1 0,0-1 0,0 1-1,0-1 1,0 1 0,-1-1 0,1 1 0,-1 4 0,1-1 27,-1 0 9,1 0 0,0 0-1,0 0 1,1 0 0,4 11 0,-5-15 17,0 0 1,0-1 0,0 1 0,0-1-1,0 0 1,0 1 0,0-1-1,1 0 1,-1 0 0,1 0-1,-1 0 1,1 0 0,-1 0 0,1 0-1,-1 0 1,1 0 0,0-1-1,0 1 1,-1-1 0,1 0 0,0 1-1,0-1 1,0 0 0,-1 0-1,4 0 1,1-1 47,0 1 1,1-2-1,-1 1 0,1-1 1,-1 0-1,0 0 0,0 0 0,0-1 1,-1 0-1,1 0 0,0-1 1,-1 0-1,0 0 0,0 0 1,0 0-1,-1-1 0,1 0 0,-1 0 1,0 0-1,0 0 0,-1-1 1,0 1-1,0-1 0,0 0 1,2-7-1,-4 12-74,-1 0-1,0-1 1,0 1 0,0 0 0,0-1-1,0 1 1,0 0 0,0 0 0,0-1-1,0 1 1,0 0 0,-1-1 0,1 1 0,-1 0-1,1 0 1,-1 0 0,1 0 0,-1-1-1,0 1 1,1 0 0,-1 0 0,0 0-1,0 0 1,0 0 0,0 1 0,0-1-1,0 0 1,0 0 0,0 0 0,0 1 0,0-1-1,0 1 1,0-1 0,-1 1 0,1-1-1,-2 1 1,-4-2-118,1 1 0,-1-1 0,0 2 0,0-1 0,-10 1 0,-105 7-5129,87-7 3866</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9.172"/>
    </inkml:context>
    <inkml:brush xml:id="br0">
      <inkml:brushProperty name="width" value="0.05" units="cm"/>
      <inkml:brushProperty name="height" value="0.05" units="cm"/>
      <inkml:brushProperty name="color" value="#FF0066"/>
    </inkml:brush>
  </inkml:definitions>
  <inkml:trace contextRef="#ctx0" brushRef="#br0">0 0 13563,'6'3'784,"0"0"0,0 0 1,0 0-1,0 0 0,-1 1 0,1 0 1,-1 1-1,5 4 0,0 1 229,-1 1 0,14 20 0,-8-7-241,-2 0 0,15 37 0,14 55-80,-21-55-565,-15-44-473,0 0 0,4 25 1,-10-40-1172,-1-9-4445,-3-1 3726</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9.343"/>
    </inkml:context>
    <inkml:brush xml:id="br0">
      <inkml:brushProperty name="width" value="0.05" units="cm"/>
      <inkml:brushProperty name="height" value="0.05" units="cm"/>
      <inkml:brushProperty name="color" value="#FF0066"/>
    </inkml:brush>
  </inkml:definitions>
  <inkml:trace contextRef="#ctx0" brushRef="#br0">0 85 16420,'17'-12'1400,"-1"-2"456,0 1-279,8-1-1009,-2 1-272,7 4-112,0 2-256,-2 6-736,-3-1-801,1 4 825</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0:59.856"/>
    </inkml:context>
    <inkml:brush xml:id="br0">
      <inkml:brushProperty name="width" value="0.05" units="cm"/>
      <inkml:brushProperty name="height" value="0.05" units="cm"/>
      <inkml:brushProperty name="color" value="#FF0066"/>
    </inkml:brush>
  </inkml:definitions>
  <inkml:trace contextRef="#ctx0" brushRef="#br0">90 346 11747,'-21'37'7408,"-13"15"-4482,5-8-1333,28-43-1569,1 0 1,-1 0-1,0 0 0,1 1 0,-1-1 0,1 0 0,0 0 0,-1 0 0,1 1 0,0-1 0,-1 2 0,1-3-19,0 0 0,0 1 0,1-1 0,-1 0-1,0 0 1,0 1 0,0-1 0,0 0 0,0 1 0,0-1-1,0 0 1,1 1 0,-1-1 0,0 0 0,0 0 0,0 1-1,1-1 1,-1 0 0,0 0 0,0 0 0,1 1 0,-1-1-1,0 0 1,0 0 0,1 0 0,-1 0 0,1 1 0,0-1-8,0 0 1,1 0 0,-1 0 0,0 0 0,1 0-1,-1 0 1,0 0 0,0-1 0,1 1 0,-1 0 0,0-1-1,1 1 1,-1-1 0,0 1 0,0-1 0,0 0-1,0 0 1,2-1 0,14-12-437,0-2 0,-1 0 0,15-21 0,-14 18-135,0 0-1,21-18 1,-34 34 563,1 1 1,-1-1-1,1 1 0,-1 0 1,1 0-1,0 0 1,0 0-1,0 1 0,0 0 1,0 0-1,7 0 1,-6 0 96,1 1 1,-1-2 0,0 1 0,0-1 0,1 0 0,-1 0 0,6-4 0,-4 1 120,1-1 0,-1 0 0,0-1 0,-1 1 0,1-2 0,-1 1 1,11-17-1,-14 19-113,0-1 0,0-1 0,-1 1 0,0 0 0,0-1 1,-1 0-1,0 1 0,0-1 0,0 0 0,-1 0 0,0 0 0,0-10 0,-1 13-85,-1 0 0,0 0 0,0-1 0,-1 1 0,1 0 0,-1 0 0,0 0 0,0 0 0,0 1 0,-1-1 0,1 0 0,-1 1-1,0 0 1,0-1 0,0 1 0,0 0 0,-7-4 0,-6-4 3,0 0 0,-27-12-1,43 23-10,-6-3 15,-1 0 1,0 0 0,0 1 0,1 0 0,-1 1-1,0-1 1,-1 1 0,1 0 0,-13 1 0,17 0-3,0 0 0,1 1 0,-1-1 0,0 0 0,1 1 0,-1 0 0,1 0 0,-1 0 0,1 0 0,-1 0 0,1 0 0,-1 0 1,1 1-1,0-1 0,0 1 0,0 0 0,0 0 0,0 0 0,0 0 0,1 0 0,-1 0 0,0 0 0,1 0 0,0 1 0,-1-1 0,1 1 0,0-1 1,-1 6-1,1-3-7,1-1 0,-1 1-1,1 0 1,1 0 0,-1 0 0,0-1 0,1 1 0,0 0 0,0 0 0,1-1 0,-1 1 0,1-1 0,0 1 0,0-1 0,1 0 0,4 8 0,6 5-169,1 0 1,22 22 0,-27-30 15,27 29-611,81 85-2855,-68-64 2498</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0.435"/>
    </inkml:context>
    <inkml:brush xml:id="br0">
      <inkml:brushProperty name="width" value="0.05" units="cm"/>
      <inkml:brushProperty name="height" value="0.05" units="cm"/>
      <inkml:brushProperty name="color" value="#FF0066"/>
    </inkml:brush>
  </inkml:definitions>
  <inkml:trace contextRef="#ctx0" brushRef="#br0">67 207 16051,'-1'0'208,"-1"1"-1,1 0 0,-1 0 0,1 0 0,0 0 0,-1 0 0,1 0 1,0 0-1,-1 1 0,1-1 0,0 0 0,0 1 0,0-1 0,1 1 1,-1-1-1,0 1 0,0-1 0,1 1 0,-1 0 0,1-1 0,-1 1 1,1 0-1,0-1 0,0 1 0,-1 0 0,1 0 0,1-1 0,-1 1 1,0 3-1,2 4 166,0 1 0,1 0 0,0-1 0,4 11 0,-2-9 35,14 35 228,3 0 1,1-2-1,41 58 0,-59-95-637,-3-5-2,1 1-1,-2-1 1,1 1-1,0 0 1,0-1-1,-1 1 1,0 0-1,1 0 1,-1 0 0,0 0-1,1 6 1,-3-8-8,1-1-1,0 0 1,-1 0 0,1 1 0,0-1 0,-1 0 0,1 0 0,-1 0-1,1 1 1,0-1 0,-1 0 0,1 0 0,-1 0 0,1 0 0,0 0-1,-1 0 1,1 0 0,-1 0 0,1 0 0,0 0 0,-1 0-1,1 0 1,-1 0 0,1 0 0,0 0 0,-1-1 0,1 1 0,-1 0-1,1 0 1,0 0 0,-1-1 0,1 1 0,0 0 0,-1 0 0,1-1-1,-9-5-126,0 0 0,1 0-1,0-1 1,0 0-1,-11-13 1,4 1-74,-20-31-1,21 26 132,0 0 0,1-1-1,2 0 1,1-1-1,1 0 1,-8-35-1,15 49 65,0 0 0,1 0-1,1 0 1,0 0 0,0 0-1,1 0 1,3-15-1,-2 18 15,1 1 0,0 0-1,0-1 1,0 1 0,1 1-1,0-1 1,1 0-1,0 1 1,0 0 0,1 0-1,6-6 1,-5 6 19,1 0 0,0 1 0,0 1 1,0-1-1,1 1 0,0 1 0,0-1 0,0 2 1,12-5-1,-16 7 14,0-1 1,0 1 0,0 0 0,-1 1-1,1-1 1,0 1 0,0 0-1,0 0 1,0 0 0,0 1 0,0 0-1,0 0 1,0 0 0,-1 0-1,1 1 1,0 0 0,-1 0 0,1 0-1,-1 1 1,5 2 0,-7-3 3,1 1 0,-1-1 0,0 0 1,0 1-1,0-1 0,0 1 0,0 0 1,-1 0-1,1-1 0,-1 1 0,1 0 1,-1 0-1,0 1 0,0 3 0,0-2 15,0 1 0,-1-1 0,0 1 0,0-1-1,-1 1 1,1-1 0,-3 10 0,-2 0 20,0-1 1,0 0 0,-2-1-1,0 1 1,-9 14-1,7-14-69,6-9-71,0 1 0,-1-1 0,1 0 0,-1 0 0,0 0 0,0 0 0,-1-1 0,1 0 0,-8 5 0,12-8-21,-1-1 0,0 1 1,1-1-1,-1 0 0,0 1 1,0-1-1,1 0 1,-1 0-1,0 1 0,0-1 1,1 0-1,-1 0 0,0 0 1,0 0-1,0 0 1,1 0-1,-1 0 0,0 0 1,0 0-1,0-1 0,1 1 1,-1 0-1,0 0 1,0-1-1,1 1 0,-1 0 1,0-1-1,1 1 0,-1-1 1,0 1-1,0-2 1,0 1-143,0 0 1,0-1-1,0 1 1,0-1-1,0 0 1,0 1 0,1-1-1,-1 0 1,1 1-1,-1-1 1,1 0-1,0 0 1,-1-2 0,3-24-1417</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0.675"/>
    </inkml:context>
    <inkml:brush xml:id="br0">
      <inkml:brushProperty name="width" value="0.05" units="cm"/>
      <inkml:brushProperty name="height" value="0.05" units="cm"/>
      <inkml:brushProperty name="color" value="#FF0066"/>
    </inkml:brush>
  </inkml:definitions>
  <inkml:trace contextRef="#ctx0" brushRef="#br0">0 223 14363,'19'6'2913,"32"15"1,-16-7 821,-35-14-3709,0 0 1,0 0-1,0 0 1,0 0-1,0 0 0,1 0 1,-1 0-1,0 0 0,0 0 1,0 0-1,0 0 1,0 0-1,1 0 0,-1 0 1,0 0-1,0 0 0,0 0 1,0 0-1,0 0 1,0-1-1,1 1 0,-1 0 1,0 0-1,0 0 0,0 0 1,0 0-1,0 0 1,0 0-1,0-1 0,0 1 1,0 0-1,0 0 0,0 0 1,0 0-1,0 0 1,0-1-1,0 1 0,1 0 1,-1 0-1,-1 0 0,1 0 1,0-1-1,0 1 0,0 0 1,0 0-1,0 0 1,0 0-1,0 0 0,0-1 1,0 1-1,0 0 0,0 0 1,0 0-1,0 0 1,-3-10-58,3 10 49,-6-19-101,1-1-1,-4-33 1,8 43-300,0-1-1,1 1 1,1-1 0,0 1-1,0 0 1,1 0-1,3-11 1,11-24-3827,-9 27 2713</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0.963"/>
    </inkml:context>
    <inkml:brush xml:id="br0">
      <inkml:brushProperty name="width" value="0.05" units="cm"/>
      <inkml:brushProperty name="height" value="0.05" units="cm"/>
      <inkml:brushProperty name="color" value="#FF0066"/>
    </inkml:brush>
  </inkml:definitions>
  <inkml:trace contextRef="#ctx0" brushRef="#br0">0 90 10810,'3'2'524,"0"0"0,0-1 0,-1 2 0,1-1 0,-1 0-1,1 0 1,-1 1 0,0-1 0,0 1 0,0 0 0,0-1-1,-1 1 1,1 0 0,-1 0 0,2 5 0,-1 0 434,-1 0 0,0 0 0,0 0 0,0 16 0,-2-22-867,1 0 0,0 0 0,0-1 0,1 1 0,-1 0 0,0 0 0,1 0 0,-1 0 0,1 0 0,-1 0-1,1 0 1,0-1 0,0 1 0,0 0 0,0 0 0,0-1 0,0 1 0,1-1 0,-1 1 0,0-1 0,1 0-1,-1 1 1,1-1 0,-1 0 0,1 0 0,0 0 0,2 1 0,-1-1-56,1 0-1,-1 0 1,1-1 0,-1 1 0,1-1 0,-1 0-1,1 0 1,0 0 0,-1-1 0,1 1 0,-1-1-1,1 0 1,-1 0 0,4-1 0,60-27 38,-66 29-72,0 0 0,0-1 0,0 1 1,-1-1-1,1 1 0,0-1 0,0 0 0,-1 1 0,1-1 0,0 0 0,-1 1 0,1-1 0,0 0 1,-1 0-1,1 0 0,-1 0 0,1 0 0,-1 1 0,0-1 0,1 0 0,-1 0 0,0 0 0,0 0 1,0 0-1,1 0 0,-1 0 0,0 0 0,0 0 0,-1 0 0,1 0 0,0 0 0,0 0 0,0 0 1,-1 0-1,1 0 0,0 0 0,-1 0 0,1 0 0,-1 0 0,1 1 0,-1-1 0,0-1 1,-4-5-23,0 0 0,-1 0 1,0 1-1,-7-6 1,3 2-154,-5-5-1102,0 0 1,-2 0-1,1 2 1,-25-16-1,16 14-519,7-3 742</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1.211"/>
    </inkml:context>
    <inkml:brush xml:id="br0">
      <inkml:brushProperty name="width" value="0.05" units="cm"/>
      <inkml:brushProperty name="height" value="0.05" units="cm"/>
      <inkml:brushProperty name="color" value="#FF0066"/>
    </inkml:brush>
  </inkml:definitions>
  <inkml:trace contextRef="#ctx0" brushRef="#br0">1 1 17508,'19'17'6916,"5"15"-3274,-5-7-2379,-6-8-828,-1-1 0,0 1 1,12 27-1,22 58-392,-35-75-135,5 13-1082,-6-14-3738</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39.086"/>
    </inkml:context>
    <inkml:brush xml:id="br0">
      <inkml:brushProperty name="width" value="0.05" units="cm"/>
      <inkml:brushProperty name="height" value="0.05" units="cm"/>
      <inkml:brushProperty name="color" value="#FF0066"/>
    </inkml:brush>
  </inkml:definitions>
  <inkml:trace contextRef="#ctx0" brushRef="#br0">724 45 7210,'-5'2'2403,"5"-2"-2363,0 0-1,0 0 0,0 0 0,-1 0 0,1 0 0,0 0 0,0 0 1,0 0-1,0 0 0,0 0 0,0 0 0,0 0 0,0 0 0,-1 0 1,1 0-1,0 0 0,0 0 0,0 0 0,0 0 0,0 0 0,0 0 1,0 0-1,0 0 0,0 0 0,-1 0 0,1 0 0,0-1 0,0 1 1,0 0-1,0 0 0,0 0 0,0 0 0,0 0 0,0 0 0,0 0 1,0 0-1,0 0 0,0-1 0,0 1 0,0 0 0,0 0 0,0 0 1,0 0-1,0 0 0,0 0 0,0 0 0,0-1 0,0 1 1,0 0-1,0 0 0,0 0 0,0 0 0,0 0 0,0 0 0,0 0 1,0 0-1,0 0 0,0-1 0,0 1 0,1 0 0,2-5 364,0 0 1,-1-1-1,1 0 0,-1 1 0,2-9 0,-4 14-343,0 0 0,0 0 0,-1 0 0,1-1-1,0 1 1,0 0 0,-1 0 0,1 0 0,0 0-1,0 0 1,0 0 0,-1 0 0,1 0 0,0-1 0,0 1-1,-1 0 1,1 0 0,0 0 0,0 0 0,-1 0-1,1 0 1,0 1 0,0-1 0,-1 0 0,1 0-1,0 0 1,0 0 0,-1 0 0,1 0 0,0 0-1,0 0 1,-1 1 0,-18 4 1102,-14 3 259,28-8-1377,1 1-1,0-1 0,-1 1 0,1 0 1,0 1-1,0-1 0,0 1 0,0 0 1,0 0-1,0 0 0,1 0 0,-1 1 0,1-1 1,-6 6-1,-4 5-61,0 1-1,-12 16 1,13-15 79,5-7 161,1 1-1,-1 0 1,1 0-1,1 0 1,0 1 0,-5 13-1,2-5-102,-1 1 0,-15 21 0,-7 16-96,25-45-8,-1 1 0,0-1 1,-1 0-1,-12 14 0,-40 34 278,57-56-279,-20 17 146,-2-1-1,-33 20 1,54-36-136,-59 34 6,-15 10 29,74-45 38,0 1 0,0-1 0,0 0 0,-1 0-1,1 0 1,0-1 0,-1 0 0,1 0 0,-1 0 0,1 0-1,-1-1 1,-5 1 0,7 0-752,7 0-573,-2-1 423</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1.384"/>
    </inkml:context>
    <inkml:brush xml:id="br0">
      <inkml:brushProperty name="width" value="0.05" units="cm"/>
      <inkml:brushProperty name="height" value="0.05" units="cm"/>
      <inkml:brushProperty name="color" value="#FF0066"/>
    </inkml:brush>
  </inkml:definitions>
  <inkml:trace contextRef="#ctx0" brushRef="#br0">1 157 18572,'5'-9'1792,"3"-1"681,6-3-361,3-6-1095,3-1-521,4-2-296,1 1-240,-1 4-889,-2 2-799,2 5 872</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1.871"/>
    </inkml:context>
    <inkml:brush xml:id="br0">
      <inkml:brushProperty name="width" value="0.05" units="cm"/>
      <inkml:brushProperty name="height" value="0.05" units="cm"/>
      <inkml:brushProperty name="color" value="#FF0066"/>
    </inkml:brush>
  </inkml:definitions>
  <inkml:trace contextRef="#ctx0" brushRef="#br0">41 107 14243,'2'-3'660,"0"0"0,1 1 0,-1-1 0,0 0 0,0 0 0,-1 0 0,1 0 0,-1 0 0,2-6 0,-2 7-530,-1 0 0,1 0 0,-1 0 1,0 0-1,0 0 0,0 0 0,0 0 0,0 0 1,0 0-1,0 0 0,-1 0 0,1 0 1,-1 0-1,1 0 0,-1 1 0,0-1 1,0 0-1,-1-2 0,1 3-113,1 0 1,-1 1-1,1-1 0,-1 0 0,1 1 1,-1-1-1,1 1 0,-1-1 1,0 1-1,1-1 0,-1 1 0,1 0 1,-1-1-1,0 1 0,0 0 1,1-1-1,-1 1 0,0 0 1,0 0-1,1 0 0,-1-1 0,0 1 1,0 0-1,-1 0 0,1 1 0,0-1-1,-1 1 1,1-1-1,0 1 1,-1-1-1,1 1 1,0 0-1,0-1 1,0 1-1,0 0 0,0 0 1,-2 2-1,1-1 4,-1 0 0,1 1 0,0 0 0,1-1-1,-1 1 1,0 0 0,1 0 0,-1 0 0,1 0-1,-2 6 1,3-7-11,0-1-1,0 1 1,0-1-1,0 1 1,0-1-1,0 1 1,1-1 0,-1 1-1,0-1 1,1 1-1,-1-1 1,1 0-1,-1 1 1,1-1-1,0 0 1,-1 1 0,1-1-1,0 0 1,0 0-1,0 0 1,2 2-1,-1-1-1,1-1-1,-1 0 1,0 1 0,1-1-1,-1 0 1,1 0-1,0 0 1,-1-1-1,1 1 1,0-1-1,2 1 1,3 0 6,-1-1-1,0 0 1,1-1 0,-1 0 0,0 0-1,1 0 1,-1-1 0,7-2 0,-8 1 69,0 1 0,0-1 0,0 0 0,0 0 0,0-1 0,-1 0 0,10-8 0,-14 11-46,-1 0 0,1 0 0,-1-1 0,1 1 0,-1 0 0,0 0 0,1 0 0,-1-1 0,0 1 0,0 0 0,0-1 0,0 1 0,0 0 0,0-1 0,0 1 0,0 0 0,0 0 0,-1-1 0,1 1 0,-1-2-1,0 1-1,1 1 0,-1-1 0,1 1 0,-1-1 0,1 0 0,0 0-1,0 1 1,0-1 0,0 0 0,0 1 0,0-1 0,1 0-1,0-2 1,-1 3-6,0 0 0,1 0 0,-1 0-1,1 0 1,-1 0 0,1 0 0,0 0-1,-1 0 1,1 0 0,0 1 0,-1-1-1,1 0 1,0 0 0,0 1 0,0-1-1,2-1 1,-3 2 1,1 0 0,0 0-1,-1 0 1,1 0 0,0 0 0,0 0-1,-1 0 1,1 0 0,0 0 0,0 0-1,-1 0 1,1 1 0,0-1 0,-1 0-1,1 0 1,0 1 0,-1-1 0,1 0-1,0 1 1,3 3 88,0-1-1,0 1 0,0 0 1,0 0-1,3 7 0,-2-4-170,1 0 4,-1 0 125,0 0 1,1 0-1,12 10 1,-17-16-153,1 1 0,-1-1 0,0 0 0,1 0 0,-1-1 0,1 1 0,-1 0 0,1 0 0,0-1 1,-1 1-1,1-1 0,0 1 0,-1-1 0,1 0 0,0 0 0,0 1 0,-1-1 0,1 0 0,0-1 0,0 1 1,-1 0-1,1 0 0,0-1 0,-1 1 0,4-2 0,-4 1-197,1 0-1,-1 0 1,0 0-1,1 0 1,-1-1-1,0 1 1,0 0-1,0-1 1,0 1 0,0-1-1,0 1 1,0-1-1,0 1 1,-1-1-1,2-3 1,-1 4 47,7-18-1614</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2.026"/>
    </inkml:context>
    <inkml:brush xml:id="br0">
      <inkml:brushProperty name="width" value="0.05" units="cm"/>
      <inkml:brushProperty name="height" value="0.05" units="cm"/>
      <inkml:brushProperty name="color" value="#FF0066"/>
    </inkml:brush>
  </inkml:definitions>
  <inkml:trace contextRef="#ctx0" brushRef="#br0">30 1 14003,'-16'10'1776,"3"-2"1113,13 1-1649,5-1-440,12-4-712,3-3-240,11-1-992,3-3-440,3 3 672</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2.262"/>
    </inkml:context>
    <inkml:brush xml:id="br0">
      <inkml:brushProperty name="width" value="0.05" units="cm"/>
      <inkml:brushProperty name="height" value="0.05" units="cm"/>
      <inkml:brushProperty name="color" value="#FF0066"/>
    </inkml:brush>
  </inkml:definitions>
  <inkml:trace contextRef="#ctx0" brushRef="#br0">1 43 12139,'12'13'1600,"-4"-4"312,0-1 1,1 0-1,0-1 1,12 9-1,-20-16-1869,0 1 0,-1-1 0,1 0 0,0 1 1,0-1-1,-1 0 0,1 0 0,0 0 0,0 0 0,-1 1 0,1-1 0,0 0 1,0 0-1,0-1 0,-1 1 0,1 0 0,0 0 0,0 0 0,-1 0 0,1-1 1,0 1-1,0 0 0,-1-1 0,1 1 0,0 0 0,-1-1 0,1 1 0,0-1 1,0 0-1,2-3-53,0 1 1,0-1-1,-1 1 1,4-6 0,1-2 78,-3 6-37,-1 0 1,1 0-1,1 0 0,-1 0 0,1 1 0,0 0 1,0 0-1,0 0 0,0 0 0,1 1 0,0 0 1,-1 0-1,1 1 0,0 0 0,0 0 0,1 0 1,-1 0-1,0 1 0,1 0 0,9 0 0,-5 2 42,0 0 0,-1 0 0,1 1 0,-1 0 0,1 1 0,-1 0 0,0 1 0,15 8 0,-1 4-139</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05.521"/>
    </inkml:context>
    <inkml:brush xml:id="br0">
      <inkml:brushProperty name="width" value="0.05" units="cm"/>
      <inkml:brushProperty name="height" value="0.05" units="cm"/>
      <inkml:brushProperty name="color" value="#FF0066"/>
    </inkml:brush>
  </inkml:definitions>
  <inkml:trace contextRef="#ctx0" brushRef="#br0">139 122 7802,'-1'1'433,"0"-1"0,-1 0 1,1 0-1,0 0 0,-1-1 0,1 1 1,0 0-1,-1 0 0,1-1 1,0 1-1,-1-1 0,1 1 1,-2-2-1,3 1-42,-1 0 1,0 0-1,0 0 1,1 0-1,-1 0 1,0-1-1,1 1 1,-1 0-1,1 0 0,0-1 1,-1 0-1,-1-5 107,2 6-410,0 1 1,0-1 0,0 0 0,-1 0-1,1 0 1,0 0 0,-1 1-1,1-1 1,-1 0 0,1 0-1,-1 1 1,1-1 0,-1 0-1,1 1 1,-1-1 0,0 1 0,1-1-1,-1 0 1,0 1 0,0 0-1,1-1 1,-1 1 0,0-1-1,0 1 1,0 0 0,-1-1 0,1 1 16,-1 0 0,1 1 0,-1-1 0,0 0 0,1 0 0,-1 1 0,1-1 0,-1 1 0,1-1 0,-1 1 0,1 0 0,-1 0 0,-1 1 0,-3 3 136,-1 0 1,1 1-1,0 0 0,-8 9 1,11-11-143,0 1 1,0 0 0,0-1 0,1 1 0,0 0 0,0 0 0,0 0-1,0 1 1,-1 8 0,1 5 206,0 28-1,0-8-79,2-34-195,-1 1 1,1-1 0,0 1 0,1-1 0,0 1 0,0-1-1,0 1 1,0-1 0,1 0 0,0 1 0,4 7-1,-5-11-23,1 1 0,-1-1 0,1 1 0,0-1 0,0 0 0,0 0 0,0 0 0,1 0 0,-1 0 0,1 0 0,-1-1 0,1 1 0,-1-1 0,1 0 0,0 0 0,0 0 0,0 0 0,-1 0 0,1 0 0,0-1 0,0 0 0,0 1 0,4-1 0,0-1 11,1 0 0,-1 0 1,0 0-1,0-1 0,-1 0 0,1-1 0,9-4 0,1-1 73,25-17 0,-35 20-68,0-1-1,-1 0 1,0 0-1,0 0 1,0-1-1,-1 0 1,1 0-1,-2 0 1,1-1-1,-1 0 1,6-15-1,-5 9 61,-1 0-1,0 0 0,-1 0 0,-1 0 0,0 0 0,0-20 1,-2 28-11,-1 1 0,1-1 1,-1 1-1,0 0 1,0-1-1,-1 1 0,0 0 1,0 0-1,0 0 1,0 0-1,-1 0 0,0 1 1,0-1-1,0 1 0,0-1 1,-1 1-1,0 0 1,0 1-1,0-1 0,0 1 1,-1-1-1,1 1 1,-1 1-1,1-1 0,-1 1 1,0-1-1,0 1 1,-1 1-1,1-1 0,-9-1 1,6 1-209,0 1 1,0 0-1,-1 0 1,1 1-1,0 0 0,-1 0 1,1 1-1,0 0 1,-12 3-1,11-3-1301,6-9 380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28.365"/>
    </inkml:context>
    <inkml:brush xml:id="br0">
      <inkml:brushProperty name="width" value="0.05" units="cm"/>
      <inkml:brushProperty name="height" value="0.05" units="cm"/>
      <inkml:brushProperty name="color" value="#FF0066"/>
    </inkml:brush>
  </inkml:definitions>
  <inkml:trace contextRef="#ctx0" brushRef="#br0">0 877 8474,'2'11'3377,"-1"6"1182,6-27-4173,0 1-1,1 0 1,0 1-1,15-13 1,0 0-199,13-9-54,1 1-1,2 1 0,57-30 0,43-30 181,-73 37 55,79-80 1,47-69-82,-75 75-35,-111 119-161,0 0 1,-1-1-1,6-8 1,-9 12-80,0 0 0,-1 0 0,0 0 0,0 0 0,0 0 0,0 0 0,0 0 1,0-1-1,-1 1 0,0-6 0,0-4-1054,-4 14-1799,4 0 2595,-1 0-1,0-1 1,0 1 0,0-1 0,0 1 0,0-1 0,0 1 0,0-1 0,-1 1-1,1-1 1,0 0 0,0 0 0,0 1 0,-2-1 0,-3 0-518</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28.601"/>
    </inkml:context>
    <inkml:brush xml:id="br0">
      <inkml:brushProperty name="width" value="0.05" units="cm"/>
      <inkml:brushProperty name="height" value="0.05" units="cm"/>
      <inkml:brushProperty name="color" value="#FF0066"/>
    </inkml:brush>
  </inkml:definitions>
  <inkml:trace contextRef="#ctx0" brushRef="#br0">1 71 10202,'10'-7'1570,"58"-34"4051,-61 37-5315,1 0 0,0 1 0,0 0-1,1 1 1,-1 0 0,0 0 0,10 0 0,-17 1-270,1 1 0,0 0 0,-1 0-1,1 0 1,-1 0 0,1 0 0,0 1-1,-1-1 1,1 0 0,-1 1 0,1-1 0,-1 1-1,1 0 1,-1-1 0,1 1 0,-1 0-1,0 0 1,3 2 0,-3-2 0,1 1 0,-1 0 0,0 0-1,0 0 1,0 0 0,0 0 0,-1 0 0,1 0 0,0 0-1,-1 0 1,0 0 0,1 1 0,-1 2 0,0 3 74,0 0 0,-1 1 0,1-1 0,-2 0 0,1 0 0,-1 0 0,-1 0 0,1-1 0,-1 1 0,-4 7 0,-3 3-35,0 0 0,-23 28 0,13-21-482,17-23 366,1-1 0,-1 1 1,1 0-1,-1-1 0,-5 2 0,8-3 41</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30.596"/>
    </inkml:context>
    <inkml:brush xml:id="br0">
      <inkml:brushProperty name="width" value="0.05" units="cm"/>
      <inkml:brushProperty name="height" value="0.05" units="cm"/>
      <inkml:brushProperty name="color" value="#FF0066"/>
    </inkml:brush>
  </inkml:definitions>
  <inkml:trace contextRef="#ctx0" brushRef="#br0">45 323 7178,'-2'-1'404,"0"0"1,0 0 0,0 0 0,1-1 0,-1 1-1,1-1 1,-1 0 0,1 1 0,-1-1 0,1 0 0,0 0-1,0 0 1,0 0 0,0 0 0,0 0 0,0 0 0,0-3-1,1 4-161,-1 0 0,1 0-1,0 1 1,-1-1-1,1 0 1,0 0 0,-1 1-1,1-1 1,-1 0-1,1 1 1,-1-1 0,1 0-1,-1 1 1,1-1-1,-1 1 1,0-1-1,1 1 1,-1-1 0,0 1-1,0 0 1,1-1-1,-2 0 1,1 1-157,1 0 0,0 0 0,0 0 1,0 0-1,-1 0 0,1 0 0,0 0 0,0 0 0,0 0 0,0 0 0,-1 0 1,1 0-1,0 0 0,0 0 0,0 0 0,-1 0 0,1 0 0,0 0 1,0 0-1,0 1 0,-1-1 0,1 0 0,0 0 0,0 0 0,0 0 0,0 0 1,0 0-1,-1 1 0,1-1 0,0 0 0,0 0 0,0 1-46,0-1 0,0 1 0,0 0-1,0-1 1,0 1 0,0-1 0,0 1 0,0-1 0,0 1-1,0 0 1,0-1 0,0 1 0,1-1 0,-1 1-1,0-1 1,1 2 0,4 6 422,0-1 1,0 1-1,0-1 1,13 12-1,-13-15-366,-1 1 0,1-1-1,-1 1 1,0 0 0,-1 0 0,1 0 0,-1 0 0,0 1 0,-1-1 0,1 1-1,-1 0 1,3 11 0,-2 7 65,0 35 0,-19-71-152,14 9-13,0 0-1,0 0 1,0 0 0,0-1 0,1 1 0,-1 0-1,1-1 1,0 1 0,0-1 0,-1-4-1,-3-39-69,4 31 60,-5-88-42,6 102 56,0 0-1,-9-6 7,9 8-6,0 0 0,0 0 0,0 0 0,0 0 0,0 0 0,0 0 0,0 0 0,-1 0 0,1 0 0,0 0 0,0-1 0,0 1 0,0 0 0,0 0 0,0 0 0,0 0 0,0 0 0,0 0 0,0 0 0,0 0 0,0 0 0,0-1 0,0 1 0,0 0 0,0 0 0,0 0-1,0 0 1,0 0 0,0 0 0,0 0 0,0 0 0,0 0 0,0-1 0,0 1 0,0 0 0,0 0 0,0 0 0,0 0 0,0 0 0,0 0 0,0 0 0,0 0 0,0 0 0,0 0 0,0-1 0,1 1 0,5-2 40,10 0 77,-14 2-99,7-2 83,-8 2-48,1 0 1,-1-1 0,0 1-1,1 0 1,-1 0-1,1 0 1,-1 0 0,0 0-1,1 0 1,-1 1-1,1-1 1,-1 0 0,0 1-1,1-1 1,-1 1-1,0-1 1,0 1 0,1 0-1,-1-1 1,0 1 0,1 1-1,6 3 126,1 3-4,1-1 1,0-1-1,14 8 0,-21-13-159,0 1 0,1-1 0,-1 0 0,0 0 0,1-1 1,-1 1-1,0-1 0,1 1 0,-1-1 0,1 0 0,-1 0 0,1-1 0,-1 1 0,1-1 1,-1 1-1,4-2 0,-5 1-13,0 0 0,0 1-1,0-1 1,-1 0 0,1 0 0,0 0 0,-1 0 0,1 0 0,0 0 0,-1 0 0,1-1 0,-1 1 0,0 0 0,1-1 0,-1 0 0,0 1-1,0-1 1,0 1 0,0-1 0,0 0 0,-1 0 0,1 0 0,0 1 0,-1-1 0,1 0 0,-1 0 0,0 0 0,0 0 0,0 0-1,0-3 1,-3-48 12,-5-56-46,7 102 34,0 1 0,1-1-1,0 0 1,0 0 0,0 0-1,1 0 1,0 0 0,3-12-1,-2 9-4,0-1-4,-2 11 6,0 0 0,1 0 0,-1 0 0,0 0 0,0-1 0,0 1 0,1 0 0,-1 0 0,0 0 0,0 0 0,0 0 0,1 0 0,-1 0 0,0 0 0,0 0 0,1 0 0,-1 0 0,0 0 0,0 0 0,1 0 0,-1 0 0,0 0 0,0 0 0,0 0 0,1 0 0,-1 0 0,0 0 0,0 0 0,0 0 0,1 0 0,-1 1 0,0-1 0,0 0 0,0 0 0,1 0 0,-1 0 0,0 0 0,0 1 0,0-1 0,1 0 0,3 5 65,1-1 1,-1 1-1,0 0 0,0 0 0,-1 0 0,0 1 0,0-1 0,3 8 0,8 12 152,-11-20-193,12 20 189,1-1 0,1-1-1,1 0 1,23 22-1,-37-42-164,-1 1 0,0-1-1,0 1 1,0-1 0,0 1 0,0 0-1,-1 0 1,0 0 0,0 1 0,3 6 0,-5-11-108,0 0 0,0 1 1,0-1-1,0 0 0,0 0 1,0 0-1,0 0 1,0 0-1,0 0 0,0 1 1,0-1-1,1 0 1,-1 0-1,0 0 0,0 0 1,0 0-1,0 0 1,0 0-1,0 1 0,0-1 1,1 0-1,-1 0 0,0 0 1,0 0-1,0 0 1,0 0-1,0 0 0,1 0 1,-1 0-1,0 0 1,0 0-1,0 0 0,0 0 1,0 0-1,1 0 0,-1 0 1,0 0-1,0 0 1,0 0-1,0 0 0,0 0 1,1 0-1,5-5-2808,-3 1 1143,10-1-527</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30.724"/>
    </inkml:context>
    <inkml:brush xml:id="br0">
      <inkml:brushProperty name="width" value="0.05" units="cm"/>
      <inkml:brushProperty name="height" value="0.05" units="cm"/>
      <inkml:brushProperty name="color" value="#FF0066"/>
    </inkml:brush>
  </inkml:definitions>
  <inkml:trace contextRef="#ctx0" brushRef="#br0">22 0 13283,'-8'7'1504,"-1"-3"1969,4-1-3057</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0.361"/>
    </inkml:context>
    <inkml:brush xml:id="br0">
      <inkml:brushProperty name="width" value="0.05" units="cm"/>
      <inkml:brushProperty name="height" value="0.05" units="cm"/>
      <inkml:brushProperty name="color" value="#FF0066"/>
    </inkml:brush>
  </inkml:definitions>
  <inkml:trace contextRef="#ctx0" brushRef="#br0">2 249 8282,'-1'-22'1634,"1"14"-167,-1-1 0,2 0 0,1-14 1,-2 23-1403,0 0 0,-1 0 0,1-1 0,0 1 0,0 0 0,0 0 0,0-1 0,1 1 0,-1 0 0,0 0 0,0-1 0,0 1 1,0 0-1,0 0 0,0-1 0,0 1 0,0 0 0,0 0 0,1-1 0,-1 1 0,0 0 0,0 0 0,0 0 0,1-1 0,-1 1 0,0 0 0,0 0 1,0 0-1,1 0 0,-1 0 0,0-1 0,0 1 0,1 0 0,-1 0 0,0 0 0,0 0 0,1 0 0,-1 0 0,0 0 0,0 0 0,1 0 0,-1 0 0,0 0 1,0 0-1,1 0 0,-1 0 0,0 0 0,0 0 0,1 0 0,-1 0 0,0 1 0,0-1 0,1 0 0,-1 0 0,0 0 0,1 1 91,0 0-1,0 0 0,0 0 0,0 0 1,0 1-1,0-1 0,0 0 1,-1 0-1,1 0 0,0 2 1,27 76 2453,25 64-810,-25-88-1474,-41-82-211,-29-68-159,31 59-222,1 0 1,-7-44-1,15 60 148,0 0 1,1 0-1,0 0 0,2 0 0,6-36 1,-7 54 117,0 0 1,1 0 0,-1 0 0,1 0 0,-1 0 0,1 0-1,0 1 1,0-1 0,0 0 0,0 0 0,0 1 0,0-1 0,1 0-1,0-1 1,0 3 13,-1-1 0,0 1 0,0-1-1,0 1 1,0-1 0,0 1 0,1 0-1,-1 0 1,0 0 0,0 0 0,1 0-1,-1 0 1,0 0 0,0 0 0,1 0-1,-1 0 1,0 0 0,0 1 0,0-1 0,0 1-1,1-1 1,-1 1 0,2 1 0,7 3 169,-1 1 1,0 0 0,1 1-1,-2 0 1,1 0 0,-1 1 0,8 10-1,47 66 944,-49-59-747,16 34 0,-22-42-327,0 0 1,0 0 0,2-2-1,0 1 1,22 26-1,-24-37-480,-6-9-1043,-3 2 1093,1 0 0,-1 0 0,1 0 0,-1 0 0,0 1 0,1-1 0,-3-3 0,-8-9-2139,1-2 794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02.285"/>
    </inkml:context>
    <inkml:brush xml:id="br0">
      <inkml:brushProperty name="width" value="0.05" units="cm"/>
      <inkml:brushProperty name="height" value="0.05" units="cm"/>
      <inkml:brushProperty name="color" value="#FF0066"/>
    </inkml:brush>
  </inkml:definitions>
  <inkml:trace contextRef="#ctx0" brushRef="#br0">17 372 9202,'2'7'5502,"1"-2"-2653,-2-3-2686,-1 1 0,0-1 0,0 1 0,0 0 0,0-1 0,0 1 0,-1-1 0,1 1 0,-1-1 0,1 1 0,-1-1 0,-1 4 0,-1 3 52,-1 4-66,2-6-104,0 1 1,0 0-1,0-1 0,1 1 1,0 14-1,1-21-37,0 1-1,0 0 1,0-1 0,1 1 0,-1-1-1,1 1 1,-1-1 0,1 1-1,-1-1 1,1 0 0,0 1 0,0-1-1,0 0 1,0 1 0,0-1-1,0 0 1,0 0 0,0 0 0,0 0-1,0 0 1,1 0 0,-1 0-1,0 0 1,1-1 0,-1 1 0,1 0-1,-1-1 1,0 1 0,1-1-1,0 1 1,-1-1 0,1 0 0,-1 0-1,1 0 1,2 0 0,-1 0 31,1 0-1,-1-1 1,0 1 0,1-1 0,-1 0 0,0 0 0,0 0 0,1 0 0,-1 0-1,0-1 1,5-3 0,2-2 99,0 0-1,9-10 1,92-103 707,-58 59-553,-33 39-193,79-90 16,-73 80-1005,34-56 0,-29 32 122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43.622"/>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44 323 5361,'60'-48'10380,"-49"44"-9820,-6 2-483,1-1-1,0 0 1,-1 0 0,0 0-1,9-7 1,4-12 81,-15 18-113,-1 1-1,1-1 1,0 0-1,1 1 1,-1 0 0,1 0-1,7-5 1,5 4-3,-14 4-41,-1 0 0,1-1 0,0 1-1,0 0 1,-1-1 0,1 1 0,0-1-1,2-1 1,1-2-2,0 0 0,0 0 1,0-1-1,0 1 0,-1-1 0,1 0 0,-1-1 0,-1 1 1,1-1-1,-1 0 0,3-6 0,18-27 32,11 1-45,-27 30 22,-7 6 14,-1 1 0,1 0 0,-1 0 0,0-1 0,0 1 0,0 0 0,0 0 0,0-1 0,0 1 0,0 0 0,0-1 0,0 1 0,0 0 0,-1 0 0,1-1 0,-1 1 0,1 0 0,-1 0 0,1 0 0,-1 0 0,-1-2 0,2 3-14,0-1 1,-1 1-1,1 0 1,0 0-1,0-1 1,-1 1-1,1 0 1,0 0-1,-1 0 1,1 0-1,0-1 0,0 1 1,-1 0-1,1 0 1,-1 0-1,1 0 1,0 0-1,-1 0 1,1 0-1,0 0 1,-1 0-1,1 0 1,0 0-1,-1 0 1,1 0-1,0 0 1,-1 0-1,1 0 1,0 0-1,-1 1 0,1-1 1,0 0-1,-1 0 1,1 0-1,0 1 1,0-1-1,-1 0 1,1 0-1,0 1 1,0-1-1,-1 0 1,1 0-1,0 1 1,-13 15 66,11-13-90,-11 12-91,-1 0-1,-23 18 0,-9 10-229,-54 61 20,92-96 333,0-2 0,0 1 0,-11 5 0,-30 24 8,33-25 14,15-11-28,1 1 0,-1-1 0,0 1-1,0-1 1,0 1 0,0 0 0,1-1-1,-1 1 1,0 0 0,1-1 0,-1 1-1,0 0 1,0 2 0,2-3 4,0-1 0,1 1 1,-1 0-1,0 0 0,1-1 1,-1 1-1,0 0 0,0-1 1,1 1-1,-1-1 0,2-1 1,79-59 166,-39 27-96,-28 23-80,0-1-1,17-19 1,7-10-5,47-54-39,-85 94 41,-1 1 1,1-1-1,-1 0 0,1 0 1,-1 0-1,0 0 0,1 0 1,-1 1-1,0-1 0,0 0 1,0 0-1,1 0 0,-1 0 1,0 0-1,0 0 0,-1-1 1,2-9-8,-1 15-69,0 3 67,-10 6 44,-8 7-39,1 0 1,-15 25-1,-21 25-2,46-61 5,-1-2 0,0 1-1,-1-1 1,1 0 0,-19 11-1,23-16 3,0 0 0,0 0 0,1 0 0,-1 1 0,1 0-1,-1-1 1,1 1 0,0 0 0,0 1 0,-3 3 0,6-7 1,-1 1 1,0 0 0,0 0-1,0 0 1,0-1-1,1 1 1,-1 0-1,0-1 1,0 1-1,-3 0 1,3 0-10,1-1 1,-1 0-1,0 1 1,0-1-1,0 1 1,0-1-1,0 1 1,0 0-1,1-1 1,-1 1-1,0 0 1,1 0-1,-1-1 1,0 1-1,1 0 1,-2 1-1,19-5-623,-10-1 603,-1 0 0,0 0 0,0-1 0,7-7 0,13-11 19,-3 5-4,0-1 0,25-29 0,35-42 4338</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0.515"/>
    </inkml:context>
    <inkml:brush xml:id="br0">
      <inkml:brushProperty name="width" value="0.05" units="cm"/>
      <inkml:brushProperty name="height" value="0.05" units="cm"/>
      <inkml:brushProperty name="color" value="#FF0066"/>
    </inkml:brush>
  </inkml:definitions>
  <inkml:trace contextRef="#ctx0" brushRef="#br0">1 103 17004,'12'-9'1624,"3"-3"873,5-3-593,9 2-952,3-1-432,1 0-760,-3 4-1064,11-5 816</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1.191"/>
    </inkml:context>
    <inkml:brush xml:id="br0">
      <inkml:brushProperty name="width" value="0.05" units="cm"/>
      <inkml:brushProperty name="height" value="0.05" units="cm"/>
      <inkml:brushProperty name="color" value="#FF0066"/>
    </inkml:brush>
  </inkml:definitions>
  <inkml:trace contextRef="#ctx0" brushRef="#br0">2 9 11971,'-1'-8'6757,"4"20"-3004,52 180 1471,-18-56-4698,-34-128-525,4 17 67,-6-23-84,-1-1-1,1 0 1,-1 0 0,1 0-1,0 0 1,0 1 0,-1-1-1,1 0 1,0 0 0,0 0 0,0-1-1,0 1 1,0 0 0,2 1-1,-3-2-5,0 0 0,0 0 0,1 0-1,-1 0 1,0 0 0,0 0 0,0 0-1,0 0 1,1 0 0,-1 0 0,0 0 0,0 0-1,0 0 1,0 0 0,1 0 0,-1 0-1,0 0 1,0 0 0,0 0 0,0 0-1,1 0 1,-1 0 0,0 0 0,0 0 0,0 0-1,0-1 1,0 1 0,1 0 0,-1 0-1,0 0 1,0 0 0,0 0 0,0-1-1,0 1 1,0 0 0,0 0 0,3-10-756,-3-10-998,-1 12 899,0 1 0,0 0 0,-1 0 0,0 0 0,-5-11 0,-9-15-768</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1.644"/>
    </inkml:context>
    <inkml:brush xml:id="br0">
      <inkml:brushProperty name="width" value="0.05" units="cm"/>
      <inkml:brushProperty name="height" value="0.05" units="cm"/>
      <inkml:brushProperty name="color" value="#FF0066"/>
    </inkml:brush>
  </inkml:definitions>
  <inkml:trace contextRef="#ctx0" brushRef="#br0">1 131 10442,'0'-4'575,"1"0"-1,0-1 0,0 1 1,0 0-1,1 0 1,-1 0-1,1 0 1,0 0-1,0 0 0,1 0 1,-1 1-1,1-1 1,0 1-1,0 0 1,0-1-1,4-2 0,2-2 11,-1 1-1,1 1 0,1 0 1,-1 0-1,14-6 0,-15 9-391,0 0 0,-1 0 1,1 1-1,0 0 0,1 0 0,10 0 0,-18 2-186,1 0 0,-1 0 0,1 0 0,-1 0 0,1 0 0,-1 0 0,1 0 0,-1 0 0,1 1 0,-1-1 0,1 1 0,-1-1 0,0 1 0,1 0 0,-1-1 0,0 1 0,1 0-1,-1 0 1,0 0 0,0 0 0,0 0 0,0 0 0,0 0 0,0 0 0,0 1 0,0-1 0,0 0 0,-1 0 0,1 1 0,0-1 0,-1 1 0,1-1 0,-1 1 0,1-1 0,-1 0-1,0 1 1,0 0 0,0-1 0,0 1 0,0-1 0,0 1 0,-1 2 0,0 5-4,0 1-1,-1-1 1,0 0 0,-1 0-1,-4 10 1,-23 45-42,9-21-103,14-29 52,4-6-70,-1-1 0,1 0-1,1 1 1,-4 14 0,6-22 141,0 1 1,0-1-1,0 1 1,0-1-1,0 0 1,0 1-1,0-1 0,0 1 1,0-1-1,0 0 1,0 1-1,0-1 1,0 1-1,1-1 1,-1 0-1,0 1 1,0-1-1,1 0 0,-1 1 1,0-1-1,0 0 1,1 1-1,-1-1 1,0 0-1,1 0 1,-1 1-1,0-1 0,1 0 1,-1 0-1,0 1 1,1-1-1,-1 0 1,1 0-1,-1 0 1,0 0-1,1 0 1,-1 0-1,1 0 0,-1 0 1,1 0-1,-1 0 1,0 0-1,1 0 1,-1 0-1,1 0 1,-1 0-1,0 0 1,1 0-1,-1-1 0,1 1 1,-1 0-1,29-10-183,-24 8 147,108-38-25,-100 36 95,1 1 1,-1 1-1,0 0 0,1 1 0,-1 0 0,1 1 0,13 2 1,-25-2 6,0 0-1,0 0 1,0 0 0,0 1 0,0-1 0,0 1 0,0 0 0,0-1 0,0 1 0,0 0 0,-1 0 0,1 0 0,0 0 0,-1 0 0,1 1 0,-1-1 0,1 1 0,-1-1-1,0 1 1,1-1 0,-1 1 0,0-1 0,0 1 0,0 0 0,0 0 0,0 0 0,-1 0 0,1-1 0,-1 1 0,1 0 0,-1 0 0,0 0 0,1 3 0,-1 2 59,-1-1 1,0 0 0,0 1-1,0-1 1,-1 0 0,1 0-1,-2 0 1,1 0 0,-4 7 0,-8 13 51,-2-1 0,0-1 0,-2 0 0,-1-1 0,-32 31 0,42-45-224,-1-1-1,-20 15 1,27-21-64,0 0 0,0 0 0,-1 0 1,1-1-1,-1 0 0,1 1 0,-1-1 0,0 0 1,1-1-1,-1 1 0,0-1 0,1 1 0,-9-2 1,10 1 25,-1-1 1,0 0 0,1 0-1,-1 0 1,0 0-1,1-1 1,-5-2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2.365"/>
    </inkml:context>
    <inkml:brush xml:id="br0">
      <inkml:brushProperty name="width" value="0.05" units="cm"/>
      <inkml:brushProperty name="height" value="0.05" units="cm"/>
      <inkml:brushProperty name="color" value="#FF0066"/>
    </inkml:brush>
  </inkml:definitions>
  <inkml:trace contextRef="#ctx0" brushRef="#br0">129 33 10498,'4'-11'1451,"-3"10"-1083,0 0 0,-1-1 1,1 1-1,0 0 0,-1-1 0,0 1 0,1-1 1,-1 1-1,0-1 0,0 1 0,1-3 0,-1 4-300,0 0 0,-1 0 0,1 0 0,0 0 0,0-1-1,0 1 1,0 0 0,0 0 0,0 0 0,0 0-1,0 0 1,0 0 0,0-1 0,0 1 0,-1 0 0,1 0-1,0 0 1,0 0 0,0 0 0,0 0 0,0 0-1,0 0 1,0 0 0,-1 0 0,1 0 0,0 0 0,0 0-1,0 0 1,0 0 0,0 0 0,-1 0 0,1 0-1,0 0 1,0 0 0,0 0 0,0 0 0,0 0 0,-1 0-1,1 0 1,0 0 0,-9 4 1117,-7 7-149,7-2-642,0 0 0,1 1 1,0 0-1,1 0 0,0 0 1,-6 14-1,3-5 214,1 1 0,-11 37 1,18-48-444,0 0 1,0 0 0,1 0-1,0 1 1,1-1 0,0 0 0,0 1-1,2 12 1,-1-19-121,-1 0-1,1 0 1,0 0-1,0-1 1,0 1-1,0 0 1,0 0-1,0-1 0,1 1 1,0 0-1,-1-1 1,1 0-1,0 1 1,0-1-1,0 0 1,0 0-1,1 0 1,-1 0-1,1-1 1,-1 1-1,1 0 1,-1-1-1,1 0 1,0 0-1,0 0 1,-1 0-1,1 0 1,0 0-1,4 0 0,4-1-9,1 0-1,-1 0 0,0-1 0,0-1 0,1 0 0,-1 0 1,-1-1-1,1-1 0,0 1 0,-1-2 0,1 0 0,13-8 1,-2-1-1057,-1-1 1,-1 0 0,0-2-1,24-26 1,-11 6-619</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3.084"/>
    </inkml:context>
    <inkml:brush xml:id="br0">
      <inkml:brushProperty name="width" value="0.05" units="cm"/>
      <inkml:brushProperty name="height" value="0.05" units="cm"/>
      <inkml:brushProperty name="color" value="#FF0066"/>
    </inkml:brush>
  </inkml:definitions>
  <inkml:trace contextRef="#ctx0" brushRef="#br0">19 1 12091,'-9'0'1456,"4"1"1144,0 6-159,5 10-297,2 3-463,1 9-553,9 3-232,-2 9-360,-3 3-160,3 0-248,-3-3-48,-2-9-88,0-5-200,-6-12-664,-3-3-336,-6-12-1105,-2-6-231,2-13 1416</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3.347"/>
    </inkml:context>
    <inkml:brush xml:id="br0">
      <inkml:brushProperty name="width" value="0.05" units="cm"/>
      <inkml:brushProperty name="height" value="0.05" units="cm"/>
      <inkml:brushProperty name="color" value="#FF0066"/>
    </inkml:brush>
  </inkml:definitions>
  <inkml:trace contextRef="#ctx0" brushRef="#br0">1 42 11779,'4'-2'352,"22"-8"2092,1 1 1,37-8 0,-57 16-2228,0 0-1,1 0 1,-1 1-1,0-1 1,1 1-1,-1 1 1,0 0-1,0 0 1,1 0-1,-1 1 1,0 0-1,0 0 1,0 1-1,7 4 1,-11-5-169,0-1 1,0 1 0,0 1-1,-1-1 1,1 0 0,-1 1-1,0-1 1,1 1 0,-1 0-1,-1-1 1,1 1 0,0 0-1,-1 0 1,3 7 0,-2-5 40,-1 1 0,0 0 0,0 0 0,-1-1 0,1 1 1,-1 0-1,0 0 0,-2 7 0,0 1 91,-2 1 1,0 0-1,0-1 1,-2 0-1,0 0 1,-7 13-1,9-19-104,-1 0 1,0-1-1,0 1 0,-12 11 1,15-16-178,-1-1 0,1 0 0,-1 0 0,0 0 0,0 0 0,0 0 0,0 0 0,0-1 0,-1 0 0,1 1 0,0-1 0,-1 0 0,1-1 0,-1 1 0,-3 0 1,-8-3-1898,6-8 605</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4.095"/>
    </inkml:context>
    <inkml:brush xml:id="br0">
      <inkml:brushProperty name="width" value="0.05" units="cm"/>
      <inkml:brushProperty name="height" value="0.05" units="cm"/>
      <inkml:brushProperty name="color" value="#FF0066"/>
    </inkml:brush>
  </inkml:definitions>
  <inkml:trace contextRef="#ctx0" brushRef="#br0">1 1 12891,'10'6'12147,"6"8"-9032,12 19-2458,-22-22-497,0 0-1,0 0 0,-1 0 1,-1 1-1,0 0 1,0 0-1,2 16 0,-5-20-224,0-1 0,0 0 0,-1 1 0,0-1 0,0 0-1,-1 1 1,1-1 0,-2 0 0,1 1 0,-1-1-1,0 0 1,-1 0 0,-5 10 0,7-14-138,-1-1 0,1 0 0,-1 0-1,0 0 1,0 0 0,0 0 0,0 0 0,0 0 0,0 0 0,-5 1 0,6-2-23,-1 0 0,1-1-1,0 1 1,-1-1 0,1 1 0,-1-1 0,1 0 0,-1 1 0,0-1 0,1 0 0,-1 0 0,1 0 0,-1 0 0,1 0 0,-1-1 0,1 1 0,-1 0 0,1-1 0,-1 1-1,-1-2 1,-11-10-1313</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4.345"/>
    </inkml:context>
    <inkml:brush xml:id="br0">
      <inkml:brushProperty name="width" value="0.05" units="cm"/>
      <inkml:brushProperty name="height" value="0.05" units="cm"/>
      <inkml:brushProperty name="color" value="#FF0066"/>
    </inkml:brush>
  </inkml:definitions>
  <inkml:trace contextRef="#ctx0" brushRef="#br0">1 172 13475,'4'-1'1842,"0"1"-1,1-1 1,-1 1 0,8-4-1,21-9 1243,34-24-2901,-55 29 694,169-100 481,-214 130-8097,12-5 5097</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4.590"/>
    </inkml:context>
    <inkml:brush xml:id="br0">
      <inkml:brushProperty name="width" value="0.05" units="cm"/>
      <inkml:brushProperty name="height" value="0.05" units="cm"/>
      <inkml:brushProperty name="color" value="#FF0066"/>
    </inkml:brush>
  </inkml:definitions>
  <inkml:trace contextRef="#ctx0" brushRef="#br0">0 79 11642,'2'0'1417,"3"-2"1599,2-3-655,5-4-393,0-1-271,3 0-729,-3 2-280,5-1-368,1 2-136,1 2-112,3 0-160,-5 0-552,-4 3-368,-1 1-1161,-1 1-223,-13 3 1224</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44.763"/>
    </inkml:context>
    <inkml:brush xml:id="br0">
      <inkml:brushProperty name="width" value="0.05" units="cm"/>
      <inkml:brushProperty name="height" value="0.05" units="cm"/>
      <inkml:brushProperty name="color" value="#FF0066"/>
    </inkml:brush>
  </inkml:definitions>
  <inkml:trace contextRef="#ctx0" brushRef="#br0">0 171 11899,'0'17'1672,"4"-5"1945,6-3-809,12-14-519,7-4-201,13-11-703,6-6-425,1-6-424,-2-2-280,-3-6-2345,4-3 1633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4:53.50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5 465 8418,'-4'-7'5674,"14"0"-5010,-8 5-505,1-1-1,-1 1 0,0 0 1,0-1-1,0 1 0,0-1 1,-1 1-1,3-5 0,3-4 65,9-9 235,35-35 0,-39 43-197,8-5-48,0 0 1,1 1-1,28-15 0,19-15-14,-33 20-245,42-43 0,-63 56 54,1 1 0,0 1 0,0 0-1,1 1 1,22-11 0,-23 12 5,-12 7 12,-1 1 0,1-1 0,0 0-1,0 1 1,0 0 0,0 0 0,0 0 0,0 0 0,0 0 0,6 0 0,20-3 344,-27 5-367,-5 2-4,-7 2 8,9-5 3,-11 3 67,11-3-70,0 0 0,-1 1-1,1-1 1,0 0-1,0 0 1,0 1-1,-1-1 1,1 1 0,0-1-1,0 1 1,0-1-1,0 1 1,-1 1-1,-16 13-9,0 0 0,-35 20 0,43-29 16,-49 37 3,51-37-16,1 1-1,-13 14 1,-7 7-43,10-13 7,-30 23-6,22-19-26,0 2 0,1 0 0,2 2 0,0 0 0,-21 32-1,17-28 168,24-18 99,2-9-197,0 0 0,0 0 0,0 0 0,0 0 0,0 0 0,0 0 0,0 0 0,0 0-1,0 0 1,0 0 0,0 1 0,-1-1 0,1 0 0,0 0 0,0 0 0,0 0 0,0 0 0,0 0 0,0 0 0,0 0 0,0 0 0,0 0 0,-1 0-1,1 0 1,0 0 0,0 0 0,0 0 0,0 0 0,0 0 0,0 0 0,0 0 0,0 0 0,-1-1 0,1 1 0,0 0 0,0 0 0,0 0 0,0 0-1,0 0 1,0 0 0,0 0 0,0 0 0,0 0 0,0 0 0,0 0 0,0 0 0,0-1 0,-1 1 0,1 0 0,0 0 0,0 0 0,0 0-1,0 0 1,0 0 0,0 0 0,0 0 0,0 0 0,0-1 0,3-8-10,7-11-16,-7 15 22,5-10-64,2 0-1,0 0 1,0 1-1,2 0 1,15-15-1,26-25 68,-37 35-423,35-29 0,-44 44 124,-1 0 0,1 0 1,12-5-1,-11 6 230,0-1 0,-1 0 0,8-5 0,19-20 120,-22 18 46,24-17 1,-21 16-47,-13 10-48,0 0 1,-1 0 0,1 0-1,1 0 1,-1 1 0,0-1 0,0 1-1,0 0 1,1-1 0,-1 1-1,1 0 1,3-1 0,-6 2-3,1 0-1,-1 0 1,0 0 0,0 1-1,1-1 1,-1 0 0,0 0-1,0 0 1,0 0 0,1 0-1,-1 0 1,0 0 0,0 0-1,0 1 1,1-1 0,-1 0-1,0 0 1,0 0 0,0 0 0,0 0-1,0 1 1,1-1 0,-1 0-1,0 0 1,0 0 0,0 1-1,0-1 1,0 0 0,0 0-1,0 1 1,0-1 0,0 0-1,0 0 1,0 0 0,0 1-1,0-1 1,0 0 0,0 0-1,0 1 1,0-1 0,0 0-1,0 0 1,0 0 0,0 1-1,0-1 1,0 0 0,0 0 0,-1 0-1,1 1 1,0-1 0,0 0-1,0 0 1,0 0 0,0 0-1,-1 1 1,1-1 0,0 0-1,-9 11 21,7-10 37,0 0 0,0 0-1,0-1 1,0 1 0,0-1-1,-1 1 1,1-1 0,-4 0-1,-5 2-192,9 3-56</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52.114"/>
    </inkml:context>
    <inkml:brush xml:id="br0">
      <inkml:brushProperty name="width" value="0.05" units="cm"/>
      <inkml:brushProperty name="height" value="0.05" units="cm"/>
      <inkml:brushProperty name="color" value="#FF0066"/>
    </inkml:brush>
  </inkml:definitions>
  <inkml:trace contextRef="#ctx0" brushRef="#br0">0 2 10194,'5'0'904,"4"-2"865,1 2-1137,5 0-328</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1:52.852"/>
    </inkml:context>
    <inkml:brush xml:id="br0">
      <inkml:brushProperty name="width" value="0.05" units="cm"/>
      <inkml:brushProperty name="height" value="0.05" units="cm"/>
      <inkml:brushProperty name="color" value="#FF0066"/>
    </inkml:brush>
  </inkml:definitions>
  <inkml:trace contextRef="#ctx0" brushRef="#br0">99 0 16484,'-20'24'752,"-16"0"-1729,-6-2 929</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0.724"/>
    </inkml:context>
    <inkml:brush xml:id="br0">
      <inkml:brushProperty name="width" value="0.05" units="cm"/>
      <inkml:brushProperty name="height" value="0.05" units="cm"/>
      <inkml:brushProperty name="color" value="#008C3A"/>
    </inkml:brush>
  </inkml:definitions>
  <inkml:trace contextRef="#ctx0" brushRef="#br0">57 82 6273,'0'-1'4378,"0"-7"-3616,6-10 833,3-7 581,-9 24-1973,0-1 1,1 1-1,-1 0 0,0-1 1,0 1-1,0 0 0,0-1 0,0 1 1,-1 0-1,1-1 0,0 1 1,-1 0-1,1-1 0,0 1 0,-1 0 1,-1-2-1,2 3-153,0-1-1,-1 1 1,1-1 0,0 1-1,-1 0 1,1-1 0,-1 1-1,1 0 1,-1-1-1,1 1 1,-1 0 0,1 0-1,-1 0 1,0-1 0,1 1-1,-1 0 1,1 0 0,-1 0-1,1 0 1,-1 0 0,0 0-1,1 0 1,-1 0-1,1 0 1,-1 0 0,1 0-1,-1 1 1,0-1 0,1 0-1,-1 0 1,1 0 0,-1 1-1,1-1 1,-1 0 0,1 1-1,-1-1 1,1 0-1,0 1 1,-1-1 0,0 1-1,-16 18 381,16-18-401,-3 5 156,1 0 0,-1 1 0,1 0 0,0 0 0,1 0 0,0 0 0,0 0 0,0 1 0,1-1 0,0 0 0,0 1 1,1-1-1,0 1 0,0-1 0,1 1 0,2 10 0,5-1-63,-8-17-119,1 1 0,-1-1-1,0 1 1,1-1-1,-1 1 1,0-1 0,1 0-1,-1 1 1,0-1-1,1 0 1,-1 1-1,1-1 1,-1 0 0,1 1-1,-1-1 1,1 0-1,-1 0 1,1 0 0,-1 1-1,1-1 1,-1 0-1,1 0 1,-1 0 0,1 0-1,-1 0 1,1 0-1,-1 0 1,1 0-1,-1 0 1,1 0 0,0-1-1,0 1 19,-1 0 0,0-1 0,0 1 0,1 0 0,-1-1 0,0 1 0,0-1 0,0 1 0,0 0 0,0-1 0,0 1 0,1-1 0,-1 1 0,0 0 0,0-1 0,0 1 0,0-1 1,0 1-1,-1 0 0,1-1 0,0 1 0,0-1 0,0 1 0,0 0 0,0-1 0,0 1 0,-1-1 0,1 1 6,0 0 1,0 0-1,-1-1 0,1 1 1,0 0-1,0 0 1,0 0-1,0-1 0,0 1 1,0 0-1,0 0 1,0 0-1,-1-1 0,1 1 1,0 0-1,0 0 1,0-1-1,0 1 0,0 0 1,0 0-1,0 0 1,0-1-1,1 1 1,-1 0-1,0 0 0,0-1 1,0 1-1,0 0 1,0 0-1,0 0 0,0-1 1,0 1-1,0 0 1,1 0-1,-1 0 0,0 0 1,0-1-1,0 1 1,0 0-1,1 0 0,-1 0 1,0 0-1,4 10 151,-2-5-304,-2-6-567,-1 0 456,1-1 0,-1 1 0,1 0 0,-1 0 0,0-1 1,0 1-1,0 0 0,0 0 0,0 0 0,0 0 0,0 0 0,-2-1 0,-14-2-969</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2.799"/>
    </inkml:context>
    <inkml:brush xml:id="br0">
      <inkml:brushProperty name="width" value="0.05" units="cm"/>
      <inkml:brushProperty name="height" value="0.05" units="cm"/>
      <inkml:brushProperty name="color" value="#008C3A"/>
    </inkml:brush>
  </inkml:definitions>
  <inkml:trace contextRef="#ctx0" brushRef="#br0">60 106 8618,'-19'2'8432,"35"-17"-5418,-12 10-2098,-11 12-119,-11 8-242,15-14-402,1 1 0,-1 0 0,0 0 0,1 1 0,-1-1 0,1 0 0,0 1 0,0-1 0,0 1 0,0 0 0,0 0-1,1 0 1,-1 0 0,1 0 0,0 0 0,-2 3 0,3-5-136,0-1 0,0 0-1,0 0 1,0 1 0,0-1 0,0 0-1,1 0 1,-1 1 0,0-1 0,0 0 0,0 0-1,0 0 1,0 1 0,0-1 0,0 0 0,0 0-1,1 1 1,-1-1 0,0 0 0,0 0-1,0 0 1,0 0 0,1 1 0,-1-1 0,0 0-1,0 0 1,0 0 0,1 0 0,-1 0 0,0 0-1,0 1 1,1-1 0,11 1 199,12-3 10,-19 1-195,-1 0 0,1 0 0,-1 0 0,1-1 0,-1 0 0,0 1 0,0-1 0,0-1 0,0 1 0,0-1 0,5-4 0,-6 4-23,-1 1 1,0-1-1,0 0 0,0 1 0,0-1 1,-1 0-1,1 0 0,-1 0 0,1 0 1,-1 0-1,0-1 0,-1 1 0,1 0 1,0 0-1,-1-1 0,1-6 0,0-4 38,-1 7 21,1 0-1,-1 0 1,0 0 0,-1-9 0,1 15-52,0 0 0,0 0 1,-1 1-1,1-1 0,0 0 1,0 0-1,-1 0 0,1 0 1,0 1-1,-1-1 0,1 0 1,-1 0-1,1 1 1,-1-1-1,1 0 0,-1 1 1,1-1-1,-1 1 0,0-1 1,1 0-1,-1 1 0,0 0 1,1-1-1,-1 1 0,0-1 1,0 1-1,0 0 1,1-1-1,-1 1 0,0 0 1,0 0-1,0 0 0,0 0 1,1 0-1,-1 0 0,0 0 1,0 0-1,0 0 0,0 0 1,0 0-1,-1 1 1,-1 0-7,1 0 1,-1 0 0,0 0 0,1 1 0,-1-1 0,0 1 0,1-1 0,0 1 0,-1 0-1,1 0 1,0 0 0,-2 3 0,-19 29 65,20-29-73,-1 1 3,0 1 0,1 0-1,0 0 1,0 0 0,-3 13 0,6-18-4,-1-1 0,1 1 0,0-1 0,-1 1 0,1-1 0,0 1 1,0-1-1,0 1 0,0-1 0,1 1 0,-1 0 0,0-1 0,0 0 0,1 1 0,-1-1 0,1 1 0,0-1 0,-1 1 1,1-1-1,0 0 0,0 0 0,0 1 0,0-1 0,0 0 0,0 0 0,0 0 0,0 0 0,0 0 0,1 0 0,-1 0 1,0-1-1,1 1 0,-1 0 0,0-1 0,2 1 0,2 1 19,1-1 0,-1-1 0,0 1 0,1-1 0,-1 0 0,0 0 0,1 0 0,-1-1 0,0 0 0,0 0 0,1 0 0,6-3 0,-8 2 11,1 0-1,-1 0 1,1 0-1,-1 0 1,0-1-1,0 0 0,0 0 1,0 0-1,-1 0 1,1 0-1,-1-1 1,0 0-1,6-8 1,-9 12-26,1-1 0,-1 0-1,1 1 1,-1-1 0,0 0 0,1 1 0,-1-1 0,0 0 0,0 0 0,1 0 0,-1 1 0,0-1 0,0 0 0,0 0 0,0 0-1,0 0 1,0 1 0,0-1 0,0 0 0,-1 0 0,1 0 0,0 1 0,0-1 0,-1 0 0,0 0 0,1 0-3,-1 0 0,0 0 0,0 1 0,0-1 0,0 0 0,0 1 0,0-1 0,0 1 0,0-1 0,0 1 0,0-1 0,0 1 0,0 0 0,-1 0 0,-1-1 0,-1 1 28,0 0-1,-1 0 1,1 0-1,0 0 1,0 1 0,-1 0-1,1-1 1,-8 4 0,10-3-11,-1 1 0,1 0 0,-1-1 0,1 1 0,0 0 0,-1 0 1,1 0-1,0 1 0,0-1 0,1 0 0,-1 1 0,0-1 1,1 1-1,-1-1 0,1 1 0,0 0 0,0 0 0,0 0 0,0 0 1,1 0-1,-1-1 0,1 1 0,0 0 0,0 0 0,0 0 1,0 0-1,0 0 0,0 0 0,1 0 0,0 0 0,-1 0 1,1 0-1,0 0 0,1 0 0,-1-1 0,0 1 0,1 0 0,-1-1 1,1 0-1,2 3 0,-3-4 4,-1 0 0,1 0-1,-1-1 1,1 1 0,0 0 0,0-1 0,-1 1-1,1 0 1,0-1 0,0 1 0,-1-1 0,1 0-1,0 1 1,0-1 0,0 0 0,0 1 0,0-1-1,0 0 1,0 0 0,0 0 0,0 0-1,0 0 1,0 0 0,0 0 0,-1 0 0,1 0-1,0 0 1,0 0 0,0-1 0,0 1 0,0 0-1,0-1 1,0 1 0,0 0 0,-1-1 0,1 0-1,0 1 1,0-1 0,-1 1 0,1-1 0,0 0-1,-1 1 1,1-1 0,0 0 0,0-1 0,2-2 174,0-1 1,-1 1-1,1-1 1,-1 0-1,0 0 1,3-9-1,-4 8-110,0 1 0,0 0 0,0-1-1,-1 1 1,1 0 0,-2-7 0,1 10-84,0 1 0,0-1 1,-1 1-1,1-1 0,0 1 1,-1-1-1,1 1 0,-1 0 1,1-1-1,-1 1 0,0-1 1,0 1-1,0 0 0,1 0 1,-1 0-1,0-1 0,0 1 1,-1 0-1,1 0 0,0 0 1,0 1-1,0-1 0,-1 0 1,1 0-1,0 1 0,-4-2 1,4 2-45,0 0 1,-1-1 0,1 1-1,0 0 1,-1 0 0,1 0-1,0 1 1,-1-1 0,1 0-1,0 0 1,-1 1 0,1-1-1,0 1 1,0-1 0,-1 1-1,1-1 1,0 1 0,0 0-1,0 0 1,0 0 0,0-1-1,0 1 1,0 0 0,0 0-1,-1 2 1,-1 1-459,1-1-1,0 1 1,-1 0 0,2-1 0,-1 1-1,-2 8 1,-2 16-1221</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4.431"/>
    </inkml:context>
    <inkml:brush xml:id="br0">
      <inkml:brushProperty name="width" value="0.05" units="cm"/>
      <inkml:brushProperty name="height" value="0.05" units="cm"/>
      <inkml:brushProperty name="color" value="#008C3A"/>
    </inkml:brush>
  </inkml:definitions>
  <inkml:trace contextRef="#ctx0" brushRef="#br0">97 54 8530,'-7'1'4210,"7"-6"-1878,9-12-456,-4 8-388,-5 8-1354,0 0 1,1 0-1,-1 1 0,0-1 0,1 0 1,-1 0-1,0 0 0,0 0 0,0 1 1,0-1-1,0 0 0,0 0 1,0 0-1,0 1 0,0-1 0,0-1 1,-1 2-74,1 0 1,0 0 0,0-1 0,-1 1-1,1 0 1,0 0 0,-1 0-1,1 0 1,0 0 0,0 0 0,-1 0-1,1 0 1,0 0 0,0 0 0,-1 0-1,1 0 1,0 0 0,-1 0-1,1 0 1,0 0 0,0 0 0,-1 1-1,1-1 1,0 0 0,0 0-1,-1 0 1,1 0 0,0 0 0,-1 1-1,-21 18 1078,-7 15-604,27-32-493,1 1 0,-1 0 1,0 0-1,1 0 0,-1 0 1,1 0-1,0 0 1,0 0-1,0 0 0,0 0 1,0 5-1,1-7-24,0-1 1,0 1-1,0-1 1,0 1-1,0 0 1,0-1-1,0 1 0,0 0 1,0-1-1,0 1 1,1-1-1,-1 1 1,0-1-1,0 1 0,1 0 1,-1-1-1,0 1 1,1-1-1,-1 1 0,0-1 1,1 1-1,-1-1 1,1 0-1,-1 1 1,1-1-1,-1 1 0,1-1 1,-1 0-1,1 1 1,-1-1-1,1 0 1,0 0-1,-1 0 0,1 1 1,-1-1-1,1 0 1,0 0-1,-1 0 1,1 0-1,-1 0 0,1 0 1,0 0-1,-1 0 1,1 0-1,-1 0 1,1-1-1,0 1 0,-1 0 1,1 0-1,2-1 51,-1 0 0,1 0-1,-1 0 1,0 0 0,0-1-1,1 1 1,-1 0-1,0-1 1,0 0 0,3-2-1,-3 1-14,0 0 0,-1 0-1,1 0 1,0 0 0,-1 0 0,0 0-1,0 0 1,0 0 0,0-1 0,0 1-1,-1 0 1,1-1 0,-1 1-1,0 0 1,0-1 0,0 1 0,-1-4-1,0 5-10,1 0-1,-1 0 1,1 0-1,-1 1 0,0-1 1,0 0-1,0 0 1,0 1-1,0-1 0,0 0 1,0 1-1,0-1 1,-1 1-1,1-1 0,-1 1 1,1 0-1,-1 0 1,1 0-1,-1-1 0,0 2 1,1-1-1,-1 0 1,0 0-1,0 0 0,0 1 1,0-1-1,0 1 1,0 0-1,-3-1 0,4 1-16,-1 0-1,0 1 0,1-1 1,-1 0-1,0 1 0,1-1 1,-1 1-1,0-1 0,1 1 1,-1 0-1,1 0 0,-1 0 1,1-1-1,0 1 0,-1 1 1,1-1-1,0 0 0,0 0 0,-1 0 1,1 1-1,0-1 0,-1 3 1,0 0 0,0 0 0,0-1 0,0 1 0,1 0 0,-1 0 1,1 0-1,0 0 0,-1 6 0,2-9-17,0 0 0,0 0 1,0 0-1,0 0 0,0 0 1,0 0-1,0 0 0,1 0 0,-1 0 1,0 0-1,0-1 0,1 1 0,-1 0 1,1 0-1,-1 0 0,0 0 1,1-1-1,0 1 0,-1 0 0,1 0 1,-1-1-1,1 1 0,0 0 0,0-1 1,-1 1-1,1-1 0,0 1 0,0-1 1,0 1-1,-1-1 0,1 0 1,0 1-1,0-1 0,0 0 0,0 0 1,0 0-1,0 0 0,0 0 0,0 1 1,0-2-1,-1 1 0,1 0 0,2 0 1,0 0 16,1-1 1,0 0-1,0 1 1,-1-1 0,1-1-1,-1 1 1,1 0-1,-1-1 1,7-3-1,10-11 12,23-23 0,-43 38-36,0 1-1,0 0 0,0 0 0,0 0 0,0-1 0,0 1 0,0 0 0,0 0 0,0-1 0,0 1 0,0 0 0,0-1 0,0 1 0,0 0 0,0 0 0,0-1 0,0 1 1,0 0-1,0 0 0,0 0 0,0-1 0,-1 1 0,1 0 0,0 0 0,0-1 0,0 1 0,0 0 0,0 0 0,-1 0 0,1-1 0,0 1 0,0 0 0,0 0 0,-1 0 1,1 0-1,0 0 0,0 0 0,-1-1 0,1 1 0,0 0 0,-1 0 0,-10-5 9,10 5-7,-1-2 0,-1 1 0,0 0 0,0 0 0,0 1-1,-1-1 1,1 1 0,0 0 0,0-1 0,0 1 0,0 0 0,0 1 0,0-1 0,-1 1 0,1-1 0,0 1 0,0 0 0,-5 2-1,6-2 9,0 1-1,0-1 0,0 0 0,0 1 1,1 0-1,-1-1 0,0 1 0,1 0 0,-1 0 1,1 0-1,-1-1 0,1 2 0,0-1 0,0 0 1,0 0-1,0 0 0,1 0 0,-1 1 1,0-1-1,1 0 0,-1 1 0,1-1 0,0 1 1,0 2-1,0-3 5,1 0-1,-1 0 1,1 0 0,0 0 0,-1-1-1,1 1 1,0 0 0,0 0 0,0 0-1,0-1 1,0 1 0,1 0 0,-1-1-1,0 1 1,1-1 0,-1 1 0,1-1-1,0 0 1,-1 0 0,3 1 0,0 1 36,0-1 0,0 0 0,0 0 1,0 0-1,0-1 0,0 0 0,1 1 0,6 0 1,-10-2-33,0 0 1,0 0-1,1-1 1,-1 1 0,0 0-1,0 0 1,0 0-1,0-1 1,0 1 0,0-1-1,0 1 1,1-1-1,-1 1 1,0-1 0,-1 0-1,1 1 1,0-1-1,0 0 1,0 0-1,0 0 1,0 0 0,-1 1-1,1-1 1,0 0-1,-1 0 1,1-1 0,-1 1-1,1 0 1,-1 0-1,0 0 1,1 0-1,-1 0 1,0 0 0,0-1-1,0 0 1,1-2-61,-1 1 1,0 0 0,0-1-1,0 1 1,0 0-1,0 0 1,-1 0-1,0-1 1,0 1 0,1 0-1,-4-5 1,4 7-34,-1-1 6,0 1 0,0-1-1,0 1 1,1 0 0,-1-1 0,-1 1-1,1 0 1,0-1 0,0 1-1,0 0 1,-1 0 0,1 0-1,-2-1 1,-10-3-375</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6.802"/>
    </inkml:context>
    <inkml:brush xml:id="br0">
      <inkml:brushProperty name="width" value="0.05" units="cm"/>
      <inkml:brushProperty name="height" value="0.05" units="cm"/>
      <inkml:brushProperty name="color" value="#008C3A"/>
    </inkml:brush>
  </inkml:definitions>
  <inkml:trace contextRef="#ctx0" brushRef="#br0">42 21 9618,'-5'-14'3855,"5"13"-3753,0 1 1,0 0-1,-1-1 1,1 1-1,0 0 1,0 0-1,0-1 1,0 1-1,0 0 1,0 0-1,-1-1 1,1 1-1,0 0 0,0 0 1,0-1-1,-1 1 1,1 0-1,0 0 1,0 0-1,-1-1 1,1 1-1,0 0 1,-1 0-1,1 0 1,0 0-1,0 0 1,-1 0-1,1-1 1,0 1-1,-1 0 0,1 0 1,0 0-1,-1 0 1,1 0-1,0 0 1,-1 0-1,1 0 1,0 1-1,0-1 1,-1 0-1,1 0 1,0 0-1,-1 0 1,1 0-1,-1 1 1,0 2 291,1 1 1,-1-1-1,0 1 1,1-1-1,0 1 1,0-1-1,0 1 1,0-1-1,1 1 1,0 4-1,0-7-345,-1 0-1,0 0 1,1 0 0,-1 0-1,1 0 1,-1 0-1,1 0 1,-1 0 0,1 0-1,0 0 1,-1 0-1,1 0 1,0 0 0,0-1-1,0 1 1,0 0 0,0 0-1,0-1 1,0 1-1,0-1 1,0 1 0,0-1-1,0 1 1,0-1-1,0 0 1,0 0 0,0 1-1,0-1 1,1 0-1,-1 0 1,0 0 0,0 0-1,0 0 1,2-1 0,-1 1 62,1-1 1,-1 0 0,1 0-1,-1 1 1,0-1 0,0-1-1,1 1 1,-1 0 0,0-1-1,0 1 1,0-1 0,0 1-1,-1-1 1,3-2 0,-4 3-104,0 1 0,0 0 0,0 0 0,0 0 0,0-1 0,0 1 1,0 0-1,0 0 0,0-1 0,0 1 0,0 0 0,0 0 0,0 0 0,0-1 0,0 1 1,0 0-1,0 0 0,0-1 0,0 1 0,-1 0 0,1 0 0,0 0 0,0 0 0,0-1 0,0 1 1,0 0-1,-1 0 0,1 0 0,0 0 0,0 0 0,0-1 0,-1 1 0,1 0 0,0 0 0,0 0 1,0 0-1,-1 0 0,1 0 0,0 0 0,0 0 0,-1 0 0,1 0 0,-10-3 81,-28 1 212,36 2-278,0 0 0,-1 0 1,1 1-1,-1-1 0,1 0 1,0 1-1,-1 0 0,1-1 1,0 1-1,0 0 0,0 0 0,0 0 1,-4 3-1,6-4-20,0 1 0,0-1 0,0 0 0,-1 1 0,1-1 0,0 0 0,0 1-1,0-1 1,0 1 0,0-1 0,0 1 0,0-1 0,0 0 0,0 1 0,0-1 0,0 1 0,0-1 0,0 1 0,0-1-1,0 0 1,0 1 0,1-1 0,-1 1 0,0-1 0,0 0 0,0 1 0,1-1 0,-1 0 0,0 1 0,0-1 0,1 0-1,-1 1 1,0-1 0,1 0 0,-1 0 0,0 1 0,1-1 0,-1 0 0,1 0 0,-1 0 0,1 1 0,15 7 177,-11-7-115,-1 0-1,1 0 1,0 0 0,-1-1 0,1 1 0,8-2-1,-12 1-49,0 0 0,1 0-1,-1 0 1,0 0 0,0 0-1,1-1 1,-1 1 0,0 0-1,0-1 1,0 1 0,0-1-1,1 0 1,-1 1 0,0-1-1,0 0 1,0 0 0,0 0-1,-1 1 1,1-1 0,0 0-1,0 0 1,0 0 0,-1 0-1,1 0 1,0-1 0,-1 1-1,1 0 1,-1 0 0,1-2-1,-1 2 8,0 1-1,0-1 1,0 1-1,0 0 0,0-1 1,0 1-1,0 0 1,0-1-1,0 1 1,0-1-1,0 1 0,0 0 1,0-1-1,0 1 1,-1 0-1,1-1 1,0 1-1,0 0 0,0-1 1,-1 1-1,1 0 1,0-1-1,0 1 0,-1 0 1,1 0-1,0-1 1,0 1-1,-1 0 1,0 0-1,-13-3 328,-14 7-150,3 7-462,17-7-1707,19-6-3442,6-2 3547</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7.459"/>
    </inkml:context>
    <inkml:brush xml:id="br0">
      <inkml:brushProperty name="width" value="0.05" units="cm"/>
      <inkml:brushProperty name="height" value="0.05" units="cm"/>
      <inkml:brushProperty name="color" value="#008C3A"/>
    </inkml:brush>
  </inkml:definitions>
  <inkml:trace contextRef="#ctx0" brushRef="#br0">52 12 9098,'19'-11'12538,"-25"20"-9783,-5 4-1714,2 0 0,-14 24 0,20-31-960,0 0 0,0 1 0,1-1 0,0 1 0,0 0 0,1 0 0,-1 0 0,1 13 0,1-19-72,-1 0 0,1-1 0,0 1 0,1 0 0,-1 0 0,0 0 0,0-1 0,0 1 0,0 0 0,1 0 0,-1-1 0,0 1 0,1 0 0,-1 0 0,0-1 0,1 1 0,-1 0 0,1-1 0,-1 1 0,1-1 0,-1 1 0,1-1 0,1 2 0,-1-2-1,0 0 0,0 1-1,-1-1 1,1 0 0,0 0 0,0 0-1,0 0 1,0 0 0,0 0 0,0 0-1,0 0 1,0 0 0,0-1 0,0 1 0,-1 0-1,1-1 1,0 1 0,0 0 0,0-1-1,1 0 1,3-3 29,-1 1 0,1-1 0,-1 1-1,0-1 1,0 0 0,0-1 0,-1 1 0,4-6 0,-5 7 18,0 0 0,-1 0 0,1-1 0,0 1 0,-1 0 0,0-1 1,0 0-1,0 1 0,0-1 0,0 0 0,-1 1 0,1-8 0,-1 11-49,0 0-1,0-1 1,-1 1-1,1 0 1,0 0-1,0 0 1,0-1-1,0 1 1,0 0-1,0 0 1,0 0-1,0-1 1,0 1-1,0 0 1,0 0-1,-1 0 1,1 0-1,0-1 1,0 1-1,0 0 1,0 0-1,0 0 1,-1 0-1,1 0 1,0 0-1,0-1 1,0 1-1,-1 0 1,1 0-1,0 0 1,0 0-1,0 0 1,-1 0-1,1 0 1,-9 3 64,-6 6-46,10-4-3,-1-1 1,1 1-1,0 0 0,0 0 1,0 1-1,1-1 0,0 1 1,0 0-1,0 0 0,1 1 1,-3 7-1,5-11-311,3-6-508,11-17-2512,4 5 1652</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8.470"/>
    </inkml:context>
    <inkml:brush xml:id="br0">
      <inkml:brushProperty name="width" value="0.05" units="cm"/>
      <inkml:brushProperty name="height" value="0.05" units="cm"/>
      <inkml:brushProperty name="color" value="#008C3A"/>
    </inkml:brush>
  </inkml:definitions>
  <inkml:trace contextRef="#ctx0" brushRef="#br0">122 1 10330,'0'1'266,"0"-1"0,0 1-1,0-1 1,0 1 0,0-1-1,-1 1 1,1-1 0,0 1-1,0 0 1,-1-1-1,1 1 1,0-1 0,-1 0-1,1 1 1,-1-1 0,1 1-1,0-1 1,-1 1 0,0-1-1,0 1 28,1-1-1,-1 1 1,1-1-1,-1 0 1,1 1-1,-1-1 1,1 1-1,0-1 1,-1 1-1,1-1 1,0 1-1,-1-1 1,1 1-1,0 0 1,0-1-1,-1 1 1,1-1-1,0 1 1,0 0-1,0 0 1,-1 3 299,1 0 0,-1 0 0,0-1 0,0 1 0,-1 0 0,1-1 0,-1 1 0,0-1 0,-3 6 0,2-5-482,1 0 1,0 1-1,0-1 1,0 0-1,0 1 1,-1 8-1,2-8-71,-2 17 27,3-21-65,0-1 0,0 1 0,0-1 0,0 1 0,0-1 0,0 0 0,0 1-1,0-1 1,0 1 0,0-1 0,0 1 0,0-1 0,0 1 0,0-1 0,0 0 0,0 1-1,1-1 1,-1 1 0,0-1 0,0 0 0,1 1 0,-1-1 0,0 0 0,0 1 0,1-1-1,-1 0 1,0 1 0,1-1 0,-1 0 0,1 0 0,-1 1 0,0-1 0,1 0 0,0 0-1,0 0 2,0 0 0,-1 0 0,1-1 0,0 1 0,0 0 0,0-1-1,-1 1 1,1-1 0,0 1 0,-1-1 0,1 0 0,0 1 0,-1-1-1,1 0 1,-1 1 0,1-1 0,-1 0 0,1 0 0,-1 1 0,0-1-1,1-1 1,8-22 42,-7 18-35,11-35 22,-13 39-30,1 0 0,-1 0-1,0 0 1,1-1 0,-1 1-1,0 0 1,0 0 0,0 0-1,-1-1 1,1 1 0,-1 0-1,1 0 1,-1 0 0,1 0-1,-1 0 1,-2-3-1,3 4 1,-1 1-1,1 0 1,0-1-1,-1 1 1,1 0-1,-1 0 1,1-1-1,-1 1 1,1 0-1,-1 0 1,0 0-1,1-1 1,-1 1-1,1 0 1,-1 0-1,1 0 1,-1 0-1,1 0 0,-1 0 1,0 0-1,1 1 1,-1-1-1,1 0 1,-1 0-1,1 0 1,-1 0-1,1 1 1,-1-1-1,1 0 1,-1 0-1,1 1 1,-1-1-1,1 1 1,0-1-1,-1 0 0,1 1 1,-1-1-1,1 1 1,-1 0-1,-15 20 28,8-9 65,1 0 0,0 1 0,-5 16 0,9-22 42,1 1 0,-1 0-1,1 0 1,1 0 0,0 1-1,-1 15 1,2-23-118,0-1 0,0 1 0,0 0 0,0-1 0,0 1 0,0-1 0,0 1 0,1 0 0,-1-1 0,0 1 0,0 0 0,0-1 0,1 1 0,-1-1 0,0 1 0,1 0 0,-1-1 0,0 1 0,1-1 0,-1 1 0,1-1 0,-1 1 0,1-1 0,-1 0 0,1 1 0,-1-1 0,1 1 0,-1-1 0,1 0 0,0 0 0,-1 1 0,1-1 0,-1 0 0,2 0 0,0 0 27,-1 0-1,1 0 1,-1 0-1,0-1 1,1 1-1,-1-1 1,1 1-1,-1-1 1,0 1-1,1-1 1,-1 0-1,0 0 1,1 0-1,1-1 1,-2 0-10,1 1 1,-1 0 0,1-1 0,-1 0 0,0 1-1,0-1 1,1 0 0,-1 1 0,0-1-1,-1 0 1,2-3 0,-1 4-39,-1 0 0,0 0 0,0 0 0,0 0 1,0 1-1,0-1 0,0 0 0,0 0 0,0 0 0,0 0 1,0 0-1,-1 1 0,1-1 0,0 0 0,0 0 1,-1 0-1,1 1 0,-1-1 0,1 0 0,-1 0 0,1 1 1,-1-1-1,1 0 0,-1 1 0,1-1 0,-1 1 0,0-1 1,0 0-1,-24-11-1582,21 11 1317,1 0 0,0 0 0,0 0 0,-1-1 0,1 0 0,0 0 0,0 0 0,0 0 0,1 0-1,-1 0 1,-3-4 0,-1-11-249</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09.092"/>
    </inkml:context>
    <inkml:brush xml:id="br0">
      <inkml:brushProperty name="width" value="0.05" units="cm"/>
      <inkml:brushProperty name="height" value="0.05" units="cm"/>
      <inkml:brushProperty name="color" value="#008C3A"/>
    </inkml:brush>
  </inkml:definitions>
  <inkml:trace contextRef="#ctx0" brushRef="#br0">38 1 11242,'-3'3'678,"1"0"0,-1 0-1,1 0 1,0 1-1,0-1 1,1 1-1,-1 0 1,1-1 0,0 1-1,0 0 1,0 0-1,-1 4 1,2-7-504,0 1 0,0 0 1,-1 0-1,1 0 0,0 0 0,1 0 1,-1 0-1,0 0 0,0 0 1,1-1-1,-1 1 0,1 0 0,0 0 1,-1 0-1,1-1 0,0 1 1,0 0-1,0-1 0,0 1 0,0-1 1,1 1-1,-1-1 0,0 1 1,1-1-1,-1 0 0,1 0 0,2 2 1,-3-3-81,0 0 0,0 0 1,0 0-1,0 1 1,0-1-1,0 0 1,0 0-1,0 0 0,0 0 1,0-1-1,0 1 1,0 0-1,0 0 0,0-1 1,0 1-1,0-1 1,0 1-1,0 0 0,0-1 1,0 0-1,0 1 1,0-1-1,0 0 0,0 1 1,1-3-1,20-24 1360,-16 20-943,-6 6-475,1 1-1,-1 0 1,0 0-1,0 0 1,1-1-1,-1 1 1,0 0-1,0 0 1,1-1 0,-1 1-1,0 0 1,0-1-1,0 1 1,0 0-1,1-1 1,-1 1-1,0 0 1,0-1-1,0 1 1,0 0-1,0-1 1,0 1-1,0 0 1,0-1-1,0 1 1,0 0-1,0-1 1,0 1-1,0 0 1,0-1 0,0 1-1,-1 0 1,1-1-1,0 1 1,0 0-1,0-1 1,-1 0 4,0 1 0,0 0 1,0-1-1,0 1 0,0 0 1,0 0-1,0 0 0,0 0 1,0 0-1,0 0 0,0 0 0,-2 0 1,-3 1 43,0 0 0,-1 0 0,-7 4 0,9-3-57,1 0-1,-1 1 1,1-1-1,0 1 1,-7 6-1,10-8-114,0 0-1,0 0 0,0 0 0,0 0 1,0 0-1,0 0 0,0 0 0,0 1 1,0-1-1,1 0 0,-1 1 0,1-1 1,-1 0-1,1 1 0,-1-1 0,1 1 1,0-1-1,-1 1 0,1-1 0,0 1 1,0-1-1,0 1 0,1 1 0,5 6-659</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2.087"/>
    </inkml:context>
    <inkml:brush xml:id="br0">
      <inkml:brushProperty name="width" value="0.05" units="cm"/>
      <inkml:brushProperty name="height" value="0.05" units="cm"/>
      <inkml:brushProperty name="color" value="#008C3A"/>
    </inkml:brush>
  </inkml:definitions>
  <inkml:trace contextRef="#ctx0" brushRef="#br0">33 1 10794,'0'5'2697,"-3"5"3328,-1 5-2456,-1 2-240,-2 2-673,2-4-599,0-7-1081,2 1-440,3-7-408,0-1-128,3-1 0,2-7-88,0-4-840,2-1-513,-2-2-1991,-1 4 951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5:09.598"/>
    </inkml:context>
    <inkml:brush xml:id="br0">
      <inkml:brushProperty name="width" value="0.05" units="cm"/>
      <inkml:brushProperty name="height" value="0.05" units="cm"/>
      <inkml:brushProperty name="color" value="#008C3A"/>
    </inkml:brush>
  </inkml:definitions>
  <inkml:trace contextRef="#ctx0" brushRef="#br0">98 490 5137,'-7'-4'3980,"13"-7"-2661,-5 9-1174,0 1-1,-1 0 1,1-1 0,0 1-1,-1 0 1,1-1 0,-1 1 0,1-1-1,-1 1 1,0-1 0,1 1-1,-1-1 1,0 1 0,0-1 0,0 1-1,-1-3 1,1 4-107,-1 0 1,0 0-1,0 1 0,1-1 1,-1 0-1,0 0 0,0 0 0,1 1 1,-1-1-1,0 0 0,1 1 0,-1-1 1,0 1-1,1-1 0,-2 1 1,-2 3 2591,1 2-2245,0 0 0,1 1 0,0-1 0,0 1 0,0-1 0,1 1 0,-1 9 1,-3 12-107,-5 11-64,4-18-121,-5 39 0,10-59-89,1 1 1,0-1-1,0 1 1,0 0-1,0-1 1,0 1-1,0 0 1,0-1-1,1 1 1,-1 0-1,1-1 1,-1 1 0,1-1-1,-1 1 1,1-1-1,0 1 1,0-1-1,0 1 1,0-1-1,2 2 1,-2-2 4,0-1 1,0 1 0,0 0-1,1-1 1,-1 0-1,0 1 1,1-1-1,-1 0 1,0 1-1,1-1 1,-1 0 0,0 0-1,1 0 1,-1 0-1,0-1 1,1 1-1,-1 0 1,0 0-1,1-1 1,-1 1 0,0-1-1,0 1 1,1-1-1,-1 0 1,2-1-1,4-3 57,1 0 0,-1 0-1,-1-1 1,1 0-1,10-14 1,-9 12-25,-1-1 0,18-13 0,-24 21-41,0 0 0,1 1-1,-1-1 1,0 0 0,0 1 0,0-1 0,1 1 0,-1-1 0,0 1 0,0-1-1,1 1 1,-1 0 0,1 0 0,-1 0 0,0-1 0,1 1 0,-1 1 0,2-1-1,-2 0 0,0 1 0,0-1 0,0 1 0,0-1 0,0 1 0,0 0 0,-1-1 0,1 1 0,0 0 0,0 0 0,-1-1 0,1 1 0,0 0 0,-1 0 0,1 0 0,-1 0 0,1 0 0,-1 0 0,0 0 0,1 0 0,-1 0 0,0 0 0,0 0 0,1 1 0,0 10-2,0 0 0,-1 0 0,-1 23 0,-1-22 8,2-1 0,0 0 0,2 19 0,-2-29-5,1 1-1,0-1 1,-1 0 0,1 1 0,0-1 0,0 0 0,0 0 0,1 1-1,-1-1 1,0 0 0,1 0 0,-1 0 0,1 0 0,0-1-1,0 1 1,-1 0 0,1-1 0,0 1 0,1-1 0,-1 0-1,0 0 1,0 0 0,0 0 0,1 0 0,2 1 0,-1-1 1,-1-1 0,1 1 0,-1-1 0,1 0 0,0 0 1,-1 0-1,1 0 0,-1-1 0,1 1 0,0-1 0,-1 0 1,1 0-1,-1 0 0,0-1 0,1 1 0,4-4 0,40-21-55,3-1-374,-51 26 426,0 1-1,0 0 0,0 0 1,0 0-1,0 0 0,0 0 0,1 0 1,-1 0-1,0 1 0,0-1 1,0 0-1,0 0 0,0 0 1,0 0-1,1 0 0,-1 0 0,0 0 1,0 0-1,0 0 0,0 0 1,0 0-1,0 0 0,0 0 1,0 0-1,0 1 0,1-1 0,-1 0 1,0 0-1,0 0 0,0 0 1,0 0-1,0 0 0,0 0 1,0 0-1,0 1 0,0-1 0,0 0 1,0 0-1,0 0 0,0 0 1,0 0-1,0 0 0,0 1 1,0-1-1,0 0 0,0 0 0,0 0 1,0 0-1,0 0 0,0 0 1,0 1-1,0-1 0,0 0 1,0 0-1,0 0 0,-1 0 1,1 0-1,0 0 0,0 0 0,-2 17-11,-1 4 59,3-20-42,1-1 1,-1 1-1,0 0 1,0 0-1,1 0 1,-1 0-1,0 0 1,1 0-1,-1-1 1,1 1-1,-1 0 1,1 0-1,-1-1 0,1 1 1,0 0-1,-1-1 1,1 1-1,0 0 1,0-1-1,-1 1 1,1-1-1,0 1 1,0-1-1,0 0 1,0 1-1,0-1 1,-1 0-1,1 0 0,0 1 1,0-1-1,0 0 1,0 0-1,0 0 1,0 0-1,0 0 1,1-1-1,4 1 5,0-2-1,-1 1 1,1 0-1,8-4 1,-12 4-9,14-5 9,1-1 0,-2-1 0,1 0 0,-1-1 1,0 0-1,-1-2 0,0 0 0,0 0 0,-1-1 0,13-16 0,-19 18-2,-4 6-3,0 0-1,0 0 0,1 0 0,-1 0 0,1 1 0,7-6 0,-11 9-3,0-1 0,1 1-1,-1 0 1,0 0-1,0 0 1,0 0 0,1 0-1,-1 0 1,0 0-1,0 0 1,0 0-1,0 0 1,1 0 0,-1 0-1,0 0 1,0 0-1,0 0 1,1 0 0,-1 0-1,0 0 1,0 0-1,0 1 1,1-1-1,-1 0 1,0 0 0,0 0-1,0 0 1,0 0-1,0 0 1,1 0 0,-1 1-1,0-1 1,0 0-1,0 0 1,0 0-1,0 0 1,0 1 0,0-1-1,0 0 1,1 0-1,-1 0 1,0 0 0,0 1-1,0-1 1,0 0-1,0 0 1,0 1-1,2 12-2,-2-6-2,1-5 6,0 1-1,0-1 0,0 1 0,0-1 1,0 1-1,1-1 0,-1 1 0,1-1 1,-1 0-1,1 0 0,0 0 0,0 0 1,0 0-1,0 0 0,0-1 0,0 1 1,1-1-1,-1 1 0,0-1 0,1 0 1,-1 0-1,1 0 0,0 0 0,-1 0 1,1-1-1,0 1 0,-1-1 0,1 0 0,0 1 1,4-2-1,1 1 5,0 0 0,0-1 0,0-1 0,0 1 0,0-1 0,0-1 0,-1 1 0,1-1 0,9-6 0,12-9 31,46-38 1,-60 44-16,5-3 13,-16 13-32,0-1 0,0 0 0,0 0 0,0 0 1,0 0-1,-1-1 0,6-6 0,5-16 12,-12 20-15,0 1-1,1 0 1,0 0 0,0 0 0,0 1 0,0-1-1,5-4 1,-6 8-1,0 0-1,0 0 1,0 0-1,0 1 1,0-1-1,0 0 0,0 1 1,1-1-1,-1 1 1,0 0-1,0 0 1,5 0-1,10-1-3,-9-2 13,0 1-1,0-1 0,-1 0 1,1-1-1,-1 0 0,0 0 0,0-1 1,0 0-1,0 0 0,7-8 0,7-9 96,27-35 0,-40 46-77,-1 3-11,12-18 6,-17 24-21,-1 0-1,0 0 0,0 0 1,0 0-1,0 0 0,0 0 1,0 0-1,-1-1 0,1 1 1,-1-3-1,0 3-7,-1 0 0,0 0 0,0 0 1,0 1-1,-1-1 0,1 0 0,0 1 0,-1-1 0,1 1 1,-1-1-1,1 1 0,-1 0 0,-3-3 0,-6-6-78,7 6-16,2-1 1,-1 1-1,0-1 0,1 0 0,0 0 0,0 0 1,-1-6-1,-7-16-186,10 26 287,1 0-1,0 0 0,0 1 1,0-1-1,0 0 1,0 0-1,0 1 0,0-1 1,0 0-1,0 1 0,2-1 1,1-1-19,13-12-115,-1 0 1,22-24-1,-27 26 134,1 0 1,0 0 0,1 1 0,1 1 0,16-11-1,-27 19 16,0 1 0,0-1 0,0 1 0,1 0 0,-1 0 0,0 0-1,1 0 1,-1 0 0,1 1 0,-1-1 0,0 1 0,1 0 0,4 1-1,-5-1 10,-1 1 0,0 0-1,0-1 1,0 1 0,0 0-1,-1 0 1,1 1 0,0-1-1,0 0 1,-1 0 0,1 1-1,0-1 1,-1 1-1,0 0 1,1-1 0,-1 1-1,0 0 1,0 0 0,0-1-1,0 1 1,0 0 0,1 3-1,2 5 49,0-1 0,-1 1 1,0 0-1,0 0 0,-1 1 0,-1-1 0,0 0 0,0 1 0,-1 11 0,-1-6-92,1-5-2,-1 1 0,0 0 0,-1 0 0,0 0 1,-1-1-1,-8 22 0,-4 10-3524,9-25 3014,3-10 394,1 0 0,-3 16 0,5-21 145,-1-1-1,1 1 1,0 0 0,1-1 0,-1 1-1,0 0 1,1 0 0,-1-1-1,1 1 1,0-1 0,0 1-1,0-1 1,2 4 0,-2-5 49,-1 0 0,1 1 0,-1-1 0,1 0 0,-1 1 0,1-1 0,-1 0 0,0 1 0,0-1 0,0 0 0,0 1 0,0-1 0,0 0 0,0 1 0,0-1 0,0 1 0,-1-1 0,0 3 0,-13 22 249,4-11-229,10-13-74,-40 67 288,33-59-220,1-1-1,-2 0 0,1-1 1,-1 1-1,-10 7 0,-23 16-41,-1-2 0,-53 29-1,93-58-8,-1 0 0,1 0 0,-1 1 0,1-2 0,-1 1 0,1 0 1,-3 0-1,3-1 8,1 0 1,0 0 0,-1 0-1,1 0 1,0-1-1,0 1 1,-1 0 0,1-1-1,0 1 1,0-1 0,-1 1-1,1-1 1,0 0 0,0 1-1,-1-2 1,0 1-12,0 0 0,0 0 0,1 0 0,-1 0 0,0 1 0,0-1 0,0 1 0,0 0 0,0-1 0,0 1 0,0 0 0,0 0 0,1 0 0,-1 0 0,0 1 0,0-1 0,0 0 0,0 1-1,0-1 1,0 1 0,0 0 0,-1 1 0,-7 3-15,0 0 0,-16 12 0,17-11 17,-5 4 109,-2-1-1,1 0 1,-33 13-1,17-10 174,-30 18 1,-5 2-170,40-20-107,-23 9 13,43-20-10,0-1 1,1 1-1,-1-1 0,0 0 1,1 0-1,-1 0 0,0-1 0,1 0 1,-1 0-1,-7-3 0,-26-4 38,15 8-55,0 1 0,-38 5 0,-29 2-1,89-8-7,-126-2-26,97-1 20,1 0 1,-37-9 0,56 8 7,-1 0 0,1 0 0,0-1 0,1-1 1,-1 0-1,1 0 0,0-1 0,0 0 0,1-1 1,0 0-1,1 0 0,-1-1 0,2 0 0,-1 0 0,-7-13 0,9 13 19,4 6 24,0 0 0,0 0 0,0 0 0,1 0 0,-3-5 0,4 7-26,0 0 0,-1 0 0,1 0 0,0 0 0,0 0 0,0 0 1,0 0-1,0 0 0,0 0 0,0 0 0,0 0 0,1 0 0,-1 0 1,0 0-1,1 0 0,-1 0 0,1 0 0,-1 0 0,1 0 0,-1 0 0,1 0 1,1-1-1,3-3 60,0 0 1,0 1-1,1 0 1,-1 0 0,1 0-1,1 0 1,-1 1-1,0 0 1,1 1 0,-1-1-1,1 1 1,7-1-1,34-14 1977,-3-8-1012</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23.264"/>
    </inkml:context>
    <inkml:brush xml:id="br0">
      <inkml:brushProperty name="width" value="0.05" units="cm"/>
      <inkml:brushProperty name="height" value="0.05" units="cm"/>
      <inkml:brushProperty name="color" value="#008C3A"/>
    </inkml:brush>
  </inkml:definitions>
  <inkml:trace contextRef="#ctx0" brushRef="#br0">108 90 9714,'-3'-1'369,"0"1"0,0-1 0,1 1 0,-1-1 0,0 1 0,0 0 0,1 0-1,-1 1 1,0-1 0,0 0 0,1 1 0,-1 0 0,0-1 0,1 1 0,-1 0 0,0 0 0,1 1 0,-1-1 0,1 0-1,0 1 1,0 0 0,-1-1 0,1 1 0,0 0 0,0 0 0,-2 4 0,-31 45 4985,35-51-5307,0 0 0,0 0 1,0 0-1,0 0 0,0 0 0,0 0 0,0 0 0,0 0 0,-1 0 0,1 0 0,0 1 0,0-1 0,0 0 0,0 0 0,0 0 0,0 0 0,0 0 0,0 0 0,0 0 0,0 0 0,0 1 0,0-1 1,0 0-1,0 0 0,0 0 0,0 0 0,0 0 0,0 0 0,0 0 0,0 1 0,0-1 0,0 0 0,0 0 0,0 0 0,0 0 0,0 0 0,0 0 0,0 0 0,0 0 0,0 1 0,0-1 1,0 0-1,1 0 0,-1 0 0,0 0 0,0 0 0,0 0 0,0 0 0,0 0 0,0 0 0,9-1 933,14-9-391,-20 9-317,80-32 1583,11-4-1456,-79 30-1109,-1-1-1,0 0 0,0-1 0,15-13 0,7-11-805</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28.685"/>
    </inkml:context>
    <inkml:brush xml:id="br0">
      <inkml:brushProperty name="width" value="0.05" units="cm"/>
      <inkml:brushProperty name="height" value="0.05" units="cm"/>
      <inkml:brushProperty name="color" value="#008C3A"/>
    </inkml:brush>
  </inkml:definitions>
  <inkml:trace contextRef="#ctx0" brushRef="#br0">43 107 8770,'-2'0'343,"-26"1"2600,16 1 2785,19-8-5056,1 0-1,1 1 1,-1 0 0,1 1 0,-1 0 0,1 0-1,14-4 1,7 0 80,1 0 0,0 2-1,59-4 1,100 8 406,-136 3-838,188 3 909,112 1 1055,-2-27-768,-294 14-1464,-23 3-38,0 1 1,56 0-1,-87 4-12,0 1-1,0-1 1,0 1 0,0 0 0,0 0-1,0 0 1,4 3 0,-7-4-4,0 0 0,0 1 0,0-1 0,0 1 0,-1-1 0,1 1 0,0 0 0,0-1 1,-1 1-1,1 0 0,0-1 0,-1 1 0,1 0 0,-1 0 0,1 0 0,-1-1 0,1 1 1,-1 0-1,1 0 0,-1 0 0,0 0 0,0 0 0,1 0 0,-1 0 0,0 0 0,0 0 0,0 0 1,0 0-1,0 0 0,0 0 0,-1-1 0,1 1 0,0 0 0,0 0 0,-1 1 0,-13 24-1946,9-18 1126</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40.774"/>
    </inkml:context>
    <inkml:brush xml:id="br0">
      <inkml:brushProperty name="width" value="0.05" units="cm"/>
      <inkml:brushProperty name="height" value="0.05" units="cm"/>
      <inkml:brushProperty name="color" value="#008C3A"/>
    </inkml:brush>
  </inkml:definitions>
  <inkml:trace contextRef="#ctx0" brushRef="#br0">8 34 12299,'-5'-18'3605,"3"2"7967,9 28-10399,-2-4-791,-2 0 1,1 1-1,-1-1 1,0 1-1,-1 0 1,0-1-1,1 11 1,1 65 463,-4-61-690,0 7-117,1 28-19,0-52-20,0 0-1,0 1 1,0-1-1,1 0 1,0 0-1,4 11 1,-4-15 0,0 1 0,0-1 0,0 0 0,0 0 0,0 0 0,0 0 0,0 0 0,0 0 0,1 0 0,-1-1 0,5 3 0,-4-3 0,0 1 0,0 0 0,0 1 0,0-1 0,4 4 0,-6-5-23,-1 0 0,1-1 0,-1 1 0,1 0 0,-1 0 0,0-1 0,1 1 0,-1 0 0,0 0 0,1 0 1,-1 0-1,0-1 0,0 1 0,0 0 0,0 0 0,0 0 0,0 0 0,0 0 0,0 0 0,0 0 0,0-1 0,0 1 0,-1 0 0,1 0 0,0 0 0,-1 0 0,1-1 0,0 1 0,-1 0 0,1 0 0,-1-1 0,1 1 1,-1 0-1,0-1 0,1 1 0,-1 0 0,0-1 0,1 1 0,-1-1 0,0 1 0,0-1 0,1 0 0,-1 1 0,0-1 0,-1 1 0,1-1-42,0 1 0,0-1 0,0 1 0,-1-1 0,1 1 0,0-1 0,0 0 0,-1 1 0,1-1 0,0 0 0,0 0 0,-1 0 0,1 0 0,0 0 0,0 0 0,-1 0 0,1-1-1,0 1 1,0 0 0,-1-1 0,1 1 0,0-1 0,0 1 0,0-1 0,0 0 0,0 1 0,0-1 0,0 0 0,0 0 0,0 0 0,0 0 0,-1-1 0,1-1-782,-1-1-1,1 1 1,0-1-1,1 1 1,-1-1-1,0-6 1,2-3-1093</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41.210"/>
    </inkml:context>
    <inkml:brush xml:id="br0">
      <inkml:brushProperty name="width" value="0.05" units="cm"/>
      <inkml:brushProperty name="height" value="0.05" units="cm"/>
      <inkml:brushProperty name="color" value="#008C3A"/>
    </inkml:brush>
  </inkml:definitions>
  <inkml:trace contextRef="#ctx0" brushRef="#br0">50 147 10266,'-2'4'910,"0"0"0,-1 0 0,1 0 0,-1 0 0,1 0 0,-1-1 0,-6 6 0,6-5-139,-1 0 1,1 0-1,0 0 0,0 0 1,-3 6-1,6-10-704,0 0 1,-1 1-1,1-1 0,0 0 1,0 1-1,0-1 0,0 0 1,0 1-1,0-1 0,0 0 1,0 1-1,0-1 0,0 0 1,0 1-1,0-1 0,0 0 1,0 1-1,0-1 0,0 0 1,0 1-1,0-1 0,0 0 1,0 1-1,0-1 0,1 0 1,-1 0-1,0 1 0,0-1 1,1 1-2,-1-1 0,1 0 1,0 0-1,-1 0 1,1 0-1,-1 1 1,1-1-1,-1 0 0,1 0 1,-1 0-1,1 0 1,-1 0-1,1 0 1,-1 0-1,1-1 1,0 1-1,-1 0 0,1 0 1,-1 0-1,1 0 1,0-1-1,16-8 314,-1-1-1,1 0 1,-2-2-1,21-18 0,-21 18-174,44-41 579,16-13 324,-72 63-1071,0 1 0,1 0 0,-1 0 1,0 0-1,1 1 0,-1-1 0,1 1 0,-1-1 0,7 0 0,-8 2-39,-1 0 0,1 0-1,-1 0 1,1 0 0,-1 0 0,1 0 0,0 0 0,-1 1 0,1-1 0,-1 1-1,1-1 1,-1 1 0,0 0 0,1-1 0,-1 1 0,1 0 0,-1 0 0,0 0-1,0 0 1,0 0 0,1 0 0,-1 0 0,0 1 0,1 1 0,7 7-373,-31-13-10042</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41.614"/>
    </inkml:context>
    <inkml:brush xml:id="br0">
      <inkml:brushProperty name="width" value="0.05" units="cm"/>
      <inkml:brushProperty name="height" value="0.05" units="cm"/>
      <inkml:brushProperty name="color" value="#008C3A"/>
    </inkml:brush>
  </inkml:definitions>
  <inkml:trace contextRef="#ctx0" brushRef="#br0">16 103 9506,'-16'27'9231,"24"-29"-4749,5-3-3640,118-75 2279,-128 78-3215,42-25 728,-40 25-1028,0 0 0,-1 0 1,1 0-1,0 1 0,0 0 1,0 0-1,0 0 0,7 0 1,-8 11-5038</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42.032"/>
    </inkml:context>
    <inkml:brush xml:id="br0">
      <inkml:brushProperty name="width" value="0.05" units="cm"/>
      <inkml:brushProperty name="height" value="0.05" units="cm"/>
      <inkml:brushProperty name="color" value="#008C3A"/>
    </inkml:brush>
  </inkml:definitions>
  <inkml:trace contextRef="#ctx0" brushRef="#br0">1 41 9634,'2'2'8762,"2"2"-6474,2 8-997,-6-11-1229,0 0 0,0 0 1,0 0-1,1 0 1,-1 0-1,0 0 0,1 0 1,-1 0-1,1 0 1,-1 0-1,1 0 0,0 0 1,-1 0-1,1-1 1,0 1-1,0 0 0,-1-1 1,1 1-1,0 0 1,0-1-1,0 1 0,0-1 1,0 1-1,0-1 1,0 1-1,0-1 0,0 0 1,0 0-1,0 1 1,0-1-1,0 0 0,0 0 1,0 0-1,0 0 1,0 0-1,0 0 0,0-1 1,0 1-1,1-1 1,14-2 354,-1-1 1,0-1 0,23-11 0,-2 1 180,-30 13-501,75-25 1559,-73 25-1466,1 0 0,-1 1-1,1 0 1,-1 0 0,1 1 0,-1 0 0,17 3 0,-21-3-272,-1 1 0,0 0 0,1 0 0,-1 0 1,0 1-1,0-1 0,0 1 0,0 0 0,0 0 0,0 0 1,-1 0-1,1 0 0,2 3 0,-7-1-1992,-11 5 671</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05.201"/>
    </inkml:context>
    <inkml:brush xml:id="br0">
      <inkml:brushProperty name="width" value="0.05" units="cm"/>
      <inkml:brushProperty name="height" value="0.05" units="cm"/>
      <inkml:brushProperty name="color" value="#008C3A"/>
    </inkml:brush>
  </inkml:definitions>
  <inkml:trace contextRef="#ctx0" brushRef="#br0">600 929 8082,'-8'8'1045,"0"1"1,0-1 0,1 1 0,0 1-1,0 0 1,-6 13 0,18-23 1832,9-6-1406,8-4-170,-10 8-1058,0 1-1,0 1 1,1 0 0,-1 0-1,0 2 1,0-1 0,14 5 0,23 1 218,-29-6-282,1-1 0,-1 0 0,0-2 0,0-1 0,0 0 0,0-1 0,-1-1-1,20-8 1,24-13 157,60-33 0,-109 53-324,22-13 27,0-1 0,-1-2 0,49-41 0,-69 51-30,-1-1 0,-1-1 0,-1 0-1,0-1 1,0 0 0,-1-1-1,-1 0 1,-1 0 0,14-35 0,-21 43-4,1-1 0,-2 1 0,1 0 0,-1 0 0,0-1 0,-1 1 0,0-1 1,0 1-1,-1-1 0,0 1 0,0 0 0,-1-1 0,0 1 0,-1 0 0,0 0 0,-5-11 1,1 7 2,0 0 1,0 0-1,-2 1 1,1 0 0,-1 1-1,-1-1 1,1 2-1,-2-1 1,-13-8 0,5 4-11,-2 2-1,-42-19 1,-48-11-4,67 27 8,-83-42 0,55 12 57,52 31-43,1 1 0,-2 1 0,0 1 0,0 1 1,-39-12-1,46 18-16,0 2 0,0 0 0,-1 0 0,1 2 0,-1-1 0,-17 3 0,6 2 8,-1 1 1,-37 11 0,35-7 10,-79 27 146,95-30-120,0 0 1,0 1-1,1 1 1,0 0 0,-22 19-1,8 0 10,1 2 1,1 0-1,1 2 0,-36 64 0,38-57-25,-28 77-1,40-89 32,1 1 1,2 0-1,0 0 0,-1 30 1,6-48 2,1 1 0,0-1 1,1 1-1,0-1 0,1 1 1,-1-1-1,2 0 0,-1 0 1,2 0-1,-1 0 0,1 0 1,0 0-1,1-1 0,0 0 1,0 0-1,1 0 0,0-1 1,0 0-1,0 0 1,10 7-1,-4-3 33,1-1-1,0-1 1,1 0 0,0-1 0,0 0-1,1-1 1,0-1 0,0 0-1,24 5 1,-9-5 20,1-1 0,0-1 0,-1-2 0,34-3 0,6-2 116,0-4 1,0-3-1,-1-3 0,-1-3 1,0-3-1,93-40 0,-155 56-245,0 1-1,0-1 0,0 0 1,-1-1-1,0 1 0,1-1 1,-1 0-1,5-6 0,-7 7-429,0-1 0,-1 0 0,1 0 0,0 0 0,-1 0 0,3-8 0,-4 9-685</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27.862"/>
    </inkml:context>
    <inkml:brush xml:id="br0">
      <inkml:brushProperty name="width" value="0.05" units="cm"/>
      <inkml:brushProperty name="height" value="0.05" units="cm"/>
      <inkml:brushProperty name="color" value="#008C3A"/>
    </inkml:brush>
  </inkml:definitions>
  <inkml:trace contextRef="#ctx0" brushRef="#br0">0 207 12155,'5'3'1424,"7"-6"1072,4-6 121,16-19 80,10-11-545,-1-4-776,3-3-840,-17 16-1944,-20 18 904</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4.553"/>
    </inkml:context>
    <inkml:brush xml:id="br0">
      <inkml:brushProperty name="width" value="0.05" units="cm"/>
      <inkml:brushProperty name="height" value="0.05" units="cm"/>
      <inkml:brushProperty name="color" value="#008C3A"/>
    </inkml:brush>
  </inkml:definitions>
  <inkml:trace contextRef="#ctx0" brushRef="#br0">153 168 9754,'-13'0'2025,"9"1"-1152,0-1-1,0 0 1,-1 0-1,1-1 0,0 1 1,0-1-1,0 0 0,0 0 1,-7-3-1,11 4-718,0-1 1,1 1-1,-1-1 0,1 1 1,-1-1-1,1 1 0,-1-1 1,1 1-1,-1 0 1,1-1-1,-1 1 0,1 0 1,-1-1-1,1 1 0,0 0 1,-1 0-1,1-1 0,0 1 1,0 0 179,22-13 564,0 0-1,36-30 0,33-38-268,-87 77-573,-13 13-80,-15 15-105,-76 53-313,68-55 401,-50 47 1,67-56 102,1 1-1,1 1 1,-11 17 0,23-32-48,0 1-1,0-1 1,0 0 0,-1 1 0,1-1 0,0 1-1,0-1 1,0 0 0,0 1 0,0-1 0,1 1-1,-1-1 1,0 0 0,0 1 0,0-1 0,0 1-1,0-1 1,0 0 0,1 1 0,-1-1 0,0 0-1,0 1 1,1-1 0,-1 0 0,0 0 0,0 1-1,1-1 1,-1 0 0,0 0 0,1 1 0,-1-1-1,0 0 1,1 0 0,17 11 330,-11-7-236,-2-1-31,0 0-1,0 1 1,-1-1-1,1 1 0,-1 0 1,0 1-1,6 8 1,0 2 130,10 20 0,5 9-24,-14-27-99,-1 0 0,16 37 1,-22-43-12,0 0 1,-1 0-1,-1 0 0,0 0 1,0 1-1,0 18 0,-3 12 184,0 30 201,1-71-448,1-1 0,-1 1 0,0-1 0,0 0 0,0 1 0,0-1 0,0 1 0,0-1 0,0 1 1,1-1-1,-1 1 0,0-1 0,0 0 0,1 1 0,-1-1 0,0 0 0,0 1 0,1-1 0,-1 0 0,0 1 0,1-1 0,-1 0 0,1 1 0,-1-1 0,0 0 0,1 0 0,0 1 0,0-1 9,0 0-1,0 0 0,0 0 1,1 0-1,-1 0 0,0 0 1,0 0-1,0 0 1,1 0-1,1-1 0,4-2 58,0 1 0,12-8 0,-13 7-45,28-16 69,-17 10-102,19-9 0,-27 14-314,-1 0 0,1 0-1,-1 0 1,12-9 0,-17 10-25,0 0 0,0 1 0,-1-1 0,1 0 0,0 0 0,-1 0-1,0-1 1,0 1 0,0-1 0,0 1 0,-1-1 0,1 1 0,0-6 0,4-18-2491,-1 0 985</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5.211"/>
    </inkml:context>
    <inkml:brush xml:id="br0">
      <inkml:brushProperty name="width" value="0.05" units="cm"/>
      <inkml:brushProperty name="height" value="0.05" units="cm"/>
      <inkml:brushProperty name="color" value="#008C3A"/>
    </inkml:brush>
  </inkml:definitions>
  <inkml:trace contextRef="#ctx0" brushRef="#br0">2 269 18564,'22'14'4466,"-19"-13"-4233,0 0 1,-1 0 0,1 0-1,-1 1 1,1-1 0,-1 1-1,0 0 1,0 0 0,0 0-1,0 0 1,0 0 0,0 0-1,0 0 1,-1 1 0,1-1-1,-1 0 1,0 1 0,1 0-1,-1-1 1,1 5 0,-2-7-231,5 35 685,-5-32-657,0-1 1,0 0-1,0 1 1,0-1-1,0 1 1,-1-1-1,1 0 0,-1 0 1,1 1-1,-1-1 1,0 0-1,-2 4 1,3-5-29,-1-1 1,0 1-1,1 0 1,-1-1-1,0 1 1,0-1-1,1 1 1,-1-1-1,0 1 1,0-1-1,0 1 1,1-1-1,-1 0 1,0 0-1,0 1 1,0-1-1,0 0 1,0 0-1,0 0 1,0 0-1,0 0 1,0 0-1,1 0 0,-1 0 1,0 0-1,0-1 1,0 1-1,0 0 1,0-1-1,0 1 1,1 0-1,-1-1 1,-1 0-1,0 0 1,0-1 1,0 1-1,0 0 0,0-1 0,0 0 0,0 1 0,1-1 0,-1 0 1,1 0-1,-1 0 0,-1-2 0,1-3 1,0 1 0,0-1 0,0 0 0,1 0 1,0 0-1,0 0 0,1 0 0,0 0 0,1-9 0,2-9-18,6-29 0,-8 53 14,-1-1 0,0 0 0,1 0 0,0 0 0,-1 0 0,1 0 0,0 0 0,0 1 0,0-1 0,0 0 0,1 1 0,-1-1 0,0 1 0,1-1-1,-1 1 1,0 0 0,1 0 0,0-1 0,2 0 0,-2 1 2,-1 1-1,0 0 1,0-1 0,1 1-1,-1 0 1,0 0 0,1 0-1,-1 0 1,0 0-1,1 0 1,-1 0 0,0 1-1,1-1 1,-1 0-1,0 1 1,0-1 0,1 1-1,-1-1 1,0 1-1,0 0 1,0-1 0,0 1-1,0 0 1,0 0 0,0 0-1,0 0 1,0 0-1,0 0 1,1 2 0,2 3 66,1-1 0,0 1 1,0-1-1,1 0 1,7 5-1,-10-8-23,1 1 1,0-1-1,0 0 0,0-1 0,0 1 1,0-1-1,0 0 0,1 0 1,-1 0-1,6 0 0,-9-1-40,1 0 0,-1 0 0,0 0-1,1-1 1,-1 1 0,0 0 0,0-1 0,1 1 0,-1-1-1,0 1 1,0-1 0,0 0 0,0 1 0,0-1 0,0 0-1,0 0 1,0 0 0,0 0 0,0 0 0,0 0 0,0 0-1,-1 0 1,1 0 0,0 0 0,-1 0 0,1-3-1,2-2 10,0-2-1,-1 1 0,2-10 0,-4 14-10,16-106 54,-6 25 22,-8 84 161,1 5-127,3 7 26,21 47 329,-17-41-414,-1 1 0,7 23-1,-15-37-57,13 32 44,-14-35-48,1 0 0,0 0 0,0 0 0,0-1 0,1 1 0,-1 0 0,0-1 0,1 1 0,-1-1 0,1 1 0,0-1 0,-1 0 0,1 0 0,0 1 0,2 0 0,-3-2-26,0 0-1,0 1 1,-1-1 0,1 0 0,0 0 0,0 0 0,0 0 0,0 0-1,-1 0 1,1 0 0,0 0 0,0 0 0,0 0 0,0 0 0,-1 0-1,1-1 1,0 1 0,0 0 0,0-1 0,-1 1 0,2-1-1,0-1-96,-1 1-1,0 0 1,1-1-1,-1 1 0,0-1 1,0 1-1,0-1 0,0 1 1,1-4-1,1-3-748,-1-1 0,1 0 0,0-11 0,-2 15 337,9-63-5235,-6 31 4125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5:16.911"/>
    </inkml:context>
    <inkml:brush xml:id="br0">
      <inkml:brushProperty name="width" value="0.05" units="cm"/>
      <inkml:brushProperty name="height" value="0.05" units="cm"/>
      <inkml:brushProperty name="color" value="#008C3A"/>
    </inkml:brush>
  </inkml:definitions>
  <inkml:trace contextRef="#ctx0" brushRef="#br0">221 616 9378,'-1'1'202,"0"-1"0,0 1 0,0 0 0,0 0 0,0 0 0,0 0 0,0 0 0,1 0 0,-1 0 0,0 1 0,1-1 0,-1 0 0,1 0 0,-2 3 0,2-3-53,-2 3 92,0 0 0,1 0 0,0 1 0,-1-1 0,2 1-1,-1 0 1,0-1 0,1 1 0,0-1 0,0 1 0,1 4 0,-1-5 12,1 0 0,0-1 0,1 1 0,-1-1 0,0 1-1,1-1 1,0 0 0,0 0 0,0 1 0,0-1 0,0 0 0,1-1 0,4 5 0,43 46 1290,-50-52-1542,1-1 0,-1 0-1,1 0 1,-1 1 0,0-1-1,1 0 1,-1 0 0,1 0 0,-1 0-1,1 0 1,-1 1 0,0-1-1,1 0 1,-1 0 0,1 0-1,-1 0 1,1 0 0,-1-1-1,1 1 1,-1 0 0,1 0-1,-1 0 1,0 0 0,1 0-1,-1-1 1,1 1 0,-1 0-1,0 0 1,1-1 0,-1 1-1,1 0 1,-1 0 0,0-1-1,0 1 1,1-1 0,-1 1 0,0 0-1,1-1 1,-1 1 0,0 0-1,0-1 1,1 0 0,7-19-9,-8 19 6,18-53-116,-17 50 86,1 0 1,0-1-1,0 1 0,1 1 1,-1-1-1,1 0 0,0 0 1,0 1-1,0 0 0,5-5 1,-7 7 19,1 0 0,-1 1 0,1-1 0,0 0 1,0 0-1,-1 1 0,1-1 0,0 1 0,0 0 1,0-1-1,0 1 0,-1 0 0,5 0 0,24 6-20,1 0 52,-29-6-21,0 0 0,0 0 1,0 0-1,0 0 0,0-1 0,0 1 0,-1 0 0,1-1 1,0 0-1,0 1 0,0-1 0,0 0 0,2-2 0,1-1-17,-1 1-1,1-1 1,-1 0-1,0-1 1,-1 1-1,1-1 1,-1 1-1,0-1 1,4-8-1,-1-3-321,9-30 0,-8 24 20,-6 18 315,1 1 0,0-1-1,-1 1 1,2-1 0,-1 1 0,0 0 0,1 0 0,-1 0 0,1 0 0,3-3 0,-2 3 30,-1 0 0,0 0 0,0-1 0,0 1 1,-1-1-1,1 0 0,3-6 0,3-11-20,1 1 1,1 0-1,1 0 0,1 1 1,1 1-1,15-17 0,-21 26 1,0 0 0,7-12 0,-13 18-4,0 0 0,0-1-1,-1 1 1,1-1 0,-1 1 0,0-1 0,0 0-1,0 1 1,0-1 0,0-7 0,-1 8-1,1 0 0,0 1 0,-1-1 0,1 0 0,0 1 1,0-1-1,3-3 0,1-6-4,5-12 2,0-4-51,17-29 0,-23 50 81,0 0 0,0 0 0,1 0 0,0 1 0,0 0 0,1 0 0,0 0 1,0 1-1,8-6 0,-13 10 2,0 0-1,0 1 1,0-1 0,0 0 0,0 1 0,0-1 0,1 1 0,-1-1 0,0 1-1,0 0 1,1 0 0,-1-1 0,0 1 0,0 0 0,1 0 0,-1 0 0,0 0-1,1 0 1,-1 1 0,0-1 0,0 0 0,1 1 0,-1-1 0,0 0 0,0 1-1,2 1 1,1 1 0,-1 0 0,1 0-1,-1 0 1,0 0 0,0 1-1,3 5 1,-4-6-17,0 1-1,0-1 1,1 0-1,-1 0 0,1 0 1,0-1-1,0 1 1,0 0-1,5 2 1,23 11 23,-15-8-62,21 9 1,-34-16 1,0 0 0,1 1 1,-1-1-1,0 1 1,0 0-1,0 0 0,0 0 1,0 0-1,0 0 1,-1 1-1,1-1 0,-1 1 1,0 0-1,0 0 1,0 0-1,3 6 0,-1 0 8,-1 0-1,0 0 0,-1 1 1,2 16-1,5 17 4,28 60-349,-18-57 259,-17-40 103,0 0 0,0 1 0,-1-1 0,0 0 0,0 1 0,-1-1 0,1 1 0,-2 9-1,-1 1 4,-9 33-1,6-26-68,2 0-1,0 1 1,2-1 0,2 29 0,-1 27-959,-1-65 842,-1 0 61,2 1-1,0 0 1,3 25-1,-2-38 50,-1 0 0,0 0 0,0 0-1,0 0 1,0 0 0,0 0 0,-1 0 0,1 0 0,-1 0 0,0 0-1,0 0 1,0 0 0,0 0 0,0-1 0,-1 1 0,-1 3-1,-4 2-111,1 0 0,-1 0 0,-11 9 0,-5 6 139,10-8 88,-1-1 1,-1 0 0,0 0 0,-24 15-1,3-8 51,-2-2 0,-55 21 0,87-37-89,-97 47 29,70-32-35,-1 1 4,22-12-83,0 0 0,-23 9 0,30-14 72,0-1 1,1 0-1,-1 0 1,0 0-1,0-1 1,0 1-1,0-1 0,1 0 1,-1-1-1,0 1 1,-9-3-1,8 1 11,0 1 0,0-1 0,-1 1-1,1 0 1,0 1 0,0-1 0,-1 1-1,1 1 1,0-1 0,0 1 0,0 0-1,-1 0 1,1 1 0,0 0 0,0 0-1,-6 3 1,-3 3-4,0-2-1,-1 1 1,0-2 0,-27 6-1,41-11 2,0 0 0,0 1 0,-1-1 0,1 0-1,0-1 1,0 1 0,0 0 0,0-1 0,0 1-1,-1-1 1,1 1 0,0-1 0,0 0 0,1 0 0,-1 0-1,0 0 1,-3-3 0,-2-2 9,1 0 1,-1 0-1,-6-9 1,9 9 15,0 1 0,-1 0-1,1 0 1,-1 1 0,0-1 0,-8-4-1,-24-8 24,27 14 5,1-1 0,0 0 1,0-1-1,0 0 0,-10-8 0,12 7 30,0 0 1,1-1-1,0 0 0,0 0 0,0 0 0,1 0 1,0-1-1,0 0 0,1 0 0,0-1 0,0 1 0,1-1 1,0 0-1,1 1 0,0-1 0,0 0 0,1-1 1,0 1-1,0 0 0,1 0 0,1 0 0,-1-1 1,1 1-1,1 0 0,2-9 0,-1 11 24,-1 1 0,1-1 0,1 1-1,-1 0 1,1 0 0,0 0 0,0 0-1,7-6 1,6-5 325,21-16 0,-1 1 56,-6 2-95,31-28 157,-55 52-698,1 1 0,-1 0 0,1 1 1,0 0-1,0 0 0,0 0 0,0 1 1,1 0-1,13-2 0,12 2-471</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5.509"/>
    </inkml:context>
    <inkml:brush xml:id="br0">
      <inkml:brushProperty name="width" value="0.05" units="cm"/>
      <inkml:brushProperty name="height" value="0.05" units="cm"/>
      <inkml:brushProperty name="color" value="#008C3A"/>
    </inkml:brush>
  </inkml:definitions>
  <inkml:trace contextRef="#ctx0" brushRef="#br0">1 1 13507,'3'0'1077,"0"0"0,0 0 0,0 0 0,1 1 0,-1-1-1,0 1 1,0 0 0,0 0 0,5 2 0,-7-2-836,1 0 0,0 1 0,0-1 0,-1 0 0,1 1 0,-1 0 0,1-1 0,-1 1 0,0 0 0,0-1 0,1 1 0,-1 0 0,0 0-1,-1 0 1,2 3 0,1 4-34,-1 1-1,-1-1 0,0 1 1,0-1-1,-1 1 0,0-1 1,-1 14-1,0-13-94,0 1 0,1 0 0,0 0 0,1 0 0,3 11 1,-4-20-83,1 0 1,-1 0 0,1 0 0,0 0 0,0 0 0,0 0 0,0 0 0,0-1 0,0 1 0,1 0 0,-1-1 0,1 1 0,-1-1 0,1 1 0,-1-1 0,1 0 0,0 1 0,3 1 0,-1-2-3,-1 0 1,0 0-1,1 0 1,-1 0-1,1-1 1,-1 1-1,1-1 1,-1 0-1,1 0 1,6-1 0,-5 1-55,1-1 1,-1 0 0,1-1-1,-1 0 1,0 1 0,0-2 0,0 1-1,0 0 1,0-1 0,0 0-1,-1 0 1,1-1 0,-1 1 0,7-8-1,-8 7-359,0-1 0,0 0 1,-1 0-1,1 0 0,-1 0 0,0-1 0,0 1 0,-1 0 0,0-1 0,0 1 0,1-8 0,-2-3-1493,0 0-1,-4-27 1,0 10 655</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5.896"/>
    </inkml:context>
    <inkml:brush xml:id="br0">
      <inkml:brushProperty name="width" value="0.05" units="cm"/>
      <inkml:brushProperty name="height" value="0.05" units="cm"/>
      <inkml:brushProperty name="color" value="#008C3A"/>
    </inkml:brush>
  </inkml:definitions>
  <inkml:trace contextRef="#ctx0" brushRef="#br0">1 75 11514,'12'-7'9414,"69"-24"-6582,-67 26-2522,3-2 1,0 1 1,1 1-1,0 0 0,29-3 1,-45 8-263,0 0-1,0 0 1,0 0 0,0 1 0,0-1-1,-1 1 1,1-1 0,0 1 0,0 0 0,-1-1-1,1 1 1,0 0 0,-1 0 0,1 0-1,-1 1 1,1-1 0,-1 0 0,1 0-1,-1 1 1,0-1 0,0 1 0,0-1 0,1 3-1,3 4 140,-1 0 0,0 0 0,4 14 0,-6-16-95,57 182 2283,-53-172-2200,-1 0-1,0 0 0,-1 1 0,2 27 0,-5-39-164,-1 0-1,0 0 0,-1 1 1,1-1-1,-1 0 1,0 0-1,0 1 0,-1-1 1,1 0-1,-1 0 1,0-1-1,0 1 1,-1 0-1,0-1 0,1 1 1,-2-1-1,1 0 1,-7 7-1,9-10-148,0 0 0,0 0 0,0 0 0,0 0 0,0 0 0,0-1 0,0 1 0,0 0 0,0-1 0,0 1 0,0-1 0,-1 1 0,1-1 0,0 0 0,0 1 0,0-1 0,-1 0 0,1 0 0,0 0 0,-1 0 0,1 0 0,0 0 0,0 0 0,-1 0 0,1 0 0,0-1 0,-2 0 0,-4-2-2553,3 8 983</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6.317"/>
    </inkml:context>
    <inkml:brush xml:id="br0">
      <inkml:brushProperty name="width" value="0.05" units="cm"/>
      <inkml:brushProperty name="height" value="0.05" units="cm"/>
      <inkml:brushProperty name="color" value="#008C3A"/>
    </inkml:brush>
  </inkml:definitions>
  <inkml:trace contextRef="#ctx0" brushRef="#br0">19 172 8098,'-19'2'8968,"23"-4"-5798,5-3-2414,10-8 120,0 0-1,0-1 0,-1-2 0,-1 1 0,25-31 0,-14 16-558,-28 29-369,2-1-187,0 0 1,0 0-1,0 0 1,0 0-1,1 1 1,-1-1-1,0 0 1,1 1-1,3-2 0,-6 9-4674,1 5 3324</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6.521"/>
    </inkml:context>
    <inkml:brush xml:id="br0">
      <inkml:brushProperty name="width" value="0.05" units="cm"/>
      <inkml:brushProperty name="height" value="0.05" units="cm"/>
      <inkml:brushProperty name="color" value="#008C3A"/>
    </inkml:brush>
  </inkml:definitions>
  <inkml:trace contextRef="#ctx0" brushRef="#br0">1 70 14955,'7'2'1785,"-1"-2"567,4 0-512,4-5-271,5 0-865,1-2-168,0 2-224,-1-3-216,0-1-600,-2 2-352,-2-6-1409,4 1 1217</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36.928"/>
    </inkml:context>
    <inkml:brush xml:id="br0">
      <inkml:brushProperty name="width" value="0.05" units="cm"/>
      <inkml:brushProperty name="height" value="0.05" units="cm"/>
      <inkml:brushProperty name="color" value="#008C3A"/>
    </inkml:brush>
  </inkml:definitions>
  <inkml:trace contextRef="#ctx0" brushRef="#br0">139 71 14955,'-1'-1'409,"0"0"-1,1 0 0,-1 0 1,0 0-1,0 1 1,0-1-1,0 0 0,0 0 1,0 0-1,0 1 1,0-1-1,0 1 0,0-1 1,0 1-1,-1-1 0,1 1 1,-2-1-1,1 1-105,0 0 1,0 0-1,0 0 0,0 0 0,0 0 0,0 1 1,0-1-1,0 0 0,-3 2 0,-1 1-61,0 0 0,0 0 1,1 0-1,-1 1 0,-7 6 0,8-5-183,0 0 0,1 0-1,-1 0 1,1 1 0,0-1 0,0 1 0,1 0-1,0 0 1,0 0 0,0 1 0,1-1 0,0 1-1,0 0 1,1-1 0,-1 8 0,1-10-49,1 0 1,0 1-1,0-1 0,0 0 1,0 0-1,1 0 0,0 0 1,-1 0-1,2 0 0,-1-1 1,0 1-1,1 0 0,-1 0 1,1-1-1,0 1 0,1-1 1,-1 0-1,0 1 1,1-1-1,0 0 0,0 0 1,0-1-1,0 1 0,0-1 1,0 1-1,6 2 0,-3-2 6,0-1-1,0 1 1,0-1-1,0 0 0,0-1 1,1 1-1,-1-1 1,0-1-1,1 1 1,-1-1-1,1 0 0,-1 0 1,9-2-1,-7 0 12,0 0 0,1-1 0,-1 0 0,0 0 0,-1-1 0,1 0 0,0 0 0,-1-1 0,8-6-1,-5 3 58,-1-1 0,0 1 0,-1-2-1,0 1 1,0-1 0,-1 0 0,0-1 0,-1 0-1,0 0 1,-1 0 0,0 0 0,-1-1-1,6-22 1,-10 31-52,1-1 0,-1 0 0,1 0 0,-1 0 0,0 1 0,-1-1 0,1 0 0,-1 0 0,1 0 0,-1 1 0,0-1 0,-1 0 0,-2-5 0,3 6-18,-1 1 0,0-1 0,0 1 0,0-1 0,0 1 0,0 0 0,-1 0 0,1 0 0,-1 0 0,1 0 0,-1 1 0,0-1 0,0 1 0,1 0 0,-1 0 0,0 0 0,-3-1 0,-1 1-52,0 0-1,0 0 1,0 1 0,0 0-1,0 0 1,0 1-1,0 0 1,0 0 0,1 1-1,-1-1 1,0 2 0,1-1-1,-10 5 1,-2 2-300,-1 1 0,2 1 1,-18 14-1,4-1-41</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12.098"/>
    </inkml:context>
    <inkml:brush xml:id="br0">
      <inkml:brushProperty name="width" value="0.05" units="cm"/>
      <inkml:brushProperty name="height" value="0.05" units="cm"/>
      <inkml:brushProperty name="color" value="#008C3A"/>
    </inkml:brush>
  </inkml:definitions>
  <inkml:trace contextRef="#ctx0" brushRef="#br0">99 86 10730,'-1'0'118,"1"0"-1,-1 0 1,1 0-1,-1 0 1,1 0-1,-1 0 1,1 0-1,0 0 1,-1-1-1,1 1 1,-1 0-1,1 0 1,0 0-1,-1-1 1,1 1-1,-1 0 1,1-1-1,0 1 1,-1 0 0,1-1-1,0 1 1,0 0-1,-1-1 1,1 1-1,0-1 1,0 1-1,0 0 1,-1-1-1,1 1 1,0-1-1,0 1 1,0-1-1,0 1 1,0-1-1,0 1 1,0 0-1,0-1 1,0 1-1,0-2 1,5-21 2281,-4 16-1384,-1 7-990,0 0 1,1 0-1,-1 0 0,0 0 0,0 0 0,0 0 0,0-1 0,0 1 0,0 0 0,0 0 0,0 0 0,0 0 0,0 0 0,0 0 0,0 0 1,0 0-1,0 0 0,0-1 0,0 1 0,0 0 0,-1 0 0,1 0 0,0 0 0,0 0 0,0 0 0,0 0 0,0 0 0,0 0 0,0 0 1,0 0-1,0 0 0,0-1 0,0 1 0,0 0 0,0 0 0,0 0 0,-1 0 0,1 0 0,0 0 0,0 0 0,0 0 0,0 0 1,0 0-1,0 0 0,0 0 0,0 0 0,0 0 0,-1 0 0,1 0 0,0 0 0,0 0 0,-7 3 489,-5 7-86,3-1-33,1 1 1,0 0-1,1 0 0,0 1 0,0 0 0,1 0 1,0 1-1,-5 17 0,10-21-301,0 0 1,0-1 0,1 1-1,0 0 1,0 0-1,1 0 1,0 0-1,0 0 1,1 0 0,5 13-1,-4-14-37,0-1 0,0 1-1,1-1 1,0 0 0,0 0 0,0 0-1,1-1 1,0 1 0,9 7 0,6 3 82,30 18 0,-49-34-138,3 3 1,1 0-1,1 0 1,-1-1-1,0 0 1,1 0-1,-1 0 1,1 0-1,-1-1 1,1 0-1,0 0 1,0-1 0,-1 0-1,1 0 1,0 0-1,0 0 1,-1-1-1,1 0 1,0 0-1,-1-1 1,1 0-1,-1 0 1,8-3 0,-5 0 17,1 0 1,-1-1 0,0 1-1,0-2 1,-1 1 0,0-1 0,0 0-1,-1 0 1,1-1 0,-2 0 0,1 0-1,5-12 1,-5 6 5,0 1 1,-1-1-1,-1 0 0,-1-1 0,0 1 0,0-1 1,-1 1-1,-1-1 0,-1 0 0,-2-25 0,2 39-12,0-1-1,0 0 0,0 1 0,-1-1 0,1 0 1,-1 1-1,1-1 0,-1 0 0,1 1 1,-1-1-1,0 1 0,0-1 0,0 1 0,0-1 1,0 1-1,0 0 0,0-1 0,0 1 0,0 0 1,-3-2-1,-1 1 61,1 0 0,0 0 0,-1 0 0,1 1 0,-10-2 1,10 2-24,-1 0 1,1 0 0,0 0 0,0-1 0,0 1-1,0-1 1,0 0 0,0 0 0,-6-5-1,-1-3 23,6 5-52,0 0 1,-1 0-1,-10-6 1,14 9-19,-1 1 1,0 0 0,0 0 0,0 0 0,1 0 0,-1 0 0,0 1 0,0-1 0,0 1 0,0 0 0,0 0 0,-5 1 0,-3 0 26,0 2-1,0-1 1,1 2 0,-17 6 0,20-7-52,-1 1 1,0-2-1,0 1 0,0-1 0,0 0 1,0-1-1,0 1 0,-1-2 0,-13 1 1,-14-8-4407</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12.506"/>
    </inkml:context>
    <inkml:brush xml:id="br0">
      <inkml:brushProperty name="width" value="0.05" units="cm"/>
      <inkml:brushProperty name="height" value="0.05" units="cm"/>
      <inkml:brushProperty name="color" value="#008C3A"/>
    </inkml:brush>
  </inkml:definitions>
  <inkml:trace contextRef="#ctx0" brushRef="#br0">0 91 13331,'2'0'1416,"6"-4"849,1-3-601,8-3-128,-7-2-671,2 4-337,1-2-736,-4-2-633,11-3 3426,6 3-2321</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13.555"/>
    </inkml:context>
    <inkml:brush xml:id="br0">
      <inkml:brushProperty name="width" value="0.05" units="cm"/>
      <inkml:brushProperty name="height" value="0.05" units="cm"/>
      <inkml:brushProperty name="color" value="#008C3A"/>
    </inkml:brush>
  </inkml:definitions>
  <inkml:trace contextRef="#ctx0" brushRef="#br0">7 277 13051,'4'15'1989,"18"58"4869,1-2-4071,-20-62-2625,3 12 175,-5-20-321,-1-1 1,0 1-1,0 0 1,1-1-1,-1 1 1,0-1-1,1 1 1,-1 0-1,1-1 1,-1 1-1,0-1 1,1 0-1,-1 1 1,1-1-1,0 1 1,-1-1 0,1 0-1,-1 1 1,1-1-1,0 0 1,-1 1-1,1-1 1,1 0-1,-2 0-13,0 0-1,0 0 0,0 0 1,1 0-1,-1 0 1,0-1-1,0 1 0,0 0 1,0 0-1,0 0 1,1 0-1,-1 0 0,0-1 1,0 1-1,0 0 1,0 0-1,0 0 0,0 0 1,0-1-1,0 1 1,0 0-1,0 0 0,0 0 1,0 0-1,0-1 1,0 1-1,0 0 1,0 0-1,0 0 0,0-1 1,0 1-1,0 0 1,0 0-1,0 0 0,0-1 1,0 1-1,0 0 1,0 0-1,0 0 0,0 0 1,0 0-1,-1-1 1,1 1-1,0 0 0,0 0 1,-6-10 2,2 4-2,1 0-1,-1 0 0,1-1 1,1 1-1,-1 0 0,1-1 1,0 0-1,-2-12 0,-5-18 5,-2 6 24,6 18 255,0 0 0,1 0 0,1-1 0,0 1 1,0-1-1,0-18 0,4 32-248,-1-1-1,0 0 1,0 1 0,1-1 0,-1 0 0,0 1-1,1-1 1,-1 1 0,1-1 0,-1 1-1,0-1 1,1 1 0,0-1 0,-1 1-1,1-1 1,-1 1 0,1 0 0,-1-1-1,1 1 1,0 0 0,-1 0 0,2-1 0,13-3 336,-11 3-316,-1 1 1,0 1-1,0-1 1,0 0-1,1 1 1,-1-1-1,0 1 1,0 0 0,0 0-1,0 0 1,0 1-1,0-1 1,0 1-1,-1-1 1,1 1-1,0 0 1,-1 0-1,4 4 1,5 6 15,0 0-1,14 21 1,-8-10-40,-15-20-32,0 0 0,1-1 1,-1 1-1,1-1 0,0 0 1,0 0-1,-1 0 0,1 0 0,1 0 1,-1-1-1,6 3 0,-8-4 0,1 1-1,-1-1 1,1 0-1,-1 0 1,1 0-1,-1 1 1,1-1-1,-1-1 1,1 1-1,0 0 1,-1 0-1,1-1 1,-1 1-1,1 0 1,-1-1-1,1 0 1,-1 1-1,0-1 1,1 0-1,-1 0 1,0 0-1,0 1 1,1-1-1,-1-1 1,0 1-1,0 0 1,1-2-1,5-7 3,-1 0 0,0 0 0,-1 0 0,-1-1 0,1 0 0,2-13 0,-1 0 7,6-46 1,-12 65-8,1 1-4,0 0 1,-1 0-1,0-1 1,0 1-1,0 0 1,0 0 0,0-1-1,-1 1 1,0 0-1,0 0 1,0 0-1,0 0 1,-1 0 0,0 0-1,0 0 1,0 0-1,0 1 1,-4-6 0,5 8-1,1 0 0,-1 0 0,1 1 0,0-1 1,0 0-1,-1 0 0,1 0 0,0 0 1,0 0-1,0 0 0,0 0 0,0 0 1,0 0-1,0 0 0,0 1 0,0-1 0,0 0 1,1 0-1,-1 0 0,0 0 0,0 0 1,1 0-1,-1 1 0,1-1 0,-1 0 1,1 0-1,-1 0 0,1 1 0,0-1 0,-1 0 1,1 1-1,0-1 0,-1 1 0,1-1 1,1 0-1,0-1 7,0 1 0,0-1-1,0 1 1,1 0 0,-1-1 0,0 1 0,1 0 0,-1 0 0,1 1-1,-1-1 1,5 0 0,1 1 96,0 0-1,0 0 1,0 1 0,11 3-1,-16-3-84,0 0 1,0 0-1,0 0 0,-1 1 0,1-1 0,0 1 0,-1 0 1,1-1-1,-1 1 0,1 1 0,-1-1 0,0 0 0,0 1 1,3 3-1,28 45 542,-17-24-169,34 41 1,-3-10-347,-47-58-56,0 1 1,1-1-1,-1 0 1,0 0-1,1 0 1,-1 0-1,0 0 0,1 0 1,-1 0-1,0 0 1,1 0-1,-1 0 1,0 0-1,1-1 0,-1 1 1,0 0-1,1 0 1,-1 0-1,0 0 1,0 0-1,1-1 0,-1 1 1,0 0-1,1 0 1,-1 0-1,0-1 1,0 1-1,0 0 0,1 0 1,-1-1-1,0 1 1,0 0-1,0-1 0,0 1 1,1 0-1,-1 0 1,0-1-1,1 0-58,17-23-258,13-16 77</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17.842"/>
    </inkml:context>
    <inkml:brush xml:id="br0">
      <inkml:brushProperty name="width" value="0.05" units="cm"/>
      <inkml:brushProperty name="height" value="0.05" units="cm"/>
      <inkml:brushProperty name="color" value="#008C3A"/>
    </inkml:brush>
  </inkml:definitions>
  <inkml:trace contextRef="#ctx0" brushRef="#br0">226 159 7554,'0'-5'813,"1"0"1,0 0-1,0 0 1,3-9-1,1-7 1398,-5 21-2175,0 0 0,0 0 0,0-1 0,0 1 0,0 0 0,0 0 0,0 0 0,-1 0 0,1-1 0,0 1 0,0 0 0,0 0 0,0 0 0,0 0 0,0-1 0,0 1 0,0 0 0,-1 0 0,1 0 0,0 0 0,0 0 0,0 0 0,0-1 0,0 1 0,-1 0 0,1 0 0,0 0 0,0 0 0,0 0 0,0 0 0,-1 0 0,1 0 0,0 0 0,0 0 0,0 0 0,0 0 0,-1 0 0,1 0 0,0 0 0,0 0 0,0 0 0,-1 0 0,1 0 0,0 0 0,0 0 0,0 0 0,0 0 0,-1 0 0,1 1 0,0-1 0,-15 5 686,8-3 58,5-2-521,0 0 0,-1 0 0,1 0 1,0-1-1,0 1 0,0-1 0,-1 1 0,1-1 0,-2-1 0,-16-4 1027,17 6-1201,0 0 0,0 0 0,1 0 0,-1 1 0,0-1 1,1 1-1,-1 0 0,0 0 0,1-1 0,-1 2 0,1-1 0,0 0 0,-4 3 0,1-1 1,1 1 1,0-1-1,0 1 0,0 0 1,1 0-1,-5 7 1,0 3 58,0 0 1,1 1-1,-9 24 1,10-22 84,1 0 0,-5 34 0,9-42-165,0 0 0,1 1 0,0-1 0,0 1 0,1-1 0,0 1 0,3 9 0,-3-16-42,0 0 1,1 0 0,-1 0 0,1-1-1,0 1 1,-1 0 0,1-1-1,0 0 1,1 1 0,-1-1 0,0 0-1,1 0 1,-1 0 0,1 0 0,-1 0-1,1-1 1,0 1 0,0-1 0,0 0-1,0 0 1,0 0 0,0 0-1,0 0 1,0-1 0,5 1 0,6 0 105,0 0 1,0-1-1,0-1 0,18-3 1,-19 3-44,0-2 1,0 0-1,0 0 1,0-1-1,0-1 0,-1 0 1,1-1-1,-1 0 1,-1-1-1,1 0 1,-1-1-1,-1 0 1,1-1-1,-1 0 0,17-20 1,-23 23-44,-1 1 1,0-1 0,0 0-1,0 0 1,-1-1-1,1 1 1,-1 0 0,-1-1-1,0 1 1,0-1 0,0 1-1,0-1 1,-1 0-1,0 1 1,-1-1 0,1 0-1,-1 1 1,-1-1-1,1 1 1,-5-12 0,-1 1 2,0 0 0,-1 0 1,-1 1-1,-1 0 0,0 0 1,-16-17-1,23 29-44,0 0-1,-1 0 0,1 0 1,-1 1-1,0-1 1,0 1-1,0 0 1,0 0-1,-1 1 1,1-1-1,-1 1 1,0 0-1,0 0 1,1 1-1,-1-1 1,0 1-1,0 0 1,-1 0-1,1 1 1,0-1-1,0 1 0,0 1 1,0-1-1,0 1 1,0-1-1,0 1 1,0 1-1,-6 1 1,0 2 9,1 0-1,-1 0 1,1 1 0,0 1 0,1 0-1,-1 0 1,1 1 0,1 0 0,-13 14-1,9-6-1,0 0-1,1 0 0,1 1 0,0 1 0,-6 18 0,12-27 14,0 0 0,1 0 0,1 0-1,0 1 1,-2 11 0,4-18-7,-1 0 0,1-1 0,0 1 0,0 0 0,1-1 0,-1 1 0,1 0 0,-1-1 1,1 1-1,0 0 0,0-1 0,0 1 0,0-1 0,0 0 0,0 1 0,1-1 0,-1 0 0,1 0 0,0 0 0,0 0 0,-1 0 0,1 0 0,3 2 0,5 2 19,0 0 0,0-1-1,0 0 1,1-1 0,0 0 0,0-1 0,0 0-1,0-1 1,0 0 0,21 1 0,-24-3-35,-1 0 0,1-1 1,-1 0-1,0 0 1,1 0-1,-1-1 0,0 0 1,0 0-1,0-1 0,0 0 1,0 0-1,-1-1 0,1 1 1,-1-1-1,0-1 0,0 1 1,7-9-1,-6 6 9,-1-2-1,1 1 1,-2-1 0,1 1-1,-1-2 1,0 1 0,4-13 0,-8 19-6,0-1 0,0 1 1,0-1-1,0 0 0,0 1 0,-1-1 1,1 0-1,-1 0 0,0 0 1,-1 1-1,1-1 0,0 0 1,-1 0-1,0 0 0,0 1 1,0-1-1,-1 1 0,1-1 0,-1 1 1,1-1-1,-1 1 0,-4-5 1,3 5 3,0 1 1,0-1 0,0 1-1,0 0 1,0 0-1,-1 0 1,1 1 0,-1-1-1,1 1 1,-1 0 0,0 0-1,1 0 1,-1 0 0,-7 0-1,-6 0 26,0 1-1,-17 2 1,25-2-20,2 1-3,1-1-1,0 1 0,-1 0 0,1 1 0,0-1 1,0 1-1,0 1 0,-8 3 0,11-4 2,0 0 0,0-1 0,1 2-1,-1-1 1,1 0 0,0 0 0,-1 1 0,1-1-1,0 1 1,0 0 0,1 0 0,-1-1 0,0 1-1,1 0 1,0 1 0,0-1 0,0 0 0,-1 3-1,1-2-2,0 0 0,1-1 0,-1 1 0,1 0 0,0-1 0,0 1-1,0 0 1,0 0 0,1-1 0,-1 1 0,1 0 0,0-1-1,0 1 1,0-1 0,1 1 0,-1-1 0,1 1 0,0-1 0,0 0-1,0 0 1,0 0 0,0 0 0,1 0 0,0-1 0,-1 1-1,1-1 1,0 1 0,0-1 0,0 0 0,0 0 0,1-1 0,-1 1-1,1-1 1,-1 1 0,1-1 0,3 1 0,-1-1-2,1 0 1,-1 0-1,0-1 1,1 0-1,-1 0 0,1 0 1,-1-1-1,0 0 1,1 0-1,-1-1 1,0 0-1,0 0 0,0 0 1,0-1-1,0 1 1,-1-1-1,1-1 1,5-4-1,-3 2 2,-1 0 0,0-1 1,0 0-1,-1 0 0,1 0 0,-2-1 0,1 0 0,-1 0 1,0-1-1,-1 1 0,6-16 0,-9 21 0,0 0 0,0 0 0,-1 0 0,1 0 0,-1-1 0,1 1 0,-1 0 0,0 0 0,0-1 1,-1 1-1,1 0 0,-1-1 0,1 1 0,-1 0 0,0 0 0,0 0 0,-1 0 0,1 0 0,0 0 0,-1 0 0,0 0 0,-4-4 0,3 4 7,1 0-1,-2 0 1,1 1 0,0-1-1,0 1 1,-1 0 0,0 0-1,1 0 1,-1 1 0,0-1-1,0 1 1,0 0 0,0 0-1,0 0 1,0 0 0,0 1-1,0 0 1,-5 0 0,1 0 13,1 1 0,-1 1 0,1-1 1,0 1-1,-1 0 0,1 1 1,0-1-1,0 2 0,0-1 0,1 1 1,-1 0-1,1 0 0,0 0 0,0 1 1,0 0-1,-6 7 0,8-7-19,1 0 0,-1-1 0,1 1 1,0 0-1,0 1 0,0-1 0,1 0 0,-1 1 0,1 0 0,1-1 0,-1 1 0,1 0 0,0 0 0,0 0 1,1 0-1,0 0 0,0 0 0,0 0 0,1 0 0,0 0 0,1 6 0,-1-10-6,-1 1-1,1-1 1,0 0-1,0 0 1,0 0-1,0 0 1,0 0-1,1 0 1,-1 0-1,0 0 1,1-1-1,-1 1 1,1 0-1,0-1 1,0 0 0,-1 1-1,1-1 1,4 2-1,-3-1 3,1-1 0,-1 0-1,1 0 1,0-1 0,-1 1 0,1-1-1,0 0 1,-1 0 0,1 0 0,7-1-1,-3-1 10,0 1 0,0-2-1,1 1 1,-2-1-1,1-1 1,0 1-1,0-1 1,-1 0 0,11-9-1,-14 9-1,0 0 0,0 0 0,0-1 0,-1 1 0,0-1 0,0 0 0,0 0 0,0 0 0,-1 0 0,1 0 0,0-7 0,-2 10-9,0 0 0,-1 0 0,1 1 0,-1-1 0,0 0 0,0 0 0,0 0 0,0 0 0,0 0 0,0 0 0,0 0 0,-1 0 0,1 1 0,0-1 0,-1 0 0,0 0 0,1 0 0,-1 1 0,0-1 0,0 0 0,0 1 0,0-1 0,-1 0 0,1 1 0,0 0 0,0-1 0,-1 1 0,1 0 0,-1 0 0,1-1 0,-1 1 0,0 1 0,1-1 0,-1 0 0,-3-1 0,1 1-3,0 0 0,0 1 0,0-1 0,0 1 0,1 0 0,-1 0 0,0 0 0,0 1 0,0-1 0,0 1 0,0 0 0,1 0 0,-1 0 0,0 0 0,1 1 0,-1 0 0,1 0 0,-1 0 0,1 0 0,-4 3 0,-1 1 3,0 1 1,1 0-1,-1 0 1,1 1-1,1 0 1,-10 14-1,13-17 0,0 0 0,1 1 0,-1-1-1,1 1 1,0 0 0,1 0 0,-2 8 0,2-12-2,1 0 0,0-1 0,0 1 0,0 0 0,0-1 0,0 1 0,0 0 0,0-1 0,0 1 0,1-1 0,-1 1 0,0 0 0,1-1 0,0 1 0,-1-1 0,1 1 0,0-1 0,0 1 0,0-1 0,0 0 0,0 1 0,0-1 0,0 0 0,0 0 0,0 0 0,1 0 0,-1 0 0,0 0 0,1 0 0,-1 0 0,1-1 0,1 2 0,2-1-2,1 0 1,-1 0-1,1 0 1,-1-1-1,1 0 0,-1 0 1,1 0-1,-1-1 1,1 0-1,-1 0 0,0 0 1,1-1-1,-1 0 1,0 0-1,0 0 0,0 0 1,9-7-1,-2 1 13,0 0 0,-1-1 0,-1 0-1,1-1 1,17-21 0,-26 28-8,1-1-1,-1 1 1,0 0 0,0 0 0,0-1-1,0 1 1,-1-1 0,1 0-1,-1 0 1,1-4 0,-2 5-1,1 1 1,-2 0-1,1-1 0,0 1 1,0 0-1,-1-1 0,1 1 1,-1 0-1,0 0 0,0-1 1,1 1-1,-2 0 0,1 0 1,0 0-1,0 0 0,-1 0 1,1 0-1,-2-1 1,1 1-4,1 1 0,0 0 1,-1 0-1,1-1 0,-1 1 0,1 0 1,-1 0-1,1 1 0,-1-1 1,0 0-1,1 0 0,-1 1 1,0-1-1,0 1 0,1-1 1,-3 1-1,0 0-1,0 0 0,1 0-1,-1 0 1,0 1 0,1 0 0,-1-1 0,-5 3-1,-2 1 2,1 1 0,-1 0-1,1 1 1,-9 7 0,7-5 14,1 0 0,-20 20 1,28-24-11,0-1 0,0 1 0,0 0 0,0 0 0,1 0 0,-1 0 0,1 1 0,0-1 1,0 1-1,1-1 0,-3 9 0,4-11-3,0-1 0,0 1 0,-1-1 0,1 1 0,0-1 0,1 0 0,-1 1 0,0-1 0,0 1 0,0-1 0,1 0 0,-1 1 0,1-1 0,-1 0-1,1 1 1,0-1 0,-1 0 0,1 0 0,0 1 0,0-1 0,0 0 0,2 2 0,-1-2 0,0 0 1,0 1-1,1-1 0,-1 0 0,0 0 0,1 0 0,-1 0 0,1-1 0,0 1 1,-1-1-1,5 1 0,3-1 5,-1 0 1,1-1-1,0 0 0,-1 0 1,17-5-1,-19 3 3,0 1 1,1-1-1,-1-1 0,0 1 0,0-1 1,-1-1-1,1 1 0,-1-1 0,0 0 1,6-7-1,-10 10-6,0 0-1,-1 0 1,1 0 0,-1 0-1,1 0 1,-1 0 0,0 0 0,0-1-1,0 1 1,0 0 0,0-1-1,-1 1 1,1-1 0,-1 1 0,1-1-1,-1 1 1,0-1 0,0 1-1,0-1 1,0 1 0,-1-1 0,1 1-1,-1-1 1,1 1 0,-1-1-1,0 1 1,0 0 0,0-1 0,0 1-1,0 0 1,-1 0 0,1 0-1,-1 0 1,-2-3 0,2 3-1,0-1-1,0 1 1,0 0 0,-1 1 0,1-1-1,0 0 1,-1 1 0,0-1 0,1 1-1,-1 0 1,0 0 0,1 0 0,-1 0-1,0 0 1,0 1 0,0-1 0,0 1-1,0 0 1,0-1 0,0 2 0,0-1 0,-5 1-1,4 0 1,1 0 0,-1 0 0,1 0 0,0 1 0,0-1 0,-1 1 0,1 0 0,0 0-1,0 0 1,1 1 0,-1-1 0,0 1 0,1-1 0,-1 1 0,1 0 0,0 0 0,0 0 0,-2 5 0,2-4 0,0 0 1,1 1-1,-1-1 1,1 0-1,0 1 1,0-1-1,1 1 1,0-1-1,-1 1 1,2 0-1,-1-1 1,0 1-1,2 7 1,-1-10-2,-1 0 1,1-1 0,0 1-1,-1 0 1,1 0 0,0 0-1,0-1 1,0 1 0,0 0-1,0-1 1,1 1 0,-1-1-1,0 0 1,1 1 0,-1-1-1,1 0 1,-1 0 0,1 0-1,-1 0 1,1 0 0,0 0-1,0 0 1,0 0 0,-1-1-1,1 1 1,0-1 0,0 1 0,0-1-1,0 0 1,0 0 0,0 0-1,0 0 1,3 0 0,-1-1-1,0 0 1,0 0 0,0 0 0,0-1-1,-1 1 1,1-1 0,0 0 0,-1 0-1,1 0 1,-1 0 0,0 0 0,1-1-1,-1 0 1,-1 0 0,4-3 0,-4 4 2,-1 0 0,1 1 1,-1-1-1,0-1 0,0 1 0,0 0 1,0 0-1,0 0 0,0-1 1,0 1-1,-1 0 0,1-1 1,-1 1-1,1-1 0,-1 1 1,0 0-1,0-1 0,0 1 0,-1-1 1,1 1-1,-1-1 0,1 1 1,-1 0-1,0-1 0,1 1 1,-3-3-1,2 4-3,1 0-1,-1-1 1,0 1 0,0 0 0,0 0-1,0 0 1,0 0 0,0 0 0,0 0-1,0 0 1,0 1 0,-1-1 0,1 0-1,0 1 1,0-1 0,-1 1-1,1-1 1,0 1 0,-1-1 0,1 1-1,-1 0 1,1 0 0,-1 0 0,1 0-1,0 0 1,-1 0 0,1 0 0,-1 0-1,1 1 1,0-1 0,-1 0-1,1 1 1,0-1 0,-1 1 0,-1 1-1,-2 0 4,0 1-1,0 0 0,0 0 1,0 0-1,1 1 1,-1 0-1,-5 6 0,7-6-1,1 0 0,-1 0-1,1 0 1,-1 0 0,1 0 0,1 0-1,-1 0 1,1 1 0,-2 4-1,3-8 4,0 0-1,-1 0 0,1 0 1,0 0-1,0 0 0,0 0 0,0 0 1,0 1-1,0-1 0,0 0 1,0 0-1,0 0 0,0 0 1,1 0-1,-1 0 0,0 0 1,1 0-1,-1 0 0,1 0 1,-1 0-1,1 0 0,0 0 0,-1-1 1,1 1-1,0 0 0,-1 0 1,1 0-1,0-1 0,0 1 1,0-1-1,0 1 0,0 0 1,0-1-1,0 1 0,0-1 0,0 0 1,0 1-1,0-1 0,0 0 1,0 0-1,0 0 0,2 1 1,-1-2-4,1 1 1,-1 0 0,0-1-1,1 1 1,-1-1-1,0 0 1,0 1 0,1-1-1,-1 0 1,0-1 0,0 1-1,0 0 1,0-1 0,0 1-1,0-1 1,0 1 0,-1-1-1,1 0 1,-1 0-1,1 0 1,-1 0 0,2-2-1,-1 0 1,1-1 0,-1 1-1,1-1 1,-1 1 0,-1-1-1,1 0 1,-1 0 0,0 0-1,1-8 1,-2 8-1,0 0 0,0 1 0,-1-1 0,-1-8 0,1 11 0,1 1 0,0-1 0,-1 1 0,1 0 0,-1-1 0,0 1 0,1-1 0,-1 1 0,0 0 0,0 0 0,0-1 0,0 1 0,0 0 0,0 0 0,0 0 0,0 0 0,0 0 0,-2 0 0,2 0 0,0 1 0,0 0 0,0 0 0,0 0 0,0 0 0,0 0 0,0 0 0,0 0 0,0 0 0,1 0 0,-1 0 0,0 0 0,0 1 0,0-1 0,0 0 0,0 1 0,0-1 0,-1 2 0,-15 10 0,12-7 0,-14 10 0,-31 31 0,45-40 0,0-1 0,1 1 0,-1 0 0,1 0 0,1 0 0,-1 0 0,1 1 0,0-1 0,1 1 0,-4 13 0,6-19 0,0 1 0,-1 0 0,1 0 0,0 0 0,0 0 0,0-1 0,0 1 0,0 0 0,0 0 0,1 0 0,-1 0 0,1-1 0,-1 1 0,1 0 0,-1-1 0,1 1 0,0 0 0,0-1 0,0 1 0,0-1 0,0 1 0,0-1 0,1 1 0,-1-1 0,0 0 0,1 0 0,-1 0 0,1 0 0,-1 0 0,1 0 0,0 0 0,-1 0 0,1 0 0,0-1 0,-1 1 0,4 0 0,1 0 0,0 0 0,0 0 0,1-1 0,-1 0 0,0 0 0,0 0 0,0-1 0,0 0 0,10-3 0,-9 2 0,0 0 0,-1-1 0,1 0 0,-1-1 0,0 1 0,0-1 0,0 0 0,-1-1 0,0 1 0,1-1 0,-1 0 0,-1-1 0,1 1 0,-1-1 0,0 0 0,0 0 0,-1 0 0,0 0 0,4-12 0,-6 17 0,-1 0 0,0 1 0,0-1 0,1 0 0,-1 0 0,0 0 0,0 0 0,0 0 0,0 0 0,0 1 0,-1-1 0,1 0 0,0 0 0,0 0 0,0 0 0,-1 0 0,1 1 0,0-1 0,-1 0 0,1 0 0,-1 1 0,1-1 0,-1 0 0,1 0 0,-1 1 0,0-1 0,-1 0 0,0 0 0,1 0 0,-1 0 0,0 0 0,0 1 0,1-1 0,-1 0 0,0 1 0,0 0 0,0-1 0,-3 1 0,-2 0 0,1 0 0,-1 1 0,1 0 0,-1 0 0,1 0 0,-12 5 0,16-6 0,1 1 0,-1 0 0,0 0 0,0 0 0,0 0 0,1 0 0,-1 1 0,0-1 0,1 0 0,-1 1 0,1-1 0,0 1 0,-1 0 0,1-1 0,0 1 0,0 0 0,0 0 0,0 0 0,1-1 0,-1 1 0,0 0 0,1 0 0,-1 0 0,1 0 0,0 1 0,-1-1 0,1 0 0,0 0 0,1 2 0,-1-2 0,1 1 0,-1 0 0,1-1 0,0 0 0,0 1 0,0-1 0,0 0 0,0 1 0,1-1 0,-1 0 0,0 0 0,1 0 0,0 0 0,0 0 0,-1 0 0,1-1 0,0 1 0,0-1 0,1 1 0,-1-1 0,0 0 0,0 1 0,3 0 0,-1-1 0,-1 0 0,1 0 0,0-1 0,-1 1 0,1-1 0,0 0 0,0 1 0,-1-2 0,1 1 0,7-2 0,-10 2 0,0 0 0,0 0 0,0-1 0,0 1 0,-1 0 0,1-1 0,0 1 0,0-1 0,0 1 0,-1-1 0,1 1 0,0-1 0,-1 0 0,1 1 0,-1-1 0,1 0 0,-1 1 0,1-1 0,0-2 0,-1 2 0,1 0 0,-1 0 0,0-1 0,0 1 0,0 0 0,0-1 0,0 1 0,-1 0 0,1-1 0,0 1 0,-1 0 0,1 0 0,-1-1 0,1 1 0,-1 0 0,1 0 0,-1 0 0,-1-2 0,2 3 0,-11-19-995,-11-21 1,20 34 445,-1-1 1,1 1 0,0-1 0,0 0 0,1 0 0,0 0-1,-1-11 1,-1 6-4399,-5-1 1738</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18.667"/>
    </inkml:context>
    <inkml:brush xml:id="br0">
      <inkml:brushProperty name="width" value="0.05" units="cm"/>
      <inkml:brushProperty name="height" value="0.05" units="cm"/>
      <inkml:brushProperty name="color" value="#008C3A"/>
    </inkml:brush>
  </inkml:definitions>
  <inkml:trace contextRef="#ctx0" brushRef="#br0">148 137 8402,'-8'-10'1277,"7"10"-1239,1-1 0,0 0 0,-1 0 0,0 0-1,1 0 1,-1 1 0,1-1 0,-1 0 0,0 1 0,0-1 0,1 0 0,-1 1 0,0-1 0,0 1 0,0-1 0,1 1 0,-1-1 0,0 1 0,0 0 0,0 0 0,0-1 0,0 1 0,0 0 0,0 0 0,0 0 0,0 0 0,0 0 0,0 0 0,0 0 0,0 0 0,0 0 0,-1 1 0,0 0-18,-29 6 329,30-7-265,1 1-1,-1-1 1,0 0 0,0 0-1,0 0 1,0 0 0,1 0 0,-1 0-1,0 0 1,0 0 0,0-1 0,0 1-1,1 0 1,-1 0 0,0-1 0,0 1-1,1 0 1,-1-1 0,0 1-1,0-1 1,1 1 0,-1-1 0,1 1-1,-1-1 1,0 0 0,1 1 0,-1-1-1,1 0 1,-1 1 0,1-1 0,-1-1-1,1 1-36,0 0 1,-1 0-1,1 0 0,0 0 0,-1 1 0,1-1 0,0 0 0,-1 0 0,1 1 0,-1-1 1,1 0-1,-1 1 0,0-1 0,1 0 0,-1 1 0,0-1 0,1 1 0,-1-1 0,0 1 1,0-1-1,1 1 0,-1 0 0,0-1 0,0 1 0,0 0 0,0 0 0,0-1 0,1 1 1,-1 0-1,0 0 0,0 0 0,0 0 0,0 0 0,0 0 0,0 1 0,1-1 0,-1 0 0,0 0 1,0 0-1,0 1 0,0-1 0,1 1 0,-3 0 0,2 0 59,-1 0 1,1-1-1,-1 1 0,1 0 0,-1 1 1,1-1-1,-1 0 0,1 0 0,0 1 1,0-1-1,0 0 0,0 1 0,0-1 1,0 1-1,0 0 0,0-1 0,0 1 1,1 0-1,-1-1 0,1 1 0,-1 2 1,1-4-46,0 0 0,0 0 0,1 1 0,-1-1 1,0 0-1,0 0 0,0 0 0,0 0 0,0 0 1,0 0-1,1 1 0,-1-1 0,0 0 0,0 0 1,0 0-1,0 0 0,1 0 0,-1 0 0,0 0 1,0 0-1,0 0 0,0 0 0,1 0 0,-1 0 1,0 0-1,0 0 0,0 0 0,1 0 0,-1 0 1,0 0-1,0 0 0,0 0 0,0 0 0,1 0 1,-1 0-1,0 0 0,0 0 0,0 0 0,0 0 0,1 0 1,-1-1-1,0 1 0,0 0 0,0 0 0,0 0 1,0 0-1,1-1 0,7-4 884,-8 5-943,18-11 1251,0 0-1,28-12 0,-24 12-957,26-19 0,-23 15-410,-12 4-1383,-6-2-3571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05.407"/>
    </inkml:context>
    <inkml:brush xml:id="br0">
      <inkml:brushProperty name="width" value="0.05" units="cm"/>
      <inkml:brushProperty name="height" value="0.05" units="cm"/>
      <inkml:brushProperty name="color" value="#008C3A"/>
    </inkml:brush>
  </inkml:definitions>
  <inkml:trace contextRef="#ctx0" brushRef="#br0">0 123 4729,'6'-6'4860,"-6"5"-4657,1 1-1,0-1 1,0 0 0,0 0-1,0 0 1,0 1 0,0-1-1,0 1 1,0-1-1,0 1 1,0-1 0,0 1-1,0-1 1,0 1-1,0 0 1,1 0 0,-1 0-1,1 0 1,51-13 1384,60-10-778,191-14-377,-263 34-191,0 2-1,0 1 0,0 3 0,0 1 0,40 10 0,-21-2-218,0-3 1,1-3-1,0-2 0,76-5 1,38-7-1,188 16 0,-74-2 177,1-16 439,-216 6-480,302 5-94,21-2-55,65 1 1738,-133-9 170,-2-23-210,-23 2-204,-281 28-1263,-1 1 0,1 1 1,0 1-1,0 1 1,0 1-1,28 7 1,-45-9-290,3 2-184,0 2-3333,8 7 2130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19.661"/>
    </inkml:context>
    <inkml:brush xml:id="br0">
      <inkml:brushProperty name="width" value="0.05" units="cm"/>
      <inkml:brushProperty name="height" value="0.05" units="cm"/>
      <inkml:brushProperty name="color" value="#008C3A"/>
    </inkml:brush>
  </inkml:definitions>
  <inkml:trace contextRef="#ctx0" brushRef="#br0">4 357 11979,'0'7'7290,"-1"-7"-7076,1 0-116,0 1 0,-1-1 0,1 0-1,0 1 1,0-1 0,0 0 0,-1 0-1,1 1 1,0-1 0,0 0 0,0 1-1,0-1 1,0 1 0,0-1 0,0 0-1,0 1 1,0-1 0,0 0 0,0 1-1,0-1 1,0 0 0,0 1-1,0-1 1,0 0 0,0 1 0,0-1-1,0 0 1,1 1 0,-1-1 0,0 0-1,0 1 1,1-1 0,17 15 2319,-16-14-2303,0 0 0,0 0 0,0 1 0,0 0 0,0-1 0,0 1 0,-1 0 0,1 0 0,0 0 0,2 4 0,24 39 1128,-8-14-774,-18-27-452,0-1 0,-1 1 0,1 0 0,-1 0 0,1 0 0,-1 0 0,0 0 0,-1 0 0,1 0 0,-1 1 0,0-1 0,0 0 0,-1 5 0,1-7-18,0-1 0,-1 1-1,1 0 1,-1-1 0,1 1 0,-1-1-1,1 1 1,-1-1 0,0 0 0,0 1 0,0-1-1,0 0 1,0 0 0,0 1 0,0-1 0,0 0-1,-1 0 1,1 0 0,0 0 0,-1 0 0,1-1-1,0 1 1,-1 0 0,1-1 0,-1 1 0,1-1-1,-1 1 1,1-1 0,-1 0 0,0 0-1,1 1 1,-1-1 0,1 0 0,-1 0 0,0-1-1,1 1 1,-3-1 0,3 1-1,1 0 0,-1 0 0,0 0 0,1 0 0,-1-1 0,1 1 0,-1 0 0,1-1 0,-1 1 0,1 0 0,-1-1 0,1 1 0,-1 0 0,1-1 0,-1 1 0,1-1 0,-1 1 0,1-1 0,0 1 0,-1-1 0,1 1 0,0-1 0,-1 0 0,1 0 0,-1-1 2,1 0-1,-1-1 0,1 1 0,0 0 1,-1-1-1,1-4 0,1-2 3,1-1 0,2-11 0,5-27 20,-2 0 0,-3 0 0,-1-66 0,-3 104-19,0-6 422,0 15-413,0 1 0,1 0 1,-1-1-1,0 1 0,1 0 1,-1 0-1,0-1 0,0 1 1,1 0-1,-1 0 1,0-1-1,1 1 0,-1 0 1,0 0-1,1 0 0,-1 0 1,1 0-1,-1 0 1,0 0-1,1-1 0,-1 1 1,1 0-1,-1 0 0,0 0 1,1 0-1,-1 1 0,0-1 1,1 0-1,-1 0 1,1 0-1,-1 0 0,0 0 1,1 0-1,-1 1 0,0-1 1,1 0-1,-1 0 1,0 0-1,1 1 0,5 2 51,-1 1-1,1 0 0,-1 0 1,0 0-1,0 0 1,-1 1-1,1-1 1,-1 1-1,6 10 0,-5-9-30,-1 0 0,1 0 0,1 0 0,-1 0 0,11 7 0,-14-12-25,0 0-1,-1 0 1,1 0 0,0 0-1,0 0 1,-1-1-1,1 1 1,0-1-1,0 1 1,0-1-1,0 0 1,0 0 0,0 0-1,0 0 1,0 0-1,0 0 1,-1 0-1,1-1 1,0 1-1,0-1 1,0 1-1,0-1 1,-1 0 0,1 0-1,0 0 1,-1 0-1,1 0 1,0 0-1,-1 0 1,1 0-1,-1-1 1,0 1-1,1-1 1,1-2 0,1-1-6,0-1 0,-1 1 0,0-1 0,1 0 1,-2 0-1,1 0 0,-1 0 0,0 0 0,1-7 0,2-19-57,-3-1-1,0 1 0,-2-1 0,-7-48 0,6 56 61,1 21 16,0 18 19,0-9 3,0 0 0,1 0 0,0 0 0,0-1 0,0 1 0,1 0 0,-1-1 0,1 1 0,0-1 0,0 0 0,6 8 0,2 2 133,1-1 1,13 13-1,-13-15-38,0 1 1,14 20-1,3 22 21,-21-37-88,15 22 0,-22-39-63,1 1-1,-1-1 1,0 1-1,0-1 1,1 0 0,-1 1-1,0-1 1,1 0-1,-1 1 1,0-1 0,1 0-1,-1 1 1,0-1-1,1 0 1,-1 0-1,1 0 1,-1 1 0,1-1-1,4-4-49,-1-13-397,-4 16 413,4-34-3006,-3 13-2919,1 13 3151,3-1 1158</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20.194"/>
    </inkml:context>
    <inkml:brush xml:id="br0">
      <inkml:brushProperty name="width" value="0.05" units="cm"/>
      <inkml:brushProperty name="height" value="0.05" units="cm"/>
      <inkml:brushProperty name="color" value="#008C3A"/>
    </inkml:brush>
  </inkml:definitions>
  <inkml:trace contextRef="#ctx0" brushRef="#br0">0 16 13323,'10'-6'4374,"10"-3"1479,-19 9-5788,-1 0 0,0 0 0,1 0-1,-1 0 1,0 1 0,1-1-1,-1 0 1,0 0 0,0 1 0,1-1-1,-1 0 1,0 1 0,0-1 0,1 0-1,-1 0 1,0 1 0,0-1-1,0 0 1,0 1 0,1-1 0,-1 1-1,0-1 1,0 0 0,0 1 0,0-1-1,0 0 1,0 1 0,0-1-1,0 1 1,0-1 0,0 1 0,0 17 449,0-15-319,1 23 985,9 48 1,1-1-125,-11-69-1011,1 12 284,6 28 1,-7-43-319,0-1 0,1 1 0,-1-1 0,0 1 0,0-1 0,1 1 0,-1-1 0,0 1 0,1-1 0,-1 0 0,1 1 0,-1-1 0,0 0 0,1 1 0,-1-1 0,1 0-1,-1 0 1,1 1 0,-1-1 0,1 0 0,-1 0 0,1 0 0,0 1 0,-1-1 0,1 0 0,-1 0 0,1 0 0,-1 0 0,1 0 0,-1 0 0,1 0 0,0-1 0,-1 1 0,1 0 0,-1 0 0,1 0 0,-1 0 0,1-1 0,25-10 189,-21 8-145,36-18 529,69-48 0,-3 1-637,-88 61-2752,-40 20 1558</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4.046"/>
    </inkml:context>
    <inkml:brush xml:id="br0">
      <inkml:brushProperty name="width" value="0.05" units="cm"/>
      <inkml:brushProperty name="height" value="0.05" units="cm"/>
      <inkml:brushProperty name="color" value="#008C3A"/>
    </inkml:brush>
  </inkml:definitions>
  <inkml:trace contextRef="#ctx0" brushRef="#br0">8 82 11891,'-6'-5'2296,"5"-2"3321,2-1-2056,8-2-904,1-1-257,-1 5-1136,-3-1-471,-4 3-617,1 1-176,-1-2-529,3 0-495,-1 0-1344,-1 0-1113,-5 8 1849</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4.358"/>
    </inkml:context>
    <inkml:brush xml:id="br0">
      <inkml:brushProperty name="width" value="0.05" units="cm"/>
      <inkml:brushProperty name="height" value="0.05" units="cm"/>
      <inkml:brushProperty name="color" value="#008C3A"/>
    </inkml:brush>
  </inkml:definitions>
  <inkml:trace contextRef="#ctx0" brushRef="#br0">0 34 12979,'3'2'1840,"2"3"2065,4-5-592,1 0-465,-3-5-207,0-2-841,-4 2-471,-3 3-393,-8-3-976,4 2-232,-3-2-753,2 1-823,2-1-1665,-4 5-2008,0 0 3017</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4.623"/>
    </inkml:context>
    <inkml:brush xml:id="br0">
      <inkml:brushProperty name="width" value="0.05" units="cm"/>
      <inkml:brushProperty name="height" value="0.05" units="cm"/>
      <inkml:brushProperty name="color" value="#008C3A"/>
    </inkml:brush>
  </inkml:definitions>
  <inkml:trace contextRef="#ctx0" brushRef="#br0">1 43 11162,'7'0'1201,"1"5"5856,-10-2-4888,1 0-433,-1-1-296,2 2 161,-3-6-1745,3-5-921,0-5-479,3-5 952,-1-5-248</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6.972"/>
    </inkml:context>
    <inkml:brush xml:id="br0">
      <inkml:brushProperty name="width" value="0.05" units="cm"/>
      <inkml:brushProperty name="height" value="0.05" units="cm"/>
      <inkml:brushProperty name="color" value="#008C3A"/>
    </inkml:brush>
  </inkml:definitions>
  <inkml:trace contextRef="#ctx0" brushRef="#br0">1 12 12627,'0'2'4497,"6"-2"-2081,0 0-471,5-4-337,-4 1-640,-3 0-296,-1 1-304,-3 0-1104,-7 2-416</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7.302"/>
    </inkml:context>
    <inkml:brush xml:id="br0">
      <inkml:brushProperty name="width" value="0.05" units="cm"/>
      <inkml:brushProperty name="height" value="0.05" units="cm"/>
      <inkml:brushProperty name="color" value="#008C3A"/>
    </inkml:brush>
  </inkml:definitions>
  <inkml:trace contextRef="#ctx0" brushRef="#br0">14 71 11338,'0'2'8442,"-3"-2"-6497,-2 0-689,1 0-264,3-3-464,1-2-160,0-2-320,1 0-184,3-1-640,1-3-400,0-4-1145,3-2 1225</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7.534"/>
    </inkml:context>
    <inkml:brush xml:id="br0">
      <inkml:brushProperty name="width" value="0.05" units="cm"/>
      <inkml:brushProperty name="height" value="0.05" units="cm"/>
      <inkml:brushProperty name="color" value="#008C3A"/>
    </inkml:brush>
  </inkml:definitions>
  <inkml:trace contextRef="#ctx0" brushRef="#br0">24 63 16676,'0'-10'1744,"0"-4"1401,2 1-513,-5 3-807,-4 3-609,2 2-840,-6 1-304,27 18-3769,-16-1 3209</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7.926"/>
    </inkml:context>
    <inkml:brush xml:id="br0">
      <inkml:brushProperty name="width" value="0.05" units="cm"/>
      <inkml:brushProperty name="height" value="0.05" units="cm"/>
      <inkml:brushProperty name="color" value="#008C3A"/>
    </inkml:brush>
  </inkml:definitions>
  <inkml:trace contextRef="#ctx0" brushRef="#br0">11 0 12675,'0'9'1664,"-5"-1"969,1-1-673,3 0 16,1 0-583,3-2-225,4-2-472,-2-1-200,7-4-656,-2-3-448,5-5-1312,-1 0-505,11-1 1177</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8.110"/>
    </inkml:context>
    <inkml:brush xml:id="br0">
      <inkml:brushProperty name="width" value="0.05" units="cm"/>
      <inkml:brushProperty name="height" value="0.05" units="cm"/>
      <inkml:brushProperty name="color" value="#008C3A"/>
    </inkml:brush>
  </inkml:definitions>
  <inkml:trace contextRef="#ctx0" brushRef="#br0">4 11 16211,'0'0'1305,"-3"-4"671,10 2-800,-4-1-143,5 1-489,3 2-128,-6 0-760,-4 0-512,1 4 1208,-7-1-728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08.062"/>
    </inkml:context>
    <inkml:brush xml:id="br0">
      <inkml:brushProperty name="width" value="0.05" units="cm"/>
      <inkml:brushProperty name="height" value="0.05" units="cm"/>
      <inkml:brushProperty name="color" value="#008C3A"/>
    </inkml:brush>
  </inkml:definitions>
  <inkml:trace contextRef="#ctx0" brushRef="#br0">1 93 5665,'13'0'2520,"26"-5"0,45-15-718,-27 6-835,-47 12-838,127-25 1248,-106 23-1114,0 2 1,48 1-1,57 11 539,45 3 292,150-19 1156,55 2-1326,-157 19-893,139 3 324,-16-45 922,-221 12-1052,-25 10-110,141 10 0,45-1 145,0-13-61,24-1 791,-211 4-415,202 14 0,-205 3-226,-1-4-1,138-8 0,-224-1-244,105-11 713,-119 13-922,0 0 0,0 0 0,-1 0 0,1 0 0,0 0 0,0 1 0,-1-1 0,1 0 0,0 0 0,-1 1 0,1-1 0,0 1 0,-1-1 0,1 1 0,0-1 0,-1 1 0,1-1 1,-1 1-1,1-1 0,-1 1 0,1 0 0,-1-1 0,1 1 0,-1 0 0,0-1 0,1 1 0,-1 0 0,0 0 0,0-1 0,0 1 0,0 0 0,1 0 0,-1 1 0,0-1-28,5 20-1211</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6.643"/>
    </inkml:context>
    <inkml:brush xml:id="br0">
      <inkml:brushProperty name="width" value="0.05" units="cm"/>
      <inkml:brushProperty name="height" value="0.05" units="cm"/>
      <inkml:brushProperty name="color" value="#008C3A"/>
    </inkml:brush>
  </inkml:definitions>
  <inkml:trace contextRef="#ctx0" brushRef="#br0">9 0 13467,'3'0'4329,"-9"2"-560,2 0-2657,9-1 768,-5 1-1800,-3 3-2080,6-1-281,-10 9 1009</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8.829"/>
    </inkml:context>
    <inkml:brush xml:id="br0">
      <inkml:brushProperty name="width" value="0.05" units="cm"/>
      <inkml:brushProperty name="height" value="0.05" units="cm"/>
      <inkml:brushProperty name="color" value="#008C3A"/>
    </inkml:brush>
  </inkml:definitions>
  <inkml:trace contextRef="#ctx0" brushRef="#br0">1 19 18412,'1'-3'5401,"-1"0"-2592,4-2-897,-1 1-632,0 1-1896,-1 6-1744,-9 4 1352</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4.997"/>
    </inkml:context>
    <inkml:brush xml:id="br0">
      <inkml:brushProperty name="width" value="0.05" units="cm"/>
      <inkml:brushProperty name="height" value="0.05" units="cm"/>
      <inkml:brushProperty name="color" value="#008C3A"/>
    </inkml:brush>
  </inkml:definitions>
  <inkml:trace contextRef="#ctx0" brushRef="#br0">0 1 12947,'0'5'7769,"9"-3"-5472,-4-2-537,3 1-727,3-1-441,-8 2-544,-1-2-248,-1 5-1025,-7-8-2263</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5.389"/>
    </inkml:context>
    <inkml:brush xml:id="br0">
      <inkml:brushProperty name="width" value="0.05" units="cm"/>
      <inkml:brushProperty name="height" value="0.05" units="cm"/>
      <inkml:brushProperty name="color" value="#008C3A"/>
    </inkml:brush>
  </inkml:definitions>
  <inkml:trace contextRef="#ctx0" brushRef="#br0">18 1 4289,'-7'13'720,"-2"1"528,9-2 313,-1-4 135,1-1-144,0 0-87,3 3 5584,0-10-6633,4-3-304,0-7-1216,5-1 184,3-12 248</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5.683"/>
    </inkml:context>
    <inkml:brush xml:id="br0">
      <inkml:brushProperty name="width" value="0.05" units="cm"/>
      <inkml:brushProperty name="height" value="0.05" units="cm"/>
      <inkml:brushProperty name="color" value="#008C3A"/>
    </inkml:brush>
  </inkml:definitions>
  <inkml:trace contextRef="#ctx0" brushRef="#br0">9 18 14483,'10'0'1672,"-1"0"1385,3 0-488,-7 0-873,0 0-408,-3 0-344,-4 0-887,-7-2-1146,3-3-279,-4-2-1281,-2 4 1585,0 6 264</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5.958"/>
    </inkml:context>
    <inkml:brush xml:id="br0">
      <inkml:brushProperty name="width" value="0.05" units="cm"/>
      <inkml:brushProperty name="height" value="0.05" units="cm"/>
      <inkml:brushProperty name="color" value="#008C3A"/>
    </inkml:brush>
  </inkml:definitions>
  <inkml:trace contextRef="#ctx0" brushRef="#br0">28 29 14931,'-5'0'1673,"0"-3"1399,0 0-231,1-2-825,3-2-519,-1 2-929,4 1-256,-1 3-424,1 6-1665,-2 3-479,-7 11-713,4 6 1265</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6.316"/>
    </inkml:context>
    <inkml:brush xml:id="br0">
      <inkml:brushProperty name="width" value="0.05" units="cm"/>
      <inkml:brushProperty name="height" value="0.05" units="cm"/>
      <inkml:brushProperty name="color" value="#008C3A"/>
    </inkml:brush>
  </inkml:definitions>
  <inkml:trace contextRef="#ctx0" brushRef="#br0">1 16 15299,'10'-3'2025,"-2"-1"1143,-1 1-775,0 1-233,-4 0-951,1 2-433,-3-1-304,1 6-792,-2-2-464,-2 6-993,-1-2-911,3 3 1391</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1.562"/>
    </inkml:context>
    <inkml:brush xml:id="br0">
      <inkml:brushProperty name="width" value="0.05" units="cm"/>
      <inkml:brushProperty name="height" value="0.05" units="cm"/>
      <inkml:brushProperty name="color" value="#008C3A"/>
    </inkml:brush>
  </inkml:definitions>
  <inkml:trace contextRef="#ctx0" brushRef="#br0">110 29 8762,'-11'5'4097,"12"-9"-299,-1 2-3420,1 1 1,0-1-1,0 0 0,-1 1 0,1-1 0,-1 1 1,0-1-1,1 0 0,-1-2 0,0 4-327,0 0 0,0 0 0,0-1-1,-1 1 1,1 0 0,0-1 0,0 1 0,0 0-1,-1 0 1,1-1 0,0 1 0,0 0 0,-1 0 0,1 0-1,0-1 1,0 1 0,-1 0 0,1 0 0,0 0-1,-1 0 1,1 0 0,0 0 0,-1-1 0,1 1 0,0 0-1,0 0 1,-1 0 0,1 0 0,0 0 0,-1 0 0,1 0-1,-1 1 1,-11 0 316,8 0-266,-1 1-1,1 0 1,0 0 0,0 1-1,0-1 1,0 1-1,1 0 1,-1 0-1,-4 5 1,6-7-48,0 1 1,0 0-1,1 0 1,-1 0-1,1 0 1,-1 0 0,1 0-1,0 0 1,0 1-1,0-1 1,0 0 0,0 1-1,0-1 1,1 0-1,-1 1 1,1-1-1,0 1 1,-1 4 0,4 2-5,-1-1 0,1 1 1,1-1-1,0 0 1,0 0-1,0-1 1,1 1-1,0-1 1,0 0-1,1 0 1,9 8-1,-13-14-48,-1 0 0,0 0 0,1-1 0,-1 1 0,0-1 0,1 1 0,-1-1 0,1 1 0,-1-1 0,1 0 0,-1 0 0,1 0 0,-1 0 0,1 0 0,-1 0 0,1 0 0,-1 0 0,0 0 0,1-1 0,-1 1 0,1-1 0,-1 1 0,1-1 0,-1 1 0,0-1 0,0 0 0,1 0 0,1-1 0,4-3 19,-1 0 1,1-1 0,8-9 0,-5 5-7,-2 0-1,11-15 1,-17 21-11,0 1 1,1-1-1,-1 0 0,-1 0 1,1 0-1,-1-1 0,1 1 0,-1 0 1,-1 0-1,2-9 0,-2 12-1,0 0 0,0 0 0,0-1 0,-1 1 0,1 0 0,0 0-1,-1 0 1,1-1 0,0 1 0,-1 0 0,0 0 0,1 0-1,-1 0 1,0 0 0,1 0 0,-1 0 0,0 0 0,0 0 0,0 1-1,-1-2 1,0 0 0,-1 1-1,1-1 1,-1 1-1,0 0 1,1 0-1,-1 0 1,0 0-1,-4 0 1,-4 0 10,0 0 1,1 1 0,-17 1-1,13 0 151,0 1-1,1 0 1,-1 2 0,-20 6 0,32-9-142,1 0 0,0-1 0,0 1 1,-1 0-1,1-1 0,0 1 0,0 0 1,0 0-1,0 0 0,0 0 0,0 0 1,0 0-1,1 1 0,-1-1 0,0 0 0,0 0 1,0 3-1,0-1 12,0 0 1,0 0-1,1 0 1,-1 0-1,1 0 0,0 1 1,0-1-1,0 4 0,1-3 4,-1 0 0,1 1 0,0-1 0,0 0 0,1 1 0,-1-1 0,1 0 0,0 0 0,0 0 0,0 0 0,1 0 0,3 4 0,-4-5-19,1-1 1,-1 0-1,1 0 1,0 0 0,-1 0-1,1 0 1,0-1 0,0 1-1,0-1 1,0 0 0,0 0-1,1 0 1,-1 0 0,0 0-1,0-1 1,5 1 0,-3-1 9,-1-1 0,0 1 0,0-1 0,1 0 0,-1 0 0,0-1 0,0 1 0,0-1 0,0 0 0,-1 0 0,1 0 0,6-5 0,-5 3-3,1-1 0,-1 0 0,0 0 0,0 0 0,0-1 0,0 0 0,-1 0 0,0 0 0,4-9 0,-7 12-7,0 1 0,0 0 0,0-1 0,0 1-1,-1 0 1,1-1 0,-1 1 0,0-1 0,1 1-1,-1-1 1,0 1 0,0-1 0,-1 1 0,1-1-1,-1 1 1,1-1 0,-1 1 0,0 0 0,1-1 0,-1 1-1,-1 0 1,1 0 0,0-1 0,0 1 0,-1 0-1,1 0 1,-1 1 0,0-1 0,1 0 0,-1 0-1,-3-1 1,1 1 13,1 0 0,0 0 0,-1 1 0,1 0 1,-1 0-1,0 0 0,1 0 0,-1 0 0,0 1 0,0-1 0,1 1 0,-1 0 0,0 0 0,0 1 0,1-1 0,-1 1 1,0 0-1,1 0 0,-8 3 0,6-3-15,0 1 0,0 1 1,0-1-1,0 1 0,0 0 1,0 0-1,1 0 0,-1 1 0,1-1 1,0 1-1,0 0 0,-6 9 1,9-11-16,-1 0 1,1 0 0,0 1 0,0-1-1,0 0 1,1 1 0,-1-1 0,0 0-1,1 1 1,0-1 0,-1 1-1,1-1 1,0 0 0,0 1 0,0-1-1,1 1 1,-1-1 0,1 1 0,-1-1-1,1 0 1,0 1 0,1 2-1,0-2 13,0 0-1,0-1 0,0 1 0,0-1 0,0 0 0,0 1 0,1-1 0,-1 0 1,1 0-1,0-1 0,0 1 0,-1-1 0,1 1 0,0-1 0,0 0 1,0 0-1,4 1 0,0-1 52,0 0 0,0 0 0,-1-1-1,1 0 1,0 0 0,0-1 0,0 0 0,-1 0 0,1 0 0,0-1 0,8-3 0,-9 3-8,-1-1-1,1 1 1,-1-1 0,0 0-1,0 0 1,0 0 0,0-1-1,0 0 1,-1 0-1,0 0 1,0-1 0,0 1-1,5-9 1,-8 12-52,-1 0 0,1 0 0,-1 0 0,1 0 0,-1 0-1,0 0 1,1 0 0,-1 0 0,0 0 0,0 0 0,0 0 0,0 0 0,0 0 0,0-1-1,0 1 1,0 0 0,0 0 0,0 0 0,-1 0 0,1 0 0,-1-1 0,0 0-11,0 0 0,0 1 0,0-1 0,-1 1 0,1-1 1,0 1-1,-1 0 0,1-1 0,-1 1 0,1 0 0,-3-1 0,-5-2-177,0 0-1,0 1 0,-18-5 1,22 7 32,-1-1-325,-1 0 0,1 1 0,-1 0-1,1 0 1,-1 0 0,0 1 0,1 0 0,-12 2 0,18-2 350,-1 0 1,1 0-1,-1 0 0,1 1 1,-1-1-1,1 0 0,-1 0 1,1 1-1,0-1 0,-1 0 1,1 1-1,-1-1 0,1 0 1,0 1-1,-1-1 0,1 1 1,0-1-1,-1 0 0,1 1 1,0-1-1,0 1 0,-1-1 1,1 1-1,0-1 0,0 1 1,0-1-1,0 1 0,0-1 1,0 1-1,0-1 0,0 1 1,0-1-1,0 1 0,0 0 1,0-1-1,0 1 0,0-1 1,0 1-1,0-1 0,1 1 1,-1-1-1,0 1 0,18 15-1629</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2.462"/>
    </inkml:context>
    <inkml:brush xml:id="br0">
      <inkml:brushProperty name="width" value="0.05" units="cm"/>
      <inkml:brushProperty name="height" value="0.05" units="cm"/>
      <inkml:brushProperty name="color" value="#008C3A"/>
    </inkml:brush>
  </inkml:definitions>
  <inkml:trace contextRef="#ctx0" brushRef="#br0">380 42 12203,'-3'-3'763,"1"0"1,-1-1-1,1 1 1,0-1-1,0 0 1,0 1 0,0-1-1,-2-6 1,4 10-700,0 0 0,0 0 1,0-1-1,0 1 1,0 0-1,0 0 0,0 0 1,0 0-1,0 0 0,0 0 1,0-1-1,0 1 1,0 0-1,0 0 0,0 0 1,0 0-1,0 0 0,0 0 1,0 0-1,0 0 0,-1-1 1,1 1-1,0 0 1,0 0-1,0 0 0,0 0 1,0 0-1,0 0 0,0 0 1,-1 0-1,1 0 0,0 0 1,0 0-1,0 0 1,0 0-1,0 0 0,0 0 1,-1 0-1,1 0 0,0 0 1,0 0-1,0 0 1,0 0-1,0 0 0,-7 5 985,-7 9-699,14-13-187,-19 22 141,1 2 0,1 0-1,1 0 1,-17 40 0,31-61-240,0 1 0,0 0 0,1 0 0,-1-1 1,1 1-1,0 9 0,1-12-44,0 0 0,0-1 1,0 1-1,0-1 1,1 1-1,-1-1 0,1 1 1,-1-1-1,1 1 0,-1-1 1,1 1-1,0-1 0,0 0 1,0 1-1,-1-1 0,1 0 1,1 0-1,-1 1 0,0-1 1,0 0-1,0 0 1,1 0-1,-1-1 0,2 2 1,0 0 3,-1-1 0,1 0-1,0 1 1,0-1 0,0 0 0,0-1 0,0 1 0,0-1 0,0 1 0,0-1 0,0 0 0,0 0 0,0 0 0,0 0 0,0-1 0,0 1 0,0-1 0,0 0 0,0 1 0,0-2 0,0 1 0,0 0 0,-1 0 0,1-1 0,-1 0 0,1 1 0,3-4 0,-4 2-19,1 1 0,0-1 1,-1 0-1,0 0 0,0-1 0,0 1 0,0 0 0,0-1 1,-1 1-1,1-1 0,-1 0 0,0 1 0,0-1 1,0 0-1,-1 0 0,1 1 0,-1-1 0,0 0 1,0 0-1,0 0 0,-2-6 0,1 4-2,-1 0 0,0 0 0,0 0-1,0 0 1,-1 0 0,0 0 0,0 1 0,-1 0-1,1-1 1,-1 1 0,0 1 0,0-1 0,-10-8 0,10 11-1,0-1 0,0 0 0,0 1 0,0-1 0,0 1 0,-1 1 0,1-1 0,-1 0 0,1 1 0,-1 0 0,1 0 0,-1 0 0,0 1 0,0 0 0,1 0 0,-1 0 0,0 0 0,0 1 0,-6 1 0,4 0 37,0 1 0,1-1 0,-1 1 0,1 1 0,-1-1-1,1 1 1,0 0 0,0 1 0,1-1 0,-1 1 0,1 0 0,-6 7 0,8-8 9,0 0 0,0 0-1,0 0 1,1 1 0,-1-1 0,1 1 0,0-1 0,0 1-1,1 0 1,-1-1 0,1 1 0,0 0 0,1 0 0,-1 0 0,1 0-1,0 0 1,0 0 0,2 9 0,-2-12-25,1 0 1,0 1-1,-1-1 0,1-1 1,0 1-1,0 0 0,0 0 1,0 0-1,0 0 0,1-1 1,-1 1-1,1 0 0,-1-1 1,1 0-1,-1 1 0,1-1 1,0 0-1,3 2 0,-2-1 8,1-1-1,0 1 1,0-1-1,0 0 0,0-1 1,0 1-1,0-1 1,0 1-1,6-1 0,0-1 11,-1 0-1,1-1 0,0 0 1,-1 0-1,1-1 0,-1 0 0,14-7 1,-18 7-33,0 0 0,0 0 0,-1 0 1,0 0-1,0-1 0,0 1 0,0-1 1,0 0-1,-1-1 0,1 1 0,-1 0 1,0-1-1,2-6 0,-3 8-2,-1-1 0,0 1-1,0-1 1,0 0 0,0 0 0,-1 1-1,1-1 1,-1 0 0,0 0 0,0 0-1,-1 0 1,1 1 0,-1-1 0,0 0 0,0 0-1,0 1 1,0-1 0,-1 1 0,-2-6-1,1 4-5,-1 0 0,0 0 0,1 0 0,-2 1 0,1-1 0,0 1-1,-1 0 1,0 0 0,0 1 0,0-1 0,-1 1 0,1 1 0,-1-1 0,1 1 0,-1-1-1,-6 0 1,6 1-1,0 1 1,0 0-1,0 0 0,0 0 0,0 1 0,0 0 1,0 0-1,0 1 0,0-1 0,0 1 0,0 0 0,0 1 1,0 0-1,0 0 0,1 0 0,-9 5 0,5-1 14,0 2 0,0-1 0,0 1 0,1 1 0,0-1 0,1 1 1,0 1-1,0-1 0,1 1 0,0 1 0,1-1 0,-7 20 0,10-26 6,1-1 1,0 0-1,0 0 0,1 1 1,-1-1-1,1 0 1,0 1-1,-1-1 1,1 0-1,1 1 1,-1-1-1,0 0 0,1 1 1,0-1-1,0 0 1,0 0-1,0 1 1,0-1-1,1 0 1,-1 0-1,1 0 1,0-1-1,0 1 0,0 0 1,0-1-1,0 1 1,1-1-1,-1 1 1,1-1-1,0 0 1,-1 0-1,1-1 0,4 3 1,0-1 45,0 0-1,1 0 1,-1-1 0,1 0 0,-1 0 0,1-1-1,-1 0 1,1 0 0,0-1 0,0 0 0,-1-1-1,1 1 1,12-4 0,-13 2-157,0 0-1,0 0 1,0-1 0,0 0-1,-1 0 1,1-1-1,9-7 1,-8 5-951,0-1 1,0-1-1,-1 1 1,11-15-1,0-7-960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3.228"/>
    </inkml:context>
    <inkml:brush xml:id="br0">
      <inkml:brushProperty name="width" value="0.05" units="cm"/>
      <inkml:brushProperty name="height" value="0.05" units="cm"/>
      <inkml:brushProperty name="color" value="#008C3A"/>
    </inkml:brush>
  </inkml:definitions>
  <inkml:trace contextRef="#ctx0" brushRef="#br0">94 29 13859,'-4'-2'538,"1"1"0,-1 0 1,0 0-1,0 0 0,1 0 1,-1 0-1,0 1 0,0 0 0,0 0 1,0 0-1,-5 1 0,7 0-311,0-1-1,0 1 0,0 0 0,0 0 1,0 0-1,0 1 0,0-1 1,0 0-1,0 1 0,1-1 1,-1 1-1,0 0 0,1-1 1,-1 1-1,1 0 0,0 0 0,0 0 1,-1 0-1,1 0 0,0 3 1,-1-2-86,1 1 1,0 0-1,0 0 1,0 0-1,0 0 1,1 0-1,0 0 1,-1 0-1,2 0 0,-1 0 1,0 0-1,1 0 1,0-1-1,1 7 1,-1-8-99,0 1-1,0-1 1,0 0-1,0 0 1,0 0 0,0 0-1,0 0 1,1 0 0,-1-1-1,1 1 1,0 0 0,-1-1-1,1 1 1,0-1 0,0 1-1,0-1 1,0 0 0,0 0-1,0 0 1,0 0 0,0 0-1,0 0 1,1-1 0,-1 1-1,4 0 1,3-2 40,0 1 1,-1-1-1,1 0 1,0-1-1,0 0 1,-1 0-1,1-1 0,-1 0 1,0-1-1,0 0 1,0 0-1,-1 0 1,1-1-1,-1 0 0,0-1 1,0 0-1,6-7 1,-11 11-59,0 0 0,-1 0 0,1 0 1,-1 0-1,1 0 0,-1-1 0,0 1 1,0-1-1,0 1 0,0-1 0,0 1 1,-1-1-1,1 1 0,-1-1 0,1 0 1,-1 1-1,0-1 0,0 0 0,0 1 0,-1-1 1,0-4-1,0 5-22,0 0 0,0 0 1,0 0-1,0 0 0,0 0 0,0 0 1,-1 1-1,1-1 0,0 0 0,-1 1 1,0-1-1,1 1 0,-1 0 0,0-1 1,0 1-1,0 0 0,0 0 0,0 0 1,0 0-1,0 1 0,0-1 0,0 0 1,0 1-1,0-1 0,0 1 0,-4 0 1,0 0 0,1 0 1,-1 1 0,0 0 0,1 0 0,-1 0 0,1 1 0,-1 0 0,1 0 0,0 0 0,0 1 0,0-1 0,0 1 0,-8 7-1,9-7 13,1-1-1,0 1 1,0-1-1,0 1 1,1 0-1,-1 0 1,1 1-1,-1-1 1,1 0-1,0 1 1,0-1-1,1 1 1,-1 0-1,1 0 0,-1-1 1,1 1-1,1 0 1,-1 0-1,0 0 1,1 6-1,0-9-7,0 1 0,0-1-1,1 1 1,-1-1 0,1 1 0,-1-1-1,1 0 1,-1 1 0,1-1 0,0 0-1,0 1 1,0-1 0,-1 0 0,1 0-1,0 0 1,1 0 0,-1 0 0,2 2-1,0-2 11,-1 1 0,1-1 0,0 1 0,0-1 0,0 0 0,0 0 0,0 0 0,5 0 0,1 0 42,1-1 0,-1 0-1,0 0 1,0-1 0,11-2 0,-11 1 28,-1 0 1,0-1 0,1 0-1,-1 0 1,0-1 0,13-9-1,-18 11-57,0 0-1,1 0 0,-1-1 1,0 1-1,-1-1 0,1 0 0,0 0 1,-1 0-1,0 0 0,1 0 1,-1 0-1,0-1 0,-1 1 0,1-1 1,-1 1-1,0-1 0,2-5 1,-3 7-32,0 1 1,0-1-1,0 1 1,0-1-1,-1 1 1,1-1-1,0 1 1,-1-1-1,1 1 1,-1-1 0,1 1-1,-1 0 1,0-1-1,0 1 1,1 0-1,-1 0 1,0 0-1,0-1 1,0 1-1,0 0 1,0 0-1,-1 0 1,1 1 0,0-1-1,0 0 1,-1 0-1,1 1 1,0-1-1,-1 0 1,-2 0-1,-3-1 0,-1 0-1,1 0 0,-1 1 1,-11-1-1,2 0-585,0 2-1,-28 2 1,41-2 414,1 0 0,-1 1 0,0 0 0,0 0 0,0 0 0,1 0 0,-1 0 0,0 1 0,1 0 0,-1-1 0,1 1 0,0 1 0,0-1 0,0 0 1,0 1-1,0-1 0,-4 6 0,1 6-2464,5 5 972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23.074"/>
    </inkml:context>
    <inkml:brush xml:id="br0">
      <inkml:brushProperty name="width" value="0.05" units="cm"/>
      <inkml:brushProperty name="height" value="0.05" units="cm"/>
      <inkml:brushProperty name="color" value="#008C3A"/>
    </inkml:brush>
  </inkml:definitions>
  <inkml:trace contextRef="#ctx0" brushRef="#br0">1508 4256 10914,'73'-3'1996,"95"-17"0,-92 9-1400,283-43 1735,-3-24-936,-307 64-1176,465-144 1169,-457 136-1362,0-4 0,-1-2 0,56-38 0,249-172 448,-178 103-163,-140 98-270,76-85 0,167-253-5,-237 299-46,39-86 0,-61 104 7,-3 0 0,25-89 0,-28 62 942,12-106-1,-26 124-642,-3-1 1,-2 1-1,-4-1 0,-3 1 0,-2 0 0,-4 0 0,-2 1 0,-4 0 0,-26-69 0,-52-108-252,78 203-12,-1 1-1,-2 1 1,-2 1-1,-1 0 1,-38-43-1,-97-92 68,78 88-83,-183-175 25,220 223-48,-2 2 0,-1 2 0,-2 2 0,-78-38-1,78 48-21,0 1-1,-2 3 0,0 2 0,0 2 1,-92-10-1,-326 8-169,211 11-8,245 2 197,-294-3-193,205 8 158,-107 16 1,-56 26 13,113-18 22,52-9 2,1 5 1,-114 44 0,136-40-91,2 4 1,-86 50-1,128-62 24,0 1 0,1 2 0,1 1 0,1 1 0,2 2 0,-46 56-1,27-16-14,2 3-1,-39 87 1,53-92 80,3 2-1,3 1 1,-27 120-1,-13 222-574,51-280 319,6 0 1,9 132 0,40 109 268,-27-296 6,3 0 0,52 132-1,-28-109 30,4-3 0,97 150-1,-118-211 84,0-1 1,3-1-1,0-1 0,2-2 0,1 0 0,1-3 1,2 0-1,0-2 0,40 20 0,159 61 860,-37-19-493,-166-72-457,2 0-1,36 10 1,-50-19-211,0-1-1,0 0 1,0-2-1,1 0 1,27-1-1,-42-1-81,0 0-1,0 0 0,0-1 0,0 1 0,0-1 1,0 0-1,0-1 0,0 1 0,0-1 0,0 1 1,0-1-1,-1 0 0,1-1 0,-1 1 0,1-1 1,-1 1-1,0-1 0,0 0 0,0 0 0,-1 0 0,1-1 1,3-6-1,11-28-1266</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4.164"/>
    </inkml:context>
    <inkml:brush xml:id="br0">
      <inkml:brushProperty name="width" value="0.05" units="cm"/>
      <inkml:brushProperty name="height" value="0.05" units="cm"/>
      <inkml:brushProperty name="color" value="#008C3A"/>
    </inkml:brush>
  </inkml:definitions>
  <inkml:trace contextRef="#ctx0" brushRef="#br0">199 129 10370,'-21'-1'4404,"16"0"-3069,0 1 0,1 0 0,-1-1 0,0 2 0,-8 0 0,12-1-1170,0 1 1,-1-1-1,1 1 0,-1 0 0,1-1 0,0 1 1,-1 0-1,1 0 0,0 0 0,0 0 1,0 0-1,0 0 0,-1 0 0,2 0 1,-1 0-1,0 0 0,0 1 0,0-1 0,0 0 1,1 1-1,-1-1 0,0 2 0,-38 93 2485,39-96-2629,0 1 0,-1-1-1,1 1 1,0 0 0,0-1-1,0 1 1,-1-1-1,1 1 1,0 0 0,0-1-1,0 1 1,0 0 0,0-1-1,0 1 1,0 0 0,0-1-1,1 2 1,-1-3-14,0 1 0,1 0 0,-1-1 0,1 1 0,-1-1 0,0 1 0,0 0 0,1-1 0,-1 1 0,0-1 1,0 1-1,1-1 0,-1 1 0,0-1 0,0 1 0,0-1 0,0 1 0,0-1 0,0 1 0,0-1 0,0 0 0,3-15 63,-2 0-1,1 0 1,-2-1-1,-2-24 1,2 40-63,-1-1-1,1 0 1,0 1 0,0-1-1,-1 0 1,1 1 0,-1-1-1,1 1 1,-1-1 0,0 1-1,0-1 1,1 1-1,-1-1 1,0 1 0,0 0-1,0-1 1,-1 1 0,1 0-1,-2-1 1,2 1 4,0 1-1,-1-1 1,1 1-1,0 0 1,0 0 0,-1 0-1,1 0 1,0 0-1,-1 0 1,1 0-1,0 0 1,0 0 0,-1 1-1,1-1 1,0 1-1,0-1 1,0 1 0,-1-1-1,1 1 1,0-1-1,0 1 1,0 0 0,0 0-1,0 0 1,0-1-1,-1 3 1,-1 0 42,0 0-1,0 1 1,0 0 0,1-1-1,-1 1 1,1 0 0,0 0-1,0 0 1,0 0 0,1 1-1,0-1 1,0 0 0,-1 7-1,0 2 92,0 1 0,2 0-1,0 16 1,0-28-134,0 0-1,0 1 0,1-1 1,-1 0-1,0 1 1,1-1-1,0 0 1,0 1-1,-1-1 0,1 0 1,1 0-1,-1 0 1,0 0-1,0 0 1,1 0-1,-1 0 1,1 0-1,0 0 0,-1-1 1,1 1-1,0-1 1,0 1-1,0-1 1,0 0-1,0 0 0,0 0 1,1 0-1,-1 0 1,0 0-1,0-1 1,1 1-1,-1-1 1,0 1-1,1-1 0,-1 0 1,1 0-1,-1 0 1,0 0-1,3-1 1,4 0-2,0-1 0,0 0 0,-1-1 0,1 1 0,0-2 1,-1 1-1,0-1 0,0-1 0,0 1 0,-1-1 0,1-1 1,-1 1-1,0-1 0,11-14 0,-12 14-1,-1-1-1,0 0 1,0 0 0,-1 0-1,0 0 1,0-1 0,3-10-1,-5 13 1,-1 0-1,0 0 1,0-1-1,0 1 1,-1 0-1,1-1 1,-1 1-1,0 0 1,-1-1-1,0 1 0,-2-10 1,3 13-7,0 1 0,-1-1 0,1 0 0,-1 0 1,0 1-1,0-1 0,0 0 0,0 1 0,0-1 0,0 1 0,0-1 0,0 1 1,0-1-1,-1 1 0,1 0 0,-1 0 0,1-1 0,-1 1 0,1 0 1,-1 0-1,-2 0 0,2 0-1,0 1 1,-1 0 0,1-1 0,0 1-1,-1 0 1,1 0 0,-1 0 0,1 1-1,0-1 1,-1 1 0,1-1-1,0 1 1,-1 0 0,-2 1 0,-3 2-2,0 1 1,0 0 0,1 0 0,-1 0 0,1 1 0,0 0-1,-7 9 1,10-11 7,0 0 1,0 1-1,1-1 0,-1 1 0,1 0 0,0 0 1,1 0-1,-1 0 0,1 1 0,0-1 0,0 1 1,1-1-1,-2 9 0,3-13-3,0 0-1,0 1 1,0-1 0,1 0-1,-1 0 1,0 0-1,0 0 1,1 0 0,-1 0-1,0 1 1,1-1 0,-1 0-1,1 0 1,0 0 0,-1 0-1,1 0 1,0-1-1,-1 1 1,1 0 0,0 0-1,0 0 1,0-1 0,0 1-1,0 0 1,0-1 0,0 1-1,0-1 1,0 1 0,0-1-1,0 1 1,0-1-1,0 0 1,0 0 0,1 1-1,-1-1 1,0 0 0,2 0-1,3 0 6,0 0-1,0-1 1,0 0 0,-1 1-1,1-2 1,8-2-1,0-1-2,0-1 1,-1 0-1,1-1 0,-2 0 0,1-1 0,-1-1 0,0 0 0,-1-1 0,0 0 1,0 0-1,-1-1 0,11-16 0,-20 26-5,0-1 0,0 0 0,0 1 0,-1-1 0,1 0 0,0 1 0,-1-1 0,1 0 0,-1 0 0,1 0 0,-1 1 0,0-1 0,0 0 0,0 0 0,0 0 0,0 0 0,0 0 0,-1 0 0,1 1 0,0-1 0,-1 0 0,0 0 0,1 1 0,-1-1 0,0 0 0,0 1 0,0-1 0,0 0 0,0 1 0,0-1 0,0 1 0,-1 0 0,1-1 0,-1 1 0,1 0 0,-1 0 0,-2-2 0,-3-1 0,0 1 0,0-1 0,-1 1 0,1 0 0,-1 1 0,1 0 0,-12-2 0,10 2-105,1 1 1,-1 0-1,1 1 1,-1 0-1,0 0 1,1 1-1,-1 0 1,1 0-1,-16 5 0,23-5-29,0-1-1,-1 1 1,1 0-1,0 0 1,0 0-1,0-1 1,0 1-1,0 0 1,0 0-1,0 1 1,0-1-1,0 0 1,0 0-1,1 0 1,-1 0-1,0 1 1,1-1-1,-1 0 1,1 1-1,0-1 1,-1 2-1,0 1-590,1 0-1,0 0 0,0 0 0,1 1 1,0 5-1,4 14-1501</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5.036"/>
    </inkml:context>
    <inkml:brush xml:id="br0">
      <inkml:brushProperty name="width" value="0.05" units="cm"/>
      <inkml:brushProperty name="height" value="0.05" units="cm"/>
      <inkml:brushProperty name="color" value="#008C3A"/>
    </inkml:brush>
  </inkml:definitions>
  <inkml:trace contextRef="#ctx0" brushRef="#br0">127 63 12859,'0'1'119,"-1"-1"0,1 0 0,0 1 0,0-1 0,-1 0 0,1 1 0,0-1 0,-1 0 0,1 0 0,0 0 0,-1 1 0,1-1 0,0 0 0,-1 0 0,1 0 0,0 0 0,-1 1 0,1-1 0,0 0 0,-1 0 0,1 0 0,-1 0 0,1 0 1,0 0-1,-1 0 0,1 0 0,-1 0 0,1 0 0,0-1 0,-1 1 0,1 0 0,0 0 0,-1 0 0,1 0 0,-1-1 0,1 1 0,0 0 0,0 0 0,-1 0 0,1-1 0,0 1 0,-1 0 0,1-1 0,0 1 0,-1-1 0,-15-16 4374,12 12-1350,-8 6-843,7 2-2180,1 1 0,0 0 0,-1 0 0,2 0 0,-1 0 0,0 1 0,1-1 0,0 1 0,-5 9 0,-4 5-10,11-17-102,0-1 1,0 1 0,0 0-1,0-1 1,0 1 0,0 0-1,1 0 1,-1-1 0,1 1-1,-1 0 1,1 0 0,-1 3-1,1-4-4,0-1 0,0 0-1,0 1 1,1-1 0,-1 0-1,0 1 1,0-1-1,0 0 1,0 1 0,0-1-1,1 0 1,-1 1 0,0-1-1,0 0 1,0 0 0,1 1-1,-1-1 1,0 0 0,0 0-1,1 0 1,-1 1-1,0-1 1,1 0 0,-1 0-1,1 0 1,0 1 4,0-1 0,0 0 0,0 0 1,0 0-1,0 0 0,0 0 0,0 0 0,1 0 0,-1-1 1,0 1-1,0 0 0,1-1 0,7-3 108,1 0-1,-1 0 0,0-1 1,-1-1-1,15-10 1,-5 0 132,20-21 1,-36 36-234,-1-1 1,0 1 0,1-1 0,-1 0 0,0 1-1,0-1 1,0 0 0,0 0 0,0 0 0,0-2-1,-1 3-8,0 0 0,0 0 0,1 0 0,-1 0 0,0 1 0,0-1 0,0 0 0,-1 0 0,1 0 0,0 0 0,0 0 0,0 1 0,-1-1 0,1 0 0,0 0 0,-1 0 0,0-1 0,-1 1-5,1-1 1,-1 1 0,1 0-1,-1 0 1,1 0-1,-1 0 1,0 0-1,0 0 1,1 0 0,-1 1-1,0-1 1,0 1-1,0-1 1,0 1 0,0 0-1,0 0 1,0 0-1,0 0 1,0 0-1,-2 0 1,-4 1 3,0 0 0,0 1 0,0 0 0,1 0 0,-1 1 0,1 0 0,-1 0 0,1 0 0,0 1 0,-10 7 0,15-9 20,-1 0 0,0 0-1,1 0 1,-1 1 0,1-1-1,0 1 1,-1 0-1,1-1 1,1 1 0,-1 0-1,0 0 1,1 0 0,-1 1-1,1-1 1,0 0 0,0 0-1,0 1 1,1-1 0,-1 0-1,1 1 1,0-1 0,0 1-1,0-1 1,0 0 0,0 1-1,2 6 1,-1-8-12,0 0 0,0 1 1,0-1-1,0 0 0,0 1 0,0-1 0,0 0 1,1 0-1,-1 0 0,1 0 0,0 0 0,-1 0 1,1-1-1,0 1 0,0 0 0,0-1 1,3 2-1,-1-1-1,-1-1 0,0 0 1,1 0-1,-1 0 0,1 0 0,-1-1 0,1 1 1,0-1-1,-1 0 0,1 0 0,3 0 1,0-1-2,0 0 1,0-1 0,0 0-1,0 0 1,-1 0 0,1-1-1,-1 0 1,0 0 0,1-1-1,-1 1 1,10-10 0,-14 11-13,-1 0 0,1 0 0,-1 0 0,1 0 0,-1 0 0,0-1 1,0 1-1,0-1 0,0 1 0,0-1 0,-1 1 0,1-1 0,-1 1 1,1-1-1,-1 0 0,0 1 0,0-1 0,0 1 0,-1-1 0,1 0 0,-1 1 1,1-1-1,-1 1 0,0-1 0,0 1 0,0 0 0,0-1 0,0 1 1,-1 0-1,1 0 0,-1-1 0,1 1 0,-1 0 0,0 1 0,0-1 0,0 0 1,0 0-1,0 1 0,-3-3 0,0 2 0,0 0 0,0 0 0,0 0 0,0 1 0,0-1 0,0 1 0,0 0 0,0 1 0,0-1 0,-9 1 0,12 1 0,-1-1 0,0 0 0,0 1 0,1 0 0,-1 0 0,0 0 0,1 0 0,-1 0 0,1 0 0,-1 1 0,1-1 0,0 1 0,0 0 0,0-1 0,-1 1 0,2 0 0,-1 0 0,0 1 0,0-1 0,1 0 0,-3 4 0,4-5-80,-1 0 0,0 0 1,0 0-1,1 0 0,-1 0 0,1 1 0,-1-1 0,1 0 1,-1 0-1,1 1 0,0-1 0,0 0 0,-1 1 1,1-1-1,0 0 0,0 1 0,0-1 0,1 0 0,-1 1 1,0-1-1,0 0 0,1 0 0,-1 1 0,1-1 1,-1 0-1,1 0 0,-1 0 0,1 1 0,0-1 1,0 0-1,0 0 0,1 2 0,1-1-247,1 0-1,-1-1 1,0 1-1,1-1 1,-1 1-1,1-1 1,0 0-1,-1 0 0,1-1 1,0 1-1,7-1 1,42 1-1599</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5.880"/>
    </inkml:context>
    <inkml:brush xml:id="br0">
      <inkml:brushProperty name="width" value="0.05" units="cm"/>
      <inkml:brushProperty name="height" value="0.05" units="cm"/>
      <inkml:brushProperty name="color" value="#008C3A"/>
    </inkml:brush>
  </inkml:definitions>
  <inkml:trace contextRef="#ctx0" brushRef="#br0">145 111 13691,'-18'-17'5898,"16"15"-5305,0 1 0,1-1 1,-1 0-1,0 1 0,0-1 1,1 0-1,-1 0 0,1 0 0,-1 0 1,0-3-1,2 5-530,0 0-1,-1-1 1,1 1 0,0 0-1,0 0 1,0-1 0,0 1-1,-1 0 1,1 0 0,0-1 0,0 1-1,0 0 1,-1 0 0,1 0-1,0-1 1,0 1 0,-1 0-1,1 0 1,0 0 0,-1 0-1,1 0 1,0-1 0,0 1 0,-1 0-1,1 0 1,0 0 0,-1 0-1,1 0 1,-1 0 0,-10 5 675,-10 12-375,14-9-278,0 0 0,1 1 0,-1-1 1,2 1-1,-1 0 0,1 1 0,1-1 0,0 1 0,0 0 1,1 0-1,0 1 0,1-1 0,-3 20 0,5-29-74,0 0 0,1 0-1,-1 1 1,0-1 0,0 0 0,0 0-1,1 0 1,-1 0 0,0 0 0,1-1 0,-1 1-1,1 0 1,0 0 0,-1 0 0,1 0-1,-1 0 1,1-1 0,0 1 0,0 0-1,-1 0 1,1-1 0,0 1 0,0-1-1,0 1 1,0-1 0,0 1 0,0-1 0,0 1-1,0-1 1,0 0 0,0 0 0,0 1-1,0-1 1,0 0 0,0 0 0,0 0-1,0 0 1,0 0 0,2-1 0,2 1 20,0-1 0,0 0 1,0 0-1,0 0 1,0 0-1,0-1 0,5-3 1,-2 1-6,-1 0 1,1-1 0,-1-1 0,0 1-1,0-1 1,-1 0 0,0-1 0,0 1-1,0-1 1,7-12 0,-10 14-19,0 0 0,-1 0 0,1 0 0,-1 0 0,0-1 0,-1 1 1,1-1-1,-1 1 0,0-1 0,0 1 0,-1-1 0,0 0 0,0 1 0,0-1 0,0 0 0,-1 1 1,-2-9-1,3 12-9,-1 1 1,1 0 0,0 0 0,-1 0-1,1 0 1,-1 0 0,1 0-1,-1 0 1,0 1 0,1-1-1,-1 0 1,0 0 0,1 0-1,-1 1 1,0-1 0,-2-1 0,3 2-1,-1 0 1,0-1-1,1 1 1,-1 0-1,0 0 1,1 0-1,-1 0 1,0 0 0,0 0-1,1 0 1,-1 0-1,0 0 1,1 0-1,-1 0 1,0 1-1,1-1 1,-1 0 0,0 0-1,0 1 1,-2 1 0,1 0 0,-1 0 0,1 0 0,0 0 0,-1 0 0,1 0 0,0 1 0,1-1 0,-4 5 0,2-1 2,1 1-1,-1-1 0,1 0 0,0 1 1,1 0-1,-1-1 0,1 1 0,1 0 1,-1-1-1,1 1 0,1 0 0,-1 0 1,1 0-1,0-1 0,2 8 0,-2-9 2,1-1-1,-1 1 0,1-1 0,0 1 0,0-1 1,0 1-1,0-1 0,1 0 0,0 0 0,0 0 0,0-1 1,0 1-1,1-1 0,-1 1 0,1-1 0,0 0 0,0-1 1,0 1-1,0-1 0,0 1 0,8 2 0,-9-5 20,0 1 0,0-1 0,0 1 0,0-1-1,0 0 1,1 0 0,-1 0 0,0-1-1,0 1 1,0-1 0,0 1 0,0-1 0,0 0-1,0 0 1,-1 0 0,1-1 0,0 1 0,-1-1-1,1 1 1,0-1 0,-1 0 0,0 0 0,1 0-1,-1-1 1,0 1 0,0 0 0,0-1-1,1-2 1,0 0 21,0 0 1,0-1-1,0 1 0,-1 0 0,0-1 0,0 1 0,0-1 0,-1 0 0,0 0 1,0 0-1,0 1 0,-1-1 0,0 0 0,0-6 0,-1 6-35,0 0-1,-1 0 0,1 1 0,-1-1 0,0 0 1,0 1-1,-1 0 0,0-1 0,0 1 1,0 0-1,0 1 0,-1-1 0,0 0 0,0 1 1,0 0-1,0 0 0,-1 0 0,-6-4 0,-2 1-308,-1 0 0,1 0 0,-1 2 0,0-1 0,-30-5 0,25 5-1460,19 6 1723,0 0-1,-1 0 1,1 0 0,0 0-1,0 0 1,0 0 0,-1 0-1,1 0 1,0 0-1,0-1 1,0 1 0,0 0-1,-1 0 1,1 0 0,0 0-1,0-1 1,0 1-1,0 0 1,0 0 0,0 0-1,0 0 1,0-1-1,-1 1 1,1 0 0,0 0-1,0 0 1,0-1 0,0 1-1,0 0 1,0 0-1,0-1 1</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6.917"/>
    </inkml:context>
    <inkml:brush xml:id="br0">
      <inkml:brushProperty name="width" value="0.05" units="cm"/>
      <inkml:brushProperty name="height" value="0.05" units="cm"/>
      <inkml:brushProperty name="color" value="#008C3A"/>
    </inkml:brush>
  </inkml:definitions>
  <inkml:trace contextRef="#ctx0" brushRef="#br0">44 181 12219,'105'-54'7005,"33"-17"-2484,-30 15-3105,-171 75-1864,-84 39-5,113-43 477,1 2 0,-38 26 0,66-40 18,0 0 1,0 1-1,0 0 0,1 0 0,0 1 1,-8 8-1,11-11-9,0-1 1,1 0-1,-1 1 0,0-1 1,1 1-1,-1 0 0,1-1 0,-1 1 1,1-1-1,0 1 0,0 0 1,0-1-1,0 1 0,0 0 0,0-1 1,0 1-1,0-1 0,0 1 1,1 0-1,-1-1 0,1 1 0,-1-1 1,1 1-1,0-1 0,0 1 1,0-1-1,-1 0 0,1 1 1,2 1-1,23 27 528,-17-22-466,-1 1-1,0 1 1,-1-1-1,0 1 1,-1 0-1,6 14 1,-5-5 0,-2 0 0,0 1 0,-1-1 1,1 28-1,7 33 537,-8-65-412,-2-3 64,0 0 0,1 0 0,1-1 0,0 0 0,1 0 0,9 18 0,-12-27-228,0 0-1,0 0 0,0 0 1,0-1-1,0 1 0,0-1 1,0 1-1,1-1 1,-1 0-1,0 0 0,1 0 1,-1 0-1,1 0 0,0-1 1,-1 1-1,1-1 0,-1 1 1,1-1-1,0 0 0,-1 0 1,1 0-1,4-2 0,6 0 106,0 0 0,-1-1 0,15-6 0,-23 8-117,13-5 85,4-1-61,1-1 0,-1-1 0,23-13 0,-43 22-239,1-1 0,-1 0 0,0 0 0,0 0 0,0 0 0,1 0 0,-1 0 0,0 0-1,-1-1 1,1 1 0,0 0 0,0-1 0,0 1 0,-1 0 0,1-1 0,0-2 0,0 0-1217,-1 0-1,0 0 1,1 0 0,-2-7 0,1 4 207,2-12-865</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7.462"/>
    </inkml:context>
    <inkml:brush xml:id="br0">
      <inkml:brushProperty name="width" value="0.05" units="cm"/>
      <inkml:brushProperty name="height" value="0.05" units="cm"/>
      <inkml:brushProperty name="color" value="#008C3A"/>
    </inkml:brush>
  </inkml:definitions>
  <inkml:trace contextRef="#ctx0" brushRef="#br0">1 169 18788,'2'2'598,"1"0"-1,-1 0 1,0 0 0,0 0-1,0 0 1,0 0 0,0 1-1,0-1 1,-1 1 0,1-1 0,1 4-1,-2-2-223,1 1 0,-1 0 0,0-1 0,0 1 1,0 0-1,0 6 0,-1 4-260,-1 0 1,-1 0-1,-3 20 0,3-27 167,2-1-243,2-9-2,3-14 11,-4-15-33,-3-34-1,0 5-86,2 42 43,-2 8 17,-1 9 9,1 2 3,2 0 2,0-1 0,0 1 0,0 0 1,0-1-1,0 1 0,1 0 0,-1-1 1,0 1-1,0-1 0,0 1 1,1-1-1,-1 1 0,0 0 0,1-1 1,-1 1-1,0-1 0,1 1 0,-1-1 1,1 0-1,-1 1 0,0-1 0,1 1 1,0 0-1,14 9 50,-9-7-35,0-1 0,0 1 0,1-1 0,-1-1 0,1 0 0,-1 1 0,1-2 0,0 1 0,-1-1 0,1 0 0,0-1 0,-1 1 1,1-1-1,0 0 0,-1-1 0,13-4 0,-13 3-10,0 1 0,-1-1 0,1 0 0,-1 0 0,1-1 0,-1 0 0,0 1 0,-1-2 0,1 1 0,-1-1 0,1 1 0,-1-1 0,-1-1 0,1 1 0,-1 0 0,0-1 0,5-10 0,0-19 28,-8 33-18,0 0-1,1 0 0,-1 0 0,0 0 0,0 0 0,0 0 0,0 0 0,-1 0 0,1 0 0,0 0 0,-1 0 0,0 0 0,1 0 0,-3-3 0,3 4-2,0 1 0,0 0 1,-1-1-1,1 1 0,0 0 0,0 0 0,-1-1 0,1 1 0,0 0 0,0 0 0,-1 0 0,1-1 0,0 1 0,-1 0 0,1 0 0,0 0 0,-1 0 0,1 0 0,-1 0 0,1-1 0,0 1 0,-1 0 0,1 0 0,0 0 0,-1 0 0,1 0 0,0 1 0,-1-1 0,1 0 0,-1 0 0,1 0 0,0 0 0,-1 0 0,1 0 0,0 1 0,0-1 0,-1 0 0,1 0 0,0 0 1,-1 1-1,1-1 0,0 0 0,0 0 0,-1 1 0,1-1 0,0 0 0,0 1 0,0-1 0,-1 0 0,1 1 0,0-1 0,0 0 0,0 1 0,0-1 0,0 0 0,0 1 0,-1 2 62,0 0 0,0-1 0,0 1 0,0 0 0,1 0 1,-1 4-1,2 2 51,0 1 0,0-1 1,1 1-1,0-1 1,1 0-1,0 0 0,7 16 1,0-7-66,0 0-1,20 27 1,-29-44-136,0 0-1,0 1 1,0-1-1,0 0 1,0 1-1,0-1 1,0 0-1,1 0 0,-1 0 1,0 0-1,1 0 1,-1-1-1,1 1 1,-1 0-1,1-1 1,-1 1-1,1-1 1,-1 1-1,1-1 0,0 0 1,-1 1-1,1-1 1,-1 0-1,1 0 1,0 0-1,-1 0 1,1-1-1,0 1 1,-1 0-1,1-1 1,-1 1-1,1-1 0,-1 0 1,1 1-1,-1-1 1,1 0-1,-1 0 1,1 0-1,-1 0 1,0 0-1,2-2 1,1-1-355,0 0-1,0-1 1,0 0 0,-1 0 0,1 0 0,-1 0 0,0 0 0,-1-1 0,1 1 0,-1-1 0,2-7 0,3-13-48</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7.758"/>
    </inkml:context>
    <inkml:brush xml:id="br0">
      <inkml:brushProperty name="width" value="0.05" units="cm"/>
      <inkml:brushProperty name="height" value="0.05" units="cm"/>
      <inkml:brushProperty name="color" value="#008C3A"/>
    </inkml:brush>
  </inkml:definitions>
  <inkml:trace contextRef="#ctx0" brushRef="#br0">0 0 15579,'1'0'411,"-1"0"-1,1 0 1,0 0-1,-1 1 0,1-1 1,-1 0-1,1 0 1,0 0-1,-1 1 0,1-1 1,-1 0-1,1 1 1,-1-1-1,1 0 0,0 1 1,7 10 2460,1 12-673,-3-6-1279,0 4-204,2 0 0,0-1 0,12 21 0,-17-35-658,0-1-1,1 0 1,-1 0-1,1-1 1,0 1-1,1-1 1,-1 1-1,1-1 1,-1-1-1,1 1 1,1-1-1,-1 0 1,0 0-1,1 0 1,-1-1-1,7 3 1,-3-3-5,0 0-1,1 0 1,-1-1 0,0-1-1,14 1 1,-20-1-88,0-1 0,0 1 0,0 0-1,0-1 1,-1 0 0,1 1 0,0-1 0,0 0 0,0-1-1,0 1 1,-1 0 0,1-1 0,-1 1 0,1-1-1,-1 0 1,0 0 0,1 0 0,-1 0 0,0 0 0,3-5-1,4-12-4008,15-40-1,-18 38 2261</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8.178"/>
    </inkml:context>
    <inkml:brush xml:id="br0">
      <inkml:brushProperty name="width" value="0.05" units="cm"/>
      <inkml:brushProperty name="height" value="0.05" units="cm"/>
      <inkml:brushProperty name="color" value="#008C3A"/>
    </inkml:brush>
  </inkml:definitions>
  <inkml:trace contextRef="#ctx0" brushRef="#br0">1 81 14723,'8'-1'1394,"1"0"-1,-1 0 0,0 0 1,10-4-1,34-13 1801,-10 4-1971,-8 4-616,-6 1-191,56-10 0,-82 19-415,0-1 1,0 1-1,0 0 1,0 0-1,0 0 1,0 0-1,0 0 0,0 0 1,0 1-1,0-1 1,0 1-1,0-1 1,0 1-1,0 0 1,0 0-1,-1-1 1,4 4-1,-3-2-3,0 0-1,-1 0 1,1 0 0,-1 0 0,1 0-1,-1 1 1,0-1 0,0 0 0,0 1-1,-1-1 1,1 1 0,0-1-1,-1 1 1,0 3 0,2 7 11,0 0 1,0 0-1,1 0 1,0-1-1,1 1 1,1-1-1,0 0 1,1 0-1,8 13 1,11 9 143,-8-10 183,19 33-1,-32-50-238,0 1 1,0 0-1,-1 1 1,0-1-1,-1 0 1,0 1-1,0 0 1,1 15-1,-4-19-55,1-1-1,-1 1 0,0 0 0,0 0 1,-1 0-1,0 0 0,1-1 1,-1 1-1,-1-1 0,1 0 0,-1 1 1,0-1-1,0 0 0,0 0 1,0-1-1,-1 1 0,1-1 1,-1 0-1,0 0 0,0 0 0,-7 4 1,7-5-65,1 0 0,-1-1 1,1 1-1,-1-1 0,0 0 1,0 0-1,0 0 0,1 0 0,-1-1 1,0 1-1,0-1 0,-5-1 1,6 1-87,0-1-1,0 1 1,0-1 0,1 0 0,-1 0 0,0 0 0,1-1 0,-1 1-1,1 0 1,-1-1 0,1 0 0,0 0 0,-1 1 0,1-1 0,0-1-1,0 1 1,1 0 0,-3-3 0,3 3 32,-1 0 0,1 0 0,0-1 0,-1 1 0,1 0 0,0-1 0,1 1 0,-1 0 0,0-1 0,1 1 0,-1-1 0,1 1 0,0-1 1,0 1-1,0-1 0,0-2 0,6-15-187</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8.532"/>
    </inkml:context>
    <inkml:brush xml:id="br0">
      <inkml:brushProperty name="width" value="0.05" units="cm"/>
      <inkml:brushProperty name="height" value="0.05" units="cm"/>
      <inkml:brushProperty name="color" value="#008C3A"/>
    </inkml:brush>
  </inkml:definitions>
  <inkml:trace contextRef="#ctx0" brushRef="#br0">1 117 15555,'5'0'1969,"5"-3"1367,9-9-983,1-1-273,9-6-711,0 2-385,-2 2-504,-4-1-200,-4 5-216,0 4-224,-9 3-752,0 4-488,-8 7-1625,-2 5-2864,7 7 3544</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8.690"/>
    </inkml:context>
    <inkml:brush xml:id="br0">
      <inkml:brushProperty name="width" value="0.05" units="cm"/>
      <inkml:brushProperty name="height" value="0.05" units="cm"/>
      <inkml:brushProperty name="color" value="#008C3A"/>
    </inkml:brush>
  </inkml:definitions>
  <inkml:trace contextRef="#ctx0" brushRef="#br0">1 126 13771,'5'4'2264,"2"-3"2577,11-4-2504,4-2-353,2-7-735,3-1-449,-5 1-568,0-4-352,-1-1-1008,2 1-465,-1-3-1303,6 2 1359</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3:59.262"/>
    </inkml:context>
    <inkml:brush xml:id="br0">
      <inkml:brushProperty name="width" value="0.05" units="cm"/>
      <inkml:brushProperty name="height" value="0.05" units="cm"/>
      <inkml:brushProperty name="color" value="#008C3A"/>
    </inkml:brush>
  </inkml:definitions>
  <inkml:trace contextRef="#ctx0" brushRef="#br0">157 12 13931,'0'1'168,"-1"-1"0,1 0-1,0 0 1,-1 0 0,1 0 0,0 1 0,-1-1 0,1 0 0,0 0-1,-1 0 1,1 0 0,0 0 0,-1 0 0,1 0 0,0 0-1,-1 0 1,1 0 0,-1 0 0,1 0 0,0 0 0,-1 0-1,1 0 1,0 0 0,-1-1 0,1 1 0,0 0 0,0 0-1,-1 0 1,1-1 0,0 1 0,-1 0 0,1 0 0,0 0 0,0-1-1,-1 1 1,1 0 0,0-1 0,0 1 0,0 0 0,-1 0-1,1-1 1,0 1 0,0 0 0,0-1 0,0 1 0,0-1-1,0 1 1,0 0 0,0-1 0,0 1 0,0 0 0,0-1 0,0 1-1,0 0 1,0-1 0,0 1 0,0 0 0,0-1 0,0 1-1,0 0 1,1-1 0,-1 1 0,0 0 0,0-1 0,0 1-1,1 0 1,-1-1 0,-4 4 82,1 0 0,0 0-1,-1 0 1,1 0 0,0 1 0,1-1 0,-1 1-1,1 0 1,-1 0 0,1 0 0,0 0 0,-1 5-1,-2 6 55,0 0 0,-3 18-1,6-22-209,-23 131 636,21-111-643,2-1 0,2 52 1,1-69-51,1 0 1,0 0-1,1 0 1,1-1-1,8 21 1,-10-28-14,1 1 0,0 0 1,0-1-1,0 0 0,1 0 1,-1 0-1,1 0 0,0 0 1,1-1-1,-1 0 0,1 0 1,0 0-1,10 6 0,-11-9-14,0 1-1,0-1 1,1 0 0,-1-1-1,0 1 1,0-1-1,0 0 1,1 0-1,-1 0 1,0 0-1,0-1 1,0 1-1,1-1 1,-1-1 0,0 1-1,0 0 1,0-1-1,-1 0 1,1 0-1,0 0 1,-1 0-1,1-1 1,-1 1 0,1-1-1,-1 0 1,0 0-1,3-4 1,-4 5-3,0-1-1,0 0 1,0 0 0,0 0 0,0 0 0,0-1-1,-1 1 1,0 0 0,1-1 0,-1 1 0,-1-1 0,1 0-1,0 1 1,-1-5 0,0 5-1,0 0 0,0 0 0,-1 0 0,0 1 1,1-1-1,-1 0 0,0 0 0,0 0 0,-1 0 0,1 1 0,-1-1 0,1 0 0,-1 1 0,0 0 0,0-1 1,0 1-1,0 0 0,-5-4 0,3 3 5,-1 0 1,1 0-1,-1 0 1,0 0 0,0 1-1,0 0 1,0 0-1,-1 1 1,1-1-1,0 1 1,-1 0-1,1 0 1,-1 1 0,1 0-1,-1 0 1,1 0-1,-1 1 1,1-1-1,-9 3 1,-2 2-533,-1 0 0,1 1 0,-1 1 0,-26 16 0,15-11-538</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23.743"/>
    </inkml:context>
    <inkml:brush xml:id="br0">
      <inkml:brushProperty name="width" value="0.05" units="cm"/>
      <inkml:brushProperty name="height" value="0.05" units="cm"/>
      <inkml:brushProperty name="color" value="#008C3A"/>
    </inkml:brush>
  </inkml:definitions>
  <inkml:trace contextRef="#ctx0" brushRef="#br0">58 36 8794,'-8'0'1214,"-21"0"2809,28 0-3862,0 0-1,0-1 1,0 1 0,0 0-1,0 0 1,0 0 0,0-1-1,0 1 1,0 0 0,0-1-1,0 1 1,1-1 0,-1 1-1,0-1 1,0 1 0,0-1-1,1 0 1,-1 1 0,0-1-1,1 0 1,-1 0 0,0-1-1,0 1-77,1 1-1,0-1 0,0 0 0,0 1 1,0-1-1,0 0 0,0 1 1,0-1-1,0 0 0,0 1 0,1-1 1,-1 1-1,0-1 0,0 0 0,1 1 1,-1-1-1,0 1 0,1-1 0,-1 0 1,0 1-1,1-1 0,-1 1 0,1-1 1,-1 1-1,1-1 0,-1 1 0,1 0 1,-1-1-1,1 1 0,-1 0 1,1-1-1,0 1 0,-1 0 0,2-1 1,0 0 73,0 1-1,1-1 1,-1 0 0,1 1 0,-1-1 0,0 1 0,6 0 0,15 2 471,33 9 1,-9-1-111,0-3 157,87 3 0,-158-17 384,5 6-1140,1 1 1,-1 0-1,1 1 1,-1 1-1,1 1 1,0 1-1,-1 0 1,-33 14-1,43-13-1658,13-7 564</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09.051"/>
    </inkml:context>
    <inkml:brush xml:id="br0">
      <inkml:brushProperty name="width" value="0.05" units="cm"/>
      <inkml:brushProperty name="height" value="0.05" units="cm"/>
      <inkml:brushProperty name="color" value="#008C3A"/>
    </inkml:brush>
  </inkml:definitions>
  <inkml:trace contextRef="#ctx0" brushRef="#br0">21 3 9698,'-8'-1'3330,"8"0"-3200,0 1-1,0 0 1,0 0-1,-1 0 1,1 0-1,0 0 1,0 0-1,-1-1 1,1 1-1,0 0 1,0 0-1,-1 0 1,1 0-1,0 0 1,0 0 0,-1 0-1,1 0 1,0 0-1,0 0 1,-1 0-1,1 0 1,0 0-1,0 1 1,-1-1-1,1 0 1,0 0-1,0 0 1,-1 0-1,1 0 1,0 0 0,0 1-1,0-1 1,-1 0-1,1 0 1,0 0-1,0 0 1,0 1-1,0-1 1,-1 0-1,1 0 1,0 1-1,0-1 1,0 0-1,0 0 1,0 1 0,0-1-1,0 0 1,0 0-1,0 1 1,0-1-1,0 0 1,0 0-1,0 1 1,0-1-1,-1 9 691,0-5-428,0 0 1,1 0-1,0 0 0,0 0 0,1 7 1,-1-9-311,1-1 0,-1 1 0,1-1 0,0 1 0,-1-1 0,1 0 0,0 1 0,0-1 0,0 0 0,0 1 0,0-1 0,0 0-1,0 0 1,0 0 0,1 0 0,-1 0 0,0 0 0,1 0 0,1 0 0,10 4 248,0 0 0,0-1 0,1-1 0,-1 0 0,28 1-1,0 1-49,-6 1-259,37 6-203,-24-8-2801,-32-5 706,0-8 830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09.528"/>
    </inkml:context>
    <inkml:brush xml:id="br0">
      <inkml:brushProperty name="width" value="0.05" units="cm"/>
      <inkml:brushProperty name="height" value="0.05" units="cm"/>
      <inkml:brushProperty name="color" value="#008C3A"/>
    </inkml:brush>
  </inkml:definitions>
  <inkml:trace contextRef="#ctx0" brushRef="#br0">134 1 9482,'-4'2'8461,"1"4"-4756,2 11-3660,0-4 783,-5 9 330,-13 33 1,-2 9-206,10-25-690,3 1-1,1 0 1,1 0 0,1 41-1,6-44-77,-5 110 398,2-121-520,-1-1 0,-2 1 0,-12 41-1,17-67-63,0 2-35,-1-1 0,1 1 0,-1-1 0,0 1 0,1 0 0,-1-1 0,0 0 0,0 1 0,0-1 0,0 1 0,-2 1 0,2-17-2410,1 10 1860,1 1-1,-1-1 1,1 0-1,0 0 1,2-5-1,1-4-635,-2-11-549</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09.967"/>
    </inkml:context>
    <inkml:brush xml:id="br0">
      <inkml:brushProperty name="width" value="0.05" units="cm"/>
      <inkml:brushProperty name="height" value="0.05" units="cm"/>
      <inkml:brushProperty name="color" value="#008C3A"/>
    </inkml:brush>
  </inkml:definitions>
  <inkml:trace contextRef="#ctx0" brushRef="#br0">9 186 10418,'0'0'135,"0"0"0,0 0 0,-1 0 0,1-1 0,0 1 0,0 0-1,0 0 1,0 0 0,0-1 0,-1 1 405,1 0-405,0 0-1,0-1 1,0 1 0,-1 0 0,1 0 0,0 0 0,0 0 0,0 0 0,0 0 0,-1 0-1,1 0 1,0 0 0,0 0 0,0 0 0,-1 0 0,1 0 0,0 0 0,0 0-1,-1 0 1,1 0 0,0 0 0,0 0 0,0 0 0,-1 0 0,1 0 0,0 0 0,0 0-1,0 0 1,-1 0 0,1 0 0,0 0 0,0 1 0,0-1-56,0 0 1,0 1-1,0-1 0,0 0 1,0 0-1,0 0 0,0 1 1,1-1-1,-1 0 1,0 0-1,0 0 0,0 1 1,0-1-1,1 0 0,-1 0 1,0 0-1,0 0 0,0 0 1,1 1-1,-1-1 0,0 0 1,0 0-1,0 0 1,1 0-1,-1 0 0,0 0 1,0 0-1,1 0 0,-1 0 1,0 0-1,0 0 0,1 0 1,-1 0-1,0 0 0,0 0 1,1 0-1,-1 0 1,4-1 92,-1 0 0,1 0 1,-1 0-1,1 0 0,-1 0 1,0-1-1,0 0 1,0 0-1,1 1 0,3-5 1,30-29 605,-24 21-470,10-8 202,0 2 0,2 0 1,48-30-1,-71 49-552,0 0-1,1 0 1,-1 0-1,1 0 1,-1 1-1,1-1 1,-1 1-1,1-1 1,3 1-1,4 2-4526</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0.399"/>
    </inkml:context>
    <inkml:brush xml:id="br0">
      <inkml:brushProperty name="width" value="0.05" units="cm"/>
      <inkml:brushProperty name="height" value="0.05" units="cm"/>
      <inkml:brushProperty name="color" value="#008C3A"/>
    </inkml:brush>
  </inkml:definitions>
  <inkml:trace contextRef="#ctx0" brushRef="#br0">50 112 10714,'-5'3'937,"0"1"-1,1-1 1,-1 1-1,1 0 1,0 0-1,0 0 0,1 0 1,-1 1-1,1 0 1,-5 9-1,8-14-875,0 0 1,0 0-1,0 0 0,0 1 0,0-1 1,0 0-1,-1 0 0,1 0 1,0 0-1,0 0 0,0 0 0,0 1 1,0-1-1,0 0 0,0 0 0,0 0 1,0 0-1,0 1 0,0-1 0,0 0 1,0 0-1,0 0 0,0 0 1,0 0-1,0 1 0,0-1 0,0 0 1,0 0-1,0 0 0,0 0 0,1 0 1,-1 0-1,0 1 0,0-1 0,0 0 1,0 0-1,0 0 0,0 0 1,0 0-1,0 0 0,1 0 0,-1 1 1,0-1-1,0 0 0,0 0 0,9-2 1025,10-7-249,62-38 1837,137-57 0,-184 95-3878,-41 10-1175,-10-3 848</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3.110"/>
    </inkml:context>
    <inkml:brush xml:id="br0">
      <inkml:brushProperty name="width" value="0.05" units="cm"/>
      <inkml:brushProperty name="height" value="0.05" units="cm"/>
      <inkml:brushProperty name="color" value="#008C3A"/>
    </inkml:brush>
  </inkml:definitions>
  <inkml:trace contextRef="#ctx0" brushRef="#br0">36 165 11258,'0'0'205,"-1"-1"0,1 0 1,-1 0-1,1 0 0,0 0 0,-1 0 0,1 0 0,0 1 0,-1-1 0,1 0 0,0 0 0,0 0 0,0 0 0,0 0 0,0 0 0,0 0 0,0 0 0,0 0 0,1 0 0,-1 0 0,0 0 0,0 0 0,1 0 0,0-1 0,1-2 210,0 0-1,0 1 0,0-1 1,4-4-1,11-10 864,1 0 0,38-27-1,-10 8-185,-91 66-1351,26-16-37,2 2-1,-29 27 1,39-33 201,-1-1-1,2 1 1,-1 0 0,1 1 0,0 0 0,1 0-1,-6 16 1,10-24 115,1 0 0,-1-1 0,1 1 0,0 0 0,0 0 1,0 0-1,0 0 0,0 0 0,0 0 0,0-1 0,1 1 0,-1 0 0,1 0 0,-1 0 0,1-1 0,0 1 0,-1 0 0,1 0 0,0-1 0,2 3 0,2 2 185,1 1 1,-1-1-1,12 8 0,-12-9-73,1 0 0,-1 0 0,5 6 0,-7-6-70,0-1 0,-1 1 0,0 0-1,0 0 1,0 0 0,-1 0 0,1 0 0,-1 0 0,0 1 0,-1-1-1,1 6 1,-1 9-44,-4 32 0,1-31 8,2-8 2,-1 4 152,1 1-1,2 27 1,-1-45-144,0 1 0,0-1 0,0 1 0,0-1-1,1 1 1,-1 0 0,0-1 0,0 1 0,1-1 0,-1 0 0,0 1 0,0-1 0,1 1-1,-1-1 1,0 1 0,1-1 0,-1 0 0,1 1 0,-1-1 0,1 0 0,-1 1 0,1-1 0,-1 0-1,1 0 1,-1 1 0,1-1 0,-1 0 0,1 0 0,-1 0 0,1 0 0,-1 0 0,1 1 0,-1-1-1,1 0 1,-1 0 0,1-1 0,0 1 0,-1 0 0,1 0 0,0 0 0,23-8 863,-22 7-840,19-8-17,0-1-1,-1 0 1,0-2 0,19-14 0,-32 20-419,0 0 1,-1 1-1,0-2 1,0 1-1,0-1 1,-1 0-1,0 0 1,-1 0-1,1-1 0,-1 0 1,-1 0-1,1 0 1,3-16-1,-2-10-381</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3.686"/>
    </inkml:context>
    <inkml:brush xml:id="br0">
      <inkml:brushProperty name="width" value="0.05" units="cm"/>
      <inkml:brushProperty name="height" value="0.05" units="cm"/>
      <inkml:brushProperty name="color" value="#008C3A"/>
    </inkml:brush>
  </inkml:definitions>
  <inkml:trace contextRef="#ctx0" brushRef="#br0">12 71 13987,'-3'27'2251,"1"-18"-1438,1 0 0,0 0 0,1-1 1,0 1-1,0 0 0,1 0 0,0 0 1,4 14-1,1-4 267,11 21 0,-24-70-934,1 12-227,1 0 0,-5-32 0,5 24-123,5 25 204,0 1 0,-1 0 0,1-1-1,0 1 1,0 0 0,0-1 0,0 1 0,0 0-1,0-1 1,0 1 0,0-1 0,0 1 0,0 0 0,0-1-1,0 1 1,0 0 0,0-1 0,0 1 0,1 0 0,-1-1-1,0 1 1,0 0 0,0-1 0,0 1 0,1 0-1,-1 0 1,0-1 0,0 1 0,1 0 0,-1 0 0,0-1-1,0 1 1,1 0 0,-1 0 0,0 0 0,1 0 0,-1-1-1,0 1 1,1 0 0,-1 0 0,0 0 0,1 0-1,-1 0 1,0 0 0,1 0 0,-1 0 0,0 0 0,1 0-1,-1 0 1,0 0 0,1 0 0,-1 0 0,1 0-1,-1 0 1,0 0 0,0 1 0,1-1 0,0 0 0,-1 0 1,8 1 24,0 0 0,0 0 0,0-1 0,1-1 0,-1 1 0,0-1 0,0-1 0,-1 1 0,1-1 0,15-6 0,-18 6-17,-1-1 0,1 1 0,-1-1 0,1 1 0,-1-2 0,0 1 0,0 0 0,0-1 0,0 1 0,-1-1 0,0 0 0,1 0 0,-1-1 0,-1 1 0,1-1 0,-1 1 0,4-11 0,-5 12-33,2-5 202,-3 10 325,4 19 452,-2-16-731,1 0 0,0 0 0,0 0 0,0 0 1,0-1-1,1 1 0,7 6 0,1-1 330,19 13 0,-5-5-263,-16-9-81,-8-7-290,1 1 0,-1-1 0,1 0 0,0 0 0,0 0 0,5 3-1,-7-5 21,-1 0-1,1 0 0,-1 0 1,1 0-1,-1 0 0,1 1 0,-1-1 1,1 0-1,-1 0 0,1 0 0,-1-1 1,1 1-1,-1 0 0,1 0 1,-1 0-1,1 0 0,-1 0 0,1-1 1,-1 1-1,1-1 0,0 1-103,0-1 0,0 0 0,-1 0 0,1 0 0,0 0 0,-1 0 0,1 0 0,-1 0 0,1 0 0,-1 0 0,1 0 0,-1 0 0,1-2 0,0-6-1160,0 0 1,0-1 0,-1 1-1,0 0 1,-1-14 0,-1-9-2205,4 6 1597</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3.963"/>
    </inkml:context>
    <inkml:brush xml:id="br0">
      <inkml:brushProperty name="width" value="0.05" units="cm"/>
      <inkml:brushProperty name="height" value="0.05" units="cm"/>
      <inkml:brushProperty name="color" value="#008C3A"/>
    </inkml:brush>
  </inkml:definitions>
  <inkml:trace contextRef="#ctx0" brushRef="#br0">1 1 10498,'1'0'320,"0"0"0,0 0 0,0 0-1,1 1 1,-1-1 0,0 1 0,0-1-1,0 1 1,0-1 0,0 1 0,0 0-1,0-1 1,0 1 0,-1 0 0,1 0-1,0 0 1,0 0 0,-1 0 0,1 0-1,0 0 1,-1 0 0,1 0 0,-1 0 0,1 0-1,-1 0 1,0 0 0,1 0 0,-1 0-1,0 2 1,2 4 520,-1 0 0,-1-1 0,1 12-1,-4 26 1580,1 8-589,3-48-1734,-1 0 0,1 0-1,0 0 1,0 0 0,0 0 0,0-1-1,1 1 1,-1 0 0,1-1 0,0 1-1,0-1 1,0 0 0,1 0-1,-1 1 1,1-2 0,0 1 0,0 0-1,0 0 1,0-1 0,0 0-1,0 0 1,1 0 0,6 3 0,-7-3-77,2 0 1,-1-1 0,0 0 0,0 0 0,0 0-1,0 0 1,1-1 0,-1 0 0,0 0-1,1 0 1,-1 0 0,0 0 0,0-1 0,1 0-1,-1 0 1,0 0 0,0-1 0,0 1-1,0-1 1,0 0 0,5-3 0,-1-2-475,0-1 1,0-1 0,0 1-1,-1-1 1,0 0 0,-1-1-1,0 0 1,0 0 0,5-14-1,-8 16-520,0 0-1,0 0 1,0 0-1,-1 0 0,1-14 1,-1-17-792</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4.293"/>
    </inkml:context>
    <inkml:brush xml:id="br0">
      <inkml:brushProperty name="width" value="0.05" units="cm"/>
      <inkml:brushProperty name="height" value="0.05" units="cm"/>
      <inkml:brushProperty name="color" value="#008C3A"/>
    </inkml:brush>
  </inkml:definitions>
  <inkml:trace contextRef="#ctx0" brushRef="#br0">1 39 13755,'6'-5'922,"0"0"-1,0 0 1,1 1 0,0-1-1,13-5 1,-17 9-791,-1 0 0,1 1 0,0-1 0,0 1 0,0-1 1,0 1-1,0 0 0,0 0 0,0 0 0,0 0 0,0 1 0,0-1 0,0 1 0,-1 0 0,1 0 0,0 0 0,0 0 0,4 3 0,0 1-30,-2-1-1,1 1 0,0 0 0,-1 0 1,0 1-1,0-1 0,-1 1 0,0 0 1,4 7-1,-2-3 38,0-1 0,14 15 0,-17-21-102,0-1 1,0 1-1,1-1 0,-1 1 0,1-1 0,-1 0 0,1 0 1,0-1-1,-1 1 0,1-1 0,6 2 0,10-1 82,-14-1-59,0-1-1,0 1 1,-1 0 0,11 4 0,-15-5-48,0 0-1,0 1 0,0-1 0,1 1 1,-1 0-1,0-1 0,-1 1 1,1 0-1,0 0 0,0-1 1,0 1-1,0 0 0,-1 0 1,1 0-1,0 0 0,-1 0 1,1 0-1,0 0 0,-1 0 0,0 0 1,1 0-1,-1 1 0,0-1 1,1 0-1,-1 0 0,0 0 1,0 1-1,0 1 0,-1 4 11,0 1 0,-1-1 0,0 0 0,0 0 0,0 0 0,-1 0 0,-6 12 0,-33 47 114,38-59-123,-43 53-962,19-26-1845,13-12 1484</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4.602"/>
    </inkml:context>
    <inkml:brush xml:id="br0">
      <inkml:brushProperty name="width" value="0.05" units="cm"/>
      <inkml:brushProperty name="height" value="0.05" units="cm"/>
      <inkml:brushProperty name="color" value="#008C3A"/>
    </inkml:brush>
  </inkml:definitions>
  <inkml:trace contextRef="#ctx0" brushRef="#br0">1 659 15435,'22'-12'1353,"22"-12"871,15-7-280,41-19-287,17-15-129,17-20-144,5-6-95,4 1-209,-4 7-304,-21 29-384,-14 11-112,-40 25-656,-25 6-240,-22 12-976,-13 7-585,-18 13 1209</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5.193"/>
    </inkml:context>
    <inkml:brush xml:id="br0">
      <inkml:brushProperty name="width" value="0.05" units="cm"/>
      <inkml:brushProperty name="height" value="0.05" units="cm"/>
      <inkml:brushProperty name="color" value="#008C3A"/>
    </inkml:brush>
  </inkml:definitions>
  <inkml:trace contextRef="#ctx0" brushRef="#br0">0 210 16035,'47'-41'2105,"1"1"-1,2 3 0,54-32 0,-78 54-1889,-18 9-157,-9 5-93,-5 3-119,-16 9-319,0 2-1,0 0 1,1 1-1,-26 24 1,-71 76 362,115-111 184,0 0-1,0 0 1,1 0-1,-1 1 1,1-1 0,-4 8-1,6-10-58,0-1 1,0 1-1,0-1 0,0 0 0,0 1 1,0-1-1,0 0 0,0 1 0,0-1 1,0 0-1,1 1 0,-1-1 0,0 0 1,0 1-1,0-1 0,1 0 0,-1 1 1,0-1-1,0 0 0,1 1 0,-1-1 1,0 0-1,0 0 0,1 0 0,-1 1 1,0-1-1,1 0 0,-1 0 0,0 0 1,1 0-1,-1 1 0,0-1 0,1 0 1,-1 0-1,1 0 0,-1 0 0,0 0 1,1 0-1,0 0 0,21 2 183,-13-2-106,-7 0-86,0 0 1,1 1 0,-1-1 0,0 1-1,0-1 1,0 1 0,0 0-1,0 0 1,0 0 0,0 0-1,0 0 1,0 0 0,0 1 0,0-1-1,0 1 1,-1-1 0,1 1-1,-1-1 1,1 1 0,-1 0 0,0 0-1,0 0 1,0 0 0,0 0-1,0 0 1,0 0 0,0 0 0,0 0-1,-1 0 1,1 1 0,-1-1-1,0 0 1,0 0 0,0 1 0,0-1-1,0 0 1,0 0 0,-1 4-1,-20 75 15,16-65 123,0 1 0,1 0 0,1 0 0,0 0 0,1 0 0,1 26 0,1-42-65,0 1 0,0 0 1,0 0-1,0 0 0,1 0 0,-1 0 1,1 0-1,0-1 0,-1 1 1,1 0-1,0 0 0,0-1 1,0 1-1,0 0 0,0-1 0,1 1 1,-1-1-1,0 0 0,1 1 1,-1-1-1,1 0 0,-1 0 1,1 0-1,0 0 0,-1 0 1,1 0-1,3 1 0,-1-2 27,-1 1-1,1-1 0,0 1 1,0-1-1,0 0 1,0 0-1,-1-1 1,1 1-1,0-1 0,0 0 1,0 0-1,6-3 1,1 0 43,5-2-744,-1-1-1,28-15 0,-39 19 100,0 0 0,0 0 0,0 0 0,-1-1 0,1 1 0,-1-1 0,1 0-1,-1 0 1,-1 0 0,1 0 0,0 0 0,-1-1 0,0 1 0,2-7 0,1-22-1202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25.283"/>
    </inkml:context>
    <inkml:brush xml:id="br0">
      <inkml:brushProperty name="width" value="0.05" units="cm"/>
      <inkml:brushProperty name="height" value="0.05" units="cm"/>
      <inkml:brushProperty name="color" value="#008C3A"/>
    </inkml:brush>
  </inkml:definitions>
  <inkml:trace contextRef="#ctx0" brushRef="#br0">204 50 6585,'0'-10'997,"-1"8"-419,1-1-1,0 0 1,-1 0-1,2 1 1,-1-1-1,0 0 1,0 0-1,1 1 1,-1-1-1,1 0 1,0 1-1,2-6 1939,0 28 936,10 226 38,-12-203-3231,-1 1 0,-2-1-1,-15 84 1,3-61 180,-43 116 1,4-54-128,34-84-277,18-41-24,0 0 0,0-1 0,-1 1-1,1-1 1,-1 1 0,0-1 0,-3 4 0,5-5-55,-1-1 0,1 0 0,-1 1 0,1-1 0,-1 0-1,1 0 1,-1 0 0,1 1 0,-1-1 0,1 0 0,-1 0 0,1 0 0,-1 0 0,1 0 0,-1 0 0,0 0 0,1 0 0,-1 0-1,1 0 1,-1 0 0,1 0 0,-1 0 0,1 0 0,-1-1 0,1 1 0,-1 0 0,1 0 0,-1-1 0,1 1 0,-1 0 0,1-1 0,-1 1-1,1 0 1,0-1 0,-1 1 0,1 0 0,0-1 0,-1 1 0,1-1 0,0 1 0,-1-1 0,1 1 0,0-1 0,0 0 0,-20-38-5736,12 21 4453</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5.721"/>
    </inkml:context>
    <inkml:brush xml:id="br0">
      <inkml:brushProperty name="width" value="0.05" units="cm"/>
      <inkml:brushProperty name="height" value="0.05" units="cm"/>
      <inkml:brushProperty name="color" value="#008C3A"/>
    </inkml:brush>
  </inkml:definitions>
  <inkml:trace contextRef="#ctx0" brushRef="#br0">29 192 13075,'-1'15'3617,"-3"23"1,-6 15-568,-4 22-1466,16-57-1431,1-11-110,-3-8-42,0 1 0,1 0 0,-1 0 0,0 0-1,0 0 1,1 0 0,-1 0 0,0 0 0,0-1 0,1 1 0,-1 0 0,0 0 0,0 0 0,0-1 0,0 1-1,1 0 1,-1 0 0,0 0 0,0-1 0,0 1 0,0 0 0,0 0 0,0-1 0,1 1 0,-1 0 0,0-1-1,0 1 1,3-11 12,0-1-1,0 1 1,1-23 0,2-6-8,-3 23-4,0 1 2,0 1 0,10-27 0,-12 39-3,0 0 1,1 0-1,-1 0 0,1 0 1,0 0-1,0 0 0,0 0 1,0 1-1,0-1 0,0 1 1,1-1-1,0 1 0,-1 0 1,1 0-1,0 0 0,0 0 1,0 1-1,5-3 0,-6 4 1,1-1 0,-1 1 0,0 0 0,1 0 0,-1 0 0,0 0 0,1 1 0,-1-1 0,0 1 0,0-1 0,3 2 0,16 2 14,-20-4-14,0-1 0,0 1-1,0 0 1,0 0-1,0 0 1,0-1 0,0 1-1,0-1 1,0 1 0,0-1-1,0 1 1,0-1-1,0 1 1,0-1 0,-1 0-1,1 0 1,0 1-1,1-3 1,6-9 10,-1 0 0,-1 0 0,0 0 0,0-1 0,7-27 0,-1 4 179,-12 36-171,0 0 0,0 0-1,0 0 1,0-1 0,0 1-1,0 0 1,0 0 0,0 0-1,0 0 1,0 0 0,0 0 0,1-1-1,-1 1 1,0 0 0,0 0-1,0 0 1,0 0 0,0 0 0,0 0-1,0 0 1,0 0 0,0-1-1,1 1 1,-1 0 0,0 0-1,0 0 1,0 0 0,0 0 0,0 0-1,0 0 1,1 0 0,-1 0-1,0 0 1,0 0 0,0 0-1,0 0 1,0 0 0,0 0 0,1 0-1,-1 0 1,0 0 0,0 0-1,5 7 458,4 18-33,-5-14-192,5 10-10,11 24-319,20 71 0,-33-127-6586,-3 0 5395,10-14-337</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5.889"/>
    </inkml:context>
    <inkml:brush xml:id="br0">
      <inkml:brushProperty name="width" value="0.05" units="cm"/>
      <inkml:brushProperty name="height" value="0.05" units="cm"/>
      <inkml:brushProperty name="color" value="#008C3A"/>
    </inkml:brush>
  </inkml:definitions>
  <inkml:trace contextRef="#ctx0" brushRef="#br0">0 120 15043,'12'-1'1873,"3"-6"1591,6-3-1551,4-4-305,-1 1-720,-1-1-336,-4 2-464,-5 0-576,-9 2-848,-4 2-952,-2-3-777,-3 3 1473</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6.062"/>
    </inkml:context>
    <inkml:brush xml:id="br0">
      <inkml:brushProperty name="width" value="0.05" units="cm"/>
      <inkml:brushProperty name="height" value="0.05" units="cm"/>
      <inkml:brushProperty name="color" value="#008C3A"/>
    </inkml:brush>
  </inkml:definitions>
  <inkml:trace contextRef="#ctx0" brushRef="#br0">7 0 15163,'-5'17'1489,"3"0"999,2 0-423,5-2-889,2 1-400,5-1-568,-2 0-56,2 0-432,3-3-336,0-7-1193,4-1 3738,-9-3-1873</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6.796"/>
    </inkml:context>
    <inkml:brush xml:id="br0">
      <inkml:brushProperty name="width" value="0.05" units="cm"/>
      <inkml:brushProperty name="height" value="0.05" units="cm"/>
      <inkml:brushProperty name="color" value="#008C3A"/>
    </inkml:brush>
  </inkml:definitions>
  <inkml:trace contextRef="#ctx0" brushRef="#br0">1 202 9586,'19'-8'1883,"-1"0"-1,0-1 1,0-1-1,-1-1 1,-1 0 0,30-27-1,-30 22-1030,0 0 0,-2-1-1,18-26 1,-32 43-844,1-1 1,-1 1-1,1-1 0,-1 1 1,1-1-1,-1 1 0,0-1 0,1 0 1,-1 1-1,0-1 0,0 0 1,1 1-1,-1-1 0,0 0 1,0 1-1,0-1 0,0 0 1,0 1-1,0-3 0,0 3-6,-1 0-1,1 0 0,0 0 1,-1 0-1,1-1 0,-1 1 1,1 0-1,0 0 0,-1 0 0,1 0 1,-1 0-1,1 0 0,-1 0 1,1 0-1,0 0 0,-1 0 1,1 0-1,-1 1 0,1-1 1,0 0-1,-1 0 0,1 0 1,-1 1-1,-28 14-56,11-2 3,1 0 0,1 2 0,0 0 0,1 1 1,1 0-1,-17 26 0,29-40 52,1 0-1,-1 0 1,1 1 0,-1-1 0,1 1-1,0 0 1,0-1 0,0 1-1,0 0 1,1-1 0,-1 1 0,1 0-1,-1 0 1,1 0 0,0-1 0,0 1-1,1 0 1,-1 0 0,1 4 0,0 2 60,-1 1 0,0-1 1,-2 11-1,1-14-30,1 1 0,-1-1 0,1 1-1,0 0 1,1-1 0,-1 1 0,1-1-1,4 12 1,-5-17-30,8 17 187,-1 1 0,-1 0 1,0 0-1,-2 1 0,0-1 1,1 28-1,-5-45-135,0-1 0,0 0 1,0 1-1,0-1 0,0 0 0,0 1 1,0-1-1,0 0 0,1 0 0,-1 1 1,0-1-1,1 0 0,-1 0 0,1 0 1,-1 0-1,1 1 0,0-1 0,0 0 1,-1 0-1,1 0 0,0 0 0,0 0 1,0-1-1,0 1 0,0 0 0,0 0 1,0-1-1,0 1 0,1 0 0,-1-1 1,0 1-1,0-1 0,0 0 0,1 1 0,-1-1 1,0 0-1,0 0 0,1 0 0,-1 0 1,0 0-1,1 0 0,-1 0 0,3 0 1,5-2 129,0 0 0,0-1 0,1 0 0,14-7 0,-17 7-174,11-4 25,-14 6-30,0 0 1,-1-1-1,1 1 0,-1-1 1,1 1-1,-1-1 1,0 0-1,6-5 1,-5 0-1202,-4 7 1038,0-1 1,0 1-1,1-1 0,-1 1 1,0-1-1,0 1 1,1 0-1,-1-1 0,0 1 1,1-1-1,-1 1 1,0 0-1,1-1 0,-1 1 1,1 0-1,-1-1 1,0 1-1,1-1 0,9-4-2642,16-9 1877,-7 7 1073</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7.425"/>
    </inkml:context>
    <inkml:brush xml:id="br0">
      <inkml:brushProperty name="width" value="0.05" units="cm"/>
      <inkml:brushProperty name="height" value="0.05" units="cm"/>
      <inkml:brushProperty name="color" value="#008C3A"/>
    </inkml:brush>
  </inkml:definitions>
  <inkml:trace contextRef="#ctx0" brushRef="#br0">48 78 12283,'0'0'387,"-1"1"1,0-1 0,1 0-1,-1 0 1,1 1 0,-1-1-1,0 1 1,1-1 0,-1 0-1,1 1 1,-1-1 0,1 1-1,-1-1 1,1 1 0,0 0-1,-1-1 1,1 1 0,-1-1-1,1 1 1,0 0 0,0-1 0,-1 1-1,1 0 1,0-1 0,0 2-1,-5 22 1815,3-16-1150,-1 10 213,-2 21 0,4-25-1035,-1-1 0,0 1-1,-7 20 1,4-22-169,3-11-30,2-18-31,0 7-13,2-12-135,0-1 1,1 0 0,2 1 0,0 0 0,1 0 0,15-34 0,-21 55 143,1 0 0,-1 0-1,0 0 1,1 0 0,-1 1 0,1-1-1,-1 0 1,1 0 0,0 0 0,-1 1-1,1-1 1,0 0 0,-1 1 0,1-1-1,0 1 1,0-1 0,0 1 0,-1-1-1,3 0 1,-3 1 4,1 1-1,-1-1 1,1 0-1,-1 1 1,1-1-1,-1 0 1,1 1-1,-1-1 1,1 1-1,-1-1 1,0 1-1,1-1 1,-1 1-1,1-1 1,-1 1-1,0-1 1,0 1-1,1-1 1,-1 1-1,0 0 1,0-1-1,0 1 1,0 0-1,0-1 1,0 1-1,0-1 1,0 1-1,0 0 1,0-1-1,0 2 1,1 2-1,5 35 14,-6-37-13,0-1 1,1 0-1,-1 0 0,0 0 1,1 0-1,-1 0 1,0 1-1,1-1 1,0 0-1,-1 0 1,1 0-1,0 0 0,-1 0 1,1-1-1,0 1 1,0 0-1,0 0 1,0 0-1,0-1 0,0 1 1,0 0-1,0-1 1,0 1-1,0-1 1,0 1-1,0-1 1,2 1-1,-1-2 0,-1 1 1,1-1-1,-1 1 1,1-1-1,0 0 0,-1 0 1,1 1-1,-1-1 1,0 0-1,1 0 1,-1-1-1,0 1 0,0 0 1,1 0-1,-1 0 1,0-1-1,0 1 0,-1-1 1,1 1-1,1-3 1,14-31 11,-11 17-4,6-24 0,-11 42-5,0 0 0,0-1 0,0 1 0,0 0-1,0 0 1,0 0 0,0 0 0,0 0-1,0 0 1,0 0 0,0 0 0,0 0 0,0-1-1,0 1 1,0 0 0,0 0 0,0 0 0,0 0-1,0 0 1,0 0 0,1 0 0,-1 0 0,0 0-1,0 0 1,0 0 0,0 0 0,0 0 0,0 0-1,0 0 1,0 0 0,0 0 0,1 0 0,-1 0-1,0 0 1,0 0 0,0 0 0,0 0 0,0 0-1,0 0 1,0 0 0,0 0 0,0 0 0,1 0-1,-1 0 1,0 0 0,0 0 0,0 0-1,0 0 1,0 0 0,0 0 0,0 0 0,0 0-1,0 0 1,0 0 0,0 0 0,1 1 0,6 6 165,8 15 147,-14-21-306,9 16 168,11 27-1,5 8-933,-26-52 647,0 1 1,0-1-1,0 0 0,0 1 0,0-1 0,1 1 0,-1-1 0,0 0 0,0 1 0,0-1 1,1 0-1,-1 1 0,0-1 0,1 0 0,-1 0 0,0 1 0,0-1 0,1 0 0,-1 0 0,0 1 1,1-1-1,-1 0 0,1 0 0,-1 0 0,0 0 0,1 1 0,-1-1 0,1 0 0,-1 0 0,0 0 1,1 0-1,-1 0 0,1 0 0,-1 0 0,0 0 0,1 0 0,-1 0 0,1 0 0,-1-1 1,1 1-1,0-1-344,0-1 0,1 1 1,-1 0-1,0-1 1,0 1-1,0-1 0,0 0 1,-1 1-1,2-3 0,6-21-1271</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7.723"/>
    </inkml:context>
    <inkml:brush xml:id="br0">
      <inkml:brushProperty name="width" value="0.05" units="cm"/>
      <inkml:brushProperty name="height" value="0.05" units="cm"/>
      <inkml:brushProperty name="color" value="#008C3A"/>
    </inkml:brush>
  </inkml:definitions>
  <inkml:trace contextRef="#ctx0" brushRef="#br0">14 1 14035,'2'-1'283,"-1"1"-1,1 1 1,-1-1 0,0 0 0,1 0-1,-1 0 1,0 1 0,1-1 0,-1 1-1,0-1 1,1 1 0,-1-1 0,0 1-1,0 0 1,0 0 0,0 0-1,0-1 1,0 1 0,2 2 0,-2-1 10,0-1 1,0 1-1,0 0 1,0 0-1,0 0 1,0 1-1,-1-1 1,1 0-1,-1 0 1,1 5-1,0 2 164,-1 0 0,-1 0 0,0 0 0,0 0 0,-3 9 0,-14 42 643,12-45-840,1 0 0,1 0 0,-5 29 1,9-43-237,-1 0 0,1 0 0,0 1 0,0-1 0,0 0 1,0 1-1,0-1 0,0 0 0,0 0 0,1 1 0,-1-1 0,0 0 1,1 0-1,-1 1 0,1-1 0,-1 0 0,1 0 0,-1 0 0,1 0 1,0 0-1,0 0 0,-1 0 0,1 0 0,0 0 0,0 0 1,0 0-1,0 0 0,0-1 0,0 1 0,1 0 0,-1-1 0,0 1 1,0-1-1,0 1 0,1-1 0,-1 0 0,0 1 0,0-1 0,3 0 1,0 0 25,0 0-1,0 0 1,0-1 0,-1 0 0,1 0 0,0 0 0,0 0 0,0 0 0,-1-1 0,1 1 0,0-1 0,3-3 0,5-4-294,1 0 1,-2-1-1,1-1 1,-1 0 0,-1-1-1,0 1 1,-1-2 0,0 0-1,12-24 1,-11 4-3310,-6 17 1715,4-9-45</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8.096"/>
    </inkml:context>
    <inkml:brush xml:id="br0">
      <inkml:brushProperty name="width" value="0.05" units="cm"/>
      <inkml:brushProperty name="height" value="0.05" units="cm"/>
      <inkml:brushProperty name="color" value="#008C3A"/>
    </inkml:brush>
  </inkml:definitions>
  <inkml:trace contextRef="#ctx0" brushRef="#br0">0 80 14291,'10'-6'5708,"22"-9"-4004,6-3-615,-23 11-815,1-1-1,-1 2 1,1 0-1,1 1 1,19-4-1,-35 9-249,-1 0 0,1 0 0,0 1 0,0-1 0,-1 0 0,1 0 0,0 0 0,0 0 0,-1 1 0,1-1 0,0 0 0,-1 1-1,1-1 1,0 0 0,-1 1 0,1-1 0,0 1 0,-1-1 0,1 1 0,-1-1 0,1 1 0,-1-1 0,1 1 0,-1 0 0,0-1 0,1 1 0,-1 0 0,0-1 0,1 1 0,-1 0-1,0 0 1,0 0 0,6 33 549,-2-11-261,-1-15-228,1 1-1,0 0 1,0-1 0,11 14-1,-9-13-32,-1 0-1,10 19 1,-14-24-44,0-1-1,0 1 1,0 0 0,0-1 0,-1 1-1,1 0 1,-1 0 0,0-1 0,0 1-1,-1 0 1,1 0 0,-2 5 0,0-1-178,-1 0 1,0 0 0,-1-1 0,0 1 0,0-1-1,0 1 1,-8 8 0,7-10-653,0 0 1,0-1-1,-1 1 1,-9 6-1,-1-2-656</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18.751"/>
    </inkml:context>
    <inkml:brush xml:id="br0">
      <inkml:brushProperty name="width" value="0.05" units="cm"/>
      <inkml:brushProperty name="height" value="0.05" units="cm"/>
      <inkml:brushProperty name="color" value="#008C3A"/>
    </inkml:brush>
  </inkml:definitions>
  <inkml:trace contextRef="#ctx0" brushRef="#br0">8 1 10010,'-4'8'2262,"0"3"3294,8-9-3451,5-5-1419,-8 3-648,-1 0 0,0-1-1,0 1 1,1 0 0,-1 0 0,0 0-1,0 0 1,1-1 0,-1 1 0,0 0-1,1 0 1,-1 0 0,0 0 0,1 0-1,-1 0 1,0 0 0,0 0 0,1 0-1,-1 0 1,0 0 0,1 0 0,-1 0 0,0 0-1,1 0 1,-1 0 0,0 0 0,1 0-1,-1 0 1,0 1 0,0-1 0,1 0-1,-1 0 1,1 1 0,-3 9 569,1-8-568,1-1 0,-1 0-1,1 0 1,0 1 0,-1-1 0,1 0 0,0 1 0,0-1 0,0 0 0,0 1 0,0-1 0,0 2 0,1-1-27,0-1 1,0 0-1,-1 1 1,1-1-1,0 0 1,0 1-1,1-1 1,-1 0-1,0 0 1,0 0-1,0 0 1,1 0-1,-1 0 1,1-1-1,-1 1 1,0 0 0,1-1-1,1 1 1,33 6 6,-12-3-14,-18-2-2,0 0 0,0 0-1,0 1 1,-1-1 0,1 1 0,-1 1-1,0-1 1,0 1 0,0 0-1,0 0 1,0 0 0,4 6 0,1 4-7,0 0 0,-1 1 1,8 16-1,-12-22 1,1 1 31,0-1 0,1-1 0,0 1 0,0-1 0,13 12 0,10 10 577,-29-29-560,0 0 1,0 1-1,0-1 0,0 1 0,0-1 0,0 1 1,0 0-1,-1-1 0,1 1 0,-1 0 0,1-1 1,-1 1-1,0 0 0,1 0 0,-1 0 0,0 2 1,-1 0 7,1-1 1,-1 0-1,0 1 1,0-1-1,0 0 1,0 0-1,-1 0 1,-1 4 0,-4 4-202,-1 0 0,0-1 1,-14 14-1,18-20-62,3-3 90,1 0 1,-1 0 0,0 0 0,0 0-1,1-1 1,-1 1 0,0 0 0,0-1-1,0 1 1,0-1 0,-2 2 0,3-3 72,0 1 0,-1 0 0,1-1 0,0 1 0,0-1 0,-1 1 0,1 0 0,0-1 0,0 1 0,0-1 0,-1 1 0,1 0 0,0-1 0,0 1 0,0-1 0,0 1 0,0-1 0,0 1 0,0-1 0,0 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1.293"/>
    </inkml:context>
    <inkml:brush xml:id="br0">
      <inkml:brushProperty name="width" value="0.05" units="cm"/>
      <inkml:brushProperty name="height" value="0.05" units="cm"/>
      <inkml:brushProperty name="color" value="#008C3A"/>
    </inkml:brush>
  </inkml:definitions>
  <inkml:trace contextRef="#ctx0" brushRef="#br0">1 99 10674,'1'-2'4785,"5"-3"-3208,4-4-169,2-1-224,5-2-360,3 1-183,7-1-385,0 0-104,-1 0-512,-4 4-889,-7 2 761</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1.464"/>
    </inkml:context>
    <inkml:brush xml:id="br0">
      <inkml:brushProperty name="width" value="0.05" units="cm"/>
      <inkml:brushProperty name="height" value="0.05" units="cm"/>
      <inkml:brushProperty name="color" value="#008C3A"/>
    </inkml:brush>
  </inkml:definitions>
  <inkml:trace contextRef="#ctx0" brushRef="#br0">1 134 15659,'8'-3'1249,"4"-2"679,12-7-1024,1-4-160,3-4-624,-3-4-496,4-3-1272,5 0 1008</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25.953"/>
    </inkml:context>
    <inkml:brush xml:id="br0">
      <inkml:brushProperty name="width" value="0.05" units="cm"/>
      <inkml:brushProperty name="height" value="0.05" units="cm"/>
      <inkml:brushProperty name="color" value="#008C3A"/>
    </inkml:brush>
  </inkml:definitions>
  <inkml:trace contextRef="#ctx0" brushRef="#br0">127 0 11947,'-1'7'1286,"0"1"0,0-1 0,1 0 0,0 0 0,1 8 0,-1-6-752,1 0 0,-3 14 0,-6 21 12,-23 66 0,20-71-382,1-12-77,-14 30 0,-5 14-134,20-60-598,8-11 117,5-6 374,10-10 103,0 1 1,1 0 0,30-22-1,56-31 70,-55 39-26,-41 26 7,0 0-1,-1-1 1,0 0-1,1 0 1,-1 0-1,6-9 1,-9 11 14,1 1 0,-1-1 1,0 0-1,0 0 0,0 0 0,0 0 1,-1-1-1,1 1 0,-1 0 0,1 0 1,-1 0-1,0-1 0,1 1 0,-1 0 1,0 0-1,-1-1 0,1 1 0,0 0 1,0 0-1,-2-4 0,1 5 27,0 0-1,1-1 0,-1 1 1,0 0-1,0 0 0,0 0 1,0 0-1,0 0 1,0 0-1,0 0 0,-1 0 1,1 0-1,0 1 0,-1-1 1,1 0-1,0 1 1,-1-1-1,1 1 0,0-1 1,-1 1-1,-1 0 0,-36-3 659,28 3-593,-18 0 60,15 0-675,-25-2-1,39 2 399,-1 0-1,1 0 1,-1 0-1,1-1 1,-1 1-1,1 0 0,-1 0 1,1 0-1,0-1 1,-1 1-1,1 0 0,-1-1 1,1 1-1,0 0 1,-1-1-1,1 1 1,0-1-1,0 1 0,-1 0 1,1-1-1,0 1 1,0-1-1,-1 1 0,1-1 1,0 1-1,0-1 1,0 1-1,0-1 1,0 1-1,0-1 0,0 1 1,0-1-1,0 1 1,0-1-1,0 1 1,0-1-1,0 1 0,0-1 1,0 1-1,1 0 1,-1-1-1,0 0 0,1-2-355,2-20-1700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2.103"/>
    </inkml:context>
    <inkml:brush xml:id="br0">
      <inkml:brushProperty name="width" value="0.05" units="cm"/>
      <inkml:brushProperty name="height" value="0.05" units="cm"/>
      <inkml:brushProperty name="color" value="#008C3A"/>
    </inkml:brush>
  </inkml:definitions>
  <inkml:trace contextRef="#ctx0" brushRef="#br0">47 49 11282,'30'-49'10876,"-51"99"-6640,5-8-3918,8-25-256,2 1-1,0 0 0,0 1 0,2-1 0,0 1 0,2 0 1,-2 34-1,4-44-57,1 1 0,0-1 0,0 1 0,1-1 1,0 1-1,0-1 0,1 0 0,1 0 0,-1 0 0,2 0 0,-1-1 1,1 1-1,0-1 0,1 0 0,0-1 0,0 1 0,9 7 0,-11-12 3,0 1-1,0-1 0,0-1 0,1 1 0,-1 0 0,1-1 0,0 0 0,-1 0 0,1-1 0,0 1 0,0-1 0,0 0 0,10 0 0,-8 0 11,0-2-1,0 1 0,1-1 1,-1 0-1,0-1 0,0 0 1,0 0-1,-1 0 0,9-5 1,-6 3 44,0-1 0,0-1 0,-1 1 0,0-1 0,0-1 0,0 0 0,-1 0 0,0 0 0,0-1 0,-1 0 0,0 0-1,0 0 1,-1-1 0,5-11 0,-9 19-48,-1 0-1,1 0 1,-1 0-1,1-1 0,-1 1 1,0 0-1,1 0 1,-1 0-1,0 0 0,0 0 1,0-1-1,0 1 1,0 0-1,0 0 1,0 0-1,0-1 0,0 1 1,-1 0-1,1 0 1,0 0-1,-1 0 0,1 0 1,-1 0-1,1 0 1,-1-1-1,0 2 0,1-1 1,-1 0-1,0 0 1,0 0-1,0 0 0,0 0 1,1 1-1,-1-1 1,0 0-1,0 1 0,0-1 1,-1 0-1,1 1 1,0 0-1,0-1 1,0 1-1,0 0 0,0-1 1,-3 1-1,-7-2 21,1 1 0,-1 0 0,0 0 0,0 1 0,0 1 0,0 0 0,0 0 0,1 1 0,-1 0 0,0 1-1,-11 5 1,8-3-215,0 1 1,1 1-1,0 0 0,0 0 0,1 1 0,-1 1 0,-17 17 0,25-17-3593,16-19 2445</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2.478"/>
    </inkml:context>
    <inkml:brush xml:id="br0">
      <inkml:brushProperty name="width" value="0.05" units="cm"/>
      <inkml:brushProperty name="height" value="0.05" units="cm"/>
      <inkml:brushProperty name="color" value="#008C3A"/>
    </inkml:brush>
  </inkml:definitions>
  <inkml:trace contextRef="#ctx0" brushRef="#br0">0 290 12771,'20'-5'7036,"11"-3"-5792,46-18-124,-2-4 1,-1-3-1,-2-3 0,72-48 0,-127 73-1230,1-2 0,25-24 0,-43 37 53,0 0 0,1 0 1,-1 0-1,0 0 0,0 0 0,0 0 1,1 0-1,-1 0 0,0-1 1,0 1-1,0 0 0,0 0 1,1 0-1,-1 0 0,0-1 0,0 1 1,0 0-1,0 0 0,0 0 1,1 0-1,-1-1 0,0 1 1,0 0-1,0 0 0,0-1 0,0 1 1,0 0-1,0 0 0,0 0 1,0-1-1,0 1 0,0 0 1,0 0-1,0-1 0,0 1 0,0 0 1,0 0-1,0-1 0,-3 6-1344</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2.898"/>
    </inkml:context>
    <inkml:brush xml:id="br0">
      <inkml:brushProperty name="width" value="0.05" units="cm"/>
      <inkml:brushProperty name="height" value="0.05" units="cm"/>
      <inkml:brushProperty name="color" value="#008C3A"/>
    </inkml:brush>
  </inkml:definitions>
  <inkml:trace contextRef="#ctx0" brushRef="#br0">31 1 13291,'-7'20'1058,"1"2"0,1-1 0,1 0 0,1 1 1,0 33-1,3-45-929,0 0 0,1 1 1,0-1-1,1 0 0,0 0 1,1 0-1,0 0 0,1 0 0,-1-1 1,2 1-1,0-1 0,0 0 1,11 14-1,-15-21-92,0 0 0,1-1 0,0 1 0,-1 0 0,1-1 0,0 1 0,0-1 0,-1 0 0,1 0 1,0 0-1,1 0 0,-1 0 0,0 0 0,0 0 0,0 0 0,0-1 0,1 1 0,-1-1 0,0 0 0,0 0 0,1 0 0,-1 0 0,0 0 0,1 0 1,-1 0-1,0-1 0,0 1 0,1-1 0,2-1 0,0 0 120,0-1-1,0 0 1,-1 0 0,1 0-1,0-1 1,-1 1 0,0-1-1,0 0 1,0-1 0,6-8-1,-5 6 62,1-1 0,-1 0 0,-1 0-1,0-1 1,0 1 0,0-1 0,-1 0 0,0 0 0,-1 0-1,0-1 1,1-18 0,-3 27-182,0-1 0,0 0 0,0 0-1,0 1 1,-1-1 0,1 0 0,-1 0 0,1 1-1,-1-1 1,1 1 0,-1-1 0,0 0 0,-2-2 0,3 4-27,-1-1 1,0 0 0,0 0 0,0 1-1,0-1 1,0 1 0,0-1 0,0 1-1,0-1 1,0 1 0,0-1 0,0 1-1,0 0 1,0 0 0,0 0-1,0 0 1,0-1 0,0 1 0,-1 1-1,1-1 1,0 0 0,0 0 0,0 0-1,0 0 1,-1 1 0,-5 2 3,0-1 0,1 1 0,-1 0 0,1 1 0,0 0 0,0 0 0,-10 8 0,-37 40-266,48-47 187,-49 48-3577,50-51 1377,0-9 788</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3.299"/>
    </inkml:context>
    <inkml:brush xml:id="br0">
      <inkml:brushProperty name="width" value="0.05" units="cm"/>
      <inkml:brushProperty name="height" value="0.05" units="cm"/>
      <inkml:brushProperty name="color" value="#008C3A"/>
    </inkml:brush>
  </inkml:definitions>
  <inkml:trace contextRef="#ctx0" brushRef="#br0">1 95 9618,'7'-5'1112,"1"-2"945,4 1-41,1-3-183,3-3-97,1 2-296,-2 2-344,2-3-463,-2 5-225,-3-1-304,-2 2-8,-3 1-432,-5 4-344,-1-5-1249,1 5 1033</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3.516"/>
    </inkml:context>
    <inkml:brush xml:id="br0">
      <inkml:brushProperty name="width" value="0.05" units="cm"/>
      <inkml:brushProperty name="height" value="0.05" units="cm"/>
      <inkml:brushProperty name="color" value="#008C3A"/>
    </inkml:brush>
  </inkml:definitions>
  <inkml:trace contextRef="#ctx0" brushRef="#br0">1 228 13819,'10'-5'1016,"3"-9"569,4 2-249,2-10-280,5 2-368,-2-4-416,1-1-248,-2 1-744,-1-5-360,0 2-1137,-4 2 1049</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23.765"/>
    </inkml:context>
    <inkml:brush xml:id="br0">
      <inkml:brushProperty name="width" value="0.05" units="cm"/>
      <inkml:brushProperty name="height" value="0.05" units="cm"/>
      <inkml:brushProperty name="color" value="#008C3A"/>
    </inkml:brush>
  </inkml:definitions>
  <inkml:trace contextRef="#ctx0" brushRef="#br0">0 0 12739,'0'0'1416,"2"5"1449,5 6-649,1 7-520,1 8-87,1 3-273,0 3-112,2 3-135,2 3-33,-3 1-280,0 0-176,0 0-336,0-2-104,-6-3-280,-2-5-456,-17-14 376</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55.026"/>
    </inkml:context>
    <inkml:brush xml:id="br0">
      <inkml:brushProperty name="width" value="0.05" units="cm"/>
      <inkml:brushProperty name="height" value="0.05" units="cm"/>
      <inkml:brushProperty name="color" value="#008C3A"/>
    </inkml:brush>
  </inkml:definitions>
  <inkml:trace contextRef="#ctx0" brushRef="#br0">1 548 8722,'0'-1'928,"0"-4"768,3 1-55,-1-1-257,0 2-56,3-4 41,1-1 31,11-9 160,9-9 1,21-9-121,9-10-80,21-10-184,4-5-159,4-6-377,-2 3-136,-12 4-840,-10 6-656,-14 18 536</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59.542"/>
    </inkml:context>
    <inkml:brush xml:id="br0">
      <inkml:brushProperty name="width" value="0.05" units="cm"/>
      <inkml:brushProperty name="height" value="0.05" units="cm"/>
      <inkml:brushProperty name="color" value="#008C3A"/>
    </inkml:brush>
  </inkml:definitions>
  <inkml:trace contextRef="#ctx0" brushRef="#br0">44 112 11042,'-3'-3'1039,"-6"-5"3903,8 8-4878,1 0-1,-1 0 1,1 0-1,0 0 1,-1 1 0,1-1-1,0 0 1,-1 0-1,1 0 1,0 0-1,-1 0 1,1 1 0,0-1-1,0 0 1,-1 0-1,1 1 1,0-1-1,0 0 1,-1 0 0,1 1-1,0-1 1,0 0-1,0 1 1,-1-1-1,1 0 1,0 1 0,0-1-1,0 0 1,0 1-1,0-1 1,0 1-1,-3 5 75,1 0 0,-1-1 0,1 2 0,1-1 0,-1 0 0,1 0 0,1 0 0,-1 1 0,1-1 0,0 7 0,0-12-120,0-1 0,1 1 1,-1 0-1,0 0 0,1 0 0,-1-1 0,0 1 1,1 0-1,-1-1 0,1 1 0,-1 0 1,1-1-1,0 1 0,-1 0 0,1-1 0,0 1 1,-1-1-1,1 1 0,0-1 0,-1 0 0,2 1 1,0 0 17,1 0 0,-1-1 1,1 1-1,-1-1 0,0 1 1,1-1-1,3 0 0,-2 0 26,1 0 0,-1-1 1,0 1-1,0-1 0,0 0 0,1 0 0,-1-1 0,6-2 0,-7 2-26,0 0 0,0 0 0,0-1 1,-1 1-1,1-1 0,-1 1 1,1-1-1,-1 0 0,0 0 0,0 0 1,0 0-1,0 0 0,-1 0 0,0-1 1,1 1-1,-1-1 0,0 1 1,0-1-1,-1 1 0,1-1 0,-1-5 1,0 6-22,0 1 1,-1-1-1,1 0 1,-1 0 0,1 1-1,-1-1 1,0 1-1,0-1 1,0 1-1,-1-1 1,1 1 0,-1-1-1,1 1 1,-1 0-1,0 0 1,1 0-1,-1 0 1,0 0 0,-1 0-1,1 1 1,0-1-1,0 0 1,-1 1-1,1 0 1,-1 0 0,1 0-1,-1 0 1,-4-1-1,5 1 3,0 0-1,0 1 1,0-1-1,0 1 1,0-1 0,-1 1-1,1 0 1,0 0-1,0 0 1,-1 0-1,1 0 1,0 1-1,0-1 1,0 1 0,0-1-1,-1 1 1,1 0-1,0 0 1,0 0-1,0 0 1,0 0-1,1 0 1,-1 1 0,0-1-1,0 1 1,1-1-1,-1 1 1,1-1-1,-1 1 1,1 0-1,0 0 1,0 0-1,0 0 1,0 0 0,-1 2-1,-1 3 40,1 1-1,0-1 1,1 0-1,0 1 1,0-1 0,0 1-1,1-1 1,0 1-1,2 9 1,-2-16-37,0 1-1,0-1 1,0 0 0,1 1 0,-1-1 0,1 0-1,-1 0 1,1 0 0,-1 0 0,1 1-1,0-1 1,-1 0 0,1 0 0,0 0-1,0 0 1,0 0 0,0-1 0,0 1 0,0 0-1,1 1 1,0-1 11,0 0 1,0-1-1,0 1 0,1 0 0,-1-1 0,0 1 1,0-1-1,1 0 0,-1 0 0,4 0 1,0 0 14,-1-1 1,1 0-1,-1 0 1,1 0-1,-1-1 1,0 1-1,0-1 1,10-6-1,-9 4-11,0 0-1,0-1 0,0 0 1,-1 0-1,0 0 0,0-1 1,0 1-1,4-9 0,-6 10-26,-1 1-1,-1 0 0,1-1 0,-1 1 0,1-1 1,-1 0-1,0 1 0,0-1 0,0 0 0,-1 0 1,0 0-1,1 0 0,-1 1 0,-1-1 1,1 0-1,0 0 0,-3-6 0,3 8 0,-1 0-1,0 0 1,0 0-1,0 0 1,0 0-1,0 0 0,0 0 1,-1 0-1,1 1 1,-1-1-1,1 0 1,-1 1-1,0-1 1,1 1-1,-1 0 1,0 0-1,0-1 1,0 1-1,0 1 0,0-1 1,0 0-1,0 0 1,0 1-1,-1-1 1,1 1-1,0 0 1,0-1-1,0 1 1,-1 0-1,1 0 1,0 1-1,-3-1 0,1 1 21,0 0 0,-1 0 0,1 0 0,0 0 0,0 1 0,0-1-1,0 1 1,1 0 0,-1 0 0,0 1 0,1-1 0,0 1-1,-1-1 1,1 1 0,-5 6 0,5-5 10,1 1 1,-1-1-1,1 1 0,0 0 1,0-1-1,0 1 0,1 0 1,0 0-1,0 0 0,0 0 1,0 0-1,1 0 1,0 1-1,0-1 0,0 0 1,1 0-1,1 6 0,-1-8-23,0 0 0,-1-1 0,1 1 0,1-1-1,-1 1 1,0-1 0,1 1 0,-1-1 0,1 0 0,0 0 0,-1 0-1,1 0 1,0 0 0,0 0 0,1 0 0,-1-1 0,0 1-1,0-1 1,1 1 0,-1-1 0,1 0 0,-1 0 0,1 0-1,0 0 1,-1-1 0,1 1 0,0-1 0,0 1 0,-1-1 0,1 0-1,0 0 1,0-1 0,2 1 0,3-1 13,-1-1 0,0 0 0,0 0 0,0 0-1,0-1 1,-1 0 0,1 0 0,0 0 0,-1-1 0,0 0 0,0-1 0,9-8 0,-12 11-13,-1-1 0,0 1 0,0-1 0,1 0 0,-2 0 0,1 0 0,0 0 0,-1 0 0,1-1 0,-1 1 0,0 0 0,1-5 0,-2 5-8,1 0-1,-1 1 1,0-1-1,-1 0 1,1 1 0,0-1-1,-1 0 1,0 1-1,1-1 1,-1 0-1,0 1 1,0-1-1,-1 1 1,1 0-1,0-1 1,-1 1 0,-2-4-1,0 3 0,1 0 1,0 0-1,0 0 0,-1 0 1,0 0-1,0 1 0,1 0 1,-1 0-1,0 0 0,-1 0 1,1 0-1,0 1 0,-1 0 0,1 0 1,0 0-1,-8 0 0,9 1 5,-1 0-1,1 0 0,0 0 0,-1 0 0,1 1 0,0-1 0,-1 1 0,1 0 0,0 0 1,0 0-1,0 0 0,0 1 0,0-1 0,0 1 0,0 0 0,0 0 0,1 0 1,-1 0-1,1 0 0,-1 1 0,1-1 0,-3 5 0,2-2 7,0 0 1,0 1-1,1-1 0,0 1 0,0-1 0,1 1 1,-1-1-1,1 1 0,1 0 0,-1 0 1,1 0-1,0 8 0,0-12-10,0 0-1,1 0 1,-1 0-1,1 0 1,-1 0 0,1 0-1,0 0 1,-1 0-1,1-1 1,0 1 0,0 0-1,1 0 1,-1-1-1,0 1 1,0-1 0,1 1-1,-1-1 1,1 1-1,-1-1 1,1 0 0,0 0-1,0 1 1,-1-2 0,1 1-1,0 0 1,0 0-1,0 0 1,0-1 0,0 1-1,0-1 1,0 0-1,0 1 1,0-1 0,0 0-1,0 0 1,0 0-1,0 0 1,2-1 0,6-1 37,0 1 0,-1-1 0,1-1 0,-1 0 0,0 0 0,16-9 1,-18 8-8,-1 1 0,0-1 0,0 0 0,0-1 1,-1 1-1,1-1 0,-1 0 0,0 0 0,8-12 1,-12 15-28,-1 1 0,1-1 1,0 1-1,-1-1 0,1 0 1,-1 1-1,1-1 0,-1 1 1,0-1-1,0 0 0,0 1 0,1-1 1,-2 0-1,1 1 0,0-1 1,0 0-1,-1 1 0,0-4 1,0 2-2,-1 0 1,1 0 0,-1 0 0,0 1 0,0-1-1,0 0 1,0 1 0,0-1 0,-3-1 0,-1-2-4,-1 1 1,1 1-1,-1 0 1,0 0-1,0 0 1,-1 0 0,-9-2-1,14 5-5,-1 0 0,1 0 0,-1 1 0,1-1 0,-1 1 0,1 0 0,-1 0-1,0 0 1,1 1 0,-1-1 0,1 1 0,-1 0 0,1 0 0,0 0 0,-5 2 0,3 0-1,0 0 0,1 0-1,-1 0 1,1 1 0,0-1 0,0 1 0,0 0 0,0 0-1,-3 6 1,1-1 13,0 1 1,1-1-1,0 1 0,1 0 0,0 0 1,0 1-1,1-1 0,1 1 0,-3 18 0,5-20 6,-1 0-1,1 0 0,1-1 0,-1 1 1,2 0-1,-1 0 0,1 0 1,3 8-1,-4-15-6,0 0 0,0 0 0,0 0 0,0 0 1,0 0-1,0 0 0,1 0 0,-1 0 0,1 0 0,-1-1 0,1 1 1,0-1-1,-1 1 0,1-1 0,0 0 0,0 1 0,0-1 1,0 0-1,0 0 0,0 0 0,1-1 0,-1 1 0,0-1 1,0 1-1,0-1 0,1 1 0,-1-1 0,0 0 0,1 0 0,-1 0 1,0-1-1,0 1 0,1 0 0,-1-1 0,0 0 0,3-1 1,4-1 39,-1 0 0,0-1 0,1-1 1,-2 1-1,1-1 0,-1 0 1,11-10-1,0-2 58,25-30 0,-37 40-89,-1 0 1,0 0-1,0 0 1,-1 0-1,7-16 1,-10 22-17,-1-1 0,1 1 0,-1-1 0,1 0 0,-1 0 0,0 1 0,1-1 0,-1 0 1,0 0-1,0 1 0,0-1 0,-1 0 0,1 0 0,0 1 0,-1-1 0,1 0 0,-1 1 1,1-1-1,-1 0 0,0 1 0,0-1 0,0 1 0,0-1 0,0 1 0,0-1 0,0 1 1,0 0-1,-1 0 0,1-1 0,0 1 0,-1 0 0,1 0 0,-1 0 0,-2-1 0,-5-1-1,-1-1 0,1 2-1,-1-1 1,0 1 0,1 1-1,-1 0 1,0 0 0,0 1-1,0 0 1,0 0 0,0 1-1,0 1 1,1 0 0,-1 0-1,-11 5 1,17-6-4,-1 1-1,1 1 1,0-1 0,0 1-1,0 0 1,0 0 0,0 0-1,0 0 1,1 0 0,0 1-1,0 0 1,-4 4 0,6-6 0,0 0 1,0 0 0,0 1 0,0-1 0,0 0 0,0 0 0,0 1-1,1-1 1,-1 0 0,1 1 0,0-1 0,0 1 0,0-1 0,0 0-1,0 1 1,0-1 0,1 1 0,-1-1 0,1 0 0,-1 1 0,1-1-1,0 0 1,0 0 0,0 1 0,0-1 0,2 2 0,0 0 11,0 0 1,0 0-1,0-1 0,1 1 1,-1-1-1,1 0 1,0 0-1,0 0 0,0 0 1,1-1-1,-1 1 1,0-1-1,1 0 1,0-1-1,5 2 0,-3-1 14,-1-1 0,1-1 1,-1 1-1,1-1 0,-1 0 0,1-1 0,-1 1 0,1-1 0,-1-1 0,11-3 0,-10 3-5,1-1 1,-1 0-1,0 0 1,-1-1 0,1 0-1,-1 0 1,1-1-1,-1 1 1,-1-1-1,1-1 1,-1 1-1,1-1 1,-2 0-1,1 0 1,-1 0 0,0-1-1,0 0 1,0 0-1,-1 0 1,2-8-1,-4 13-15,0-1-1,-1 0 1,0 1-1,1-1 1,-1 0-1,0 0 1,0 1-1,-1-1 1,1 0-1,0 1 1,-1-1-1,0 0 1,1 1-1,-1-1 1,0 1-1,-1-1 1,-1-4-1,0 4-1,1 0 1,-1 0-1,0 0 0,0 1 1,0-1-1,0 1 0,0-1 1,-1 1-1,1 0 0,-1 0 0,-4-1 1,1 0-4,-1 1 0,1-1 0,0 2 0,-1-1 0,1 1 0,-1 0 0,0 1 0,1 0 0,-1 0 0,0 1 0,1 0 1,-13 3-1,14-2 0,0 0 0,0 1 1,1 0-1,-1 1 0,1-1 1,-1 1-1,1 0 0,0 0 0,-9 10 1,12-12 0,1 0 0,-1 0 0,0 1-1,0-1 1,1 0 0,-1 1 0,1-1 0,0 1 0,0-1 0,0 1 0,0 0 0,0-1 0,1 1-1,-1 0 1,1 0 0,0-1 0,0 1 0,0 0 0,0 0 0,0 0 0,0-1 0,1 1 0,-1 0 0,1 0-1,2 4 1,-2-5 0,0 0 1,0-1-1,0 1 0,0-1 0,0 1 0,1-1 0,-1 1 1,0-1-1,1 0 0,0 1 0,-1-1 0,1 0 0,-1 0 1,1 0-1,0 0 0,0 0 0,3 0 0,-1 0 4,-1 0 0,1-1 0,0 1 0,0-1-1,0 0 1,0 0 0,0-1 0,5 0 0,3-2 5,-1 0 0,0-1 1,-1 0-1,1-1 1,10-6-1,-11 5-10,1 0 0,-1-1 0,0 0 0,-1 0 0,0-1 0,13-14 0,-21 21 0,0 0 1,-1 0-1,1 0 1,0 0-1,-1 0 1,1 1-1,-1-1 1,1-1-1,-1 1 1,1 0-1,-1 0 1,0 0-1,0 0 1,1 0-1,-1 0 1,0 0-1,0 0 1,0 0-1,0-1 1,0 1-1,0 0 1,0 0-1,-1 0 1,0-2-1,0 2 0,0-1 0,0 1 0,0 0 1,0-1-1,0 1 0,0 0 0,-1 0 0,1 0 0,-1 0 0,1 0 1,-1 0-1,1 0 0,-1 1 0,-2-2 0,-3 0-38,-1 0-1,1 0 1,-1 1 0,0 0-1,-15 0 1,20 1-147,0 0-1,0 0 1,0 1-1,0-1 1,0 1 0,0 0-1,1 0 1,-1 0 0,0 0-1,0 1 1,1-1-1,-1 0 1,1 1 0,-3 2-1,-13 16-986</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05.508"/>
    </inkml:context>
    <inkml:brush xml:id="br0">
      <inkml:brushProperty name="width" value="0.05" units="cm"/>
      <inkml:brushProperty name="height" value="0.05" units="cm"/>
      <inkml:brushProperty name="color" value="#008C3A"/>
    </inkml:brush>
  </inkml:definitions>
  <inkml:trace contextRef="#ctx0" brushRef="#br0">52 109 13971,'-13'-2'2448,"11"2"-1941,-1 0 0,1 0-1,-1-1 1,1 1 0,-1-1-1,1 1 1,-1-1 0,1 0-1,0 0 1,-1 0 0,-2-2-1,5 3-437,-1 0 0,1 0 0,0-1 0,0 1 0,0 0 0,0 0-1,-1 0 1,1-1 0,0 1 0,0 0 0,0 0 0,0 0 0,0-1-1,0 1 1,0 0 0,0 0 0,0 0 0,0-1 0,0 1 0,0 0-1,0 0 1,0-1 0,0 1 0,0 0 0,0 0 0,0 0-1,0-1 1,0 1 0,0 0 0,0 0 0,0-1 0,0 1 0,0 0-1,0 0 1,0 0 0,1 0 0,-1-1 0,0 1 0,0 0 0,1 0-1,9-7 1812,-9 7-1821,0-1 1,0 1-1,0 0 1,-1-1-1,1 1 1,0-1-1,0 1 1,-1-1-1,1 1 1,0-1-1,-1 1 1,1-1-1,-1 0 1,1 1-1,-1-1 1,1 0-1,0-1 1,1-9 494,-4 18-481,2-6-38,0 0 0,-1 0 0,1 0 1,0-1-1,-1 1 0,1 0 0,-1 0 1,1 0-1,-1-1 0,1 1 0,-1 0 1,1 0-1,-1-1 0,0 1 1,1 0-1,-1-1 0,0 1 0,0-1 1,1 1-1,-1-1 0,0 1 0,0-1 1,0 0-1,0 1 0,1-1 0,-1 0 1,0 0-1,0 0 0,0 0 1,0 0-1,0 1 0,0-2 0,0 1 1,0 0-1,-1 0 0,2 0 14,-1 1 0,1 0-1,0-1 1,-1 1 0,1-1 0,0 1-1,0 0 1,-1-1 0,1 1 0,0 0-1,0-1 1,0 1 0,0 0 0,0-1 0,0 1-1,0 0 1,0-1 0,0 2 0,0 20-119,0-16 132,0-3-63,0 3 29,0 0-1,0 0 1,1 0 0,0 0-1,2 8 1,-3-13-20,0 0 1,1 0 0,-1 0-1,0 0 1,1 0 0,-1-1 0,1 1-1,-1 0 1,1 0 0,0-1-1,-1 1 1,1 0 0,0 0-1,-1-1 1,1 1 0,0-1 0,0 1-1,0-1 1,-1 1 0,1-1-1,0 0 1,0 1 0,0-1-1,0 0 1,0 1 0,0-1 0,0 0-1,0 0 1,0 0 0,0 0-1,0 0 1,0 0 0,0 0-1,0 0 1,-1-1 0,1 1 0,0 0-1,0-1 1,0 1 0,0 0-1,0-1 1,1 0 0,5-3 36,0-1 0,-1 0 0,0 0 0,0 0 0,0-1 0,0 0 0,-1 0 0,5-7 0,4-5 13,-5 9-31,21-27 25,-28 33-49,-1 1-1,1-1 1,-1 1 0,1-1 0,-1 1 0,0-1 0,0 0 0,0 1 0,0-1 0,-1 0 0,1 0 0,-1-5 0,0 7-3,0 1 1,0-1 0,0 1-1,-1-1 1,1 0-1,0 1 1,-1-1-1,1 1 1,0-1-1,-1 0 1,1 1 0,-1-1-1,1 1 1,-1-1-1,1 1 1,-1 0-1,1-1 1,-1 1-1,1 0 1,-1-1-1,0 1 1,1 0 0,-1-1-1,0 1 1,1 0-1,-1 0 1,0 0-1,1 0 1,-1 0-1,-1 0 1,-22 1-7,19 0-1,1 1 0,-1 0 1,0 0-1,1 0 0,-1 1 1,1 0-1,0-1 0,-1 2 1,2-1-1,-1 0 0,0 1 1,1 0-1,-1-1 0,1 1 1,0 1-1,-4 7 0,1-1-1,0-1 0,1 1-1,1 0 1,0 1-1,1-1 1,-3 14 0,5-21 6,1 0 1,0 1 0,0-1-1,0 0 1,0 0 0,0 0-1,1 0 1,0 0 0,0 0-1,0 0 1,0 0 0,1 0-1,2 5 1,-3-8 7,0 1 0,0 0 1,1 0-1,-1-1 0,0 1 0,1-1 1,-1 1-1,1-1 0,-1 0 0,1 1 1,0-1-1,0 0 0,0 0 0,-1 0 1,1 0-1,0-1 0,0 1 0,0 0 0,0-1 1,0 1-1,0-1 0,1 0 0,-1 0 1,0 0-1,0 0 0,0 0 0,4-1 1,0-1 19,1 0 0,-1 0 0,0 0 0,0-1 0,0 0 0,-1-1 0,1 1 0,-1-1 0,1 0 0,6-7 0,-2 2 12,-1-1 0,-1 0 1,0 0-1,10-16 0,-16 22-35,0 1 1,0-1-1,0 0 1,0 0-1,-1-1 0,0 1 1,0 0-1,0-1 1,0 1-1,0 0 1,-1-1-1,0 1 0,0-1 1,0 1-1,0 0 1,-3-9-1,2 10-1,0-1-1,-1 0 1,0 1-1,0-1 1,0 0-1,0 1 1,0 0 0,-1 0-1,0 0 1,1 0-1,-1 0 1,0 0 0,-1 1-1,1-1 1,0 1-1,-1 0 1,1 0-1,-5-2 1,6 3-2,-1 0 0,0-1 0,0 1 0,0 0 0,0 0 0,1 1 0,-1-1 0,0 1 0,0-1 0,-1 1 0,1 0 0,0 0 0,0 0 0,0 1 0,0-1 0,0 1 0,0-1 0,1 1 0,-1 0 0,0 0 0,0 0 0,0 1 0,1-1 0,-1 1 0,0-1 0,1 1 0,0 0 0,-1 0 0,1 0 0,0 0 0,0 1 0,0-1 0,0 0 0,-1 4 0,-2 3 0,0 0 0,1 0 0,0 0 0,0 1 0,1 0 0,0 0 0,1 0 0,-2 19 0,3-21 0,0 1 0,1-1 0,0 0 0,1 0 0,0 1 0,0-1 0,1 0 0,0 0 0,3 9 0,-3-14 0,-1 0 0,1 1 0,0-1 0,0 0 0,0 0 0,0 0 0,1 0 0,-1 0 0,1-1 0,-1 1 0,1-1 0,0 0 0,0 0 0,0 0 0,1 0 0,-1 0 0,0-1 0,1 1 0,-1-1 0,1 0 0,-1 0 0,1 0 0,3 0 0,1 0 0,1-1 0,-1 0 0,0-1 0,0 0 0,0 0 0,0 0 0,0-1 0,0 0 0,0-1 0,0 0 0,12-6 0,-8 2 0,0 0 0,0-1 0,-1 0 0,0-1 0,-1 0 0,12-12 0,-18 16 0,1 0 0,-1-1 0,7-10 0,-10 15 0,-1-1 0,1 1 0,0 0 0,-1-1 0,1 1 0,-1-1 0,1 1 0,-1-1 0,0 1 0,0-1 0,1 1 0,-1-1 0,0 1 0,0-1 0,-1 1 0,1-1 0,0 1 0,0-1 0,-1 1 0,1-1 0,-1 1 0,1-1 0,-2-2 0,-1 1 0,0 0 1,0 1-1,0-1 1,0 0-1,0 1 1,0 0-1,-1-1 1,1 1-1,-1 1 1,0-1-1,-4-1 1,-44-13-26,49 16 21,-44-9-235,30 6-643,1 0 0,-24-8 1,39 11 708,1-1-1,-1 1 1,0 0 0,1 0 0,-1-1 0,0 1-1,0 0 1,1-1 0,-1 1 0,1-1 0,-1 1 0,0-1-1,1 1 1,-1-1 0,1 1 0,-1-1 0,0-1-1,1 2 52,1-1-1,-1 1 0,0-1 0,0 1 0,0-1 0,0 0 1,1 1-1,-1-1 0,0 1 0,0-1 0,1 1 0,-1-1 1,1 1-1,-1-1 0,0 1 0,1 0 0,-1-1 0,1 1 1,-1-1-1,1 1 0,-1 0 0,1 0 0,0-1 0,26-15-1746</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04.274"/>
    </inkml:context>
    <inkml:brush xml:id="br0">
      <inkml:brushProperty name="width" value="0.05" units="cm"/>
      <inkml:brushProperty name="height" value="0.05" units="cm"/>
      <inkml:brushProperty name="color" value="#008C3A"/>
    </inkml:brush>
  </inkml:definitions>
  <inkml:trace contextRef="#ctx0" brushRef="#br0">54 104 9994,'-1'1'188,"0"-1"-1,0 0 1,-1 1 0,1-1-1,0 1 1,0 0 0,0-1-1,0 1 1,0 0 0,0-1-1,0 1 1,0 0 0,0 0-1,0 0 1,0 0 0,1 0-1,-1 0 1,0 0 0,0 2-1,-12 24 1866,12-25-1842,-1 2 119,1 0-1,-1 1 0,1-1 1,0 1-1,0 0 0,1-1 1,-1 1-1,1 7 0,0-11-258,0 1-1,0-1 1,0 0-1,1 0 0,-1 0 1,0 1-1,1-1 1,-1 0-1,1 0 0,-1 0 1,1 0-1,-1 0 1,1 0-1,0 0 1,0 0-1,-1 0 0,1 0 1,0 0-1,0 0 1,0 0-1,0-1 0,0 1 1,0 0-1,0-1 1,0 1-1,1-1 0,-1 1 1,0-1-1,0 0 1,0 1-1,0-1 1,1 0-1,-1 0 0,0 0 1,0 0-1,2 0 1,4 0 81,0 0 0,0-1 0,0 0 0,0 0 0,-1-1 0,1 0 0,-1 0 0,1-1 0,-1 1 0,12-8 0,-14 7-104,0 0 0,0 0-1,0 0 1,-1 0 0,0 0 0,1-1 0,-1 1-1,0-1 1,-1 0 0,1 0 0,-1 0-1,0 0 1,0-1 0,0 1 0,0-1-1,1-6 1,-3 9-35,0 0-1,1 0 1,-1 0 0,0 0-1,0 0 1,-1 0 0,1 0-1,0 0 1,-1 0-1,1 0 1,-1 0 0,1 0-1,-1 0 1,0 0 0,0 1-1,0-1 1,0 0 0,0 0-1,0 1 1,-1-1-1,1 1 1,-1-1 0,1 1-1,-1 0 1,1-1 0,-1 1-1,0 0 1,1 0-1,-1 0 1,0 0 0,0 1-1,0-1 1,0 0 0,0 1-1,0-1 1,0 1 0,0 0-1,0 0 1,0-1-1,0 1 1,0 1 0,0-1-1,0 0 1,0 0 0,0 1-1,0-1 1,1 1 0,-1 0-1,0-1 1,0 1-1,0 0 1,-2 2 0,-2 1 112,0 1 0,0 0 1,0 0-1,1 0 0,0 1 1,0 0-1,-6 8 0,9-11-32,0 1 0,0-1 1,0 1-1,0 0 0,1 0 0,-1 0 0,1 0 0,0 0 0,0 0 0,0 0 0,1 0 0,0 1 1,-1-1-1,2 8 0,-1-10-75,1-1 1,-1 1 0,0-1-1,1 0 1,-1 1-1,1-1 1,-1 0 0,1 1-1,0-1 1,0 0-1,0 0 1,0 0 0,-1 0-1,1 1 1,1-1 0,-1 0-1,0-1 1,0 1-1,0 0 1,0 0 0,1 0-1,-1-1 1,0 1-1,1-1 1,-1 1 0,0-1-1,1 1 1,-1-1-1,1 0 1,-1 0 0,1 0-1,-1 0 1,1 0-1,-1 0 1,0 0 0,1 0-1,2-1 1,1 0 22,1 0 0,-1-1 0,0 1 0,0-1 0,0-1 0,0 1 0,0-1 0,9-6 0,-7 3-14,0 0-1,0-1 1,-1 0 0,0-1-1,0 0 1,0 0 0,-1 0-1,7-15 1,-10 20-21,-1-1 0,1 0 0,-1 0 0,1 0 0,-1-1 0,0 1 0,-1 0-1,1 0 1,-1 0 0,1-1 0,-2 1 0,1 0 0,0-1 0,-1 1 0,1 0 0,-1 0 0,0 0 0,-1-1 0,1 1 0,-1 0 0,-3-5 0,3 7-5,0-1 0,0 1 1,0 0-1,0 0 0,0 0 1,-1 0-1,1 0 0,-1 1 1,0-1-1,1 1 0,-1-1 1,0 1-1,0 0 0,0 0 1,0 1-1,0-1 0,0 0 1,0 1-1,0 0 0,0 0 1,0 0-1,0 0 0,0 0 1,0 0-1,0 1 0,0 0 1,-3 1-1,-2 0 9,0 0 1,0 1 0,0 1-1,1-1 1,-1 1-1,1 1 1,0-1-1,-11 11 1,13-11 21,1 0 0,0 1 1,1 0-1,-1-1 0,1 2 1,0-1-1,0 0 0,-2 7 1,4-11-18,0 1 0,1-1 0,0 0 0,-1 1 0,1-1 0,0 1 0,0-1 0,0 1 1,0-1-1,0 0 0,0 1 0,0-1 0,0 1 0,1-1 0,-1 0 0,1 3 0,0-3 0,0 0-1,0 0 1,0 0-1,0 0 1,0 0-1,0-1 1,0 1-1,0 0 0,0 0 1,0-1-1,0 1 1,0-1-1,0 1 1,1-1-1,-1 1 1,0-1-1,0 0 1,1 1-1,-1-1 0,0 0 1,3 0-1,3 0 38,-1 0 0,1-1 0,0 1-1,0-1 1,0-1 0,0 1-1,0-1 1,-1-1 0,1 1 0,-1-1-1,11-6 1,-6 2 110,-1 0 1,0 0-1,0-1 1,-1 0-1,14-16 0,-23 24-149,0 0 0,0 0-1,0 0 1,1 0 0,-1-1-1,0 1 1,0 0-1,0 0 1,0 0 0,1-1-1,-1 1 1,0 0 0,0 0-1,0 0 1,0-1 0,0 1-1,0 0 1,0 0 0,0-1-1,0 1 1,0 0-1,0 0 1,0 0 0,0-1-1,0 1 1,0 0 0,0 0-1,0-1 1,0 1 0,0-1-1,-8 0 192,-17 4-39,16-1-31,0-2-68,-1-1 0,0 0 0,1 0 0,-1-1 0,-15-5 0,-18-3 77,37 9-143,4 1-1,1-1 1,-1 1-1,1 0 0,-1 0 1,1 0-1,-1 0 1,0 0-1,-2 1 1,3-1-1,1 0 1,0 0 0,-1 1 0,1-1-1,0 1 1,0-1 0,-1 0-1,1 1 1,0-1 0,0 1 0,0-1-1,-1 0 1,1 1 0,0-1 0,0 1-1,0-1 1,0 1 0,0-1 0,0 1-1,0-1 1,0 1 0,0-1-1,0 1 1,0-1 0,0 0 0,1 1-1,-1-1 1,0 1 0,0-1 0,0 1-1,0-1 1,1 0 0,-1 1 0,1 0-1,1 3-2,1-1 0,0 1 0,1-1 0,-1 0 0,0 0 0,1 0 0,0 0-1,0 0 1,-1-1 0,7 3 0,-5-2-11,-5-3 14,0 0-1,7 3 3,-7-3-1,0 0-1,0 0 0,0 0 0,0 0 0,1 0 1,-1 0-1,0 0 0,0 0 0,0 0 1,0 0-1,0 0 0,0 0 0,1 0 0,-1 0 1,0 0-1,0 0 0,0 0 0,0 0 0,0 0 1,0 0-1,1-1 0,-1 1 0,0 0 0,0 0 1,0 0-1,0 0 0,0 0 0,0 0 1,0 0-1,0 0 0,1 0 0,-1-1 0,0 1 1,0 0-1,0 0 0,0 0 0,0 0 0,0 0 1,0 0-1,0-1 0,0 1 0,0 0 0,0 0 1,0 0-1,0 0 0,0 0 0,0-1 1,0 1-1,0 0 0,0 0 0,0 0 0,0 0 1,0 0-1,0 0 0,0-1 0,0 1 0,0 0 1,0 0-1,-1 0 0,1 0 0,0 0 0,0 0 1,0-1-1,-2-4 5,1 5-4,1-1 1,-1 0-1,1 0 1,0 0-1,-1 1 0,1-1 1,0 0-1,0 0 1,0 0-1,0 0 0,-1 0 1,1 1-1,0-1 1,1 0-1,-1 0 1,0 0-1,0 0 0,0 0 1,1-1-1,10-19-19,-8 18 19,-1-1 0,0 0 1,0 0-1,0 0 0,1-5 1,-8 17-20,4-6 18,1-1 0,0 0 1,-1 0-1,1 1 0,0-1 0,-1 0 0,1 1 0,0-1 0,0 0 0,0 1 0,0-1 0,0 0 0,1 1 0,-1-1 1,1 2-1,3 7 6,1-1 0,0 1 0,12 16 0,-17-26-7,0 0 1,1 1 0,-1-1-1,0 1 1,0-1 0,1 0-1,-1 0 1,0 1 0,1-1-1,-1 0 1,0 0 0,1 1-1,-1-1 1,1 0 0,-1 0-1,0 0 1,1 0 0,-1 1-1,0-1 1,1 0 0,-1 0-1,1 0 1,0 0 0,3-7 10,-3 5-6,-1 1 0,0-1 0,0 0-1,0 0 1,0 0 0,0 1-1,0-1 1,0 0 0,-1-3 0,0 3-3,-1 1 0,1-1 0,0 1 0,-1-1 0,1 1 0,-1-1 0,0 1 0,1 0 0,-1-1 0,0 1 0,0 0 0,0 0 0,-2 0 0,-30-12-51,23 10-33,4 0 126,-13-5-1302,15 9-245,8 5-713,0-1 975,1-1-1,0 1 1,1 0-1,8 6 1,16 6-852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0.310"/>
    </inkml:context>
    <inkml:brush xml:id="br0">
      <inkml:brushProperty name="width" value="0.05" units="cm"/>
      <inkml:brushProperty name="height" value="0.05" units="cm"/>
      <inkml:brushProperty name="color" value="#FF0066"/>
    </inkml:brush>
  </inkml:definitions>
  <inkml:trace contextRef="#ctx0" brushRef="#br0">90 356 11666,'4'-14'474,"3"-8"625,0-1 0,-2 0 0,4-28 0,-11 41 15,2 10-1074,0 0 1,0-1 0,0 1-1,-1 0 1,1 0-1,0 0 1,0 0 0,0 0-1,0 0 1,0 0-1,-1 0 1,1 0-1,0 0 1,0 0 0,0 0-1,0 0 1,-1 0-1,1 0 1,0 0 0,0 0-1,0 0 1,-1 0-1,1 0 1,0 0 0,0 0-1,0 0 1,0 0-1,0 0 1,-1 0 0,1 0-1,0 0 1,0 1-1,-14 13 1125,2 7-766,1 0 0,0 0 1,-9 30-1,-17 70 630,35-114-940,1-1 39,-1 0 0,1 0 0,-1 0 0,2 0-1,-1 0 1,1 0 0,0 8 0,0-14-102,0 1 1,0 0 0,0 0 0,0-1-1,0 1 1,0 0 0,1 0-1,-1-1 1,0 1 0,0 0-1,1-1 1,-1 1 0,0 0-1,1-1 1,-1 1 0,1-1 0,-1 1-1,1-1 1,-1 1 0,1 0-1,-1-1 1,1 0 0,0 1-1,-1-1 1,1 1 0,0-1-1,-1 0 1,1 0 0,0 1-1,0-1 1,-1 0 0,1 0 0,0 0-1,-1 0 1,1 1 0,0-1-1,0 0 1,-1-1 0,1 1-1,0 0 1,0 0 0,-1 0-1,1 0 1,0-1 0,0 1 0,-1 0-1,1 0 1,0-1 0,0 0-1,6-2 146,0-1-1,0 0 1,11-9-1,-14 10-131,82-60 572,180-139-546,-73 35-3408,-104 87 1931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27.402"/>
    </inkml:context>
    <inkml:brush xml:id="br0">
      <inkml:brushProperty name="width" value="0.05" units="cm"/>
      <inkml:brushProperty name="height" value="0.05" units="cm"/>
      <inkml:brushProperty name="color" value="#008C3A"/>
    </inkml:brush>
  </inkml:definitions>
  <inkml:trace contextRef="#ctx0" brushRef="#br0">182 531 11474,'5'-47'5438,"-5"47"-5379,0 0 0,0-1 0,0 1 0,0 0 1,0-1-1,0 1 0,0-1 0,-1 1 0,1 0 1,0 0-1,0-1 0,0 1 0,0 0 0,-1-1 1,1 1-1,0 0 0,0-1 0,0 1 0,-1 0 1,1 0-1,0 0 0,-1-1 0,1 1 0,0 0 1,0 0-1,-1 0 0,1 0 0,0-1 0,-1 1 0,1 0 1,0 0-1,-1 0 0,1 0 0,0 0 0,-1 0 1,1 0-1,0 0 0,-1 0 0,1 0 0,-1 0 1,1 0-1,0 0 0,-1 0 0,1 0 0,0 1 1,0-1-1,-1 0 0,1 0 0,0 0 0,-1 0 1,1 1-1,-19 9 811,11-2-734,-1-1-1,1 2 0,1-1 0,0 1 0,0 0 0,0 0 0,-4 11 0,-35 74 123,35-69-247,-13 50 0,21-64 5,1 1 0,0 0 0,1 0 0,0 0 0,1 0 0,2 22 0,-2-32-9,1 1 0,-1 0 0,1 0 0,0-1 0,-1 1 0,1-1 0,0 1 1,1 0-1,-1-1 0,0 0 0,1 1 0,0-1 0,-1 0 0,1 0 0,0 0 0,0 0 0,0 0 0,0 0 0,3 1 1,-3-2-7,0 0 0,0 0 1,0-1-1,0 1 0,0-1 1,0 0-1,0 0 1,1 0-1,-1 0 0,0 0 1,0 0-1,0 0 0,0 0 1,0-1-1,0 1 0,0-1 1,0 0-1,0 0 1,0 1-1,0-1 0,-1 0 1,1-1-1,0 1 0,-1 0 1,1 0-1,2-3 0,5-5 2,0-1-1,0 0 0,-1 0 0,0-1 0,-1 0 0,0 0 0,-1-1 0,0 0 0,-1 0 0,0 0 0,-1-1 0,4-18 0,-1-7 3,-2 0-1,-1 0 1,-1-40 0,-6-125 1,-1 138 2,-13-69 0,12 109 175,0 1-1,-2-1 1,-16-37-1,17 54 233,1 9 72,4 0-447,1 0 0,-1 1 0,0-1 1,1 0-1,-1 1 0,1-1 0,-1 0 1,1 1-1,-1-1 0,1 3 0,-1 11 74,0 0 0,1 0 0,1 1 0,5 27 0,0-15 135,17 48 0,-15-54-145,1-1-1,2 0 0,17 27 0,-20-37-76,0 1 0,1-1 0,0-1 1,1 0-1,0 0 0,23 16 0,-30-24-26,0 0 0,1 0-1,0 0 1,-1 0 0,1-1-1,0 1 1,0-1 0,0 0-1,0 0 1,0 0 0,0-1 0,1 1-1,-1-1 1,0 0 0,0 0-1,0-1 1,0 1 0,0-1-1,0 0 1,0 0 0,0 0-1,0-1 1,0 1 0,7-5-1,-5 2 1,1-1-1,-1 0 1,-1 0 0,1 0-1,-1-1 1,0 0-1,0 0 1,0 0-1,-1-1 1,0 1-1,0-1 1,4-11-1,-5 10 4,0-1 1,-1 0-1,0 1 0,0-1 0,-1 0 0,1-11 0,-2 16-3,0 0 1,0-1-1,0 1 0,-1 0 1,1 0-1,-1-1 0,0 1 0,-1 0 1,1 0-1,-1 0 0,1 0 0,-1 0 1,-1 0-1,-3-6 0,5 10-1,1-1-1,-1 0 1,1 1-1,-1-1 1,1 0-1,-1 1 1,1-1-1,-1 1 1,0-1-1,1 1 0,-1-1 1,0 1-1,0-1 1,1 1-1,-1 0 1,0-1-1,0 1 1,1 0-1,-1 0 1,0-1-1,0 1 1,0 0-1,1 0 1,-1 0-1,0 0 0,0 0 1,0 0-1,0 0 1,1 1-1,-1-1 1,0 0-1,0 0 1,0 1-1,1-1 1,-1 0-1,0 1 1,0-1-1,1 1 1,-1-1-1,0 1 0,1-1 1,-1 1-1,1-1 1,-1 1-1,0 1 1,-1 0-1,0 1 1,1 0-1,-1-1 1,1 1-1,0 0 0,0 0 1,0 0-1,0-1 1,0 1-1,0 6 1,1-5 2,0 0 0,0 0 0,0 0 0,0-1 0,1 1 0,0 0 1,0-1-1,0 1 0,0 0 0,0-1 0,3 6 0,-2-7 0,-1 0-1,1 0 1,0 0-1,-1 0 1,1-1-1,0 1 1,0-1-1,0 1 1,0-1-1,0 0 1,0 1 0,1-1-1,-1 0 1,0 0-1,1-1 1,-1 1-1,1 0 1,3 0-1,9-1-359,0 1 0,-1-2 0,1 0-1,0-1 1,-1 0 0,0-1 0,1-1 0,-1 0-1,26-12 1,-29 10-752,0 0 0,0 0 0,15-13-1,-1-1-370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06.274"/>
    </inkml:context>
    <inkml:brush xml:id="br0">
      <inkml:brushProperty name="width" value="0.05" units="cm"/>
      <inkml:brushProperty name="height" value="0.05" units="cm"/>
      <inkml:brushProperty name="color" value="#008C3A"/>
    </inkml:brush>
  </inkml:definitions>
  <inkml:trace contextRef="#ctx0" brushRef="#br0">163 48 10898,'-1'0'648,"0"-1"-1,0 0 1,0 1-1,-1-1 1,1 1-1,0 0 0,-1-1 1,1 1-1,0 0 1,-1 0-1,1 0 1,-1 0-1,1 0 1,0 0-1,-2 0 0,1 1-91,0 0 0,0 0 0,0 0 0,0 0 0,0 0 0,0 1 0,0-1-1,-2 3 1,-2 3-235,1-1-1,-1 1 1,2 0-1,-1 0 1,1 0-1,0 1 1,0-1-1,1 1 1,0 0-1,1 0 1,0 1-1,-2 10 1,4-16-304,-1 0 1,1 0-1,0 0 1,0 0-1,1 0 1,-1 0 0,1 1-1,-1-1 1,1-1-1,0 1 1,0 0 0,0 0-1,1 0 1,-1 0-1,1-1 1,-1 1-1,1-1 1,0 1 0,0-1-1,0 1 1,0-1-1,0 0 1,1 0 0,-1 0-1,1-1 1,-1 1-1,1 0 1,0-1-1,0 0 1,-1 0 0,1 0-1,6 2 1,-5-2-12,0 0 1,0 0-1,0-1 1,0 0 0,0 1-1,0-1 1,0 0-1,0-1 1,0 1-1,-1-1 1,1 0-1,0 0 1,0 0 0,0 0-1,0-1 1,-1 1-1,1-1 1,-1 0-1,1 0 1,-1-1 0,0 1-1,0-1 1,0 1-1,0-1 1,4-5-1,-3 2 45,-1-1-1,1 1 0,-1-1 1,-1 0-1,1 0 0,-1-1 0,0 1 1,1-13-1,-2 10 22,0-1 0,-1 1 0,0 0 1,0 0-1,-5-19 0,4 25-56,0 0 1,0 0 0,0 0-1,-1 1 1,0-1-1,1 0 1,-1 1 0,-5-6-1,6 7-10,-1 0 0,1 1 0,-1-1 1,0 1-1,0 0 0,1-1 0,-1 1 0,0 0 0,0 0 0,0 0 0,0 0 0,-1 1 0,1-1 0,0 0 0,0 1 0,0 0 0,-5-1 1,0 1 3,0 1 0,-1 0 0,1 0 0,0 1 0,0 0 0,0 0 0,0 0 0,1 1 0,-1 0 0,1 1 0,-8 4 0,3-1 2,1 1 1,0 0-1,1 0 0,0 1 1,-15 18-1,20-23-6,1 1-1,1-1 0,-1 1 0,0 0 1,1 0-1,0 0 0,0 0 1,1 0-1,0 0 0,-1 1 1,2-1-1,-2 10 0,2-12-2,1 1 0,-1-1 0,0 1 0,1-1 0,0 0 0,0 0 1,0 1-1,0-1 0,0 0 0,0 0 0,1 0 0,0 0 0,0 0 0,-1 0 0,2-1 0,-1 1 0,0-1 0,0 1 0,1-1 0,-1 0 0,4 3 0,0-2 0,0 0 0,0-1-1,0 1 1,0-1 0,0 0-1,1 0 1,-1-1 0,1 0-1,-1 0 1,1 0 0,-1-1-1,1 0 1,-1-1 0,1 1-1,-1-1 1,1 0 0,-1-1-1,1 1 1,-1-1 0,0-1-1,0 1 1,11-7 0,-10 5-1,0 0 1,-1 0 0,1-1-1,-1 1 1,0-1 0,-1-1-1,1 1 1,-1-1 0,0 0-1,0 0 1,-1 0 0,0-1-1,0 0 1,-1 0 0,1 0-1,-1 0 1,-1 0 0,1-1-1,0-8 1,-2 13-3,-1-1 0,0 1 0,1 0 0,-1 0 0,-1-1 0,1 1 0,0 0 0,-1-1 0,0 1 0,0 0 0,0 0 0,0 0 0,0 0 0,-1 0 0,1 0 0,-1 0 0,0 0 0,0 0 0,0 1 0,0-1 0,0 1 0,-1-1 0,1 1 0,-1 0 0,1 0 0,-1 0 0,-5-2 0,1 1-11,-1 0 0,0 1 0,0 0 0,0 0 1,0 1-1,0-1 0,0 2 0,0 0 0,0 0 0,-1 0 0,1 1 0,0 0 1,0 0-1,0 1 0,0 0 0,0 1 0,1 0 0,-10 5 0,15-8-125,1 1 0,-1 0 0,1 0 1,0 0-1,-1 0 0,1 1 0,0-1 0,0 0 0,0 1 0,0-1 0,0 0 0,0 1 0,0 0 0,0-1 0,0 1 0,1-1 0,-1 1 0,1 0 0,-1-1 0,1 1 0,0 0 1,-1-1-1,1 1 0,0 0 0,0 0 0,0-1 0,1 1 0,-1 0 0,0 0 0,1 2 0,1 0-215,1 1 0,-1-1-1,1 1 1,4 5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0.231"/>
    </inkml:context>
    <inkml:brush xml:id="br0">
      <inkml:brushProperty name="width" value="0.05" units="cm"/>
      <inkml:brushProperty name="height" value="0.05" units="cm"/>
      <inkml:brushProperty name="color" value="#008C3A"/>
    </inkml:brush>
  </inkml:definitions>
  <inkml:trace contextRef="#ctx0" brushRef="#br0">29 69 11763,'-6'-6'6069,"5"6"-5201,0-1-1,0 1 0,0-1 0,0 1 0,-2-1 0,3 1-720,-1 0 0,1 0 0,-1 0 0,1 0 0,-1 1-1,1-1 1,-1 0 0,1 0 0,-1 0 0,1 0 0,-1 1 0,1-1 0,0 0-1,-1 1 1,1-1 0,-1 0 0,1 1 0,0-1 0,-1 0 0,1 1 0,0-1-1,-1 1 1,1-1 0,0 0 0,0 1 0,0-1 0,-1 1 0,1-1 0,0 1-1,0-1 1,0 2 0,-1-2-88,1 1 0,0 0-1,-1 0 1,1-1-1,0 1 1,0 0 0,0 0-1,0-1 1,-1 1 0,1 0-1,0 0 1,0 0 0,0-1-1,1 1 1,-1 0 0,0 0-1,0 0 1,0-1-1,1 1 1,-1 0 0,0 0-1,1-1 1,-1 1 0,0 0-1,1-1 1,-1 1 0,1 0-1,-1-1 1,1 1 0,-1-1-1,1 1 1,0-1-1,-1 1 1,1-1 0,0 1-1,-1-1 1,1 0 0,0 1-1,-1-1 1,1 0 0,0 0-1,0 1 1,0-1 0,-1 0-1,1 0 1,1 0-1,1 0-9,0 0 0,0 0 0,0 0-1,-1 0 1,1-1 0,0 1 0,0-1 0,0 0-1,0 0 1,-1 0 0,1 0 0,3-2-1,1-1 72,1-2 1,12-11-1,-18 16-105,0-1 0,-1 0 0,1 0 0,-1 1 0,1-1 0,-1 0 0,0 0 0,1 0 1,-1 0-1,0-1 0,0 1 0,-1 0 0,1 0 0,0-1 0,-1 1 0,1 0 0,-1-3 0,0 4-11,0 0-1,0 0 1,0 0-1,-1 1 0,1-1 1,0 0-1,-1 0 0,1 0 1,0 0-1,-1 1 0,1-1 1,-1 0-1,0 0 0,1 1 1,-1-1-1,1 0 0,-1 1 1,0-1-1,1 1 0,-1-1 1,0 1-1,0-1 0,0 0 1,-2 0-9,0 1 1,1-1 0,-1 0-1,0 1 1,1-1 0,-1 1-1,-5 0 1,2 0-335,-1 0 0,1 1 0,-1 0 0,1 0 0,0 1 0,-7 2 0,11-4-36,1 1-1,0 0 1,-1-1-1,1 1 1,0 0-1,-1 0 1,1 0-1,0 0 1,0 0-1,-1 0 1,1 0-1,0 0 1,-1 3-1,-4 13-1432</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0.712"/>
    </inkml:context>
    <inkml:brush xml:id="br0">
      <inkml:brushProperty name="width" value="0.05" units="cm"/>
      <inkml:brushProperty name="height" value="0.05" units="cm"/>
      <inkml:brushProperty name="color" value="#008C3A"/>
    </inkml:brush>
  </inkml:definitions>
  <inkml:trace contextRef="#ctx0" brushRef="#br0">31 33 12163,'0'-1'392,"-1"0"1,1 0 0,0 0-1,-1 0 1,1-1-1,0 1 1,-1 0 0,1 0-1,0 0 1,0 0 0,0 0-1,0-1 1,0 1-1,0 0 1,0 0 0,1 0-1,-1 0 1,0 0 0,1 0-1,-1 0 1,1 0 0,-1 0-1,1 0 1,-1 0 0,1 0-1,0 0 1,-1 0-1,2-1 1,-5 21 3707,0-6-3403,-5 28 812,8-38-1371,0 1 1,0-1-1,0 1 1,0-1-1,0 1 0,1-1 1,0 1-1,-1-1 0,3 6 1,-2-8-111,0 0 0,-1 1-1,1-1 1,0 0 0,0 0 0,0 1 0,0-1 0,0 0 0,1 0 0,-1 0 0,0 0 0,0-1 0,1 1 0,-1 0 0,1 0 0,-1-1 0,0 1 0,1-1 0,-1 1 0,1-1-1,-1 0 1,1 1 0,-1-1 0,1 0 0,0 0 0,-1 0 0,1 0 0,-1 0 0,1-1 0,-1 1 0,4-1 0,-3 0 7,1 0 0,0 0 1,-1 0-1,1 0 0,-1 0 0,1 0 0,-1-1 1,1 1-1,-1-1 0,0 0 0,0 1 1,0-1-1,0 0 0,0 0 0,0-1 1,-1 1-1,3-3 0,-4 4-55,0 0 0,0 0 0,1 0 0,-1 0 1,0 0-1,0 0 0,0 0 0,0 0 0,0 0 0,0 0 0,-1 0 0,1 0 1,0 0-1,0 0 0,-1 0 0,1 0 0,-1 0 0,1 0 0,-1 0 0,1 0 1,-1 1-1,1-1 0,-1 0 0,0 0 0,-1-1 0,-23-17-1320,22 16 1047,-3-1-548,0 0 0,0 1 0,0-1 0,-1 1 1,1 1-1,-8-3 0,-12 3-1213</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1.153"/>
    </inkml:context>
    <inkml:brush xml:id="br0">
      <inkml:brushProperty name="width" value="0.05" units="cm"/>
      <inkml:brushProperty name="height" value="0.05" units="cm"/>
      <inkml:brushProperty name="color" value="#008C3A"/>
    </inkml:brush>
  </inkml:definitions>
  <inkml:trace contextRef="#ctx0" brushRef="#br0">11 126 8746,'0'0'34,"-8"-19"16131,7 19-16063,1 0 0,0 0 0,0 0 0,0 1-1,0-1 1,0 0 0,0 0 0,0 0 0,-1 0 0,1 0-1,0 1 1,0-1 0,0 0 0,0 0 0,0 0 0,0 0-1,0 0 1,0 1 0,0-1 0,0 0 0,0 0 0,0 0-1,0 0 1,0 1 0,0-1 0,0 0 0,0 0-1,0 0 1,0 0 0,0 1 0,0-1 0,0 0 0,0 0-1,1 0 1,-1 0 0,0 0 0,0 1 0,0-1 0,0 0-1,0 0 1,0 0 0,0 0 0,1 0 0,-1 0-1,0 0 1,0 0 0,0 0 0,0 1 0,0-1 0,1 0-1,3-2 35,1 0 0,-1 0-1,1-1 1,-1 0 0,0 1-1,0-1 1,0-1 0,-1 1-1,1 0 1,4-6 0,30-42 985,-35 46-1106,-2 4-16,0 0 0,-1 1 0,1-1 1,-1 0-1,1 0 0,-1 0 0,1 0 0,-1 0 0,1 0 0,-1 0 1,0 0-1,1 0 0,-1 0 0,0 0 0,0 0 0,0-2 0,0 3-1,0-1 0,-1 1 0,1 0 0,0-1 0,-1 1 0,1 0 0,0 0 0,-1-1-1,1 1 1,0 0 0,-1 0 0,1 0 0,0 0 0,-1 0 0,1-1 0,0 1-1,-1 0 1,1 0 0,-1 0 0,1 0 0,0 0 0,-1 0 0,1 0 0,-1 0-1,1 0 1,0 0 0,-1 0 0,0 1 0,-4 0-72,0 0-1,-1 1 1,1 0-1,-7 4 1,-23 12-3187,35-18 3139,-1 1 0,1-1-1,0 0 1,-1 0 0,1 0 0,0 1-1,-1-1 1,1 0 0,0 1 0,-1-1-1,1 0 1,0 1 0,0-1-1,0 0 1,-1 1 0,1-1 0,0 0-1,0 1 1,0-1 0,0 1 0,-1-1-1,1 0 1,0 1 0,0 0 0,10 7-1883</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1.682"/>
    </inkml:context>
    <inkml:brush xml:id="br0">
      <inkml:brushProperty name="width" value="0.05" units="cm"/>
      <inkml:brushProperty name="height" value="0.05" units="cm"/>
      <inkml:brushProperty name="color" value="#008C3A"/>
    </inkml:brush>
  </inkml:definitions>
  <inkml:trace contextRef="#ctx0" brushRef="#br0">14 117 14491,'12'-5'12403,"-9"2"-9611,1-2-1183,-1 0-513,-3 0-760,-3 1-296,-6 4-40,-1 2 0,2-2-80,3-2-368,6-16-1481,6-10-1535,8-16 1775</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2.615"/>
    </inkml:context>
    <inkml:brush xml:id="br0">
      <inkml:brushProperty name="width" value="0.05" units="cm"/>
      <inkml:brushProperty name="height" value="0.05" units="cm"/>
      <inkml:brushProperty name="color" value="#008C3A"/>
    </inkml:brush>
  </inkml:definitions>
  <inkml:trace contextRef="#ctx0" brushRef="#br0">18 1 12731,'7'34'17500,"-9"-40"-15888,-1-5-716,2 11-904,1 0-1,0 0 1,0-1 0,-1 1-1,1 0 1,0 0 0,0-1-1,-1 1 1,1 0 0,0 0-1,-1 0 1,1-1 0,0 1-1,-1 0 1,1 0 0,0 0-1,-1 0 1,1 0 0,-1 0 0,1 0-1,0 0 1,-1 0 0,1 0-1,0 0 1,-1 0 0,1 0-1,0 0 1,-1 0 0,1 0-1,-1 0 1,1 0 0,0 1-1,-1-1 1,1 0 0,0 0-1,0 0 1,-1 1 0,1-1-1,0 0 1,-1 1 0,1-1-178,-1 0 0,1 0 1,0 1-1,-1-1 0,1 0 1,-1 1-1,1-1 0,0 0 1,0 1-1,-1-1 0,1 1 1,0-1-1,-1 0 0,1 1 1,0-1-1,0 1 0,0-1 1,0 1-1,0-1 0,-1 1 1,1-1-1,0 1 0,7 3-5120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12.975"/>
    </inkml:context>
    <inkml:brush xml:id="br0">
      <inkml:brushProperty name="width" value="0.05" units="cm"/>
      <inkml:brushProperty name="height" value="0.05" units="cm"/>
      <inkml:brushProperty name="color" value="#008C3A"/>
    </inkml:brush>
  </inkml:definitions>
  <inkml:trace contextRef="#ctx0" brushRef="#br0">68 1 19924,'-6'1'2521,"-5"5"1608,-2-1-2017,-2 0-384,3-2-1223,3-3-529,8-7-1361,14 2-2688</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09.261"/>
    </inkml:context>
    <inkml:brush xml:id="br0">
      <inkml:brushProperty name="width" value="0.05" units="cm"/>
      <inkml:brushProperty name="height" value="0.05" units="cm"/>
      <inkml:brushProperty name="color" value="#008C3A"/>
    </inkml:brush>
  </inkml:definitions>
  <inkml:trace contextRef="#ctx0" brushRef="#br0">31 47 11939,'-2'0'214,"-20"-1"3562,22 0-3689,0 1-1,-1 0 1,1 0 0,0 0-1,-1 0 1,1 0 0,0 0 0,0 0-1,-1 0 1,1 0 0,0-1-1,0 1 1,-1 0 0,1 0-1,0 0 1,0-1 0,-1 1 0,1 0-1,0 0 1,0 0 0,0-1-1,0 1 1,-1 0 0,1 0-1,0-1 1,0 1 0,0 0 0,0-1-1,0 1 1,0 0 0,0 0-1,0-1 1,0 1 0,0 0 0,0-1-1,0 1 1,0 0 0,0-1-1,0 1 1,0 0 0,0 0-1,0-1 1,0 1 0,0 0 0,0 0-1,1-1 1,-1 1 0,0 0-1,0 0 1,0-1 0,1 1 0,-1 0-1,0 0 1,0-1 0,0 1-1,1 0 1,-1 0 0,0 0-1,0 0 1,1-1 0,-1 1 0,1 0-1,-1 0-26,0-1 0,1 1-1,-1 0 1,1-1 0,-1 1 0,1 0-1,-1-1 1,1 1 0,-1 0-1,1 0 1,0-1 0,-1 1 0,1 0-1,-1 0 1,1 0 0,-1 0-1,1 0 1,0 0 0,-1 0 0,1 0-1,-1 0 1,1 0 0,0 0-1,0 1 1,15 7 1146,1 0 45,-16-8-1204,-1 0 0,1 0 0,0 0 0,-1 0 0,1 0 0,-1 0 0,1 0 0,0 0 0,-1 0-1,1 0 1,-1-1 0,1 1 0,0 0 0,-1 0 0,1-1 0,-1 1 0,1 0 0,-1-1 0,1 1 0,-1-1 0,0 1 0,1-1 0,-1 1 0,1-1 0,-1 1 0,0-1 0,1 1 0,-1-2 0,5-17 839,-1 2 398,-17 43-685,9-19-496,0 1 1,0-1-1,1 1 0,0-1 1,0 1-1,-1 9 0,3-15-81,1 0 0,0 0 0,0 0 0,0 0-1,0 0 1,0 0 0,1 0 0,-1 1 0,1-2-1,-1 1 1,1 0 0,0 0 0,-1 0 0,1 0 0,0 0-1,0 0 1,1-1 0,-1 1 0,0 0 0,0-1-1,1 1 1,-1-1 0,1 0 0,0 1 0,-1-1-1,1 0 1,0 0 0,-1 0 0,1 0 0,0 0-1,2 0 1,1 1 37,-1 0 0,1-1 0,-1 1 0,1-1 0,-1 0-1,1 0 1,0-1 0,8 1 0,-11-2-48,0 1 0,0 0 0,0 0 0,-1-1 0,1 1 0,0-1-1,0 0 1,0 1 0,-1-1 0,1 0 0,0 0 0,-1 0 0,1 0 0,-1 0 0,1-1 0,-1 1 0,0 0 0,0-1 0,1 1-1,-1-1 1,0 1 0,0-1 0,0 0 0,1-1 0,-1-3 0,1 1 1,0 0-1,-1 0 0,0 0 1,0-1-1,-1 1 0,1-8 0,-1 12-8,0-1-1,0 0 1,0 1-1,0-1 1,-1 1-1,1-1 1,0 1-1,0-1 1,-1 0-1,1 1 0,-1 0 1,0-1-1,1 1 1,-1-1-1,0 1 1,0 0-1,0-1 1,0 1-1,0 0 1,0 0-1,0 0 1,0 0-1,0 0 0,-1 0 1,1 0-1,0 0 1,-1 0-1,1 1 1,-3-2-1,2 2 0,0 0-1,0 0 0,0 1 1,0-1-1,0 0 0,0 1 1,0-1-1,0 1 1,0 0-1,0 0 0,0 0 1,1-1-1,-1 2 0,0-1 1,1 0-1,-1 0 1,0 1-1,1-1 0,0 0 1,-1 1-1,1 0 0,-2 2 1,-1 2 11,0-1 1,1 1 0,-1 0-1,1 0 1,-3 10 0,5-13-7,0-1 0,0 1 0,1 0 0,-1-1 0,1 1 0,-1 0 0,1-1 0,0 1 0,0 0 0,1-1 1,-1 1-1,0 0 0,1 0 0,0-1 0,-1 1 0,1-1 0,0 1 0,0-1 0,1 1 0,-1-1 0,2 3 1,0-2 2,-1-1 1,1 0 0,-1 0-1,1 0 1,0 0 0,0 0-1,0-1 1,0 1 0,0-1-1,0 0 1,0 0 0,0 0-1,1 0 1,-1 0 0,0-1-1,7 1 1,-4-1 6,0 0 1,0 0 0,0-1-1,1 0 1,-1 0-1,0-1 1,0 1-1,0-1 1,-1-1-1,1 1 1,0-1-1,-1 0 1,1 0 0,-1-1-1,0 1 1,0-1-1,-1 0 1,1-1-1,-1 1 1,0-1-1,0 0 1,0 0-1,-1 0 1,1 0-1,2-7 1,-6 11-18,1 0 0,-1 0 0,1 0 0,-1 0 0,1 0 0,-1 0 0,0 0 0,1 0 0,-1 0 0,0 0 0,0-1 0,0 1 0,0 0 0,0 0 0,0 0 0,0 0 0,-1 0 0,1-1 0,0 1 0,0 0 0,-1-1 0,0 1 0,0 0 0,0 1 0,1-1 0,-1 0 0,0 1 0,0-1 0,0 1 0,0-1 0,1 1 0,-1 0 0,0-1 0,0 1 0,0 0 0,0-1 0,0 1 0,0 0 0,0 0 0,0 0 0,-1 0 0,-4 0 0,1 1 0,0-1 0,0 1 0,0 0 0,0 1 0,-1-1 0,-8 5 0,3 0 0,1-1 0,-1 0 0,1 1 0,0 0 0,1 0 0,0 1 0,-13 12 0,21-17 0,0 0 0,0-1 0,0 1 0,0 0 0,0 0 0,0 1 0,0-1 0,0 0 0,0 2 0,1-3 0,0 0 0,0 0 0,0 0 0,0 0 0,0-1 0,-1 1 0,2 0 0,-1 0 0,0 0 0,0 0 0,0 0 0,0-1 0,0 1 0,1 0 0,-1 0 0,0 0 0,1-1 0,-1 1 0,0 0 0,1 0 0,-1-1 0,1 1 0,-1 0 0,1-1 0,1 2 0,-2-2-8,0 0 0,1 0 0,-1 0 0,0 0 1,0 0-1,1 0 0,-1 0 0,0 0 0,1 0 0,-1 0 0,0 0 0,1 0 1,-1 0-1,0 0 0,1 0 0,-1-1 0,0 1 0,0 0 0,1 0 0,-1 0 1,0 0-1,0-1 0,1 1 0,-1 0 0,0 0 0,0 0 0,0-1 0,1 1 0,-1 0 1,0 0-1,0-1 0,0 1 0,0 0 0,1-1 0,-1 1 0,0 0 0,0 0 1,0-1-1,0 1 0,0 0 0,0-1 0,0 1 0,0-1 0,3-15-1067,4-36-4454,-5 10 3222</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09.958"/>
    </inkml:context>
    <inkml:brush xml:id="br0">
      <inkml:brushProperty name="width" value="0.05" units="cm"/>
      <inkml:brushProperty name="height" value="0.05" units="cm"/>
      <inkml:brushProperty name="color" value="#008C3A"/>
    </inkml:brush>
  </inkml:definitions>
  <inkml:trace contextRef="#ctx0" brushRef="#br0">103 24 11266,'-8'-2'707,"-18"-4"2061,25 5-2291,0 1-1,0-1 1,0 0-1,0 1 1,0-1-1,0 0 1,0 0-1,0 0 1,0 0-1,-4-4 3131,5 5-3433,-1 0-1,1 0 1,0 0 0,0 0 0,0 0 0,-1 0 0,-1 1 1565,2-1-1566,-8 7 2007,-6 16-984,11-17-902,-2 4 31,1-1-1,0 1 1,-5 17-1,9-25-301,-1 0 0,1 0 0,0 0 0,-1-1 1,1 1-1,0 0 0,0 0 0,0 0 0,0 0 0,0-1 0,1 1 0,-1 0 0,1 0 0,-1 0 0,1-1 0,-1 1 0,1 0 0,0-1 0,0 1 0,0 0 0,0-1 0,0 1 0,0-1 1,0 0-1,1 1 0,-1-1 0,0 0 0,4 2 0,-3-2-13,0 0 1,0 0-1,0-1 1,0 1-1,1-1 1,-1 0-1,0 1 1,0-1-1,1 0 1,-1 0-1,0-1 1,0 1 0,1 0-1,-1-1 1,0 1-1,0-1 1,3-1-1,4-1 15,-1-1 1,14-8-1,-16 8-11,0 0 1,-1 0-1,1-1 0,-1 1 0,8-10 0,-11 12-6,0 1 0,-1-1 0,0 0 0,1 0 0,-1 0 0,0 0 0,0 0-1,0 0 1,0 0 0,-1 0 0,1 0 0,0 0 0,-1 0 0,0 0 0,1-1 0,-1 1-1,0 0 1,0 0 0,0-1 0,0 1 0,-1-4 0,0 5-1,0 0 1,1 0-1,-1 0 0,0 0 0,0 0 1,1 0-1,-1 0 0,0 0 1,0 0-1,0 0 0,0 1 0,0-1 1,0 0-1,0 1 0,-1-1 1,1 1-1,0-1 0,0 1 0,0-1 1,-1 1-1,1 0 0,0 0 1,0 0-1,-1-1 0,1 1 1,0 0-1,0 1 0,-1-1 0,1 0 1,0 0-1,0 0 0,-1 1 1,0 0-1,-4 0-4,0 1 1,1 0 0,-1 0-1,1 1 1,-10 5-1,6-2 5,1 0 0,0 0 0,0 1 1,0 0-1,-7 9 0,13-13-5,0 0 0,1-1 0,-1 1 0,0 0 1,1 0-1,-1 0 0,1 0 0,0 0 0,-1 4 1,2-5-4,0 0 1,0 0 0,0 0 0,0-1 0,0 1-1,0 0 1,1 0 0,-1 0 0,0-1 0,1 1-1,-1 0 1,1 0 0,0-1 0,0 1 0,0-1-1,0 1 1,2 2 0,-1-1-1,1-1 0,-1 0 0,1 0 0,0 0 0,-1 0 0,1 0 0,0-1 0,1 1 0,-1-1 0,0 0 0,0 0 0,0 0 0,1 0 0,-1-1 0,0 1 0,1-1 0,-1 0 0,1 0 0,-1 0 0,0 0 0,7-2 0,2 0 0,-1 0 0,0-1 0,0-1 0,0 0 0,12-6 0,-8 2 0,27-19 0,-37 24 0,-1 0 0,0 0 0,0-1 0,0 0 0,-1 0 0,1 0 0,-1 0 0,0 0 0,0-1 0,3-6 0,-6 10 0,1 0 0,-1 0 0,0 0 0,1 0 0,-1-1 0,0 1 0,0 0 0,0 0 0,0 0 1,0 0-1,0 0 0,0-1 0,-1 1 0,1 0 0,0 0 0,0 0 0,-1 0 0,1 0 0,-1 0 0,0-2 0,-1 1 0,0 0 0,0 0 1,0 0-1,0 0 0,0 0 0,0 1 0,0-1 0,-4-2 0,-5-1-2,1 1-1,-1 0 0,-13-4 0,23 8 3,-10-3-85,0 1 1,-14-2-1,20 4-197,1 0 0,-1 0 0,1 0 0,-1 0 0,1 1 0,-1-1 0,1 1 0,-5 2 0,4 1-1981,5-4 2129,0 0 0,0 0 1,0 1-1,1-1 0,-1 0 0,0 1 1,0-1-1,0 0 0,1 0 0,-1 1 0,0-1 1,0 0-1,1 0 0,-1 0 0,0 1 1,0-1-1,1 0 0,-1 0 0,0 0 0,1 0 1,-1 0-1,0 1 0,1-1 0,0 0 1,23 7-1749</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10.488"/>
    </inkml:context>
    <inkml:brush xml:id="br0">
      <inkml:brushProperty name="width" value="0.05" units="cm"/>
      <inkml:brushProperty name="height" value="0.05" units="cm"/>
      <inkml:brushProperty name="color" value="#008C3A"/>
    </inkml:brush>
  </inkml:definitions>
  <inkml:trace contextRef="#ctx0" brushRef="#br0">140 200 15731,'-20'-2'4291,"19"2"-3997,-1-1 1,0 1-1,0-1 1,1 1-1,-1 0 1,0 0 0,0 0-1,1 0 1,-1 0-1,0 0 1,0 1-1,1-1 1,-1 1-1,0-1 1,1 1 0,-1-1-1,0 1 1,1 0-1,-1 0 1,1 0-1,0 0 1,-2 1-1,-3 3-3,1-1 0,0 1 0,1 1 0,-1-1 0,1 0-1,0 1 1,0 0 0,1 0 0,0 0 0,0 1-1,0-1 1,1 1 0,-2 8 0,4-14-274,0 1 0,0-1 0,0 1 0,0-1-1,0 0 1,0 1 0,0-1 0,1 1 0,-1-1 0,1 0 0,-1 1 0,1-1 0,-1 0 0,1 0 0,0 1 0,0-1-1,-1 0 1,1 0 0,0 0 0,0 0 0,0 0 0,0 0 0,1 0 0,-1 0 0,0 0 0,0-1 0,0 1-1,1 0 1,-1-1 0,0 1 0,1-1 0,-1 1 0,0-1 0,1 0 0,-1 0 0,2 1 0,3-1 23,-1 1 0,0-1 0,0 0 0,1 0 0,-1 0 0,0-1 1,0 0-1,9-2 0,-8 1 9,0 0 1,0-1-1,0 0 0,-1 0 1,1 0-1,-1-1 1,0 0-1,0 0 1,6-6-1,-9 8-33,0 0 0,-1 0 0,1 0 0,-1-1 0,1 1 0,-1 0 1,0-1-1,1 1 0,-1-1 0,-1 1 0,1-1 0,0 0 0,-1 1 0,1-1 0,-1 0 0,0 1 0,0-1 0,0 0 0,0 0 1,0 1-1,0-1 0,-1 0 0,0 1 0,-1-5 0,1 4-15,0 1-1,0-1 1,-1 1 0,1-1-1,-1 1 1,0 0 0,1 0 0,-1 0-1,0 0 1,-1 0 0,1 0-1,0 0 1,0 0 0,-1 1-1,1 0 1,-1-1 0,1 1-1,-1 0 1,0 0 0,1 0-1,-1 0 1,0 1 0,0-1 0,1 1-1,-1 0 1,0 0 0,0 0-1,-3 0 1,0 0-1,1 1-1,-1 0 1,0 0 0,0 0-1,1 1 1,-1 0 0,1 0 0,-1 0-1,1 1 1,0-1 0,0 1-1,-8 6 1,9-5 0,0 0 0,0 0 0,0 0 0,1 1 0,-1-1 0,1 1 0,0 0 0,0 0 0,-3 10 0,5-13 0,1-1 0,-1 1 0,1-1 0,0 1 0,0 0 0,-1-1 0,1 1 0,0 0 0,1-1 0,-1 1 0,0-1 0,0 1 0,1-1 0,-1 1 0,1 0 0,0 1 0,0-2 0,0 1 0,1-1 0,-1 1 0,0-1 0,1 1 0,-1-1 0,1 0 0,-1 0 0,1 0 0,-1 0 0,1 0 0,0 0 0,0 0 0,-1 0 0,1-1 0,3 1 0,3 1 0,0-1 0,0 0 0,0 0 0,0-1 0,0 0 0,0-1 0,0 0 0,0 0 0,0 0 0,0-1 0,-1-1 0,11-3 0,-9 2 0,0 0 0,0 0 0,0-1 0,-1 0 0,0-1 0,0 0 0,0 0 0,-1-1 0,11-11 0,-17 16 0,1 1 0,-1-1 0,1 0 0,-1 0 0,0 0 0,0 0 0,0 0 0,0 0 0,0 0 0,0 0 0,0 0 0,-1 0 0,1 0 0,-1 0 0,0-1 0,1 1 0,-1 0 0,0 0 0,0 0 0,-1-1 0,1 1 0,0 0 0,-1 0 0,1 0 0,-1 0 0,0-1 0,0 1 0,0 0 0,0 0 0,0 1 0,0-1 0,0 0 0,-1 0 0,1 0 0,-3-2 0,-5-3 0,0-1 0,0 2 0,-1-1 0,0 1 0,-16-7 0,20 10 0,-14-6-348,7 4-654,1-2 0,-21-12 1,31 18 839,0-1 0,-1 0 0,1 0 0,0 0 0,0 0 0,0 0 0,0 0 0,1 0 0,-1-1 0,0 1 0,1-1 1,0 1-1,0-1 0,-1 1 0,1-1 0,1 0 0,-1 0 0,0 1 0,0-4 0,1-19-1848</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29.026"/>
    </inkml:context>
    <inkml:brush xml:id="br0">
      <inkml:brushProperty name="width" value="0.05" units="cm"/>
      <inkml:brushProperty name="height" value="0.05" units="cm"/>
      <inkml:brushProperty name="color" value="#008C3A"/>
    </inkml:brush>
  </inkml:definitions>
  <inkml:trace contextRef="#ctx0" brushRef="#br0">114 1195 13859,'-4'0'309,"1"1"0,0-1 0,0 1 0,-1-1 1,1 1-1,0 0 0,0 0 0,0 1 0,0-1 0,0 1 0,0-1 0,0 1 0,0 0 1,1 0-1,-1 0 0,1 0 0,0 1 0,-1-1 0,1 1 0,-3 4 0,-2 4 208,0 1 0,1 0-1,-8 22 1,11-26-323,0-2-86,1 0 0,0-1 0,0 1 0,1 0 0,0 0 0,0 0 0,0 9-1,1-14-92,0 0 0,0 0 0,0 0-1,0 1 1,1-1 0,-1 0-1,0 0 1,1 0 0,-1 0-1,1 0 1,-1 0 0,1 0-1,0 0 1,-1 0 0,1 0-1,0 0 1,1 1 0,-1-1-12,1 0 1,-1 0 0,1-1 0,0 1 0,-1 0 0,1-1-1,0 1 1,-1-1 0,1 0 0,0 0 0,0 1-1,-1-1 1,1 0 0,0 0 0,2-1 0,2 0-6,-1 0 0,1 0 0,0-1 0,-1 0 0,0 0 0,1 0 0,-1-1 0,5-3 0,40-28-113,-37 25 76,-12 7 38,1 1 1,0 0-1,0 0 1,-1 1 0,1-1-1,0 0 1,0 1-1,0-1 1,0 1-1,0-1 1,0 1-1,0 0 1,0 0 0,0 0-1,0 0 1,0 0-1,0 1 1,0-1-1,0 1 1,-1-1-1,1 1 1,0-1 0,0 1-1,0 0 1,0 0-1,-1 0 1,1 0-1,0 0 1,-1 0-1,1 1 1,1 1 0,5 5-1,-1-1 1,0 2-1,0-1 1,8 14 0,7 13 122,-1 1 0,30 71 0,-41-78 87,0 1 1,-2 0-1,-1 0 1,4 48-1,-9-55-168,3 39 9,-5-55-47,0-1-1,-1 1 1,0-1-1,0 1 1,0-1-1,-4 12 0,4-17-2,1 0 0,-1 0 0,1 0 0,-1 0 0,0 1 0,1-1 0,-1 0-1,0 0 1,0-1 0,1 1 0,-1 0 0,0 0 0,0 0 0,0 0 0,0-1-1,0 1 1,-1-1 0,1 1 0,0 0 0,-2 0 0,1-1-4,0 0 1,0 0-1,0 0 0,0 0 1,0 0-1,0 0 1,0 0-1,0-1 0,0 1 1,0-1-1,-3-1 1,-1-1-15,-1 0 0,1-1 0,0 1 1,0-2-1,-11-8 0,10 5 11,-1-1-1,2 1 0,-1-1 1,1-1-1,0 1 0,1-1 1,0 0-1,1 0 0,0 0 1,0-1-1,1 1 0,-2-18 1,-1-13-42,2 0-1,2-42 1,2 60 4,-1-19-13,1 0-1,3 0 0,1 1 1,11-47-1,-7 56 60,-5 16 47,1 0 0,1 1 1,0 0-1,1 0 0,11-21 1,-16 35-36,-1 0 1,1 0 0,0 0 0,-1 0-1,1 0 1,0 0 0,0 0 0,-1 1-1,1-1 1,0 0 0,0 1 0,0-1-1,0 1 1,0-1 0,0 1 0,0-1-1,1 0 1,-1 1-5,0 0-1,0 0 1,0 0-1,-1 0 1,1 1-1,0-1 1,0 0-1,0 0 1,0 0-1,-1 1 1,1-1-1,0 0 0,0 1 1,-1-1-1,1 1 1,0-1-1,1 2 1,2 2 17,0 1-1,0 0 1,0 0 0,0 0-1,2 7 1,5 5 46,-10-15-64,1 0-1,-1-1 1,0 1-1,1-1 1,-1 1-1,1-1 1,-1 0-1,1 1 0,0-1 1,-1 0-1,1 0 1,0 0-1,0-1 1,0 1-1,0 0 1,3 0-1,-2-1-4,-1 0 1,0 0-1,0-1 0,0 1 1,0 0-1,0-1 0,0 0 0,1 0 1,-1 1-1,-1-1 0,1-1 1,0 1-1,0 0 0,0 0 1,-1-1-1,3-1 0,8-8 3,0-1-1,-1 0 1,0-1 0,-1 0-1,-1-1 1,13-23 0,36-95-11,-11 22 85,-48 110-79,1 0 1,0 0-1,0 0 1,0 0-1,0 0 1,0 0-1,0 0 1,0 0-1,0 0 0,0 0 1,0 0-1,0 0 1,0 0-1,0 0 1,0 0-1,0-1 1,0 1-1,0 0 1,0 0-1,0 0 1,0 0-1,0 0 1,0 0-1,0 0 0,0 0 1,0 0-1,0 0 1,0 0-1,0 0 1,0 0-1,0 0 1,0 0-1,0 0 1,0 0-1,0 0 1,0 0-1,0 0 1,0 0-1,0 0 0,0-1 1,0 1-1,0 0 1,0 0-1,0 0 1,-5 6 23,-8 10 4,6-5-7,1 0-1,1 1 1,0-1 0,0 1-1,1 1 1,1-1 0,0 0-1,-1 16 1,3-20-11,0-1 0,1 1 0,0-1 0,0 0 0,1 1 0,0-1 0,0 1 0,0-1 0,1 0 0,1 0 0,-1 0 0,1 0 0,0 0 0,1-1 0,6 10 0,-8-13-17,0-1 1,0 1 0,0-1 0,1 0 0,-1 0-1,1 0 1,-1 0 0,1-1 0,0 1 0,0-1 0,0 0-1,5 2 1,-6-2 2,-1-1 0,0 0 0,1 0 0,-1 0 0,1 0 0,-1 0 0,1 0 0,-1 0 0,1 0-1,-1 0 1,0-1 0,1 1 0,-1 0 0,1-1 0,-1 0 0,0 1 0,0-1 0,1 0 0,-1 1 0,0-1 0,0 0 0,0 0-1,0 0 1,0 0 0,0 0 0,0 0 0,0-1 0,0 1 0,0 0 0,0-2 0,1-2-8,1 0 0,-2 0 0,1 0 0,-1 0 0,0 0 0,0 0 0,0 0 1,0-6-1,-3-47-54,1 31-3,0 1-25,0 5-41,2-28 0,-1 48 133,0 1 1,0-1-1,1 1 0,-1-1 1,0 0-1,0 1 0,1-1 1,-1 1-1,0-1 1,1 1-1,-1-1 0,1 1 1,-1-1-1,1 1 1,-1 0-1,1-1 0,-1 1 1,1 0-1,-1-1 0,1 1 1,0 0-1,-1 0 1,1-1-1,-1 1 0,1 0 1,0 0-1,-1 0 1,1 0-1,0 0 0,-1 0 1,1 0-1,-1 0 1,2 0-1,24 4-7,-22-3 7,2 0-1,-1 0 0,1-1 0,0 0 0,0 1 0,0-2 0,0 1 0,-1-1 0,1 0 0,0 0 0,0-1 0,-1 1 0,1-1 0,5-3 0,-5 1 0,0 1-1,0-1 1,0-1-1,0 1 1,-1-1 0,0 0-1,0 0 1,0-1 0,0 1-1,4-9 1,3-6 13,-1 0 0,-2-1 0,0 0 0,9-29 0,16-92 199,-25 101-118,-8 31-76,-5 20-13,-5 21-9,2 1 0,2-1 0,-4 57 0,9-77-10,-1 0-21,0 1 1,3 21 0,-2-31 4,0 0 0,0 0 0,1 0 0,-1 0 1,1 0-1,0 0 0,-1 0 0,1 0 0,0 0 0,0 0 1,0 0-1,0-1 0,1 1 0,-1 0 0,0-1 0,1 1 1,-1-1-1,1 1 0,0-1 0,-1 0 0,4 2 0,-3-2-20,-1-1-1,1 1 0,0-1 0,-1 0 0,1 1 0,0-1 1,-1 0-1,1 0 0,0-1 0,-1 1 0,1 0 1,0 0-1,-1-1 0,1 1 0,0-1 0,-1 0 1,1 1-1,-1-1 0,1 0 0,-1 0 0,1 0 1,-1 0-1,0 0 0,0 0 0,2-2 0,1-1-41,0 0 0,0 0 0,-1-1-1,1 0 1,-1 1 0,3-8 0,-1 0 59,0 0 0,-1 0 0,-1 0 0,0-1 0,-1 0 0,0 0 0,-1 1 0,0-16 1,-2-14 35,-7-48 1,-50-183 57,29 158 33,25 96 72,-1 0 0,-1 0 0,-8-19 0,14 38-152,0 0-1,0 0 1,0 0 0,0 0-1,0 0 1,0 0 0,0 0 0,0-1-1,0 1 1,0 0 0,0 0-1,0 0 1,0 0 0,0 0 0,0 0-1,-1 0 1,1 0 0,0-1-1,0 1 1,0 0 0,0 0-1,0 0 1,0 0 0,0 0 0,0 0-1,0 0 1,0 0 0,0 0-1,0 0 1,-1 0 0,1 0 0,0 0-1,0 0 1,0-1 0,0 1-1,0 0 1,0 0 0,0 0-1,0 0 1,-1 0 0,1 0 0,0 0-1,0 0 1,0 0 0,0 0-1,0 0 1,0 0 0,0 0 0,0 1-1,-1-1 1,1 0 0,0 0-1,0 0 1,0 0 0,0 0-1,0 0 1,-2 6 301,3 3-176,0-1-1,0 1 1,0-1-1,1 1 1,6 13-1,0 9 9,-3-14-73,12 57 205,4 0 0,31 71 0,-47-134-250,0 0-1,1 0 1,1 0-1,0-1 0,0 0 1,1-1-1,0 1 1,1-1-1,16 12 0,-22-18-21,1 0-1,0-1 1,0 1-1,1-1 1,-1 0-1,0 0 1,1-1-1,0 1 1,-1-1-1,1 0 0,0 0 1,-1-1-1,1 1 1,0-1-1,0 0 1,-1 0-1,1-1 1,0 0-1,-1 1 1,1-1-1,0-1 0,-1 1 1,1-1-1,-1 0 1,0 0-1,1 0 1,-1 0-1,4-4 1,3-2 1,-1-1 0,0 0 0,0 0 0,-1-1-1,0 0 1,-1-1 0,0 0 0,-1 0 0,7-13 0,-9 15-4,-1 0 0,0-1 0,0 1-1,-1-1 1,0 0 0,-1 0 0,0 0-1,0-1 1,-1 1 0,-1 0 0,0 0 0,-1-16-1,0 21 0,-1 1 0,1-1 0,-1 0 1,0 0-1,-1 1 0,1-1 0,-1 1 0,1 0 0,-1 0 0,0 0 0,-8-7 0,10 10-2,0 0 1,0-1-1,0 1 1,-1 0-1,1 0 0,0 0 1,-1 0-1,1 1 1,-1-1-1,1 0 1,-1 0-1,0 1 0,1-1 1,-1 1-1,0 0 1,1-1-1,-1 1 1,0 0-1,1 0 0,-1 0 1,0 0-1,1 0 1,-1 1-1,0-1 1,1 0-1,-1 1 0,0-1 1,1 1-1,-1 0 1,1-1-1,-1 1 0,1 0 1,-1 0-1,1 0 1,0 0-1,-1 0 1,-1 3-1,1-3 4,1 1 1,-1 0-1,1 0 0,0 0 0,-1 0 1,1 0-1,0 0 0,0 1 0,0-1 1,1 0-1,-1 1 0,0-1 0,1 0 1,0 1-1,-1-1 0,1 0 0,0 1 1,0-1-1,1 1 0,-1-1 0,0 0 1,1 1-1,-1-1 0,1 0 0,0 1 1,0-1-1,1 3 0,1 0 41,0 0 0,0 0 1,1 0-1,-1-1 0,1 1 0,0-1 0,1 0 0,-1 0 0,1 0 0,6 4 0,-1-3 97,0 0-1,0 0 0,1-1 1,-1 0-1,1 0 1,0-2-1,0 1 1,0-1-1,0-1 0,1 0 1,-1-1-1,12 0 1,-13-1-34,0 0 1,-1 0 0,1-1 0,0-1-1,-1 1 1,1-2 0,-1 1 0,0-1-1,0-1 1,0 1 0,-1-2 0,1 1-1,13-13 1,-18 14-420,-1 0 0,0 0 0,1 0-1,-2 0 1,1 0 0,0-1 0,-1 1 0,0-1-1,0 1 1,2-10 0,1-3-1110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11.146"/>
    </inkml:context>
    <inkml:brush xml:id="br0">
      <inkml:brushProperty name="width" value="0.05" units="cm"/>
      <inkml:brushProperty name="height" value="0.05" units="cm"/>
      <inkml:brushProperty name="color" value="#008C3A"/>
    </inkml:brush>
  </inkml:definitions>
  <inkml:trace contextRef="#ctx0" brushRef="#br0">145 23 8362,'-1'-1'404,"1"-1"1,0 1 0,0 0 0,-1 0-1,1 0 1,-1 0 0,1 0-1,-1-1 1,1 1 0,-1 0 0,0 0-1,0 1 1,1-1 0,-1 0-1,0 0 1,0 0 0,0 0 0,0 1-1,0-1 1,-1 0 0,1 0-113,-1 1 1,1 0 0,0 0-1,0-1 1,-1 1 0,1 0 0,0 0-1,0 0 1,-1 1 0,1-1-1,0 0 1,0 0 0,-1 1-1,1-1 1,-2 1 0,-2 2 135,0 0-1,0 0 1,1 0 0,-1 0 0,1 1 0,0-1 0,-5 6 0,4-3-86,0 1 1,1 1 0,-1-1 0,1 1-1,0-1 1,1 1 0,0 0 0,0 0-1,1 1 1,0-1 0,0 0 0,1 1-1,0 10 1,1-17-287,0-1-1,-1 0 1,1 1-1,0-1 1,1 1-1,-1-1 1,0 1-1,0-1 1,1 0-1,-1 1 1,1-1-1,-1 1 1,1-1-1,-1 0 1,1 0 0,1 2-1,-1-2-26,0-1 0,-1 1 0,1-1 0,0 1 0,0-1 0,0 0 0,0 1 0,0-1 0,0 0 0,0 0 0,0 0 1,0 0-1,0 0 0,0 0 0,0 0 0,0 0 0,-1 0 0,1 0 0,0-1 0,0 1 0,0 0 0,0-1 0,0 1 0,0 0 0,1-2 0,17-7 94,0-1-1,0-1 1,-2 0-1,1-2 1,-1 0-1,17-18 1,-30 27-113,1-1 1,-2 0 0,8-10 0,-11 14-8,1 0 0,-1 0 0,1-1 0,-1 1 0,1 0 0,-1 0 0,0 0 0,0-1 0,1 1 0,-1 0 0,0-2 0,0 2-1,0 1 0,-1-1 0,1 0-1,0 1 1,0-1 0,0 1 0,-1-1 0,1 1 0,0-1-1,-1 1 1,1-1 0,0 1 0,-1-1 0,1 1 0,-1-1-1,1 1 1,-1 0 0,1-1 0,-1 1 0,1 0 0,-1-1-1,1 1 1,-1 0 0,0-1 0,-3 0 0,-1 1 0,1-1 0,0 1 0,0-1 0,0 1 0,0 1 0,0-1 0,0 0 0,0 1 0,0 0 0,0 0 0,-7 2 0,0 2-12,0-1-1,-1 1 1,-10 8-1,15-9 7,-1 1 0,2 1 0,-1 0-1,0 0 1,1 0 0,0 0 0,1 1 0,-10 14 0,13-17 7,0-1 1,0 1-1,0 0 1,0 0-1,1 1 0,-1-1 1,1 0-1,0 0 1,1 1-1,-1-1 1,1 1-1,0-1 1,0 0-1,0 1 1,0-1-1,1 1 1,0-1-1,-1 0 0,4 7 1,-3-9 2,-1 0 1,1-1-1,0 1 0,0 0 0,1-1 1,-1 1-1,0-1 0,0 0 1,1 1-1,-1-1 0,1 0 0,-1 0 1,1 0-1,-1 0 0,1 0 1,0 0-1,1 1 0,1-1 4,0 0-1,-1 0 1,1 0 0,0-1-1,0 0 1,0 1-1,-1-1 1,6-1 0,0 0 1,0 0 1,0-1 0,0 0-1,0-1 1,-1 0 0,11-5-1,-11 4-8,0-1 0,-1 0-1,1 0 1,-1 0 0,9-10 0,-13 13-3,-1-1 0,1 0 1,-1 0-1,0 0 1,0 0-1,0 0 0,0 0 1,0 0-1,-1-1 1,0 1-1,1-1 0,-1 1 1,0-1-1,-1 1 1,1-7-1,-1 9 0,0-1 0,0 1 0,0-1 0,0 1 0,-1-1 0,1 1 0,0-1 0,-1 1 0,0-1 0,1 1 0,-1-1 0,0 1 0,0 0 0,1-1 0,-1 1 0,0 0 0,-2-2 0,0 1 0,1 0 0,-1 0 0,0 1 0,1-1 0,-1 1 0,0 0 0,0 0 0,-4-2 0,-5 1 0,0 0 0,-1 1 0,-18-1 0,30 2 0,-11 0-117,0 0-1,0 1 1,-14 3-1,22-3 51,0 0-1,-1 0 0,1 1 1,0-1-1,0 1 0,0 0 1,0 0-1,0 0 0,0 1 1,1-1-1,-6 6 0,7-6 7,1 0-1,-1 1 0,0-1 0,1 1 0,-1 0 0,1 0 0,-1 3 1</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14.513"/>
    </inkml:context>
    <inkml:brush xml:id="br0">
      <inkml:brushProperty name="width" value="0.05" units="cm"/>
      <inkml:brushProperty name="height" value="0.05" units="cm"/>
      <inkml:brushProperty name="color" value="#008C3A"/>
    </inkml:brush>
  </inkml:definitions>
  <inkml:trace contextRef="#ctx0" brushRef="#br0">1 210 12251,'1'-1'4400,"6"-8"-1863,7-10 1369,21-37 0,-35 56-3850,0 0-1,1-1 1,-1 1-1,0 0 1,0-1-1,0 1 1,0 0-1,1 0 1,-1 0-1,0-1 1,0 1-1,0 0 1,1 0-1,-1 0 1,0-1-1,0 1 1,1 0-1,-1 0 1,0 0-1,0 0 1,1 0-1,-1 0 1,0 0-1,0 0 1,1-1-1,-1 1 1,0 0-1,1 0 1,-1 0-1,0 0 1,0 0-1,1 0 1,-1 1-1,0-1 1,1 0-1,-1 0 1,0 0-1,0 0 1,1 0-1,-1 0 1,0 0-1,0 1 1,1-1-1,-1 0 1,0 0-1,0 0 0,0 1 1,1-1-1,-1 0 1,0 0-1,0 0 1,0 1-1,1-1 1,12 20 533,-8-12-295,-5-7-287,1 0 1,-1 0-1,1-1 1,-1 1 0,1 0-1,-1-1 1,1 1-1,0-1 1,-1 1-1,1-1 1,0 1-1,-1-1 1,1 1-1,0-1 1,0 0-1,-1 1 1,1-1-1,0 0 1,0 0-1,0 0 1,1 1-1,-1-2 0,0 0-1,0 1 1,0-1-1,0 0 1,0 0-1,0 0 1,0 0-1,-1 0 1,1 0-1,0 0 1,-1 0-1,1 0 1,0 0-1,0-2 1,2-2 27,-1-1 1,1 1 0,-1-1 0,0 0 0,0 0-1,-1 1 1,0-1 0,0 0 0,0 0 0,-1 0-1,0-10 1,0 16-30,0-1-1,0 1 1,0 0 0,0-1 0,0 1-1,0-1 1,0 1 0,0-1-1,0 1 1,0 0 0,0-1-1,0 1 1,0-1 0,-1 1-1,1 0 1,0-1 0,0 1-1,0 0 1,-1-1 0,1 1-1,0 0 1,-1-1 0,1 1 0,0 0-1,0-1 1,-1 1 0,1 0-1,-1 0 1,1 0 0,0-1-1,-1 1 1,1 0 0,0 0-1,-1 0 1,1 0 0,-1 0-1,1-1 1,0 1 0,-1 0-1,1 0 1,-1 0 0,1 0 0,-1 0-1,1 0 1,0 1 0,-1-1-1,1 0 1,-1 0 0,1 0-1,0 0 1,-1 0 0,1 1-1,-1-1 1,1 0 0,-1 1-1,-1 0 13,-1 1-1,1 0 1,-1 1-1,1-1 1,0 0-1,-3 4 0,-2 2 40,1 1 0,-6 13 0,10-20-29,1 1-1,0 0 1,0-1-1,0 1 1,0 0-1,0 0 1,1-1-1,-1 1 1,1 0-1,0 0 1,0 0-1,0 0 1,0-1-1,1 5 1,-1-7-23,0 1 0,0-1 1,0 0-1,1 1 0,-1-1 0,0 0 0,0 0 1,1 1-1,-1-1 0,0 0 0,1 0 0,-1 1 1,0-1-1,1 0 0,-1 0 0,0 0 1,1 0-1,-1 1 0,0-1 0,1 0 0,-1 0 1,1 0-1,-1 0 0,0 0 0,1 0 0,-1 0 1,1 0-1,-1 0 0,0 0 0,1 0 0,0-1 1,15-3 50,-14 3-45,16-5 1,-1-2-1,0 0 1,-1-1 0,0-1-1,18-14 1,-32 24-11,-1-1 0,0 0 0,0 1 0,0-1 0,0 0 0,0 0 0,0 0 0,-1 0 0,1 0 0,0 0 0,0 0 0,-1 0 0,1 0 0,0 0 0,-1-1 0,1 1 0,-1 0 0,0 0 0,1-1 0,-1 1 0,0 0 0,0 0 0,1-3 0,-2 2 0,0 1 0,0 0 0,1-1 0,-1 1 0,0-1 0,0 1 0,0 0 0,0 0 0,0 0 0,-1 0 0,1 0 0,0 0 0,0 0 0,-1 0 0,1 0 0,-1 0 0,1 1 0,0-1 0,-3 0 0,-1-1 0,0 0 0,0 1 0,0-1 0,0 1 0,0 0 0,0 0 0,0 1 0,-1 0 0,1 0 0,0 0 0,0 0 0,-1 1 0,-7 2 0,9-2 0,0 1 0,0-1 0,0 1 0,1 0 0,-1 0 0,1 0 0,-1 1 0,1-1 0,0 1 0,0 0 0,0 0 0,0 0 0,0 0 0,1 0 0,-1 1 0,1-1 0,-3 8 0,3-6 0,0 0 0,0 0 0,1 1 0,0-1 0,0 1 0,0-1 0,1 1 0,0-1 0,0 1 0,0-1 0,0 1 0,3 10 0,-2-13 0,0-1 0,-1 1 0,1-1 0,0 1 0,0-1 0,0 0 0,1 1 0,-1-1 0,0 0 0,1 0 0,0 0 0,-1 0 0,1 0 0,0 0 0,0 0 0,0-1 0,0 1 0,0-1 0,0 1 0,1-1 0,-1 0 0,0 0 0,1 0 0,-1 0 0,1 0 0,-1-1 0,1 1 0,4 0 0,-3-1 0,-1 0 0,0 0 0,0 0 0,0-1 0,0 1 0,0-1 0,0 1 0,0-1 0,0 0 0,0 0 0,0-1 0,0 1 0,0 0 0,-1-1 0,1 0 0,0 0 0,-1 0 0,4-3 0,-3 1 0,-1 1 0,1-1 0,-1 1 0,0-1 0,0 0 0,0 0 0,-1 0 0,1 0 0,-1 0 0,0 0 0,0 0 0,0-7 0,0 4 0,-1-1 0,0 1 0,0 0 0,-1-1 0,0 1 0,0 0 0,-1-1 0,0 1 0,0 0 0,-1 0 0,1 0 0,-1 1 0,-1-1 0,0 1 0,-7-11 0,10 15 0,-1 1 0,0-1 0,1 0 0,-1 1 0,0-1 0,0 1 0,0-1 0,0 1 0,0 0 0,0 0 0,0 0 0,0 0 0,0 0 0,-1 1 0,1-1 0,0 0 0,-1 1 0,1 0 0,-5 0 0,4 0 0,0 1 0,1-1 0,-1 1 0,0 0 0,0 0 0,1 1 0,-1-1 0,0 1 0,1-1 0,0 1 0,-1 0 0,1-1 0,-4 6 0,-1 0 0,1 1 0,0 0 0,0 1 0,1 0 0,0 0 0,1 0 0,0 0 0,-4 13 0,6-17 0,1 1 0,0-1 0,0 1 0,0 0 0,1-1 0,-1 1 0,1 0 0,1-1 0,-1 1 0,3 9 0,-2-13 0,-1 0 0,1 0 0,0 0 0,0 0 0,0 0 0,0 0 0,1 0 0,-1 0 0,1 0 0,-1 0 0,1-1 0,-1 1 0,1-1 0,0 1 0,0-1 0,0 0 0,0 1 0,0-1 0,0 0 0,0 0 0,0-1 0,0 1 0,0 0 0,1-1 0,-1 1 0,0-1 0,0 0 0,1 1 0,2-1 0,1-1 0,-1 1 0,1-1 0,0 0 0,-1 0 0,1-1 0,-1 1 0,1-1 0,-1 0 0,0-1 0,0 1 0,6-5 0,-3 2 0,-1 0 0,1-1 0,-1 0 0,0-1 0,-1 1 0,7-9 0,-11 13 0,-1 0 0,1 0 0,-1 0 0,0 0 0,0-1 0,0 1 0,0 0 0,0 0 0,-1-1 0,1 1 0,0 0 0,-1-1 0,0-4 0,0 6 0,0 0 0,0-1 0,0 1 0,-1 0 0,1-1 0,-1 1 0,1 0 0,-1 0 0,0-1 0,1 1 0,-1 0 0,0 0 0,0 0 0,0 0 0,0 0 0,0 0 0,0 0 0,0 0 0,0 0 0,0 0 0,0 1 0,0-1 0,-1 0 0,1 1 0,-2-1 0,-6-3 0,-2 1 0,1 0 0,0 0 0,-1 1 0,1 0 0,-1 1 0,-17 0 0,27 1-39,0 0-1,0 1 1,-1-1-1,1 0 1,0 1-1,-1-1 1,1 0-1,0 1 1,0-1-1,0 1 1,0 0 0,0-1-1,-1 1 1,1 0-1,0 0 1,0 0-1,1 0 1,-1 0-1,0 0 1,0 0-1,0 0 1,1 0 0,-1 0-1,0 0 1,1 0-1,-1 1 1,1-1-1,0 0 1,-1 0-1,1 1 1,-1 1-1,1 5-455,-1-1 1,1 1-1,0 0 0,2 9 0,-2-14 327,6 43-1448</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17.514"/>
    </inkml:context>
    <inkml:brush xml:id="br0">
      <inkml:brushProperty name="width" value="0.05" units="cm"/>
      <inkml:brushProperty name="height" value="0.05" units="cm"/>
      <inkml:brushProperty name="color" value="#008C3A"/>
    </inkml:brush>
  </inkml:definitions>
  <inkml:trace contextRef="#ctx0" brushRef="#br0">65 1 13891,'-32'29'720,"5"8"4665,22 2-4729</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37.588"/>
    </inkml:context>
    <inkml:brush xml:id="br0">
      <inkml:brushProperty name="width" value="0.05" units="cm"/>
      <inkml:brushProperty name="height" value="0.05" units="cm"/>
      <inkml:brushProperty name="color" value="#FF0066"/>
    </inkml:brush>
  </inkml:definitions>
  <inkml:trace contextRef="#ctx0" brushRef="#br0">200 255 10322,'-1'-3'439,"0"0"0,0 0 0,1 0 0,-1 0 0,1 0 0,0 0 0,0 0 0,0-1 0,0 1 0,2-5 0,-1-4 879,-1 11-1188,0 0 0,0 0-1,1 0 1,-1 0 0,0 0 0,-1 0 0,1 0-1,0 0 1,0 0 0,0 0 0,0 0 0,-1 0 0,1 0-1,-1 0 1,1 0 0,0 0 0,-1 0 0,0 0 0,1 0-1,-2 0 1,2 0-25,-1 1 0,0-1 0,0 1-1,1 0 1,-1-1 0,0 1 0,0 0-1,0 0 1,0 0 0,0-1 0,1 1 0,-1 0-1,0 0 1,0 0 0,0 0 0,0 1-1,0-1 1,-1 0 0,-2 1 197,-1 1 0,1 0 0,-1 0 1,1 0-1,0 0 0,-7 5 0,7-4-100,-8 6 409,0 0 0,-15 15-1,24-21-552,1-1-1,0 1 0,-1-1 0,1 1 0,1 0 0,-1 0 1,0 0-1,1 0 0,-1 0 0,1 0 0,0 0 0,0 0 0,0 0 1,1 1-1,-1-1 0,1 0 0,-1 5 0,1-7-48,1 0 0,-1 0 0,0-1 1,0 1-1,1 0 0,-1 0 0,0 0 0,1-1 0,-1 1 0,1 0 0,-1 0 0,1-1 0,0 1 0,-1 0 0,1-1 0,-1 1 0,1-1 0,0 1 0,0-1 0,-1 1 0,1-1 0,0 1 0,0-1 1,0 0-1,-1 1 0,1-1 0,0 0 0,0 0 0,0 0 0,0 0 0,0 1 0,0-1 0,-1-1 0,1 1 0,0 0 0,2 0 0,1-1 28,1 1-1,-1-1 0,0 0 1,1 0-1,-1-1 0,5-1 1,98-60 698,-76 44-403,-25 16-242,-1-1 0,0 0 0,1 0 0,-1 0 0,-1 0 0,1-1 0,6-8 0,-10 11-43,1 0-1,-1-1 0,0 1 1,0-1-1,0 1 0,0-1 0,0 1 1,-1-1-1,1 0 0,-1 1 1,1-1-1,-1 0 0,0 1 0,0-1 1,-1 0-1,1 1 0,0-1 1,-1 0-1,0 1 0,1-1 0,-3-3 1,1 0 25,-1-1 0,1 1 0,-2 0 0,1 0 0,-1 0 0,0 0 0,0 1 0,-8-8 0,9 10-54,-1 0 0,1 0 0,-1 1 0,0-1 0,0 1 0,0 0-1,0 1 1,0-1 0,0 1 0,0-1 0,-1 1 0,1 0 0,0 1 0,-7-1 0,5 1-9,-1 0 0,1 1-1,-1 0 1,1 0 0,-1 0-1,1 1 1,0 0 0,0 0-1,0 1 1,0-1 0,0 1-1,-7 6 1,-3 1 0,1 2 1,-26 26 0,36-33 0,-1 1 1,1 1 0,1-1 0,-8 12 0,11-15-4,-1-1-1,1 1 1,0-1-1,0 1 1,0-1 0,0 1-1,1 0 1,-1 0-1,1-1 1,0 1 0,0 0-1,0-1 1,0 1 0,0 0-1,0 0 1,1-1-1,0 4 1,-1-5-2,1 1-1,0-1 1,-1 0-1,1 0 1,-1 0-1,1 0 1,0 0 0,0 0-1,0 0 1,0 0-1,0-1 1,0 1-1,0 0 1,0 0 0,0-1-1,0 1 1,0 0-1,2 0 1,-1-1 3,1 1 1,0 0 0,-1-1-1,1 1 1,0-1 0,0 0-1,-1 0 1,4-1-1,2 0 20,1 0-1,-1-1 0,0 0 0,13-6 0,70-35 143,-78 36-142,-1-1-1,-1 0 0,1 0 0,-1-1 0,10-11 0,-19 18-21,-1 0 0,1 1 0,-1-1 0,1 0 0,-1 0 0,0 0 0,1 0 0,-1 0 0,0 0 0,0 0 0,-1 0 0,1-1 0,0 1 0,-1 0 0,1-1 0,-1 1 0,0 0 0,0-1 0,0 1 0,0 0 0,0-1 0,0 1 0,-1 0 0,1-1 0,-1 1 0,1 0 0,-1 0 0,0-1 0,0 1 0,0 0 0,0 0 0,0 0 0,-1 0 0,1 0 0,-1 1 0,-2-3 0,0-1-2,-1 1 0,1 1-1,-1-1 1,0 0 0,-1 1-1,1 0 1,-1 1 0,1-1-1,-1 1 1,0 0 0,0 0-1,0 1 1,-6-1 0,4 1-1,0 1 1,0 0-1,0 1 1,0 0-1,0 0 1,0 1 0,1 0-1,-1 0 1,0 1-1,1 0 1,0 0-1,0 1 1,0 0-1,0 0 1,-10 8-1,12-8 11,0 1 0,-1-1 0,2 1 0,-1 0-1,0 0 1,1 1 0,0-1 0,1 1 0,-1 0-1,1 0 1,0 0 0,0 1 0,1-1 0,0 1-1,0-1 1,0 1 0,1 0 0,-1 10 0,2-15-7,0 1 1,1-1 0,-1 1 0,0-1-1,1 1 1,-1-1 0,1 0 0,0 1-1,0-1 1,0 0 0,0 0 0,0 0-1,0 0 1,1 1 0,-1-2-1,3 4 1,-1-2 1,0-1-1,0 0 1,0 0-1,0 0 1,1 0-1,-1 0 1,0-1-1,1 1 1,7 1-1,0-1 2,0 0 1,0-1-1,1 0 0,-1-1 0,1 0 0,14-2 1,-1-3 6,0 0 1,0-2 0,0-1-1,-1-1 1,0 0 0,42-26 0,-62 33-17,-1 0 1,1 0 0,-1-1 0,0 0 0,0 0 0,0 0 0,0 0 0,0 0-1,-1 0 1,1-1 0,-1 1 0,2-6 0,-3 8 0,0-1 0,-1 0 0,0 1 0,1-1 0,-1 0 0,0 1 0,0-1 0,0 0 0,0 0 0,0 1 0,0-1 0,-1 0 0,1 1-1,-1-1 1,1 0 0,-1 1 0,1-1 0,-1 1 0,0-1 0,0 1 0,0-1 0,0 1 0,0-1 0,0 1 0,0 0 0,0 0 0,0 0 0,-1-1 0,1 1 0,0 0 0,-1 0 0,-1 0 0,-3-3-1,0 1 1,-1 1-1,1-1 1,-1 1-1,0 0 1,1 0-1,-1 1 0,0 0 1,0 0-1,0 1 1,0-1-1,0 2 1,0-1-1,0 1 0,0 0 1,1 0-1,-10 4 1,1-1-4,2 1 0,-1 0 0,1 1 0,0 1-1,0 0 1,0 1 0,-14 11 0,24-17 4,1 1-1,-1-1 0,1 0 0,0 1 1,-1-1-1,1 1 0,0 0 1,1-1-1,-1 1 0,0 0 0,1 0 1,0 1-1,0-1 0,0 0 0,-1 3 1,2-4-2,0 0 1,0 0-1,0-1 1,0 1 0,1-1-1,-1 1 1,0 0-1,1-1 1,-1 1-1,1-1 1,0 1 0,-1-1-1,1 1 1,0-1-1,0 1 1,0-1-1,0 0 1,0 1 0,0-1-1,1 0 1,-1 0-1,0 0 1,1 0-1,-1 0 1,1 0 0,-1 0-1,1-1 1,-1 1-1,1-1 1,-1 1-1,3 0 1,3 1-1,1 0-1,0-1 1,0 0 0,0 0-1,0 0 1,0-1 0,-1-1-1,1 1 1,0-1 0,0-1-1,15-4 1,-7 1-1,1-1 0,-1 0 1,0-2-1,20-12 0,-29 16 2,-1-1 0,1 1-1,-1-1 1,7-7 0,-12 11-1,0-1 0,0 1 1,0 0-1,0 0 0,0-1 0,-1 1 0,1-1 1,0 1-1,-1 0 0,1-1 0,-1 0 1,1-1-1,-1 2 0,0 0 0,0 0 0,0 0 0,0 0 0,-1 0 0,1 0 0,0 0 0,-1 0 0,1 0 0,0 0 0,-1 0 0,1 0 0,-1 0 1,1 0-1,-1 1 0,0-1 0,1 0 0,-1 0 0,0 1 0,0-1 0,1 1 0,-2-2 0,-3-1 0,0 1 0,0-1 0,0 1 0,0 0 0,0 0 0,0 0 0,-1 1 0,1-1 0,-1 2 0,1-1 0,-9 0 0,3 1 0,0 0 0,-1 1 0,1 0 0,-19 5 0,21-3 0,0 0 0,0 1 0,0 0 0,1 0 0,-1 1 0,-11 8 0,16-9 0,-1-1 0,1 1 0,0 0 0,0 0 0,0 0 0,0 1 0,1-1 0,-1 1 0,1 0 0,0 0 0,-4 11 0,7-15 0,0 0 0,-1 0 0,1 0 0,0 0 0,0 0 0,0 0 0,0 0 0,0 0 0,0 1 0,0-1 0,0 0 0,0 0 0,1 0 0,-1 0 0,0 0 0,1 0 0,-1 0 0,1 0 0,-1 0 0,1 0 0,-1 0 0,1 0 0,0 0 0,-1-1 0,1 1 0,0 0 0,0 0 0,0-1 0,0 1 0,-1 0 0,1-1 0,0 1 0,0-1 0,0 1 0,0-1 0,2 1 0,2 0 0,-1 1 0,1-1 0,0 0 0,0 0 0,-1-1 0,1 0 0,6 0 0,2-1 0,0-1 0,1 0 0,-2-1 0,1-1 0,0 0 0,-1-1 0,0 0 0,0 0 0,0-2 0,-1 1 0,0-2 0,20-16 0,-30 23 0,0 1 0,0-1 0,0 0 0,0 0 0,0 0 0,0 0 0,0 0 0,0 0 0,-1 0 0,1-1 0,-1 1 0,1 0 0,-1 0 0,1-1 0,-1 1 0,1 0 0,-1-3 0,0 3 0,-1 0 0,1 0 0,-1 0 0,1 1 0,-1-1 0,0 0 0,0 0 0,1 0 0,-1 1 0,0-1 0,0 0 0,0 1 0,0-1 0,0 1 0,1-1 0,-1 1 0,0-1 0,0 1 0,0-1 0,0 1 0,-1 0 0,1 0 0,0 0 0,0 0 0,-1 0 0,-20-3-75,0 1 1,0 1-1,0 1 0,-22 2 1,3 5-803,14 2 351</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29.145"/>
    </inkml:context>
    <inkml:brush xml:id="br0">
      <inkml:brushProperty name="width" value="0.05" units="cm"/>
      <inkml:brushProperty name="height" value="0.05" units="cm"/>
      <inkml:brushProperty name="color" value="#FF0066"/>
    </inkml:brush>
  </inkml:definitions>
  <inkml:trace contextRef="#ctx0" brushRef="#br0">14 4587 5377,'-5'-22'3540,"2"14"-2434,2 0 0,-1 0 0,0-9-1,2 14-949,0 0 0,0 0-1,0 1 1,1-1 0,-1 0-1,1 0 1,0 1-1,0-1 1,0 0 0,0 1-1,0-1 1,0 1 0,3-3-1,8-12 925,-6 8-236,0 0-1,0 0 1,7-15 0,0-2-554,31-46 0,-7 11 106,6-17 306,45-78 604,-77 138-1187,55-83 456,-53 84-517,0 2 0,0 0 0,32-27 0,-37 35-57,36-27 15,73-76-1,-51 31 12,102-159 0,-148 208 42,2 0 0,1 1 0,2 1 0,0 1 0,2 2 0,1 0-1,34-23 1,12-3 81,67-51 189,-99 69-122,48-49 0,36-57 259,-1 1-173,-84 98-242,57-45 1,68-30 108,-23 17 42,-50 30-144,100-77-50,42-35 1,-180 143-12,3 2-1,88-38 0,-86 47-4,140-62-2,-102 42 0,100-53 1,-5-26 19,-34 21 19,-108 73 0,65-27-1,183-52 163,9 20-25,145-48 6,-48-19 418,-53 41 135,9 28-502,-324 80-247,434-75 200,-124 31-64,251-20 618,-245 25-19,-205 27-387,300-4 58,-412 23-344,251-13 255,95 0-142,-235 21-94,-57-1-37,147-9 0,96-12 11,-261 13-52,25 3-3,-56 1 13,0-3-1,69-8 1,-3-13 25,58-8-30,-136 26 15,0 2 0,0 1 0,53 5 0,167 20 15,-139-24 112,24 2 104,21-1-194,-42-2-29,-102 3-17,0 0 0,0 0 0,-1 1 0,1 0 0,-1 1 0,1 0 0,-1 1 0,16 10 0,-13-8 0,0 0 0,0-1 0,0-1 0,21 6 0,-5-6 0,0-2 0,35 0 0,-36-3 0,0 2 0,45 7 0,58 17 0,-112-24 0,0 0 0,1-2 0,-1 0 0,36-5 0,-48 3 0,-1 1 0,0-1 0,1 1 0,-1 0 0,1 1 0,-1-1 0,1 1 0,-1 1 0,1-1 0,-1 1 0,1 0 0,-1 1 0,7 2 0,-10-3 0,1 0 0,0 0 0,-1 0 0,1-1 0,0 1 0,-1-1 0,1 0 0,0 0 0,0 0 0,0-1 0,-1 1 0,6-3 0,19 0 0,-16 10 0,4-4 0,4 2 0,-20-5 0,0 0 0,0 0 0,1 0 0,-1 0 0,0 1 0,0-1 0,0 0 0,0 0 0,0 0 0,1 0 0,-1 0 0,0 1 0,0-1 0,0 0 0,0 0 0,0 0 0,0 0 0,0 1 0,0-1 0,0 0 0,0 0 0,0 0 0,0 1 0,0-1 0,0 0 0,0 0 0,0 0 0,0 0 0,0 1 0,0-1 0,0 0 0,-8 9 0,1-4-222,0-1 0,-1 0 0,1 0 0,-1-1 0,-11 4 0,-44 10-2402,2-7 963</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0.813"/>
    </inkml:context>
    <inkml:brush xml:id="br0">
      <inkml:brushProperty name="width" value="0.05" units="cm"/>
      <inkml:brushProperty name="height" value="0.05" units="cm"/>
      <inkml:brushProperty name="color" value="#FF0066"/>
    </inkml:brush>
  </inkml:definitions>
  <inkml:trace contextRef="#ctx0" brushRef="#br0">43 20 9586,'-2'-2'426,"0"0"0,-1 0-1,1 0 1,0 1 0,0-1 0,-1 1-1,1 0 1,-4-2 0,-13 0 5163,30 24-1656,0 10-2147,9 34 1,-11-33-938,16 38-1,0-15-343,3-2 0,3-1 0,72 94 0,-98-139-532,4 2 66,-2 1 0,1 1 0,6 13 0,-13-23-67,0 1 1,0 0-1,0 0 1,0 0-1,0 1 1,0-1-1,-1 0 1,1 0-1,-1 0 1,0 1-1,1-1 1,-1 0-1,0 0 1,-1 1-1,1-1 1,0 0-1,0 0 1,-1 0 0,0 1-1,1-1 1,-1 0-1,0 0 1,0 0-1,-2 4 1,2-5-103,0 0 0,-1 0 1,1 0-1,0 0 0,0 0 0,-1-1 1,1 1-1,-1 0 0,1-1 1,-1 1-1,1 0 0,-1-1 0,1 0 1,-1 1-1,1-1 0,-1 0 1,0 0-1,1 0 0,-1 0 0,1 0 1,-1 0-1,1-1 0,-1 1 1,0 0-1,1-1 0,-3 0 0,-2-2-637,-1 1-1,1-1 0,0-1 0,-10-6 0,7 4 490,2-1 0,-1 1 1,1-2-1,0 1 0,-7-10 0,-4-12 515</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1.097"/>
    </inkml:context>
    <inkml:brush xml:id="br0">
      <inkml:brushProperty name="width" value="0.05" units="cm"/>
      <inkml:brushProperty name="height" value="0.05" units="cm"/>
      <inkml:brushProperty name="color" value="#FF0066"/>
    </inkml:brush>
  </inkml:definitions>
  <inkml:trace contextRef="#ctx0" brushRef="#br0">1 102 10722,'0'-4'651,"1"1"0,0-1 0,0 1 0,0-1 0,1 1 0,-1-1 0,1 1 0,0 0 0,0-1 0,0 1 0,5-5-1,-3 4-40,1 0 0,-1 0 0,1 0 0,0 0 0,0 1 0,10-5 0,-3 3-62,0 1-1,1 0 0,-1 0 1,1 2-1,0-1 1,17 0-1,-14 3-387,0 1 0,1 0 0,-1 1-1,0 1 1,0 0 0,0 2 0,-1-1 0,1 2-1,-1 0 1,0 1 0,-1 1 0,16 10 0,-26-16-136,-1 1 1,1-1-1,-1 1 0,0 0 1,0 1-1,0-1 1,-1 0-1,1 1 0,-1-1 1,0 1-1,1 0 1,-2 0-1,1 0 1,1 6-1,-1-5 1,-1 1 0,-1-1 1,1 1-1,-1-1 0,0 1 0,0 0 0,0-1 1,-1 1-1,0-1 0,-2 6 0,0 0-36,-1 0 0,0-1 0,-1 0 0,0 0 0,0-1 0,-1 1 0,-1-1 1,0 0-1,0-1 0,-13 13 0,13-15-190,-1 0 1,0 0 0,0-1 0,-1 0 0,1 0 0,-17 5 0,20-8-254,-1 0 0,0-1 0,1 1 0,-1-1 0,0 0 0,0-1 1,0 0-1,0 0 0,1 0 0,-1 0 0,0-1 0,-8-2 0,11 2 187,1 0 0,0 1 0,0-1-1,0 0 1,0-1 0,0 1 0,0 0 0,-1-2 0,-14-17-1187</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1.295"/>
    </inkml:context>
    <inkml:brush xml:id="br0">
      <inkml:brushProperty name="width" value="0.05" units="cm"/>
      <inkml:brushProperty name="height" value="0.05" units="cm"/>
      <inkml:brushProperty name="color" value="#FF0066"/>
    </inkml:brush>
  </inkml:definitions>
  <inkml:trace contextRef="#ctx0" brushRef="#br0">1 1 15043,'10'15'2089,"-3"0"2376,6 4-1633,-1-2-831,-2-2-601,4 0-1048,-2-3-152,-2 0-200,-4-3-280,0-3-904,5-33-9346</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1.438"/>
    </inkml:context>
    <inkml:brush xml:id="br0">
      <inkml:brushProperty name="width" value="0.05" units="cm"/>
      <inkml:brushProperty name="height" value="0.05" units="cm"/>
      <inkml:brushProperty name="color" value="#FF0066"/>
    </inkml:brush>
  </inkml:definitions>
  <inkml:trace contextRef="#ctx0" brushRef="#br0">3 2 14155,'-2'-1'1224,"14"2"-1280,-2-1-392,17 7 264</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1.841"/>
    </inkml:context>
    <inkml:brush xml:id="br0">
      <inkml:brushProperty name="width" value="0.05" units="cm"/>
      <inkml:brushProperty name="height" value="0.05" units="cm"/>
      <inkml:brushProperty name="color" value="#FF0066"/>
    </inkml:brush>
  </inkml:definitions>
  <inkml:trace contextRef="#ctx0" brushRef="#br0">0 340 14131,'28'25'3039,"-20"-18"-1730,1 1 0,-1 0 0,0 0 1,10 15-1,-18-23-1294,0 0 1,0 0 0,0 0 0,0 0-1,0 0 1,0-1 0,0 1-1,0 0 1,0 0 0,1 0-1,-1 0 1,0 0 0,0 0 0,0 0-1,0 0 1,0 0 0,0 0-1,0 0 1,0 0 0,0 0-1,0 0 1,0 0 0,0 0 0,0 0-1,0 0 1,0 0 0,1 0-1,-1 0 1,0 0 0,0 0-1,0 0 1,0 0 0,0 0-1,0 0 1,0 0 0,0 0 0,0 0-1,0 0 1,0 0 0,0 0-1,0 0 1,0 0 0,1 0-1,-1 0 1,0 0 0,0 0 0,0 0-1,0 0 1,0 0 0,0 0-1,0 1 1,0-1 0,0 0-1,0 0 1,0 0 0,0 0 0,0 0-1,0 0 1,0 0 0,0 0-1,0 0 1,0 0 0,0 0-1,0 0 1,0 0 0,0 1 0,0-10 248,-2-12-255,-2 1 21,-3-8-9,2 0 0,2 0 1,-1-44-1,3 72-21,1-1 0,0 1 0,0-1-1,0 0 1,0 1 0,0-1 0,0 1 0,1-1 0,-1 1 0,0-1-1,0 1 1,0-1 0,0 1 0,1-1 0,-1 1 0,0 0 0,0-1 0,1 1-1,-1-1 1,0 1 0,1 0 0,-1-1 0,0 1 0,1-1 0,-1 1-1,1 0 1,-1 0 0,0-1 0,1 1 0,-1 0 0,1 0 0,-1 0-1,1-1 1,-1 1 0,1 0 0,-1 0 0,1 0 0,-1 0 0,1 0-1,-1 0 1,1 0 0,-1 0 0,1 0 0,-1 0 0,1 0 0,-1 0-1,1 0 1,-1 1 0,1-1 0,-1 0 0,1 1 0,5 1 2,0 1 1,-1 0 0,10 6 0,-3 0 9,4-1-5,0-1 0,0-1 1,1 0-1,0-1 0,24 5 0,-31-9 35,1 1 0,0-1 0,-1-1 0,1 0 0,0-1 0,-1 0-1,1 0 1,0-1 0,-1-1 0,11-3 0,-19 5-10,-1 1 0,0-1 0,1 1 0,-1-1 0,0 1 0,0-1-1,1 1 1,-1-1 0,0 0 0,0 0 0,0 0 0,0 0 0,0 0 0,0 0 0,0 0-1,0 0 1,0 0 0,-1 0 0,1 0 0,0 0 0,-1-1 0,1 1 0,-1 0 0,1-1-1,-1 1 1,0 0 0,1-1 0,-1 1 0,0 0 0,0-1 0,0 1 0,0 0 0,0-1 0,0 1-1,-1-1 1,1 1 0,0 0 0,-1-1 0,1 1 0,-1 0 0,1 0 0,-1-1 0,1 1-1,-1 0 1,0 0 0,-1-2 0,-12-19 140,-30-49-1004,39 61 129,0-1 1,0 1 0,2-1-1,-1 0 1,-2-12 0,6 2 122,5 5-72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14.830"/>
    </inkml:context>
    <inkml:brush xml:id="br0">
      <inkml:brushProperty name="width" value="0.05" units="cm"/>
      <inkml:brushProperty name="height" value="0.05" units="cm"/>
      <inkml:brushProperty name="color" value="#008C3A"/>
    </inkml:brush>
  </inkml:definitions>
  <inkml:trace contextRef="#ctx0" brushRef="#br0">1 321 10554,'5'1'376,"0"0"-1,0 0 1,0 0-1,1-1 0,-1 1 1,0-1-1,0 0 1,1-1-1,6-1 1,1 1 65,48-3 1395,-13 1-415,90-16 0,68-33-282,15-4-73,2 16-32,156 14-135,-272 20-559,191-33 1,-258 32-307,1 1 1,0 2 0,0 2-1,0 2 1,59 7 0,-57-1 71,234 21 297,-36-43 306,-81 2 589,-50 6-1026,42-1-204,-67 0 12,-59 5 579,36-1 0,2 11-40,-63-6-803,0-1 1,0 1 0,0-1-1,0 1 1,0-1 0,0 1 0,0-1-1,-1 0 1,1 0 0,0 1-1,0-1 1,0 0 0,-1 0 0,1 0-1,0 0 1,-1 0 0,1 0-1,-1 0 1,1 0 0,-1 0-1,0 0 1,1 0 0,-1 0 0,0-2-1,3-14-1004</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2.436"/>
    </inkml:context>
    <inkml:brush xml:id="br0">
      <inkml:brushProperty name="width" value="0.05" units="cm"/>
      <inkml:brushProperty name="height" value="0.05" units="cm"/>
      <inkml:brushProperty name="color" value="#FF0066"/>
    </inkml:brush>
  </inkml:definitions>
  <inkml:trace contextRef="#ctx0" brushRef="#br0">197 251 14875,'-1'6'1260,"-1"0"0,1-1-1,-1 1 1,0-1 0,-3 6 0,1-3-13,-1-1 1,-9 13-1,-2-2-382,-28 24 1,15-14-18,19-18-752,1 0-1,0 1 0,-14 23 0,20-29-94,0 0 0,0 0-1,1 1 1,0-1 0,0 0 0,1 1 0,-1 0-1,1-1 1,0 1 0,1-1 0,-1 1-1,1 8 1,1-12-11,-1-1 0,0 1 0,0-1 0,0 1 0,1-1 0,-1 0-1,1 1 1,-1-1 0,1 1 0,0-1 0,-1 0 0,1 0 0,0 1 0,0-1-1,0 0 1,0 0 0,0 0 0,0 0 0,0 0 0,0 0 0,0 0 0,1 0 0,-1-1-1,0 1 1,0 0 0,1-1 0,-1 1 0,1-1 0,-1 0 0,0 1 0,1-1 0,-1 0-1,1 0 1,-1 0 0,1 0 0,-1 0 0,1 0 0,1 0 0,1-1-33,0 0 1,0 0 0,0 0-1,0 0 1,0-1-1,0 1 1,-1-1 0,1 0-1,-1 0 1,1 0-1,-1-1 1,6-4 0,-2-2-26,0-1 1,0 1 0,-1-1-1,0-1 1,-1 1 0,0-1-1,0 0 1,-1 0 0,4-23-1,-1-2-97,3-69-1,-7 67 105,-2 0 0,-2 0 0,-9-64 0,9 96 59,0 0 0,-1 0-1,0 0 1,0 0-1,0 1 1,-1-1-1,0 1 1,-6-9-1,8 12 18,-1 0 0,1 1-1,-1-1 1,1 1 0,-1-1 0,0 1-1,0 0 1,0 0 0,1 0-1,-1 0 1,0 0 0,0 0-1,0 0 1,-1 0 0,1 1 0,0-1-1,0 1 1,0 0 0,0 0-1,-1 0 1,1 0 0,0 0-1,0 0 1,0 0 0,0 1-1,-4 0 1,2 0 59,1 0 1,0 1-1,0-1 0,0 1 0,0-1 1,0 1-1,0 0 0,0 0 0,0 0 0,0 0 1,1 1-1,0-1 0,-1 1 0,-3 5 1,4-3 7,-1-1 0,1 1 1,0 0-1,0 0 0,1 0 1,-1 0-1,1 0 0,0 0 1,0 7-1,1-2-17,0 1 0,0-1-1,1 0 1,1 1 0,0-1 0,0 0-1,1 0 1,0 0 0,7 14 0,-4-13-53,0 1 0,1-1 1,1 0-1,0-1 0,0 1 0,1-2 1,0 1-1,1-1 0,0-1 1,1 0-1,18 12 0,-22-16-7,1-1-1,-1 1 1,1-1-1,0 0 1,-1-1-1,2 0 1,-1 0-1,0-1 1,0 0-1,0 0 1,1-1-1,-1 0 1,0 0-1,0-1 1,1 0-1,-1-1 1,0 0-1,0 0 1,12-5-1,-13 4 1,-1-1 0,0 1-1,0-1 1,0 0 0,0-1 0,-1 1-1,1-1 1,-1 0 0,0 0 0,4-7-1,2-5 24,-1 0-1,11-23 0,-13 25-9,-7 12-16,1 0 1,-1 0-1,1 1 0,0-1 0,0 0 0,0 1 1,3-3-1,-5 5-2,1-1 0,-1 1 0,1-1 1,0 1-1,-1-1 0,1 1 0,0 0 1,0-1-1,-1 1 0,1 0 0,0 0 1,0 0-1,-1-1 0,1 1 0,0 0 0,0 0 1,-1 0-1,1 0 0,0 0 0,0 1 1,0-1-1,-1 0 0,1 0 0,0 0 0,0 1 1,-1-1-1,1 0 0,0 1 0,-1-1 1,1 0-1,0 1 0,-1-1 0,2 2 0,2 2-13,0 1-1,0 0 0,0 0 1,-1 0-1,4 6 0,-4-4-45,1-1 0,0 0 0,1 1 0,7 6 0,-11-11 33,1-1 0,-1 0 0,1 0 0,0 1 0,-1-1 0,1 0 0,0-1 0,0 1 0,-1 0 0,1 0 0,0-1 0,0 1 0,0-1 0,0 0 0,0 1 0,0-1 0,0 0 0,0 0 0,0 0 0,0-1 0,3 1 0,-3-2-290,0 1-1,1 0 1,-1-1-1,0 1 1,1-1-1,-1 1 1,0-1 0,0 0-1,0 0 1,-1 0-1,1 0 1,0 0-1,-1-1 1,0 1 0,1 0-1,-1-1 1,1-3-1,3-2-699,8-20-741</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2.593"/>
    </inkml:context>
    <inkml:brush xml:id="br0">
      <inkml:brushProperty name="width" value="0.05" units="cm"/>
      <inkml:brushProperty name="height" value="0.05" units="cm"/>
      <inkml:brushProperty name="color" value="#FF0066"/>
    </inkml:brush>
  </inkml:definitions>
  <inkml:trace contextRef="#ctx0" brushRef="#br0">21 1 14155,'-9'10'1112,"3"-2"425,1 4-233,5-3-264,6-1-504,10-3-568,-1-1-664,10-3-2129,-1 3 1753</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2.934"/>
    </inkml:context>
    <inkml:brush xml:id="br0">
      <inkml:brushProperty name="width" value="0.05" units="cm"/>
      <inkml:brushProperty name="height" value="0.05" units="cm"/>
      <inkml:brushProperty name="color" value="#FF0066"/>
    </inkml:brush>
  </inkml:definitions>
  <inkml:trace contextRef="#ctx0" brushRef="#br0">0 20 13347,'8'5'965,"3"0"987,0 2 0,0-1-1,13 12 1,-21-16-1781,-1 0 0,0 0 0,0 0 1,0 0-1,-1 1 0,1-1 0,0 0 1,-1 1-1,1-1 0,-1 1 0,0 0 1,0-1-1,0 1 0,0 0 0,-1 0 1,1 0-1,-1-1 0,1 1 0,-1 0 1,0 4-1,0-7-168,0 1 1,0-1-1,0 0 0,0 0 1,0 1-1,0-1 0,0 0 1,0 1-1,0-1 1,0 0-1,0 0 0,0 1 1,0-1-1,0 0 0,0 1 1,0-1-1,0 0 0,0 0 1,-1 1-1,1-1 1,0 0-1,0 1 0,0-1 1,0 0-1,-1 0 0,1 0 1,0 1-1,0-1 1,0 0-1,-1 0 0,1 0 1,0 1-1,-1-1 0,1 0 1,0 0-1,0 0 0,-1 0 1,1 0-1,0 0 1,0 0-1,-1 0 0,0 0 1,1 0 7,-1-1 1,1 1 0,-1-1 0,1 1 0,0-1 0,-1 1-1,1-1 1,0 0 0,-1 1 0,1-1 0,0 0 0,-1 1-1,1-1 1,0 0 0,0 1 0,0-1 0,0 0 0,0 0-1,0 0 1,0-3 30,0 0 0,0-1 1,1 1-1,-1 0 0,1 0 0,0 0 0,0 0 0,1 1 0,-1-1 0,1 0 0,0 0 0,0 1 0,0-1 1,0 1-1,1 0 0,-1 0 0,1 0 0,0 0 0,0 0 0,0 0 0,0 1 0,1-1 0,-1 1 0,0 0 1,5-2-1,1 0 157,0 0 0,1 0 0,-1 1 0,1 0 0,-1 1 1,1 0-1,0 1 0,0 0 0,14 0 0,-13 1-21,1 1 0,21 4 0,-30-4-263,1 0 1,0 0 0,-1 1-1,1-1 1,-1 1 0,0-1-1,1 1 1,-1 0 0,0 0-1,0 1 1,0-1 0,4 5-1,-6-5-154,0-1 0,0 0 0,0 0-1,0-1 1,0 1 0,0 0 0,0 0-1,0 0 1,0-1 0,0 1-1,0 0 1,1-1 0,-1 1 0,0-1-1,0 0 1,1 1 0,1-1 0,0 0 114,0 0 0,-1 0 0,1-1 0,-1 1 0,1-1 0,-1 0 0,1 0 0,3-1 0,17-9-234</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3.201"/>
    </inkml:context>
    <inkml:brush xml:id="br0">
      <inkml:brushProperty name="width" value="0.05" units="cm"/>
      <inkml:brushProperty name="height" value="0.05" units="cm"/>
      <inkml:brushProperty name="color" value="#FF0066"/>
    </inkml:brush>
  </inkml:definitions>
  <inkml:trace contextRef="#ctx0" brushRef="#br0">110 0 17276,'-1'2'583,"1"-1"0,-1 1 0,0-1 0,0 1 1,0-1-1,0 1 0,0-1 0,-2 2 0,-21 16 2867,12-10-2384,6-4-621,-4 3 301,-18 18 1,26-24-723,0 0 0,0 1 0,1-1 0,-1 0 0,0 1 0,1 0 0,0-1 0,-1 1-1,1 0 1,0-1 0,1 1 0,-1 0 0,0 0 0,0 4 0,1-6-24,1 1 1,-1-1-1,0 1 0,1-1 0,-1 0 1,0 1-1,1-1 0,0 1 1,-1-1-1,1 0 0,0 0 1,-1 1-1,1-1 0,0 0 1,0 0-1,0 0 0,0 0 1,0 0-1,1 0 0,-1 0 0,0-1 1,0 1-1,0 0 0,1 0 1,-1-1-1,0 1 0,1-1 1,1 1-1,4 1-3,0-1 1,0 1-1,0-2 1,11 1-1,3 0-28,-1-1 75,0 1-1,0 0 1,0 2 0,20 5 0,-35-7 5,0 0 0,-1 1 0,1 0 0,-1 0 0,1 0 0,-1 0 0,0 1 0,0-1 0,0 1 0,0 0 0,0 1 0,-1-1 0,1 1 0,-1-1 0,0 1 0,0 0 0,0 0 0,-1 1 0,1-1 0,-1 0 0,3 10 0,-3-4-141,0-1 0,-1 1 0,0 0 0,-1 0 1,0 0-1,0 0 0,-1 0 0,0 0 1,-4 14-1,2-8-944,2 3-1510,4-12 852</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3.776"/>
    </inkml:context>
    <inkml:brush xml:id="br0">
      <inkml:brushProperty name="width" value="0.05" units="cm"/>
      <inkml:brushProperty name="height" value="0.05" units="cm"/>
      <inkml:brushProperty name="color" value="#FF0066"/>
    </inkml:brush>
  </inkml:definitions>
  <inkml:trace contextRef="#ctx0" brushRef="#br0">258 20 11690,'0'-1'207,"-1"0"-1,1 0 0,-1 0 1,0 0-1,1-1 0,-1 1 1,0 0-1,0 0 0,0 0 0,0 1 1,0-1-1,0 0 0,0 0 1,0 0-1,0 1 0,0-1 1,0 1-1,0-1 0,-1 1 0,1-1 1,0 1-1,0 0 0,-1-1 1,1 1-1,0 0 0,0 0 1,-1 0-1,1 0 0,0 0 0,-1 0 1,1 0-1,0 1 0,0-1 1,-1 0-1,-1 2 0,-4 1 548,0 0-1,0 1 1,0 1 0,-12 9-1,18-14-736,-18 15 690,1 1 0,0 1 0,1 0 0,-26 34 0,36-42-578,1 1 0,0-1 0,1 1 0,0 0 0,0 1 0,1-1 0,0 1 0,1-1 0,0 1 0,1 0 0,0 1 0,0 17 0,2-24-99,1 0 0,-1 0 0,1 0 0,0 0 0,1 0 0,-1-1 0,1 1 0,0 0 0,0-1 0,1 0 0,-1 1 0,1-1 0,0 0 0,0 0 0,0 0 0,1-1 0,-1 1 0,1-1 0,0 0 0,0 0 0,0 0 0,0 0 0,1-1 0,6 4 0,2-1-13,0 0 0,1-1 1,-1 0-1,1-1 0,0 0 1,0-2-1,23 2 0,-24-3-146,1-1-1,-1 0 1,1-1-1,-1 0 1,0-1-1,1 0 1,-1-1-1,22-10 1,-23 8-825,-1-1 0,1 0 1,-1-1-1,0 0 0,13-14 0,6-8-4139,1-4 2083</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4.616"/>
    </inkml:context>
    <inkml:brush xml:id="br0">
      <inkml:brushProperty name="width" value="0.05" units="cm"/>
      <inkml:brushProperty name="height" value="0.05" units="cm"/>
      <inkml:brushProperty name="color" value="#FF0066"/>
    </inkml:brush>
  </inkml:definitions>
  <inkml:trace contextRef="#ctx0" brushRef="#br0">67 387 14683,'-4'1'632,"1"-1"1,0 1-1,-1 0 0,1 0 0,0 0 1,0 1-1,0-1 0,0 1 1,0 0-1,0 0 0,0 0 0,1 0 1,-1 0-1,1 0 0,-4 5 0,4-4-509,0-1-1,0 1 0,1-1 0,-1 1 0,1 0 1,0 0-1,0 0 0,0 0 0,0 0 0,1-1 0,-1 2 1,1-1-1,0 0 0,0 0 0,0 0 0,0 0 1,0 0-1,1 0 0,-1 0 0,1 0 0,0 0 1,0 0-1,0-1 0,0 1 0,0 0 0,1 0 1,1 2-1,0-1-107,0 0 0,0 0 0,0-1 1,1 1-1,-1-1 0,1 0 1,0 0-1,0 0 0,0-1 0,0 1 1,0-1-1,0 0 0,1 0 0,-1-1 1,1 1-1,0-1 0,-1 0 0,1 0 1,0 0-1,0-1 0,-1 0 0,1 0 1,0 0-1,0 0 0,-1-1 1,6-1-1,-4 1-14,-1-1 1,0 1 0,1-1 0,-1 0-1,0 0 1,0-1 0,0 0-1,0 0 1,-1 0 0,1 0-1,-1-1 1,0 1 0,0-1-1,0 0 1,0 0 0,-1-1-1,0 1 1,0-1 0,0 0-1,0 0 1,-1 0 0,3-6-1,-1-2 17,-1 0 0,-1-1-1,0 1 1,1-23-1,-3 35-10,0 1 0,0-1 0,0 0 0,0 1 0,0-1-1,0 0 1,0 1 0,1-1 0,-1 0 0,0 1 0,0-1-1,1 0 1,-1 1 0,0-1 0,1 1 0,-1-1 0,0 1-1,1-1 1,-1 1 0,1-1 0,-1 1 0,1-1 0,0 0-1,1 1 13,-1-1 0,0 1 0,0-1 0,1 1 0,-1 0 0,0 0 0,0-1 0,1 1 0,-1 0 0,0 0 0,3 1 0,4 0 57,-1 1-1,0 0 0,11 5 1,-13-5-87,4 1 25,70 24-17,-70-25-18,0 0 0,1 0-1,-1-1 1,1 0-1,0-1 1,13 0 0,-18-1 18,-1-1 1,1 1 0,-1-1-1,0 1 1,1-1-1,-1-1 1,0 1 0,0 0-1,0-1 1,-1 0 0,1 0-1,-1 0 1,1 0 0,-1-1-1,0 0 1,0 1 0,0-1-1,3-7 1,-4 8 8,0-1 0,0 1 0,-1-1 0,1 0 0,-1 1 0,1-1 0,-1 0 0,-1 0 0,1 0 0,0 0 0,-1 0 0,0 0 0,0 0 0,0 0 0,0 0 0,-1 0 0,0 0 0,0 0 1,0 1-1,0-1 0,-3-6 0,4 10-4,0-1 1,0 1-1,0 0 1,0 0-1,0 0 1,0 0-1,-1-1 1,1 1-1,0 0 1,0 0-1,0 0 1,0 0 0,0-1-1,0 1 1,-1 0-1,1 0 1,0 0-1,0 0 1,0 0-1,0 0 1,-1 0-1,1 0 1,0-1-1,0 1 1,0 0-1,0 0 1,-1 0-1,1 0 1,0 0 0,0 0-1,0 0 1,-1 0-1,1 0 1,0 0-1,0 0 1,0 0-1,0 0 1,-1 0-1,1 1 1,0-1-1,0 0 1,0 0-1,-1 0 1,1 0 0,0 0-1,0 0 1,0 0-1,-1 1 1,1-1 3,0 1 0,0-1 1,-1 0-1,1 1 1,0-1-1,0 1 0,0-1 1,-1 1-1,1-1 1,0 1-1,0-1 0,0 1 1,0-1-1,0 1 1,0-1-1,0 1 0,0-1 1,0 1-1,0 0 1,2 2 40,-1 1-1,1-1 1,0 1 0,0-1 0,0 0 0,1 1 0,-1-1 0,1 0-1,0-1 1,-1 1 0,5 3 0,37 25 542,-41-30-544,49 29 566,-45-27-576,0 0-1,0 0 1,0-1-1,0 0 0,0 0 1,8 1-1,-13-3-42,0 0 1,-1 0-1,1 0 1,-1 0-1,1 0 0,0 0 1,-1 0-1,1-1 0,-1 1 1,1 0-1,-1-1 0,1 0 1,-1 1-1,1-1 1,-1 0-1,1 1 0,-1-1 1,0 0-1,1 0 0,-1 0 1,0 0-1,0-1 0,0 1 1,0 0-1,0 0 1,0-1-1,0 1 0,0 0 1,-1-1-1,1 1 0,0-1 1,-1 1-1,1-1 0,-1 1 1,0-1-1,1 0 1,-1-2-1,0-2-47,0-1-1,0 1 1,0 0 0,-1 0-1,0 0 1,0 0 0,-1 0-1,-3-9 1,-10-19 3,9 22 51,0-1 1,-4-17-1,9 26 1,0 0 1,0 0-1,1 0 0,-1 0 1,1 0-1,0 0 0,0 0 1,0 0-1,1 0 1,0 0-1,-1 0 0,3-5 1,-2 7 6,0 1 0,1-1 0,-1 0 0,1 0 1,-1 1-1,1-1 0,0 1 0,-1 0 0,1-1 1,0 1-1,0 0 0,0 0 0,0 0 0,0 0 0,3-1 1,12-6 74,34-30 167,-1 1-1809,-12 17-4557,-23 13 3204,7-2 1102</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5.314"/>
    </inkml:context>
    <inkml:brush xml:id="br0">
      <inkml:brushProperty name="width" value="0.05" units="cm"/>
      <inkml:brushProperty name="height" value="0.05" units="cm"/>
      <inkml:brushProperty name="color" value="#FF0066"/>
    </inkml:brush>
  </inkml:definitions>
  <inkml:trace contextRef="#ctx0" brushRef="#br0">1 482 16115,'0'-1'295,"1"1"-1,-1-1 0,0 0 1,1 1-1,-1-1 0,1 0 1,-1 0-1,1 1 0,0-1 1,-1 1-1,1-1 0,0 1 1,-1-1-1,1 1 0,0-1 0,-1 1 1,1 0-1,0-1 0,0 1 1,0 0-1,-1 0 0,1-1 1,0 1-1,0 0 0,0 0 1,0 0-1,0 0 0,-1 0 1,1 0-1,0 0 0,0 0 1,1 1-1,0 0-90,-1-1 1,1 1-1,-1 0 0,1 0 1,-1 0-1,1 0 1,-1 0-1,1 0 0,-1 0 1,0 0-1,0 0 1,1 1-1,-1-1 0,0 1 1,1 2-1,5 10 204,-2 1 0,0-1 0,4 21 1,-5-19-268,1 0 0,11 29 1,-15-43-136,1 0 1,-1 0-1,0 0 1,0 0-1,1-1 1,-1 1-1,1 0 1,2 2-1,-4-4-5,1 0 0,-1 0 0,0 0-1,0 0 1,1 0 0,-1 0-1,0 0 1,0 0 0,1-1 0,-1 1-1,0 0 1,0 0 0,1 0-1,-1 0 1,0 0 0,0 0 0,0-1-1,1 1 1,-1 0 0,0 0 0,0 0-1,0 0 1,0-1 0,1 1-1,-1 0 1,0 0 0,0-1 0,0 1-1,0 0 1,0 0 0,0 0-1,0-1 1,0 1 0,0 0 0,0 0-1,0-1 1,0 1 0,0 0 0,0 0-1,0-1 1,0 1 0,0 0-1,0-1 1,1-13-3,0 13 2,0-17-52,0 0 1,2 0 0,5-19-1,-5 27 7,0 1 0,0 0 0,1 0 0,0 0-1,1 0 1,0 1 0,8-12 0,-11 18 39,0 0 0,0 0 0,0 0 0,1 0 0,-1 1 0,0-1 0,1 1 1,-1-1-1,1 1 0,-1 0 0,1 0 0,-1 0 0,1 0 0,0 0 0,0 1 0,-1-1 0,1 1 0,0 0 0,0 0 0,0 0 1,3 0-1,5 2-2,1 0 0,0 1 0,21 7 0,8 3 6,-33-12 12,1 1 1,0-2-1,-1 1 0,1-1 1,0 0-1,-1-1 0,1 0 1,0 0-1,-1-1 0,1 0 1,-1 0-1,0-1 0,0 0 1,0-1-1,0 0 0,0 0 1,-1 0-1,0-1 0,0-1 1,0 1-1,0-1 0,-1 0 1,0 0-1,0-1 0,-1 0 1,0 0-1,8-14 0,-11 18 8,0-1 1,-1 0-1,1 0 0,-1 0 0,0 0 0,0 0 1,0 0-1,-1 0 0,1 0 0,-1 0 0,0 0 0,0 0 1,-1 0-1,-1-8 0,0 5-4,0 0 1,-1 0-1,0 0 1,0 0-1,0 0 0,-9-12 1,12 18-15,-1 0 0,0 1 0,1-1 0,-1 0 0,0 0 0,1 0 0,-1 0 0,0 1 0,0-1 0,0 0 0,1 1 0,-1-1 1,0 1-1,0-1 0,0 1 0,-1-1 0,1 1-2,1 0 1,-1 0-1,1 0 1,-1 0-1,1 0 1,-1 0-1,1 0 1,0 1-1,-1-1 1,1 0-1,-1 0 0,1 0 1,-1 1-1,1-1 1,0 0-1,-1 0 1,1 1-1,0-1 1,-1 0-1,1 1 1,0-1-1,0 1 1,-1-1-1,1 0 1,0 1-1,-2 3-7,1-1 0,-1 1 0,1-1 0,0 1 0,1-1 0,-1 1 0,0 6 0,1-3 9,0 1 0,0 0-1,1-1 1,0 1 0,1 0 0,0-1-1,0 0 1,0 1 0,1-1 0,0 0-1,0 0 1,1 0 0,0-1 0,8 12 0,-8-14 40,0 1 0,1-1 1,-1 1-1,1-1 1,-1-1-1,1 1 1,0 0-1,1-1 1,-1 0-1,1-1 0,-1 1 1,1-1-1,0 0 1,0 0-1,0-1 1,0 0-1,0 0 1,0 0-1,6-1 0,3-1 78,0 0 0,-1-2 0,1 0 0,-1 0 0,27-12 0,66-35 57,-76 33-170,0-1 0,56-44 0,-73 50-5,-1 0 0,0-1 0,-1 0 0,0-1 0,-1-1 0,-1 0 0,15-28 0,-21 35-501,0-1 0,0 0-1,-1-1 1,0 1 0,0 0 0,1-18-1,1 6-2800,8-13 1223</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35.442"/>
    </inkml:context>
    <inkml:brush xml:id="br0">
      <inkml:brushProperty name="width" value="0.05" units="cm"/>
      <inkml:brushProperty name="height" value="0.05" units="cm"/>
      <inkml:brushProperty name="color" value="#FF0066"/>
    </inkml:brush>
  </inkml:definitions>
  <inkml:trace contextRef="#ctx0" brushRef="#br0">75 43 25077,'-3'18'2145,"-6"-3"767,-4-6-951,-6-19-1545,2-9-984,3-37 328</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41.855"/>
    </inkml:context>
    <inkml:brush xml:id="br0">
      <inkml:brushProperty name="width" value="0.05" units="cm"/>
      <inkml:brushProperty name="height" value="0.05" units="cm"/>
      <inkml:brushProperty name="color" value="#FF0066"/>
    </inkml:brush>
  </inkml:definitions>
  <inkml:trace contextRef="#ctx0" brushRef="#br0">0 709 12411,'7'-12'1824,"7"-3"785,16-12 127,11-7 73,23-24-585,13-9-199,18-17-641,3 1-360,-3 5-528,-5 11-448,-16 12-1184,1 10-1400,-11-38 1303</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56.564"/>
    </inkml:context>
    <inkml:brush xml:id="br0">
      <inkml:brushProperty name="width" value="0.05" units="cm"/>
      <inkml:brushProperty name="height" value="0.05" units="cm"/>
      <inkml:brushProperty name="color" value="#FF0066"/>
    </inkml:brush>
  </inkml:definitions>
  <inkml:trace contextRef="#ctx0" brushRef="#br0">0 15 12787,'3'-2'647,"0"0"1,0 0 0,0 0 0,0 1-1,0-1 1,5-1 0,-6 3-496,-1 0 1,0-1-1,0 1 1,0 0-1,0 0 1,1 0-1,-1 0 0,0 1 1,0-1-1,0 0 1,0 0-1,0 1 1,0-1-1,1 0 1,-1 1-1,0-1 1,0 1-1,0 0 1,0-1-1,0 1 1,-1 0-1,1-1 1,0 1-1,1 2 1,4 4 284,0 1 1,-1 0 0,0 1 0,-1-1 0,0 1 0,0 0-1,3 14 1,1 3 344,4 38 0,-9-40-625,5 22-279,1 69-1,-9-115 54,0 0 0,0 1 1,0-1-1,0 0 0,0 1 1,0-1-1,0 0 0,0 1 0,0-1 1,0 0-1,0 1 0,0-1 0,0 0 1,0 0-1,0 1 0,0-1 1,-1 0-1,1 1 0,0-1 0,0 0 1,0 0-1,-1 1 0,1-1 1,0 0-1,0 0 0,-1 0 0,1 1 1,0-1-1,0 0 0,-1 0 0,1 0 1,0 0-1,0 0 0,-1 0 1,1 1-1,0-1 0,-1 0 0,1 0 1,0 0-1,-1 0 0,-16-5-3317,-7-7 1707</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16.233"/>
    </inkml:context>
    <inkml:brush xml:id="br0">
      <inkml:brushProperty name="width" value="0.05" units="cm"/>
      <inkml:brushProperty name="height" value="0.05" units="cm"/>
      <inkml:brushProperty name="color" value="#008C3A"/>
    </inkml:brush>
  </inkml:definitions>
  <inkml:trace contextRef="#ctx0" brushRef="#br0">329 145 10538,'-13'-43'875,"9"28"-363,0 1 1,-1 0-1,-11-23 1,15 36-465,0-1 1,0 0-1,0 1 0,0-1 1,0 1-1,0 0 0,-1-1 1,1 1-1,0 0 0,-1 0 1,1 0-1,-1 0 0,0 0 1,-3-1-1,4 1-23,0 1 0,0 0 1,0 0-1,0 0 0,0 0 0,0 0 0,0 0 0,0 0 0,0 0 1,0 0-1,0 0 0,0 1 0,0-1 0,0 1 0,0-1 1,0 0-1,0 1 0,0-1 0,0 1 0,0 0 0,0-1 1,1 1-1,-1 0 0,0 0 0,0-1 0,1 1 0,-2 1 1,-3 5 125,1 0 0,0 1 0,0-1 1,0 1-1,1 0 0,-3 10 1,0 4 183,-3 26 0,-1 50 111,3 147 0,7-240-439,13 418 351,-3-190-280,-4-59-60,6 217 7,-21 2-21,-120 911 128,59-496 663,66-735-782,0 54-396,6-120-242,3-19 229</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56.767"/>
    </inkml:context>
    <inkml:brush xml:id="br0">
      <inkml:brushProperty name="width" value="0.05" units="cm"/>
      <inkml:brushProperty name="height" value="0.05" units="cm"/>
      <inkml:brushProperty name="color" value="#FF0066"/>
    </inkml:brush>
  </inkml:definitions>
  <inkml:trace contextRef="#ctx0" brushRef="#br0">16 31 19004,'-7'-12'968,"2"3"-32,2 1-247,4 6-609,4 2-496,7 0-1425,5 7 1129</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57.268"/>
    </inkml:context>
    <inkml:brush xml:id="br0">
      <inkml:brushProperty name="width" value="0.05" units="cm"/>
      <inkml:brushProperty name="height" value="0.05" units="cm"/>
      <inkml:brushProperty name="color" value="#FF0066"/>
    </inkml:brush>
  </inkml:definitions>
  <inkml:trace contextRef="#ctx0" brushRef="#br0">10 55 12171,'-2'2'675,"1"1"0,0-1 0,0 0 0,0 1 0,0-1 0,0 1 0,1-1 0,-1 1 0,1 3 0,-1-1-53,1 0-1,0 1 0,1-1 1,0 6-1,2 1 226,0 1 1,9 21 0,33 59 1448,-24-53-1769,-23-55-440,-2-3-202,0 0 0,1 0 1,1 0-1,1 0 0,1-30 1,0 40 84,1-1 1,0 1-1,1 0 0,0 0 1,0 0-1,1 0 0,0 0 1,0 0-1,1 1 1,0-1-1,0 1 0,1 0 1,0 0-1,10-10 0,-12 14 43,0 0 0,0 1 1,0-1-1,1 1 0,-1 0 0,1 0 0,0 0 0,0 0 0,-1 1 0,1-1 0,0 1 0,0 0 0,0 0 0,7 0 0,-5 1 44,0 0 0,0 1-1,0 0 1,0 0 0,0 0-1,0 0 1,0 1-1,-1 0 1,7 3 0,2 2 87,-1 1 1,-1 0-1,1 1 1,-1 0 0,-1 1-1,0 0 1,12 14-1,-20-20-134,13 15-107,27 23-1,-31-35-1012,-12-7 1016,1 1 0,-1-1-1,0 0 1,0 0 0,1 0 0,-1 0-1,0 0 1,1 0 0,-1 0-1,0 0 1,1 0 0,-1 0-1,0 0 1,1 0 0,-1 0-1,0 0 1,0-1 0,1 1-1,-1 0 1,0 0 0,1 0-1,-1 0 1,0-1 0,0 1-1,1 0 1,-1 0 0,0 0-1,0-1 1,0 1 0,1 0-1,-1 0 1,0-1 0,0 1 0,0 0-1,0 0 1,1-1 0,-1 1-1,0 0 1,0-1 0,1-10-1421</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57.892"/>
    </inkml:context>
    <inkml:brush xml:id="br0">
      <inkml:brushProperty name="width" value="0.05" units="cm"/>
      <inkml:brushProperty name="height" value="0.05" units="cm"/>
      <inkml:brushProperty name="color" value="#FF0066"/>
    </inkml:brush>
  </inkml:definitions>
  <inkml:trace contextRef="#ctx0" brushRef="#br0">85 271 18972,'0'-2'327,"-1"1"0,1-1 0,-1 1 0,1-1 0,-1 1 0,0-1 1,0 1-1,0 0 0,1-1 0,-1 1 0,-1 0 0,1 0 0,0 0 0,0-1 0,-2 0 0,2 2-240,0-1 0,0 1 0,0 0 1,0 0-1,0-1 0,0 1 0,0 0 0,0 0 0,1 0 0,-1 0 0,0 0 0,0 1 0,0-1 0,0 0 0,0 0 1,0 1-1,0-1 0,0 0 0,1 1 0,-1-1 0,0 1 0,0-1 0,0 1 0,1-1 0,-1 1 0,0-1 0,1 1 1,-1 0-1,0 0 0,-4 5-35,1 0 0,0-1 1,0 1-1,0 0 0,1 1 1,0-1-1,0 1 0,0 0 1,1-1-1,0 1 0,1 0 1,-2 12-1,1-2-48,1 1 0,1-1 1,1 0-1,3 21 0,-3-30-2,0-1 0,0 0-1,1 0 1,1 0 0,-1 0-1,1-1 1,0 1-1,0-1 1,6 8 0,-8-12-3,1 0 1,-1 0 0,1-1-1,0 1 1,0 0 0,-1-1-1,1 1 1,0-1 0,0 0-1,0 0 1,1 0 0,-1 0-1,0 0 1,0 0 0,1 0-1,-1-1 1,0 1-1,1-1 1,-1 0 0,0 1-1,1-1 1,-1 0 0,1 0-1,-1-1 1,0 1 0,1-1-1,-1 1 1,0-1 0,1 0-1,-1 1 1,4-3 0,-2 1-3,0 0 1,-1-1 0,1 1-1,-1-1 1,0 1 0,0-1 0,0 0-1,0 0 1,3-5 0,20-34-16,-18 29 13,17-35 3,25-62-1,-25 50 112,-19 51 149,-6 9-251,0 0 0,1 0 0,-1 0 1,0 0-1,0 0 0,0 0 0,0 0 0,1 0 1,-1 0-1,0 0 0,0 0 0,0 0 1,0 0-1,1 0 0,-1 0 0,0 1 0,0-1 1,0 0-1,0 0 0,0 0 0,1 0 1,-1 0-1,0 0 0,0 0 0,0 1 0,0-1 1,0 0-1,0 0 0,0 0 0,0 0 1,1 0-1,-1 1 0,0-1 0,0 0 0,6 23 385,-3-9-295,-1-9-84,0-1 0,0 1 0,1 0 1,0-1-1,-1 0 0,2 1 0,-1-1 0,0 0 0,1 0 0,0-1 0,0 1 1,5 3-1,-2-3-8,0 0 0,0 0 0,0-1 1,0 0-1,0 0 0,1-1 1,13 3-1,-10-3-4,-1-1 1,1 0-1,0-1 0,-1 0 1,1-1-1,-1 0 1,1-1-1,-1 0 0,1 0 1,-1-1-1,0-1 0,15-6 1,-14 3 7,0 0 0,-1-1 0,0 0-1,0 0 1,-1-1 0,0 0 0,0-1 0,-1 0 0,0 0 0,-1-1 0,9-19 0,-10 20 36,-1-1-1,-1 1 1,0-1 0,-1 0 0,0 0 0,0 0-1,-1-1 1,-1 1 0,0-1 0,0 1 0,-1-1-1,-4-22 1,4 31-30,-1-1-1,0 1 0,0 0 0,0 0 0,-1 0 1,1 0-1,-1 0 0,0 0 0,0 0 1,0 0-1,-3-3 0,4 5-11,0 0 0,1 1 0,-1-1 0,0 1 0,0-1 0,0 1 0,0-1 0,0 1-1,0-1 1,0 1 0,0 0 0,0-1 0,0 1 0,0 0 0,0 0 0,0 0 0,0 0 0,0 0 0,0 0 0,0 0 0,0 0 0,0 0 0,0 1-1,0-1 1,0 0 0,0 1 0,0-1 0,0 1 0,0-1 0,0 1 0,1-1 0,-1 1 0,0-1 0,0 1 0,0 0 0,1 0 0,-1-1 0,0 1-1,0 1 1,-2 3 6,0-1 0,0 0 1,0 1-1,1 0 0,-1-1 0,1 1 0,1 0 0,-3 7 0,1 3 9,-3 26 1,5-33-16,1 1 0,0-1 0,0 1 1,1-1-1,0 0 0,1 1 0,-1-1 0,2 0 0,-1 0 0,1 0 1,5 9-1,-5-12-7,0 0 0,0 0 0,1 0 1,-1 0-1,1 0 0,0-1 0,1 0 0,-1 0 1,1 0-1,0-1 0,0 1 0,0-1 1,0 0-1,1-1 0,-1 1 0,9 2 0,-8-3-166,1-1-1,-1 1 0,1-1 0,0-1 0,0 1 1,-1-1-1,1 0 0,0 0 0,0-1 0,-1 0 1,1 0-1,0-1 0,-1 0 0,0 0 1,1 0-1,-1-1 0,0 0 0,11-7 0,-5 1-744,-1 0 0,0-1 0,0 0 0,-1 0 0,-1-1-1,0-1 1,13-20 0,4-12-557</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5:58.946"/>
    </inkml:context>
    <inkml:brush xml:id="br0">
      <inkml:brushProperty name="width" value="0.05" units="cm"/>
      <inkml:brushProperty name="height" value="0.05" units="cm"/>
      <inkml:brushProperty name="color" value="#FF0066"/>
    </inkml:brush>
  </inkml:definitions>
  <inkml:trace contextRef="#ctx0" brushRef="#br0">118 343 14755,'1'-2'900,"-1"-1"-1,0 0 1,1 1 0,-1-1-1,0 0 1,0 0-1,-1 1 1,0-5 0,1 7-698,0-1 0,0 1 0,0 0 0,0-1 0,0 1 0,-1-1 0,1 1 0,0-1 0,0 1 0,-1 0 0,1-1 0,0 1 0,0 0 0,-1-1 0,1 1 1,0 0-1,-1-1 0,1 1 0,-1 0 0,1 0 0,0 0 0,-1-1 0,0 1-95,0 0-1,0 0 1,1 0 0,-1 0-1,0 0 1,0 1 0,1-1 0,-1 0-1,0 0 1,0 1 0,1-1-1,-1 0 1,0 1 0,1-1-1,-1 0 1,1 1 0,-1-1 0,0 2-1,-5 4 103,0 0 0,0 1-1,1-1 1,0 1 0,1 1-1,-1-1 1,-6 16-1,6-12-110,-3 5-75,1 1-1,1 0 1,0 1-1,1-1 0,-5 36 1,9-44-23,0-1-1,1 0 1,0 1 0,0-1 0,1 1-1,0-1 1,1 0 0,0 0 0,0 1-1,1-1 1,0-1 0,0 1 0,1 0 0,0-1-1,5 8 1,-7-13 0,-1 0 0,1 0 0,-1 0 0,1 0 0,0 0 0,-1-1 0,1 1 0,0-1 0,0 1 0,0-1 0,0 0 1,1 0-1,-1 0 0,0 0 0,0 0 0,1 0 0,-1-1 0,0 1 0,4 0 0,-3-1-2,0-1 0,0 1 0,0-1 0,0 1-1,1-1 1,-1 0 0,0 0 0,0 0 0,-1-1 0,1 1 0,0-1 0,5-3 0,0-2-19,1 0 1,-1-1 0,-1 0-1,1 0 1,-2-1-1,1 0 1,5-10 0,-5 6-51,0-1 0,-1 1 1,-1-2-1,0 1 0,-1 0 1,0-1-1,-1 0 0,-1 1 1,1-22-1,-3 36 68,-1 0 0,1-1 0,0 1 0,0 0 0,0 0 0,0-1 1,0 1-1,-1 0 0,1 0 0,0-1 0,0 1 0,0 0 0,-1 0 0,1 0 0,0-1 1,0 1-1,-1 0 0,1 0 0,0 0 0,0 0 0,-1 0 0,1 0 0,0-1 0,0 1 1,-1 0-1,1 0 0,0 0 0,-1 0 0,1 0 0,0 0 0,0 0 0,-1 0 0,1 0 0,0 0 1,-1 0-1,1 1 0,0-1 0,0 0 0,-1 0 0,0 0 0,0 2 0,-1 0 0,1 0 0,0 0 0,0 0 0,0 0 0,-1 1 0,2-1 0,-1 0 0,0 0 0,0 1 0,1-1 0,0 1 0,-1 4-1,1-5 1,0 0 0,1 0 0,-1 0 0,1 0 0,-1-1 0,1 1 0,0 0 0,0 0 0,0 0 0,0 0 0,0-1 0,0 1 0,0-1 0,0 1 0,1 0 0,-1-1 0,1 0 0,-1 1 0,1-1 0,0 0-1,-1 0 1,1 0 0,0 0 0,0 0 0,-1 0 0,1-1 0,2 1 0,-2 0-5,0 0 1,0-1-1,0 1 0,0-1 0,0 0 0,0 1 0,0-1 1,0 0-1,1 0 0,-1-1 0,0 1 0,0 0 1,0-1-1,0 1 0,0-1 0,0 1 0,-1-1 1,1 0-1,0 0 0,0 0 0,0 0 0,-1 0 1,1 0-1,0-1 0,-1 1 0,2-3 0,2-4 8,0 0 0,-1-1 0,0 1 0,-1-1 0,0 0 0,3-13 0,-3 9 60,11-26 0,-7 24 11,1 0 0,1 1 0,0 0 0,1 0 0,0 1 0,1 0-1,18-16 1,-22 23 22,1-1-1,0 1 0,0 1 1,1 0-1,-1 0 0,1 1 0,1 0 1,-1 0-1,0 1 0,1 0 1,0 1-1,-1 0 0,19-1 1,-11 2 131,31 3 0,-43-1-203,0-1-1,0 1 0,0 1 1,0-1-1,-1 0 1,1 1-1,0 0 0,-1 0 1,0 1-1,1-1 1,3 4-1,-7-5-19,0 0 0,0 0 0,0-1 0,-1 1 0,1 0 0,0 0 0,-1 0 0,1 0 0,0 1 1,-1-1-1,1 0 0,-1 0 0,0 0 0,1 0 0,-1 1 0,0-1 0,0 0 0,1 0 0,-1 2 0,-1-1-1,1 1 0,0-1 0,-1 0 0,0 1 0,1-1 0,-1 0 0,0 0 0,0 0 0,-2 4-1,-2 0 1,0 1-1,0-1 0,0 0 0,-1 0 1,-6 5-1,1-3-25,0-1 0,-1 0 0,1-1 0,-1 0 0,-1 0 1,1-1-1,-1-1 0,0 0 0,0-1 0,0-1 0,0 0 0,0 0 0,-16-1 0,25-2-237,6-1 146,7-1 10,30-6 76,-1-2 0,0-2-1,42-20 1,-61 24 141,-1 0 0,0-2 0,-1 0 0,0-1 0,-1 0 0,0-2 0,27-29 0,-37 36-102,-1-1 0,1 0 0,-1 0 0,-1 0 0,0-1 0,0 1 0,0-1 0,-1 0-1,-1 0 1,1 0 0,-2 0 0,2-15 0,-3 23-8,0-1 0,0 1 0,0-1 0,0 1 0,0 0 0,0-1 0,0 1 0,-1-1 0,1 1 0,-1 0 0,1-1 0,-2-1 0,2 3 0,-1-1 0,1 1 0,0-1 0,-1 1 0,1 0 0,0-1 0,-1 1 0,1 0 0,-1-1 0,1 1 0,-1 0 0,1 0 0,-1-1 0,1 1 0,-1 0 0,1 0 0,-1 0 0,1 0 0,-1 0 0,1 0 0,-1 0 0,0 0 0,-1 0 0,1 0 0,-1 1 0,1-1 0,-1 1 0,1 0 0,0-1 0,-1 1 0,1 0 0,0 0 0,0 0 0,0 0 0,-1 0 0,1 0 0,0 0 0,0 0 0,1 0 0,-1 1 0,0-1 0,0 0 0,-1 3 0,0 1 0,0 0 0,1-1 0,-1 1 0,1 0 0,0 0 0,1 0 0,-1 0 0,1 8 0,0-11 0,0 0 0,0 0 0,0 0 0,1 0 0,-1 0 0,1 0 0,-1 0 0,1 0 0,0 0 0,0 0 0,0 0 0,0-1 0,0 1 0,0 0 0,0 0 0,1-1 0,-1 1 0,1-1 0,-1 1 0,1-1 0,-1 0 0,1 0 0,2 2 0,0-2 0,0 0 0,0 1 0,-1-1 0,1-1 0,1 1 0,-1-1 0,0 1 0,0-1 0,0 0 0,0-1 0,0 1 0,0-1 0,0 1 0,0-1 0,0 0 0,0-1 0,0 1 0,3-3 0,10-4 0,-1-1 0,25-18 0,-34 22 0,6-4 0,5-5 0,1 2 0,0 0 0,1 1 0,25-10 0,-40 19 0,1 0 0,0 1 0,0-1 0,-1 1 0,1 0 0,0 1 0,0-1 0,0 1 0,0 1 0,0-1 0,0 1 0,-1 0 0,1 0 0,0 0 0,0 1 0,-1 0 0,1 0 0,-1 1 0,0-1 0,1 1 0,4 4 0,-7-5 0,1 1 0,-1-1 0,0 1 0,0 0 0,0 0 0,0 0 0,-1 1 0,1-1 0,-1 0 0,0 1 0,0 0 0,0 0 0,0-1 0,-1 1 0,0 0 0,1 0 0,-1 0 0,-1 1 0,1-1 0,0 8 0,-2-6 0,1-1 0,-1 1 0,0 0 0,-1-1 0,1 1 0,-1 0 0,0-1 0,-1 0 0,1 0 0,-1 1 0,0-1 0,0-1 0,-1 1 0,-6 7 0,-2 0 0,-1 0 0,0-1 0,0 0 0,-1-1 0,0-1 0,-28 14 0,31-19 0,1 1 0,-1-1 0,0-1 0,0 0 0,-1 0 0,1-1 0,0 0 0,-1-1 0,1-1 0,-23-1 0,33 1-35,0 0 0,0 0 0,-1 0 0,1 0 0,0 0-1,0-1 1,0 1 0,-1 0 0,1-1 0,0 1 0,0-1 0,0 0 0,0 1 0,0-1 0,0 0 0,0 1-1,0-1 1,0 0 0,0 0 0,0 0 0,1 0 0,-1 0 0,-1-1 0,2 0-65,0 1 1,0-1-1,0 1 1,0-1-1,0 1 1,0-1 0,1 1-1,-1 0 1,0-1-1,1 1 1,-1-1-1,1 1 1,0 0-1,-1-1 1,1 1-1,0 0 1,2-2-1,14-26-1060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0.671"/>
    </inkml:context>
    <inkml:brush xml:id="br0">
      <inkml:brushProperty name="width" value="0.05" units="cm"/>
      <inkml:brushProperty name="height" value="0.05" units="cm"/>
      <inkml:brushProperty name="color" value="#FF0066"/>
    </inkml:brush>
  </inkml:definitions>
  <inkml:trace contextRef="#ctx0" brushRef="#br0">1 409 13419,'3'-6'1376,"9"-6"761,25-9-345,11-9 120,25-16-495,3-6-401,4-11-544,-2 0-400,-9 4 2153,-1 3-1729</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6.791"/>
    </inkml:context>
    <inkml:brush xml:id="br0">
      <inkml:brushProperty name="width" value="0.05" units="cm"/>
      <inkml:brushProperty name="height" value="0.05" units="cm"/>
      <inkml:brushProperty name="color" value="#FF0066"/>
    </inkml:brush>
  </inkml:definitions>
  <inkml:trace contextRef="#ctx0" brushRef="#br0">38 1 13803,'-5'5'480,"1"0"0,0 0 0,0 0 1,1 1-1,0 0 0,0-1 0,-4 12 0,6-14-264,0 0-1,0 0 1,1 0 0,-1 0-1,1 1 1,0-1-1,0 0 1,0 0-1,0 0 1,1 1 0,-1-1-1,1 0 1,0 0-1,0 0 1,0 0-1,0 0 1,3 5 0,4 2 209,0 0 0,0-1 1,1 0-1,0 0 1,0-1-1,1-1 1,13 9-1,-3-2 122,122 99 2510,83 58-1636,-219-167-1464,3 2-404,0-1 1,16 7 0,-23-11 135,1 0 0,-1 0 0,1 0 0,-1 0 0,1-1 0,-1 0-1,1 1 1,0-1 0,-1 0 0,1 0 0,-1 0 0,1-1 0,-1 1 0,1-1 0,0 1-1,2-2 1,17-11-1726</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7.225"/>
    </inkml:context>
    <inkml:brush xml:id="br0">
      <inkml:brushProperty name="width" value="0.05" units="cm"/>
      <inkml:brushProperty name="height" value="0.05" units="cm"/>
      <inkml:brushProperty name="color" value="#FF0066"/>
    </inkml:brush>
  </inkml:definitions>
  <inkml:trace contextRef="#ctx0" brushRef="#br0">62 66 13267,'-3'1'437,"0"0"-1,1 0 1,-1 0 0,0 0-1,1 0 1,-1 1 0,1-1 0,0 1-1,-1 0 1,1 0 0,0 0 0,0 0-1,-3 4 1,2-2 15,0 0 1,1 1-1,0-1 1,-1 1-1,2-1 1,-1 1-1,-1 7 1,1-2-66,0 0 1,1 0-1,1 0 1,-1 0-1,2 0 0,-1 0 1,4 14-1,-4-21-322,1 1-1,0-1 0,1 1 1,-1-1-1,0 0 1,1 0-1,0 0 1,0 0-1,2 3 0,-4-5-50,1-1-1,-1 1 0,1 0 1,0-1-1,-1 0 0,1 1 1,-1-1-1,1 1 0,0-1 1,-1 0-1,1 1 0,0-1 1,0 0-1,-1 0 0,1 1 1,0-1-1,-1 0 0,1 0 1,1 0-1,-1 0-3,0-1 1,0 1 0,0 0-1,0-1 1,0 1-1,0-1 1,0 0-1,0 1 1,0-1-1,0 0 1,0 1-1,0-1 1,-1 0-1,1 0 1,0 0-1,-1 1 1,2-3-1,6-12 30,0 0 1,0 0-1,-2-1 0,0 0 0,5-23 0,7-17-22,-15 47-18,1-1-1,0 1 1,1 0 0,7-10-1,-11 17 1,1 0 0,0 0 0,-1 0 0,1 0 0,0 0 0,0 0 0,0 0 0,1 1-1,-1-1 1,0 1 0,1-1 0,-1 1 0,1 0 0,-1 0 0,1 0 0,0 0 0,-1 1 0,1-1-1,0 1 1,3-1 0,6 2-68,1 1 1,-1 0-1,0 0 0,19 8 0,-16-6-788,29 6 0,4-6-1350,10 0 701</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7.864"/>
    </inkml:context>
    <inkml:brush xml:id="br0">
      <inkml:brushProperty name="width" value="0.05" units="cm"/>
      <inkml:brushProperty name="height" value="0.05" units="cm"/>
      <inkml:brushProperty name="color" value="#FF0066"/>
    </inkml:brush>
  </inkml:definitions>
  <inkml:trace contextRef="#ctx0" brushRef="#br0">325 23 14531,'0'-1'115,"0"0"-1,0 0 1,0 0 0,0 0 0,0 0-1,-1 0 1,1 1 0,0-1-1,-1 0 1,1 0 0,-1 0-1,1 0 1,-1 0 0,1 1 0,-1-1-1,0 0 1,1 0 0,-1 1-1,0-1 1,0 0 0,0 1-1,1-1 1,-1 1 0,0-1-1,0 1 1,0 0 0,0-1 0,0 1-1,0 0 1,0-1 0,0 1-1,0 0 1,0 0 0,0 0-1,0 0 1,-1 0 0,-3 1 180,0 0 0,0 0 0,1 0-1,-1 0 1,1 1 0,-8 3 0,-16 10 244,0 2 0,1 1-1,1 1 1,-42 39 0,66-56-521,-12 11 111,0 1 1,-15 18-1,27-29-110,-1 0-1,1 0 1,0 0 0,0 0-1,0 1 1,0-1-1,1 1 1,-1-1 0,1 1-1,0 0 1,0-1 0,0 1-1,0 0 1,1 0 0,0 0-1,-1-1 1,2 1 0,-1 5-1,1-7-13,-1 0 0,1-1 0,0 1 0,0-1-1,0 1 1,0-1 0,0 1 0,0-1 0,0 1 0,0-1 0,0 0-1,1 0 1,-1 0 0,0 0 0,1 0 0,-1 0 0,1 0 0,-1 0-1,1 0 1,0-1 0,-1 1 0,1-1 0,2 1 0,4 1 21,1 0-1,0-1 1,13 0 0,-18-1-11,47-1 289,68-9 1,8-1 605,-121 11-849,-1-1 2,-1 1-1,1-1 1,-1 1-1,1 1 1,-1-1-1,1 1 1,-1-1-1,1 1 1,-1 0-1,0 1 1,1-1-1,-1 1 1,6 3-1,-9-4-43,-1 0 0,1-1 0,0 1 0,0 0 0,0 0 0,0 0 0,-1 0-1,1 0 1,-1 0 0,1 0 0,-1 0 0,1 1 0,-1-1 0,1 0 0,-1 0 0,0 0 0,0 0 0,1 1 0,-1-1 0,0 0-1,0 0 1,0 0 0,-1 1 0,1-1 0,0 0 0,0 0 0,-1 0 0,1 1 0,0-1 0,-1 0 0,1 0 0,-2 2 0,-2 4 41,-1 1 0,0-1 1,-10 11-1,10-12-15,-29 34 130,-50 44 0,67-68-273,-2-1 1,0-1-1,0-1 0,-1 0 1,-28 12-1,44-24-102,0 1-1,0-1 1,0 1 0,0-1-1,0 0 1,0-1 0,0 1-1,0-1 1,-5 0 0,8 0 136,1 0-1,0 0 1,0 0 0,-1 0-1,1 0 1,0 0 0,-1 0-1,1 0 1,0 0 0,0 0 0,-1-1-1,1 1 1,0 0 0,0 0-1,-1 0 1,1 0 0,0-1 0,0 1-1,-1 0 1,1 0 0,0-1-1,0 1 1,0 0 0,0 0-1,-1-1 1,1 1 0,0 0 0,0 0-1,0-1 1,0 1 0,0 0-1,0-1 1,0 1 0,0 0-1,0-1 1,3-11-1066,12-10 1948,10-10-657</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8.477"/>
    </inkml:context>
    <inkml:brush xml:id="br0">
      <inkml:brushProperty name="width" value="0.05" units="cm"/>
      <inkml:brushProperty name="height" value="0.05" units="cm"/>
      <inkml:brushProperty name="color" value="#FF0066"/>
    </inkml:brush>
  </inkml:definitions>
  <inkml:trace contextRef="#ctx0" brushRef="#br0">195 538 13547,'0'1'110,"0"-1"-1,0 0 1,0 0 0,0 0-1,1 0 1,-1 0-1,0 1 1,0-1 0,0 0-1,0 0 1,0 0 0,0 1-1,0-1 1,0 0 0,0 0-1,0 0 1,0 1 0,0-1-1,0 0 1,0 0 0,0 0-1,0 1 1,0-1 0,0 0-1,0 0 1,0 0 0,0 1-1,0-1 1,0 0 0,0 0-1,0 0 1,0 0-1,0 1 1,-1-1 0,1 0-1,0 0 1,0 0 0,0 0-1,0 1 1,0-1 0,-1 0-1,1 0 1,0 0 0,0 0-1,-9 13 2081,-24 27 744,-49 66 27,69-87-2796,1 0 0,0 1 0,-15 39 0,26-55-152,0 0 0,0-1 0,0 1 0,1 0 0,-1 7 1,1-11-15,0 1 1,0-1 0,0 0 0,0 1 0,0-1 0,0 1 0,0-1 0,0 0 0,0 1-1,0-1 1,0 0 0,1 1 0,-1-1 0,0 0 0,0 1 0,0-1 0,0 0-1,1 1 1,-1-1 0,0 0 0,0 0 0,1 1 0,-1-1 0,0 0 0,1 1 0,0-1-4,0 0 0,0 0 0,0-1 0,-1 1 0,1 0 0,0 0 1,0 0-1,-1-1 0,1 1 0,0 0 0,-1-1 0,1 1 1,0-1-1,-1 1 0,1-1 0,0 1 0,-1-1 0,2 0 0,8-11-164,0 0-1,-1-1 1,0 0-1,0-1 1,11-25-1,0 1-369,-4 7 16,-10 19 247,0 0 0,1 0 0,0 0 0,1 1 0,0 0 0,12-11 0,-20 21 268,1 1 0,-1 0 1,0-1-1,1 1 1,-1-1-1,1 1 0,-1 0 1,1 0-1,-1-1 1,0 1-1,1 0 0,-1 0 1,1-1-1,-1 1 0,1 0 1,-1 0-1,1 0 1,-1 0-1,1 0 0,0 0 1,-1 0-1,1 0 1,-1 0-1,1 0 0,-1 0 1,1 0-1,-1 0 1,1 0-1,-1 0 0,1 0 1,-1 1-1,1-1 0,-1 0 1,1 0-1,-1 1 1,0-1-1,1 0 0,-1 1 1,1-1-1,-1 0 1,1 2-1,1 0 5,-1 1-1,0 0 1,1-1-1,-1 1 1,1 6 0,0-4-14,0 0 31,0-1 0,0 1 0,0-1 1,0 1-1,1-1 0,0 0 0,0 0 1,0 0-1,0-1 0,0 1 1,1-1-1,7 6 0,-8-7 10,1 0 0,-1-1 1,0 1-1,0-1 0,1 0 0,-1 0 0,1 0 0,-1 0 0,1 0 1,-1-1-1,1 0 0,-1 0 0,1 0 0,0 0 0,-1 0 0,1-1 1,-1 1-1,1-1 0,3-1 0,-1-1 3,-1 1-1,1-1 1,-1 0-1,0-1 1,1 1-1,-2-1 1,1 0-1,0 0 1,-1-1-1,1 1 1,-1-1 0,6-9-1,-2 1 19,0-1 0,-1 0 0,11-28 0,-11 20-2,-2 0 1,0 0 0,-1 0-1,-1-1 1,-1-29 0,-9-111 51,6 152-74,-1-18 126,-1 1 1,-1-1 0,-1 1-1,-12-34 1,16 60-95,1 0 1,-1 0-1,0 0 1,0 0-1,0 0 0,0 0 1,0 0-1,-1 0 0,1 1 1,-1-1-1,1 0 0,-1 1 1,-2-3-1,4 4-26,-1 0 1,1-1-1,-1 1 0,0 0 0,1 0 0,-1 0 0,1 0 0,-1 0 1,0 0-1,1-1 0,-1 1 0,0 1 0,1-1 0,-1 0 1,0 0-1,1 0 0,-1 0 0,1 0 0,-2 1 0,0 0 29,1 0 0,-1 0-1,1 0 1,-1 0 0,1 1-1,-1-1 1,1 0 0,0 1-1,-2 2 1,-6 10 120,0 0-1,2 1 0,0 0 1,0 1-1,1-1 1,1 1-1,1 0 0,0 0 1,-2 32-1,4-28 6,2 0 0,0-1 0,1 1 0,1 0 0,1-1 0,1 1 0,0-1 0,9 22 0,-7-28-100,-1-1 1,2 1-1,0-2 0,0 1 1,1-1-1,0 0 0,1-1 0,18 18 1,-14-17-120,1-1 1,-1 0-1,1-1 1,1 0-1,0-1 1,27 10 0,-20-11-504,-21-7 402,0 0 0,-1 1 0,1-1-1,0 0 1,0 0 0,-1 0 0,1 1 0,0-1-1,0 0 1,0 0 0,-1 0 0,1 0-1,0-1 1,0 1 0,-1 0 0,1 0-1,0 0 1,0-1 0,-1 1 0,1 0 0,0-1-1,0 1 1,0-1 0,-1 0 73,0 1 0,0-1 0,0 0-1,0 1 1,0-1 0,0 1 0,0-1 0,-1 0 0,1 1 0,0-1 0,0 1 0,-1-1-1,1 1 1,0-1 0,-1 1 0,1-1 0,0 1 0,-1-1 0,1 1 0,-1 0 0,1-1 0,-1 1-1,0-1 1,-1-1 57,-7-7-274</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8.681"/>
    </inkml:context>
    <inkml:brush xml:id="br0">
      <inkml:brushProperty name="width" value="0.05" units="cm"/>
      <inkml:brushProperty name="height" value="0.05" units="cm"/>
      <inkml:brushProperty name="color" value="#FF0066"/>
    </inkml:brush>
  </inkml:definitions>
  <inkml:trace contextRef="#ctx0" brushRef="#br0">0 159 15819,'2'-5'1457,"7"-5"1631,6-3-439,10-6-513,-1-1-303,3-1-1033,0 3-336,-5 2-464,2 3-200,-4 4-848,-1 3-497,-2 2-1447,0 4 63,3-5 1513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17.413"/>
    </inkml:context>
    <inkml:brush xml:id="br0">
      <inkml:brushProperty name="width" value="0.05" units="cm"/>
      <inkml:brushProperty name="height" value="0.05" units="cm"/>
      <inkml:brushProperty name="color" value="#008C3A"/>
    </inkml:brush>
  </inkml:definitions>
  <inkml:trace contextRef="#ctx0" brushRef="#br0">21 187 9402,'-9'19'789,"7"-15"-512,0 0-1,0 1 0,1-1 1,-1 1-1,0 6 0,2-11-244,0 1-1,0-1 0,0 1 1,0 0-1,0-1 1,0 1-1,0-1 0,0 1 1,1-1-1,-1 1 1,0-1-1,0 1 0,1-1 1,-1 1-1,0-1 1,0 1-1,1-1 0,-1 1 1,1-1-1,-1 0 1,0 1-1,1-1 0,-1 0 1,1 1-1,-1-1 1,1 0-1,-1 1 0,1-1 1,-1 0-1,1 0 0,-1 0 1,1 0-1,-1 1 1,1-1-1,0 0 0,-1 0 1,1 0-1,27 0 205,-26 0-203,24-2 92,0-1 0,0-2 0,0-1-1,32-11 1,99-46 504,-29 10-154,-56 29-322,2 3 1,0 2-1,1 5 0,1 2 0,97-2 0,181 17 68,-4 20 320,-29 5-265,265 18-212,-464-41-52,168 10-3,-5 19 51,-63 21 776,-10 19 394,-125-40-839,-34-12 122,88 23 0,-125-42-413,0-1-1,0-1 1,24-1-1,-24 0 45,-1 0 0,1 1 0,18 3 0,-30-2-98,0-1 0,-1 0 0,0 1 1,1-1-1,-1 1 0,0 0 0,0 0 0,0 0 0,0 0 0,0 1 1,0-1-1,-1 1 0,1 0 0,-1 0 0,0 0 0,1 0 0,-1 0 1,-1 0-1,1 1 0,0-1 0,-1 0 0,1 5 0,3 9 20,0 0-1,-2 0 1,3 26-1,-3-16 4,34 262 143,-26 3-213,-49 166-144,1-227 69,16-109 32,-101 976-2300,108-708 442,-17 164 1513,19-482 627,-3-1 0,-4 0-1,-35 90 1,54-161-185,0 1-1,-1 0 1,1-1 0,0 1-1,-1 0 1,1-1 0,0 1-1,-1 0 1,1-1 0,-1 1-1,1-1 1,-1 1 0,1-1-1,-1 1 1,1-1 0,-1 1-1,1-1 1,-1 0 0,0 1-1,1-1 1,-1 0 0,0 1-1,0-1 1,-16-2 660,0-1-293,0 3-171,0 1 1,-19 4-1,-12 0-71,11-4 121,0-3-1,0 0 0,-65-15 0,90 15-256,0 0 1,0 1-1,0 0 0,0 1 1,0 0-1,-21 3 1,27-1-72,0-1-1,0 1 1,0 0 0,0 0 0,0 1-1,1-1 1,-1 1 0,1 1 0,0-1 0,0 1-1,0 0 1,0 0 0,0 0 0,-5 8-1,9-12 537</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9.338"/>
    </inkml:context>
    <inkml:brush xml:id="br0">
      <inkml:brushProperty name="width" value="0.05" units="cm"/>
      <inkml:brushProperty name="height" value="0.05" units="cm"/>
      <inkml:brushProperty name="color" value="#FF0066"/>
    </inkml:brush>
  </inkml:definitions>
  <inkml:trace contextRef="#ctx0" brushRef="#br0">1 507 14907,'0'6'1431,"0"1"-1,0-1 1,1 0-1,0 1 1,0-1-1,4 11 1,-4-14-1316,0-1 0,0 0 1,1 1-1,-1-1 0,1 0 0,-1 0 0,1 0 1,0 0-1,0 0 0,0 0 0,0-1 0,0 1 1,1 0-1,-1-1 0,0 0 0,1 0 0,-1 1 1,4 0-1,-1-1-99,0 0-1,0 0 1,0 0 0,1-1 0,-1 1-1,0-1 1,0 0 0,0-1 0,0 1-1,0-1 1,1 0 0,-1-1-1,0 1 1,-1-1 0,1 0 0,5-3-1,-3 2-16,0-1-1,0 0 0,-1-1 0,0 1 1,0-1-1,0-1 0,-1 1 0,0-1 0,0 0 1,5-6-1,-3 1-6,10-22 0,-16 29 15,1 1 0,-1 0 0,0-1 1,0 1-1,0 0 0,-1-1 0,1 0 1,-1 1-1,0-1 0,0 1 0,-1-6 1,17 26 746,-10-9-673,0 0-1,1 0 0,0 0 0,0-1 0,9 7 0,-14-13-246,-1 1 0,1-1 0,0 0 0,0 0 0,0 0 0,0 0 0,0 0-1,0 0 1,0-1 0,0 1 0,0-1 0,0 1 0,0-1 0,1 0-1,-1 0 1,0 0 0,0 0 0,0 0 0,0 0 0,1-1 0,-1 1 0,0-1-1,0 1 1,0-1 0,0 0 0,0 0 0,0 0 0,0 0 0,0 0-1,3-3 1,2-2-511,-1-1-1,1 1 0,-1-1 1,0-1-1,-1 1 0,0-1 1,0 0-1,0-1 0,5-15 1,0-5-407,11-49 1,-11 35 884,-5 28 812,-3 12 604,-1 10 629,1 10-516,0-1 1,0 1 0,2-1-1,0 0 1,11 26-1,-7-21-767,-2 1 0,6 26-1,-9-33-339,-2-30-22,0 2-181,2-12-2,0 0 0,2 0 0,0 1 0,12-32 0,-3 20-63,1 0 1,23-37-1,-18 42-803,34-42 0,-31 43-1943,-21 28 2257,-1 0 0,1 0 0,0 0 0,0 1 1,-1-1-1,1 0 0,0 1 0,0-1 0,1 1 0,-1 0 1,0 0-1,0 0 0,5-2 0,8 2-1005</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39.853"/>
    </inkml:context>
    <inkml:brush xml:id="br0">
      <inkml:brushProperty name="width" value="0.05" units="cm"/>
      <inkml:brushProperty name="height" value="0.05" units="cm"/>
      <inkml:brushProperty name="color" value="#FF0066"/>
    </inkml:brush>
  </inkml:definitions>
  <inkml:trace contextRef="#ctx0" brushRef="#br0">113 557 13787,'-2'7'859,"-2"0"1,1-1 0,-1 1-1,0-1 1,0 0-1,0 0 1,-1-1-1,0 1 1,0-1-1,-10 7 1,6-4-112,1 1-1,-14 15 1,20-21-677,0 0 0,0 1 0,0-1 0,0 0 0,1 1 0,0-1 0,-1 1 0,1 0 0,0-1 0,1 1 0,-1 0 0,0 6 0,1-9-68,0-1-1,0 1 0,0 0 1,0-1-1,0 1 0,0-1 0,0 1 1,0 0-1,0-1 0,0 1 1,0-1-1,1 1 0,-1-1 1,0 1-1,0 0 0,0-1 1,1 1-1,-1-1 0,0 1 1,1-1-1,-1 1 0,0-1 0,1 0 1,-1 1-1,1-1 0,-1 1 1,1-1-1,-1 0 0,1 1 1,-1-1-1,1 0 0,-1 0 1,1 1-1,-1-1 0,1 0 1,0 0-1,-1 0 0,1 0 0,-1 0 1,1 1-1,0-1 0,-1 0 1,1-1-1,-1 1 0,1 0 1,-1 0-1,1 0 0,0 0 1,-1 0-1,1 0 0,-1-1 1,1 1-1,0-1 0,6-2-13,-1 0-1,0 0 0,10-8 1,-12 8-9,7-5-243,0 0-1,0-1 1,-1 0 0,-1-1 0,0 0-1,0 0 1,-1-1 0,0 0 0,-1-1-1,0 1 1,-1-2 0,0 1-1,-1 0 1,0-1 0,-1 0 0,4-20-1,0-30 388,1-67 0,-9-64 1651,0 181-1532,0-4 258,-3-24-1,2 38-346,1-1 1,-1 0 0,0 1-1,0-1 1,0 0 0,-1 1-1,1-1 1,-1 1 0,0 0-1,0 0 1,0-1 0,-3-2 0,5 6-129,0-1 0,0 1 0,-1 0 1,1 0-1,0-1 0,-1 1 1,1 0-1,0 0 0,0 0 1,-1-1-1,1 1 0,0 0 1,-1 0-1,1 0 0,0 0 1,-1 0-1,1 0 0,-1 0 1,1 0-1,0 0 0,-1 0 0,1 0 1,0 0-1,-1 0 0,1 0 1,0 0-1,-1 0 0,1 0 1,0 0-1,-1 0 0,1 0 1,0 1-1,-1-1 0,1 0 1,0 0-1,-1 0 0,1 1 1,0-1-1,0 0 0,-1 0 1,1 1-1,0-1 0,0 0 0,0 1 1,-1-1-1,1 0 0,0 1 1,-8 19 407,5-3-324,0 1 1,1 0-1,1 1 0,0-1 0,2 0 1,0 0-1,1 0 0,1 0 0,0 0 1,2-1-1,8 25 0,-3-17-16,1-1 0,0 0 0,2 0 0,1-1 0,1-1 0,1-1 0,21 24 0,-32-40-119,-2-1-41,1 0 1,-1-1-1,0 1 1,1-1-1,0 0 1,0 0 0,0 0-1,0 0 1,9 3-1,-13-6 19,1 0 0,-1 1 0,0-1 0,0 0-1,1 0 1,-1 0 0,0 0 0,0 0 0,0 0 0,1 0 0,-1 0-1,0 0 1,0 0 0,1 0 0,-1 0 0,0 0 0,0 0 0,1 0 0,-1 0-1,0 0 1,0 0 0,0-1 0,1 1 0,-1 0 0,0 0 0,0 0-1,0 0 1,1 0 0,-1 0 0,0-1 0,0 1 0,0 0 0,0 0-1,1 0 1,-1-1 0,0 1 0,-1-10-2297,-10-13-3146,-1 6 2855</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0.023"/>
    </inkml:context>
    <inkml:brush xml:id="br0">
      <inkml:brushProperty name="width" value="0.05" units="cm"/>
      <inkml:brushProperty name="height" value="0.05" units="cm"/>
      <inkml:brushProperty name="color" value="#FF0066"/>
    </inkml:brush>
  </inkml:definitions>
  <inkml:trace contextRef="#ctx0" brushRef="#br0">0 89 19140,'22'5'1016,"5"-5"457,9-5-273,3-10-344,0-1-176,-2-2-752,-1 3-512,-2 3-1008,-2 1-649,-3 10 1153</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0.945"/>
    </inkml:context>
    <inkml:brush xml:id="br0">
      <inkml:brushProperty name="width" value="0.05" units="cm"/>
      <inkml:brushProperty name="height" value="0.05" units="cm"/>
      <inkml:brushProperty name="color" value="#FF0066"/>
    </inkml:brush>
  </inkml:definitions>
  <inkml:trace contextRef="#ctx0" brushRef="#br0">80 678 9898,'1'2'415,"0"-1"-1,0 0 1,1 0 0,-1 0-1,0 0 1,1 0 0,-1 0-1,1 0 1,-1-1 0,1 1-1,-1 0 1,1-1-1,-1 1 1,1-1 0,0 0-1,2 1 1,-3-1-203,0 0 0,0 0 0,0 0 0,0 0 0,0-1-1,-1 1 1,1 0 0,0 0 0,0-1 0,0 1 0,0 0 0,-1-1 0,1 1 0,0-1 0,0 1-1,-1-1 1,1 0 0,0 1 0,-1-1 0,1 1 0,-1-1 0,1 0 0,-1 0 0,1 1 0,-1-1-1,1 0 1,-1 0 0,0 0 0,1 1 0,-1-1 0,0 0 0,1-2 0,-1 2-113,-1 0 0,1 1 0,0-1-1,0 0 1,0 0 0,-1 0 0,1 0 0,-1 0 0,1 0 0,0 0 0,-1 0 0,0 1 0,1-1 0,-1 0-1,1 0 1,-1 1 0,0-1 0,1 0 0,-1 1 0,0-1 0,0 1 0,0-1 0,0 1 0,1-1 0,-1 1-1,0 0 1,-2-1 0,-26-9 188,29 10-285,-1 0 2,-39-8 63,38 8-69,0 0 0,0 0-1,0-1 1,0 1 0,0 1 0,0-1-1,0 0 1,0 0 0,0 1 0,0-1-1,0 1 1,0 0 0,0-1 0,0 1 0,0 0-1,-2 2 1,3-2-4,1 0-1,-1 0 1,1 0-1,-1 0 1,1-1-1,0 1 1,-1 0 0,1 0-1,0 0 1,0 0-1,0 0 1,0 0-1,0 0 1,0 0-1,0 0 1,0 0-1,0 0 1,0 0 0,1 0-1,-1 0 1,0 0-1,1 0 1,-1 0-1,0 0 1,1-1-1,-1 1 1,1 0-1,0 0 1,-1 0 0,1-1-1,0 1 1,0 0-1,25 25-105,-16-18 100,1 0 0,1 0 0,-1-1-1,19 8 1,-26-13 20,0 0 1,1 0-1,0-1 0,-1 0 0,1 1 0,0-2 0,-1 1 0,1 0 0,0-1 0,0 0 1,0 0-1,0 0 0,-1-1 0,1 0 0,8-2 0,-12 3-4,0 0 0,0 0-1,0-1 1,-1 1 0,1 0-1,0-1 1,0 1 0,0-1 0,-1 1-1,1-1 1,0 1 0,-1-1 0,1 0-1,0 1 1,-1-1 0,1 0 0,-1 1-1,1-1 1,-1 0 0,1 0 0,-1 0-1,0 1 1,1-1 0,-1 0-1,0 0 1,0 0 0,1 0 0,-1-1-1,-1 0 2,1 0 0,-1-1 0,0 1 0,1-1 0,-1 1 0,0 0 0,-1 0 0,-1-3 0,2 2-8,-1 0 1,1 0-1,-1 0 0,1 0 1,-2-6-1,3 8 1,0 0-1,0 0 0,0 0 0,0 0 0,0 0 1,0 0-1,0 0 0,1 0 0,-1 0 1,0 0-1,0 0 0,1 0 0,-1 0 1,1 0-1,-1 1 0,1-1 0,-1 0 0,1 0 1,0 0-1,-1 1 0,1-1 0,0 0 1,0 0-1,0 0 0,1 0-25,22-16-70,-23 16 66,-1 1 0,1-1 0,0 0 0,0 1 0,0 0 1,0-1-1,0 1 0,0-1 0,0 1 0,0 0 0,0 0 0,0 0 1,0-1-1,0 1 0,0 0 0,0 0 0,0 0 0,0 0 0,0 1 1,0-1-1,0 0 0,0 0 0,1 1 0,-1 0-8,-1-1 1,1 1-1,-1 0 0,1-1 0,-1 1 1,0 0-1,1 0 0,-1-1 0,0 1 0,0 0 1,1 0-1,-1 0 0,0-1 0,0 1 1,0 0-1,0 1 0,0-1 35,0-1 1,0 1-1,0-1 1,0 1-1,0 0 0,0-1 1,0 1-1,0 0 1,0-1-1,1 1 0,-1-1 1,0 1-1,0-1 1,1 1-1,-1 0 0,0-1 1,1 1-1,-1-1 1,1 1-1,-1-1 0,1 1 1,12-16 25,-11 14-21,0 0 0,0-1 0,0 1 0,0 0 0,1 0 0,-1 0 0,0 1 0,0-1 0,4 0 0,8-3-3,-12 3 5,-4-17 83,2 11-25,0 0 0,0 0 0,1 0 0,0 0 0,0 0 0,1 0 1,4-11-1,-5 14-45,1 0 1,-1 0 0,1 1-1,0-1 1,1 0 0,-1 1 0,0 0-1,1 0 1,0 0 0,0 0-1,0 0 1,0 0 0,0 1 0,6-4-1,-9 6-15,0 0-1,1 0 1,-1 0 0,0 0-1,0 0 1,0 0 0,0 0-1,0-1 1,0 1-1,0 0 1,1 0 0,-1 0-1,0 0 1,0 0 0,0 0-1,0 0 1,0 0 0,0 0-1,0 0 1,1 0-1,-1 0 1,0 0 0,0 0-1,0 0 1,0 0 0,0 1-1,0-1 1,1 0-1,-1 0 1,0 0 0,0 0-1,0 0 1,0 0 0,0 0-1,0 0 1,0 0-1,0 0 1,0 0 0,1 1-1,-1-1 1,0 0 0,0 6-5,-3 7 9,-17 35 73,-6 16 543,23-56-451,0 1 1,1 0-1,1-1 0,-1 1 0,1 12 1,1-20-159,-1 0 0,1-1 1,0 1-1,0 0 0,0-1 0,0 1 1,0 0-1,0-1 0,1 1 1,-1 0-1,0-1 0,0 1 1,0-1-1,0 1 0,1 0 1,-1-1-1,0 1 0,1-1 1,-1 1-1,0-1 0,1 1 1,-1-1-1,1 1 0,-1-1 1,1 1-1,-1-1 0,1 0 1,-1 1-1,1-1 0,-1 0 0,1 1 1,0-1-1,-1 0 0,1 0 1,-1 1-1,1-1 0,0 0 1,-1 0-1,1 0 0,0 0 1,-1 0-1,1 0 0,0 0 1,-1 0-1,1 0 0,0-1 1,4 0 11,0 0 1,-1-1 0,1 0-1,-1 0 1,5-2 0,-6 2-14,10-5 2,-1-2 1,1 1-1,-2-1 0,1-1 1,-1 0-1,-1-1 0,0 0 1,0 0-1,-1-1 1,0-1-1,-1 1 0,-1-1 1,0-1-1,-1 1 1,0-1-1,6-23 0,-1-4-4,-2-1-1,-2 0 1,3-53-1,-8 69 1,-2 0-1,-1 0 0,-2 0 1,0 0-1,-1 1 0,-12-38 1,15 59-3,0 0 1,-1 0-1,0 0 1,1 0-1,-2 0 1,1 0-1,0 1 1,-1-1-1,-3-4 1,5 7 0,0 1 1,1-1 0,-1 1-1,0-1 1,0 1 0,1 0-1,-1-1 1,0 1-1,0 0 1,0 0 0,0-1-1,1 1 1,-1 0 0,0 0-1,0 0 1,0 0-1,0 0 1,-1 0 0,1 1 9,-1-1 0,0 1 0,1-1 1,-1 1-1,0 0 0,1 0 0,0 0 1,-1 0-1,1 0 0,-1 0 0,1 0 1,-1 2-1,-5 5 96,0 1 0,0 1 0,1-1-1,1 1 1,0 0 0,0 0 0,1 0 0,-4 14 0,-2 12 144,1 0 0,2 0 0,2 1 0,1 0 0,2 75 0,3-75-91,9 56-1,-8-79-269,1 0 1,1 0-1,0-1 0,1 1 0,1-1 0,0 0 0,8 12 1,-10-19 18,-1-1 0,1-1 0,0 1 0,0-1 0,0 1 0,1-1 0,-1 0 0,1-1 1,0 1-1,0-1 0,1 0 0,-1 0 0,1-1 0,-1 1 0,1-1 0,9 2 0,46 7-526</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2.036"/>
    </inkml:context>
    <inkml:brush xml:id="br0">
      <inkml:brushProperty name="width" value="0.05" units="cm"/>
      <inkml:brushProperty name="height" value="0.05" units="cm"/>
      <inkml:brushProperty name="color" value="#FF0066"/>
    </inkml:brush>
  </inkml:definitions>
  <inkml:trace contextRef="#ctx0" brushRef="#br0">164 18 12459,'3'-17'6702,"-13"31"-1117,2-2-5683,-9 17 803,0 1 0,2 1-1,2 0 1,-17 55 0,12-15-335,-11 81 0,25-127-331,1 0 1,2 0-1,0 1 1,1-1-1,6 35 1,-4-50-50,0 0 1,0 0-1,1 0 1,1 0-1,-1-1 1,2 0-1,-1 1 1,1-2-1,1 1 1,-1 0-1,2-1 1,-1 0-1,1 0 1,0-1-1,16 13 1,-13-13-162,0-1 1,1 0-1,-1 0 1,1-1-1,1-1 1,-1 0-1,24 5 1,-11-5-391,0-1 0,1-1 0,26-1 0,54-8-591</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3.445"/>
    </inkml:context>
    <inkml:brush xml:id="br0">
      <inkml:brushProperty name="width" value="0.05" units="cm"/>
      <inkml:brushProperty name="height" value="0.05" units="cm"/>
      <inkml:brushProperty name="color" value="#FF0066"/>
    </inkml:brush>
  </inkml:definitions>
  <inkml:trace contextRef="#ctx0" brushRef="#br0">143 620 7706,'5'-11'2027,"-3"7"-987,0 0 1,0-1 0,0 1-1,-1 0 1,0-1-1,1-6 1,-21 17 4132,15-3-4836,-1 0-1,0 0 0,1 0 1,-1 1-1,1 0 1,0 0-1,0 0 1,-4 6-1,-1 2 140,-14 24 1,10-7-334,0 0 0,3 1 0,0 0 0,-7 42 0,16-68-140,0 0-1,1 0 1,-1 1 0,1-1 0,0 7 0,0-11-3,1 1 0,-1-1 0,0 1 0,0-1 0,0 1 1,0-1-1,0 1 0,0-1 0,1 0 0,-1 1 0,0-1 1,0 1-1,1-1 0,-1 1 0,0-1 0,1 0 0,-1 1 1,0-1-1,1 0 0,-1 1 0,0-1 0,1 0 0,0 1 0,0-1 0,0 0 0,0 0 0,-1 0-1,1-1 1,0 1 0,0 0 0,0 0-1,-1 0 1,1 0 0,0-1 0,0 1-1,-1 0 1,1-1 0,0 1 0,-1-1-1,1 1 1,0-1 0,0 0 0,5-4-6,0 0 0,-1 0 1,1-1-1,-1 0 0,-1 0 1,1-1-1,-1 1 0,4-8 1,2-7-71,11-31 1,-1-6-542,17-89-1,-39 159 606,0 0-1,1 0 0,1 18 0,0-24 25,0 0 0,0-1 0,1 1 1,0-1-1,0 1 0,1-1 0,0 0 1,0 1-1,0-1 0,4 8 0,-5-12 5,1 1 0,-1-1 0,0 0 0,1 0 1,-1 1-1,1-1 0,-1 0 0,1 0 0,-1 0 0,1 0 0,0-1 0,-1 1 0,1 0 0,0-1 0,0 1 0,0-1 0,-1 0 0,1 1 1,0-1-1,0 0 0,0 0 0,0 0 0,-1 0 0,1-1 0,0 1 0,0 0 0,0-1 0,2 0 0,4-2 38,-1 0 1,1-1-1,0 0 0,13-9 0,9-8 27,-2-2 0,-1 0 0,0-2 0,-2-1 0,-1-1 0,-2-1 0,0-1 0,-2-1 0,30-57 0,-46 79-43,0 0 1,0 0-1,-1-1 1,0 1-1,-1 0 0,1-1 1,-2 0-1,1 0 0,-1 1 1,-1-1-1,0-14 0,0 22-37,0 0-1,0-1 0,0 1 1,0-1-1,-1 1 1,1 0-1,0-1 0,-1 1 1,0 0-1,1-1 0,-1 1 1,0 0-1,1 0 1,-1-1-1,0 1 0,0 0 1,0 0-1,0 0 1,0 0-1,0 0 0,0 1 1,0-1-1,0 0 1,-1 0-1,1 1 0,0-1 1,-1 0-1,1 1 0,-2-1 1,0 1-2,1 0 0,-1 0 0,1 0 0,-1 0 0,1 1 0,-1-1 0,1 1 0,0 0 0,-1 0 0,1 0 0,0 0 0,-1 0 0,1 0 0,0 0 0,0 1 0,-3 2 0,-3 3-2,1 1 1,-1-1 0,2 1 0,-1 1 0,1-1-1,0 1 1,1 1 0,0-1 0,1 1 0,-7 18 0,8-20 3,1 0-1,0 0 1,1 0 0,-1 0 0,1 1 0,1-1 0,0 1 0,0-1 0,0 0 0,1 1 0,1-1 0,-1 0 0,1 0 0,4 10 0,-4-14-2,0-1 0,0 1 1,0-1-1,0 1 1,1-1-1,-1 0 1,1 0-1,0 0 1,0 0-1,0 0 0,0-1 1,0 1-1,1-1 1,-1 0-1,1 0 1,0 0-1,-1 0 0,1-1 1,0 0-1,0 0 1,0 0-1,7 1 1,-4-1-1,0-1 0,0 0-1,0-1 1,0 1 0,0-1 0,0 0 0,0-1 0,0 0 0,0 0 0,0-1 0,-1 1 0,10-6 0,-5 1 1,1-1 0,-1 0 0,-1 0-1,0-1 1,0 0 0,0-1 0,-1 0 0,-1-1 0,0 0 0,0 0 0,-1-1 0,8-17-1,-8 13 3,-1 0-1,-1-1 0,0 1 0,-2-1 0,0 0 1,0 0-1,-2 0 0,0 0 0,-2-25 0,0 24-1,-1 0 1,-1 0-1,-1 1 0,0-1 0,-1 1 0,-9-20 0,13 35-1,0 0 0,0 0 0,0 0-1,0-1 1,-1 1 0,1 1 0,-1-1 0,1 0-1,-5-3 1,6 5 0,0 0 1,-1-1-1,1 1 0,0 0 0,0 0 1,-1 0-1,1 0 0,0 0 0,0 0 0,-1 0 1,1 0-1,0 0 0,-1 0 0,1 0 0,0 0 1,0 0-1,-1 0 0,1 0 0,0 0 0,0 0 1,-1 0-1,1 0 0,0 0 0,0 0 0,-1 0 1,1 1-1,0-1 0,0 0 0,-1 0 0,0 1 2,1 0 0,-1 0-1,1 0 1,-1 0 0,1 0-1,-1 0 1,1 0-1,0 0 1,-1 0 0,1 0-1,0 0 1,0 1 0,-2 12 47,1-1 1,0 1-1,2-1 1,-1 1-1,2 0 1,0-1 0,0 1-1,6 15 1,-3-13 4,1 0 1,0-1 0,1 0 0,1 0 0,0 0-1,16 20 1,-16-25-243,0-1-1,1 0 0,0 0 1,1-1-1,0 0 1,0-1-1,1 0 1,0 0-1,14 5 1,-9-5-841,2-1 0,-1-1 0,0-1 0,1 0 0,35 2 0,18-2-914</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3.840"/>
    </inkml:context>
    <inkml:brush xml:id="br0">
      <inkml:brushProperty name="width" value="0.05" units="cm"/>
      <inkml:brushProperty name="height" value="0.05" units="cm"/>
      <inkml:brushProperty name="color" value="#FF0066"/>
    </inkml:brush>
  </inkml:definitions>
  <inkml:trace contextRef="#ctx0" brushRef="#br0">231 11 17420,'-4'-1'229,"1"-1"1,0 1-1,-1-1 1,1 1-1,-1 0 1,1 0 0,-1 1-1,1-1 1,-1 1-1,0 0 1,1 0-1,-1 0 1,1 0-1,-1 1 1,0-1 0,1 1-1,-1 0 1,1 0-1,-5 2 1,-3 1 37,0 1 0,0 1 0,0 0 0,-13 10 0,14-9-125,1 1 0,0 0 0,-15 18 0,19-20-112,1 0-1,0 0 0,0 0 1,0 0-1,1 0 0,0 1 1,-4 13-1,7-17-26,-1-1 0,1 1-1,0 0 1,0 0 0,0 0 0,0-1-1,0 1 1,1 0 0,-1 0 0,1-1-1,0 1 1,-1 0 0,1-1 0,1 1-1,-1-1 1,0 1 0,1-1 0,-1 0-1,1 1 1,0-1 0,-1 0 0,1 0-1,0 0 1,0 0 0,4 2 0,5 3 5,0 0 1,0 0 0,0-1 0,14 5-1,-19-9-1,24 10 32,-14-6 97,-1 0 0,-1 1-1,1 0 1,-1 1-1,25 19 1,-38-26-91,1 1 0,0 0-1,-1-1 1,1 1 0,-1 0-1,0 0 1,1 0 0,-1 0 0,0 0-1,0 0 1,0 0 0,0 0 0,-1 0-1,1 1 1,-1-1 0,1 0-1,-1 1 1,0 2 0,0-2 7,0 0 0,-1 0 1,1-1-1,-1 1 0,0 0 0,0 0 0,0 0 1,-1-1-1,1 1 0,-1-1 0,1 1 0,-4 3 1,0 0-17,0-1 0,-1 0 1,1 0-1,-1 0 0,0 0 1,-1-1-1,1 0 0,-1-1 1,0 0-1,-9 4 0,10-5-186,0-1-1,1 0 1,-1 0-1,0-1 1,0 1-1,-7-1 1,11-1-138,-1 1 0,0 0 0,1-1 1,-1 1-1,0-1 0,1 0 0,-1 1 1,1-1-1,-1-1 0,1 1 0,-1 0 0,1 0 1,0-1-1,-4-3 0,0-7-2234,5-1 846</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4.010"/>
    </inkml:context>
    <inkml:brush xml:id="br0">
      <inkml:brushProperty name="width" value="0.05" units="cm"/>
      <inkml:brushProperty name="height" value="0.05" units="cm"/>
      <inkml:brushProperty name="color" value="#FF0066"/>
    </inkml:brush>
  </inkml:definitions>
  <inkml:trace contextRef="#ctx0" brushRef="#br0">1 0 13867,'6'16'1600,"-2"2"1385,-4 4-705,-2 0-903,0 2-377,4-7-608,5 0-136,0-7-808,5-3-784,5-5-3689,-2-2 2992</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4.178"/>
    </inkml:context>
    <inkml:brush xml:id="br0">
      <inkml:brushProperty name="width" value="0.05" units="cm"/>
      <inkml:brushProperty name="height" value="0.05" units="cm"/>
      <inkml:brushProperty name="color" value="#FF0066"/>
    </inkml:brush>
  </inkml:definitions>
  <inkml:trace contextRef="#ctx0" brushRef="#br0">32 24 16331,'-17'7'1017,"5"-2"431,9-2-656,13-3-768,5-5-408,13-10-952,-1-4 776</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4.377"/>
    </inkml:context>
    <inkml:brush xml:id="br0">
      <inkml:brushProperty name="width" value="0.05" units="cm"/>
      <inkml:brushProperty name="height" value="0.05" units="cm"/>
      <inkml:brushProperty name="color" value="#FF0066"/>
    </inkml:brush>
  </inkml:definitions>
  <inkml:trace contextRef="#ctx0" brushRef="#br0">3 1 14563,'-2'34'1512,"2"5"1785,8 0-944,8 5-441,-3 0-224,6 0-823,-4-2-281,-5-4-392,-1-4-56,-4-9-256,0-1-328,-5-9-1001,0-7-1031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40.323"/>
    </inkml:context>
    <inkml:brush xml:id="br0">
      <inkml:brushProperty name="width" value="0.05" units="cm"/>
      <inkml:brushProperty name="height" value="0.05" units="cm"/>
      <inkml:brushProperty name="color" value="#008C3A"/>
    </inkml:brush>
  </inkml:definitions>
  <inkml:trace contextRef="#ctx0" brushRef="#br0">2 122 7818,'6'-74'4288,"-2"43"-2604,-5 17-286,-1 11-8,-1 9-298,2-3-721,0 1-1,0 0 0,0-1 0,0 1 0,1 0 0,0 0 0,0-1 0,0 1 0,0 0 0,0 0 0,1-1 0,-1 1 0,1 0 1,0-1-1,1 1 0,-1-1 0,0 1 0,1-1 0,0 1 0,0-1 0,0 0 0,0 0 0,5 6 0,129 187 1785,-12 34-1143,-70-121-530,-32-66-287,59 106 532,-71-135-648,-1 0 0,2-1 0,15 14 0,-14-14 6,20 26 0,-30-35-76,0 0 0,1 0 0,-1 1-1,-1-1 1,1 0 0,-1 1 0,0 0-1,0-1 1,0 1 0,0-1-1,-1 1 1,0 0 0,0 5 0,0-8-122,0 1 0,-1-1 0,1 0 0,-1 1 0,1-1 0,-1 1 0,0-1 0,0 0 0,0 0 0,0 1 0,0-1 0,-1 0 0,1 0 0,0 0 0,-1 0 0,0-1 0,1 1 0,-1 0 0,0-1 0,0 1 0,0-1 0,0 1 0,0-1 0,-1 0 0,-3 2 0,5-3-79,0 0-1,0 0 1,0 0-1,0 0 1,0 0-1,0 0 1,0 0 0,0 0-1,0-1 1,0 1-1,0 0 1,1 0-1,-1-1 1,0 1-1,0-1 1,0 1-1,0-1 1,0 1 0,1-1-1,-1 1 1,-1-2-1,-16-18-3948,14 15 3062,-9-11-449</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5.016"/>
    </inkml:context>
    <inkml:brush xml:id="br0">
      <inkml:brushProperty name="width" value="0.05" units="cm"/>
      <inkml:brushProperty name="height" value="0.05" units="cm"/>
      <inkml:brushProperty name="color" value="#FF0066"/>
    </inkml:brush>
  </inkml:definitions>
  <inkml:trace contextRef="#ctx0" brushRef="#br0">1 196 13491,'31'-3'2138,"0"-1"1,0-2-1,32-10 1,-31 5-929,0-1 0,51-27 0,-80 38-1188,-1-1 0,1 0 0,0 0 0,-1 0 0,0 0 0,1 0 0,-1 0 1,0-1-1,0 1 0,0-1 0,0 0 0,-1 1 0,1-1 0,1-5 0,-2 5-10,0 1 1,-1 0-1,1-1 0,-1 1 0,0 0 0,0-1 0,0 1 1,0-1-1,0 1 0,0 0 0,-1-1 0,1 1 0,-1-1 0,1 1 1,-1 0-1,0 0 0,0 0 0,0-1 0,0 1 0,-3-2 1,4 2-14,-1 1 1,0 0 0,0 0 0,0 1 0,1-1 0,-1 0-1,0 0 1,0 0 0,0 1 0,0-1 0,-1 0 0,1 1-1,0-1 1,0 1 0,0-1 0,0 1 0,-1 0 0,1-1-1,0 1 1,0 0 0,-1 0 0,1 0 0,0 0-1,0 0 1,-1 0 0,1 0 0,0 0 0,0 1 0,-1-1-1,1 0 1,0 1 0,0-1 0,0 1 0,0-1 0,0 1-1,-2 1 1,-1 1-1,0 0 0,0 0 0,0 0 0,0 1 0,1-1 0,0 1 0,-6 8 0,0 3 33,0 1-1,1 0 1,0 1 0,1-1-1,1 2 1,1-1 0,1 1-1,0-1 1,1 1 0,1 0-1,0 19 1,2-34 35,0 0 0,0 0 1,1-1-1,-1 1 0,1 0 0,0 0 1,0-1-1,0 1 0,0 0 0,0-1 1,0 1-1,3 3 0,-2-5-14,-1 1 0,0-1 0,0 0 0,1 0 0,-1 0 0,0 0 0,1 0 0,-1 0 0,1-1 0,-1 1 0,1 0 0,0-1 0,-1 1 0,1-1 0,0 1 0,-1-1 0,1 0 0,0 0 0,-1 0 0,1 0 0,0 0 0,1 0-1,5-2 84,-1 1-1,0-1 0,0 0 1,0-1-1,0 1 1,7-5-1,40-26 357,-22 13-257,-5 5-86,-11 6-114,0 0 1,-1-1-1,18-14 0,-28 20-35,-1-1 1,0 1-1,0-1 0,0 0 0,-1 0 0,0 0 0,0 0 0,0 0 0,0-1 0,-1 1 0,0-1 0,0 0 0,2-10 0,1-37 6,-4 52-7,-1 1 0,0-1 0,0 1 0,1-1 1,-1 0-1,1 1 0,-1-1 0,0 1 1,1 0-1,-1-1 0,1 1 0,-1-1 0,1 1 1,-1 0-1,1-1 0,0 1 0,-1 0 0,1-1 1,-1 1-1,1 0 0,0 0 0,-1 0 1,1 0-1,0-1 0,-1 1 0,1 0 0,0 0 1,-1 0-1,1 0 0,0 1 0,-1-1 1,1 0-1,-1 0 0,1 0 0,0 1 0,27 6 3,-28-7-2,6 2 6,-1 0 0,0 0 0,0 0 1,0 1-1,0 0 0,0 0 0,0 1 0,-1-1 1,1 1-1,-1 0 0,0 0 0,0 0 0,-1 1 1,6 7-1,-7-8 31,1 1 1,-2-1 0,1 1-1,0 0 1,-1-1-1,0 1 1,0 0 0,0 0-1,-1-1 1,0 1-1,1 0 1,-2 0-1,1 0 1,-1 0 0,1-1-1,-1 1 1,-3 8-1,1-4-11,-1-1-1,1 0 1,-1 0-1,-1 0 0,0 0 1,0-1-1,0 1 1,-9 8-1,11-14-155,1 1 1,0-1-1,-1 0 0,0 0 0,1 0 1,-1 0-1,0-1 0,0 1 1,0-1-1,0 1 0,0-1 0,0 0 1,0 0-1,-1-1 0,1 1 0,0-1 1,0 1-1,-1-1 0,1 0 0,0 0 1,-1-1-1,1 1 0,0-1 1,0 1-1,0-1 0,-6-2 0,3 0-158,1-1 0,-1 1-1,-7-7 1</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5.752"/>
    </inkml:context>
    <inkml:brush xml:id="br0">
      <inkml:brushProperty name="width" value="0.05" units="cm"/>
      <inkml:brushProperty name="height" value="0.05" units="cm"/>
      <inkml:brushProperty name="color" value="#FF0066"/>
    </inkml:brush>
  </inkml:definitions>
  <inkml:trace contextRef="#ctx0" brushRef="#br0">6 1 14315,'-1'1'396,"0"1"0,1 0 0,-1 0 0,0 0 0,1-1 0,-1 1 0,1 0 0,0 0 0,-1 0 0,1 0 0,0 0 0,0 0 0,0 0 0,1 2 0,7 29 1342,-5-23-1015,61 165 3775,-18-55-3638,-42-107-843,0-6-13,-2-12-5,-2 4 1,15-51-74,8-22-165,-19 65 208,0 0 1,0 0-1,1 0 0,0 0 0,10-12 1,-13 19 27,0 0 0,0-1 1,0 1-1,0 0 0,1 0 1,-1 0-1,1 0 0,0 1 1,-1-1-1,1 1 0,0-1 1,0 1-1,0 0 1,0 0-1,0 0 0,0 1 1,0-1-1,0 1 0,0 0 1,0 0-1,0 0 0,0 0 1,0 0-1,0 0 0,1 1 1,-1 0-1,0-1 0,0 1 1,-1 0-1,1 1 1,5 2-1,6 4 38,-1 1 0,0 0 0,0 1 1,21 22-1,-24-22-6,-5-5 0,1 0 0,-1 0 0,1-1 1,0 0-1,9 5 0,-13-8-172,0 0 0,0 0 0,0-1 0,0 1 0,0 0-1,0-1 1,0 0 0,0 0 0,0 1 0,0-1 0,0 0 0,0-1-1,0 1 1,1 0 0,-1-1 0,0 1 0,0-1 0,0 1 0,0-1-1,0 0 1,0 0 0,3-2 0,22-21-4606,-8 8 3406</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6.423"/>
    </inkml:context>
    <inkml:brush xml:id="br0">
      <inkml:brushProperty name="width" value="0.05" units="cm"/>
      <inkml:brushProperty name="height" value="0.05" units="cm"/>
      <inkml:brushProperty name="color" value="#FF0066"/>
    </inkml:brush>
  </inkml:definitions>
  <inkml:trace contextRef="#ctx0" brushRef="#br0">110 244 11851,'-22'37'7378,"-2"-2"-3574,13-19-2861,0 0 0,1 0 1,-13 31-1,21-41-875,0 0 1,1 0-1,-1 0 0,1 0 1,0 9-1,1-13-65,0-1 0,0 1 0,0-1-1,1 1 1,-1-1 0,0 0 0,1 1-1,-1-1 1,0 1 0,1-1 0,0 0 0,1 2-1,-2-2-1,1 0 0,-1-1-1,1 1 1,0-1 0,-1 1 0,1-1-1,0 1 1,-1-1 0,1 0-1,0 1 1,0-1 0,-1 0-1,1 0 1,0 1 0,0-1 0,0 0-1,-1 0 1,1 0 0,0 0-1,0 0 1,0 0 0,0 0-1,-1 0 1,2-1 0,0 1-2,1-1 1,-1 0-1,0 0 1,1 0-1,-1 0 1,0 0-1,0-1 1,0 1-1,0 0 1,0-1-1,0 0 1,-1 1-1,1-1 1,0 0 0,-1 0-1,0 0 1,3-4-1,1-4 2,1 0 0,4-18-1,-3 11 3,-5 12 1,21-44 10,-21 44-11,1 1-1,0-1 1,1 1 0,-1-1 0,1 1-1,-1 0 1,8-5 0,-10 8-2,-1 1 1,1-1-1,0 0 0,0 1 1,0 0-1,0-1 1,0 1-1,0-1 0,0 1 1,0 0-1,0 0 0,0 0 1,0 0-1,0-1 1,0 1-1,0 0 0,0 1 1,0-1-1,0 0 1,1 0-1,0 1 7,0 0 0,-1 0 1,1 0-1,0 0 0,-1 0 0,1 0 1,-1 0-1,1 0 0,-1 1 1,2 1-1,2 5 66,0-1 0,0 1 1,6 14-1,-9-17-28,3 7 104,0 1 1,-1 0 0,4 23-1,-4-16 84,-4-20-230,0 0 0,0-1 0,0 1 0,0 0 0,1 0 0,-1 0 1,0 0-1,0 0 0,0-1 0,0 1 0,0 0 0,1 0 0,-1 0 0,0 0 0,0 0 0,0 0 1,0 0-1,0 0 0,1 0 0,-1 0 0,0 0 0,0 0 0,0 0 0,1 0 0,-1 0 0,0 0 1,0 0-1,0 0 0,0 0 0,1 0 0,-1 0 0,0 0 0,0 0 0,0 0 0,0 0 1,1 0-1,-1 0 0,0 0 0,0 0 0,0 0 0,0 1 0,0-1 0,1 0 0,-1 0 0,0 0 1,0 0-1,0 0 0,0 0 0,0 1 0,0-1 0,0 0 0,0 0 0,1 0 0,-1 0 0,0 1 1,0-1-1,0 0 0,0 0 0,0 0 0,0 1 0,0-1 0,0 0 0,0 0 0,0 0 0,0 0 1,0 1-1,0-1 0,0 0 0,-1 0 0,7-11 52,-2-2-44,63-173-154,-65 183 140,-1 0-27,0 1 0,1-1-1,-1 0 1,1 0-1,0 1 1,2-4 0,-3 5 16,0 1 0,-1-1 0,1 1 1,-1-1-1,1 1 0,0 0 0,0-1 0,-1 1 1,1 0-1,0 0 0,-1-1 0,1 1 1,0 0-1,0 0 0,0 0 0,-1 0 1,1 0-1,0 0 0,0 0 0,-1 0 0,1 0 1,0 1-1,0-1 0,-1 0 0,1 0 1,0 1-1,0-1 0,-1 0 0,1 1 1,0-1-1,0 1 0,9 6-28,1-1 0,0-1 0,0 0 0,17 6 0,-23-10 34,-1 0 0,0 0 0,0-1 0,1 0 0,-1 1 0,0-1 0,0-1 0,1 1-1,-1 0 1,0-1 0,0 0 0,1 0 0,-1-1 0,0 1 0,0-1 0,0 0 0,3-2 0,-1 0 21,0 0 0,0-1-1,0 0 1,-1 0 0,0-1 0,0 1-1,0-1 1,-1 0 0,0-1 0,0 1 0,0-1-1,-1 1 1,0-1 0,3-11 0,-4 9 10,1 0-1,-1 0 1,-1-1 0,0 1 0,0-1 0,-1 1 0,0-1 0,0 1 0,-1-1 0,-5-17-1,6 25-12,0 1 0,0 0 0,-1 0 0,1 0 0,-1 0 0,1 0 0,-1 0 0,1 0-1,-1 0 1,0 0 0,0 0 0,1 0 0,-1 0 0,-2-1 0,3 1 0,-1 1 1,1 0 0,-1 0 0,1 0-1,-1-1 1,0 1 0,1 0-1,-1 0 1,1 0 0,-1 0-1,1 0 1,-1 0 0,0 0 0,1 0-1,-1 0 1,1 0 0,-1 1-1,1-1 1,-1 0 0,0 0-1,0 1 1,-1 0 20,-1 1 0,1 0 0,0 0 0,0 0 0,0 0 1,0 0-1,0 0 0,0 0 0,1 1 0,-1-1 0,0 3 0,-1 1-31,0 0 0,0 0 0,1 1 0,0-1 0,0 1 0,1-1 0,0 1 0,0 0 1,1 0-1,-1-1 0,1 1 0,1 0 0,-1-1 0,1 1 0,1 0 0,-1-1 0,1 1 0,0-1 0,3 7 0,-1-4-297,1-1 0,0 0 0,0 0 0,0 0 1,1-1-1,0 0 0,1 0 0,0 0 0,0-1 0,0 0 0,1 0 0,-1-1 0,12 6 0,41 15-1274</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7.016"/>
    </inkml:context>
    <inkml:brush xml:id="br0">
      <inkml:brushProperty name="width" value="0.05" units="cm"/>
      <inkml:brushProperty name="height" value="0.05" units="cm"/>
      <inkml:brushProperty name="color" value="#FF0066"/>
    </inkml:brush>
  </inkml:definitions>
  <inkml:trace contextRef="#ctx0" brushRef="#br0">16 1 14827,'-2'4'607,"0"0"-1,0 0 0,0 0 1,0 1-1,1-1 0,0 1 1,0-1-1,0 1 0,0-1 1,1 1-1,0 0 1,0 7-1,2 7 566,8 33 0,-5-32-430,14 59 981,59 152 0,-69-217-1659,-9-14-64,0 0 1,1 0 0,-1 0-1,0 1 1,0-1 0,1 0-1,-1 0 1,0 0 0,0 0-1,0 0 1,1 0 0,-1 0-1,0 0 1,0 0 0,1 0-1,-1 0 1,0 0 0,0 0-1,1 0 1,-1 0 0,0 0 0,0 0-1,1 0 1,-1 0 0,0 0-1,0 0 1,0-1 0,1 1-1,-1 0 1,0 0 0,0 0-1,0 0 1,1-1 0,1-1-18,0-1 1,0 0 0,-1 0-1,1 0 1,-1-1 0,0 1 0,2-4-1,8-28-249,28-71-776,-33 92 863,1 0 0,0 0 0,1 1 0,1 0 0,12-14 0,-18 24 154,0 0 0,0 0 0,0 0 0,1 0 0,-1 1 0,1-1 0,0 1 0,0 0 0,0 0 0,0 0 0,5-1 0,-7 2 21,0 1 0,0 0-1,-1-1 1,1 1 0,0 0 0,0 0-1,0 0 1,0 1 0,-1-1 0,1 0-1,0 1 1,0-1 0,-1 1-1,1-1 1,0 1 0,-1 0 0,1 0-1,0 0 1,-1 0 0,1 0-1,-1 0 1,0 0 0,1 0 0,-1 0-1,0 1 1,0-1 0,0 1 0,2 2-1,-1 0 29,0 1 0,0-1 0,0 1 0,-1-1 0,0 1 0,0 0 0,0 0 0,0-1 0,-1 1 0,0 0 0,0 0 0,0 0 0,0-1 0,-1 1 0,0 0 0,0 0 0,-3 8 0,-3 6 169,-1 1-1,-18 30 1,23-44-174,-2 2-39,-9 19 199,-25 32-1,35-53-332,-1 0 0,1 0 0,-1-1 0,-1 1 0,1-1 0,-1-1 0,0 1 1,0-1-1,0 0 0,-1 0 0,-8 3 0,14-6 73,-15 2-1377,15-3 1365,1 0 0,-1 0 0,1 0 0,-1 0 0,1 0 0,-1 0 0,1 0 0,-1-1 0,1 1 0,-1 0 1,1 0-1,-1-1 0,1 1 0,-1 0 0,1 0 0,-1-1 0,1 1 0,0-1 0,-1 1 0,1 0 0,0-1 0,-1 1 0,1-1 0,0 1 0,-1-1 0,1 1 0,0-1 1,0 0-1,-4-22-1652</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7.308"/>
    </inkml:context>
    <inkml:brush xml:id="br0">
      <inkml:brushProperty name="width" value="0.05" units="cm"/>
      <inkml:brushProperty name="height" value="0.05" units="cm"/>
      <inkml:brushProperty name="color" value="#FF0066"/>
    </inkml:brush>
  </inkml:definitions>
  <inkml:trace contextRef="#ctx0" brushRef="#br0">51 1 14363,'-3'15'2042,"-1"1"0,-1-1-1,-8 16 1,7-17-1275,1 0 0,0 1 0,-4 22-1,9-35-713,-1 0-1,1 0 0,0 0 0,0 0 0,0 0 0,0 0 0,1 0 1,-1 0-1,0 0 0,1 0 0,-1 0 0,1 0 0,0 0 0,0 0 1,1 2-1,-1-3-31,-1 0 0,1 0 1,0 0-1,0 0 1,0-1-1,1 1 0,-1 0 1,0 0-1,0-1 0,0 1 1,1 0-1,-1-1 0,0 1 1,0-1-1,1 0 1,-1 1-1,0-1 0,1 0 1,-1 0-1,1 0 0,-1 0 1,3 0-1,4-1-6,0-1 0,1 0 0,-1 0 0,0-1 0,-1 0 0,1 0 0,0-1 0,9-6 0,-12 8-11,0-1 0,-1 0 0,0-1 0,0 1 0,0-1 0,0 1 0,0-1 0,-1 0 0,0-1 0,0 1 0,0-1 0,0 1 0,0-1 0,2-7 0,-5 10-37,1 0 0,-1 0 1,0-1-1,0 1 0,0 0 1,0 0-1,0-1 1,0 1-1,-1 0 0,1 0 1,-1-1-1,1 1 0,-1 0 1,0 0-1,0 0 0,0 0 1,0 0-1,0 0 0,0 0 1,-1 0-1,1 0 0,-1 1 1,1-1-1,-1 0 0,0 1 1,0 0-1,1-1 0,-1 1 1,-2-1-1,-8-5-1173,0 1 0,0 1-1,-25-9 1,16 7-1744,7 1 885,12 5 754</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8.258"/>
    </inkml:context>
    <inkml:brush xml:id="br0">
      <inkml:brushProperty name="width" value="0.05" units="cm"/>
      <inkml:brushProperty name="height" value="0.05" units="cm"/>
      <inkml:brushProperty name="color" value="#FF0066"/>
    </inkml:brush>
  </inkml:definitions>
  <inkml:trace contextRef="#ctx0" brushRef="#br0">20 616 13227,'0'0'4031,"-2"6"-1916,-4 14 1647,3-11-3004,1 1-1,0-1 1,0 0 0,1 1 0,0 14-1,1-22-740,0 0 0,0-1 0,0 1-1,1 0 1,-1 0 0,1 0 0,-1 0 0,1-1-1,0 1 1,0 0 0,-1-1 0,1 1-1,0 0 1,1-1 0,-1 1 0,0-1 0,0 0-1,1 1 1,-1-1 0,1 0 0,-1 0 0,1 0-1,-1 0 1,1 0 0,0 0 0,-1 0-1,1-1 1,0 1 0,0-1 0,0 1 0,0-1-1,-1 1 1,1-1 0,2 0 0,0 0-16,0 0 0,-1 0 1,1-1-1,0 1 0,-1-1 1,1 0-1,-1 0 0,1 0 1,-1 0-1,1-1 0,-1 1 0,0-1 1,1 0-1,-1 0 0,0 0 1,0-1-1,-1 1 0,5-5 1,4-5 6,-1 0-1,18-26 1,-22 28-7,14-21-1,-11 15 0,1 1 0,1 0 0,14-14 0,-24 28 7,0 0 1,0 0-1,0 0 1,0 0-1,1 0 0,-1 0 1,0 0-1,1 0 0,-1 1 1,1-1-1,-1 1 0,0-1 1,1 1-1,-1 0 1,1-1-1,-1 1 0,1 0 1,0 0-1,-1 0 0,2 0 1,0 1 24,0-1 1,-1 1-1,1 0 1,-1 0-1,1 0 1,-1 1-1,0-1 1,1 0-1,-1 1 1,4 2-1,1 3 82,-1 0-1,1 0 0,-1 1 1,-1-1-1,8 14 0,-9-15-9,0 0-18,-1 0 0,1 1 0,-1-1 0,0 1 0,-1-1 0,1 1 0,-2 0 0,1 0 0,-1 0 0,1 8 0,-1-27-85,1 0 0,0 1 1,0-1-1,2 0 0,-1 1 1,1 0-1,8-16 0,-3 9-163,1 0 0,1 0 0,0 1 0,15-16 0,-23 30 89,0-1 1,0 1 0,0 1 0,0-1-1,1 0 1,-1 1 0,1 0-1,0-1 1,-1 1 0,7-1 0,-8 2 48,0 0 1,0 1-1,0 0 1,0-1-1,0 1 1,0 0-1,0 0 1,0 0 0,0 0-1,0 1 1,0-1-1,0 1 1,0-1-1,0 1 1,0-1 0,0 1-1,0 0 1,0 0-1,0 0 1,-1 0-1,1 0 1,0 1-1,2 1 1,6 7-7,-8-7 3,0-1 1,0 1 0,1-1 0,-1 0 0,0 0 0,1 0 0,0 0 0,-1 0 0,1-1 0,0 1 0,0-1-1,0 0 1,0 0 0,0 0 0,0 0 0,1 0 0,5 0 0,-2-1-243,0-1 0,1 1-1,-1-1 1,0-1 0,0 0 0,0 0 0,0 0-1,0-1 1,-1 1 0,1-2 0,-1 1 0,0-1-1,1 0 1,-2 0 0,1-1 0,0 0-1,-1 0 1,0 0 0,7-9 0,-2-2 42,0 1 1,-1-1-1,0 0 1,-1-1-1,-1 0 1,7-29-1,11-35-59,-42 129 509,-16 49 648,30-84-644,0 1 1,1-1-1,0 1 0,1-1 0,1 22 1,0-31-140,1 0 0,-1 0 1,1 0-1,0-1 1,3 8-1,-4-10-76,0 0 0,1 0 0,-1-1 0,0 1 0,1 0 0,-1-1 0,1 1 0,-1-1 0,1 1 0,-1 0 0,1-1-1,-1 1 1,1-1 0,0 1 0,-1-1 0,1 0 0,0 1 0,-1-1 0,1 0 0,0 1 0,-1-1 0,1 0 0,0 0 0,0 1 0,0-1 0,-1 0 0,1 0-1,0 0 1,0 0 0,-1 0 0,1 0 0,0 0 0,0-1 0,-1 1 0,1 0 0,0 0 0,0-1 0,0 1 0,3-2 1,-1 0 0,0 0 0,0 0 0,0-1 0,0 1 0,0-1 1,0 0-1,-1 1 0,1-1 0,2-4 0,21-37 21,-18 28-25,7-11 3,-1-1 1,18-51-1,-28 65 0,0 0 0,-1 0-1,-1-1 1,0 0-1,0 1 1,-2-1 0,-2-28-1,0 27 101,0 0 1,-2 1-1,0-1 0,0 1 0,-14-28 1,18 43-83,0-1 0,-1 0 1,1 0-1,0 1 0,-1-1 1,1 0-1,-1 1 0,1-1 1,-1 0-1,0 1 0,1-1 1,-1 1-1,0-1 0,1 1 0,-2-1 1,1 1-9,1-1 1,-1 1 0,1 0-1,0 0 1,-1 0 0,1 1 0,0-1-1,-1 0 1,1 0 0,0 0-1,-1 0 1,1 0 0,0 0-1,-1 0 1,1 1 0,0-1-1,-1 0 1,1 0 0,0 0-1,-1 1 1,1-1 0,0 0-1,0 0 1,-1 1 0,1-1-1,-2 3 97,1 0 1,-1 0-1,1-1 0,0 1 0,-1 0 1,1 0-1,-1 5 0,0 6 55,0 0-1,1 0 1,0 0-1,1 0 1,0 0 0,1 0-1,1 0 1,0 0-1,1 0 1,1 0 0,8 20-1,-4-14-363,1 0 0,1-1 0,1-1 0,1 1 0,0-2-1,29 32 1,-35-43-108,0 0 0,0 0-1,0-1 1,0 0 0,1 0 0,0-1-1,0 0 1,9 4 0,16 2-788</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9.081"/>
    </inkml:context>
    <inkml:brush xml:id="br0">
      <inkml:brushProperty name="width" value="0.05" units="cm"/>
      <inkml:brushProperty name="height" value="0.05" units="cm"/>
      <inkml:brushProperty name="color" value="#FF0066"/>
    </inkml:brush>
  </inkml:definitions>
  <inkml:trace contextRef="#ctx0" brushRef="#br0">36 751 13051,'-28'24'4359,"24"-17"-2772,4-6-617,4-4 536,20-22-409,-1 0 1,-1-2-1,-2-1 1,21-37-1,-11 16-529,-3-1 0,22-59 0,-37 80-471,-2-1-1,-1-1 1,-1 0 0,-2 0 0,3-45 0,-9 66-88,0 0 0,0-1 0,-1 1-1,-1 0 1,0 0 0,0-1 0,-1 1 0,0 1 0,-8-17 0,10 22-11,-1 1-1,0-1 1,-1 0 0,1 1 0,-1 0 0,1 0 0,-1 0-1,0 0 1,0 0 0,0 0 0,-1 1 0,1 0 0,0-1-1,-1 1 1,0 0 0,1 1 0,-1-1 0,0 1-1,0 0 1,0-1 0,0 2 0,0-1 0,0 0 0,0 1-1,-1 0 1,1 0 0,-5 1 0,3 0-1,-1 0 0,0 1 0,1 0 0,-1 1 0,1 0-1,0 0 1,0 0 0,0 0 0,0 1 0,0 0 0,1 0 0,-1 1 0,1 0 0,1 0 0,-1 0 0,1 0 0,-1 1 0,-2 5-1,-2 4 13,0 0 0,1 0 0,1 1-1,0 0 1,2 0 0,-5 20 0,6-21 25,2 0 0,0 0 0,1 0 0,0 0 1,1 0-1,1 0 0,0 0 0,7 28 1,-7-36-15,1-1 0,1 1 0,-1-1-1,1 0 1,1 0 0,-1 0 0,1 0 0,0-1 0,7 9 0,-7-10-13,-1-1 0,1 0 0,0 0 0,1 0 0,-1 0 0,0-1 0,1 0 0,0 0 0,-1 0 0,1 0 0,0-1 0,0 0 0,0 0 0,6 1 0,-2-2-5,0 0 1,0-1 0,-1 0-1,1 0 1,0-1-1,-1 0 1,1-1-1,-1 0 1,0 0 0,1 0-1,-2-1 1,1-1-1,8-5 1,2-2 2,0-2 1,-2 0-1,0 0 0,17-21 0,-12 10-27,-1-2 0,-1-1 0,22-44 0,-40 69 14,0 1-1,1-1 1,-1 1-1,1-1 1,-1 1-1,1 0 1,0 0-1,4-3 0,-6 4 8,1 1 0,0-1-1,0 1 1,-1 0 0,1 0-1,0-1 1,0 1 0,0 0-1,0 0 1,0 0 0,-1 0-1,1 0 1,0 0 0,0 0-1,0 0 1,0 0 0,-1 1-1,1-1 1,0 0 0,0 0-1,0 1 1,-1-1-1,1 1 1,0-1 0,0 1-1,-1-1 1,1 1 0,0-1-1,-1 1 1,2 0 0,10 10 23,20 24 1,-21-22 46,20 18 1,-26-27-58,-1-1 0,1 1 0,0-1-1,0 0 1,1-1 0,-1 1 0,0-1 0,10 3-1,-10-4-112,0 0 0,0 0-1,-1-1 1,1 1 0,0-1-1,0 0 1,0-1-1,0 1 1,0-1 0,0 0-1,-1 0 1,1-1 0,0 1-1,-1-1 1,1 0-1,-1 0 1,0 0 0,1-1-1,-1 0 1,6-5 0,-5 4-371,0-1 1,0-1 0,-1 1-1,0-1 1,0 0 0,0 0-1,-1 0 1,1 0 0,-2 0-1,1-1 1,-1 0 0,0 1 0,2-13-1,0-10-407</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9.222"/>
    </inkml:context>
    <inkml:brush xml:id="br0">
      <inkml:brushProperty name="width" value="0.05" units="cm"/>
      <inkml:brushProperty name="height" value="0.05" units="cm"/>
      <inkml:brushProperty name="color" value="#FF0066"/>
    </inkml:brush>
  </inkml:definitions>
  <inkml:trace contextRef="#ctx0" brushRef="#br0">80 0 15595,'-23'8'1633,"1"1"1303,3 3-463,11-5-1113,1-1-376,14-1-776,6-3-344,14-2-888,5 0-624,13-2-705,2 1 1009</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49.596"/>
    </inkml:context>
    <inkml:brush xml:id="br0">
      <inkml:brushProperty name="width" value="0.05" units="cm"/>
      <inkml:brushProperty name="height" value="0.05" units="cm"/>
      <inkml:brushProperty name="color" value="#FF0066"/>
    </inkml:brush>
  </inkml:definitions>
  <inkml:trace contextRef="#ctx0" brushRef="#br0">104 1 13171,'-39'14'8717,"32"-12"-8350,0 0 0,0 0 0,0 1 0,1 0 0,0 0 0,-7 5 0,12-7-361,0-1-1,0 1 0,0-1 0,1 1 1,-1 0-1,0-1 0,1 1 0,-1 0 1,1 0-1,-1-1 0,1 1 1,-1 0-1,1 0 0,-1 0 0,1 0 1,0 0-1,0 0 0,-1-1 0,1 1 1,0 0-1,0 0 0,0 0 1,0 0-1,0 0 0,0 0 0,0 0 1,0 0-1,0 0 0,1 0 0,-1 0 1,0 0-1,1-1 0,-1 1 1,0 0-1,1 0 0,-1 0 0,1 0 1,0-1-1,-1 1 0,2 1 0,2 2-5,0 1-1,1-1 0,0 1 0,10 5 0,-15-10 1,97 60 13,28 21 786,-119-77-603,0 2-1,0-1 0,0 1 0,-1 0 0,1 0 0,-2 0 1,1 1-1,5 10 0,-7-12-70,-1 1 1,0-1-1,0 1 1,-1 0-1,0 0 1,0 0-1,0 0 1,0 0-1,-1-1 0,0 1 1,0 0-1,-2 8 1,-1-1-80,0 0 0,-1 0 1,-1 0-1,0-1 0,-1 1 0,0-1 1,-1-1-1,0 1 0,-1-1 0,-1 0 1,1-1-1,-1 0 0,-1-1 0,0 1 1,0-2-1,-1 0 0,0 0 0,-21 11 1,24-16-87,0 0 0,0 0 0,-1 0 0,1-1 0,-14 1 0,18-2-45,1-1 1,0 0-1,-1 0 1,1 0 0,0 0-1,0 0 1,-1-1-1,1 1 1,0-1 0,0 0-1,0 0 1,0 0 0,0-1-1,0 1 1,0-1-1,0 0 1,-3-2 0,4 2-74,1 1 1,0-1-1,0 0 0,0 0 1,0 1-1,0-1 1,0 0-1,0 0 1,0 0-1,1 0 0,-1 0 1,1-1-1,0 1 1,-1 0-1,1 0 1,0 0-1,0 0 0,0 0 1,1 0-1,-1-1 1,0 1-1,1 0 1,1-3-1,2-7-635,0 1 1,1 0-1,7-11 0,-6 11 37,20-37-1296,3-5 644</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50.421"/>
    </inkml:context>
    <inkml:brush xml:id="br0">
      <inkml:brushProperty name="width" value="0.05" units="cm"/>
      <inkml:brushProperty name="height" value="0.05" units="cm"/>
      <inkml:brushProperty name="color" value="#FF0066"/>
    </inkml:brush>
  </inkml:definitions>
  <inkml:trace contextRef="#ctx0" brushRef="#br0">190 512 13339,'-1'-1'303,"-1"-1"-1,1 1 1,-1-1 0,0 1 0,1 0 0,-1-1 0,0 1-1,0 0 1,0 0 0,0 0 0,0 1 0,0-1-1,0 0 1,0 1 0,0-1 0,0 1 0,0 0-1,-1-1 1,1 1 0,0 0 0,0 1 0,0-1-1,0 0 1,-4 1 0,-3 1 74,1 1-1,1 0 1,-1 0 0,0 0-1,-7 5 1,7-3-137,0 0 1,0 0-1,1 1 0,0 0 1,0 0-1,-10 12 1,15-16-178,0 1 0,0 0 1,0 0-1,0 0 0,0 0 1,1 0-1,-1 0 1,1 0-1,0 0 0,0 1 1,0-1-1,0 1 0,1-1 1,-1 0-1,1 1 0,0-1 1,0 1-1,0-1 1,1 1-1,-1-1 0,2 4 1,-2-6-48,0 1 0,1-1 0,0 0 0,-1 0 0,1 0 0,0 0 0,-1 1 0,1-1 0,0 0 1,0 0-1,0 0 0,0-1 0,0 1 0,0 0 0,0 0 0,0 0 0,1-1 0,1 2 0,-1-1 23,1 0-1,1-1 0,-1 1 1,0 0-1,0-1 0,0 0 0,5 0 1,1 0 90,0-1 1,0-1 0,0 1-1,15-6 1,-13 2-40,-1 0 0,0-1-1,0 0 1,0-1 0,-1 0 0,0 0 0,14-15 0,-11 11 9,0 0 1,26-17-1,-38 28-97,1-1 0,-1 1-1,0-1 1,1 1 0,-1 0-1,1-1 1,0 1-1,-1 0 1,1-1 0,-1 1-1,1 0 1,-1 0-1,1 0 1,0-1 0,-1 1-1,1 0 1,-1 0 0,1 0-1,0 0 1,-1 0-1,1 0 1,-1 0 0,1 1-1,0-1 1,-1 0-1,1 0 1,-1 0 0,1 0-1,0 1 1,-1-1 0,1 0-1,-1 1 1,1-1-1,-1 0 1,1 1 0,-1-1-1,1 1 1,-1-1-1,0 1 1,1-1 0,-1 1-1,0-1 1,1 1 0,-1-1-1,0 1 1,0-1-1,1 1 1,-1-1 0,0 1-1,0 0 1,0 0-1,1 5 6,0 0 0,0 0 0,-1 0-1,-1 8 1,1-5 42,-1 11 26,0-15-44,1 1 1,0 0-1,0-1 1,0 1 0,1 0-1,-1-1 1,1 1-1,3 8 1,-4-13-30,1-1 0,-1 0 0,0 0 0,0 1-1,0-1 1,1 0 0,-1 1 0,0-1 0,0 0 0,1 0 0,-1 1 0,0-1 0,0 0 0,1 0 0,-1 0-1,0 0 1,1 1 0,-1-1 0,0 0 0,1 0 0,-1 0 0,0 0 0,1 0 0,-1 0 0,1 0 0,-1 0-1,0 0 1,1 0 0,-1 0 0,0 0 0,1 0 0,-1 0 0,0 0 0,1-1 0,-1 1 0,0 0 0,1 0 0,-1 0-1,12-9 13,-11 9-15,15-15-217,-1-1 1,0 0-1,20-31 1,31-60-2370,-42 64 725,42-54 0,-51 77 1678,1 1-1,0 0 1,2 2-1,37-31 0,-48 45 769,-4 6 307,-5 12 456,-28 91 1130,-9 40-1354,38-140-1069,0 1-1,0-1 1,0 1 0,1-1-1,0 9 1,0-14-50,0 0 1,0 0 0,0 0-1,1 0 1,-1 0 0,0-1-1,0 1 1,1 0 0,-1 0-1,1 0 1,-1 0 0,0-1-1,1 1 1,0 0-1,-1 0 1,1-1 0,-1 1-1,1 0 1,0-1 0,-1 1-1,1-1 1,0 1 0,0-1-1,0 1 1,-1-1-1,1 1 1,0-1 0,0 0-1,0 0 1,0 1 0,0-1-1,0 0 1,-1 0 0,1 0-1,0 0 1,0 0 0,0 0-1,0 0 1,0 0-1,0 0 1,0-1 0,0 1-1,0 0 1,1-1 0,3-1-3,0 0 0,0-1-1,0 1 1,0-1 0,0 0 0,-1 0 0,1-1 0,-1 1 0,0-1 0,0 0 0,0 0 0,6-9 0,0-2 2,0-1 1,13-28-1,-10 13-51,-2 0 0,-1-1 0,-1 0 0,-1 0 0,-2-1 0,-2 0 1,-1 0-1,-2-64 0,-2 91 40,1 1 1,-1-1 0,0 1 0,0-1 0,0 1 0,-1-1-1,-4-8 1,6 13 6,0 1 0,0 0 0,0-1 0,0 1 0,-1 0 0,1 0 1,0-1-1,0 1 0,0 0 0,0-1 0,-1 1 0,1 0 0,0 0 0,0 0 0,-1-1 0,1 1 0,0 0 0,-1 0 0,1 0 0,0-1 0,0 1 0,-1 0 0,1 0 0,0 0 0,-1 0 0,0 0 0,-3 6 6,0 14 2,3-5 36,1 0 1,1-1-1,0 1 1,1 0-1,1-1 1,0 1-1,7 17 1,43 97 490,-44-108-482,-2-7 19,3 9 125,17 29-1,-24-47-158,0 0 1,1-1-1,-1 1 0,1-1 1,0 0-1,0 1 1,0-2-1,0 1 0,1 0 1,0-1-1,8 5 1,-11-8-58,0 1 0,0 0 0,0-1 1,0 1-1,0-1 0,1 0 1,-1 0-1,0 1 0,0-1 0,0-1 1,0 1-1,1 0 0,-1-1 1,0 1-1,0-1 0,0 1 0,0-1 1,0 0-1,0 0 0,0 0 1,2-2-1,3-2-248,0 0-1,-1 0 1,0-1 0,8-10-1,27-34-501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41.073"/>
    </inkml:context>
    <inkml:brush xml:id="br0">
      <inkml:brushProperty name="width" value="0.05" units="cm"/>
      <inkml:brushProperty name="height" value="0.05" units="cm"/>
      <inkml:brushProperty name="color" value="#008C3A"/>
    </inkml:brush>
  </inkml:definitions>
  <inkml:trace contextRef="#ctx0" brushRef="#br0">16 1518 9506,'-15'1'7037,"18"-8"-4435,127-167 2149,-122 163-4564,142-190 2538,34-92-522,6-8-690,17 14-637,-166 240-594,1 3 0,80-65 0,-79 69-58,-43 40-223,0-1-1,0 1 1,1 0 0,-1 0 0,0-1 0,0 1 0,0 0 0,1 0 0,-1-1 0,0 1 0,0 0 0,1 0 0,-1 0 0,0 0-1,1-1 1,-1 1 0,0 0 0,1 0 0,-1 0 0,0 0 0,0 0 0,1 0 0,-1 0 0,0 0 0,1 0 0,-1 0-1,0 0 1,1 0 0,-1 0 0,0 0 0,1 0 0,-1 0 0,0 0 0,1 0 0,-1 1 0,0-1 0,0 0 0,1 0 0,-1 0-1,0 1 1,0-1 0,1 0 0,-1 1 0,0-1-1,1 1 1,-1 0-1,0 0 0,0-1 0,0 1 1,0 0-1,0 0 0,0-1 1,0 1-1,-1 0 0,1 0 0,0 0 1,0-1-1,-1 1 0,1 0 0,0-1 1,-1 2-1,-38 76-3313,39-77 3182,0 0 0,-1 0-1,1-1 1,-1 1 0,1 0 0,0 0-1,0 0 1,0-1 0,-1 1-1,1 0 1,0 0 0,0 0 0,0-1-1,0 1 1,0 0 0,0 0-1,1 0 1,-1 0 0,0-1-1,0 1 1,1 0 0,-1 0 0,0 0-1,1-1 1,-1 1 0,1 1-1,10 10-856</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8:50.559"/>
    </inkml:context>
    <inkml:brush xml:id="br0">
      <inkml:brushProperty name="width" value="0.05" units="cm"/>
      <inkml:brushProperty name="height" value="0.05" units="cm"/>
      <inkml:brushProperty name="color" value="#FF0066"/>
    </inkml:brush>
  </inkml:definitions>
  <inkml:trace contextRef="#ctx0" brushRef="#br0">48 1 19844,'-19'49'3177,"2"-3"3288,9-16-4512,5-10-945,8-31-2720,10-22 1167</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00.558"/>
    </inkml:context>
    <inkml:brush xml:id="br0">
      <inkml:brushProperty name="width" value="0.05" units="cm"/>
      <inkml:brushProperty name="height" value="0.05" units="cm"/>
      <inkml:brushProperty name="color" value="#008C3A"/>
    </inkml:brush>
  </inkml:definitions>
  <inkml:trace contextRef="#ctx0" brushRef="#br0">288 96 8114,'6'-14'6914,"-6"12"-6491,1 1 0,0-1-1,0 1 1,-1-1 0,1 1-1,-1-1 1,1 1 0,-1-1-1,1-2 1,-1 2 19,0 0 0,0 0 0,0 0 0,-1-1 1,1 1-1,0 0 0,-1 0 0,1 0 0,-1 0 0,0 0 0,0 0 1,0 1-1,-1-4 0,1 4-356,0 0 0,0 1-1,0-1 1,0 0 0,0 1 0,0-1 0,0 1 0,0-1-1,0 1 1,0-1 0,-1 1 0,1 0 0,0-1 0,0 1-1,0 0 1,0 0 0,-1 0 0,1 0 0,0 0 0,0 0-1,0 0 1,0 0 0,-1 1 0,1-1 0,-2 1 0,-13 5-18,-1 0 0,1 1 1,1 1-1,-1 1 0,1 0 1,1 1-1,-14 12 0,16-11-20,0 0-1,1 1 0,0 0 0,1 1 1,0 0-1,1 1 0,1 0 0,0 0 0,1 1 1,0 0-1,-8 30 0,14-41-14,0 1-1,0-1 0,1 0 1,0 1-1,0-1 1,0 1-1,0-1 0,1 0 1,-1 1-1,1-1 1,0 0-1,1 1 0,-1-1 1,1 0-1,0 0 1,0 0-1,0 0 0,0 0 1,1-1-1,-1 1 1,1-1-1,0 0 0,0 1 1,1-1-1,-1 0 1,7 4-1,-3-3 20,1 1 0,-1-2 0,1 1 0,0-1 1,0 0-1,1 0 0,10 1 0,61 5 314,-8-2-99,-51-3-206,64 9 188,-73-13-182,-1 1-1,0-2 1,0 1-1,0-2 1,18-3-1,15-12 343,-80 29-341,24-8-63,0 0 0,-17 3 0,20-6-2,1-1-1,-1 1 0,0-2 1,1 1-1,-1-1 0,1 0 1,-1-1-1,1 0 1,-14-5-1,4 0 2,1-1 0,0-1 0,-20-14 0,8 4-1,10 8-9,1-1-1,0 0 1,1-2-1,1 0 1,-17-18-1,30 29-1,1 0-1,0-1 0,-1 1 1,1 0-1,0-1 1,1 0-1,-1 1 1,1-1-1,-1 0 0,1 0 1,0 0-1,1 0 1,-1 0-1,1 0 1,-1 0-1,1-4 1,1 3-9,0-1 1,0 1-1,1-1 1,-1 1-1,1 0 1,0 0-1,1 0 1,-1 0-1,1 0 1,5-6 0,4-3-9,0 0 0,1 1 0,1 1 0,0 0 0,0 1 0,17-10 0,-23 16 24,56-34-5,-56 35 6,0 0-1,0 1 0,0 0 1,1 0-1,-1 1 1,13-2-1,-20 4 1,0-1 0,-1 1 0,1 0 0,0 0 0,0 0 1,-1 0-1,1 0 0,0 0 0,0 0 0,0 0 0,-1 0 0,1 0 0,0 1 0,0-1 0,-1 0 0,1 1 0,0-1 0,0 0 1,-1 1-1,1-1 0,0 1 0,-1-1 0,1 1 0,-1-1 0,1 1 0,-1-1 0,1 1 0,-1-1 0,1 1 0,-1 0 1,1-1-1,-1 1 0,0 0 0,1 0 0,-1-1 0,0 1 0,0 0 0,1 0 0,-1-1 0,0 1 0,0 0 0,0 0 0,0 0 1,0-1-1,0 1 0,0 0 0,0 0 0,-1 0 0,1-1 0,-1 2 0,1 1 2,-1 0 1,0 0-1,0 0 0,-1 0 0,1 0 1,0 0-1,-1-1 0,0 1 0,0-1 1,0 1-1,0-1 0,-2 3 0,-10 3 23,1 1-1,-1-2 1,-1 0 0,1-1-1,-32 9 1,24-8-18,-32 15 0,46-18-6,1 0-1,0 0 1,1 0-1,-1 1 0,1 0 1,0 1-1,0 0 0,-6 7 1,5-3 0,0 0 0,1 0 1,0 0-1,1 1 1,0 0-1,-5 17 0,8-22 7,0 1 0,1-1 1,0 1-1,0-1 0,0 1 0,1 0 0,0 0 0,0-1 0,1 1 0,0 0 0,0-1 0,3 12 0,-2-14 6,0-1-1,-1 0 0,1 0 0,0 0 0,0 0 0,1 0 1,-1 0-1,1 0 0,-1-1 0,1 1 0,0-1 0,0 0 1,0 0-1,0 0 0,1 0 0,-1 0 0,0-1 0,1 0 1,-1 1-1,1-1 0,-1 0 0,1-1 0,0 1 0,5 0 1,6-1 68,1 0 1,0-1 0,-1 0 0,23-5-1,32-11 18,0-3 0,87-38 0,-132 48-97,-19 8-28,0 0 0,0-1 1,0 0-1,0 0 0,0-1 0,-1 1 1,1-1-1,-1-1 0,0 1 0,-1-1 0,1 0 1,-1 0-1,0 0 0,0 0 0,0-1 1,-1 1-1,0-1 0,0 0 0,0 0 1,-1-1-1,0 1 0,0 0 0,0-1 0,-1 1 1,1-7-1,7-72-8290,-3 29 4671</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34.187"/>
    </inkml:context>
    <inkml:brush xml:id="br0">
      <inkml:brushProperty name="width" value="0.05" units="cm"/>
      <inkml:brushProperty name="height" value="0.05" units="cm"/>
      <inkml:brushProperty name="color" value="#008C3A"/>
    </inkml:brush>
  </inkml:definitions>
  <inkml:trace contextRef="#ctx0" brushRef="#br0">61 524 9962,'0'3'4437,"2"13"-3281,-6 18 4516,4-34-5627,0 0-1,0 0 0,0 0 1,-1 0-1,1 0 1,0 0-1,0 0 0,0 0 1,-1 0-1,1 0 1,0 0-1,0 0 0,0 0 1,-1 0-1,1 0 0,0 0 1,0 0-1,0 0 1,-1 0-1,1 0 0,0 0 1,0 0-1,0 0 1,-1 0-1,1-1 0,0 1 1,0 0-1,0 0 1,0 0-1,-1 0 0,1 0 1,0-1-1,0 1 1,0 0-1,0 0 0,0-1 1,-8-5 39,5 2-70,0 0 0,0 0-1,0 0 1,0 0-1,1 0 1,0-1 0,0 1-1,0-1 1,0 0 0,-1-7-1,-1-7 1,-1-28 0,0 5 4,4 31 1,0 0 0,1 0 0,0 0 0,0-1-1,3-13 1,15-53 206,-8 39-88,-3 9 164,2 0 1,1 0-1,1 1 1,22-41-1,-33 69-275,0 0 0,1 0 1,-1 0-1,1 0 0,0 0 0,-1 0 0,1 0 1,0 0-1,0 0 0,0 1 0,-1-1 0,1 0 0,0 0 1,0 1-1,0-1 0,0 1 0,0-1 0,0 1 1,1-1-1,-1 1 0,0 0 0,2-1 0,-1 1 21,0 1 0,1-1 0,-1 1-1,0 0 1,0 0 0,1 0-1,-1 0 1,0 0 0,0 0 0,3 2-1,0 0 40,0 0 1,1-1-1,-1 0 0,10 3 0,-11-4 19,0-1 0,0 1-1,-1 1 1,1-1 0,0 1 0,-1-1 0,0 1-1,1 0 1,-1 0 0,0 1 0,0-1-1,0 1 1,5 4 0,-1 3 52,-1 0 1,-1 0-1,1 0 0,-2 1 1,1-1-1,-1 1 1,-1 0-1,0 1 0,-1-1 1,0 0-1,-1 1 0,0-1 1,-1 20-1,1 35 807,12 95 1,-10-149-829,0 0 0,7 18 0,-5-18-110,-1 0 0,2 14 0,-5-21-25,1 2 0,-1 0-1,1 0 0,-2 0 0,1 0 0,-1 0 0,0 0 1,-1 0-1,-1 9 0,2-15-15,0-1 0,0 1 0,0-1 0,0 1 0,0-1 0,-1 1 0,1-1 0,0 0 0,0 1 0,-1-1 0,1 1 0,0-1 0,0 1 0,-1-1 0,1 0 0,-1 1 0,1-1 0,0 0 0,-1 1 0,1-1 0,-1 0 0,1 0 0,0 1 0,-1-1 0,1 0 0,-1 0 0,1 0 0,-1 0 0,1 1 0,-1-1 0,1 0 1,-1 0-1,1 0 0,-1 0 0,1 0 0,-1 0 0,1 0 0,-1-1 0,1 1 0,-1 0 0,1 0 0,-1 0 0,1 0 0,-1-1 0,1 1 0,-1 0 0,1 0 0,0-1 0,-1 1 0,0-1 0,0 0-117,-1 0 1,0-1-1,1 0 0,-1 1 1,1-1-1,-1 0 0,1 0 1,0 1-1,-2-5 1,2 2-455,0 0 0,0 0 0,0-1 1,1 1-1,0-8 0,0 8-257,0 1 0,0-1-1,0 0 1,-1 1 0,1-1 0,-1 1-1,0-1 1,-2-4 0,-1 2-856</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2:34.982"/>
    </inkml:context>
    <inkml:brush xml:id="br0">
      <inkml:brushProperty name="width" value="0.05" units="cm"/>
      <inkml:brushProperty name="height" value="0.05" units="cm"/>
      <inkml:brushProperty name="color" value="#008C3A"/>
    </inkml:brush>
  </inkml:definitions>
  <inkml:trace contextRef="#ctx0" brushRef="#br0">7 72 11594,'0'-1'293,"-1"1"-1,1-1 0,-1 1 0,1-1 0,-1 1 0,1-1 1,-1 1-1,1-1 0,0 0 0,-1 1 0,1-1 0,0 0 1,-1 1-1,1-1 0,0 0 0,0 0 0,0 1 0,0-2 1,0 2-134,0-1 0,0 1 1,0-1-1,0 1 0,1 0 1,-1-1-1,0 1 1,0 0-1,0-1 0,1 1 1,-1 0-1,0-1 0,1 1 1,-1 0-1,0 0 1,0-1-1,1 1 0,-1 0 1,1 0-1,-1 0 1,0 0-1,1-1 0,-1 1 1,1 0-1,1 0 138,-1-1 0,1 1-1,0 0 1,0 0 0,-1 0 0,1 0-1,0 0 1,0 0 0,-1 1 0,1-1-1,0 0 1,-1 1 0,1-1 0,2 2-1,-1 0-139,0 0-1,0-1 0,0 1 0,0-1 0,0 0 0,1 0 0,-1 0 0,0 0 0,0-1 0,1 1 0,-1-1 1,0 0-1,0 0 0,1 0 0,-1-1 0,0 1 0,1-1 0,-1 1 0,0-1 0,0 0 0,0 0 0,4-2 1,4-1-27,0 0-1,0 1 1,0 0 0,1 1 0,-1 0 0,1 1 0,0 0 0,17 2 0,-27-1-127,0 0 1,0 0-1,0 0 0,1 0 0,-1 0 0,0-1 1,0 1-1,4-2 0,-6 2-2,1 0 0,-1 0-1,0 0 1,0 0 0,0-1-1,0 1 1,1 0 0,-1 0-1,0 0 1,0 0 0,0 0 0,0 0-1,0-1 1,0 1 0,0 0-1,1 0 1,-1 0 0,0 0-1,0 0 1,0-1 0,0 1 0,0 0-1,0 0 1,0 0 0,0 0-1,0-1 1,0 1 0,0 0-1,0 0 1,0 0 0,0 0 0,0-1-1,0 1 1,0 0 0,0 0-1,0-1 1,-11-7 17,2 4-16,0 0-1,0 1 1,0 0-1,-1 0 1,1 1-1,-1 0 0,1 1 1,-1 0-1,-12 0 1,15 2-11,1-1 0,0 1 1,0 0-1,-1 0 0,1 1 1,0 0-1,0 0 1,0 0-1,1 1 0,-1-1 1,1 2-1,-1-1 0,1 0 1,0 1-1,-6 6 0,9-9 113,4-4-14,5-5 130,-4 7-166,0-1 0,0 1 0,0 0 0,0 0 0,1 0 0,-1 1 0,0-1 0,0 1 0,6-1 0,33 4 77,-9 0-97,-14-4 75,0-1-1,0-1 0,35-9 1,-49 10-40,0 1-1,0 0 1,0 0 0,0 1 0,0-1-1,9 1 1,-14 0-73,0 0-1,0 0 1,0 0-1,1 0 1,-1 0-1,0 0 1,0 0-1,0 0 0,0 0 1,1 0-1,-1 1 1,0-1-1,0 0 1,0 0-1,0 0 1,1 0-1,-1 0 1,0 0-1,0 0 1,0 0-1,0 1 1,0-1-1,0 0 1,1 0-1,-1 0 1,0 0-1,0 0 0,0 1 1,0-1-1,0 0 1,0 0-1,0 0 1,0 0-1,0 0 1,0 1-1,0-1 1,0 0-1,-3 8-835,-12 7-1374,14-13 1862,-17 15-1148</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01.526"/>
    </inkml:context>
    <inkml:brush xml:id="br0">
      <inkml:brushProperty name="width" value="0.05" units="cm"/>
      <inkml:brushProperty name="height" value="0.05" units="cm"/>
      <inkml:brushProperty name="color" value="#008C3A"/>
    </inkml:brush>
  </inkml:definitions>
  <inkml:trace contextRef="#ctx0" brushRef="#br0">7 1 15291,'-2'8'1885,"0"1"-1,1 0 0,0 9 0,3 28 1890,17 45-1979,-7-39-719,6 32-400,19 122-289,-38-213-1707,-1 0 0,0 0 0,-3-7 0,-7-24-1539,4-9 1138</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02.105"/>
    </inkml:context>
    <inkml:brush xml:id="br0">
      <inkml:brushProperty name="width" value="0.05" units="cm"/>
      <inkml:brushProperty name="height" value="0.05" units="cm"/>
      <inkml:brushProperty name="color" value="#008C3A"/>
    </inkml:brush>
  </inkml:definitions>
  <inkml:trace contextRef="#ctx0" brushRef="#br0">13 77 14267,'0'0'148,"-1"0"1,1 1-1,0-1 0,-1 0 1,1 0-1,-1 0 1,1 0-1,0 0 0,-1 0 1,1 0-1,-1 0 0,1 0 1,0 0-1,-1 0 0,1-1 1,-1 1-1,1 0 0,0 0 1,-1 0-1,1 0 0,0-1 1,-1 1-1,1 0 0,0 0 1,-1-1-1,1 1 1,0 0-1,0 0 0,-1-1 1,1 1-1,0 0 0,0-1 1,0 1-1,-1 0 0,1-1 1,0 1-1,0-1 0,0 1 1,0 0-1,0-1 0,0 1 1,0-1-1,0 1 1,0 0-1,0-1 0,0 1 1,0-1-1,0 1 0,0 0 1,0-1-1,0 0 0,1 0 22,0 0-1,-1-1 0,1 1 1,0-1-1,0 1 0,0 0 1,0 0-1,0 0 0,0-1 1,0 1-1,1 0 0,1-1 0,9-4 288,0-1 0,1 2-1,0 0 1,-1 0 0,22-3-1,-12 4-93,-1 1-1,39-1 1,-56 4-332,-1 0 1,1 0-1,-1 0 1,1 1-1,-1-1 1,0 1-1,1 0 1,-1 0-1,0 0 1,0 0-1,1 1 1,3 2-1,-6-3-13,1 0-1,-1 1 1,1 0-1,-1-1 1,0 1-1,1 0 1,-1 0-1,0 0 1,0-1-1,0 1 0,-1 0 1,1 1-1,0-1 1,-1 0-1,1 0 1,-1 0-1,0 0 1,0 0-1,1 0 1,-2 3-1,1 3 4,-1-1 0,0 0-1,-1 0 1,0 0 0,0 0-1,0 0 1,-1-1 0,0 1-1,-5 8 1,-6 8-15,-19 23 0,32-44-5,-10 11 12,-22 21-1,19-20-14,14-14 1,0 0 1,0 0-1,0 0 0,1 0 1,-1 0-1,0 0 0,0 0 1,0 0-1,0 0 0,1 0 1,-1 0-1,0 0 0,0 0 1,0 0-1,0 0 0,0 0 1,1 0-1,-1 0 0,0 1 1,0-1-1,0 0 0,0 0 1,0 0-1,0 0 0,1 0 1,-1 0-1,0 1 0,0-1 1,0 0-1,0 0 0,0 0 1,0 0-1,0 0 0,0 1 1,0-1-1,0 0 0,0 0 1,0 0-1,0 0 0,0 1 1,0-1-1,0 0 0,0 0 1,0 0-1,0 0 0,0 1 1,0-1-1,0 0 0,0 0 1,0 0-1,0 0 0,0 0 1,0 1-1,0-1 0,0 0 1,-1 0-1,1 0 0,0 0 1,0 0-1,0 0 0,0 1 1,0-1-1,0 0 1,-1 0-1,1 0 0,0 0 1,0 0-1,13-1-35,28-9 53,-20 3-35,0 2 0,0 1 0,1 0 0,29 0 0,-46 4 38,-1 0 0,1 0 0,-1 1 0,1-1 1,-1 1-1,1 0 0,-1 0 0,1 1 0,-1-1 0,0 1 1,1 0-1,-1 0 0,0 1 0,0-1 0,-1 1 1,1 0-1,-1 0 0,1 0 0,-1 0 0,0 1 1,0-1-1,0 1 0,0 0 0,-1 0 0,0 0 0,3 5 1,-3-4 78,0 0 0,0 1 1,-1-1-1,1 1 0,-1-1 1,0 1-1,-1 0 0,1 0 1,-1-1-1,0 1 1,-1 0-1,1 0 0,-1-1 1,-3 9-1,2-6 1,-1 0 1,-1-1-1,0 0 1,0 0-1,0 0 1,-1 0-1,0 0 1,0-1-1,-7 7 0,-6 3 30,-1-1 0,-1 0-1,0-2 1,0 0 0,-43 18-1,50-24-136,0-1-1,-1 0 0,1-2 0,-2 1 0,1-2 0,-25 4 1,37-6-36,1-1 1,-1 0 0,1 0 0,-1 0-1,1 0 1,-1 0 0,1-1-1,-1 1 1,1 0 0,-1-1 0,1 1-1,0-1 1,-1 1 0,1-1 0,0 0-1,-2-1 1,2 1-66,1 0 1,-1 0 0,0 0-1,1 0 1,-1 0-1,1 0 1,-1 0-1,1 0 1,0 0-1,0 0 1,-1 0-1,1 0 1,0-1-1,0 1 1,0 0-1,0 0 1,0 0-1,0 0 1,1-1-1,-1 1 1,0 0-1,0 0 1,1 0-1,0-1 1,14-35-3049,9-13 1021</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04.023"/>
    </inkml:context>
    <inkml:brush xml:id="br0">
      <inkml:brushProperty name="width" value="0.05" units="cm"/>
      <inkml:brushProperty name="height" value="0.05" units="cm"/>
      <inkml:brushProperty name="color" value="#008C3A"/>
    </inkml:brush>
  </inkml:definitions>
  <inkml:trace contextRef="#ctx0" brushRef="#br0">9 1 12931,'0'0'175,"-1"0"0,1 0 0,-1 0 1,1 0-1,-1 0 0,1 1 0,0-1 0,-1 0 1,1 0-1,0 1 0,-1-1 0,1 0 0,0 0 1,-1 1-1,1-1 0,0 0 0,0 1 0,-1-1 1,1 0-1,0 1 0,0-1 0,0 1 0,-1-1 1,1 0-1,0 1 0,0-1 0,0 1 0,0 0 65,0 0 0,0 1-1,0-1 1,1 0-1,-1 0 1,0 0-1,1 0 1,-1 0 0,1 0-1,-1-1 1,1 3-1,21 22 2286,-18-21-2056,4 5 43,0 1-1,-1 0 0,0 1 1,-1 0-1,0 0 1,8 22-1,-6-9-330,-1 0 0,6 36 1,-11-49-323,-1-1-1,0 1 1,0-1 0,-1 1 0,0-1 0,-1 1 0,-1-1 0,-3 18 0,5-28 63,0 1-1,0-1 1,0 0 0,0 1 0,0-1-1,-1 0 1,1 1 0,0-1 0,0 1-1,0-1 1,0 0 0,0 1 0,-1-1-1,1 0 1,0 1 0,0-1 0,-1 0-1,1 0 1,0 1 0,0-1 0,-1 0-1,1 0 1,0 1 0,-1-1-1,1 0 1,0 0 0,-1 0 0,1 0-1,-1 1 1,1-1 0,0 0 0,-1 0-1,1 0 1,0 0 0,-1 0 0,1 0-1,-1 0 1,1 0 0,0 0 0,-1 0-1,1 0 1,-1 0 0,1-1 0,0 1-1,-1 0 1,1 0 0,0 0-1,-1 0 1,1-1 0,0 1 0,-1 0-1,1-1 1,-16-18-3466,12 13 3226,-13-18-811</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04.317"/>
    </inkml:context>
    <inkml:brush xml:id="br0">
      <inkml:brushProperty name="width" value="0.05" units="cm"/>
      <inkml:brushProperty name="height" value="0.05" units="cm"/>
      <inkml:brushProperty name="color" value="#008C3A"/>
    </inkml:brush>
  </inkml:definitions>
  <inkml:trace contextRef="#ctx0" brushRef="#br0">1 112 12219,'10'-11'726,"1"1"1,1 1-1,-1 0 1,2 1 0,-1 0-1,1 0 1,0 2-1,1-1 1,-1 2-1,1 0 1,17-4 0,-4 3 34,1 2 1,0 0-1,0 2 1,54 2-1,-70 1-618,0 0-1,0 1 0,0 0 1,0 1-1,-1 1 1,1 0-1,-1 0 0,0 1 1,0 1-1,0-1 1,17 14-1,-23-15-43,0 1 0,0-1 0,0 1 0,-1 0 0,1 0 0,-1 0 0,0 1 0,-1 0 0,1-1 0,-1 1 0,-1 1 0,1-1 0,-1 0 0,0 0 0,0 1 0,-1 0 0,1-1 0,-2 1 0,1 0 0,-1-1 0,0 1 0,-1 12 0,-1-11 53,-1 0-1,1 0 0,-1 0 0,0 0 0,-1-1 1,0 1-1,0-1 0,-1 0 0,0 0 0,0 0 1,0-1-1,-1 1 0,-9 6 0,-1 1 17,-1-1-1,0 0 0,0-1 1,-23 10-1,19-11-110,0-1 0,0-2 0,0 0 0,-1-1-1,0-1 1,-24 3 0,42-8-97,0-1 1,1 1-1,-1-1 1,1 0-1,-1 0 1,0 0-1,1-1 1,-1 0-1,1 1 0,-1-1 1,1 0-1,-1 0 1,1-1-1,0 1 1,0-1-1,-1 0 1,1 0-1,0 0 1,-5-4-1,5 2-5,1 0 0,0 0 0,-1-1 0,1 1-1,-2-6 1,4 8 31</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34.198"/>
    </inkml:context>
    <inkml:brush xml:id="br0">
      <inkml:brushProperty name="width" value="0.05" units="cm"/>
      <inkml:brushProperty name="height" value="0.05" units="cm"/>
      <inkml:brushProperty name="color" value="#FF0066"/>
    </inkml:brush>
  </inkml:definitions>
  <inkml:trace contextRef="#ctx0" brushRef="#br0">11 24 7682,'5'14'3327,"-2"-22"-143,-3 5-2169,0-1-1,0 1 0,0-1 1,0 1-1,-1 0 1,-1-7-1,1 32 1032,4 9-1513,-1 0 1,-1 0 0,-2 0-1,-1 0 1,-7 36 0,5-47-167,4-13-120,3-14-115,4-19-47,-2 0-1,0 0 0,-2 0 0,0-1 0,-3-34 0,0 61-82,0 0 1,0-1 0,0 1-1,0 0 1,0 0 0,0 0-1,0 0 1,0-1 0,0 1-1,0 0 1,0 0 0,0 0 0,0-1-1,0 1 1,0 0 0,0 0-1,-1 0 1,1 0 0,0 0-1,0-1 1,0 1 0,0 0-1,0 0 1,-1 0 0,1 0 0,0 0-1,0 0 1,0 0 0,0-1-1,-1 1 1,1 0 0,0 0-1,0 0 1,0 0 0,-1 0-1,1 0 1,0 0 0,0 0-1,0 0 1,0 0 0,-1 0 0,1 0-1,0 0 1,0 0 0,0 0-1,-1 0 1,1 1 0,0-1-1,0 0 1,0 0 0,0 0-1,-1 0 1,1 0 0,0 0 0,0 0-1,0 1 1,-1-1 0,0 2 11,0 0 0,0 0 0,0 1 1,0-1-1,0 0 0,0 1 1,0-1-1,1 1 0,-1-1 0,1 4 1,-1 1 21,-4 21 201,-2 36-1,7-53-150,0 1 0,0-1 0,1 1 0,1-1 0,-1 0 0,5 13 0,1-10 161,-2-11-48,-2-10-4,-2-6 57,0-1 0,-3-27 0,1 14-117,1 19-102,-1-19 187,-7-50 1,6 108 68,-1 38-1703,3-69 1329,0 0-1,0 0 0,0 0 0,0 1 0,-1-1 0,1 0 1,0 0-1,0 1 0,0-1 0,0 0 0,0 0 0,0 0 1,0 1-1,0-1 0,0 0 0,0 0 0,0 1 0,0-1 0,1 0 1,-1 0-1,0 0 0,0 1 0,0-1 0,0 0 0,0 0 1,0 0-1,0 1 0,1-1 0,-1 0 0,0 0 0,0 0 1,0 0-1,0 1 0,1-1 0,-1 0 0,0 0 0,0 0 1,0 0-1,1 0 0,-1 0 0,0 0 0,0 1 0,0-1 1,1 0-1,-1 0 0,0 0 0,0 0 0,1 0 0,-1 0 0,0 0 1,0 0-1,1 0 0,-1 0 0,0-1 0,0 1 0,0 0 1,1 0-1,-1 0 0,0 0 0,14-13-4994,4-13 2080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4:34.757"/>
    </inkml:context>
    <inkml:brush xml:id="br0">
      <inkml:brushProperty name="width" value="0.05" units="cm"/>
      <inkml:brushProperty name="height" value="0.05" units="cm"/>
      <inkml:brushProperty name="color" value="#FF0066"/>
    </inkml:brush>
  </inkml:definitions>
  <inkml:trace contextRef="#ctx0" brushRef="#br0">51 87 9762,'-2'0'382,"-19"-1"2845,20 1-3028,1 0-1,-1 0 1,0 0 0,1-1 0,-1 1 0,1 0 0,-1 0 0,1 0 0,-1 0 0,1-1-1,-1 1 1,0 0 0,1 0 0,-1-1 0,1 1 0,0-1 0,-1 1 0,1 0 0,-1-1-1,1 1 1,0-1 0,-1 1 0,1-1 0,0 1 0,-1-1 0,1 1 0,0-1 0,0 1-1,-1-1 1,1 0 0,0 1-55,0-1 0,1 1 0,-1-1 0,0 1 0,0-1 0,1 1 0,-1 0 0,0-1 0,1 1 0,-1 0 0,0-1 0,1 1 0,-1 0 0,0 0 0,1-1 0,-1 1 0,1 0 0,-1 0 0,1-1 0,-1 1 0,0 0 0,1 0 0,-1 0 0,1 0 0,-1 0 0,1 0 0,0 0 0,14-1 1429,-12 1-1397,0 1-1,0 0 1,0 0-1,0 0 1,0 0-1,0 0 1,0 1-1,0-1 0,-1 1 1,1 0-1,0 0 1,-1 0-1,0 0 1,4 4-1,-2-2-112,-1-1-1,1 0 0,0 0 1,0 0-1,9 5 0,-7-7-32,-1 1-1,0-1 0,1-1 0,-1 1 0,0-1 0,1 1 0,-1-2 1,1 1-1,6-2 0,16 0 42,-28 2-71,0 0 1,0 1-1,0-1 0,0 0 0,0 0 0,0 0 1,0 0-1,0 0 0,0 0 0,0 0 0,0 0 1,0 0-1,0 0 0,0 1 0,0-1 0,0 0 1,0 0-1,0 0 0,0 0 0,0 0 0,0 0 1,0 0-1,0 0 0,0 0 0,0 1 0,0-1 1,0 0-1,0 0 0,0 0 0,0 0 0,0 0 1,0 0-1,0 0 0,0 0 0,0 0 0,0 0 1,0 1-1,0-1 0,0 0 0,0 0 1,0 0-1,0 0 0,0 0 0,1 0 0,-1 0 1,0 0-1,0 0 0,0 0 0,0 0 0,0 0 1,0 0-1,0 0 0,0 0 0,1 0 0,-11 5 16,-3-4-13,1 0 0,-1-1 0,-23-3 0,-1 0-17,19 2 10,6 1 20,-1-1-1,-21 3 1,33-2-11,1 0 0,-1 0 0,1 0-1,0 0 1,-1 0 0,1 1 0,0-1 0,-1 0 0,1 0-1,0 0 1,-1 0 0,1 0 0,0 0 0,-1 1 0,1-1-1,0 0 1,0 0 0,-1 0 0,1 1 0,0-1 0,0 0-1,-1 0 1,1 1 0,0-1 0,0 0 0,-1 0-1,1 1 1,0-1 0,0 0 0,0 1 0,0-1 0,0 0-1,0 1 1,0-1 0,-1 0 0,1 1 0,0-1 0,0 1-1,0-1 1,0 0 0,1 1 0,-1-1 0,0 0 0,0 1-1,0-1 1,0 0 0,0 1 0,0-1 0,1 1 0,-1 0 15,1 1 1,0-1 0,0 0-1,0 1 1,0-1 0,1 0 0,-1 0-1,0 0 1,0 1 0,2 0 0,2 0 16,0 1 0,0-1 0,0 0 1,0-1-1,0 1 0,0-1 0,1 0 1,-1 0-1,0 0 0,1-1 0,-1 0 1,0 0-1,1 0 0,-1-1 0,0 0 1,1 0-1,8-3 0,-1-1 24,0 0-1,-1 0 0,0-1 1,0-1-1,-1 0 1,12-9-1,-13 9-249,0-1-1,0-1 1,-1 0 0,0 0-1,-1-1 1,13-18-1,-6 0-379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42.765"/>
    </inkml:context>
    <inkml:brush xml:id="br0">
      <inkml:brushProperty name="width" value="0.05" units="cm"/>
      <inkml:brushProperty name="height" value="0.05" units="cm"/>
      <inkml:brushProperty name="color" value="#008C3A"/>
    </inkml:brush>
  </inkml:definitions>
  <inkml:trace contextRef="#ctx0" brushRef="#br0">0 13 7330,'14'-4'648,"-1"-3"160,3 6-280,-3 1-272,2 3-688,2 2 304</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6.505"/>
    </inkml:context>
    <inkml:brush xml:id="br0">
      <inkml:brushProperty name="width" value="0.05" units="cm"/>
      <inkml:brushProperty name="height" value="0.05" units="cm"/>
      <inkml:brushProperty name="color" value="#FF0066"/>
    </inkml:brush>
  </inkml:definitions>
  <inkml:trace contextRef="#ctx0" brushRef="#br0">1 0 11298,'0'15'937,"0"-3"727,8-1-392,4-3-232,3-1-79,1-2-329,-1-3-88,-1-4 1632,-6-10-1567</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0.676"/>
    </inkml:context>
    <inkml:brush xml:id="br0">
      <inkml:brushProperty name="width" value="0.05" units="cm"/>
      <inkml:brushProperty name="height" value="0.05" units="cm"/>
      <inkml:brushProperty name="color" value="#FF0066"/>
    </inkml:brush>
  </inkml:definitions>
  <inkml:trace contextRef="#ctx0" brushRef="#br0">107 39 12531,'1'-36'6493,"-1"36"-6425,0 0 0,0 0 0,0 1 0,0-1 0,0 0 0,-1 0-1,1 0 1,0 0 0,0 0 0,0 0 0,0 0 0,0 0 0,-1 0 0,1 0 0,0 0 0,0 0 0,0 0-1,0 0 1,0 0 0,-1 0 0,1 0 0,0 0 0,0 0 0,0 0 0,0 0 0,0 0 0,-1 0-1,1 0 1,0 0 0,0 0 0,0 0 0,0 0 0,0 0 0,0 0 0,-1-1 0,1 1 0,0 0 0,0 0-1,0 0 1,0 0 0,0 0 0,0 0 0,0 0 0,0-1 0,0 1 0,0 0 0,-1 0 0,1 0 0,0 0-1,0 0 1,0-1 0,0 1 0,0 0 0,0 0 0,0 0 0,0-1 0,-8 14 694,8-13-721,-6 11 150,1 1 0,0-1 0,1 1 0,0 0 0,0 0 1,2 1-1,-2 12 0,3-18-171,0-1 1,1 1 0,0 0 0,0-1 0,0 1-1,1 0 1,0-1 0,1 1 0,-1-1 0,1 1 0,0-1-1,1 0 1,0 0 0,6 11 0,-8-15-5,1 0 0,-1 0 0,1-1 0,0 1 0,0 0 0,0-1 0,0 0 0,0 1 0,0-1 0,0 0 0,0 0 0,0 0 0,0 0 0,1 0 0,-1 0 0,5 0 1,-3-1 5,0 0 1,0 0-1,0 0 1,0 0-1,-1-1 1,1 1-1,0-1 1,0 0-1,6-3 1,-3 1 29,0-1 1,0 0 0,0 0-1,0 0 1,0-1-1,-1 0 1,0-1 0,0 1-1,7-10 1,-11 12-18,1 0 0,-1 0 0,0-1 0,0 1 0,0-1 0,0 0 0,-1 1 0,0-1 1,0 0-1,0 0 0,0 0 0,0 0 0,-1 0 0,1 0 0,-1 0 0,0 0 0,0 0 0,-1 0 0,1 1 0,-1-1 0,0 0 0,0 0 0,0 0 0,-1 0 0,1 1 0,-1-1 1,0 1-1,0-1 0,0 1 0,-1 0 0,1-1 0,-1 1 0,0 0 0,-5-4 0,-1 1 15,1 0 0,-1 0 0,0 1 0,-1 0 0,1 1 0,-1 0 0,0 1 0,-12-3 0,-1 1-4,0 2 0,-36-2 0,39 7-717,19-2 631,1 0 1,0 0 0,0 0-1,0 0 1,0 0 0,0 0-1,-1 0 1,1 0 0,0 1-1,0-1 1,0 0 0,0 0-1,0 0 1,-1 0 0,1 0-1,0 0 1,0 0 0,0 1-1,0-1 1,0 0 0,0 0-1,0 0 1,0 0 0,0 0-1,0 1 1,0-1 0,0 0-1,-1 0 1,1 0 0,0 0-1,0 1 1,0-1 0,0 0-1,8 7-1884,10 0-186,3 3 563</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0.860"/>
    </inkml:context>
    <inkml:brush xml:id="br0">
      <inkml:brushProperty name="width" value="0.05" units="cm"/>
      <inkml:brushProperty name="height" value="0.05" units="cm"/>
      <inkml:brushProperty name="color" value="#FF0066"/>
    </inkml:brush>
  </inkml:definitions>
  <inkml:trace contextRef="#ctx0" brushRef="#br0">60 44 16764,'-12'10'1856,"-1"2"1833,1-3-1137,2-6-855,3-1-473,3-7-832,3-2-368,8-7-928,4-2-512,13-5-1369,10 4 1361</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1.359"/>
    </inkml:context>
    <inkml:brush xml:id="br0">
      <inkml:brushProperty name="width" value="0.05" units="cm"/>
      <inkml:brushProperty name="height" value="0.05" units="cm"/>
      <inkml:brushProperty name="color" value="#FF0066"/>
    </inkml:brush>
  </inkml:definitions>
  <inkml:trace contextRef="#ctx0" brushRef="#br0">29 195 11026,'16'-24'5769,"-5"9"-2746,0-1 1,24-24 0,-14 20-1557,-3 3-430,32-36 1,-50 53-1073,0 0 0,0-1 1,0 1-1,0 0 0,1 0 0,-1 0 1,0 0-1,0 0 0,0-1 1,0 1-1,0 0 0,1 0 0,-1 0 1,0-1-1,0 1 0,0 0 1,0 0-1,0 0 0,0-1 1,0 1-1,0 0 0,0 0 0,0 0 1,0-1-1,0 1 0,0 0 1,0 0-1,0-1 0,0 1 0,0 0 1,0 0-1,0 0 0,0-1 1,0 1-1,0 0 0,0 0 1,-1 0-1,1-1 0,0 1 0,0 0 1,0 0-1,0 0 0,0 0 1,-1 0-1,1-1 0,0 1 1,0 0-1,0 0 0,0 0 0,-1 0 1,1 0-1,0 0 0,0 0 1,-1 0-1,1 0 0,0-1 1,-15 3-2164,8 1 1868,-1 1 0,1 1 0,0-1 1,0 1-1,0 0 0,1 1 0,-1-1 0,1 1 0,1 0 0,-10 13 0,3-1 325,1 0-1,0 0 0,-9 23 1,12-25 96,1 1 0,1 0 0,0 1 0,-4 24 1,10-40-64,0-1-1,-1 1 1,1 0 0,0-1 0,1 1 0,-1-1 0,0 1 0,0-1 0,1 1-1,-1-1 1,1 1 0,-1-1 0,1 1 0,-1-1 0,1 1 0,0-1 0,0 0-1,0 1 1,0-1 0,0 0 0,0 0 0,0 0 0,0 0 0,0 0 0,1 0-1,-1 0 1,0 0 0,1 0 0,-1-1 0,0 1 0,1 0 0,-1-1 0,3 1-1,5 1 123,1 0-1,-1 0 0,0-1 0,14 0 0,-15-1-57,99 0 1534,-88-1-1208,-16 1-326,2 0 68,0 0 0,0 0 0,0 0 0,8 2 0,-12-2-135,0 1 0,-1-1 0,1 0 0,0 0 0,0 1 0,-1-1 0,1 0 0,0 1-1,0-1 1,-1 0 0,1 1 0,0-1 0,-1 1 0,1-1 0,-1 1 0,1 0 0,-1-1 0,1 1 0,-1-1 0,1 1 0,-1 0 0,0-1 0,1 1 0,-1 0 0,0 0 0,1-1 0,-1 1 0,0 0 0,0 0 0,0 0 0,0-1 0,0 1 0,0 0-1,0 0 1,0 0 0,0-1 0,0 1 0,0 1 0,-2 3 13,0 0 0,0 0 0,0-1 0,-1 1 0,1 0 0,-1-1 0,0 0 0,-7 7 0,-33 32-49,41-42 4,-21 19-1266,-2-2-1,-28 17 1,29-18-93</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09.861"/>
    </inkml:context>
    <inkml:brush xml:id="br0">
      <inkml:brushProperty name="width" value="0.05" units="cm"/>
      <inkml:brushProperty name="height" value="0.05" units="cm"/>
      <inkml:brushProperty name="color" value="#FF0066"/>
    </inkml:brush>
  </inkml:definitions>
  <inkml:trace contextRef="#ctx0" brushRef="#br0">78 87 6785,'-1'-3'318,"0"0"0,-1 0-1,0 0 1,1 1-1,-1-1 1,0 0 0,-5-4-1,6 7-248,1-1 0,-1 0-1,0 1 1,1-1 0,-1 1-1,0-1 1,0 1 0,1-1 0,-1 1-1,0 0 1,0-1 0,0 1-1,1 0 1,-1 0 0,0 0 0,0-1-1,0 1 1,0 0 0,0 0-1,0 0 1,0 0 0,1 1 0,-1-1-1,0 0 1,0 0 0,0 0-1,0 1 1,0-1 0,1 0 0,-1 1-1,0-1 1,0 1 0,-1 0-1,-1 2 292,0 0-1,1 1 1,-1-1-1,0 1 1,1-1-1,0 1 1,0 0-1,0 0 1,0 0-1,1 0 1,-1 0-1,1 0 1,0 1-1,0-1 1,0 7-1,1-10-312,0-1 0,0 0-1,0 0 1,0 0-1,0 0 1,0 0 0,0 0-1,0 0 1,0 1-1,0-1 1,0 0 0,0 0-1,0 0 1,0 0-1,0 0 1,1 0 0,-1 0-1,0 0 1,0 0-1,0 1 1,0-1 0,0 0-1,0 0 1,0 0-1,0 0 1,0 0-1,0 0 1,0 0 0,0 0-1,1 0 1,-1 0-1,0 0 1,0 0 0,0 0-1,0 0 1,0 0-1,0 0 1,0 0 0,1 0-1,-1 0 1,0 0-1,0 0 1,0 0 0,0 0-1,0 0 1,0 0-1,0 0 1,0 0 0,1 0-1,-1 0 1,0 0-1,0 0 1,0 0 0,0 0-1,0 0 1,0 0-1,0 0 1,0 0 0,0 0-1,1 0 1,-1 0-1,0-1 1,0 1 0,0 0-1,0 0 1,0 0-1,0 0 1,6-6 1203,-4 2-912,1 1 0,0 0 0,0 0 0,0 0 1,1 0-1,-1 0 0,1 1 0,0-1 0,-1 1 1,1 0-1,0 0 0,0 1 0,0-1 0,1 1 1,7-2-1,5 1 273,0 0 0,33 2 0,5-1 98,-38-1-599,0-1-1,-1 0 0,19-6 0,-29 7-518,0 0-1,0-1 0,0 1 0,-1-1 1,1 0-1,-1-1 0,0 1 1,0-1-1,0 0 0,-1 0 0,7-8 1,-3-2-1309</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2.606"/>
    </inkml:context>
    <inkml:brush xml:id="br0">
      <inkml:brushProperty name="width" value="0.05" units="cm"/>
      <inkml:brushProperty name="height" value="0.05" units="cm"/>
      <inkml:brushProperty name="color" value="#FF0066"/>
    </inkml:brush>
  </inkml:definitions>
  <inkml:trace contextRef="#ctx0" brushRef="#br0">48 82 8978,'-1'0'419,"-1"0"1,1 0-1,-1 0 0,1 0 1,-1 0-1,1-1 0,-1 1 0,1 0 1,-1-1-1,1 1 0,-1-1 1,1 1-1,0-1 0,-1 0 1,1 1-1,0-1 0,0 0 1,-2-1-1,2-1-7,-1 1 1,1-1-1,0 1 1,-1-1-1,1 1 0,1-1 1,-1 0-1,-1-4 0,-3-16 1269,2 29-1432,3-6-247,0 0 1,0 0 0,0 1 0,0-1-1,0 0 1,0 0 0,0 0 0,0 0-1,0 0 1,0 1 0,0-1-1,0 0 1,0 0 0,0 0 0,0 0-1,0 1 1,0-1 0,0 0-1,0 0 1,0 0 0,0 0 0,1 0-1,-1 1 1,0-1 0,0 0-1,0 0 1,0 0 0,0 0 0,0 0-1,0 0 1,1 1 0,-1-1-1,0 0 1,0 0 0,0 0 0,0 0-1,0 0 1,1 0 0,-1 0-1,0 0 1,0 0 0,0 0 0,0 0-1,1 0 1,-1 0 0,0 0-1,0 0 1,0 0 0,0 0 0,1 0-1,-1 0 1,0 0 0,0 0-1,0 0 1,0 0 0,0 0 0,1 0-1,-1 0 1,0-1 0,0 1-1,0 0 1,0 0 0,3-1 133,-1 0 1,0 0 0,0-1-1,0 1 1,0 0-1,0-1 1,0 1 0,2-4-1,-2 4 1,-1-1 0,1 0 0,0 1 0,0-1 0,0 1 0,0 0 0,0 0 0,0-1 0,3 0 0,-1 2 27,0-1-1,0 1 1,1 0 0,-1 0-1,0 0 1,0 0-1,0 1 1,0 0 0,0 0-1,1 0 1,-2 0-1,1 1 1,0-1 0,6 4-1,-2-1-46,0-1 1,13 3-1,18 1 300,1-3 1,70-1-1,-67-3 60,0 2-1,50 8 1,61 29 187,-98-23-560,-49-14-75,1 0 1,0 0-1,-1-1 0,1 0 1,0-1-1,0 0 0,0 0 1,0 0-1,-1-1 0,1 0 1,0-1-1,0 0 0,-1 0 1,1 0-1,-1-1 1,0 0-1,0-1 0,0 1 1,0-2-1,7-4 0,0-2 75,-14 11-103,0 0 0,0 0-1,0 0 1,1 0-1,-1 0 1,0 0 0,0 0-1,0-1 1,0 1 0,0 0-1,0 0 1,0 0 0,0 0-1,0 0 1,0 0-1,0 0 1,0-1 0,0 1-1,0 0 1,0 0 0,1 0-1,-1 0 1,0 0 0,0 0-1,0-1 1,0 1-1,0 0 1,-1 0 0,1 0-1,0 0 1,0 0 0,0 0-1,0-1 1,0 1 0,0 0-1,0 0 1,0 0-1,0 0 1,0 0 0,0 0-1,0 0 1,0-1 0,0 1-1,-1 0 1,1 0 0,0 0-1,0 0 1,0 0-1,0 0 1,0 0 0,0 0-1,0 0 1,-1 0 0,1 0-1,0 0 1,0 0 0,0 0-1,0 0 1,0 0-1,-1 0 1,-8-1 15,-29 9-84,-9 2-261,18-9-86,-1-2 1,0 0 0,-37-8 0,40 5 160,0 1 0,0 1 0,0 1-1,-44 4 1,42 3 182,2 2 0,-54 20 1,50-16 59,-55 14 1,85-26 17,-1 1 1,1-1-1,0 0 1,-1 0 0,1 0-1,-1 0 1,1 0 0,0 0-1,-1 0 1,1 0 0,-1-1-1,1 1 1,-3-1 0,4 0 4,-1 1 0,0 0 0,1-1 0,-1 1 1,1-1-1,-1 1 0,1-1 0,0 1 0,-1-1 0,1 1 0,-1-1 1,1 1-1,0-1 0,-1 0 0,1 1 0,0-1 0,0 0 1,0 1-1,-1-1 0,1-1 0,0 0 12,0 1-1,1-1 1,-1 0-1,0 0 1,1 0-1,-1 0 1,1 1 0,-1-1-1,1 0 1,0 1-1,0-1 1,0 0-1,0 1 1,0-1-1,0 1 1,0 0 0,0-1-1,4-1 1,-2 0 8,1 0 1,0 1 0,1-1-1,-1 1 1,0 0-1,1 1 1,-1-1 0,1 1-1,0 0 1,7-1 0,7 0 119,27 1 0,-30 2-65,122 2 700,-63 0-77,140-11 0,-47-17-602,221-18 33,-379 42-201,0 1 0,0 0-1,-1 1 1,1-1 0,0 2 0,0 0-1,-1 0 1,1 0 0,-1 1 0,13 6 0,-14-5-1467,-1 0 0,1-1 1,-1-1-1,10 3 1,9-1-708</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3.842"/>
    </inkml:context>
    <inkml:brush xml:id="br0">
      <inkml:brushProperty name="width" value="0.05" units="cm"/>
      <inkml:brushProperty name="height" value="0.05" units="cm"/>
      <inkml:brushProperty name="color" value="#FF0066"/>
    </inkml:brush>
  </inkml:definitions>
  <inkml:trace contextRef="#ctx0" brushRef="#br0">46 69 9698,'-4'0'528,"1"0"0,-1 1 0,1-1 0,-1 1 1,1 0-1,0 0 0,-5 2 0,7-3-381,0 1 0,1-1 0,-1 0 0,0 1 0,1-1 0,-1 0-1,0 1 1,1-1 0,-1 1 0,1-1 0,-1 1 0,0-1 0,1 1 0,0-1 0,-1 1 0,1-1 0,-1 1 0,1 0 0,0-1 0,-1 1 0,1 0 0,0-1 0,0 1 0,-1 0 0,1 0 0,0-1 0,0 1 0,0 0 0,0 0-1,0-1 1,0 1 0,0 0 0,0 0 0,0-1 0,0 1 0,1 0 0,-1-1 0,0 1 0,0 0 0,1 0 0,0 0 0,0 1 200,1 0-1,0-1 1,-1 1 0,1 0 0,0-1-1,0 0 1,0 1 0,0-1 0,0 0-1,0 0 1,3 1 0,26 7 1637,-19-8-1528,1 0 1,-1-1-1,0 0 0,1-1 0,-1-1 0,0 1 0,23-8 0,-15 4-93,145-35 1067,151-28-724,-299 66-708,31 0-1,-47 2 1,-1 0 0,0 0 1,0 0-1,1 0 0,-1 0 0,0-1 1,0 1-1,1 0 0,-1 0 0,0 0 0,0 1 1,0-1-1,1 0 0,-1 0 0,0 0 1,0 0-1,1 0 0,-1 0 0,0 0 0,0 0 1,0 0-1,1 0 0,-1 1 0,0-1 1,0 0-1,0 0 0,0 0 0,1 0 1,-1 1-1,0-1 0,-5 5-135,-10 3-222,7-4 162,0 0-1,1 0 1,-1 1 0,1 0-1,-10 8 1,11-7 128,-1-1 0,0 0 0,-1 0 0,-13 6-1,20-10 71,1-1 0,-1 0 0,1 1 0,-1-1-1,1 0 1,0 1 0,-1-1 0,1 1 0,-1-1-1,1 1 1,0-1 0,-1 1 0,1-1 0,0 1-1,0-1 1,-1 1 0,1-1 0,0 1 0,0-1-1,0 1 1,0 0 0,0-1 0,0 1 0,0 0-1,1 20 52,0-6 11,-6 48 98,-1 33 0,7-45-81,-4 217 354,-6-169-310,-10 171-46,-20 147-70,17-224-4,-16 119 61,32-222-37,-1 4 291,5-84-223,-1-1-1,0 1 1,0 0 0,-7 13 0,-4 10 193,1-7-220,6-17-47,7-9-21,0 0-1,0 0 0,0 0 0,0 0 0,0 0 1,0 0-1,0 0 0,0 0 0,0 0 0,0 0 0,0 0 1,0-1-1,0 1 0,0 0 0,0 0 0,0 0 1,0 0-1,-1 0 0,1 0 0,0 0 0,0 0 0,0 0 1,0 0-1,0 0 0,0 0 0,0 0 0,0 0 0,0 0 1,0 0-1,0 0 0,0 0 0,0 0 0,0 0 1,0 0-1,0 0 0,0 0 0,-1 0 0,1 0 0,0 0 1,0 0-1,0 0 0,0 0 0,0 0 0,0 0 0,0 0 1,0 0-1,0 0 0,1-8-485,0 0 1,-1-1-1,1 1 1,-2-1-1,1 1 0,-1-1 1,-4-15-1,-7-26-1087</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19.278"/>
    </inkml:context>
    <inkml:brush xml:id="br0">
      <inkml:brushProperty name="width" value="0.05" units="cm"/>
      <inkml:brushProperty name="height" value="0.05" units="cm"/>
      <inkml:brushProperty name="color" value="#FF0066"/>
    </inkml:brush>
  </inkml:definitions>
  <inkml:trace contextRef="#ctx0" brushRef="#br0">125 105 8946,'-3'-6'1206,"0"-1"0,1-1 1,-1 1-1,2 0 0,-1-1 0,1 1 0,0 0 0,1-1 1,-1 1-1,2-10 0,-1 16-1054,1 1 0,-1-1 1,0 0-1,0 0 0,0 1 0,0-1 0,0 0 0,0 0 0,0 1 1,-1-1-1,1 0 0,0 0 0,0 1 0,0-1 0,-1 0 1,1 0-1,0 1 0,-1-1 0,0 0 0,1 1-97,-1-1-1,1 1 1,0 0-1,-1 0 1,1 0-1,-1 0 1,1 0-1,-1 1 1,1-1-1,0 0 1,-1 0 0,1 0-1,-1 0 1,1 0-1,0 0 1,-1 1-1,1-1 1,0 0-1,-1 0 1,1 1-1,0-1 1,-1 0-1,1 0 1,-1 1-1,-22 28 649,20-25-468,-2 3-98,-9 12 383,-17 31-1,28-44-427,0-1 0,0 1 0,1 0-1,0 0 1,0 0 0,1 1 0,-1-1-1,2 0 1,-1 0 0,0 12 0,1-16-72,1 0 1,-1 0-1,0-1 1,0 1-1,1 0 1,-1-1-1,1 1 1,0 0-1,-1-1 1,1 1 0,0 0-1,0-1 1,0 0-1,0 1 1,0-1-1,0 1 1,0-1-1,1 0 1,-1 0-1,3 2 1,-2-2 1,1 0 0,-1 0 0,1 0 0,0 0 0,-1 0-1,1-1 1,0 1 0,-1-1 0,1 0 0,0 0 0,5 0 0,1-1 20,1-1 0,-1 0 0,0-1 0,0 1 0,0-2 0,13-6 0,-12 5 1,0-1 0,0 0 1,-1-1-1,0 0 0,0 0 0,-1-1 1,0 0-1,0 0 0,-1-1 0,0 0 0,10-18 1,-16 25-27,1 0 0,-2-1 0,1 1 1,0 0-1,0-1 0,-1 1 0,1-1 1,-1 1-1,0 0 0,0-5 0,0 6-8,0 0-1,-1 0 0,1-1 1,-1 1-1,1 0 0,-1 0 1,1 0-1,-1 0 0,1 0 1,-1 0-1,0 0 0,0 0 1,0 0-1,1 0 0,-1 0 1,0 0-1,0 0 0,0 1 1,0-1-1,-1 0 0,1 1 1,-2-1-1,-1-1 3,-1 0 0,0 1-1,0 0 1,1 0 0,-1 0 0,0 1 0,0 0-1,0-1 1,0 2 0,0-1 0,0 1 0,0-1-1,0 1 1,1 1 0,-8 2 0,1 0 17,1 0 0,0 1 0,0 1 0,1-1 0,-16 14 0,23-18-14,0 0-1,1 0 1,-1 1-1,1-1 1,0 1-1,-1 0 1,1-1-1,0 1 0,0 0 1,0 0-1,0-1 1,0 1-1,0 0 1,1 0-1,-1 0 1,1 0-1,-1 0 0,1 4 1,0-5-3,0 0 0,0 1 0,1-1 1,-1 0-1,0 0 0,1 0 0,-1 0 0,1 0 1,0 0-1,-1 0 0,1 0 0,0 0 0,0 0 1,-1 0-1,1 0 0,0-1 0,0 1 0,0 0 1,0 0-1,0-1 0,0 1 0,0-1 0,0 1 1,0-1-1,0 1 0,0-1 0,1 0 0,-1 0 1,0 1-1,0-1 0,0 0 0,0 0 0,2 0 1,2 0-3,0 0 1,0-1 0,0 1 0,-1-1 0,1 0 0,0 0-1,0-1 1,-1 1 0,1-1 0,0 0 0,-1-1 0,0 1-1,0-1 1,1 1 0,3-5 0,-7 5-10,0 1 0,0-1 0,0 1 0,-1 0 0,1-1 0,0 1 0,-1-1 0,0 1 0,1-1 0,-1 0 0,0 1 0,0-1 1,0 1-1,0-1 0,0 1 0,0-1 0,0 0 0,0 1 0,-1-1 0,1 1 0,-1-1 0,0-1 0,-2-4 0,0 0-1,-1-1 1,-6-7 0,0-1-4,10 16-14,0 0 0,0-1 0,0 1 0,0 0 0,0 0 0,0 0 0,0 0 0,0 0 0,0 0-1,0 0 1,0 0 0,0 0 0,0 0 0,0-1 0,1 1 0,-1 0 0,0 0 0,0 0 0,0 0 0,0 0 0,0 0 0,0 0 0,0 0 0,0 0 0,0 0 0,0 0 0,0 0-1,0 0 1,0 0 0,0 0 0,0-1 0,0 1 0,0 0 0,1 0 0,-1 0 0,0 0 0,0 0 0,0 0 0,0 0 0,0 0 0,0 0 0,0 0 0,0 0 0,0 0 0,0 0 0,1 0-1,-1 0 1,0 0 0,0 0 0,0 0 0,0 0 0,0 0 0,0 0 0,0 0 0,0 1 0,0-1 0,0 0 0,0 0 0,0 0 0,1 0 0,-1 0 0,0 0 0,0 0 0,0 0-1,0 0 1,0 0 0,17 4-2077,20-2 779</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26.108"/>
    </inkml:context>
    <inkml:brush xml:id="br0">
      <inkml:brushProperty name="width" value="0.05" units="cm"/>
      <inkml:brushProperty name="height" value="0.05" units="cm"/>
      <inkml:brushProperty name="color" value="#FF0066"/>
    </inkml:brush>
  </inkml:definitions>
  <inkml:trace contextRef="#ctx0" brushRef="#br0">4 0 12131,'0'2'705,"1"0"0,-1 0-1,0 0 1,-1 0 0,1 0 0,0 0 0,0 0 0,-1 0 0,0 2 0,0 1 818,1-4-1366,0 0 0,0 0-1,0 0 1,0 0 0,0 0 0,0 0 0,1 0-1,-1 0 1,0-1 0,1 1 0,-1 0-1,0 0 1,1 0 0,-1 0 0,1-1 0,0 1-1,-1 0 1,1 0 0,-1-1 0,1 1-1,0 0 1,0-1 0,-1 1 0,1-1 0,0 1-1,0-1 1,0 1 0,1 0 0,3 1 152,1 0 1,0-1 0,9 2-1,-8-1-5,264 66 3331,-227-52-3461,125 37 121,-133-44-269,0-1 0,67 5-1,-68-12 18,0-2 1,0-1-1,-1-2 0,66-15 0,-71 11-369,0-1 0,-1-1 1,-1-2-1,0-1 0,-1-1 1,26-17-1,-11-2-4650,-30 27 3264</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26.959"/>
    </inkml:context>
    <inkml:brush xml:id="br0">
      <inkml:brushProperty name="width" value="0.05" units="cm"/>
      <inkml:brushProperty name="height" value="0.05" units="cm"/>
      <inkml:brushProperty name="color" value="#FF0066"/>
    </inkml:brush>
  </inkml:definitions>
  <inkml:trace contextRef="#ctx0" brushRef="#br0">38 121 10258,'-8'-1'9086,"10"8"-8117,1 1 0,0-1 1,0 0-1,1 0 0,0 0 0,6 7 0,32 39 271,-27-36-713,37 43-161,-44-53-339,-8-7-26,0 0 0,0-1 0,0 1 0,0 0-1,0 0 1,0-1 0,0 1 0,0 0-1,0-1 1,0 1 0,0 0 0,0-1 0,0 1-1,0 0 1,0-1 0,-1 1 0,1 0 0,0 0-1,0-1 1,0 1 0,-1 0 0,1 0 0,0-1-1,0 1 1,-1 0 0,1 0 0,0 0 0,-1-1-1,-19-20-25,7 8-30,0-1-1,1-1 1,-11-17 0,-14-40-188,26 47 159,-19-30 0,25 48 88,4 6 0,0 0-1,0 0 0,1 0 0,-1-1 1,0 1-1,1 0 0,-1 0 0,0 0 0,1-1 1,-1-1-1,1 3-3,0-1 0,1 0 0,-1 1 0,0-1 0,1 1 0,-1-1 0,0 1 0,1-1-1,-1 1 1,0-1 0,1 1 0,-1 0 0,1-1 0,-1 1 0,1 0 0,-1-1 0,1 1 0,-1 0 0,1-1 0,-1 1 0,1 0 0,-1 0 0,1 0 0,0 0 0,-1-1 0,1 1 0,-1 0 0,1 0 0,0 0 0,0 0 0,29-5-12,82-13 167,-94 16-91,-1 1 1,1 1-1,0 1 1,24 3-1,-40-4-47,1 1-1,0-1 1,-1 1-1,1 0 1,0-1-1,-1 1 1,1 0 0,-1 1-1,1-1 1,-1 0-1,0 1 1,0-1-1,1 1 1,-1 0-1,0 0 1,-1 0 0,1 0-1,0 0 1,0 0-1,-1 0 1,1 1-1,-1-1 1,0 1 0,0-1-1,0 1 1,0-1-1,0 1 1,0-1-1,-1 1 1,1 0-1,-1 0 1,0-1 0,0 1-1,0 0 1,0-1-1,0 1 1,-1 0-1,1 0 1,-1-1-1,0 1 1,0-1 0,-1 5-1,-5 8 21,0-1 0,0-1 0,-2 0 0,1 0 0,-12 12 0,-54 54-2146,62-68-313,12-11 2352,0-1-1,-1 1 1,1 0 0,0-1-1,0 1 1,-1 0 0,1-1-1,0 1 1,0 0-1,0-1 1,-1 1 0,1-1-1,0 1 1,0 0 0,0-1-1,0 1 1,0-1-1,0 1 1,0-1 0,0 1-1,0-1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6:43.590"/>
    </inkml:context>
    <inkml:brush xml:id="br0">
      <inkml:brushProperty name="width" value="0.05" units="cm"/>
      <inkml:brushProperty name="height" value="0.05" units="cm"/>
      <inkml:brushProperty name="color" value="#008C3A"/>
    </inkml:brush>
  </inkml:definitions>
  <inkml:trace contextRef="#ctx0" brushRef="#br0">3637 3781 7626,'73'-44'608,"94"-73"0,-119 77-302,-2-1-1,67-78 0,292-405 2272,-342 428-1608,-5-2-1,-4-3 1,-4-2 0,-5-3 0,61-216 0,-91 263-578,-3-1 1,-2-1-1,-2 1 1,-2-101-1,-8 121-258,-1 0-1,-2 0 0,-2 1 1,-1 0-1,-3 0 0,-1 1 1,-1 1-1,-22-42 1,-6 4-20,-72-99 1,-65-60-47,150 199-56,-306-374 198,300 371-130,-2 1 0,-68-53 0,75 69-27,0 1-1,-2 2 1,0 1 0,-58-23-1,38 24-3,-1 1-1,-1 3 1,-1 2 0,1 3 0,-96-2-1,-274 32 21,-671 118-99,697-66 4,304-51 8,1 4-1,-107 49 0,110-37-76,3 5-1,-155 105 0,206-122 36,1 1-1,2 2 1,1 2 0,2 0 0,-35 51 0,21-17-97,2 2-1,-35 82 1,32-46 82,3 2 1,6 2-1,5 1 0,4 1 0,5 1 0,5 1 0,-2 201 0,21-210 130,6-1 1,4 0-1,49 192 0,140 284 371,-159-474-284,113 194-1,-133-265-117,1 0 1,1-2-1,2-1 0,57 52 0,-58-62-16,0-1 0,2-1-1,0-1 1,1-1 0,1-2-1,43 16 1,-40-21-15,1 0 1,0-3-1,1-1 0,0-1 1,69 0-1,-41-7-205,-1-3 0,90-19 0,48-23-797,5-7 347</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28.011"/>
    </inkml:context>
    <inkml:brush xml:id="br0">
      <inkml:brushProperty name="width" value="0.05" units="cm"/>
      <inkml:brushProperty name="height" value="0.05" units="cm"/>
      <inkml:brushProperty name="color" value="#FF0066"/>
    </inkml:brush>
  </inkml:definitions>
  <inkml:trace contextRef="#ctx0" brushRef="#br0">26 215 11795,'0'0'204,"0"0"1,0-1-1,0 1 1,0-1-1,0 1 1,0-1-1,-1 1 1,1-1 0,0 1-1,0 0 1,0-1-1,0 1 1,1-1-1,-1 1 1,0-1-1,0 1 1,0-1 0,0 1-1,0 0 1,1-1-1,-1 1 1,0-1-1,0 1 1,1 0-1,-1-1 1,1 0 0,9-12 1171,-9 12-991,73-75 4800,46-29-2340,-111 97-2707,-15 13-282,-13 13-222,-24 17 0,1-10 96,27-17 225,1 1 0,1 0 0,-1 0 0,2 2 0,-18 16 0,25-21 59,0 0 0,0 0 0,0 0 0,-4 10 0,8-14-1,0-1 0,0 1 0,1 0 0,-1-1 0,1 1 1,-1 0-1,1 0 0,-1-1 0,1 1 0,0 0 0,0 0 1,0 0-1,0-1 0,0 1 0,1 0 0,-1 0 0,0-1 1,1 1-1,0 0 0,-1 0 0,1-1 0,0 1 0,0-1 1,-1 1-1,3 1 0,3 3 55,-1 0-1,1-1 1,1 0-1,-1-1 1,1 1 0,0-1-1,14 6 1,13 9 174,-25-13-170,0 0 1,0 1-1,-1 0 1,0 1-1,0-1 1,-1 2-1,0-1 1,8 13-1,-7-6-25,0 0-1,-1 0 0,-1 0 1,9 31-1,-2-1-30,-5-23 94,-2 0-1,-1 0 1,4 35 0,-8-50-51,0 16 197,-1 27 0,-1-41-169,0-1 1,-1 0 0,1 0-1,-2 0 1,1-1-1,-7 16 1,8-23-72,1 0-1,0 0 1,0 0 0,0 1 0,0-1-1,0 0 1,0 0 0,-1 0 0,1 0-1,0 1 1,0-1 0,0 0 0,0 0-1,0 0 1,0 0 0,0 1 0,0-1-1,0 0 1,0 0 0,0 0 0,0 1-1,0-1 1,0 0 0,0 0 0,0 0-1,0 1 1,0-1 0,0 0 0,0 0-1,0 0 1,0 0 0,0 1 0,1-1-1,-1 0 1,0 0 0,0 0-1,0 0 1,0 1 0,0-1 0,0 0-1,1 0 1,-1 0 0,0 0 0,0 0-1,12-1 279,12-10-94,-23 11-196,49-23 146,-35 18-255,0-2 1,-1 0-1,0-1 1,0 0-1,0-1 1,21-19-1,-32 26 25,2-3-534,0 0-1,0 0 1,0-1-1,-1 0 1,1 0-1,-1 0 1,5-11-1,-1-7-2265,3 1 963</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28.814"/>
    </inkml:context>
    <inkml:brush xml:id="br0">
      <inkml:brushProperty name="width" value="0.05" units="cm"/>
      <inkml:brushProperty name="height" value="0.05" units="cm"/>
      <inkml:brushProperty name="color" value="#FF0066"/>
    </inkml:brush>
  </inkml:definitions>
  <inkml:trace contextRef="#ctx0" brushRef="#br0">0 125 15931,'1'1'373,"0"-1"0,0 1-1,-1-1 1,1 1-1,0-1 1,-1 1-1,1 0 1,0-1 0,-1 1-1,1 0 1,-1-1-1,1 1 1,-1 0-1,1 0 1,-1 0 0,1-1-1,-1 1 1,0 0-1,0 0 1,1 0-1,-1 1 1,0 0-79,1-1-1,-1 1 1,1 0 0,0-1-1,0 1 1,0 0 0,0-1-1,1 2 1,6 6 108,-1 0-1,1 0 1,-2 1-1,1-1 1,-1 2 0,-1-1-1,8 19 1,-1 5-63,13 46 7,-25-80-344,0 0 0,0 1-1,0-1 1,0 0 0,1 1-1,-1-1 1,0 0 0,0 1-1,0-1 1,0 0 0,0 1 0,0-1-1,0 1 1,0-1 0,0 0-1,0 1 1,0-1 0,-1 0-1,1 1 1,0-1 0,0 0-1,0 1 1,0-1 0,-1 0-1,1 1 1,0-1 0,-1 1 0,-7-4 47,-11-13-2,13 10-51,1-1 0,0 0 0,0 0 1,0 0-1,1 0 0,0-1 0,0 1 0,1-1 0,0 0 0,1 0 0,0 0 0,-2-13 0,2 7 3,1-1-1,0 0 0,1 1 1,1-1-1,1 1 0,4-23 1,-6 37 1,0 0 0,0-1 0,0 1 1,0 0-1,0 0 0,0-1 0,0 1 0,0 0 1,0-1-1,1 1 0,-1 0 0,0 0 1,0-1-1,0 1 0,0 0 0,1 0 1,-1-1-1,0 1 0,0 0 0,0 0 1,1 0-1,-1-1 0,0 1 0,0 0 1,1 0-1,-1 0 0,0 0 0,0 0 1,1-1-1,-1 1 0,1 0 0,7 5-3,5 14 1,-11-16 5,6 11 33,0-1 0,1 0 0,0 0 0,14 14 0,-20-25-32,-1 1 1,1-1 0,-1 0-1,1 0 1,0 0 0,0 0-1,0 0 1,0 0 0,1-1-1,-1 1 1,0-1 0,1 0-1,-1 0 1,1 0 0,-1-1 0,1 1-1,-1-1 1,1 0 0,-1 0-1,1 0 1,-1 0 0,1-1-1,-1 0 1,1 1 0,3-3-1,-3 2 2,0-1 0,-1 0 0,0 0-1,1-1 1,-1 1 0,0 0-1,0-1 1,0 0 0,-1 0 0,1 0-1,-1 0 1,1 0 0,-1-1 0,0 1-1,0-1 1,0 1 0,-1-1 0,1 0-1,-1 1 1,0-1 0,0 0 0,0-4-1,2-10 18,-2 0-1,1 0 0,-3-27 1,1 39-21,0-2 11,-1 0 0,1 0-1,-2 0 1,1 1 0,-4-14-1,4 20-6,1 1 0,0-1 0,-1 0 0,1 1 0,-1-1 0,1 1-1,0-1 1,-1 0 0,0 1 0,1-1 0,-1 1 0,1-1 0,-1 1-1,-1-1 1,2 1-1,0 0 0,0 0 0,0 0 0,0 0 0,1 0 0,-1 0 0,0 0 0,0 1 0,0-1 0,0 0 0,0 0 0,0 0 0,0 0 0,0 0 0,0 0 0,0 0 0,0 0 0,0 0 0,0 1 0,0-1 0,0 0 0,0 0 0,0 0 0,0 0 0,0 0 0,-1 0 0,1 0 0,0 0 0,0 0 0,0 0 0,0 0 0,0 1 0,0-1 0,0 0 0,0 0 0,0 0 0,0 0 0,0 0 0,0 0 0,0 0 0,0 0 0,-1 0 0,1 0 0,0 0 0,0 0 0,0 0 0,0 0 0,0 0-1,0 0 1,0 0 0,0 0 0,-1 0 0,48 78 610,-36-56-508,1-2 0,0 0 0,21 25 0,-32-44-142,0 0 1,-1 0-1,1-1 0,0 1 0,0 0 0,0 0 0,-1-1 0,1 1 1,0-1-1,0 1 0,0-1 0,0 1 0,0-1 0,0 1 0,0-1 1,0 0-1,0 0 0,0 1 0,0-1 0,1 0 0,-1 0 0,0 0 0,0 0 1,0 0-1,0 0 0,0-1 0,0 1 0,0 0 0,0-1 0,0 1 1,0 0-1,1-1 0,2-2-725,0 0 0,0 0 0,0 0 0,-1-1 0,7-6 1,-2 0-1501,9-6 1465,1-12 20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29.613"/>
    </inkml:context>
    <inkml:brush xml:id="br0">
      <inkml:brushProperty name="width" value="0.05" units="cm"/>
      <inkml:brushProperty name="height" value="0.05" units="cm"/>
      <inkml:brushProperty name="color" value="#FF0066"/>
    </inkml:brush>
  </inkml:definitions>
  <inkml:trace contextRef="#ctx0" brushRef="#br0">33 150 8906,'0'-3'1134,"6"-16"4836,-6 19-5702,0-1-1,0 0 0,0 1 0,1-1 1,-1 1-1,0-1 0,0 0 0,0 1 1,0-1-1,0 1 0,-1-1 0,1 1 1,0-1-1,0 0 0,0 1 0,0-1 1,-1 1-1,1-1 0,0 1 1,0-1-1,-1 1 0,1-1 0,0 1 1,-1-1-1,1 1 0,-1-1 0,0 1-158,1 0 1,-1-1-1,1 1 0,-1 0 0,1 0 1,-1 0-1,1 0 0,-1 0 0,1 0 0,-1 0 1,1 0-1,-1 0 0,0 0 0,1 0 0,-1 0 1,1 0-1,-1 0 0,1 0 0,-1 0 0,1 1 1,-1-1-1,1 0 0,-1 0 0,1 1 0,-1 0 1,-10 11 590,2-3 141,8-8-645,3-2-126,0 0-1,0 1 1,0-1-1,0 0 1,-1 0 0,1 0-1,3-2 1,1-1 121,11-4 254,0 0 0,27-21 0,-36 23-314,0 0 1,-1-1-1,1 0 1,-1-1 0,-1 1-1,11-16 1,-8 12-35,-4 7-65,-3 9-25,-4-1-5,1 0 0,0-1 1,-1 1-1,0-1 1,0 1-1,0-1 0,-5 6 1,-7 14 8,10-16-7,1 0 0,1 0 0,-1 1 0,1-1 0,0 1 0,-1 8 0,3-11-2,0 0 0,1 0 0,-1 0 0,1 0-1,0 0 1,0-1 0,0 1 0,1 0-1,-1-1 1,1 1 0,3 4 0,35 62 73,93 124 0,-120-180 89,0-1-1,0 0 0,1 0 0,1-2 1,0 0-1,31 19 0,-45-30-150,2 0 27,-1 0 1,0 1-1,0-1 0,1 1 0,-1 0 0,3 3 1,-5-5-37,0 1 0,1-1 1,-1 0-1,0 1 0,0-1 0,0 0 1,0 0-1,0 1 0,0-1 1,0 0-1,0 1 0,0-1 0,0 0 1,0 0-1,0 1 0,0-1 0,0 0 1,0 1-1,0-1 0,0 0 1,0 1-1,0-1 0,0 0 0,0 0 1,-1 1-1,-10 7 41,-51 18-45,-63 37 0,93-43-6,24-13-18,-1-1 1,-1-1 0,1 0 0,-14 5-1,22-8-985,6-2 60,13-3-931,19-8 192</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1.897"/>
    </inkml:context>
    <inkml:brush xml:id="br0">
      <inkml:brushProperty name="width" value="0.05" units="cm"/>
      <inkml:brushProperty name="height" value="0.05" units="cm"/>
      <inkml:brushProperty name="color" value="#FF0066"/>
    </inkml:brush>
  </inkml:definitions>
  <inkml:trace contextRef="#ctx0" brushRef="#br0">0 203 9250,'0'0'159,"1"-1"0,-1 1 0,0 0 0,0 0 1,0 0-1,1-1 0,-1 1 0,0 0 0,0 0 0,1 0 0,-1 0 0,0 0 0,0-1 0,1 1 1,-1 0-1,0 0 0,1 0 0,-1 0 0,0 0 0,0 0 0,1 0 0,-1 0 0,0 0 1,1 0-1,-1 0 0,0 0 0,1 0 0,-1 0 0,0 0 0,0 0 0,1 1 0,-1-1 1,0 0-1,0 0 0,1 0 0,-5 11 3449,3-9-3238,1-1 1,-1 1 0,0 0 0,0 0 0,1 0 0,-1 0-1,0 3 1,1-4-301,1-1 0,-1 1 0,0-1 0,0 0 0,0 1 0,0-1 0,1 1 0,-1-1-1,0 1 1,0-1 0,1 0 0,-1 1 0,0-1 0,1 0 0,-1 1 0,0-1 0,1 0 0,-1 1 0,1-1-1,-1 0 1,0 0 0,1 0 0,-1 1 0,1-1 0,-1 0 0,1 0 0,-1 0 0,1 0 0,-1 0 0,0 0-1,1 0 1,-1 0 0,1 0 0,-1 0 0,1 0 0,-1 0 0,1 0 0,-1 0 0,1 0 0,0-1 0,2 1 150,-1-1 1,1 1 0,0-1-1,0 0 1,0 0 0,-1 0 0,1 0-1,0-1 1,-1 1 0,4-3-1,23-21 916,-12 9-629,42-29-41,2 3 0,75-39-1,-117 72-603,-4 3-5994,-15 15 1896</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2.195"/>
    </inkml:context>
    <inkml:brush xml:id="br0">
      <inkml:brushProperty name="width" value="0.05" units="cm"/>
      <inkml:brushProperty name="height" value="0.05" units="cm"/>
      <inkml:brushProperty name="color" value="#FF0066"/>
    </inkml:brush>
  </inkml:definitions>
  <inkml:trace contextRef="#ctx0" brushRef="#br0">1 232 12571,'0'3'556,"1"7"6299,0-10-6630,0 0 0,-1 0 0,1 1 0,0-1-1,-1 0 1,1 0 0,-1 0 0,1 0 0,0 0 0,-1 0 0,1-1-1,0 1 1,-1 0 0,1 0 0,-1 0 0,1-1 0,0 1 0,0-1 0,17-6 1066,-1-1 1,0 0 0,24-17-1,45-38-681,-16 11-988,-55 41-1213,20-21-1,-2 3-3063,-20 21 3068</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3.008"/>
    </inkml:context>
    <inkml:brush xml:id="br0">
      <inkml:brushProperty name="width" value="0.05" units="cm"/>
      <inkml:brushProperty name="height" value="0.05" units="cm"/>
      <inkml:brushProperty name="color" value="#FF0066"/>
    </inkml:brush>
  </inkml:definitions>
  <inkml:trace contextRef="#ctx0" brushRef="#br0">5 222 14195,'37'-23'5639,"6"-4"-3179,167-116 2498,-188 128-4795,-22 15-160,1 0-1,-1-1 1,1 1-1,-1-1 1,1 1-1,-1 0 1,0-1-1,1 1 1,-1-1-1,0 1 1,1-1-1,-1 1 1,0-1-1,0 1 1,1-1-1,-1 1 1,0-1-1,0 0-2,0 1 1,0 0-1,0 0 0,0-1 0,0 1 1,0 0-1,-1 0 0,1 0 0,0-1 0,0 1 1,0 0-1,0 0 0,0 0 0,-1 0 0,1-1 1,0 1-1,0 0 0,0 0 0,-1 0 1,1 0-1,0 0 0,0 0 0,0-1 0,-1 1 1,1 0-1,-1 0 0,-17-1-71,3 3-98,0 0-1,0 1 0,1 1 0,-1 0 1,-19 9-1,9-1-154,0 1-1,-24 17 1,39-24 316,0 1-1,1 0 1,0 1-1,0 0 0,1 0 1,-8 11-1,13-16 34,1 0 0,0 1 0,0-1 0,0 1 0,0 0 0,0 0 0,1-1 0,0 1 0,0 0 0,0 0 0,0 0 0,0 1 0,1-1 1,0 0-1,0 0 0,0 0 0,0 0 0,1 0 0,0 0 0,2 8 0,-1-7 43,1 0 0,0 0 0,0 0 0,0 0 0,1 0 0,0-1 0,0 0 0,0 0 0,1 0 0,8 7 0,-6-6-8,0 1-1,0 0 1,9 11-1,-10-8-32,-1 0 0,1 0 0,-1 1 0,-1 0 0,6 16 1,10 55 61,-17-62-28,1-1 1,1 1-1,1-1 1,0 0-1,12 21 1,-14-33-9,1 1 0,0-1 1,0 0-1,1-1 0,-1 1 1,1-1-1,1 0 0,-1-1 1,1 1-1,0-1 0,9 4 1,21 14 238,-34-20-277,-1 0 0,1 0 1,-1 0-1,1 1 0,-1-1 0,0 1 1,0-1-1,0 1 0,-1 0 0,1 0 1,0 0-1,-1 0 0,0 0 1,0 0-1,0 0 0,0 0 0,0 0 1,0 4-1,-1-1 44,0-1 1,0 0-1,0 1 0,-1-1 1,1 1-1,-1-1 0,-1 0 1,1 1-1,-1-1 0,-2 6 1,4-11-46,-1 0 1,1 0-1,0 0 0,0 0 1,0 1-1,-1-1 1,1 0-1,0 0 1,0 0-1,0 1 1,0-1-1,0 0 1,0 0-1,0 1 1,-1-1-1,1 0 0,0 0 1,0 1-1,0-1 1,0 0-1,0 0 1,0 1-1,0-1 1,0 0-1,0 0 1,0 1-1,0-1 0,0 0 1,1 0-1,-1 1 1,0-1-1,0 0 1,0 0-1,0 0 1,0 1-1,0-1 1,9-5 811,-1 0-666,24-12 144,0 1-1,0 2 1,2 2-1,52-13 1,-74 22-419,-1-1 0,0 1 0,0-2-1,0 1 1,-1-1 0,0-1 0,0 0 0,17-13 0,-26 17-301,0 1 0,0-1-1,0 0 1,0 1 0,-1-1 0,1 0 0,0 0 0,-1 0 0,1 0 0,-1 0 0,0 0 0,0 0 0,0 0-1,0 0 1,0 1 0,0-1 0,0 0 0,0 0 0,-1 0 0,1 0 0,-2-2 0,0-7-1485</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3.882"/>
    </inkml:context>
    <inkml:brush xml:id="br0">
      <inkml:brushProperty name="width" value="0.05" units="cm"/>
      <inkml:brushProperty name="height" value="0.05" units="cm"/>
      <inkml:brushProperty name="color" value="#FF0066"/>
    </inkml:brush>
  </inkml:definitions>
  <inkml:trace contextRef="#ctx0" brushRef="#br0">0 156 13203,'0'-1'290,"0"1"0,1-1 0,-1 0 0,0 1 0,0-1 1,0 0-1,1 0 0,-1 1 0,1-1 0,-1 1 0,0-1 0,1 0 1,-1 1-1,1-1 0,-1 1 0,1-1 0,-1 1 0,1-1 0,0 1 0,-1-1 1,2 1-1,-2 0-81,1 0 0,-1 0 0,1 0-1,-1 0 1,1 0 0,-1 1 0,0-1 0,1 0 0,-1 0 0,1 0 0,-1 1 0,1-1 0,-1 0 0,0 1 0,1-1 0,-1 0-1,0 1 1,1-1 0,-1 0 0,0 1 0,1-1 0,-1 1 0,3 4 420,-1 0-1,0-1 1,0 1-1,2 7 1,4 12 215,0 0-1,18 35 1,-16-36-664,-1 0 0,-1 0 0,-1 1-1,-1 0 1,-1 0 0,1 28 0,-7-93-67,-6 10-148,-2 0-1,-16-40 1,5 15 0,17 48 29,-1 0 1,0 0-1,0 0 1,0 0-1,-1 1 1,-8-10-1,4 6 4,9 10 2,-1 0 1,1 0 0,-1 0 0,1 0 0,-1 0-1,1 0 1,0 0 0,0 0 0,0 0 0,0 0-1,-1 0 1,1 0 0,0 0 0,1 0 0,-1 0-1,0 0 1,0 0 0,0 0 0,1 0 0,-1 0-1,0 0 1,1 0 0,-1 0 0,1 0 0,-1 0-1,1 1 1,-1-1 0,1 0 0,0 0 0,-1 0-1,1 1 1,0-1 0,0 0 0,0 1 0,-1-1-1,1 1 1,0-1 0,0 1 0,0-1-1,0 1 1,0 0 0,0-1 0,0 1 0,0 0-1,0 0 1,0 0 0,0 0 0,0 0 0,0 0-1,0 0 1,0 0 0,0 0 0,0 0 0,0 0-1,0 1 1,1 0 0,3 1 12,-1 0 0,0 1 0,0-1 0,-1 1 0,1 0 0,0 0 0,2 4 1,25 30 100,-18-21-61,-9-12-41,-1 0 0,2 0 0,-1 0-1,0 0 1,1-1 0,-1 1 0,1-1 0,0-1 0,0 1 0,0-1-1,1 1 1,-1-1 0,7 1 0,-8-2-7,0-1-1,-1 1 1,1-1 0,-1 0 0,1 0-1,0-1 1,-1 1 0,1 0 0,-1-1-1,1 0 1,-1 0 0,1 0-1,-1-1 1,1 1 0,-1-1 0,0 1-1,0-1 1,0 0 0,0-1 0,0 1-1,0 0 1,2-4 0,-1 1-6,0-1 0,0 1-1,-1-1 1,1 0 0,-1 0 0,-1-1 0,1 1 0,-1-1 0,0 1 0,1-13-1,1-6 1,1-37 0,-6 37 4,1 17 2,0-1-1,0 0 0,3-11 0,-3 20-3,0 0 0,0 0 0,0 0 0,0 0 0,0 0-1,1 0 1,-1 0 0,0 0 0,0 0 0,0 0 0,0 0 0,0 0 0,0 0-1,1 0 1,-1 0 0,0 0 0,0 0 0,0 0 0,0 0 0,0 0 0,0 0 0,0 0-1,1 0 1,-1 0 0,0 0 0,0 0 0,0 0 0,0 0 0,0 1 0,0-1-1,0 0 1,0 0 0,0 0 0,1 0 0,-1 0 0,0 0 0,0 0 0,0 1-1,0-1 1,0 0 0,0 0 0,0 0 0,0 0 0,0 0 0,0 0 0,0 0 0,0 1-1,0-1 1,0 0 0,0 0 0,8 14 109,8 11 133,2-6-92,34 27 0,-32-30-43,32 35-1,-22-8-107,-12-16 0,-17-26-16,-1-1 1,0 1-1,1 0 0,-1-1 1,0 1-1,1 0 0,-1-1 0,1 1 1,-1-1-1,1 1 0,0-1 1,-1 1-1,1-1 0,-1 1 1,1-1-1,0 0 0,0 1 0,-1-1 1,1 0-1,0 0 0,-1 0 1,1 1-1,0-1 0,0 0 1,0 0-1,0-1-39,0 1 0,-1 0 0,1-1 0,0 0 0,-1 1-1,1-1 1,-1 1 0,1-1 0,-1 0 0,1 1 0,-1-1 0,1 0 0,-1 1 0,0-1 0,1 0 0,-1 0 0,0 0-1,1-1 1,1-8-926,0 0 1,0-18-1,-1 21 253,2-18-2386,2 4 1175</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4.307"/>
    </inkml:context>
    <inkml:brush xml:id="br0">
      <inkml:brushProperty name="width" value="0.05" units="cm"/>
      <inkml:brushProperty name="height" value="0.05" units="cm"/>
      <inkml:brushProperty name="color" value="#FF0066"/>
    </inkml:brush>
  </inkml:definitions>
  <inkml:trace contextRef="#ctx0" brushRef="#br0">0 0 12371,'0'6'5510,"1"4"-3408,-1-1-1,1 1 1,5 17 0,0-7-362,17 38 1,-16-41-1449,-1 1 0,-1 0 0,-1 1 0,-1-1 0,0 1 0,0 19 0,-1-11-21,-2-25-241,0 0-1,1 0 0,-1 0 1,1-1-1,-1 1 1,1 0-1,-1 0 1,1 0-1,0 0 0,0-1 1,0 1-1,1 1 1,-1-2-21,-1-1 0,0 0 0,1 1 0,-1-1 0,1 0 0,-1 0 0,0 1 0,1-1 0,-1 0 0,1 0 0,-1 0 0,1 1 0,-1-1 0,0 0 0,1 0 0,-1 0 0,1 0 1,-1 0-1,1 0 0,-1 0 0,1 0 0,0-1-3,0 1 0,0 0 1,0-1-1,0 1 1,0-1-1,0 0 0,0 1 1,0-1-1,0 0 0,0 1 1,0-1-1,-1 0 1,2-1-1,15-18 2,-3 2-5,32-29 1,-40 42-4,0 0-1,1 1 1,-1-1 0,1 2-1,-1-1 1,1 1 0,0 0 0,1 0-1,12-3 1,-10 4-180,0 0-1002,0 0-1,0-1 1,15-6-1,-23 8 921,1 0 0,-1 0 0,0 0 0,1-1-1,-1 1 1,0-1 0,0 0 0,0 0 0,0 1 0,-1-1 0,1-1 0,0 1 0,-1 0-1,0 0 1,1 0 0,-1-1 0,0 1 0,1-5 0,0-5-1635</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4.791"/>
    </inkml:context>
    <inkml:brush xml:id="br0">
      <inkml:brushProperty name="width" value="0.05" units="cm"/>
      <inkml:brushProperty name="height" value="0.05" units="cm"/>
      <inkml:brushProperty name="color" value="#FF0066"/>
    </inkml:brush>
  </inkml:definitions>
  <inkml:trace contextRef="#ctx0" brushRef="#br0">0 112 14195,'5'-4'4533,"45"-31"1949,-28 21-5583,37-18-1,-48 27-808,0 0 0,0 1 0,1 1 0,-1 0 0,1 1 0,13-1 0,-19 2-74,-1 1 0,1 0 0,-1 0 0,1 1 0,-1 0 0,0 0 0,1 0 0,-1 0 0,0 1 0,1 0 0,-1 0 0,0 0 0,0 1 0,-1 0 0,7 4 0,25 21 188,-20-16-146,-1 0-1,0 1 1,-1 0-1,14 17 1,-11-6 124,0 1 1,-2 0-1,-1 1 1,15 38-1,-8-9 1090,16 71-1,-36-121-1179,0-1 0,0 0 0,0 1 0,0-1 0,-1 0 0,0 1 0,0 6 0,-1-10-82,1 1 1,-1 0-1,0 0 1,0 0-1,1 0 1,-1 0-1,0-1 1,-1 1-1,1 0 1,0-1-1,0 1 1,-1-1-1,1 1 0,-1-1 1,1 0-1,-1 0 1,-3 2-1,-9 5-127,-1 0 0,-1-2 0,1 0 0,-1 0 0,0-2 0,-33 6 0,49-10-1,0 0-1,-1 0 1,1 0-1,-1 0 1,1 0-1,-1 0 1,1 0-1,-1 0 1,1 0-1,0 0 1,-1 0-1,1 1 0,-1-1 1,1 0-1,0 0 1,-1 0-1,1 1 1,0-1-1,-1 0 1,1 1-1,0-1 1,-1 1-1,12 5-5348,14 1 1895</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9.446"/>
    </inkml:context>
    <inkml:brush xml:id="br0">
      <inkml:brushProperty name="width" value="0.05" units="cm"/>
      <inkml:brushProperty name="height" value="0.05" units="cm"/>
      <inkml:brushProperty name="color" value="#FF0066"/>
    </inkml:brush>
  </inkml:definitions>
  <inkml:trace contextRef="#ctx0" brushRef="#br0">15 0 12667,'-1'1'350,"0"-1"0,0 1 0,0-1 1,0 1-1,0 0 0,0 0 0,1-1 0,-1 1 1,0 0-1,0 0 0,1 0 0,-1 0 1,1-1-1,-1 1 0,1 0 0,-1 0 0,1 0 1,-1 1-1,1-1 0,0 0 0,-1 2 0,1-3-219,0 1 0,0 0-1,1-1 1,-1 1 0,0 0 0,0-1-1,0 1 1,0 0 0,1-1-1,-1 1 1,0 0 0,1-1-1,-1 1 1,0-1 0,1 1-1,-1 0 1,1-1 0,-1 1-1,1-1 1,-1 1 0,1-1-1,-1 0 1,1 1 0,-1-1-1,1 0 1,0 1 0,-1-1 0,1 0-1,0 1 1,-1-1 0,1 0-1,0 0 1,1 0 0,22 3 1661,30 1 1,-32-4-1158,38 7 0,-52-5-635,0 0-1,-1 0 1,1 0 0,-1 1 0,0 0 0,0 1 0,0 0 0,11 8 0,-13-8-122,-3-2-249,0 0 1,0 0-1,1-1 0,-1 1 0,1 0 0,-1-1 0,1 1 0,-1-1 0,1 0 0,0 0 1,0 0-1,0 0 0,-1-1 0,1 1 0,0-1 0,6 1 0,5-4-1154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09.980"/>
    </inkml:context>
    <inkml:brush xml:id="br0">
      <inkml:brushProperty name="width" value="0.05" units="cm"/>
      <inkml:brushProperty name="height" value="0.05" units="cm"/>
      <inkml:brushProperty name="color" value="#008C3A"/>
    </inkml:brush>
  </inkml:definitions>
  <inkml:trace contextRef="#ctx0" brushRef="#br0">10 84 8842,'-3'-13'2593,"1"0"1,0 0 0,-1-27-1,3 40-2539,0 0-1,0 0 1,0-1-1,0 1 1,0 0-1,0 0 1,1-1-1,-1 1 1,0 0-1,0 0 1,0 0-1,0-1 1,0 1-1,1 0 1,-1 0-1,0 0 1,0-1 0,0 1-1,1 0 1,-1 0-1,0 0 1,0 0-1,0 0 1,1 0-1,-1-1 1,0 1-1,0 0 1,1 0-1,-1 0 1,0 0-1,0 0 1,1 0-1,-1 0 1,0 0-1,0 0 1,1 0-1,-1 0 1,0 0-1,0 0 1,1 0 0,-1 1-1,16 3 178,-11-2-3,38 7 369,0-2-1,60 4 1,90-7 571,-188-4-1134,214-13 1289,-51 0 190,-152 13-1330,61-1 687,-66 2-766,0 0 0,0 1 0,0 0 1,20 7-1,-17-4-81,-7-3-767,0 1 0,-1-1 0,0 1 0,1 1 0,9 6 0,11 11-775</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39.774"/>
    </inkml:context>
    <inkml:brush xml:id="br0">
      <inkml:brushProperty name="width" value="0.05" units="cm"/>
      <inkml:brushProperty name="height" value="0.05" units="cm"/>
      <inkml:brushProperty name="color" value="#FF0066"/>
    </inkml:brush>
  </inkml:definitions>
  <inkml:trace contextRef="#ctx0" brushRef="#br0">1 7 14931,'1'-7'3987,"4"11"-1406,2 12-350,8 29-561,-3 0 0,11 69 0,-19-88-1268,2 20 69,-3 1-1,-1 0 0,-7 60 0,1-10-237,4-88-231,1 37 24,0-44-60,-1 0 0,0 1 0,1-1 0,-1 0 0,1 1 0,0-1 0,0 0 0,0 0 0,0 0 0,0 0 0,0 0 0,1 0 0,-1 0 0,0 0 0,3 2 0,-3-3 0,-1-1 0,0 0 0,1 0 0,-1 0 0,0 0 0,1 1 0,-1-1 0,0 0 0,1 0 0,-1 0 0,0 0 0,1 0 0,-1 0 0,1 0 0,-1 0 0,0 0 0,1 0 0,-1 0 0,0 0 0,1 0 0,-1 0 0,0 0 0,1 0 0,-1 0 0,1-1 0,-1 1 0,0 0 0,0 0 0,1 0 0,-1-1 0,0 1 0,1 0 0,-1 0 0,1-1 0,7-12-1367,-4 4 274,-1-1 0,0 1 1,0-1-1,1-12 0,3-19-768</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40.116"/>
    </inkml:context>
    <inkml:brush xml:id="br0">
      <inkml:brushProperty name="width" value="0.05" units="cm"/>
      <inkml:brushProperty name="height" value="0.05" units="cm"/>
      <inkml:brushProperty name="color" value="#FF0066"/>
    </inkml:brush>
  </inkml:definitions>
  <inkml:trace contextRef="#ctx0" brushRef="#br0">7 140 10346,'-2'7'1577,"-1"-1"1719,1-2-1095,6-2 7,4-2-151,6-2-305,6-7-376,-1-1-127,4-7-313,3-3-160,-1 1-336,-1 1-160,-5 1-312,-1 0-320,-6 3-920,-3 2-433,-4 9-2592</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40.314"/>
    </inkml:context>
    <inkml:brush xml:id="br0">
      <inkml:brushProperty name="width" value="0.05" units="cm"/>
      <inkml:brushProperty name="height" value="0.05" units="cm"/>
      <inkml:brushProperty name="color" value="#FF0066"/>
    </inkml:brush>
  </inkml:definitions>
  <inkml:trace contextRef="#ctx0" brushRef="#br0">1 89 14923,'7'-2'1585,"-1"0"1695,4-1-855,2-4-681,0 0-432,-2-1-928,4-2-328,-1-1-792,3-2-464,-1-2-1360,9 4 1279</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40.767"/>
    </inkml:context>
    <inkml:brush xml:id="br0">
      <inkml:brushProperty name="width" value="0.05" units="cm"/>
      <inkml:brushProperty name="height" value="0.05" units="cm"/>
      <inkml:brushProperty name="color" value="#FF0066"/>
    </inkml:brush>
  </inkml:definitions>
  <inkml:trace contextRef="#ctx0" brushRef="#br0">80 17 11979,'-5'4'1132,"0"1"-1,0 0 1,0 0 0,1 0 0,-6 9 0,5-5-278,0 0 0,0 0-1,-3 11 1,3-3-287,0-1 1,1 1 0,1 0-1,-2 19 1,5-29-432,-1 0 1,1 0 0,1 0 0,-1 0-1,1 0 1,0 0 0,1-1 0,0 1 0,0 0-1,3 7 1,-2-9-83,-1 0 0,1-1-1,0 0 1,0 0 0,0 0 0,1 0 0,-1 0-1,1-1 1,0 0 0,0 1 0,0-1-1,1-1 1,-1 1 0,9 3 0,-3-2-11,0 0 1,0-1-1,0 0 0,1-1 1,-1 0-1,1 0 0,14-1 1,-20-1-13,1 0 0,-1 0-1,1-1 1,-1 0 0,0 0 0,1 0 0,-1-1 0,0 0 0,0 0 0,0 0 0,0-1 0,0 1-1,-1-1 1,1-1 0,-1 1 0,5-5 0,-4 3 37,0 0 0,0-1 0,0 0 1,-1 0-1,0 0 0,0 0 0,0-1 0,-1 1 0,0-1 0,-1 0 0,1 0 1,-1 0-1,0-1 0,-1 1 0,0 0 0,0-1 0,-1 1 0,0-1 0,0 1 1,0 0-1,-1-1 0,0 1 0,-5-14 0,3 12 5,-1 0 0,-1 1 0,0-1 0,0 1 1,-1 0-1,0 1 0,0-1 0,-1 1 0,1 0 0,-2 1 0,1 0 0,-1 0 0,0 0 0,-12-6 1,7 6-62,1 0 1,-1 0 0,-1 2 0,1-1-1,-1 2 1,1 0 0,-1 0 0,0 1 0,-19 0-1,31 2-136,0 0-1,0 0 0,0 1 0,1-1 0,-1 0 1,0 1-1,1-1 0,-3 2 0,4-2 86,0 0 1,-1 0-1,1 0 0,0 0 0,0 0 1,0 0-1,0 0 0,0 0 0,0 0 1,0 0-1,0 0 0,0 0 0,0 0 1,0 1-1,-1-1 0,1 0 0,0 0 1,0 0-1,0 0 0,0 0 0,0 0 1,0 0-1,0 0 0,0 0 0,0 1 1,0-1-1,0 0 0,0 0 0,0 0 1,0 0-1,0 0 0,0 0 0,0 0 1,0 0-1,0 1 0,0-1 0,0 0 1,0 0-1,0 0 0,0 0 0,0 0 1,0 0-1,0 0 0,10 5-1692,9-1 1831,-1 0-484</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41.094"/>
    </inkml:context>
    <inkml:brush xml:id="br0">
      <inkml:brushProperty name="width" value="0.05" units="cm"/>
      <inkml:brushProperty name="height" value="0.05" units="cm"/>
      <inkml:brushProperty name="color" value="#FF0066"/>
    </inkml:brush>
  </inkml:definitions>
  <inkml:trace contextRef="#ctx0" brushRef="#br0">2 62 18116,'-2'8'8130,"6"-11"-6282,1-4-1032,2 1-280,1-3-624,1 4-344,-3-5-1288,3-2-1209,3-5 1553</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41.526"/>
    </inkml:context>
    <inkml:brush xml:id="br0">
      <inkml:brushProperty name="width" value="0.05" units="cm"/>
      <inkml:brushProperty name="height" value="0.05" units="cm"/>
      <inkml:brushProperty name="color" value="#FF0066"/>
    </inkml:brush>
  </inkml:definitions>
  <inkml:trace contextRef="#ctx0" brushRef="#br0">2 168 14947,'1'0'158,"1"-2"2211,-2 2-2211,1 0 0,-1 0 0,0-1 0,0 1 0,0 0 0,0 0 0,0 0 0,0-1 0,0 1 0,0 0 0,0 0-1,0-1 1,0 1 0,0 0 0,0 0 0,0 0 0,0-1 0,0 1 0,0 0 0,0 0 0,-2-3 2211,2 3-2211,0 0 0,0 0 0,-1-1 0,1 1 0,0 0 0,0 0 0,0 0 0,-1 0-1,1 0 1,0 0 0,0 0 0,-1 0 0,1 0 0,0 0 0,0 0 0,-1 0 0,1 0 0,10-3 326,0-1 1,-1 0-1,1 0 0,-1-1 1,0-1-1,-1 1 1,1-1-1,-1-1 0,10-9 1,-4 2-473,-1 0 0,0-2 0,21-31 0,-31 41-913,-13 14-4952,1 9 4125</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41.866"/>
    </inkml:context>
    <inkml:brush xml:id="br0">
      <inkml:brushProperty name="width" value="0.05" units="cm"/>
      <inkml:brushProperty name="height" value="0.05" units="cm"/>
      <inkml:brushProperty name="color" value="#FF0066"/>
    </inkml:brush>
  </inkml:definitions>
  <inkml:trace contextRef="#ctx0" brushRef="#br0">10 1 12059,'0'11'3730,"-1"0"1,-3 14 0,1-7-2695,2-16-994,1 1 1,0 0 0,0 0 0,0 0-1,0 0 1,0 0 0,1 0 0,-1 0-1,1 0 1,0 0 0,-1-1 0,1 1-1,1 0 1,-1-1 0,0 1 0,3 4-1,-1-4-38,0 0-1,0 0 1,0 0-1,0-1 1,0 1-1,1-1 0,-1 0 1,1 0-1,-1 0 1,8 3-1,0-2 17,-1 0 0,0-1 1,1 0-1,-1-1 0,1 0 0,-1 0 0,1-1 0,19-3 0,17-5 607,-28 3-134,0 2 0,0 1 0,25-1 0,-42 3-407,1 0-1,-1 0 0,0 1 1,0-1-1,1 0 0,-1 1 1,0 0-1,0-1 0,0 1 1,0 0-1,0 0 0,0 0 0,0 0 1,0 1-1,0-1 0,0 1 1,-1-1-1,1 1 0,0-1 1,-1 1-1,2 2 0,-2-2 12,1 1 0,-1 0 0,0 0 0,0 0 0,0 0 0,-1 0 0,1 0 0,-1 0-1,0 0 1,1 0 0,-1 0 0,0 0 0,-1 0 0,1 0 0,-2 5 0,0 0-11,-1 1 0,0 0 0,-1-1 0,0 1 0,-1-1 0,1 0 1,-1-1-1,-11 13 0,8-11-210,0 0 0,-1 0 0,0-1 0,-1 0-1,0-1 1,-10 7 0,14-11-58,-1 0 1,1 0-1,0 0 0,-11 2 0,10-4 22,0 0 0,-1 0 0,-9-1-1,17 0 160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0.094"/>
    </inkml:context>
    <inkml:brush xml:id="br0">
      <inkml:brushProperty name="width" value="0.05" units="cm"/>
      <inkml:brushProperty name="height" value="0.05" units="cm"/>
      <inkml:brushProperty name="color" value="#FF0066"/>
    </inkml:brush>
  </inkml:definitions>
  <inkml:trace contextRef="#ctx0" brushRef="#br0">29 175 7250,'2'3'2995,"-2"-3"-2853,1 1 1,-1-1 0,0 0-1,0 0 1,0 0 0,0 0-1,1 0 1,-1 0-1,0 0 1,0 0 0,0 0-1,1 0 1,-1 0 0,0 0-1,0 0 1,0 0-1,1 0 1,-1 0 0,0 0-1,0 0 1,0 0 0,0 0-1,1-1 1,10-3 1723,98-70 5400,-24 14-4634,-23 20-2100,-93 55-664,0 2-1,1 1 1,1 1-1,1 1 1,0 2-1,2 1 1,-32 35-1,53-53 140,0 0 0,0 1 0,1 0 0,0 0 1,0 0-1,0 1 0,1-1 0,-4 13 0,6-19-4,1 1 0,0-1 0,0 1 0,0-1 0,0 1 0,0-1 0,0 0 0,0 1 1,0-1-1,1 1 0,-1-1 0,0 1 0,0-1 0,0 0 0,0 1 0,0-1 0,1 1 0,-1-1 0,0 0 0,0 1 0,1-1 0,-1 0 0,0 1 0,1-1 0,-1 0 1,0 0-1,1 1 0,-1-1 0,0 0 0,1 0 0,-1 1 0,0-1 0,1 0 0,-1 0 0,1 0 0,-1 0 0,0 0 0,1 0 0,17 1 183,24-9 226,-28 4-199,0 2 0,0 0 0,15-1 1,-24 3-150,1 1 0,-1-1 0,0 1 0,0 0 0,0 0 0,0 0 0,0 1 0,0 0 0,-1 0 0,1 0 0,-1 1 0,7 3 0,-5-1-43,0 1 0,0-1 0,0 1 0,-1 0 0,0 0 0,-1 1 0,1-1 0,-1 1 0,0 0 0,-1 0-1,0 1 1,0-1 0,0 0 0,-1 1 0,2 11 0,0 12 146,-1-1 0,-1 51 0,-2-72-62,0-8-62,0 0 0,0 1 0,0-1 0,0 0 1,0 0-1,0 0 0,1 0 0,-1 1 0,0-1 0,0 0 0,1 0 0,-1 0 0,1 0 0,-1 0 0,1 0 0,0 0 0,-1 0 0,1 0 0,0 0 0,0 0 0,-1 0 0,1 0 0,0 0 0,0-1 0,0 1 0,0 0 0,0-1 0,0 1 0,1 0 0,2-1 25,-1 1 1,0-1-1,1 1 0,-1-1 1,0 0-1,1 0 0,-1-1 1,0 1-1,6-2 0,6-2-307,0-1 0,0 0 1,0-1-1,0-1 0,-1 0 0,0-1 0,-1-1 0,0 0 1,0-1-1,17-16 0,-24 19-571,0-1 0,-1 0 0,1 0 0,-2 0 0,1-1 0,5-15-1,-5 14 574,14-32-669</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0.668"/>
    </inkml:context>
    <inkml:brush xml:id="br0">
      <inkml:brushProperty name="width" value="0.05" units="cm"/>
      <inkml:brushProperty name="height" value="0.05" units="cm"/>
      <inkml:brushProperty name="color" value="#FF0066"/>
    </inkml:brush>
  </inkml:definitions>
  <inkml:trace contextRef="#ctx0" brushRef="#br0">1 107 12963,'0'5'1358,"0"0"1,1 0 0,0 0-1,0 0 1,2 6 0,3 5 748,13 22 1,-11-23-1296,21 35 294,-38-65-1094,1 0-1,-8-22 0,11 21-32,0 2 5,-6-28-1,11 42 18,0-1-1,0 0 1,0 1-1,0-1 1,0 0-1,0 1 1,0-1-1,1 0 1,-1 1-1,0-1 1,0 0-1,1 1 1,-1-1-1,1 1 1,-1-1-1,0 1 0,1-1 1,-1 1-1,1-1 1,-1 1-1,1-1 1,-1 1-1,1-1 1,0 1-1,-1 0 1,1-1-1,-1 1 1,1 0-1,0 0 1,-1-1-1,1 1 0,0 0 1,-1 0-1,1 0 1,0 0-1,-1 0 1,2 0-1,32 0 77,-25 0-43,0 0-4,-5 0-18,0 0 0,0 0 0,0 0 0,0 0-1,0-1 1,4-1 0,-7 2-6,1-1-1,-1 0 1,1 0 0,-1 0-1,0 0 1,1 0-1,-1 0 1,0 0 0,0 0-1,1 0 1,-1-1 0,0 1-1,0-1 1,-1 1-1,1 0 1,0-1 0,1-2-1,2-8 165,0 0-1,5-23 1,-4 14 512,-5 20-294,0 4-255,1-1 0,0 0 0,0 1 0,0-1 0,0 0 0,0 0 0,0 0 0,1 0 0,-1 0 0,3 3 0,3 2-70,0-1 1,1 0-1,-1 0 0,1-1 0,1 0 1,-1-1-1,0 1 0,1-2 0,0 1 1,0-1-1,0-1 0,0 1 0,15 0 1,-22-2-215,-1-1 1,1 0 0,-1 0-1,1 0 1,-1 0 0,1 0-1,-1 0 1,1-1-1,-1 1 1,1 0 0,-1-1-1,1 1 1,-1-1 0,1 0-1,-1 1 1,0-1 0,1 0-1,1-1 1,-1 0-558,0-1 0,-1 1 0,1 0 1,0-1-1,-1 1 0,1-1 0,-1 0 0,1-3 0,5-7-1351</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1.040"/>
    </inkml:context>
    <inkml:brush xml:id="br0">
      <inkml:brushProperty name="width" value="0.05" units="cm"/>
      <inkml:brushProperty name="height" value="0.05" units="cm"/>
      <inkml:brushProperty name="color" value="#FF0066"/>
    </inkml:brush>
  </inkml:definitions>
  <inkml:trace contextRef="#ctx0" brushRef="#br0">2 7 15195,'0'1'6090,"-1"7"-3543,2 7-98,2 9-137,5 30 1,-6-48-2268,0 1 1,0-1-1,0 0 1,0 0 0,1 0-1,0 0 1,0 0-1,1-1 1,7 9-1,-9-12-36,-1 0-1,1 0 1,1 0-1,-1-1 1,0 1-1,0-1 1,1 0-1,-1 1 1,1-1 0,-1 0-1,1 0 1,-1-1-1,1 1 1,0 0-1,-1-1 1,1 0-1,0 1 1,-1-1-1,1 0 1,0 0-1,4-2 1,-2 1 13,0 0 0,-1 0 0,0-1 0,1 0 0,-1 0 0,0 0 0,0 0 0,0-1 0,0 1 0,-1-1 0,6-5 0,6-8 8,-8 8-25,1 0-1,9-7 0,-15 13-20,1 0 1,0 0-1,-1 1 0,1-1 0,0 1 0,0 0 1,0 0-1,0 0 0,0 0 0,0 0 1,6 0-1,5 0-330,0 0 0,0-1 1,0 0-1,15-5 0,-26 6-48,0-1 0,1 1-1,-1 0 1,1-1-1,-1 0 1,0 1 0,0-1-1,0-1 1,0 1 0,-1 0-1,1-1 1,0 1 0,-1-1-1,0 0 1,1 0-1,-1 0 1,0 0 0,-1 0-1,1 0 1,2-7 0,1-8-2926,2 0 1218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1.387"/>
    </inkml:context>
    <inkml:brush xml:id="br0">
      <inkml:brushProperty name="width" value="0.05" units="cm"/>
      <inkml:brushProperty name="height" value="0.05" units="cm"/>
      <inkml:brushProperty name="color" value="#FF0066"/>
    </inkml:brush>
  </inkml:definitions>
  <inkml:trace contextRef="#ctx0" brushRef="#br0">20 384 10618,'-2'-3'332,"0"0"0,0 0 0,0 0 0,0 0 0,0-1 0,1 1-1,-1-1 1,1 0 0,0 1 0,0-1 0,1 0 0,-1 1 0,1-8 0,0 6 15,1 1 0,0-1 0,0 0 0,0 1 0,0-1-1,1 1 1,0-1 0,0 1 0,0 0 0,4-7 0,-4 9-166,-1 0 0,1 0-1,-1 0 1,1 0-1,-1 0 1,1 1-1,0-1 1,0 0 0,0 1-1,0-1 1,0 1-1,0 0 1,5-2-1,-5 2-101,-1 1-1,1 0 0,0 0 1,-1 0-1,1 0 1,-1 0-1,1 0 0,0 0 1,-1 0-1,1 1 0,-1-1 1,1 1-1,-1-1 0,1 1 1,-1 0-1,1-1 1,-1 1-1,0 0 0,1 0 1,-1 0-1,0 0 0,2 2 1,4 5 116,0 0 1,0 1 0,-1 0 0,0 0-1,0 0 1,6 16 0,-1-2 10,9 16 52,-9-15-95,25 39 0,-33-58-132,1 0-1,-1-1 1,1 1-1,0-1 1,0 1-1,1-1 0,0-1 1,-1 1-1,1-1 1,0 1-1,1-2 1,-1 1-1,7 2 1,-10-4-12,0-1 1,0 1 0,0-1-1,0 0 1,0 0-1,0 0 1,0 0 0,0 0-1,0 0 1,1-1-1,-1 1 1,0-1 0,0 1-1,0-1 1,-1 0-1,1 0 1,0 0-1,0 0 1,0 0 0,0 0-1,-1 0 1,1 0-1,-1-1 1,1 1 0,-1-1-1,1 1 1,-1-1-1,0 0 1,0 0-1,1-2 1,3-4 32,-1 0 0,0-1 1,0 0-1,-1 0 0,3-11 0,4-23 21,-1 0 0,3-47-1,-10 64-69,-2 0 0,0 0 0,-2 1 0,-9-50 0,8 55-109,-7-22-366,9 39 182,0 0-1,0 0 0,0 1 0,0-1 0,-1 0 0,1 1 0,-1-1 0,0 1 0,0 0 0,0 0 1,-2-3-1,4 5 146,-1-1 1,1 1 0,0 0 0,-1 0 0,1-1 0,0 1 0,0 0 0,-1 0 0,1 0 0,0 0-1,-1-1 1,1 1 0,0 0 0,-1 0 0,1 0 0,0 0 0,-1 0 0,1 0 0,-1 0-1,1 0 1,0 0 0,-1 0 0,1 0 0,0 0 0,-1 0 0,1 0 0,0 0 0,-1 0-1,1 1 1,0-1 0,-1 0 0,1 0 0,0 0 0,-1 1 0,-3 2-1613</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27.418"/>
    </inkml:context>
    <inkml:brush xml:id="br0">
      <inkml:brushProperty name="width" value="0.05" units="cm"/>
      <inkml:brushProperty name="height" value="0.05" units="cm"/>
      <inkml:brushProperty name="color" value="#008C3A"/>
    </inkml:brush>
  </inkml:definitions>
  <inkml:trace contextRef="#ctx0" brushRef="#br0">487 578 4225,'-5'-9'5380,"5"-8"-4065,0 9-211,8 64 2029,-8-50-3092,1 0 1,0 0 0,0 0 0,0 0 0,1 0 0,0-1 0,0 1 0,4 6 0,-5-9-37,1-1 0,-1 0 0,1 0 0,0 0 0,0 0 0,0 0 0,0 0 0,0 0 0,0-1 0,1 1 0,-1-1 0,0 1 0,1-1 0,-1 0 0,1 0 0,-1 0 0,1 0 0,0-1 0,-1 1 0,5 0 0,2-1 71,0 0-1,0-1 0,0 0 1,0 0-1,0-1 0,14-4 1,-15 3 45,0 1 0,0 0 0,1 0 0,-1 1 0,0 0 1,0 1-1,1 0 0,15 1 0,-9 4-73,0 0 1,0 0-1,-1 2 1,20 11-1,10 4-38,-24-14-5,0-1 0,1-1-1,0-1 1,34 4 0,87 0 14,-132-9-17,224-3 409,-24 0 375,-131 6-211,-27-1-142,0-1 0,70-9-1,6-12 10,-9 1 389,138-5 0,-204 21-689,0-2 0,52-13 0,103-32 379,-111 24-312,-62 19-167,1 1 1,0 1-1,0 3 1,48 1 0,143 21 236,-111-7-226,-37-1 67,-1 3 0,84 28 0,13 3 47,-133-37-108,0-1-1,1-2 1,0-2 0,0-2-1,83-7 1,-50-10 74,-17 2-65,-15 3-26,-1-1 0,50-22 0,-65 23-48,-16 6 7,-1 1-1,1 1 0,17-2 0,-16 3-4,0-1-1,16-5 0,-7 0 21,-1-2-1,28-15 1,-33 17-16,0 1 0,0 0 0,17-4-1,-19 7-32,0-1 0,-1-1 0,1 0-1,-1 0 1,17-12 0,24-15-671,100-44 1,-148 73 609,-4 2 53,1 0 0,-1 0-1,1 0 1,-1 0 0,1 1 0,-1-1 0,1 0 0,-1 1-1,4 0 1,-6 0 45,1 0-1,-1 0 0,0 0 0,0 0 1,1 0-1,-1 0 0,0 0 1,0 0-1,1-1 0,-1 1 0,0 0 1,0 0-1,1 0 0,-1 0 0,0 0 1,0 0-1,1-1 0,-1 1 1,0 0-1,0 0 0,0 0 0,1 0 1,-1-1-1,0 1 0,0 0 1,0 0-1,0-1 0,0 1 0,1 0 1,-1 0-1,0-1 0,0 1 0,0 0 1,0 0-1,0-1 0,0 1 1,0 0-1,0 0 0,0-1 0,0 1 1,0 0-1,0 0 0,0-1 0,0 1 1,-5-16 85,3 13-83,0-3 1,0 1-1,0 0 1,-1 0-1,0 0 1,0 0 0,0 1-1,-1-1 1,0 1-1,0 0 1,0 0-1,0 0 1,0 1 0,-1-1-1,-9-5 1,-34-16 18,30 16 6,2 0 1,-1-1 0,-17-13 0,20 11 73,-31-20 1,38 28-99,1 1 0,-1 0-1,0 1 1,0-1 0,0 1 0,0 1-1,0-1 1,-9 0 0,-347-13-106,207 11 141,-408 16-54,-175-10-371,535-15 193,-139-3 161,50 29-18,-123-2 89,357-15 37,1-1 0,0-4 0,-65-17 0,37 3 60,0 4 0,-158-14 0,69 12-48,114 11-64,-123-3 1,164 14-29,-1 1 1,1 1 0,0 1 0,-25 8 0,-75 33-71,86-31 59,-111 49-5,125-52 9,0 0 0,1 2 0,0 0 0,-32 31 1,14-7-24,-44 58 1,69-78 31,0 0 0,1 1 0,1 1 0,1 0 0,0 0 0,-7 28 0,13-38 6,1-1 0,1 1-1,0 0 1,0 0-1,1 0 1,0 0 0,0 0-1,1 0 1,0-1 0,0 1-1,1 0 1,1-1 0,-1 1-1,7 13 1,-4-14 21,0 1 0,0-1 1,0 0-1,1 0 0,1-1 0,-1 0 0,1 0 1,0 0-1,1-1 0,0 0 0,0-1 1,0 0-1,14 7 0,-6-5 13,0-1 0,1 0 0,-1-2 0,1 0 0,0 0 0,20 0 0,6-2-112,60-4 0,26-10-322,4-14 147,-122 23 229</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1.446"/>
    </inkml:context>
    <inkml:brush xml:id="br0">
      <inkml:brushProperty name="width" value="0.05" units="cm"/>
      <inkml:brushProperty name="height" value="0.05" units="cm"/>
      <inkml:brushProperty name="color" value="#FF0066"/>
    </inkml:brush>
  </inkml:definitions>
  <inkml:trace contextRef="#ctx0" brushRef="#br0">11 114 13379,'-1'-2'396,"0"1"-1,0 0 1,0-1 0,0 0 0,0 1 0,0-1 0,1 1-1,-1-1 1,0 0 0,1 0 0,0 1 0,-1-3-1,1 3-257,0 0-1,0 0 1,1 0-1,-1 0 1,0 0-1,0 1 1,1-1-1,-1 0 1,1 0-1,-1 0 1,1 1-1,-1-1 1,1 0-1,-1 1 1,1-1-1,0 1 1,-1-1-1,1 0 1,0 1-1,-1-1 1,1 1-1,0 0 1,0-1-1,0 1 1,-1 0-1,1-1 1,1 1-1,60-29 2214,-46 20-1995,1 1 1,0 1-1,0 0 1,25-5-1,-41 12-334,-1 0-1,1 0 1,-1-1-1,1 1 1,-1 1-1,1-1 1,-1 0-1,1 0 1,-1 0 0,1 0-1,-1 0 1,1 0-1,-1 0 1,1 1-1,-1-1 1,1 0-1,-1 0 1,1 1-1,-1-1 1,1 0 0,-1 1-1,0-1 1,1 0-1,-1 1 1,0-1-1,1 1 1,-1-1-1,0 1 1,0-1 0,1 0-1,-1 1 1,0-1-1,0 1 1,1 0-1,2 21 540,-3-17-446,6 34 438,1-1 0,3 0 1,26 71-1,-18-60-83,17 73-1,-34-114-964,3 22-6194,-4-10 5029</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1.851"/>
    </inkml:context>
    <inkml:brush xml:id="br0">
      <inkml:brushProperty name="width" value="0.05" units="cm"/>
      <inkml:brushProperty name="height" value="0.05" units="cm"/>
      <inkml:brushProperty name="color" value="#FF0066"/>
    </inkml:brush>
  </inkml:definitions>
  <inkml:trace contextRef="#ctx0" brushRef="#br0">19 1492 13371,'-3'2'325,"1"-1"41,1 0-1,-1 0 1,0 0-1,1 0 1,-1 0 0,1 0-1,0 1 1,-3 2-1,4-4-317,0 0-1,0 0 0,0 0 1,0 0-1,0 1 0,0-1 1,0 0-1,0 0 0,0 0 1,0 0-1,0 1 1,0-1-1,0 0 0,0 0 1,0 0-1,1 0 0,-1 0 1,0 1-1,0-1 0,0 0 1,0 0-1,0 0 0,0 0 1,0 0-1,0 0 1,1 0-1,-1 1 0,0-1 1,0 0-1,0 0 0,0 0 1,0 0-1,0 0 0,1 0 1,-1 0-1,0 0 0,0 0 1,0 0-1,0 0 0,1 0 1,-1 0-1,0 0 1,0 0-1,0 0 0,0 0 1,1 0-1,-1 0 0,0 0 1,0 0-1,0 0 0,0 0 1,0 0-1,1 0 0,-1 0 1,0 0-1,0-1 0,0 1 1,14-2 954,25-10 764,72-32-1,34-31-714,302-203 1518,-103 28-414,-7-18-464,106-80-687,-141 122-1104,-290 219-659,-12 7 729,0 0-1,0 0 1,1 0-1,-1 0 1,0 0-1,0 0 1,0 0 0,0 0-1,0 0 1,0 1-1,0-1 1,0 0 0,1 0-1,-1 0 1,0 0-1,0 0 1,0 0-1,0 0 1,0 0 0,0 0-1,0 0 1,0 0-1,0 0 1,0 0-1,1 0 1,-1 1 0,0-1-1,0 0 1,0 0-1,0 0 1,0 0 0,0 0-1,0 0 1,0 0-1,0 0 1,0 1-1,0-1 1,0 0 0,0 0-1,0 0 1,0 0-1,0 0 1,0 0-1,0 0 1,0 1 0,0-1-1,0 0 1,0 0-1,0 0 1,0 0 0,-9 20-2916,6-16 2697,-17 32-1869</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2.502"/>
    </inkml:context>
    <inkml:brush xml:id="br0">
      <inkml:brushProperty name="width" value="0.05" units="cm"/>
      <inkml:brushProperty name="height" value="0.05" units="cm"/>
      <inkml:brushProperty name="color" value="#FF0066"/>
    </inkml:brush>
  </inkml:definitions>
  <inkml:trace contextRef="#ctx0" brushRef="#br0">1 344 11763,'5'-9'1152,"0"-1"1,1 1 0,0 0 0,1 0 0,11-11 0,-3 3-197,63-71 2780,56-72 254,-127 149-3833,-7 11-156,0 0-1,0 0 1,0 0-1,0 0 1,0 0 0,0 0-1,0 0 1,0 0-1,0 0 1,0 0 0,0 0-1,0 0 1,0 0-1,0 0 1,0 0 0,0 0-1,0 0 1,0 0-1,0 0 1,0 0 0,0 0-1,0 0 1,0 0-1,-1 0 1,1 0 0,0 0-1,0 0 1,0 0-1,0 0 1,0 0 0,0 0-1,0 0 1,0-1-1,0 1 1,0 0 0,0 0-1,0 0 1,0 0-1,0 0 1,0 0 0,0 0-1,0 0 1,0 0-1,0 0 1,0 0 0,-18 17-237,-25 27-531,-40 52-1,68-76 701,1 1-1,0 0 0,2 1 1,0 0-1,-12 38 1,20-49 56,0 0 1,1 1 0,1-1-1,-1 13 1,2-19 19,1 0 1,1 0-1,-1-1 1,0 1 0,1 0-1,0-1 1,0 1-1,1 0 1,-1-1-1,1 1 1,0-1-1,5 8 1,-4-9 43,-1 0 1,1 0 0,0 0-1,0 0 1,0 0 0,1-1-1,-1 1 1,1-1 0,-1 0-1,5 2 1,3 1 299,1-1 0,13 4 0,24 8 501,22 5 392,-66-20-1172,0-1 1,1 1 0,-1-1 0,0 0 0,1-1 0,-1 0 0,0 1 0,1-2-1,-1 1 1,0 0 0,0-1 0,0 0 0,0-1 0,0 1 0,8-6 0,-8 4-400,0 1 0,-1 0 0,1-1 1,-1 0-1,0 0 0,-1 0 0,1 0 1,-1-1-1,1 0 0,-1 1 0,0-1 0,-1 0 1,0-1-1,1 1 0,0-6 0,1-11-2773,1 2 1127</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3.016"/>
    </inkml:context>
    <inkml:brush xml:id="br0">
      <inkml:brushProperty name="width" value="0.05" units="cm"/>
      <inkml:brushProperty name="height" value="0.05" units="cm"/>
      <inkml:brushProperty name="color" value="#FF0066"/>
    </inkml:brush>
  </inkml:definitions>
  <inkml:trace contextRef="#ctx0" brushRef="#br0">2 208 16243,'5'11'2379,"0"0"0,6 23 0,-8-19-1675,-1 0 0,0 1-1,0 26 1,-4-60-676,-7-25 1,2 13-165,1-1-1,-2-40 1,8 70 135,0 0 0,0 0 0,0 0 0,0 0 0,0 0 0,1 0 0,-1 0 0,0 0 0,0 0 0,1 0 0,-1 0 0,0 0 0,1 1 0,-1-1 0,2-1 0,-2 1 2,1 1 0,-1 0 0,0 0 0,1-1 0,-1 1 0,0 0 0,1 0 0,-1 0 0,1 0 0,-1 0 0,0 0 1,1-1-1,-1 1 0,1 0 0,-1 0 0,1 0 0,-1 1 0,0-1 0,1 0 0,-1 0 0,1 0 0,-1 0 0,0 0 1,2 1-1,2 1 21,0 0 0,0 1 0,-1 0 0,1 0 0,4 4 1,-1-1 30,1 1 69,1-1 0,0 1-1,0-1 1,0-1 0,1 0-1,0 0 1,0-1-1,11 3 1,-21-7-117,1 0 1,-1 0-1,0 0 0,1 0 1,-1-1-1,1 1 0,-1 0 0,0 0 1,1 0-1,-1 0 0,0-1 1,1 1-1,-1 0 0,0 0 1,1-1-1,-1 1 0,0 0 0,0-1 1,1 1-1,-1 0 0,0-1 1,0 1-1,0 0 0,1-1 0,-1 1 1,0 0-1,0-1 0,0 1 1,0-1-1,0 1 0,0 0 1,0-1-1,0 1 0,0-1 0,0 1 1,1-18 27,-1 17-22,-3-54 10,2 36-15,0 1 0,1-1-1,3-23 1,-3 40-6,0 0 0,1 0 0,-1 0 0,1-1 0,-1 1 0,1 0 0,0 0 1,0 1-1,0-1 0,0 0 0,0 0 0,1 0 0,-1 1 0,1-1 0,1-2 0,-1 3 1,-1 1-1,0-1 0,0 1 1,0-1-1,1 1 0,-1-1 1,0 1-1,1 0 0,-1 0 1,0-1-1,1 1 1,-1 0-1,0 0 0,1 0 1,-1 1-1,1-1 0,-1 0 1,0 0-1,1 1 0,-1-1 1,0 1-1,0-1 0,1 1 1,-1-1-1,1 2 1,4 1 9,-1 1 0,0-1 1,-1 1-1,1 0 1,-1 0-1,0 0 0,0 1 1,0 0-1,0-1 1,5 10-1,0 4 27,13 36 0,0 0-644,-10-38-837,-12-16 1288,0 1-1,1-1 1,-1 0 0,0 0 0,1 1 0,-1-1 0,1 0 0,-1 0 0,0 1 0,1-1 0,-1 0 0,1 0 0,-1 0 0,1 0 0,-1 0 0,1 0 0,-1 0 0,0 0 0,1 0 0,-1 0 0,1 0 0,-1 0 0,1 0 0,-1 0 0,1 0 0,-1 0 0,0-1 0,1 1-1,-1 0 1,1 0 0,-1 0 0,0-1 0,1 1 0,-1 0 0,1-1 0,-1 1 0,9-12-2396</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3.435"/>
    </inkml:context>
    <inkml:brush xml:id="br0">
      <inkml:brushProperty name="width" value="0.05" units="cm"/>
      <inkml:brushProperty name="height" value="0.05" units="cm"/>
      <inkml:brushProperty name="color" value="#FF0066"/>
    </inkml:brush>
  </inkml:definitions>
  <inkml:trace contextRef="#ctx0" brushRef="#br0">1 90 16580,'7'-2'647,"1"-1"0,-1 1 0,0-2 0,0 1 0,0-1 0,0 0 0,10-9 0,7-3-197,-13 10-334,-3 0-69,0 1 0,0 1 0,0-1 0,1 2 1,16-6-1,-24 9-45,0 0 0,-1 0 1,1 0-1,0 0 0,-1 0 1,1 0-1,0 1 0,-1-1 1,1 0-1,0 0 0,-1 1 1,1-1-1,-1 0 0,1 1 1,-1-1-1,1 1 0,-1-1 0,1 0 1,-1 1-1,1-1 0,-1 1 1,1 0-1,-1-1 0,0 1 1,1 0-1,9 21 146,-4-11-31,11 13 313,1 1 0,26 25 0,-13-14 247,-16-19-264,-2 0-1,0 1 1,-1 0-1,11 23 0,-19-34-315,-1-1 0,-1 1 0,0-1-1,0 1 1,0 0 0,-1 0 0,1 0 0,-2 0-1,1 0 1,-1 0 0,0 0 0,-1 0 0,1 0-1,-1 0 1,-1 0 0,-3 13 0,4-18-114,0 0-1,0 0 1,-1 0 0,1 0 0,0 0 0,-1 0-1,1 0 1,-1-1 0,0 1 0,1 0 0,-1-1-1,0 0 1,0 1 0,0-1 0,0 0-1,0 0 1,0 0 0,0 0 0,-1-1 0,1 1-1,0 0 1,0-1 0,-4 1 0,4-1-140,0 0-1,0 0 1,0 0 0,0 0-1,0 0 1,0-1 0,1 1-1,-1-1 1,0 1 0,0-1 0,0 1-1,1-1 1,-1 0 0,0 0-1,1 0 1,-1 0 0,1 0 0,-1 0-1,1-1 1,-1 1 0,1 0-1,0-1 1,0 1 0,0-1 0,0 0-1,0 1 1,0-1 0,-1-2-1,1 0-81,0 1 1,1-1-1,-1 1 0,1-1 0,0-5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3.623"/>
    </inkml:context>
    <inkml:brush xml:id="br0">
      <inkml:brushProperty name="width" value="0.05" units="cm"/>
      <inkml:brushProperty name="height" value="0.05" units="cm"/>
      <inkml:brushProperty name="color" value="#FF0066"/>
    </inkml:brush>
  </inkml:definitions>
  <inkml:trace contextRef="#ctx0" brushRef="#br0">1 99 19284,'32'-12'1088,"-7"-1"521,2-1-353,-6 4-248,-4-2-272,-5 5-536,-9-1-536,-5 1-752,-6-1-1136,-2 1 1159</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3.776"/>
    </inkml:context>
    <inkml:brush xml:id="br0">
      <inkml:brushProperty name="width" value="0.05" units="cm"/>
      <inkml:brushProperty name="height" value="0.05" units="cm"/>
      <inkml:brushProperty name="color" value="#FF0066"/>
    </inkml:brush>
  </inkml:definitions>
  <inkml:trace contextRef="#ctx0" brushRef="#br0">1 0 15059,'5'28'1529,"5"-3"1087,9-3-1264,0-5-231,3-5-593,0-4-344,0-6-712,-2-2-889,-3 5 761</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4.305"/>
    </inkml:context>
    <inkml:brush xml:id="br0">
      <inkml:brushProperty name="width" value="0.05" units="cm"/>
      <inkml:brushProperty name="height" value="0.05" units="cm"/>
      <inkml:brushProperty name="color" value="#FF0066"/>
    </inkml:brush>
  </inkml:definitions>
  <inkml:trace contextRef="#ctx0" brushRef="#br0">77 42 14483,'44'-42'6368,"-70"95"-5101,4-22-1341,7-11 38,2-1 0,0 2 1,-15 35-1,27-55 36,1-1 1,0 1 0,-1-1-1,1 1 1,0 0 0,-1-1-1,1 1 1,0 0 0,0-1-1,0 1 1,0 0 0,0-1-1,0 1 1,0 0 0,0-1-1,0 1 1,0 0 0,0-1-1,0 1 1,0 0-1,1 0 1,-1-1 0,0 1-1,0-1 1,1 1 0,-1 0-1,0-1 1,1 1 0,-1-1-1,1 1 1,-1-1 0,1 1-1,-1-1 1,1 1 0,-1-1-1,1 1 1,-1-1 0,1 0-1,0 1 1,-1-1 0,1 0-1,1 1 1,3 0 33,0-1 1,0 1-1,0-1 0,0 0 0,6 0 1,9 0 276,-16 1-204,1 0 1,0 0-1,-1 1 0,0 0 0,1 0 0,-1 0 1,0 0-1,0 1 0,0-1 0,0 1 0,-1 0 0,1 0 1,-1 1-1,0-1 0,0 1 0,0-1 0,0 1 1,4 8-1,-1-1 40,-1 0 0,-1 0 1,1 0-1,-2 1 0,0 0 0,3 14 0,-4 1 273,1 46-1,-3-20 566,0-51-924,0-1 1,0 1 0,0 0 0,1 0 0,-1 0 0,0-1 0,1 1-1,0 0 1,-1 0 0,1-1 0,0 1 0,0 0 0,0-1 0,0 1-1,0-1 1,0 1 0,0-1 0,0 0 0,0 1 0,1-1 0,-1 0 0,1 0-1,-1 0 1,4 1 0,-3-1-11,1 0-1,-1 0 1,1-1 0,-1 0-1,1 1 1,-1-1-1,1 0 1,-1 0 0,1 0-1,-1-1 1,1 1 0,-1 0-1,1-1 1,-1 0-1,1 0 1,-1 0 0,3-1-1,-4 2-51,10-5-9,1-1 0,-1 0 0,15-11 0,-23 15-236,-1-1-1,1 1 0,0-1 1,-1 1-1,0-1 0,0 0 0,0 0 1,0 0-1,0 0 0,0 0 0,-1 0 1,1-1-1,-1 1 0,0 0 0,0-1 1,0 1-1,0-5 0,3-29-4834,4 15 3614</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5.196"/>
    </inkml:context>
    <inkml:brush xml:id="br0">
      <inkml:brushProperty name="width" value="0.05" units="cm"/>
      <inkml:brushProperty name="height" value="0.05" units="cm"/>
      <inkml:brushProperty name="color" value="#FF0066"/>
    </inkml:brush>
  </inkml:definitions>
  <inkml:trace contextRef="#ctx0" brushRef="#br0">45 141 17244,'-2'6'1296,"0"0"0,1 0 1,0 0-1,0 1 0,0 9 0,1-13-1003,1 1 0,-1-1-1,1 0 1,0 0-1,0 0 1,0 0-1,0 0 1,0 0-1,1-1 1,0 1-1,-1 0 1,1 0-1,2 2 1,7 7 494,-4-4-408,-1 0 0,8 12 0,-13-17-372,1 1 0,-1-1 0,1 0 1,-1 1-1,0-1 0,0 1 0,0 0 0,-1-1 1,1 1-1,-1 4 0,0-8-15,0 0 0,0 0 1,0 1-1,0-1 0,0 0 0,0 0 0,0 0 1,0 0-1,0 0 0,0 0 0,0 1 0,0-1 1,0 0-1,0 0 0,0 0 0,0 0 0,0 0 1,0 0-1,0 1 0,0-1 0,0 0 0,0 0 1,0 0-1,-1 0 0,1 0 0,0 0 1,0 0-1,0 0 0,0 0 0,0 0 0,0 1 1,0-1-1,0 0 0,-1 0 0,1 0 0,0 0 1,0 0-1,0 0 0,0 0 0,0 0 0,0 0 1,-1 0-1,1 0 0,0 0 0,0 0 0,0 0 1,0 0-1,0 0 0,0 0 0,-1 0 0,1 0 1,0 0-1,0 0 0,0 0 0,0-1 0,0 1 1,0 0-1,0 0 0,-1 0 0,1 0 1,0 0-1,0 0 0,0 0 0,0 0 0,0 0 1,0-1-1,0 1 0,0 0 0,-6-6-370,4 1 248,1 0 0,0 0 1,1 0-1,-1 0 0,1 0 1,0 0-1,0-7 1,-1-21-252,1 33 377,0 0-1,0 0 1,0 0 0,0 0-1,0 0 1,0 0 0,0 1-1,0-1 1,0 0 0,0 0-1,0 0 1,0 0 0,0 0-1,0 0 1,0 0 0,-1 1-1,1-1 1,0 0 0,0 0-1,0 0 1,0 0 0,0 0-1,0 0 1,0 0-1,-1 0 1,1 0 0,0 0-1,0 0 1,0 0 0,0 0-1,0 0 1,0 0 0,-1 0-1,1 0 1,0 0 0,0 0-1,0 0 1,0 0 0,0 0-1,0 0 1,-1 0 0,1 0-1,0 0 1,0 0 0,0 0-1,0 0 1,0 0-1,0 0 1,0 0 0,-1-1-1,1 1 1,0 0 0,0 0-1,0 0 1,0 0 0,0 0-1,0 0 1,0 0 0,0-1-1,0 1 1,0 0 0,0 0-1,0 0 1,0 0 0,0 0-1,-5 9-45,4-5 49,1 0 1,0 0-1,0 0 1,0 0-1,0 0 0,0 0 1,1 0-1,0 0 1,0 0-1,0 0 1,0 0-1,3 6 1,2 0 78,0-1 1,0 1 0,9 9-1,0-1 238,-15-18-302,0 0 0,0 0 1,0 0-1,-1 0 0,1 0 1,0 0-1,0 0 1,0 0-1,0 0 0,0 0 1,0 0-1,0 0 1,0 0-1,0 1 0,0-1 1,0 0-1,0 0 1,0 0-1,0 0 0,0 0 1,0 0-1,0 0 0,0 0 1,0 0-1,-8-7 66,-10-13-93,-32-68-113,3 7 107,46 79 26,0 0 0,0 0 0,0 0 0,0 0 0,0 0 0,0 0 0,1 0 0,-1-1 0,1 1 0,-1 0 0,1 0 0,0-4 0,0 6-2,0-1-1,0 1 1,0-1 0,0 1-1,1-1 1,-1 1 0,0-1-1,0 1 1,1-1 0,-1 1-1,0-1 1,0 1 0,1-1-1,-1 1 1,0 0 0,1-1-1,-1 1 1,1 0 0,-1-1-1,0 1 1,2-1 0,-1 1 3,0-1 1,0 1-1,0 0 1,0 0-1,1 0 1,-1 0 0,0 0-1,0 0 1,0 0-1,1 0 1,-1 0-1,0 0 1,2 1-1,14 4 180,20 9-1,-28-9-54,1-1 1,0-1-1,0 1 1,0-2-1,0 1 0,19 1 1,-28-5-131,-1 1 0,1 0 0,-1 0 0,1 0 0,-1 0 0,1-1 0,-1 1 0,0 0 0,1-1 0,-1 1 0,1 0 0,-1-1 0,0 1 0,1 0 0,-1-1 0,0 1 0,0-1 0,1 1 0,-1 0 0,0-1 0,0 1 0,0-1 0,1 1 0,-1-1 0,0 1 0,0-1 0,0 1 0,0-1 0,0 0 0,1-17 23,-1 16-24,-1-37-3,0 13-70,4-36 1,-3 61 66,0 0 1,0 0 0,0-1-1,1 1 1,-1 0 0,0 0-1,1 0 1,-1 0 0,1-1-1,-1 1 1,1 0 0,0 0-1,0-1 1,0 2 1,-1-1 0,1 1 1,-1 0-1,1-1 0,-1 1 1,1 0-1,-1-1 0,1 1 0,0 0 1,-1 0-1,1 0 0,-1 0 0,1-1 1,0 1-1,-1 0 0,1 0 1,0 0-1,0 0 0,3 1-1,0 0 0,-1 1 0,1-1 0,-1 0 0,0 1 0,7 4 0,-7-5 5,5 6 42,1-1-1,-1 1 1,-1 0 0,1 1 0,-1 0 0,-1 0-1,1 0 1,6 14 0,18 21 73,18 22-932,-49-65 720,1 0-1,-1 0 1,0 1 0,0-1-1,1 0 1,-1 0 0,0 1-1,1-1 1,-1 0 0,0 0-1,0 0 1,1 0 0,-1 0-1,0 1 1,1-1 0,-1 0-1,0 0 1,1 0 0,-1 0-1,1 0 1,-1 0 0,0 0-1,1 0 1,-1 0 0,0 0-1,1 0 1,-1 0 0,0-1-1,1 1 1,-1 0 0,0 0 0,1 0-1,-1 0 1,0 0 0,0-1-1,1 1 1,-1 0 0,0 0-1,0-1 1,1 1 0,-1 0-1,0 0 1,0-1 0,1 1-1,-1 0 1,0-1 0,0 1-1,0 0 1,0-1 0,0 1-1,0 0 1,1-1 0,-1 1-1,0-1 1,7-23-1281,-7 22 1360,4-22-604</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5.522"/>
    </inkml:context>
    <inkml:brush xml:id="br0">
      <inkml:brushProperty name="width" value="0.05" units="cm"/>
      <inkml:brushProperty name="height" value="0.05" units="cm"/>
      <inkml:brushProperty name="color" value="#FF0066"/>
    </inkml:brush>
  </inkml:definitions>
  <inkml:trace contextRef="#ctx0" brushRef="#br0">0 0 10962,'13'14'9422,"-2"2"-3749,1 4-2509,6 12-2539,3 6 697,-9-17-956,-9-15-281,0 0-1,0-1 1,1 1-1,-1-1 1,7 7-1,-9-11-62,1 1-1,-1-1 0,1 0 1,0 0-1,-1 0 0,1 0 1,0 0-1,0 0 0,-1-1 1,1 1-1,0 0 1,0-1-1,0 1 0,0-1 1,0 0-1,0 0 0,0 0 1,0 0-1,0 0 0,0 0 1,0 0-1,2-2 0,-1 1-32,0 0-1,0 0 1,0-1-1,0 1 0,0-1 1,-1 0-1,1 0 1,-1 0-1,1 0 1,-1-1-1,0 1 0,0 0 1,0-1-1,0 0 1,0 1-1,-1-1 1,1 0-1,-1 0 0,0 0 1,0 0-1,0 0 1,1-4-1,1-3-1010,-1-1 0,0 1 0,-1-1 1,0 1-1,-1-16 0,0 10-1469,4 6 748</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29.421"/>
    </inkml:context>
    <inkml:brush xml:id="br0">
      <inkml:brushProperty name="width" value="0.05" units="cm"/>
      <inkml:brushProperty name="height" value="0.05" units="cm"/>
      <inkml:brushProperty name="color" value="#008C3A"/>
    </inkml:brush>
  </inkml:definitions>
  <inkml:trace contextRef="#ctx0" brushRef="#br0">30 1828 6825,'-1'0'197,"0"0"0,-1 0-1,1 0 1,0 0 0,0 0-1,0 0 1,0-1 0,0 1-1,0 0 1,0 0 0,-1-1-1,1 1 1,0-1 0,0 1-1,0-1 1,0 1 0,0-1-1,1 0 1,-1 1 0,0-1-1,0 0 1,0 0-1,1 0 1,-1 0 0,0 0-1,1 1 1,-1-1 0,0 0-1,1 0 1,-1-2 0,1 0-28,-1 1 1,1 0-1,0 0 0,1 0 1,-1 0-1,0 0 1,0 0-1,1 0 1,-1 0-1,1 0 0,0 0 1,0 0-1,0 0 1,-1 0-1,2 0 1,1-3-1,27-31 2252,-28 34-2263,0-1 0,1 1 0,0-1 0,0 1 0,0 0 1,0 0-1,0 0 0,5-2 0,1-1 59,166-111 1532,-68 43-1219,499-307 2719,-505 319-2967,545-301 91,39-8-336,-319 174 38,-279 157-14,1 4 0,126-32-1,-177 59-65,-26 7-21,-11 3-16,-5 1-69,-7 3-401,0 0-1,0-2 1,-26 7 0,-44 5-3233,37-9 2299</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5.866"/>
    </inkml:context>
    <inkml:brush xml:id="br0">
      <inkml:brushProperty name="width" value="0.05" units="cm"/>
      <inkml:brushProperty name="height" value="0.05" units="cm"/>
      <inkml:brushProperty name="color" value="#FF0066"/>
    </inkml:brush>
  </inkml:definitions>
  <inkml:trace contextRef="#ctx0" brushRef="#br0">1 119 13659,'7'-13'1787,"1"-1"1,1 2-1,0-1 1,11-11 0,-16 20-1537,0 0 0,0 0-1,0 1 1,0-1 0,1 1 0,-1 0 0,1 1 0,0-1 0,0 1 0,0 0 0,0 0 0,0 0 0,0 1 0,1 0 0,5-1 0,-9 2-205,0 0-1,1 0 1,-1 1 0,0-1-1,1 1 1,-1-1-1,0 1 1,0 0-1,1 0 1,-1 0-1,0 0 1,0 0 0,0 0-1,0 1 1,0-1-1,2 3 1,4 4 75,0 0 1,8 13-1,4 2 127,-1-5-26,1-1-1,1-1 1,28 17-1,26 19 806,-70-48-895,0 0 0,0 1 0,-1 0 0,0-1 1,0 1-1,0 0 0,0 1 0,-1-1 0,4 8 0,-6-9-64,0 0 0,1 0 0,-1-1 0,0 1 0,-1 0 0,1 0 0,-1 1 0,0-1 0,0 0 0,0 0 0,-1 0 0,1 0-1,-1 0 1,0 0 0,-2 7 0,-2-1-3,0 1 0,0-1 0,-1 0 1,0-1-1,-11 13 0,-42 41 4,7-7-888,49-53 462,0 0-1,1 0 0,0 1 0,-4 6 0,5-9 297,1 0 1,0-1 0,0 1 0,0 0-1,0 0 1,0-1 0,0 1-1,0 0 1,0 0 0,0-1-1,0 1 1,0 0 0,0-1-1,0 1 1,1 0 0,-1 0 0,1 0-1</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7.632"/>
    </inkml:context>
    <inkml:brush xml:id="br0">
      <inkml:brushProperty name="width" value="0.05" units="cm"/>
      <inkml:brushProperty name="height" value="0.05" units="cm"/>
      <inkml:brushProperty name="color" value="#FF0066"/>
    </inkml:brush>
  </inkml:definitions>
  <inkml:trace contextRef="#ctx0" brushRef="#br0">1 192 13691,'2'-9'1304,"6"-4"1025,7-3-281,11-6-175,3 0-225,3-1-616,2 4-264,-2 2-504,-3 3-232,-2 4-472,-3 0-224,-6 3-1464,-2 0-297,-3 4 1257</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7.786"/>
    </inkml:context>
    <inkml:brush xml:id="br0">
      <inkml:brushProperty name="width" value="0.05" units="cm"/>
      <inkml:brushProperty name="height" value="0.05" units="cm"/>
      <inkml:brushProperty name="color" value="#FF0066"/>
    </inkml:brush>
  </inkml:definitions>
  <inkml:trace contextRef="#ctx0" brushRef="#br0">0 191 15227,'5'-2'1369,"7"-5"783,2-5-224,9-10-663,1-3-569,7-6-1056,1-1-712,0 2 3496,12 1-2304</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8.224"/>
    </inkml:context>
    <inkml:brush xml:id="br0">
      <inkml:brushProperty name="width" value="0.05" units="cm"/>
      <inkml:brushProperty name="height" value="0.05" units="cm"/>
      <inkml:brushProperty name="color" value="#FF0066"/>
    </inkml:brush>
  </inkml:definitions>
  <inkml:trace contextRef="#ctx0" brushRef="#br0">91 3 10978,'-1'0'234,"0"-1"-1,1 1 1,-1 0 0,0-1-1,1 1 1,-1 0-1,0 0 1,0 0-1,1 0 1,-1-1-1,0 1 1,1 0-1,-1 0 1,0 1 0,0-1-1,1 0 1,-1 0-1,0 0 1,0 0-1,1 1 1,-1-1-1,0 0 1,1 0-1,-1 1 1,0-1-1,1 1 1,-1-1 0,1 1-1,-1-1 1,0 2-1,-17 19 1750,15-16-1621,-3 4-10,-1 1 0,2 0 0,-1 1 0,1 0 0,1 0-1,0 0 1,-4 16 0,7-21-282,0 0 0,1-1 0,-1 1 0,1 0 0,0 0 0,1-1 0,-1 1 0,1 0 0,0-1 0,1 1 0,-1-1 0,1 1 0,0-1-1,0 0 1,1 1 0,0-1 0,3 5 0,-1-3-5,1-1-1,0 1 1,0-1 0,1 0-1,0-1 1,0 0 0,0 0-1,0 0 1,1-1-1,0 0 1,0-1 0,0 1-1,0-2 1,14 4-1,-18-5-6,1 0-1,-1 0 1,1-1 0,-1 0-1,1 0 1,-1 0-1,0 0 1,1-1-1,-1 1 1,1-1-1,-1 0 1,0-1-1,0 1 1,0-1-1,1 0 1,-1 0 0,-1 0-1,1 0 1,0-1-1,-1 1 1,1-1-1,-1 0 1,0 0-1,0-1 1,0 1-1,0-1 1,0 1-1,-1-1 1,4-8 0,-3 7 15,-1 0 1,0 0 0,0-1 0,0 1 0,-1-1 0,0 0 0,0 1 0,0-1 0,-1 0 0,0-9 0,0 11-47,-1 1-1,0-1 0,0 1 0,0-1 1,0 1-1,0 0 0,-1-1 0,1 1 0,-1 0 1,0 0-1,0 0 0,0 0 0,-1 1 1,1-1-1,0 0 0,-1 1 0,0 0 1,-3-3-1,-1 1-9,0 0 0,0 0 0,0 1 0,-1 0-1,1 0 1,-1 1 0,0 0 0,1 0 0,-9 0 0,5 1-591,0 0 0,0 1 0,0 0 1,0 1-1,-22 4 0,23-1-1781,8 1 920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8.437"/>
    </inkml:context>
    <inkml:brush xml:id="br0">
      <inkml:brushProperty name="width" value="0.05" units="cm"/>
      <inkml:brushProperty name="height" value="0.05" units="cm"/>
      <inkml:brushProperty name="color" value="#FF0066"/>
    </inkml:brush>
  </inkml:definitions>
  <inkml:trace contextRef="#ctx0" brushRef="#br0">1 90 16516,'8'-3'6617,"-1"-2"-5225,-2-4-480,2-3-559,0-1-345,-1-2-985,1-4-1151,15 5 1136</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39:58.861"/>
    </inkml:context>
    <inkml:brush xml:id="br0">
      <inkml:brushProperty name="width" value="0.05" units="cm"/>
      <inkml:brushProperty name="height" value="0.05" units="cm"/>
      <inkml:brushProperty name="color" value="#FF0066"/>
    </inkml:brush>
  </inkml:definitions>
  <inkml:trace contextRef="#ctx0" brushRef="#br0">36 114 15971,'5'-10'1013,"0"0"-1,1 0 1,0 0-1,0 1 1,12-12-1,-14 17-714,0-1 0,1 1 0,0 0 0,0 1 0,0-1 0,0 1 1,0 0-1,1 0 0,0 0 0,-1 1 0,7-2 0,-11 4-294,-1 0 0,0-1 1,0 1-1,0 0 0,0 0 1,0 0-1,1 0 0,-1 0 0,0 0 1,0 0-1,0 0 0,0 0 1,0 0-1,1 0 0,-1 0 1,0 0-1,0 0 0,0 0 0,0 0 1,1 0-1,-1 0 0,0 0 1,0 0-1,0 0 0,0 0 0,0 0 1,1 0-1,-1 1 0,0-1 1,0 0-1,0 0 0,0 0 1,0 0-1,0 0 0,0 0 0,1 0 1,-1 1-1,0-1 0,0 0 1,0 0-1,0 0 0,0 0 1,-3 8 36,-9 8-62,12-16 25,-77 101-35,66-83 37,0 0 0,2 0-1,0 1 1,-8 22 0,16-38-4,0 1 1,0 0 0,0-1 0,0 1 0,1 0 0,-1 0 0,1 6-1,0-9-1,0 1-1,1-1 0,-1 0 0,0 0 0,1 0 0,-1 0 0,1 0 0,-1 0 0,1 0 0,0 0 0,-1 0 0,1 0 1,0 0-1,0 0 0,0 0 0,0-1 0,-1 1 0,1 0 0,0 0 0,0-1 0,0 1 0,0-1 0,1 1 1,-1-1-1,0 1 0,0-1 0,2 0 0,13 3 12,1-1 1,-1 0-1,1-2 0,23-1 1,-1-1 102,-25 2-56,9 0 383,0 0 0,0 2 0,26 5 0,-47-7-372,0 0 0,0 1 0,0-1 0,1 1-1,-1 0 1,0 0 0,0 0 0,0 0 0,0 0 0,-1 0-1,1 0 1,0 0 0,0 1 0,-1-1 0,1 1 0,-1 0-1,1-1 1,-1 1 0,0 0 0,1 0 0,-1 0 0,0 0-1,0 0 1,-1 0 0,1 0 0,0 0 0,-1 0 0,1 0-1,0 4 1,-1-1 3,-1-1-1,1 1 1,-1 0-1,0 0 1,0-1-1,0 1 1,-1-1 0,0 1-1,0-1 1,0 1-1,0-1 1,-5 6-1,2-2-161,-1 0 0,-1 0 0,0-1 0,0 0 0,0 0 0,0-1 0,-15 9 0,-6 3-330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09.918"/>
    </inkml:context>
    <inkml:brush xml:id="br0">
      <inkml:brushProperty name="width" value="0.05" units="cm"/>
      <inkml:brushProperty name="height" value="0.05" units="cm"/>
      <inkml:brushProperty name="color" value="#FF0066"/>
    </inkml:brush>
  </inkml:definitions>
  <inkml:trace contextRef="#ctx0" brushRef="#br0">0 107 8426,'4'-3'808,"0"-1"0,0 0 0,0 1 0,0-1-1,-1-1 1,1 1 0,-1 0 0,4-9 0,0-1 4232,8-27-1,-13 34-3061,-5 7-560,-2 15-336,4-4-915,0 1-1,2 0 0,-1 0 1,1 0-1,1-1 0,0 1 1,1-1-1,0 1 0,7 15 1,7 12 142,29 46 1,-32-60-212,27 50-32,87 114 0,-115-173-66,1-1 0,0-1 0,1 0 0,1-1 0,0-1 0,0 0 0,1-1 0,1-1 0,0-1 0,0 0 0,22 6 0,22 8-17,103 22 1,-128-41-1059</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0.705"/>
    </inkml:context>
    <inkml:brush xml:id="br0">
      <inkml:brushProperty name="width" value="0.05" units="cm"/>
      <inkml:brushProperty name="height" value="0.05" units="cm"/>
      <inkml:brushProperty name="color" value="#FF0066"/>
    </inkml:brush>
  </inkml:definitions>
  <inkml:trace contextRef="#ctx0" brushRef="#br0">49 112 11731,'1'-8'1128,"-1"-13"2864,0 21-3886,0 0 1,0-1 0,0 1 0,0 0 0,0-1-1,0 1 1,0 0 0,0 0 0,-1-1 0,1 1-1,0 0 1,0 0 0,0-1 0,0 1 0,0 0 0,-1 0-1,1-1 1,0 1 0,0 0 0,0 0 0,-1 0-1,1 0 1,0-1 0,0 1 0,-1 0 0,1 0-1,0 0 1,0 0 0,-1 0 0,1 0 0,0 0-1,-1-1 1,1 1 0,0 0 0,0 0 0,-1 0-1,1 0 1,0 0 0,-1 0 0,1 1 0,0-1-1,0 0 1,-1 0 0,1 0 0,0 0 0,0 0-1,-1 0 1,1 0 0,0 1 0,0-1 0,-1 0-1,1 0 1,0 0 0,-1 1 0,0 0 96,-1 1 1,1-1-1,-1 1 0,1-1 1,0 1-1,0 0 1,0-1-1,-1 1 0,2 0 1,-1 0-1,0 0 0,0 0 1,1 0-1,-1 0 1,1 0-1,-1 0 0,1 0 1,0 0-1,0 0 0,0 0 1,0 4-1,1 2 208,0-1 0,0 1-1,0-1 1,5 14 0,13 19 579,-14-31-832,-1 1 0,1 0 0,3 15 0,-5-12-70,1 24 0,-4-25-58,2 0-1,3 19 1,-3-30-7,-1-4-7,-1-9 2,-8-39-46,-3 0-1,-33-90 1,38 126 11,-10-32-13,15 44 28,1-1-1,-1 1 1,0 0-1,1-1 1,0 1 0,0-1-1,0 1 1,0-1-1,1 1 1,-1 0-1,2-4 1,-2 6 1,0 0 0,1 1 0,-1-1 0,0 1 0,1-1 0,-1 1 0,0 0 0,1-1 0,-1 1 0,1-1 0,-1 1 0,1 0 0,-1-1 0,1 1 0,-1 0 0,1-1 0,-1 1 0,1 0 0,-1 0 0,1-1 0,-1 1 0,1 0 0,0 0 0,-1 0 0,1 0 1,-1 0-1,1 0 0,-1 0 0,1 0 0,0 0 0,-1 0 0,1 0 0,0 1 0,2-1-2,-1 1-1,0 0 1,1 0 0,-1 0 0,0 0 0,0 0-1,3 2 1,55 41 58,42 28 277,-99-70-330,1 0 77,1 1 0,-1 0 0,1 1 0,-1-1-1,7 8 1,-10-9-52,-1-1 0,1 0 0,0 0-1,-1 1 1,1-1 0,-1 0 0,1 1-1,-1-1 1,0 0 0,1 1 0,-1-1-1,0 1 1,0-1 0,0 0 0,0 1-1,0-1 1,0 1 0,-1-1 0,1 0-1,0 1 1,-1-1 0,1 1 0,-1-1-1,1 0 1,-1 0 0,-1 3 0,-5 7 6,-1 0 1,-1-1 0,0 0 0,0 0 0,-1-1 0,-15 12-1,10-9-181,-24 27 0,38-38 88,-3 4-735,14-7-535,23-9 403</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1.547"/>
    </inkml:context>
    <inkml:brush xml:id="br0">
      <inkml:brushProperty name="width" value="0.05" units="cm"/>
      <inkml:brushProperty name="height" value="0.05" units="cm"/>
      <inkml:brushProperty name="color" value="#FF0066"/>
    </inkml:brush>
  </inkml:definitions>
  <inkml:trace contextRef="#ctx0" brushRef="#br0">7 1 11130,'-7'1'11922,"22"8"-10007,-3 1-1327,-1 0 0,0 0 0,-1 1 0,0 0 0,-1 1 0,10 16 0,42 83 778,-43-75-976,-13-26-323,66 136 410,-70-144-491,9 27-11,-10-28-41,1 1-1,-1 0 1,0 0-1,1 0 1,-1 0-1,0-1 1,0 1-1,0 0 1,-1 0-1,1 0 1,0 0-1,-1 3 1,0-5 29,1 0 0,0 0 1,0 0-1,0 0 0,0 1 1,0-1-1,0 0 0,0 0 0,0 0 1,0 0-1,0 0 0,0 1 1,-1-1-1,1 0 0,0 0 0,0 0 1,0 0-1,0 0 0,0 0 1,-1 0-1,1 1 0,0-1 1,0 0-1,0 0 0,0 0 0,-1 0 1,1 0-1,0 0 0,0 0 1,0 0-1,0 0 0,-1 0 0,1 0 1,0 0-1,0 0 0,0 0 1,0 0-1,-1 0 0,1 0 0,0-1 1,-7-5-1226,-4-13-1054,2-5-317,5 3 833</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2.111"/>
    </inkml:context>
    <inkml:brush xml:id="br0">
      <inkml:brushProperty name="width" value="0.05" units="cm"/>
      <inkml:brushProperty name="height" value="0.05" units="cm"/>
      <inkml:brushProperty name="color" value="#FF0066"/>
    </inkml:brush>
  </inkml:definitions>
  <inkml:trace contextRef="#ctx0" brushRef="#br0">183 15 11218,'4'-2'101,"-1"0"488,0 0-1,1 1 1,-1-1-1,1 1 1,-1-1 0,6 0-1,-8 2-452,0 0-1,-1 0 0,1 0 0,-1 0 1,1 0-1,0 0 0,-1 0 0,1 0 1,-1 0-1,1 0 0,-1 0 0,1 1 1,-1-1-1,1 0 0,-1 0 0,1 1 1,-1-1-1,1 0 0,0 2 0,0-2-3,-1 1-1,1 0 1,-1 0-1,1 0 1,-1 0-1,1 0 1,-1 1 0,0-1-1,1 0 1,-1 0-1,0 0 1,0 0-1,0 2 1,0 4 180,0-1 1,-1 0 0,0 0 0,0 1 0,-1-1 0,1 0 0,-5 8 0,-20 41 1117,20-45-1152,-100 184 3386,100-181-3579,-1-1-1,-10 12 1,14-20-85,0 0 0,0-1 0,0 1 0,-1-1 0,1 0 0,-1 0-1,0 0 1,0-1 0,-7 5 0,4-5-42,4-1-2,8 7 49,-5-8-4,1 2 3,1 1 0,0-1 0,0 0 1,0 1-1,0-1 0,1 0 0,-1 0 0,1-1 0,-1 1 0,1 0 0,-1-1 1,6 2-1,-4-2 27,-1 0 1,1-1 0,0 0 0,-1 1-1,1-1 1,-1-1 0,1 1 0,0 0-1,-1-1 1,7-2 0,20-5 243,0 1 0,1 1-1,0 2 1,0 1 0,0 1 0,0 2 0,31 3 0,-46-1-283,10 1-193,30 1 0,-55-4-270,1-1-1,-1 1 1,0 0-1,1 0 1,-1-1-1,0 1 1,0-1-1,0 1 0,1-1 1,-1 0-1,0 1 1,2-2-1,1-1-471,8-3-693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30.122"/>
    </inkml:context>
    <inkml:brush xml:id="br0">
      <inkml:brushProperty name="width" value="0.05" units="cm"/>
      <inkml:brushProperty name="height" value="0.05" units="cm"/>
      <inkml:brushProperty name="color" value="#008C3A"/>
    </inkml:brush>
  </inkml:definitions>
  <inkml:trace contextRef="#ctx0" brushRef="#br0">241 80 11755,'10'-17'569,"16"-32"2772,-24 38-1975,-6 8-118,3 4-1105,-1-1 1,0 0 0,1 1-1,-1-1 1,1 1-1,-1 0 1,1-1-1,-3 3 1,-11 7 328,1 1 0,1 1 0,0 0 0,-12 14 0,-42 60 811,50-63-1091,1 0 0,2 2 0,0 0 0,2 0 0,1 1 1,-12 39-1,22-59-181,0-1 0,0 1 1,0-1-1,1 1 1,0-1-1,0 1 1,0-1-1,1 1 1,1 7-1,-1-11-5,0 1 0,-1-1 0,1 1 0,1-1-1,-1 0 1,0 1 0,1-1 0,-1 0 0,1 0 0,-1 0 0,1 0-1,0 0 1,0 0 0,0-1 0,0 1 0,0-1 0,1 1 0,-1-1-1,0 0 1,1 0 0,-1 0 0,4 1 0,1 0 0,1-1 1,0 0-1,0 0 1,0-1-1,0 0 0,0 0 1,0-1-1,0 0 0,0 0 1,12-4-1,3-3 8,0 0-1,26-13 1,-11 1-3,0-1 1,-2-2 0,57-46 0,-66 46-2,-1-2 0,-1 0 0,-1-2 0,35-52 0,-57 76-9,0 1-3,-1 0 1,0 0 0,1 0 0,-1 1 0,0-2 0,0 1 0,0 0 0,0 0 0,-1 0 0,1 0 0,-1 0 0,1-4 0,-2 7-2,0-1 0,0 1 0,0 0 0,0-1 0,0 1 0,0 0 0,0-1 1,0 1-1,1 0 0,-1 0 0,-1 1 0,-4 5 2,-1 1 1,2-1-1,-1 1 0,1 1 1,0-1-1,1 1 1,-4 11-1,7-17 1,0 0 0,0 1-1,0-1 1,1 1 0,-1-1 0,1 1 0,0-1 0,0 0-1,0 1 1,1-1 0,-1 1 0,1-1 0,0 1 0,0-1-1,0 0 1,0 0 0,0 1 0,1-1 0,0 0 0,-1 0-1,1 0 1,0-1 0,1 1 0,1 2 0,0-1 2,0-1 1,0 0-1,0 0 0,1 0 1,-1-1-1,1 0 1,-1 1-1,1-1 1,0-1-1,0 1 1,0-1-1,-1 0 0,2 0 1,-1 0-1,0-1 1,0 0-1,0 0 1,0 0-1,0 0 1,0-1-1,0 0 0,0 0 1,0 0-1,0-1 1,0 0-1,0 0 1,-1 0-1,1 0 1,4-4-1,-8 6 0,0-1 1,0 0-1,0 0 0,0 0 1,-1 0-1,1 0 0,0 1 1,0-2-1,-1 1 1,1 0-1,0 0 0,-1 0 1,1 0-1,-1 0 0,1 0 1,-1-1-1,0 1 0,1 0 1,-1 0-1,0-1 0,0 1 1,0 0-1,0 0 0,0-1 1,0 1-1,0 0 0,-1 0 1,1-1-1,0 1 1,-1 0-1,1 0 0,-1 0 1,0-3-1,-3-3 2,-1 0 1,1 0-1,-1 1 1,-6-8-1,4 6-13,-3-3-32,0 1-1,-1 0 1,0 1-1,0 0 0,-1 0 1,-1 1-1,1 1 1,-1 0-1,0 1 1,-14-4-1,26 9-24,0 1-1,1 0 1,-1 0 0,0-1 0,1 1 0,-1 0-1,1 0 1,-1 0 0,0 0 0,1 0-1,-1 0 1,0 0 0,1 0 0,-1 0-1,0 0 1,1 0 0,-1 1 0,0-1 0,1 0-1,-1 0 1,1 0 0,-2 1 0,3 3-1643,6-1 303,12-5 820,14-8 178</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2.394"/>
    </inkml:context>
    <inkml:brush xml:id="br0">
      <inkml:brushProperty name="width" value="0.05" units="cm"/>
      <inkml:brushProperty name="height" value="0.05" units="cm"/>
      <inkml:brushProperty name="color" value="#FF0066"/>
    </inkml:brush>
  </inkml:definitions>
  <inkml:trace contextRef="#ctx0" brushRef="#br0">1 0 13915,'4'6'5170,"3"2"-4035,-1 1 0,1 0 0,-2 1 0,1-1 0,-2 1 0,8 20 0,13 68 64,-3-8-907,-17-75-386,-2-3-573,-2-9-1164,2-14-3102</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2.770"/>
    </inkml:context>
    <inkml:brush xml:id="br0">
      <inkml:brushProperty name="width" value="0.05" units="cm"/>
      <inkml:brushProperty name="height" value="0.05" units="cm"/>
      <inkml:brushProperty name="color" value="#FF0066"/>
    </inkml:brush>
  </inkml:definitions>
  <inkml:trace contextRef="#ctx0" brushRef="#br0">3 0 13283,'-1'12'974,"0"-10"-623,1 0 1,0 0 0,0 0 0,-1 0-1,1 0 1,1 0 0,-1 3 0,1-4-265,-1-1 1,0 1-1,0-1 1,1 1-1,-1-1 1,0 1-1,1-1 1,-1 1-1,1-1 1,-1 0 0,1 1-1,-1-1 1,0 0-1,1 1 1,-1-1-1,1 0 1,0 1-1,-1-1 1,1 0-1,-1 0 1,1 0-1,-1 0 1,1 0-1,-1 1 1,1-1-1,0 0 1,-1 0-1,1 0 1,-1-1-1,1 1 1,-1 0-1,2 0 1,11-3 647,0 1 0,23-10 1,-21 7-209,26-5 1,-26 7-236,1 2-1,-1 0 1,1 1 0,22 2 0,-28-1-112,0 0 0,0 1 0,0 1-1,0 0 1,-1 0 0,1 1 0,15 8 0,-22-10-138,-1-1 0,1 1 0,-1-1 0,0 1 0,0 0 1,0 0-1,0 0 0,0 0 0,0 0 0,0 1 0,-1-1 1,1 0-1,-1 1 0,0 0 0,0-1 0,0 1 0,0-1 1,0 1-1,0 0 0,-1 0 0,1-1 0,-1 1 0,0 0 1,0 0-1,0 0 0,0 0 0,0-1 0,-1 1 1,1 0-1,-2 5 0,-1-1-18,0 0 1,-1 1-1,1-1 1,-1-1-1,-1 1 1,1 0-1,-1-1 1,0 0-1,-12 10 1,-18 14-2589,-39 24 0,73-53 2433,-1 1-215,-1-1 0,1 1 0,0 0 0,0 0-1,0 0 1,-2 2 0,2-1 119,1-1-1,0 0 0,0 1 1,0-1-1,1 1 0,-2 4 1,2-7 220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3.145"/>
    </inkml:context>
    <inkml:brush xml:id="br0">
      <inkml:brushProperty name="width" value="0.05" units="cm"/>
      <inkml:brushProperty name="height" value="0.05" units="cm"/>
      <inkml:brushProperty name="color" value="#FF0066"/>
    </inkml:brush>
  </inkml:definitions>
  <inkml:trace contextRef="#ctx0" brushRef="#br0">0 648 10394,'4'-7'6292,"-3"6"-5978,15-6 1506,-12 6-1156,74-22 2646,46-16-1107,-75 17-1300,-1-1-1,79-53 0,81-77 1243,-54 39-757,-86 66-686,120-62-1,-176 103-676,-8 5-31,-1 0 1,0 0-1,0 1 0,1-1 0,-1 1 1,1-1-1,-1 1 0,1 0 0,-1 1 1,1-1-1,0 0 0,0 1 0,-1 0 1,6 0-1,-9 0-38,1 0 1,-1 0 0,1 0-1,-1 1 1,1-1-1,-1 0 1,0 0-1,1 0 1,-1 1-1,1-1 1,-1 0-1,0 0 1,1 1-1,-1-1 1,1 0 0,-1 1-1,0-1 1,0 0-1,1 1 1,-1-1-1,0 0 1,0 1-1,1-1 1,-1 1-1,0-1 1,0 1-1,0-1 1,0 1 0,0-1-1,0 0 1,1 1-1,-1-1 1,0 1-1,0-1 1,0 1-1,-1-1 1,1 1-1,0-1 1,0 1-1,0 0 1,0 5-1082,4 17-2571,2-4 1261</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3.841"/>
    </inkml:context>
    <inkml:brush xml:id="br0">
      <inkml:brushProperty name="width" value="0.05" units="cm"/>
      <inkml:brushProperty name="height" value="0.05" units="cm"/>
      <inkml:brushProperty name="color" value="#FF0066"/>
    </inkml:brush>
  </inkml:definitions>
  <inkml:trace contextRef="#ctx0" brushRef="#br0">0 1 11002,'4'2'5249,"3"4"-3344,1 3-41,-1 6-647,0 0-369,-2 4-456,0 1-128,-2-3-336,-1-3-248,-2-4-1033,0-5-367,0-3 776</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4.010"/>
    </inkml:context>
    <inkml:brush xml:id="br0">
      <inkml:brushProperty name="width" value="0.05" units="cm"/>
      <inkml:brushProperty name="height" value="0.05" units="cm"/>
      <inkml:brushProperty name="color" value="#FF0066"/>
    </inkml:brush>
  </inkml:definitions>
  <inkml:trace contextRef="#ctx0" brushRef="#br0">1 0 15395,'1'16'1449,"1"-5"935,1-2-752,1-4-831,1-2-425,0 1-1569,0 6 865</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4.463"/>
    </inkml:context>
    <inkml:brush xml:id="br0">
      <inkml:brushProperty name="width" value="0.05" units="cm"/>
      <inkml:brushProperty name="height" value="0.05" units="cm"/>
      <inkml:brushProperty name="color" value="#FF0066"/>
    </inkml:brush>
  </inkml:definitions>
  <inkml:trace contextRef="#ctx0" brushRef="#br0">52 0 15955,'0'17'1585,"-4"2"703,-1-2-951,-7-2-273,2 0-768,2-4-280,1-6-680,2-5-865,5-14 2818,8-5-1585</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14.631"/>
    </inkml:context>
    <inkml:brush xml:id="br0">
      <inkml:brushProperty name="width" value="0.05" units="cm"/>
      <inkml:brushProperty name="height" value="0.05" units="cm"/>
      <inkml:brushProperty name="color" value="#FF0066"/>
    </inkml:brush>
  </inkml:definitions>
  <inkml:trace contextRef="#ctx0" brushRef="#br0">0 0 16916,'2'54'1856,"-2"-5"1209,0-8-2145,0-4-1400,10-20 96</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01.863"/>
    </inkml:context>
    <inkml:brush xml:id="br0">
      <inkml:brushProperty name="width" value="0.05" units="cm"/>
      <inkml:brushProperty name="height" value="0.05" units="cm"/>
      <inkml:brushProperty name="color" value="#FF0066"/>
    </inkml:brush>
  </inkml:definitions>
  <inkml:trace contextRef="#ctx0" brushRef="#br0">319 440 12491,'-6'-15'865,"6"14"-824,-1 1 0,1 0 0,0-1 1,0 1-1,0 0 0,-1-1 0,1 1 0,0 0 1,-1 0-1,1 0 0,0-1 0,-1 1 0,1 0 1,0 0-1,-1 0 0,1 0 0,0-1 0,-1 1 0,1 0 1,-1 0-1,1 0 0,-1 0 0,0 1 6,0-1 0,-1 1 0,1 0 0,0 0 0,0 0 0,0 0 0,0 0 0,0 0 0,0 0 0,0 0 0,1 0 0,-1 0 0,0 1 0,0-1 0,1 0 0,-1 0 0,1 1 0,-1-1 0,1 2 0,-13 32 430,2 1 0,1 0 0,2 1 0,-4 48 0,7-25 131,3 0 1,6 61-1,15 497 577,-18-564-1078,3 0 1,1 0-1,3-1 1,16 55-1,-10-58 80,3 0-1,2-2 1,2 0-1,35 59 0,-45-86-125,12 17-18,-21-36-45,1 1-1,-1 0 1,0-1-1,1 1 1,0-1-1,-1 0 1,1 0-1,0 0 0,0 0 1,4 1-1,6 1 3,-1-1 0,1-1 0,0 0-1,-1-1 1,1-1 0,0 0 0,13-1-1,8 0 25,86 6 109,53-2 235,307-22-41,1 44-214,-473-24-92,256 27 646,-185-23-499,109-8 1,-21-12-46,177-6 32,-43 39-72,-157-7-35,-131-10-46,282 15 15,2-22 4,-45-8-24,-196 14 3,0 2-1,83 15 1,-79-3 12,-1 2 0,104 43 0,-133-46-10,1-1-1,1-2 1,0-1 0,1-2 0,57 6 0,-40-12 13,64-6 1,49-14-6,-85 8 11,0 3 1,83 3-1,23 25 68,-22-2-86,-129-16-3,1-2 1,64-8-1,55-23 40,-7-1 77,-116 28-5,0 1 0,60 1 1,-36 8 223,62 13 1,-71-9-236,1-3 0,65 2 0,-104-9-100,-5 0-3,-1-1 1,1 1-1,0 0 0,0 0 1,0 0-1,0 0 1,0 0-1,0 1 0,0-1 1,-1 0-1,1 1 1,2 0-1,-4 0 1,0-1 0,0 0 1,1 1-1,-1-1 0,0 0 1,0 1-1,0-1 0,0 0 0,0 1 1,0-1-1,0 0 0,0 1 0,0-1 1,0 0-1,0 1 0,0-1 0,-1 0 1,1 1-1,0-1 0,0 0 0,0 0 1,0 1-1,0-1 0,-1 0 0,1 1 1,0-1-1,0 0 0,0 0 0,-1 1 1,1-1-1,0 0 0,-1 0 0,-10 10 59,8-7-11,3-2-5,-1-1-1,0 1 1,0 0 0,0 0-1,0 0 1,0-1 0,0 1 0,0 0-1,0-1 1,0 1 0,0-1-1,-2 1 1,3-1-33,0-1-1,-1 1 1,1 0 0,0-1-1,0 1 1,0-1 0,0 1-1,0 0 1,0-1 0,0 1-1,0 0 1,0-1 0,0 1-1,0-1 1,1 1 0,-1 0-1,0-1 1,0 1-1,0 0 1,0-1 0,0 1-1,1 0 1,-1-1 0,0 1-1,20-35 31,-18 33-25,29-52-3,-3-2 0,-2 0 0,24-78 0,-36 85-5,-1-1 1,5-52-1,5-105 22,-8 57-19,16-382 11,-29 468-16,54-434 194,-50 457-195,-1 13 0,-1 4 1,-1-1 1,1-45-1,-4 63-4,-1 1 1,1-1-1,-1 0 1,-1 1-1,1-1 1,-1 1-1,0 0 0,-1 0 1,1 0-1,-1 0 1,-1 0-1,1 0 1,-1 1-1,0-1 0,-6-6 1,1 4-9,-1 0-1,0 0 1,-1 1 0,0 0-1,0 1 1,0 0 0,-1 0-1,0 2 1,0-1 0,-24-4-1,-7 1-47,-81-3-1,97 9 53,-243 0 29,90 3-9,123-4-9,1-4 1,-59-14-1,-50-6 11,-82 15-3,-1 17 3,112-2-14,-581 23-1,243-7 4,266-11 1,-213 5 1,375-13-9,-917 21 16,491-1 15,-161 10 25,-43-16-39,614-14-17,-37 2 264,-143 20 0,173-10-80,1 3 0,-125 43 0,170-48-180,0 1-1,0 2 1,-30 21 0,49-32-22,1 1 1,-1 0-1,1 0 1,0 0-1,-6 8 0,8-11-50,1 1-1,-1 0 1,1 0-1,-1-1 1,1 1 0,-1 0-1,1 0 1,0 0-1,-1 0 1,1 0-1,0 0 1,0-1-1,0 1 1,-1 0-1,1 0 1,0 0-1,0 0 1,0 0-1,1 0 1,-1 0-1,0 0 1,0 0-1,0 0 1,1 0-1,-1 0 1,0-1-1,1 1 1,-1 0-1,1 0 1,-1 0-1,1-1 1,-1 1-1,2 1 1,12 5-938</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07.006"/>
    </inkml:context>
    <inkml:brush xml:id="br0">
      <inkml:brushProperty name="width" value="0.05" units="cm"/>
      <inkml:brushProperty name="height" value="0.05" units="cm"/>
      <inkml:brushProperty name="color" value="#FF0066"/>
    </inkml:brush>
  </inkml:definitions>
  <inkml:trace contextRef="#ctx0" brushRef="#br0">0 286 5385,'1'0'148,"-1"0"1,0 0-1,0-1 0,0 1 0,0 0 1,1 0-1,-1 0 0,0-1 0,0 1 1,0 0-1,1 0 0,-1 0 1,0 0-1,0 0 0,1-1 0,-1 1 1,0 0-1,0 0 0,1 0 0,-1 0 1,0 0-1,0 0 0,1 0 0,-1 0 1,0 0-1,0 0 0,1 0 0,-1 0 1,0 0-1,1 0 0,-1 0 0,0 0 1,0 0-1,1 1 0,-1-1 1,0 0-1,0 0 0,0 0 0,1 1 1,5 10 5733,-2-3-5479,-2-4-235,0-1-1,-1 1 0,1 0 1,-1 0-1,0 0 0,0 0 1,0 0-1,0 0 1,-1 1-1,1-1 0,-1 0 1,0 0-1,-1 0 1,0 7-1,0-6-99,0-1 1,1 0-1,0 1 1,0-1-1,0 1 1,1-1-1,-1 1 0,1-1 1,0 1-1,0-1 1,1 0-1,-1 1 0,4 4 1,-5-8-47,1-1 1,-1 1-1,1 0 1,-1-1-1,1 1 1,0-1-1,0 1 0,-1-1 1,1 1-1,0-1 1,0 0-1,-1 1 1,1-1-1,0 0 0,0 1 1,0-1-1,0 0 1,0 0-1,-1 0 1,1 0-1,0 0 1,0 0-1,0 0 0,0 0 1,0 0-1,0 0 1,-1-1-1,1 1 1,0 0-1,0 0 1,0-1-1,-1 1 0,1-1 1,0 1-1,0-1 1,0 0-1,5-3 114,0-1-1,0 1 0,7-9 0,-6 6 1,100-98 1078,38-35-450,-103 102-1634,72-47 1,-47 45 50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09.042"/>
    </inkml:context>
    <inkml:brush xml:id="br0">
      <inkml:brushProperty name="width" value="0.05" units="cm"/>
      <inkml:brushProperty name="height" value="0.05" units="cm"/>
      <inkml:brushProperty name="color" value="#FF0066"/>
    </inkml:brush>
  </inkml:definitions>
  <inkml:trace contextRef="#ctx0" brushRef="#br0">30 4 11298,'0'0'24,"-1"0"0,1 0 0,0 0 0,0 0 0,0 0 0,0 0 0,0 0 0,0 0 0,0 0 0,0 0 0,0 0 0,0 0 0,0 0 0,-1 0 0,1 0 0,0 0 0,0 0 0,0 0 0,0 0 0,0 0 0,0 0 0,0 0 0,0 0 0,0 0 0,0 0 0,-1 0-1,1-1 1,0 1 0,0 0 0,0 0 0,0 0 0,0 0 0,0 0 0,0 0 0,0 0 0,0 0 0,0 0 0,0 0 0,0 0 0,0 0 0,0-1 0,0 1 0,0 0 0,0 0 0,0 0 0,0 0 0,0 0 0,0 0 0,0 0 0,0 0 0,0 0 0,0 0 0,0-1 0,0 1 0,0 0 0,0 0-1,0 0 1,0 0 0,0 0 0,0 0 0,0 0 0,0 0 0,0 0 0,0 0 0,0 0 0,0 0 0,0-1 0,0 1 0,0 0 0,-5 9 337,-5 17-768,9-24 482,-1 4-86,0 0 0,0 0 0,0 1 0,0 11 0,2-16 178,-1 0 0,1 0 0,0 1 0,0-1 0,1 0 1,-1 0-1,0 1 0,1-1 0,0 0 0,-1 0 0,1 0 0,0 0 0,0 0 0,0 0 0,0 0 0,0 0 0,3 2 0,-4-3-14,1-1 0,0 0 1,0 1-1,0-1 0,0 0 1,-1 0-1,1 0 0,0 0 1,0 0-1,0 0 0,0 0 1,0 0-1,-1 0 0,1 0 1,0-1-1,0 1 0,0 0 1,0 0-1,-1-1 0,1 1 1,0-1-1,0 1 0,-1-1 1,1 1-1,0-1 0,-1 1 1,1-1-1,0 0 0,6-4 549,21-8 257,0 1 0,0 2 1,1 0-1,32-5 1,47-14-2754,-46 13 987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30.492"/>
    </inkml:context>
    <inkml:brush xml:id="br0">
      <inkml:brushProperty name="width" value="0.05" units="cm"/>
      <inkml:brushProperty name="height" value="0.05" units="cm"/>
      <inkml:brushProperty name="color" value="#008C3A"/>
    </inkml:brush>
  </inkml:definitions>
  <inkml:trace contextRef="#ctx0" brushRef="#br0">1 133 14571,'16'4'1467,"-1"1"1,1 1-1,-1 1 0,0 0 0,24 16 0,-38-22-1421,0 0-1,1 0 0,-1 0 0,0 0 1,0 1-1,0-1 0,0 0 0,0 0 0,0 1 1,0-1-1,-1 1 0,1-1 0,0 1 1,-1-1-1,1 1 0,-1-1 0,0 1 1,0-1-1,1 1 0,-1-1 0,0 1 1,0 0-1,0-1 0,0 1 0,-1-1 0,1 1 1,0-1-1,-1 1 0,1 0 0,-1-1 1,1 0-1,-1 1 0,0-1 0,0 1 1,1-1-1,-1 0 0,0 1 0,-2 1 1,0 0-44,1 0 0,-1-1 0,0 1 0,0 0 1,0-1-1,0 0 0,0 0 0,0 0 1,-1 0-1,1 0 0,-1-1 0,1 1 1,-1-1-1,-7 2 0,9-3-2,0 0-1,0 0 1,0 0 0,0 0 0,0 0-1,0 0 1,0 0 0,0-1-1,0 1 1,0-1 0,0 1-1,0-1 1,0 0 0,0 0-1,0 0 1,1 0 0,-1 0-1,0 0 1,1 0 0,-1 0 0,1-1-1,-1 1 1,1-1 0,0 1-1,-1-1 1,1 0 0,0 1-1,0-1 1,0 0 0,0 0-1,1 0 1,-1 0 0,0 1-1,1-1 1,0 0 0,-1 0 0,1-4-1,-1 0-7,1 1 0,0 0 0,1-1 1,-1 1-1,1 0 0,0-1 0,0 1 0,1 0 0,0 0 0,0 0 0,0 0 0,0 0 0,5-6 0,3-2-18,1 0 1,1 1-1,0 1 0,22-17 0,56-33-5243,-72 49 3982</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13.293"/>
    </inkml:context>
    <inkml:brush xml:id="br0">
      <inkml:brushProperty name="width" value="0.05" units="cm"/>
      <inkml:brushProperty name="height" value="0.05" units="cm"/>
      <inkml:brushProperty name="color" value="#FF0066"/>
    </inkml:brush>
  </inkml:definitions>
  <inkml:trace contextRef="#ctx0" brushRef="#br0">1 120 10754,'1'0'317,"-1"0"0,1 0 0,0 1 0,0-1 0,-1 0 0,1 0 0,0 1 0,0-1 0,-1 0 0,1 1 0,0-1 0,-1 1 0,1-1 0,0 1-1,0 0-190,0 0 0,-1-1 0,1 1 0,0 0-1,0-1 1,0 1 0,0-1 0,0 0 0,0 1-1,0-1 1,0 0 0,1 1 0,11-1 667,0-1 1,0 0-1,0-1 1,0-1 0,-1 0-1,1 0 1,17-8-1,-14 5-330,-1 1-1,1 0 0,0 2 0,22-3 0,3 6 383,-1 1 0,77 14 0,-21-2-233,-88-12-570,1 0-1,0-1 1,0 0 0,-1 0-1,1-1 1,0 0 0,15-5-1,-20 4-161,0 1-1,-1-1 1,1 0-1,-1 1 1,1-2-1,-1 1 1,0 0-1,0-1 1,0 1-1,0-1 1,-1 0-1,1 0 1,-1 0-1,1 0 1,-1-1-1,0 1 1,0-1-1,2-6 1,-3 6-264,0 1 0,0 0 1,0 0-1,0 0 0,-1-1 1,1-2-1,-6-18-1439</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16.008"/>
    </inkml:context>
    <inkml:brush xml:id="br0">
      <inkml:brushProperty name="width" value="0.05" units="cm"/>
      <inkml:brushProperty name="height" value="0.05" units="cm"/>
      <inkml:brushProperty name="color" value="#FF0066"/>
    </inkml:brush>
  </inkml:definitions>
  <inkml:trace contextRef="#ctx0" brushRef="#br0">40 1 13355,'-16'22'8,"-8"-11"24</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24.510"/>
    </inkml:context>
    <inkml:brush xml:id="br0">
      <inkml:brushProperty name="width" value="0.05" units="cm"/>
      <inkml:brushProperty name="height" value="0.05" units="cm"/>
      <inkml:brushProperty name="color" value="#FF0066"/>
    </inkml:brush>
  </inkml:definitions>
  <inkml:trace contextRef="#ctx0" brushRef="#br0">208 967 9002,'-1'0'187,"1"1"0,0-1 0,-1 0 0,1 1 0,0-1-1,0 0 1,-1 1 0,1-1 0,0 1 0,0-1 0,0 1 0,-1-1 0,1 1 0,0-1 0,0 1 0,0-1 0,0 1 0,0-1-1,0 0 1,0 1 0,0-1 0,0 1 0,0-1 0,0 2 0,1-2-74,-1 0-1,1 0 1,-1 0-1,1 1 1,-1-1-1,1 0 1,-1 0-1,0 0 1,1 0-1,-1 0 1,1 0-1,-1 0 1,1 0-1,-1 0 1,1 0 0,-1 0-1,1-1 1,-1 1-1,1 0 1,27-12 1458,-25 11-1073,-2 0-471,0 1 1,0 0 0,-1 0 0,1 0-1,0 0 1,0-1 0,0 1 0,0 0-1,0 0 1,-1 0 0,1 1 0,0-1-1,0 0 1,0 0 0,0 0 0,-1 1 0,1-1-1,0 0 1,0 1 0,-1-1 0,1 1-1,0-1 1,0 1 0,-1-1 0,1 1-1,0-1 1,-1 1 0,1 0 0,-1-1-1,1 1 1,-1 0 0,1 0 0,-1-1 0,1 3-1,7 6 218,-4-5-152,1-2-1,-1 1 1,1 0 0,-1-1 0,1 0 0,0 0 0,0 0 0,0-1-1,0 1 1,0-1 0,0 0 0,0-1 0,1 0 0,-1 1-1,0-1 1,8-2 0,7 0 176,0-2 1,36-12-1,-46 13-176,47-16 524,-2-2 1,67-36-1,-107 48-498,0 0-1,-1 0 0,0-2 1,-1 0-1,0 0 0,0-1 0,-1-1 1,-1 0-1,16-23 0,-15 16 190,0-1-1,-2 0 0,0 0 0,-2-1 1,0 0-1,7-36 0,-10 38-9,-2-1 0,2-26 0,-5 41-268,0 0-1,0-1 1,0 1 0,-1 0 0,0 0-1,-1 0 1,1 0 0,-1 0 0,0 0-1,-1 0 1,1 0 0,-5-6 0,-26-32 62,19 26-29,-18-29 0,21 27-47,-2 1-1,0 1 1,-1-1-1,-1 2 1,0 0 0,-2 1-1,0 1 1,0 0-1,-24-14 1,16 14 51,0 1 0,-1 2 0,0 0 0,-1 2 0,-1 0 0,-52-9 0,63 15 69,0 1 1,-26 0-1,37 3-102,0 0-1,0 1 0,0 0 0,0 0 0,0 0 0,0 1 0,0 0 0,1 0 0,-1 0 0,-9 6 0,-13 10-23,2 2 0,0 0 0,1 1 0,1 2 0,-21 26 0,36-36 16,1-1 1,0 2-1,1-1 1,1 1-1,0 0 0,0 1 1,-3 19-1,-13 30 48,16-47-66,0 1 0,1 0 0,1 0 0,1 0 0,1 1 0,0 0 0,2 29 0,2-17 118,1-1 1,2 0-1,15 56 1,-17-76-50,1-1-1,0-1 1,0 1-1,1-1 1,0 1 0,0-1-1,1-1 1,11 13 0,4 1 353,36 26 1,-20-17-175,-23-19-227,1 0 1,0-1-1,1-1 0,0-1 1,30 13-1,-18-12 3,0-1 0,54 9 0,-40-16-889,-27-2 315,-4 2-43</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28.561"/>
    </inkml:context>
    <inkml:brush xml:id="br0">
      <inkml:brushProperty name="width" value="0.05" units="cm"/>
      <inkml:brushProperty name="height" value="0.05" units="cm"/>
      <inkml:brushProperty name="color" value="#FF0066"/>
    </inkml:brush>
  </inkml:definitions>
  <inkml:trace contextRef="#ctx0" brushRef="#br0">560 71 9354,'-1'0'224,"-1"0"0,1-1 0,0 1 0,0-1 0,0 1 0,0-1 0,0 0-1,0 1 1,0-1 0,0 0 0,0 0 0,1 0 0,-1 0 0,0 0 0,0 0 0,1 0 0,-2-1 0,-6-8 531,4 8-507,0 0 1,0 0-1,0 0 0,-1 0 0,1 1 0,0 0 0,-1 0 0,1 0 0,-1 0 0,1 1 1,-1-1-1,0 1 0,1 1 0,-1-1 0,-7 2 0,-5 1 650,1 1-1,-31 11 1,10-1-225,6-3-384,-44 23 0,68-31-283,-16 10 395,-36 25-1,52-33-248,1 1-1,-1 0 1,1 0 0,1 0-1,-1 0 1,1 1-1,1 0 1,-1 0 0,-4 11-1,-7 16 462,-35 88 238,47-109-776,1 0 0,-1 0 1,2 0-1,0 0 0,1 1 0,0-1 1,2 23-1,1-27 48,1 0-1,-1-1 1,2 1 0,-1-1-1,1 1 1,0-1 0,1 0 0,0-1-1,8 10 1,-6-6-23,1-1 0,-2 1 0,1 1 0,4 12 0,3 30 31,-11-41-110,0 0 0,0 0 1,9 19-1,-10-28-20,0 0 1,1 0-1,-1-1 1,1 1-1,-1-1 0,1 1 1,0-1-1,0 0 1,1 0-1,-1-1 1,1 1-1,-1-1 0,1 1 1,0-1-1,4 2 1,15 4 108,1-1 0,-1-1-1,31 4 1,-24-5 72,38 11 0,-44-7-129,0-1 1,30 6 0,-45-13 14,0 1-1,1-2 0,-1 1 1,0-1-1,1-1 1,16-2-1,14-5 410,0-1 1,47-19-1,-57 17-251,-2-2 0,0-2 0,47-30 0,-63 36-176,0-1 0,-1 0 0,0 0 0,-1-1 0,0 0 0,-1-1 0,0 0 0,-1-1 0,0 0 0,6-13 0,-9 12-48,0 1 0,-1-1 0,0 0 0,-2 0 0,1 0 0,-2 0-1,0 0 1,0 0 0,-3-22 0,-3-10 6,-19-72-1,10 55-5,10 48-2,0 1 0,0 1 0,-2-1 0,1 0 0,-2 1 0,0 0 0,-11-15 0,-2 1 0,-1 2 0,-28-26 0,41 42 0,-2 1 0,1 0 0,-14-9 0,17 14 0,1 0 0,-1 0 0,1 0 0,-1 1 0,0 0 0,0 0 0,0 1 0,-10-2 0,2 2-14,1 1-1,0 0 1,0 1 0,0 1-1,0 0 1,0 0 0,0 2-1,1-1 1,-1 1 0,1 1-1,0 1 1,0-1 0,1 2-1,0 0 1,-15 11 0,23-16-184,0 1 1,0-1-1,1 1 1,-1-1-1,1 1 1,-4 5-1,5-6-23,0-1 0,1 1 0,-1-1-1,0 1 1,1-1 0,0 1 0,-1-1 0,1 1 0,0 0-1,0-1 1,0 1 0,0-1 0,0 1 0,0 0-1,0-1 1,1 1 0,0 1 0,8 17-1724</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31.474"/>
    </inkml:context>
    <inkml:brush xml:id="br0">
      <inkml:brushProperty name="width" value="0.05" units="cm"/>
      <inkml:brushProperty name="height" value="0.05" units="cm"/>
      <inkml:brushProperty name="color" value="#FF0066"/>
    </inkml:brush>
  </inkml:definitions>
  <inkml:trace contextRef="#ctx0" brushRef="#br0">6 7 16628,'-3'0'1128,"1"4"496,2-1-360,10-5 2001,-12-10-2249</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34.779"/>
    </inkml:context>
    <inkml:brush xml:id="br0">
      <inkml:brushProperty name="width" value="0.05" units="cm"/>
      <inkml:brushProperty name="height" value="0.05" units="cm"/>
      <inkml:brushProperty name="color" value="#FF0066"/>
    </inkml:brush>
  </inkml:definitions>
  <inkml:trace contextRef="#ctx0" brushRef="#br0">224 1066 9170,'-10'14'2994,"11"-11"-596,7-7-985,0-1-789,1 0-1,0 0 0,0 0 0,0 1 0,1 0 0,0 1 0,13-3 0,-6 3-170,0 1 0,-1 1 0,32 1 0,154 19 879,-6 0-280,-72-10-602,70 2 264,-159-11-591,-1-2 0,0-1 0,57-13 0,-36 2-27,0-3-1,-2-2 1,0-2-1,89-50 1,-124 59 24,0-1 1,-1 0-1,20-21 1,41-51 672,-16 15-214,-51 60-467,-1-2 0,0 1 0,-1-1 0,-1-1 0,11-20 0,-16 28-56,-1-1 1,1 1 0,-2-1 0,1 0-1,-1 0 1,1 0 0,-2 0-1,1 0 1,-1 0 0,0-1 0,0 1-1,0 0 1,-1 0 0,0 0-1,0 0 1,-4-9 0,-2-4-9,-2 1 0,0 0 0,0 1 0,-2 0 0,0 0 0,-1 1-1,0 1 1,-28-26 0,16 20 22,-1 1-1,-1 1 1,0 2-1,-54-27 1,-252-106-45,305 140-24,0 0-1,0 1 1,-1 2 0,0 1-1,0 1 1,-1 2 0,0 0-1,1 2 1,-58 5 0,-57 2-26,93-6 28,-72 9-1,84-4-21,1 2 0,0 1-1,0 3 1,1 0 0,-67 33 0,88-36 20,-2 0 3,0 2-1,0 0 1,1 0 0,0 2-1,-27 26 1,24-18-4,2-3-2,0 1 1,2 1 0,0 1-1,-23 40 1,-73 200 6,104-241-8,0 0-1,2 0 0,0 1 0,-3 28 0,7-38 5,0 0 1,1 0-1,1 0 0,0 1 0,0-1 0,1 0 0,0 0 0,1 0 0,0 0 1,7 15-1,-1-8 7,1 0 1,1-1-1,0 0 0,1-1 1,27 28-1,-13-20 46,0-1 1,45 29-1,-53-40-11,2-1-1,-1-1 1,1-1-1,0 0 1,1-1-1,0-2 1,0 0 0,1-1-1,40 2 1,10-5 246,118-13 0,-87 3-210,-55 6-77,-1-1-111,61 2 0,-106 2-142,0 0 1,0 0-1,0 0 0,0 0 1,0 0-1,0-1 0,0 1 1,0-1-1,0 1 0,-1-1 1,1 0-1,0 0 0,0 0 1,-1 0-1,1 0 0,0 0 1,-1 0-1,1-1 0,-1 1 1,0-1-1,1 1 0,-1-1 1,1-1-1,8-22-1927</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39.463"/>
    </inkml:context>
    <inkml:brush xml:id="br0">
      <inkml:brushProperty name="width" value="0.05" units="cm"/>
      <inkml:brushProperty name="height" value="0.05" units="cm"/>
      <inkml:brushProperty name="color" value="#FF0066"/>
    </inkml:brush>
  </inkml:definitions>
  <inkml:trace contextRef="#ctx0" brushRef="#br0">47 38 10314,'-3'1'646,"1"-1"-1,0 1 0,0-1 1,0 1-1,0 0 1,0 0-1,-4 2 1,-7 2 3554,3 0-1415,10-5-2754,0 0 0,0 0 1,0 0-1,-1 1 0,1-1 0,0 0 1,0 0-1,0 0 0,0 0 1,0 0-1,0 0 0,0 0 1,-1 1-1,1-1 0,0 0 0,0 0 1,0 0-1,0 0 0,0 1 1,0-1-1,0 0 0,0 0 1,0 0-1,0 0 0,0 0 0,0 1 1,0-1-1,0 0 0,0 0 1,0 0-1,0 0 0,0 1 1,0-1-1,0 0 0,0 0 0,0 0 1,0 0-1,1 1 0,-1-1 1,0 0-1,0 0 0,0 0 1,0 0-1,0 0 0,0 0 0,0 0 1,1 1-1,2 0 170,1 0 0,-1 0 0,1 0 0,0 0 0,-1-1 0,1 1 0,0-1-1,0 0 1,-1 0 0,1 0 0,0-1 0,0 1 0,5-2 0,7-3 511,28-11 1,-24 8-190,2 0 8,0 1 0,0 2 1,33-5-1,-41 8-395,-1 1 1,1 1 0,-1 0-1,1 1 1,-1 1 0,0 0-1,16 5 1,-27-7-167,5 2 90,-1 0 1,1-1-1,9 1 1,-15-1-124,1-1 0,-1 0 0,0 0 0,0 0 0,0 0-1,1 0 1,-1 0 0,0-1 0,0 1 0,0 0 0,0-1 0,0 1 0,0 0 0,0-1 0,1 1 0,-1-1 0,0 0 0,-1 1 0,1-1 0,0 0 0,0 0 0,0 0 0,0 1 0,0-1 0,-1 0 0,1 0 0,0-2 0,2-6-618</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0.444"/>
    </inkml:context>
    <inkml:brush xml:id="br0">
      <inkml:brushProperty name="width" value="0.05" units="cm"/>
      <inkml:brushProperty name="height" value="0.05" units="cm"/>
      <inkml:brushProperty name="color" value="#FF0066"/>
    </inkml:brush>
  </inkml:definitions>
  <inkml:trace contextRef="#ctx0" brushRef="#br0">105 109 8842,'1'-6'650,"0"0"1,-1 0-1,2 1 0,-1-1 1,1 0-1,2-5 0,5-19 2247,-9 28-2688,0-1 0,1 1 0,-1 0-1,0 0 1,-1 0 0,1 0 0,0 0-1,-1-3 1,1 5-132,0-1 0,0 1-1,-1-1 1,1 1 0,0-1 0,0 1 0,-1-1-1,1 1 1,0-1 0,-1 1 0,1-1 0,0 1-1,-1-1 1,1 1 0,0-1 0,-1 1 0,1 0-1,-1-1 1,1 1 0,-1 0 0,1-1 0,-1 1-1,1 0 1,-1 0 0,0 0 0,1-1 0,-1 1-1,1 0 1,-1 0 0,1 0 0,-1 0 0,-1 0-1,1 1 50,-1 0 0,0 1-1,1-1 1,-1 0-1,1 1 1,-1-1 0,1 1-1,0-1 1,0 1-1,-2 2 1,-4 5 384,-9 6 205,12-12-629,0 0-1,1 0 0,0 0 0,0 0 1,0 1-1,0-1 0,0 1 0,1 0 1,0 0-1,-3 5 0,-2 11 269,1 0 0,1 1 1,0 0-1,-2 37 0,3 88 660,4-109-957,0-26-17,0 0-1,1 0 1,1-1-1,-1 1 1,1 0-1,1-1 1,0 0-1,1 0 1,0 0 0,0 0-1,1 0 1,0-1-1,1 1 1,0-2-1,0 1 1,11 11-1,-5-7 124,1 0 0,1 0 0,23 17 0,-32-27-317,0 0 0,0-1 0,1 1 0,-1-1 1,1 0-1,8 2 0,-10-3-213,-1-1 0,1 1 0,0-1 0,0 0 0,-1 0 0,1 0 0,0-1 0,-1 1 0,1-1 0,0 0 0,4-2 0,4-3-2161,4 2 726</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1.426"/>
    </inkml:context>
    <inkml:brush xml:id="br0">
      <inkml:brushProperty name="width" value="0.05" units="cm"/>
      <inkml:brushProperty name="height" value="0.05" units="cm"/>
      <inkml:brushProperty name="color" value="#FF0066"/>
    </inkml:brush>
  </inkml:definitions>
  <inkml:trace contextRef="#ctx0" brushRef="#br0">6 209 12299,'-1'-2'7273,"-1"7"-4559,0 12-1159,2-5-1055,1 0 0,1 0 0,0 0 0,0 0 0,2 0 0,-1-1 0,8 17 0,-10-25-449,0-1 0,0 1 0,-1 0 0,1 0 0,-1-1 0,1 6 0,-1-7-43,0 0 0,0-1-1,0 1 1,0 0-1,0 0 1,0 0 0,0 0-1,-1 0 1,1 0-1,0 0 1,-1-1 0,1 1-1,0 0 1,-1 0-1,1 0 1,-1-1 0,1 1-1,-1 0 1,0-1-1,1 1 1,-1 0 0,0-1-1,-1 2 1,2-2-7,-1 0-1,1 0 1,0 0 0,-1 0 0,1 0 0,-1 0 0,1 0-1,0 0 1,-1 0 0,1 0 0,-1 0 0,1 0 0,0-1-1,-1 1 1,1 0 0,-1 0 0,1 0 0,0-1 0,-1 1-1,1 0 1,0 0 0,-1-1 0,1 1 0,0 0 0,0 0-1,-1-1 1,1 1 0,0 0 0,0-1 0,-1 1 0,1-1-1,0 1 1,0 0 0,0-1 0,0 1 0,0-1 0,-1 1-1,1 0 1,0-1 0,0 1 0,0-1 0,0 0 0,-3-21-1,3 21-2,-2-25 0,1 1 0,5-43 0,-3 57 8,1 1 0,0 0 0,0 0 0,1 1 0,0-1 0,1 1 0,0-1 0,1 1 0,8-14 0,-7 19 117,-2 7-27,-1 16 63,-1-5-5,-1-11-119,1 0 1,-1-1-1,1 1 0,0 0 1,0-1-1,0 1 0,0-1 1,0 0-1,0 1 0,1-1 0,-1 0 1,1-1-1,0 1 0,-1 0 1,1-1-1,5 3 0,5 1 83,-1-1 0,22 4 0,-27-6-92,-1-1-6,-1 0 0,1 0 0,0 0 0,0-1 0,0 0 0,0 0 0,0-1 0,0 0 0,12-2 0,-14 1-23,0 1-1,0-1 1,0 0-1,0 0 1,0-1 0,0 1-1,-1-1 1,1 1 0,-1-1-1,1 0 1,-1-1 0,0 1-1,-1 0 1,4-6-1,4-6-98,0 0-1,13-33 0,-21 41 103,1 0-1,-2 0 0,1 0 0,-1 0 1,1 0-1,-2 0 0,1 0 1,-1-1-1,-1 1 0,0-10 0,5 33 686,2 0 0,13 27 0,-15-36-628,-1 0-1,0 0 0,0 0 0,0 0 0,-1 1 0,0-1 1,-1 1-1,2 14 0,2 9 58,1-1 0,13 39-1,-5-22-115,-14-47-17,0 1 0,0-1 0,0 0 0,0 0 0,0 0 0,0 0 1,0 1-1,0-1 0,0 0 0,0 0 0,0 0 0,0 0 0,1 1 1,-1-1-1,0 0 0,0 0 0,0 0 0,0 0 0,0 0 0,0 0 1,0 1-1,0-1 0,0 0 0,0 0 0,1 0 0,-1 0 0,0 0 0,0 0 1,0 0-1,0 1 0,0-1 0,0 0 0,1 0 0,-1 0 0,0 0 1,0 0-1,0 0 0,0 0 0,1 0 0,-1 0 0,0 0 0,0 0 0,0 0 1,0 0-1,0 0 0,1 0 0,-1 0 0,0 0 0,0 0 0,0 0 1,0 0-1,1 0 0,-1-1 0,7-9-1248,3-16-1627,-10 23 2655,1 1-1,-1 0 1,1-1 0,0 1 0,0 0 0,0 0 0,0 0-1,1-1 1,-1 1 0,0 1 0,1-1 0,0 0-1,2-2 1,12-5-741</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1.924"/>
    </inkml:context>
    <inkml:brush xml:id="br0">
      <inkml:brushProperty name="width" value="0.05" units="cm"/>
      <inkml:brushProperty name="height" value="0.05" units="cm"/>
      <inkml:brushProperty name="color" value="#FF0066"/>
    </inkml:brush>
  </inkml:definitions>
  <inkml:trace contextRef="#ctx0" brushRef="#br0">4 16 12675,'8'-15'9327,"-8"20"-7409,-1 7-239,0 0-1,-3 14 1,2-16-1401,0 0-1,1 0 1,0 1-1,1 11 1,4 14 125,-1-5-16,-1 54 0,-5-62-267,2-17-31,0 0 0,0 0-1,1 0 1,0 1 0,1 8 0,-1-14-78,1-1 1,-1 1 0,0-1 0,0 1-1,1-1 1,-1 0 0,0 1 0,1-1-1,-1 1 1,0-1 0,1 0 0,-1 1 0,1-1-1,-1 0 1,1 1 0,-1-1 0,1 0-1,-1 0 1,1 0 0,-1 1 0,1-1 0,-1 0-1,1 0 1,-1 0 0,1 0 0,-1 0-1,1 0 1,-1 0 0,1 0 0,-1 0-1,1 0 1,-1 0 0,2 0 0,20-6 83,-18 5-77,33-9-465,56-23 0,-87 30-410,0-1 0,0 0-1,0 0 1,0-1-1,-1 0 1,0 0 0,0 0-1,0-1 1,-1 1-1,0-1 1,0 0 0,3-7-1,3-4-1113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30.904"/>
    </inkml:context>
    <inkml:brush xml:id="br0">
      <inkml:brushProperty name="width" value="0.05" units="cm"/>
      <inkml:brushProperty name="height" value="0.05" units="cm"/>
      <inkml:brushProperty name="color" value="#008C3A"/>
    </inkml:brush>
  </inkml:definitions>
  <inkml:trace contextRef="#ctx0" brushRef="#br0">0 307 15003,'15'-4'1616,"-1"-1"0,0 0 0,0-2-1,25-14 1,-32 16-1455,0 0 0,0-1 1,-1 0-1,0 0 0,0 0 0,-1 0 0,0-1 0,0 0 0,0 0 1,4-10-1,-4 5-135,0 1-1,0-1 1,-2 0 0,1 0 0,2-21 0,-6 29-38,1-1 1,-1 1-1,0-1 0,0 1 0,0-1 1,-1 1-1,1-1 0,-1 1 0,0-1 1,0 1-1,-1-1 0,1 1 0,-1 0 0,0 0 1,0 0-1,-1 0 0,1 0 0,-5-5 1,6 8 3,1 1-1,-1-1 1,0 1 0,1-1 0,-1 1 0,1-1 0,-1 1 0,0-1 0,1 1-1,-1 0 1,0-1 0,0 1 0,1 0 0,-1 0 0,0-1 0,0 1 0,1 0 0,-1 0-1,0 0 1,0 0 0,1 0 0,-1 0 0,0 0 0,0 0 0,-1 1 0,1-1-1,-1 1 1,1 0 0,0 0-1,0 0 1,-1 0 0,1 0-1,0 0 1,0 0 0,0 0-1,0 0 1,0 1 0,-1 1-1,-2 5-10,0 0-1,0 0 0,-3 13 0,7-21 20,-8 24-8,2 0-1,1 1 1,-4 39-1,8-52 51,1 0-1,0 0 0,0 0 0,2 0 0,-1 0 0,2-1 0,-1 1 0,1 0 0,9 19 0,-10-26 34,1 0 0,0 0 0,1 0 0,-1 0 0,1 0 1,0-1-1,0 0 0,0 1 0,1-1 0,-1-1 0,1 1 0,0-1 0,0 0 0,0 0 0,1 0 0,-1-1 0,1 0 0,-1 0 0,12 3 0,-8-4 25,0 0 0,0-1 0,0 0 0,0 0 0,0-1-1,0 0 1,-1 0 0,1-1 0,0 0 0,-1-1 0,1 0 0,13-7 0,-7 2-285,-1 0 1,0-1-1,-1 0 0,0-1 1,0-1-1,-1 0 1,-1-1-1,0 0 1,0-1-1,10-16 1,2-13 190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2.204"/>
    </inkml:context>
    <inkml:brush xml:id="br0">
      <inkml:brushProperty name="width" value="0.05" units="cm"/>
      <inkml:brushProperty name="height" value="0.05" units="cm"/>
      <inkml:brushProperty name="color" value="#FF0066"/>
    </inkml:brush>
  </inkml:definitions>
  <inkml:trace contextRef="#ctx0" brushRef="#br0">1 1 15483,'29'8'1614,"-1"1"0,1 1 0,-2 2 1,0 1-1,0 1 0,32 23 0,-46-27-1245,0 0 0,-1 0 0,0 2 0,-1-1 0,0 2 0,-1-1 1,-1 1-1,0 1 0,0 0 0,-2 0 0,0 0 0,0 1 0,6 23 0,-10-23-326,0-1-1,-1 1 0,-1 0 0,0 1 0,-1-1 0,-1 0 0,0 0 0,-1 0 0,-1 0 0,0-1 0,-8 20 0,-8 18 111,-44 85-1,49-109-144,-13 24-1785,-56 84 0,69-120-1254,13-15 2881,0-1 0,0 0 1,0 1-1,0-1 1,0 0-1,-1 0 1,1 0-1,0 0 0,0 0 1,0 0-1,0 0 1,-2 0-1</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5.125"/>
    </inkml:context>
    <inkml:brush xml:id="br0">
      <inkml:brushProperty name="width" value="0.05" units="cm"/>
      <inkml:brushProperty name="height" value="0.05" units="cm"/>
      <inkml:brushProperty name="color" value="#FF0066"/>
    </inkml:brush>
  </inkml:definitions>
  <inkml:trace contextRef="#ctx0" brushRef="#br0">42 444 9106,'-16'-5'5413,"14"3"-5207,-6-2 3584,2 13-352,4-5-3342,-1 0 687,3-3-469,-1 0 0,1 0 0,-1 0 1,1 0-1,-1 0 0,1 0 0,0 1 1,-1-1-1,1 0 0,0 2 0,12-15 1868,-6 4-1808,0 1 0,1 0 0,0 0 0,10-8 0,-14 13-321,0 0 1,0 1-1,0-1 0,1 1 0,-1-1 1,1 1-1,-1 0 0,1 0 0,-1 0 1,1 1-1,0 0 0,-1-1 0,1 1 0,7 1 1,28 4 67,-17-2-98,1-1-1,23-1 1,21-8 77,86-18 0,-123 19-33,-3 2 24,1 0 1,-1 2-1,39 2 0,81 17 91,-129-14-173,-1-2 0,0 0 1,1-1-1,-1 0 1,0-2-1,1 0 1,20-6-1,-3-2 2,0-1 0,46-23 0,-51 21 5,-30 12-13,0-1 0,-1 1 0,1 0 0,0-1 0,0 1 0,-1 0 0,1-1 0,0 1 0,-1 0 0,1 0 0,-1 0 0,0-1 0,0 0 0,-2-2 3,0-1 0,-1 1 0,1 1-1,-1-1 1,0 0 0,0 1 0,0 0-1,0 0 1,-6-3 0,-5-2 120,-25-9 0,-8-5 12,24 8-131,-36-30 0,37 25-9,-28-16 1,25 22 11,16 8-104,1 0 0,-14-10 0,23 15-13,-1 0 0,1-1-1,-1 1 1,1 0 0,-1-1 0,1 1 0,0 0 0,-1-1 0,1 1-1,0-1 1,-1 1 0,1 0 0,0-1 0,-1 1 0,1-1 0,0 1-1,0-1 1,0 1 0,0-1 0,-1 1 0,1-1 0,0 0 0,0 1-1,0-1 1,0 1 0,0-1 0,0 1 0,0-1 0,0 1 0,1-1-1,-1 1 1,0-1 0,0 1 0,0-1 0,1 1 0,-1-1-1,0 1 1,0-1 0,1 0 0,1-1-759,0 0 0,0 0-1,1 0 1,-1 1 0,5-4 0,-5 4 630,15-9-2096</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5.980"/>
    </inkml:context>
    <inkml:brush xml:id="br0">
      <inkml:brushProperty name="width" value="0.05" units="cm"/>
      <inkml:brushProperty name="height" value="0.05" units="cm"/>
      <inkml:brushProperty name="color" value="#FF0066"/>
    </inkml:brush>
  </inkml:definitions>
  <inkml:trace contextRef="#ctx0" brushRef="#br0">876 57 8026,'0'-1'242,"-1"0"0,0-1 1,0 1-1,1-1 0,-1 1 0,1 0 1,-1-1-1,1 1 0,0-1 1,-1 0-1,1 1 0,0-1 0,0 1 1,0-1-1,0 1 0,1-1 1,-1 1-1,1-4 0,0-12 3938,-1 16-3980,-1 1 1,1-1-1,0 1 1,0-1-1,-1 1 0,1-1 1,0 1-1,-1 0 1,1-1-1,0 1 1,-1-1-1,1 1 0,-1 0 1,1 0-1,-1-1 1,1 1-1,0 0 1,-1 0-1,1-1 0,-1 1 1,1 0-1,-1 0 1,1 0-1,-1 0 1,1 0-1,-1 0 0,-1 0 1,-17 0 1691,12 0-1161,-317 22 1698,300-21-2336,0-1 0,-34-3 1,41 1-39,-1 0 1,1 1-1,-1 2 1,1 0 0,-1 0-1,-22 6 1,16 2-55,1 0 1,0 1-1,-24 16 0,11-7-11,33-17 63,-1-1 0,1 1 1,-1-1-1,0 0 0,1 0 1,-1 0-1,0 0 0,0-1 1,0 1-1,1-1 0,-1 0 1,0-1-1,0 1 0,0 0 1,-4-2-1,5 1 88,1 1 1,-1-1-1,0 1 0,1 0 1,-1 0-1,0 0 0,1 0 0,-1 0 1,0 0-1,1 1 0,-1 0 0,0-1 1,-3 3-1,6-3-104,1 1-1,0-1 1,0 1 0,0-1 0,0 0 0,0 1-1,0-1 1,0 0 0,0 0 0,0 0-1,0 0 1,0 0 0,2 0 0,60-1 463,-38-1-382,0 1 1,-1 2-1,1 0 0,0 2 0,36 8 0,-31 0-104,-1 1-1,0 2 1,41 25-1,22 11 3,-76-43-15,-1-1 0,1 0 0,0-1 0,20 3 0,-32-7-396,1 0 0,0 0 0,-1-1-1,1 0 1,0 0 0,-1 0 0,9-2 0,-12 2 206,1-1-1,-1 1 1,1-1-1,-1 0 1,0 0 0,1 1-1,-1-1 1,0 0-1,0 0 1,1 0-1,-1-1 1,0 1 0,0 0-1,0 0 1,0-1-1,-1 1 1,1 0 0,0-1-1,0 1 1,-1-1-1,1 1 1,-1-1 0,1 1-1,-1-1 1,0 1-1,0-1 1,0-2 0,2-40-3037</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6.915"/>
    </inkml:context>
    <inkml:brush xml:id="br0">
      <inkml:brushProperty name="width" value="0.05" units="cm"/>
      <inkml:brushProperty name="height" value="0.05" units="cm"/>
      <inkml:brushProperty name="color" value="#FF0066"/>
    </inkml:brush>
  </inkml:definitions>
  <inkml:trace contextRef="#ctx0" brushRef="#br0">122 21 9138,'0'-1'299,"0"0"0,0-1 0,0 1 0,0 0 0,0 0 0,0 0 0,0 0 0,-1 0 0,1 0 0,0 0 0,-1 0 0,1 0 0,-1 0 0,1 0 0,-1 0 0,0-1 0,0 1-129,0 1-1,1 0 0,-1 0 0,0 0 0,1 0 0,-1-1 0,0 1 0,1 0 0,-1 0 0,0 0 1,0 0-1,1 1 0,-1-1 0,0 0 0,1 0 0,-1 0 0,0 1 0,1-1 0,-1 0 0,0 0 1,1 1-1,-1-1 0,1 1 0,-1-1 0,1 1 0,-1-1 0,1 1 0,-1 0 0,-6 4 539,0 2-1,1-1 1,0 1-1,0-1 1,1 2-1,-9 13 1,6-6 21,0 0 0,-9 28-1,14-32-514,0 0-1,0 0 0,1 0 1,1 1-1,0-1 0,0 0 1,1 1-1,1-1 1,0 1-1,3 15 0,1-10-51,0 0 1,1-1-1,0 1 0,2-1 0,0-1 0,11 18 0,-3-9-130,2 0 0,0 0 0,32 29 0,-36-39-824,1-2 0,0 0 1,26 15-1,-37-25 335,-1 0 0,1 0 0,0 0 0,-1-1 0,1 0-1,0 1 1,0-1 0,0-1 0,0 1 0,0-1 0,4 1 0,29-5-1505</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7.671"/>
    </inkml:context>
    <inkml:brush xml:id="br0">
      <inkml:brushProperty name="width" value="0.05" units="cm"/>
      <inkml:brushProperty name="height" value="0.05" units="cm"/>
      <inkml:brushProperty name="color" value="#FF0066"/>
    </inkml:brush>
  </inkml:definitions>
  <inkml:trace contextRef="#ctx0" brushRef="#br0">27 157 16404,'2'1'7389,"4"9"-5446,-4 3-1392,-1 0 0,-1 0 0,0 0-1,-3 26 1,-1 14 323,-4-68-737,-8-153-48,14 154-88,1 6 1,-1 0-1,1 0 1,1 0-1,-1 0 1,1-1-1,1 1 1,0 0-1,2-12 1,-3 20-2,0-1 0,0 1 0,0 0 0,0 0 0,1-1 1,-1 1-1,0 0 0,0 0 0,0-1 0,0 1 0,0 0 0,0 0 0,1 0 0,-1-1 0,0 1 0,0 0 1,0 0-1,1 0 0,-1 0 0,0-1 0,0 1 0,1 0 0,-1 0 0,0 0 0,0 0 0,1 0 0,-1 0 1,0 0-1,0 0 0,1 0 0,-1 0 0,8 5 57,6 18 171,-11-18-136,3 4 107,0 1 0,1-1 0,0 0-1,0 0 1,1-1 0,11 9 0,-14-13-154,0 0 0,0-1 1,0 0-1,0 0 0,1-1 1,-1 1-1,1-1 0,0 0 0,-1-1 1,1 1-1,0-1 0,0 0 1,10 0-1,-15-2-43,1 1 1,-1 0-1,1-1 0,-1 1 1,1-1-1,-1 1 1,0-1-1,1 0 0,-1 1 1,0-1-1,0 0 1,1 0-1,-1 0 0,0 0 1,0 0-1,0 0 1,0 0-1,0 0 0,0-1 1,-1 1-1,1 0 0,0-1 1,0 1-1,-1 0 1,1-3-1,3-5-5,-2 0 0,4-18 0,-4 18 3,-1 1-1,17-64 40,-16 78-25,0 0 0,1 0 0,0 0 0,0-1 1,4 6-1,30 24 169,-28-27-142,-1-1 0,1 1 1,13 18-1,4 17 55,-19-31-308,0 0 0,1 0 0,0-1 0,0 0 0,16 15 0,-23-25 105,-1-1 0,0 0 1,1 0-1,-1 0 0,1 0 1,-1 0-1,0 0 1,1 0-1,-1 0 0,1 0 1,-1 0-1,1 0 0,-1 0 1,0 0-1,1 0 0,-1 0 1,1 0-1,-1-1 0,0 1 1,1 0-1,-1 0 0,0 0 1,1-1-1,-1 1 0,0 0 1,1 0-1,-1-1 0,0 1 1,0 0-1,1-1 1,-1 1-1,0 0 0,1-1 1,0-2-566,1 0 0,-1 0 0,0 0 0,0 0 0,0 0 0,0-1 0,0-5 0,1-1-503,4-16-1019</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7.904"/>
    </inkml:context>
    <inkml:brush xml:id="br0">
      <inkml:brushProperty name="width" value="0.05" units="cm"/>
      <inkml:brushProperty name="height" value="0.05" units="cm"/>
      <inkml:brushProperty name="color" value="#FF0066"/>
    </inkml:brush>
  </inkml:definitions>
  <inkml:trace contextRef="#ctx0" brushRef="#br0">0 1 13955,'31'15'1960,"6"3"2169,4 5-968,8 4-657,-2-2-247,-1 6-697,-7 4-335,-8 2-537,-9 9-176,-14 3-288,-8 2-80,-12 4-88,-3 0-192,-5-2-680,-2-6-521,10-11-2103,7-19 1943</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8.477"/>
    </inkml:context>
    <inkml:brush xml:id="br0">
      <inkml:brushProperty name="width" value="0.05" units="cm"/>
      <inkml:brushProperty name="height" value="0.05" units="cm"/>
      <inkml:brushProperty name="color" value="#FF0066"/>
    </inkml:brush>
  </inkml:definitions>
  <inkml:trace contextRef="#ctx0" brushRef="#br0">1 72 14843,'5'3'1360,"1"1"1,0-1-1,1 0 0,-1-1 1,13 4-1,-9-4-295,0 0 1,0-1 0,14 1-1,6-4 232,53-8 0,-42 4-442,-25 4-819,56-10 279,-66 11-508,1-1-1,-1 0 1,0 0 0,0-1 0,0 0-1,0 0 1,0 0 0,8-7 0,-13 9-147,1 0 0,-1-1 0,0 1 0,0-1 0,1 1 0,-1-1 1,0 1-1,0-1 0,-1 0 0,1 0 0,0 1 0,-1-1 0,1 0 1,-1 0-1,1 0 0,-1 0 0,0 1 0,0-5 0,0 2-1365</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8.728"/>
    </inkml:context>
    <inkml:brush xml:id="br0">
      <inkml:brushProperty name="width" value="0.05" units="cm"/>
      <inkml:brushProperty name="height" value="0.05" units="cm"/>
      <inkml:brushProperty name="color" value="#FF0066"/>
    </inkml:brush>
  </inkml:definitions>
  <inkml:trace contextRef="#ctx0" brushRef="#br0">4 0 14075,'-4'27'2136,"4"5"2617,6 4-1608,5 1-880,0 1-233,4-6-840,-2 0-319,3-8-505,4 0-160,-5-6-232,0-3-232,-3-3-745,-3-3-815,3-4-1497,1-2-263,18-4 1711</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9.054"/>
    </inkml:context>
    <inkml:brush xml:id="br0">
      <inkml:brushProperty name="width" value="0.05" units="cm"/>
      <inkml:brushProperty name="height" value="0.05" units="cm"/>
      <inkml:brushProperty name="color" value="#FF0066"/>
    </inkml:brush>
  </inkml:definitions>
  <inkml:trace contextRef="#ctx0" brushRef="#br0">112 1 18236,'-8'8'1880,"1"0"1,0 1-1,-9 15 0,7-9-312,-10 28 0,7-10-579,-11 55 0,19-71-830,2 0 0,0-1 0,0 1 0,1 0 0,2 0 0,3 29 0,-2-35-125,0 0 1,1 0-1,0-1 0,1 1 0,1-1 0,-1 0 0,2 0 0,-1 0 0,1-1 0,1 0 0,8 10 1,-3-6-12,0-1 1,1 0-1,15 10 1,-22-18-76,-1-1 1,0 1 0,1-1-1,0 0 1,0 0-1,0-1 1,0 0 0,0 0-1,0 0 1,1-1-1,9 1 1,-14-2-78,1 0 1,-1 0 0,0 0-1,1-1 1,-1 1-1,1-1 1,-1 0-1,0 1 1,1-1 0,-1 0-1,0 0 1,0-1-1,4-2 1,-1 0-785,-1 0 0,0-1-1,8-10 1,-3 3-950,13-10 47</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9.468"/>
    </inkml:context>
    <inkml:brush xml:id="br0">
      <inkml:brushProperty name="width" value="0.05" units="cm"/>
      <inkml:brushProperty name="height" value="0.05" units="cm"/>
      <inkml:brushProperty name="color" value="#FF0066"/>
    </inkml:brush>
  </inkml:definitions>
  <inkml:trace contextRef="#ctx0" brushRef="#br0">17 0 18804,'-1'0'190,"1"0"-1,-1 0 1,0 0-1,1 0 1,-1 0-1,1 0 1,-1 0-1,1 1 1,-1-1-1,1 0 1,-1 0-1,1 0 1,-1 1-1,1-1 1,-1 0-1,1 1 1,-1-1-1,1 0 1,-1 1-1,1-1 1,0 0-1,-1 1 1,1-1-1,0 1 1,-1-1-1,1 1 1,0-1-1,0 1 1,-1-1-1,1 1 1,0-1 0,0 1-1,0-1 1,0 1-1,0-1 1,0 1-1,0-1 1,0 1-1,0-1 1,0 1-1,0 0 1,0 0-1,1 4 344,-1-1 0,2 1 1,-1 0-1,2 5 0,1 1 327,-2 6-609,0 0 1,-1 1 0,-1-1 0,-1 1 0,0-1 0,-7 29 0,5-25-182,0 1 1,1-1 0,2 37-1,0-55-60,0 0 0,0-1-1,1 1 1,0 0 0,-1 0-1,1-1 1,0 1 0,0 0 0,1-1-1,-1 1 1,0-1 0,1 0-1,0 1 1,1 1 0,-1-3-7,-1 0 1,0 0-1,0 0 1,1 0-1,-1-1 1,1 1-1,-1 0 0,0-1 1,1 1-1,-1-1 1,1 0-1,-1 1 1,1-1-1,-1 0 1,1 0-1,0 0 1,-1 0-1,1 0 1,-1-1-1,1 1 1,-1 0-1,1-1 1,-1 1-1,0-1 1,1 1-1,-1-1 1,2-1-1,12-6-67,0-1 0,23-18-1,-23 15-101,0 2 0,21-13 0,-31 20-597,0 0-1,0 0 0,-1-1 1,1 0-1,-1 0 0,0 0 1,0 0-1,-1-1 1,6-9-1,-3 7 543,1-4-497</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31.010"/>
    </inkml:context>
    <inkml:brush xml:id="br0">
      <inkml:brushProperty name="width" value="0.05" units="cm"/>
      <inkml:brushProperty name="height" value="0.05" units="cm"/>
      <inkml:brushProperty name="color" value="#008C3A"/>
    </inkml:brush>
  </inkml:definitions>
  <inkml:trace contextRef="#ctx0" brushRef="#br0">75 1 20124,'-12'24'2129,"-3"-1"1287,-6-4-1759,9-5-2009,-3-31 120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0:49.715"/>
    </inkml:context>
    <inkml:brush xml:id="br0">
      <inkml:brushProperty name="width" value="0.05" units="cm"/>
      <inkml:brushProperty name="height" value="0.05" units="cm"/>
      <inkml:brushProperty name="color" value="#FF0066"/>
    </inkml:brush>
  </inkml:definitions>
  <inkml:trace contextRef="#ctx0" brushRef="#br0">0 0 19708,'27'29'1713,"2"-2"1375,10 0-687,5 4-481,2-1-223,5 6-625,-7 4-296,-3 11-496,-13 2-176,-14 6-96,-11 4-8,-16 6 0,-13-1 0,-11-2 0,-2-6 0,-5-20-1144,3-11 1144,-15-37-368</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1:44.544"/>
    </inkml:context>
    <inkml:brush xml:id="br0">
      <inkml:brushProperty name="width" value="0.05" units="cm"/>
      <inkml:brushProperty name="height" value="0.05" units="cm"/>
      <inkml:brushProperty name="color" value="#FF0066"/>
    </inkml:brush>
  </inkml:definitions>
  <inkml:trace contextRef="#ctx0" brushRef="#br0">1109 1951 12267,'6'-4'1313,"-3"0"-1255,1-1 0,0 2 0,0-1-1,0 0 1,0 1 0,1 0 0,-1 0 0,1 0 0,0 1-1,0-1 1,0 1 0,0 0 0,0 1 0,0-1-1,1 1 1,-1 0 0,0 0 0,1 1 0,7-1-1,63 4 173,-54-1-42,1-1 0,-1-1 0,31-4 0,-20-3 52,0 0 0,58-24-1,58-35 281,7-2-123,-124 56-287,0 1 0,68-12 0,-53 18-36,0 1 0,84 5 0,94 23 21,-139-14-85,3-2-8,125-5 0,88-22 15,-89 4 58,251-3 669,1 26 16,361 28-641,-569-27-114,-74 3 426,255 50-1,-398-54-350,260 44 463,2-26-303,-5-39-189,0-20-6,-161 16-34,-4-1 10,53-6-8,-142 21-21,1 1 0,53 6-1,-80-1-63,-15-2 60,0-1 1,0 1-1,-1-1 1,1 1 0,0-1-1,1 0 1,-1 1-1,0-1 1,0 0-1,0 0 1,0-1-1,0 1 1,0 0 0,0-1-1,0 1 1,0-1-1,0 0 1,-1 1-1,3-2 1,5-7 54,-1 1 1,-1-1-1,1-1 1,-1 1-1,6-14 1,7-8 66,1 3-32,32-52 32,-48 70-110,0 0 0,0 0 0,-1-1 0,-1 1 0,0-1 0,3-18 0,4-97-135,-3 34 84,3-10-42,19-266 411,-27 291-99,-3 0 0,-22-138 0,13 150-198,2 14-23,-18-63 0,23 105 1,-1 0 0,0 1 0,-1 0 0,0-1 0,0 2-1,-1-1 1,1 1 0,-2 0 0,1 0 0,-1 0 0,0 1 0,0 0 0,-1 1-1,0-1 1,0 1 0,0 1 0,0 0 0,-15-5 0,9 5-2,-1 2-1,1 0 1,0 0 0,-1 2 0,1 0-1,-28 3 1,-85 21 24,110-21-5,-49 12 125,0-3-1,-1-3 1,0-3-1,-1-3 1,-98-8-1,55-10 87,-58-4-82,-254 39-151,-5 0 32,183-41 66,0-16-7,-29-4-28,-3 22-71,-119 38-20,86-1 34,-154-28 16,100-11 28,-2 32-3,-271 84-55,496-70 12,5-3 42,-1-6-1,0-6 1,-143-9 0,125-10 226,-71-3 100,2 20-293,140 1-93,-98 10-58,129-17 55,-75-4 0,72-4 28,15 2 13,0 1 0,-48 3 0,76 1-14,1 0-1,-1 2 1,0-1 0,1 1 0,0 1 0,0 0-1,0 1 1,0 0 0,1 1 0,0 0 0,-13 10-1,3 2 23,1 0 0,1 2-1,-20 26 1,29-33-8,1 1-1,1 1 1,0 0-1,-8 21 1,4-11-6,3-2 92,0 1 0,2-1 1,-9 46-1,-2 77 405,18-144-505,-20 475 488,23-428-453,16 75 1,-1-3 275,-12-30-1,-5-56-220,2 1 0,14 69 1,-16-102-91,0 0-1,-1-1 1,1 1 0,0 0 0,1-1 0,-1 1 0,0-1 0,1 1 0,-1-1 0,3 3 0,-3-4 5,0-1-1,0 1 0,0-1 0,0 1 1,0-1-1,0 0 0,0 1 0,0-1 1,0 0-1,0 0 0,0 0 1,0 1-1,0-1 0,0 0 0,0 0 1,0-1-1,0 1 0,0 0 1,0 0-1,0 0 0,0-1 0,0 1 1,0 0-1,0-1 0,0 1 0,-1-1 1,1 1-1,0-1 0,1 0 1,35-23 424,-17 12-100,35-19 0,-34 23-273,-1 1 1,1 0-1,1 1 1,-1 2 0,1 0-1,-1 1 1,27 0 0,-9 4-681,1 2 0,-1 1 1,44 11-1,-68-12-224,0-1 0,19 2 1,-28-5 572,0 1 0,0-1 0,-1 0 0,1 0 0,9-3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10.258"/>
    </inkml:context>
    <inkml:brush xml:id="br0">
      <inkml:brushProperty name="width" value="0.05" units="cm"/>
      <inkml:brushProperty name="height" value="0.05" units="cm"/>
      <inkml:brushProperty name="color" value="#FF0066"/>
    </inkml:brush>
  </inkml:definitions>
  <inkml:trace contextRef="#ctx0" brushRef="#br0">3 110 9794,'-2'-10'5790,"2"9"-5713,0 0 0,0 1 0,0-1 0,0 0 1,0 0-1,0 1 0,0-1 0,0 0 0,0 1 0,0-1 0,0 0 0,1 0 1,-1 1-1,0-1 0,0 0 0,1 1 0,-1-1 0,0 0 0,1 1 1,-1-1-1,1 1 0,-1-1 0,1 1 0,-1-1 0,1 1 0,0-1 0,3-3 63,-1 1 1,0 0-1,1 0 0,0 0 0,0 0 0,0 0 0,0 1 0,0 0 0,0 0 0,1 0 0,-1 1 0,1-1 0,-1 1 0,1 0 0,0 0 0,-1 1 0,1-1 0,0 1 0,0 0 0,-1 0 0,1 1 0,0 0 0,-1-1 0,1 1 0,0 1 0,7 2 0,16 9 599,0-1-1,52 13 1,-61-20-572,1-2 0,0 0 1,0-1-1,0-1 0,27-3 1,12-6 4,0-2 0,90-29 0,40-8-80,-161 42-83,0 1 0,1 2-1,-1 1 1,55 5 0,-36 4-6,-1 2-1,48 17 1,54 13 23,-112-35 32,1-1-1,0-1 1,1-2-1,44-5 1,146-30 685,-139 19-43,102-6-1,-168 20-516,0 1 0,0 1-1,38 8 1,-53-8-96,0 1-1,-1 0 0,1 0 1,-1 1-1,0 0 1,0 0-1,0 1 0,0 0 1,-1 0-1,1 1 1,-1 0-1,0 0 1,0 0-1,6 9 0,-10-12-33,8 9 286,-10-10-340,0-1 1,1 0-1,-1 0 0,0 0 0,0 0 0,1 0 0,-1 1 0,0-1 1,1 0-1,-1 0 0,0 0 0,1 0 0,-1 0 0,0 0 0,1 0 1,-1 0-1,0 0 0,0 0 0,1 0 0,-1 0 0,0 0 0,1 0 0,-1 0 1,0 0-1,1-1 0,-1 1 0,0 0 0,0 0 0,1 0 0,-1 0 1,0-1-1,0 1 0,1 0 0,-1 0 0,0 0 0,0-1 0,1 1 1,-1 0-1,0-1 0,16-17-3041,-4 3 1674</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11.140"/>
    </inkml:context>
    <inkml:brush xml:id="br0">
      <inkml:brushProperty name="width" value="0.05" units="cm"/>
      <inkml:brushProperty name="height" value="0.05" units="cm"/>
      <inkml:brushProperty name="color" value="#FF0066"/>
    </inkml:brush>
  </inkml:definitions>
  <inkml:trace contextRef="#ctx0" brushRef="#br0">0 106 12707,'12'11'864,"7"1"552,6 0 9,21 2 71,17-2 56,32-3 8,19-6 25,37-10 23,9-8-7,21-8-233,8-6-96,-12-2-432,-9 1-288,-41 8-256,-18 6-224,-47 11-1152,-15 8-952,-47 20 1072</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14.437"/>
    </inkml:context>
    <inkml:brush xml:id="br0">
      <inkml:brushProperty name="width" value="0.05" units="cm"/>
      <inkml:brushProperty name="height" value="0.05" units="cm"/>
      <inkml:brushProperty name="color" value="#FF0066"/>
    </inkml:brush>
  </inkml:definitions>
  <inkml:trace contextRef="#ctx0" brushRef="#br0">62 147 6881,'-56'4'6586,"56"-4"-6551,-1 0 0,1 0 0,0 0 0,0 0 0,0 0 0,0 0 0,-1 0 0,1 0 0,0 0 0,0 0 0,0 0 0,0 0 0,-1 0 0,1 0 0,0 0 0,0 0 0,0 0 0,0 0 0,-1 0 0,1 0 0,0-1 0,0 1 1,0 0-1,0 0 0,-1 0 0,1 0 0,0 0 0,0 0 0,0 0 0,0-1 0,0 1 0,0 0 0,0 0 0,0 0 0,-1 0 0,1-1 0,0 1 0,5-6 780,12-7 267,-16 12-917,4-2 22,-1 0 1,1 1-1,-1 0 0,1-1 1,0 1-1,0 1 1,0-1-1,0 1 1,0 0-1,0 0 1,1 0-1,-1 1 1,0 0-1,0 0 1,1 0-1,-1 0 0,0 1 1,0 0-1,0 0 1,0 1-1,0-1 1,6 4-1,17 4-54,1-1 0,0-2 0,0 0 0,0-2 0,60 1 0,149-21 523,-200 12-425,695-48 645,-43 9 399,-487 21 181,273 5 0,-421 17-1046,-31 0-35,0 0 1,0 1-1,46 9 0,7 9 570,-83-21-927,1 0-316,0 0-1,0 1 0,1 0 0,-1 0 1,-6 0-1,-21 3-536</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5.083"/>
    </inkml:context>
    <inkml:brush xml:id="br0">
      <inkml:brushProperty name="width" value="0.05" units="cm"/>
      <inkml:brushProperty name="height" value="0.05" units="cm"/>
      <inkml:brushProperty name="color" value="#FF0066"/>
    </inkml:brush>
  </inkml:definitions>
  <inkml:trace contextRef="#ctx0" brushRef="#br0">121 0 12291,'-12'2'326,"1"-1"0,-1 1 1,1 1-1,-14 4 0,22-6-163,0 0 0,0 0 0,0 0 0,0 1 0,1-1 0,-1 1 0,0-1 0,1 1 0,0 0 0,-1 0 0,1 0 0,0 1 0,0-1 0,0 0 0,0 1 0,0 0 0,1-1 0,-1 1 0,1 0 0,0 0 0,-2 3 0,3-5-1,0 1 1,0-1-1,0 1 0,0-1 1,0 1-1,1-1 1,-1 0-1,0 1 0,1-1 1,-1 1-1,1-1 0,-1 0 1,1 1-1,0-1 1,-1 0-1,1 0 0,0 1 1,2 1-1,22 21 1437,-14-16-950,7 9-157,-1 1 0,-1 0 1,0 2-1,-1-1 0,-1 2 1,-2 0-1,1 0 0,9 26 0,-8-10-366,-1 1-1,-2 0 0,-2 0 1,6 52-1,-3-22-68,-10-62-53,-1 0-1,1 0 1,1-1 0,-1 1 0,1-1-1,0 0 1,0 1 0,7 8 0,-9-13-29,-1-1 0,1 1 0,-1-1 1,0 1-1,1-1 0,-1 1 0,1-1 1,-1 0-1,1 1 0,0-1 0,-1 0 0,1 1 1,-1-1-1,1 0 0,-1 0 0,1 0 1,0 1-1,-1-1 0,1 0 0,0 0 1,0 0-31,-1 0 0,1-1 1,-1 1-1,1 0 1,-1 0-1,0-1 1,1 1-1,-1 0 0,0-1 1,1 1-1,-1 0 1,0-1-1,1 1 1,-1-1-1,0 1 0,0 0 1,1-1-1,-1 1 1,0-1-1,0 1 1,0-1-1,2-5-684,-1 0 1,0 0-1,1-10 1,-2 6-7,7-36-836</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5.535"/>
    </inkml:context>
    <inkml:brush xml:id="br0">
      <inkml:brushProperty name="width" value="0.05" units="cm"/>
      <inkml:brushProperty name="height" value="0.05" units="cm"/>
      <inkml:brushProperty name="color" value="#FF0066"/>
    </inkml:brush>
  </inkml:definitions>
  <inkml:trace contextRef="#ctx0" brushRef="#br0">0 231 14147,'3'-11'593,"0"0"1,0 0-1,1 0 1,0 0-1,1 0 1,0 1-1,1 0 1,0 0-1,1 1 1,-1-1-1,2 1 1,0 1-1,0-1 0,15-11 1,-10 10-192,1 0 1,0 0-1,26-12 0,-34 19-337,0 0 0,0 1 0,0 0 0,0 0 0,1 0 0,-1 1 0,0 0 0,1 0 0,-1 1 0,1 0 0,-1 0 0,11 1 0,-14 0-46,0 0 0,0 0 0,0 0 0,-1 0 0,1 0 0,0 1 0,-1-1 0,1 1 0,-1 0 0,1 0 0,-1-1 0,0 2 0,4 3 0,-3-2-6,0 1 1,0-1-1,-1 1 0,1 0 1,-1 0-1,0 0 0,1 6 0,1 7 0,-1 0-1,-1 0 1,0 28 0,-3 32 27,-21 152 0,12-197-32,13-42-38,0 0 1,0 1-1,1 0 1,0 0 0,0 0-1,1 0 1,0 0 0,1 1-1,-1 0 1,1 0-1,0 1 1,1-1 0,13-9-1,-11 9 38,1 1 0,-1-1 0,2 2 1,-1-1-1,0 1 0,1 1 0,0 0 0,0 0 0,0 1 0,18-2 0,-25 5 12,-1 0-1,1 0 1,-1 0 0,1 0-1,0 1 1,-1-1 0,1 1-1,-1 0 1,0 0 0,1 1-1,-1-1 1,0 1 0,0 0-1,1-1 1,-1 1 0,-1 1-1,1-1 1,0 0 0,0 1-1,-1-1 1,0 1 0,1 0-1,-1 0 1,0 0 0,0 0-1,-1 0 1,4 7 0,0 2 75,-1 1 1,0 0 0,-1 0-1,0 0 1,-1 0-1,1 17 1,-1-2 175,-2 0 0,-1 0 0,-7 50 1,5-63-246,0-1 0,-1 0 0,-1 0 0,0 0 0,0-1 0,-2 1 0,0-1 0,0-1 1,-9 13-1,13-22-135,0 1 1,0-1 0,-1 1 0,1-1 0,-1 0-1,-6 4 1,9-6-14,0-1-1,0 1 0,0-1 1,0 1-1,0-1 1,0 1-1,-1-1 0,1 0 1,0 0-1,0 1 1,0-1-1,-1 0 0,1 0 1,0 0-1,0 0 1,0-1-1,0 1 0,-1 0 1,1 0-1,0-1 1,0 1-1,0-1 0,0 1 1,0-1-1,0 1 1,0-1-1,0 0 0,-2-1 1,2 1-71,0 0 1,-1 0 0,1-1-1,0 1 1,0 0-1,1-1 1,-1 1 0,0-1-1,0 0 1,1 1-1,-1-1 1,1 1 0,-1-1-1,0-3 1,1-5-458,0 1 0,2-19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5.692"/>
    </inkml:context>
    <inkml:brush xml:id="br0">
      <inkml:brushProperty name="width" value="0.05" units="cm"/>
      <inkml:brushProperty name="height" value="0.05" units="cm"/>
      <inkml:brushProperty name="color" value="#FF0066"/>
    </inkml:brush>
  </inkml:definitions>
  <inkml:trace contextRef="#ctx0" brushRef="#br0">1 1 17924,'5'36'2064,"4"8"721,-4 4 31,2-1-1103,-2-4-849,-2-8-432,3-4-256,-3-14-664,-1-13-672,1-6-1713,-6-20-536,-9-11 1617</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5.831"/>
    </inkml:context>
    <inkml:brush xml:id="br0">
      <inkml:brushProperty name="width" value="0.05" units="cm"/>
      <inkml:brushProperty name="height" value="0.05" units="cm"/>
      <inkml:brushProperty name="color" value="#FF0066"/>
    </inkml:brush>
  </inkml:definitions>
  <inkml:trace contextRef="#ctx0" brushRef="#br0">8 21 15187,'-7'6'5113,"21"-8"-4745,5-7-1168,12-6 480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6.219"/>
    </inkml:context>
    <inkml:brush xml:id="br0">
      <inkml:brushProperty name="width" value="0.05" units="cm"/>
      <inkml:brushProperty name="height" value="0.05" units="cm"/>
      <inkml:brushProperty name="color" value="#FF0066"/>
    </inkml:brush>
  </inkml:definitions>
  <inkml:trace contextRef="#ctx0" brushRef="#br0">84 335 16492,'2'13'766,"4"26"2287,-6-36-2713,0 0-1,0 0 1,0 0 0,0 0-1,-1 0 1,1-1-1,-1 1 1,0 0 0,1 0-1,-1-1 1,-2 4 0,3-5-278,-1-1 0,1 1 1,-1 0-1,1 0 1,-1-1-1,0 1 1,1-1-1,-1 1 0,0 0 1,0-1-1,1 1 1,-1-1-1,0 0 1,0 1-1,0-1 1,1 0-1,-1 1 0,0-1 1,0 0-1,0 0 1,0 0-1,0 1 1,0-1-1,1 0 0,-1 0 1,0-1-1,0 1 1,0 0-1,0 0 1,0 0-1,0-1 0,1 1 1,-1 0-1,0-1 1,0 1-1,0 0 1,1-1-1,-1 1 1,-1-2-1,-2-1-50,0 0 1,0 0-1,0 0 0,1-1 0,-7-7 1,7 8-26,1-2 0,-1 1 0,1 0 0,-1 0 0,1-1 0,0 0 0,1 1 0,-1-1 0,1 0 0,0 0 0,0 0 0,0-5 0,1 8-2,0 0 0,0-1 0,0 1 1,1-1-1,-1 1 0,1 0 1,-1-1-1,1 1 0,0 0 0,0 0 1,0-1-1,0 1 0,0 0 0,1 0 1,-1 0-1,0 0 0,1 0 1,0 1-1,-1-1 0,1 0 0,0 1 1,0-1-1,0 1 0,0 0 0,0-1 1,3 0-1,2-1-11,0 1 0,0 0 0,0 0 1,0 0-1,0 1 0,14 0 0,46 3-36,-2 0 81,-54-2 80,0-1 0,0-1 0,-1 0 0,1-1 0,-1 0 0,18-8 0,-24 10 24,0-1 1,0 0-1,-1 0 0,1 0 0,-1 0 0,0-1 1,0 1-1,0-1 0,0 0 0,0 0 1,0 0-1,-1 0 0,1-1 0,-1 1 0,0-1 1,0 1-1,-1-1 0,1 0 0,-1 0 0,3-7 1,-4 9-60,0 1 0,0-1 1,0 1-1,-1-1 0,1 1 0,0-1 1,-1 0-1,1 1 0,-1-1 1,1 1-1,-1 0 0,0-1 1,1 1-1,-1-1 0,0 1 1,0 0-1,0 0 0,0-1 0,0 1 1,0 0-1,-1 0 0,-1-1 1,-3-3 57,-1 0 0,-1 1 0,-8-4 0,3 1-26,-17-10-1190,-50-36 1,79 52 762,-1 0-1,1 0 1,-1-1 0,1 1 0,-1-1 0,1 1 0,0-1 0,-1 0 0,1 1 0,-1-4 0,2 4 90,-1 0 0,1 1 0,0-1 0,0 0 0,0 0 0,1 0 1,-1 1-1,0-1 0,0 0 0,0 0 0,0 1 0,1-1 0,-1 0 0,0 1 0,1-1 1,-1 0-1,1 1 0,-1-1 0,0 0 0,1 1 0,-1-1 0,1 1 0,0-1 0,-1 1 1,1-1-1,-1 1 0,1-1 0,1 0 0,22-12-3092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7:44.826"/>
    </inkml:context>
    <inkml:brush xml:id="br0">
      <inkml:brushProperty name="width" value="0.05" units="cm"/>
      <inkml:brushProperty name="height" value="0.05" units="cm"/>
      <inkml:brushProperty name="color" value="#008C3A"/>
    </inkml:brush>
  </inkml:definitions>
  <inkml:trace contextRef="#ctx0" brushRef="#br0">551 736 8346,'5'-1'3767,"5"1"-601,-5 1-2956,1 1 0,0-1 0,-1 1 0,1 0 0,-1 1 0,1-1-1,-1 1 1,0 0 0,8 7 0,8 4 229,6 2 443,60 25-1,-70-35-650,-1-1 0,1-1 0,-1 0 0,1-1 0,27 1 0,126-10 926,-61 0-715,-55 4-271,161-5 361,-2-17-370,-137 12-148,1 3 0,0 3 0,101 6 0,-54-1 145,18 1 235,-124 2-330,-1 0 1,0 1 0,1 1 0,-1 1 0,-1 0 0,19 9 0,-22-9-29,-1 0 0,2-1 0,-1-1-1,0 0 1,1 0 0,0-1 0,-1-1 0,28-1-1,2-4-6,65-14-1,2 0 1,-76 15 80,0-2-1,0-2 0,0-1 0,61-23 1,21-19 115,-90 38-213,0 0-14,28-17 0,-46 24 3,0-1 1,0 0-1,-1 0 1,0 0 0,0-1-1,0 0 1,7-12-1,-13 18 0,2-4 3,1 0 1,-1-1-1,0 0 0,4-8 0,-7 13-2,1 0-1,-1 0 1,0-1 0,1 1-1,-1 0 1,0-1-1,0 1 1,0 0 0,0-1-1,0 1 1,0 0-1,0 0 1,0-1 0,0 1-1,-1 0 1,1 0-1,-1-1 1,1 1 0,-1 0-1,1 0 1,-1 0-1,0-1 1,1 1 0,-1 0-1,0 0 1,0 0-1,0 0 1,-1 0 0,-4-4 5,0 0 0,1-1 0,-1 1 0,1-1 0,0 0 0,1 0 0,0-1 0,0 1 0,0-1 0,1 0 0,-1 0 0,-3-14 0,-4-18-7,6 20 4,-1 0-1,-15-33 0,19 47-2,-1 0 0,0 0 0,0 0 0,0 1 1,-1-1-1,0 1 0,0 0 0,0 0 0,0 1 0,0-1 1,-1 1-1,0 0 0,1 0 0,-9-4 0,-12-1-9,0 1-1,-39-7 1,15 4 31,-34-4-25,-137-6 0,109 12 2,-322-45 25,278 29-39,-273-8-1,159 7 37,176 13-34,53 8 4,-81 4 0,-40 15 53,159-14-43,-41 1-9,-1-1 0,-66-8 0,65 3 10,-1 2 0,-52 4 0,-150 31-7,233-29 4,1 0 1,-1 1-1,1 1 0,0 0 0,0 1 1,1 0-1,-16 12 0,10-5 1,-1 2 0,2 0 0,-27 31 0,35-35-2,1 1 1,0 0 0,1 1 0,0 0 0,1 0 0,1 0 0,0 1-1,1 0 1,0 0 0,-3 24 0,5-17 8,0 0 0,2 0 0,1 1 0,1-1 0,1 0 0,9 43 0,-9-57 19,0 0 1,0 0-1,1 0 1,1-1-1,-1 1 1,1-1-1,0 0 1,1 0-1,0 0 1,8 8-1,-5-7 17,1 0 0,0-1 0,1 1 0,0-2 0,0 0 0,17 8 0,3 0 133,0-2 0,2-1 0,-1-1 0,1-2 0,43 6 0,38 4 330,-53-7 255,114 6 0,-160-18-782,0-1-1,0 0 1,0-1-1,0 0 1,0-1-1,0-1 1,20-9-1,-22 9-1025,-12 5 922,1 1 0,-1-1 0,0 0 0,0 0 0,1 0 0,-1 0 0,0 0 0,0 1 0,0-1 0,1 0 0,-1 0 0,0 0 0,0 1 0,0-1 0,0 0 0,1 0 0,-1 0 0,0 1 0,0-1 0,0 0 0,0 0 0,0 1 0,0-1 0,0 0 0,0 1 0,0-1 0,0 0 0,0 0 0,0 1 0,0-1 0,0 0 0,0 0 0,0 1 0,0 0-315,2 10-1196</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6.733"/>
    </inkml:context>
    <inkml:brush xml:id="br0">
      <inkml:brushProperty name="width" value="0.05" units="cm"/>
      <inkml:brushProperty name="height" value="0.05" units="cm"/>
      <inkml:brushProperty name="color" value="#FF0066"/>
    </inkml:brush>
  </inkml:definitions>
  <inkml:trace contextRef="#ctx0" brushRef="#br0">160 276 17236,'-24'36'2933,"-23"48"1,-7 41-434,44-100-2093,-7 27 1,15-43-335,0 0 0,0 1 0,1-1 0,1 0 0,-1 1 0,3 14-1,-2-22-60,0 1-1,1 0 0,-1-1 0,1 1 0,0-1 0,0 1 0,0-1 0,0 0 0,0 1 0,1-1 0,-1 0 0,1 0 0,3 4 1,-4-5-11,0 0 1,0 0 0,1 0 0,-1-1 0,1 1 0,-1 0-1,1-1 1,-1 1 0,1 0 0,-1-1 0,1 0 0,-1 1-1,1-1 1,-1 0 0,1 0 0,0 0 0,-1 0-1,1 0 1,-1 0 0,1-1 0,0 1 0,-1 0 0,1-1-1,-1 1 1,2-2 0,3-1-5,0 0 0,0 0-1,-1 0 1,0-1 0,1 0-1,-1 0 1,-1-1 0,1 1 0,-1-1-1,7-8 1,-1-2-27,0 0 0,12-27-1,-13 21 15,-1 0-1,-1 0 1,0-1-1,-2 0 0,-1 0 1,0 0-1,-2 0 0,0-1 1,-2-24-1,-3 13 22,-1 0 1,-1 0-1,-2 0 0,-1 0 0,-15-39 1,20 66-4,0-3 18,-1 0 1,0 0 0,0 0 0,-1 1-1,-1 0 1,1-1 0,-10-10 0,14 19-1,0-1 1,-1 1-1,1 0 0,0 0 1,-1 0-1,1 0 0,-1 0 1,1 0-1,-1 0 0,1 0 1,-1 0-1,1 1 1,-1-1-1,0 1 0,1-1 1,-1 1-1,0-1 0,0 1 1,-1 0-1,1 0 15,0 1-1,0-1 0,1 1 1,-1 0-1,1 0 1,-1-1-1,1 1 1,-1 0-1,1 0 1,-1 0-1,1 0 0,0 1 1,-1-1-1,1 0 1,0 0-1,0 1 1,0-1-1,0 1 1,-1 2-1,-1 3 52,0-1 0,0 1 0,1 0 0,0 0 0,0 0 0,1 0 0,0 0 0,0 0 0,1 0-1,0 0 1,0 1 0,1-1 0,-1 0 0,4 12 0,1-1 98,0 1 0,2-1 1,0-1-1,12 24 0,-9-22-95,2-1 0,-1 0 0,2-1 0,0 0 0,1-1 0,23 20 0,-30-29-83,2 0 0,-1-1 0,1 0 0,0-1 0,0 0 0,0 0 0,1-1-1,0 0 1,-1 0 0,2-1 0,-1-1 0,0 0 0,0 0 0,21 0 0,-26-2-2,-1 0-1,1 0 1,0-1-1,0 1 1,-1-1 0,1-1-1,0 1 1,-1 0-1,1-1 1,-1 0 0,0 0-1,0-1 1,1 1 0,-2-1-1,1 0 1,0 0-1,0 0 1,-1 0 0,0-1-1,1 1 1,-2-1-1,1 0 1,0 0 0,-1 0-1,1 0 1,-1-1 0,0 1-1,-1 0 1,1-1-1,1-8 1,0-7 9,-1 0 0,0 0 0,-2-1 1,0 1-1,-6-35 0,0-27-59,6 80 40,0 0 0,0 1 0,0-1 0,1 0 0,-1 0 0,0 0 0,1 1 0,-1-1 0,1-2 0,0 4 5,-1 0-1,0 0 0,0 0 1,0-1-1,0 1 1,0 0-1,1 0 0,-1 0 1,0 0-1,0 0 0,0 0 1,0 0-1,0 0 0,1 0 1,-1 0-1,0 0 0,0 0 1,0-1-1,1 1 0,-1 0 1,0 0-1,0 0 0,0 1 1,0-1-1,1 0 0,-1 0 1,0 0-1,0 0 1,0 0-1,1 0 0,-1 0 1,0 0-1,0 0 0,0 0 1,0 0-1,0 0 0,1 1 1,-1-1-1,0 0 0,0 0 1,0 0-1,0 0 0,0 0 1,0 1-1,1-1 0,2 4-16,0 0-1,0 1 0,-1-1 1,4 8-1,-1-1-72,0 0 60,0 1 0,2 0 0,10 15 1,-14-24-236,-1 0 1,1 0 0,0 0 0,0-1 0,0 1 0,0-1 0,0 0 0,1 1 0,-1-1 0,1-1 0,-1 1-1,1 0 1,0-1 0,-1 0 0,1 0 0,4 1 0,10-1-1013</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6.890"/>
    </inkml:context>
    <inkml:brush xml:id="br0">
      <inkml:brushProperty name="width" value="0.05" units="cm"/>
      <inkml:brushProperty name="height" value="0.05" units="cm"/>
      <inkml:brushProperty name="color" value="#FF0066"/>
    </inkml:brush>
  </inkml:definitions>
  <inkml:trace contextRef="#ctx0" brushRef="#br0">2 70 17436,'-2'0'1248,"2"-5"304,0-2-191,9-9-1633,3-3-809,11-3 681</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7.188"/>
    </inkml:context>
    <inkml:brush xml:id="br0">
      <inkml:brushProperty name="width" value="0.05" units="cm"/>
      <inkml:brushProperty name="height" value="0.05" units="cm"/>
      <inkml:brushProperty name="color" value="#FF0066"/>
    </inkml:brush>
  </inkml:definitions>
  <inkml:trace contextRef="#ctx0" brushRef="#br0">0 186 17100,'13'35'1539,"6"19"2654,32 65 1,-50-118-4139,-1 0 0,1 1 0,-1-1 0,1 0 0,0 0 0,0 0 0,0 0 0,0 0 0,0 0 0,0 0-1,0 0 1,0 0 0,0 0 0,0-1 0,0 1 0,0 0 0,2 0 0,-2-1-39,-1 0 0,0 0 0,1 0 0,-1 0 0,0 0 0,1 0 0,-1 0 0,1 0 0,-1 0 0,0 0 0,1-1 0,-1 1 0,0 0 0,1 0 0,-1 0 0,0-1-1,1 1 1,-1 0 0,0 0 0,0-1 0,1 1 0,-1 0 0,1-1 0,4-15 97,-1-14-44,-2 1-1,-2-1 0,-3-36 0,1 39-62,1 0-1,1 0 1,2-1 0,5-31 0,-6 53-4,1 0 0,-1 0 0,1 0 0,1 0 0,-1 0 0,1 1 0,4-7 0,-7 11-1,1 0-1,0 0 1,0 0-1,0 0 0,0 0 1,0 0-1,0 0 0,0 0 1,0 0-1,1 1 1,-1-1-1,0 0 0,0 1 1,1-1-1,-1 1 0,0-1 1,1 1-1,-1 0 1,0-1-1,1 1 0,-1 0 1,1 0-1,-1 0 1,0 0-1,1 0 0,-1 0 1,1 1-1,-1-1 0,0 0 1,1 1-1,-1-1 1,0 1-1,1-1 0,-1 1 1,0 0-1,1 0 0,4 4-50,0 0 0,0 0-1,-1 0 1,0 0 0,0 1-1,0 0 1,-1 0 0,5 8-1,-2-3-716,16 19-1,-20-27 427,-1-1 0,1 0 1,-1 1-1,1-1 0,0-1 0,-1 1 0,1 0 0,0 0 0,0-1 0,1 0 0,-1 0 0,4 1 0,-5-1 5,0-1 0,0 0-1,0 0 1,0 0-1,0 0 1,1 0 0,2-1-1,23-6-1343</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7.466"/>
    </inkml:context>
    <inkml:brush xml:id="br0">
      <inkml:brushProperty name="width" value="0.05" units="cm"/>
      <inkml:brushProperty name="height" value="0.05" units="cm"/>
      <inkml:brushProperty name="color" value="#FF0066"/>
    </inkml:brush>
  </inkml:definitions>
  <inkml:trace contextRef="#ctx0" brushRef="#br0">77 11 16067,'-3'-2'663,"1"1"0,-1 0-1,0-1 1,0 1 0,1 1-1,-1-1 1,0 0 0,0 1-1,0-1 1,0 1-1,-5 0 1,6 0-471,0 0 0,0 0-1,0 0 1,0 0 0,0 1-1,0-1 1,0 1 0,1-1-1,-1 1 1,0 0 0,0-1 0,0 1-1,0 0 1,1 0 0,-1 0-1,1 1 1,-4 1 0,5-2-182,0-1 1,0 1-1,-1-1 1,1 0-1,0 1 1,0-1-1,0 1 1,0-1-1,0 1 1,0-1-1,0 1 1,0-1-1,0 1 1,0-1-1,0 0 1,0 1-1,0-1 1,0 1-1,0-1 1,0 1-1,0-1 1,1 1-1,-1-1 1,0 0-1,0 1 1,1-1-1,-1 0 1,0 1-1,0-1 1,1 1-1,-1-1 1,0 0-1,1 0 1,-1 1-1,1-1 0,14 9-7,3-3 124,1 0 0,0-2 0,0 0 0,0-1 1,31 1-1,29 4 710,-78-8-827,12 2 216,-1 0 1,1 1 0,-1 1 0,0 0 0,15 6-1,-25-8-189,1-1-1,-1 0 1,1 1 0,-1 0-1,0-1 1,1 1-1,-1 0 1,0 0-1,0 0 1,0 1-1,-1-1 1,1 0 0,-1 1-1,1-1 1,-1 1-1,0-1 1,0 1-1,0 0 1,0-1-1,0 1 1,0 0 0,-1 0-1,1 0 1,-1 0-1,0-1 1,0 1-1,0 0 1,0 0-1,-1 0 1,0 3-1,-3 8-215,0 0 0,-1-1-1,0 0 1,-1 0-1,0 0 1,-1-1-1,-1 0 1,-10 13-1,16-22 149,-1 1-1,0-1 1,-1 0-1,1 0 1,-1 0-1,1 0 1,-6 3-1,4-4-36,0 0 0,0-1 0,1 0 0,-1 1 0,-10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7.950"/>
    </inkml:context>
    <inkml:brush xml:id="br0">
      <inkml:brushProperty name="width" value="0.05" units="cm"/>
      <inkml:brushProperty name="height" value="0.05" units="cm"/>
      <inkml:brushProperty name="color" value="#FF0066"/>
    </inkml:brush>
  </inkml:definitions>
  <inkml:trace contextRef="#ctx0" brushRef="#br0">284 27 14891,'-3'-3'331,"-1"0"-1,1 0 1,-1 1 0,1-1-1,-1 1 1,0 0 0,0 0-1,-4-2 1,5 4-158,0-1-1,0 0 1,-1 1 0,1 0 0,0 0-1,0 0 1,0 0 0,0 0-1,0 1 1,-1-1 0,1 1 0,-3 1-1,-2 1 32,1 0-1,0 1 1,0 0-1,0 0 1,0 1-1,1-1 1,-1 1-1,1 1 1,0-1 0,1 1-1,0 0 1,0 1-1,-7 11 1,-2 4 530,1 1 1,-18 47-1,20-39-57,1 0 0,1 0 0,-6 41 0,13-60-517,0 0-1,1 1 0,1-1 1,0 1-1,1-1 1,0 1-1,1-1 1,0 1-1,1-1 0,1 0 1,6 17-1,-7-24-121,0 0-1,0 0 1,0 0-1,0-1 1,1 1-1,-1-1 1,1 0-1,0 0 0,1-1 1,-1 1-1,1-1 1,7 5-1,-5-5-12,0 0-1,0 0 1,0-1-1,0 0 1,0 0 0,0-1-1,1 0 1,12 0-1,-6-1-138,0-1 1,0-1-1,0 0 0,0-1 1,0 0-1,-1-1 0,0-1 0,1 0 1,20-12-1,-18 7-787,0-2 0,-1 0 0,-1 0 0,0-1 0,0-1 0,-1 0 0,-1-1 0,0-1 0,-2 0 0,10-17-1,9-21-851</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8.342"/>
    </inkml:context>
    <inkml:brush xml:id="br0">
      <inkml:brushProperty name="width" value="0.05" units="cm"/>
      <inkml:brushProperty name="height" value="0.05" units="cm"/>
      <inkml:brushProperty name="color" value="#FF0066"/>
    </inkml:brush>
  </inkml:definitions>
  <inkml:trace contextRef="#ctx0" brushRef="#br0">5 78 18388,'-3'20'1474,"2"1"1,1-1-1,0 1 1,1 0-1,7 33 0,-3-31-548,1-1-1,14 33 0,-18-49-834,1 0-1,0 1 0,1-1 1,-1-1-1,1 1 1,1 0-1,-1-1 0,1 0 1,-1 0-1,1 0 0,8 5 1,-10-8-84,0-1 1,0 1-1,0-1 1,0 1 0,0-1-1,0 0 1,0 0-1,1-1 1,-1 1 0,0 0-1,0-1 1,1 0-1,-1 0 1,0 0 0,1 0-1,-1-1 1,0 1-1,1-1 1,-1 0-1,0 0 1,0 0 0,0 0-1,0 0 1,0-1-1,3-1 1,0-1-9,-1-1 0,1 1 0,-1-1 0,0 0 0,-1 0 0,1-1 0,-1 1 0,0-1 0,0 0 0,-1 0 0,1 0 0,-2-1 0,1 1 0,-1-1 1,1 1-1,0-11 0,3-11-137,-2-1 0,1-44 0,-5 67 107,1-26-117,-1 13 24,1 0-1,1 0 1,6-30-1,-8 48 121,1-1 1,-1 0-1,1 1 0,-1-1 0,1 1 1,0-1-1,0 0 0,-1 1 1,1 0-1,0-1 0,1 1 0,-1-1 1,0 1-1,0 0 0,0 0 0,1 0 1,2-2-1,-4 3 10,1 0 1,0 0-1,0 0 1,0-1-1,0 1 1,0 0-1,0 0 0,0 0 1,0 1-1,0-1 1,0 0-1,0 0 0,-1 0 1,1 1-1,0-1 1,0 0-1,0 1 1,0-1-1,-1 1 0,1-1 1,0 1-1,0 0 1,-1-1-1,1 1 1,0 0-1,-1-1 0,1 1 1,-1 0-1,1 0 1,0 1-1,20 31 434,-16-24-314,0 0 0,0-1 0,1 0-1,0 0 1,8 7 0,-2-4-87,0-1 0,0-1 0,1 0-1,0-1 1,0 0 0,1-1 0,0-1 0,28 9-1,-40-14-127,0-1-1,0 0 1,0 0-1,0 1 0,0-1 1,0-1-1,1 1 1,-1 0-1,0 0 0,0-1 1,0 1-1,0-1 1,0 0-1,0 1 0,0-1 1,0 0-1,0 0 1,-1-1-1,1 1 0,0 0 1,-1 0-1,1-1 1,-1 1-1,1-1 0,-1 1 1,1-1-1,-1 0 0,0 0 1,2-3-1,0-2-671,1 0 1,-1-1-1,0 0 0,-1 1 0,0-1 1,2-13-1,1-12-1956,4 0 950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8.671"/>
    </inkml:context>
    <inkml:brush xml:id="br0">
      <inkml:brushProperty name="width" value="0.05" units="cm"/>
      <inkml:brushProperty name="height" value="0.05" units="cm"/>
      <inkml:brushProperty name="color" value="#FF0066"/>
    </inkml:brush>
  </inkml:definitions>
  <inkml:trace contextRef="#ctx0" brushRef="#br0">0 158 18596,'9'21'2462,"0"-1"-1,1-1 1,20 30 0,45 50-454,-61-80-1838,21 18-26,-32-37-83,-3-5-23,-2-9 15,-10-30-1,-9-80-1,19 107-61,1 0 0,1 0-1,0-1 1,1 1-1,1 0 1,1 0 0,9-32-1,-11 45-39,1 1 0,-1-1 0,1 1 0,0 0 1,0 0-1,0 0 0,0 0 0,1 0 0,-1 0 0,5-3 0,21-12-6230,-8 9 4457</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49.184"/>
    </inkml:context>
    <inkml:brush xml:id="br0">
      <inkml:brushProperty name="width" value="0.05" units="cm"/>
      <inkml:brushProperty name="height" value="0.05" units="cm"/>
      <inkml:brushProperty name="color" value="#FF0066"/>
    </inkml:brush>
  </inkml:definitions>
  <inkml:trace contextRef="#ctx0" brushRef="#br0">0 568 19612,'5'6'1383,"0"0"-1,1 0 0,-1 0 1,1-1-1,9 6 1,-9-6-969,0 0 1,0 0 0,-1 1-1,1 0 1,6 9-1,-6-5-308,-1 0 0,-1 1-1,1 0 1,-2 0 0,1 0-1,1 13 1,7 23-67,-6-34-39,-6-13-1,0 0 0,1 0 0,-1 0 0,0 0 1,0 0-1,0 0 0,0 0 0,0 0 0,0 0 0,0 0 0,1 0 0,-1 0 1,0 0-1,0 0 0,0 0 0,0 0 0,0 0 0,0 0 0,0 0 1,1 0-1,-1 0 0,0 0 0,0 0 0,0 0 0,0 0 0,0 0 0,0 0 1,0-1-1,0 1 0,1 0 0,-1 0 0,0 0 0,0 0 0,0 0 1,0 0-1,0 0 0,0 0 0,0 0 0,0-1 0,0 1 0,0 0 0,0 0 1,0 0-1,0 0 0,0 0 0,0 0 0,0 0 0,0-1 0,0 1 1,0 0-1,0 0 0,4-29-154,-2-25-142,8-85-772,-8 125 940,1 1-1,0-1 1,1 1-1,1 0 1,0 0-1,0 0 1,14-21-1,-16 29 112,1 0 0,0 0 0,0 0 0,1 1-1,-1-1 1,1 1 0,0 0 0,0 1 0,0-1-1,1 1 1,-1 0 0,1 0 0,10-3 0,-11 4 30,1 1 1,-1 0-1,0 0 1,0 1-1,0 0 1,1 0 0,-1 0-1,0 0 1,0 1-1,1 0 1,-1 0-1,0 0 1,0 1-1,0-1 1,0 1 0,7 5-1,2 2 108,-1 0 0,-1 1-1,0 1 1,0 0 0,15 20 0,1 0 184,-24-27-239,0-1 0,0 1 0,0-1 0,7 5 0,-10-7-46,0-1 0,0 1 1,0-1-1,0 1 1,0-1-1,1 1 1,-1-1-1,0 0 0,0 1 1,1-1-1,-1 0 1,0 0-1,1 0 1,-1 0-1,0 0 0,1 0 1,-1 0-1,0-1 1,0 1-1,1 0 1,-1-1-1,0 1 0,2-2 1,0 0 15,-1 0 1,0 0-1,0 0 0,0 0 1,0 0-1,0-1 1,0 1-1,0-1 0,-1 1 1,1-1-1,-1 0 0,0 0 1,2-5-1,0-2 61,-1-1-1,2-18 0,-2 0-11,-1 1 0,-2-1 0,-5-33 0,-20-83-8,4 28-64,19 89-10,4 23-1,2 7 6,2 10 14,-1 0 0,1 0 1,2 18-1,-4-19-6,34 150 201,45 158-446,-61-260-1001,-19-54 947,1 0 0,-1-1 1,1 1-1,0-1 0,0 0 1,0 0-1,0 0 0,7 6 1,-8-9 176,-1 0 0,1 0 0,0 0 0,-1 0 0,1-1 0,0 1 0,0 0 0,0-1 0,-1 0 0,1 1 0,0-1 0,0 0 0,0 0 0,2 0 0,-4 0 105</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0.838"/>
    </inkml:context>
    <inkml:brush xml:id="br0">
      <inkml:brushProperty name="width" value="0.05" units="cm"/>
      <inkml:brushProperty name="height" value="0.05" units="cm"/>
      <inkml:brushProperty name="color" value="#FF0066"/>
    </inkml:brush>
  </inkml:definitions>
  <inkml:trace contextRef="#ctx0" brushRef="#br0">113 45 7482,'-1'-3'389,"0"0"0,0 0 0,-1 0 0,0 0 0,0 0 0,0 1 0,0-1 0,0 1 0,0-1 0,0 1 0,-1 0 0,0 0 0,-4-3 0,6 4-234,0 0 1,0 1-1,-1-1 0,1 1 0,0-1 1,0 1-1,0 0 0,0-1 0,-1 1 1,1 0-1,0 0 0,0 0 1,-1 0-1,1 0 0,0 0 0,0 0 1,0 0-1,-1 1 0,1-1 0,0 0 1,0 1-1,0-1 0,0 1 0,-1-1 1,1 1-1,0 0 0,0 0 1,0-1-1,0 1 0,1 0 0,-1 0 1,0 0-1,0 0 0,0 0 0,1 0 1,-1 0-1,0 0 0,1 0 0,-1 1 1,-4 11 547,0-1 0,2 1 0,-1 0 0,2 0 0,0 0 1,-1 25-1,2-25-373,-2 44 730,8 72 0,-1-36-689,-3 376 815,2 79-378,21-41-547,-4-136 51,-17 68-191,-20-1-51,2-59 140,-16 130 1240,31-508-1445,-5 47 463,3 1 1,5 83 0,-2-126-452,-1-3-13,1 0-1,-1 1 0,1-1 0,-1 0 1,1 1-1,0-1 0,0 0 0,1 0 0,-1 0 1,0 0-1,3 3 0,-4-6-6,0 1 1,1-1-1,-1 0 1,0 0-1,0 0 1,0 0-1,0 0 1,1 0-1,-1 0 1,0 0-1,0 1 1,0-1-1,0 0 1,1 0-1,-1 0 1,0 0-1,0 0 1,0 0-1,1 0 1,-1 0-1,0 0 1,0 0-1,0 0 1,0 0-1,1 0 1,-1 0-1,0-1 1,0 1-1,0 0 1,0 0-1,1 0 1,-1 0-1,0 0 1,0 0-1,0 0 1,0 0-1,1-1 1,-1 1-1,0 0 1,0 0-1,0 0 1,0 0-1,0 0 0,0-1 1,0 1-1,0 0 1,1 0-1,-1 0 1,0 0-1,0-1 1,0 1-1,0 0 1,0 0-1,0 0 1,0-1-1,0 1 1,0 0-1,0 0 1,4-20-613,-2 10-29,12-38-1500,0-15 766</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2.087"/>
    </inkml:context>
    <inkml:brush xml:id="br0">
      <inkml:brushProperty name="width" value="0.05" units="cm"/>
      <inkml:brushProperty name="height" value="0.05" units="cm"/>
      <inkml:brushProperty name="color" value="#FF0066"/>
    </inkml:brush>
  </inkml:definitions>
  <inkml:trace contextRef="#ctx0" brushRef="#br0">11 0 10418,'-1'4'6502,"-6"28"-1001,6-22-4837,0-1 0,0 1 0,1-1 1,1 1-1,-1-1 0,1 1 0,5 17 1,-5-22-531,1-1 0,-1 0 1,1 0-1,0 0 1,1 0-1,-1 0 0,0 0 1,1-1-1,0 1 1,0-1-1,0 0 0,0 0 1,1 0-1,-1 0 1,1 0-1,0-1 0,-1 0 1,1 1-1,6 1 0,8 1 57,1 0-1,-1-1 1,1-1-1,0-1 1,29 0-1,-6 0-103,-28-1-144,4 1 30,0-2 1,29-1 0,-42 0-295,1 0 1,-1 0 0,0 0-1,0 0 1,0-1 0,0 0-1,0 0 1,-1 0 0,1-1-1,0 0 1,-1 0 0,0 0-1,6-6 1,-5 4-959,0 0 1,0-1-1,0 0 0,-1 0 1,5-9-1,2-14-1660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0.407"/>
    </inkml:context>
    <inkml:brush xml:id="br0">
      <inkml:brushProperty name="width" value="0.05" units="cm"/>
      <inkml:brushProperty name="height" value="0.05" units="cm"/>
      <inkml:brushProperty name="color" value="#008C3A"/>
    </inkml:brush>
  </inkml:definitions>
  <inkml:trace contextRef="#ctx0" brushRef="#br0">1 973 18436,'453'-179'3064,"-341"132"-2605,343-176 1465,12-4-60,-140 109-1397,-271 103-449,0 2 0,0 3 1,114-7-1,-150 17-128,-7 1 129,1-1-1,-1-1 0,0 0 0,0-1 0,15-4 0,-25 5-158,0 0 0,0 0 0,-1 0 0,1-1-1,-1 1 1,1-1 0,-1 1 0,0-1 0,1 0-1,-1 0 1,0 0 0,0 0 0,0 0 0,-1 0 0,1 0-1,0-1 1,-1 1 0,1-1 0,-1 1 0,0-1-1,0 0 1,0 1 0,0-1 0,-1 0 0,1 0-1,-1 0 1,1 0 0,-1 1 0,0-6 0,0 7-61,-1-1 0,1 0 0,0 0 0,0 0 0,-1 0 0,1 1 0,-1-1 1,1 0-1,-1 1 0,0-1 0,0 0 0,0 1 0,0-1 0,-2-2 0,2 3 330,-1-1-1,1 1 0,-1 0 1,1-1-1,-1 1 1,0 0-1,0 0 1,-1-1-1,-18-4 277</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2.396"/>
    </inkml:context>
    <inkml:brush xml:id="br0">
      <inkml:brushProperty name="width" value="0.05" units="cm"/>
      <inkml:brushProperty name="height" value="0.05" units="cm"/>
      <inkml:brushProperty name="color" value="#FF0066"/>
    </inkml:brush>
  </inkml:definitions>
  <inkml:trace contextRef="#ctx0" brushRef="#br0">157 0 12267,'1'1'5973,"-2"4"-4227,-4 15 1309,-14 31 1,-1 4-1603,-18 91 528,-20 60-1355,52-191-830,4-12-113,1 0 0,-1 0 0,1 0 1,0 1-1,0-1 0,0 1 0,0-1 1,1 1-1,-1-1 0,1 5 0,0-8 224,0 0 0,0-1-1,0 1 1,0 0 0,0 0-1,0 0 1,0 0 0,0 0-1,0 0 1,0 0 0,10-12-7153</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2.754"/>
    </inkml:context>
    <inkml:brush xml:id="br0">
      <inkml:brushProperty name="width" value="0.05" units="cm"/>
      <inkml:brushProperty name="height" value="0.05" units="cm"/>
      <inkml:brushProperty name="color" value="#FF0066"/>
    </inkml:brush>
  </inkml:definitions>
  <inkml:trace contextRef="#ctx0" brushRef="#br0">25 11 14187,'-4'-5'4448,"3"5"-3892,0-1 0,1 1 0,-1 0 0,0-1 0,0 1-1,-1-1 1,2 1-406,0 0-1,-1-1 1,1 1-1,0 0 1,-1 0-1,1 0 1,0-1-1,-1 1 0,1 0 1,-1 0-1,1 0 1,0 0-1,-1 0 1,1 0-1,-1 0 1,1 0-1,0 0 0,-1 0 1,1 0-1,-1 0 1,1 0-1,0 0 1,-1 0-1,1 0 1,-1 1-1,1-1 0,0 0 1,-1 0-1,0 1 1,1 1 58,-1 1 0,1-1 0,0 0 0,-1 1 0,1-1 0,0 0 0,1 1 0,-1-1 0,0 1 1,1-1-1,-1 0 0,1 0 0,0 1 0,1 1 0,1 4 66,1 0-1,7 12 1,25 29 520,-20-28-442,20 33 0,-16-14-289,-2 2 1,-1 0-1,-3 0 1,19 86-1,-33-125-63,1 4 0,0 0 0,1-1 0,0 1 0,0-1 0,4 8 0,-6-14-1,0 1 0,0-1 0,0 0 1,1 1-1,-1-1 0,0 0 0,0 1 0,0-1 0,1 0 1,-1 0-1,0 1 0,1-1 0,-1 0 0,0 0 0,0 1 0,1-1 1,-1 0-1,0 0 0,1 0 0,-1 0 0,1 0 0,-1 0 1,0 1-1,1-1 0,-1 0 0,0 0 0,1 0 0,-1 0 0,0 0 1,1 0-1,-1 0 0,1-1 0,0 1-20,0-1 0,0 1-1,0-1 1,-1 1 0,1-1 0,0 0-1,0 1 1,-1-1 0,1 0 0,-1 0-1,1 1 1,0-3 0,40-74-5691,-16 16 3158</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4.547"/>
    </inkml:context>
    <inkml:brush xml:id="br0">
      <inkml:brushProperty name="width" value="0.05" units="cm"/>
      <inkml:brushProperty name="height" value="0.05" units="cm"/>
      <inkml:brushProperty name="color" value="#FF0066"/>
    </inkml:brush>
  </inkml:definitions>
  <inkml:trace contextRef="#ctx0" brushRef="#br0">2 229 7922,'-2'6'5986,"3"-21"-3044,1 7-2225,-1 4-476,-1 0-1,1 1 1,0-1 0,0 1 0,1-1-1,-1 1 1,1-1 0,0 1 0,0 0-1,0 0 1,0 0 0,4-4-1,-5 7-124,-1-1 0,1 1-1,0 0 1,0 0-1,-1 0 1,1 0-1,0 0 1,0 0 0,-1 0-1,1 0 1,0 1-1,0-1 1,-1 0-1,1 0 1,0 1 0,-1-1-1,1 0 1,0 1-1,-1-1 1,1 0-1,-1 1 1,2 0-1,5 3 798,4-1-251,0-1 1,0 0 0,1 0 0,-1-1 0,18-1 0,60-8 990,174-37-198,-85 12-991,-92 22-280,1 4 0,-1 3 0,90 8 0,289-5 31,-429-2-215,48-3 0,136 6 0,-210 1 0,0 0 0,1 0 0,-1 1 0,0 1 0,0-1 0,0 2 0,0-1 0,-1 1 0,1 1 0,13 8 0,-16-9 0,-5-4 0,-3-3 0,-1-2-510,1 0 0,1 0 0,-1 0 0,1 0 0,0 0 0,0 0 1,0 0-1,1 0 0,0 0 0,2-9 0,10-30-1955</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6.566"/>
    </inkml:context>
    <inkml:brush xml:id="br0">
      <inkml:brushProperty name="width" value="0.05" units="cm"/>
      <inkml:brushProperty name="height" value="0.05" units="cm"/>
      <inkml:brushProperty name="color" value="#FF0066"/>
    </inkml:brush>
  </inkml:definitions>
  <inkml:trace contextRef="#ctx0" brushRef="#br0">0 47 9682,'2'-10'460,"2"-12"1393,-4 21-1708,0 0 0,0 0 0,1 0 0,-1 1 0,0-1 0,0 0 0,1 0 0,-1 1 0,1-1 1,-1 0-1,0 1 0,1-1 0,0 0 0,-1 1 0,1-1 0,-1 1 0,1-1 0,0 1 0,0-1 1,0 1-11,-1 1 1,1-1 0,-1 1 0,0 0 0,1-1 0,-1 1 0,1 0 0,-1-1 0,0 1 0,1 0-1,-1 0 1,0-1 0,0 1 0,0 0 0,0 0 0,0-1 0,0 1 0,0 0 0,0 0 0,0-1-1,0 2 1,1 4 603,7 30 1764,1-1 0,2 0 0,23 49 0,58 95 784,-73-143-2929,-3-6-281,55 95 386,-58-106-676,0-1-1,1 0 0,1-1 0,21 20 0,-30-32-144,1 1 0,0-1-1,11 6 1,26 6-580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7.474"/>
    </inkml:context>
    <inkml:brush xml:id="br0">
      <inkml:brushProperty name="width" value="0.05" units="cm"/>
      <inkml:brushProperty name="height" value="0.05" units="cm"/>
      <inkml:brushProperty name="color" value="#FF0066"/>
    </inkml:brush>
  </inkml:definitions>
  <inkml:trace contextRef="#ctx0" brushRef="#br0">2 130 10818,'0'-17'783,"-1"5"412,1-1-1,0 1 1,1 0-1,0 0 1,1 0-1,6-21 1,-3 27 1277,-2 11-810,1 22 117,-3-14-1103,19 85 1332,-7-37-1680,7 75 1,-18-104-272,-2 39 0,-1-56-41,-1 0-1,0 0 1,-1-1-1,-9 25 1,10-35 17,1-6-18,2-8 6,2 0-10,2 0 1,-1 1-1,1-1 0,1 1 0,0 0 0,0 0 0,0 1 1,1-1-1,1 1 0,9-8 0,-13 14 1,-1-1-1,0 1 1,1 0-1,0 0 1,-1 0 0,1 1-1,0-1 1,0 1-1,0 0 1,0 0 0,0 0-1,0 1 1,0-1 0,0 1-1,0 0 1,0 0-1,0 0 1,0 1 0,0-1-1,0 1 1,0 0-1,0 1 1,0-1 0,0 0-1,-1 1 1,1 0-1,0 0 1,-1 0 0,0 0-1,1 1 1,-1-1 0,0 1-1,4 4 1,1 2 17,-4-4-90,0 0 0,1-1 0,0 1 0,-1-1 0,11 6 0,-13-9-101,0 0 0,-1 0 0,1-1 0,0 1 0,-1-1 0,1 1 0,0-1 0,0 0 0,0 0 0,-1 0 0,1 0 0,0 0-1,0 0 1,-1 0 0,1-1 0,0 1 0,0-1 0,-1 1 0,1-1 0,0 1 0,-1-1 0,1 0 0,-1 0 0,1 0 0,2-2-1,0 0-676,0-1 0,0 1 0,-1-1 0,1 1 0,-1-1-1,0 0 1,6-9 0,2-19-1201</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7.875"/>
    </inkml:context>
    <inkml:brush xml:id="br0">
      <inkml:brushProperty name="width" value="0.05" units="cm"/>
      <inkml:brushProperty name="height" value="0.05" units="cm"/>
      <inkml:brushProperty name="color" value="#FF0066"/>
    </inkml:brush>
  </inkml:definitions>
  <inkml:trace contextRef="#ctx0" brushRef="#br0">0 343 15771,'34'-86'7463,"8"-44"-4221,-18 16-2984,-20 102-242,-5 23 1,6 26 278,24 165 2105,-24-180-2273,1 0 0,1 0 0,1-1 0,0 0 0,23 38 0,-27-52-240,1 0 0,0-1 1,0 0-1,0 0 0,8 6 1,16 11-5511,-22-20 2412</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8.064"/>
    </inkml:context>
    <inkml:brush xml:id="br0">
      <inkml:brushProperty name="width" value="0.05" units="cm"/>
      <inkml:brushProperty name="height" value="0.05" units="cm"/>
      <inkml:brushProperty name="color" value="#FF0066"/>
    </inkml:brush>
  </inkml:definitions>
  <inkml:trace contextRef="#ctx0" brushRef="#br0">4 139 13787,'-4'4'8570,"22"-15"-5954,2-2-335,5-3-801,2-3-440,-2 3-736,-3 1-120,-1 3-264,-6 3-336,-2 2-1216,-5 0-672,13-10 1095</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8.253"/>
    </inkml:context>
    <inkml:brush xml:id="br0">
      <inkml:brushProperty name="width" value="0.05" units="cm"/>
      <inkml:brushProperty name="height" value="0.05" units="cm"/>
      <inkml:brushProperty name="color" value="#FF0066"/>
    </inkml:brush>
  </inkml:definitions>
  <inkml:trace contextRef="#ctx0" brushRef="#br0">1 0 15107,'17'18'2521,"1"6"2560,2 7-2641,-4 2-295,-7 12-1105,-2 0-424,-11 4-560,-1-1-368,-2-17-984,5-12-1297,7-15 1369</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8.927"/>
    </inkml:context>
    <inkml:brush xml:id="br0">
      <inkml:brushProperty name="width" value="0.05" units="cm"/>
      <inkml:brushProperty name="height" value="0.05" units="cm"/>
      <inkml:brushProperty name="color" value="#FF0066"/>
    </inkml:brush>
  </inkml:definitions>
  <inkml:trace contextRef="#ctx0" brushRef="#br0">27 2 13027,'0'0'144,"0"0"-1,-1 0 1,1-1 0,0 1 0,-1 0 0,1 0 0,0 0-1,-1 0 1,1 0 0,0-1 0,-1 1 0,1 0 0,0 0-1,-1 0 1,1 0 0,-1 0 0,1 0 0,0 0 0,-1 0 0,1 0-1,-1 0 1,1 1 0,0-1 0,-1 0 0,1 0 0,0 0-1,-1 0 1,1 0 0,-1 1 0,-6 11 2080,0 22-178,7-30-1555,-1 6 4,1 0 0,0 1 0,0-1 0,4 19-1,12 40 785,-7-35-697,9 30 575,-15-57-970,0 0 1,0 0-1,1 0 1,0 0-1,0-1 1,8 9 0,8 13 507,-16-22-434,0 1 0,10 10 1,-13-16-234,0 0 0,0 0 1,0-1-1,0 1 1,0 0-1,0-1 1,0 1-1,1-1 1,-1 1-1,0-1 1,0 1-1,0-1 1,0 0-1,1 0 1,-1 1-1,0-1 1,0 0-1,1 0 1,-1 0-1,0-1 1,0 1-1,1 0 1,-1 0-1,0-1 1,0 1-1,0 0 1,1-1-1,-1 1 1,0-1-1,0 0 1,0 1-1,0-1 1,0 0-1,0 0 1,1-1-1,4-4 86,0 1 0,-1-1-1,0 0 1,5-8 0,-10 13-108,106-145-1213,-105 143 1076,1-1-577,1 1 0,0-1-1,-1 0 1,1 1 0,1-1-1,4-4 1,9-1-1354</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2:59.440"/>
    </inkml:context>
    <inkml:brush xml:id="br0">
      <inkml:brushProperty name="width" value="0.05" units="cm"/>
      <inkml:brushProperty name="height" value="0.05" units="cm"/>
      <inkml:brushProperty name="color" value="#FF0066"/>
    </inkml:brush>
  </inkml:definitions>
  <inkml:trace contextRef="#ctx0" brushRef="#br0">1 141 16596,'-1'1'3426,"4"-2"-1236,8-5-389,18-12-582,15-10 300,1 2 0,64-27 0,-104 51-1418,0 0 1,0 1-1,0-1 0,11 0 1,-14 1-86,-1 1-1,1 0 1,-1 1 0,1-1 0,0 0 0,-1 0 0,1 0-1,-1 1 1,1-1 0,-1 1 0,1 0 0,-1-1-1,0 1 1,1 0 0,-1 0 0,0-1 0,1 1 0,-1 0-1,0 0 1,0 1 0,2 1 0,-1 1-5,1 0 0,-1 1 0,0-1 0,-1 1 1,1-1-1,-1 1 0,1 0 0,-2 0 0,1-1 0,0 1 0,-1 0 0,0 0 1,0 0-1,-1 5 0,-1 12 32,-10 37 0,10-48-32,-6 23-2,-2 0 0,0-1 0,-25 52 0,18-49 4,6-13 37,-20 33-1,31-55-39,-1-1 1,1 0-1,0 0 0,0 1 1,0-1-1,-1 0 0,1 0 0,0 1 1,0-1-1,0 0 0,0 1 1,0-1-1,0 0 0,-1 1 1,1-1-1,0 0 0,0 1 1,0-1-1,0 0 0,0 1 0,0-1 1,0 0-1,0 1 0,1-1 1,-1 1-1,0-1 0,0 0 1,0 0-1,0 1 0,0-1 1,1 0-1,-1 1 0,0-1 0,0 0 1,0 0-1,1 1 0,-1-1 1,0 0-1,1 1 0,0-1 25,1 1 0,-1 0 0,1-1-1,0 1 1,-1-1 0,1 1 0,0-1-1,-1 0 1,3 0 0,5 0 136,0 0-1,16-3 1,3-3-103,0-2 0,-1 0 1,44-21-1,72-49 98,-95 43-631,-43 32 338</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0.593"/>
    </inkml:context>
    <inkml:brush xml:id="br0">
      <inkml:brushProperty name="width" value="0.05" units="cm"/>
      <inkml:brushProperty name="height" value="0.05" units="cm"/>
      <inkml:brushProperty name="color" value="#008C3A"/>
    </inkml:brush>
  </inkml:definitions>
  <inkml:trace contextRef="#ctx0" brushRef="#br0">1 53 8914,'40'-13'1208,"3"-1"881,2 0 63,-6 6-176,-5 5-287,-15 6-409,-12 9-240,-12 17-344,-9 6-127,-16 13-137,-3 3-56,1-1-552,2-7-984,36-14 735</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06.034"/>
    </inkml:context>
    <inkml:brush xml:id="br0">
      <inkml:brushProperty name="width" value="0.05" units="cm"/>
      <inkml:brushProperty name="height" value="0.05" units="cm"/>
      <inkml:brushProperty name="color" value="#FF0066"/>
    </inkml:brush>
  </inkml:definitions>
  <inkml:trace contextRef="#ctx0" brushRef="#br0">419 1077 9962,'-3'-24'3524,"3"23"-3325,1-1 1,-1 1 0,0 0-1,0 0 1,0 0 0,1 0-1,-1-1 1,1 1 0,-1 0-1,1 0 1,-1 0 0,1 0-1,-1 0 1,1 0 0,0 0-1,0 0 1,1 0 0,-2 0-142,0 1-1,1 0 1,-1 0 0,0 0 0,0 0 0,1 0 0,-1 0 0,0 0 0,1 0-1,-1 0 1,0 0 0,1 0 0,-1 1 0,0-1 0,0 0 0,1 0 0,-1 0 0,0 0-1,1 0 1,-1 0 0,0 1 0,0-1 0,1 0 0,-1 0 0,0 0 0,0 1-1,0-1 1,1 0 0,-1 0 0,0 1 0,0-1 0,0 0 0,0 1 0,0-1 0,1 0-1,-1 0 1,0 1 0,0-1 0,0 0 0,0 1 0,0-1 0,5 16 913,-5-14-771,1 2 57,1 1 0,-1 0 1,1-1-1,0 1 0,0 0 1,0-1-1,1 0 0,0 0 1,4 6-1,-4-7-179,-1-1 0,1 0 0,-1 0 0,1 0 1,0 0-1,0 0 0,0-1 0,0 1 0,0-1 0,0 0 0,0 0 1,1 0-1,-1 0 0,0-1 0,5 1 0,2-1 88,1 0-1,-1-1 0,0 0 1,1-1-1,-1 0 0,0-1 1,11-3-1,25-7 399,-15 8-392,1 1-1,-1 2 1,1 1-1,-1 1 1,1 2 0,0 1-1,55 13 1,-49-9-154,50 5 1,-68-11-15,1-1 0,-1-1 0,1 0 0,22-5 0,100-34 6,-25 5 1,-101 32-2,0 1-1,0 1 1,35 1-1,-36 1 33,0-1 0,-1 0 0,1-1 0,28-6 0,-38 5 2,0-1 1,-1 1-1,1-1 1,-1 0-1,1 0 0,-1 0 1,0-1-1,0 0 1,6-7-1,5-5 83,16-24 1,-10 12-55,2-2 65,24-25 137,-44 51-244,0-1 0,-1 0 0,1 0 0,-1 0 0,0 0 0,0-1 0,0 1 0,-1-1-1,0 0 1,0 0 0,0 1 0,1-13 0,-1-4 153,-1 1 0,-2-31 0,0-11-91,6 10-80,-2 32-12,1-41 1,-4 56 0,0 0-1,-1 1 1,0-1-1,0 0 1,0 1 0,-1-1-1,1 1 1,-1 0 0,-1-1-1,1 1 1,-7-9-1,-2 0 2,-2 0-1,-20-18 0,19 19 1,0 0-1,-16-21 0,13 10-1,3 4-2,-26-28 0,34 41 1,-1 2 1,1-1 0,-1 1-1,0 0 1,0 0 0,-1 1-1,1 0 1,-11-4-1,-9-1 3,0 2-1,0 2 0,-33-4 1,-30-5 1,58 5-2,-37-15 1,43 14-1,0 2 0,-46-10 0,54 15-4,0 2 0,0 0 1,-1 2-1,1 0 0,-26 4 0,-88 28-2,61-14 3,-272 55 3,316-69 2,0 1 0,0 2-1,-26 11 1,39-13-3,0 1-1,0 1 1,1 0 0,0 1-1,0 0 1,-20 21-1,-1 5-4,2 2 0,2 2 0,2 1 0,-44 79 0,58-90 8,2 0 0,1 1 0,2 0 1,1 0-1,1 1 0,1 0 0,2 1 0,1-1 0,1 1 0,2-1 0,7 56 0,-5-75 28,1-1 0,0 0-1,1 1 1,0-2-1,1 1 1,0 0 0,1-1-1,0 0 1,0 0-1,1-1 1,10 12 0,-3-6 96,2 0 0,-1 0 1,2-2-1,0 0 0,24 13 0,-27-18-30,1-1-1,0-1 0,1 0 0,0-1 0,-1-1 1,1 0-1,27 2 0,10-2-2,53-4 0,-78-1-179,-8 1-748,0-1 0,-1-1 0,23-6 0,2-5-643</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09.622"/>
    </inkml:context>
    <inkml:brush xml:id="br0">
      <inkml:brushProperty name="width" value="0.05" units="cm"/>
      <inkml:brushProperty name="height" value="0.05" units="cm"/>
      <inkml:brushProperty name="color" value="#FF0066"/>
    </inkml:brush>
  </inkml:definitions>
  <inkml:trace contextRef="#ctx0" brushRef="#br0">356 1301 10354,'-2'-1'473,"1"0"0,0 1 0,-1-1 0,1 1 0,0-1 0,-1 1 0,1-1 0,-1 1 0,1 0 0,-3-1 0,-11-3 2725,31 9 3261,59 14-4726,-17-13-630,0-2 0,75-5 0,-1 1-398,-37 1-527,0-3 0,177-28-1,-216 19-146,0-3 1,-1-2-1,-1-2 0,-1-3 0,0-2 0,53-33 0,-87 45-16,-1-1 0,-1-1-1,0-1 1,-1 0 0,0-1 0,-1-1-1,-1-1 1,0 0 0,15-26 0,-23 33 0,0 0 1,-1-1 0,0 0-1,-1 0 1,0-1-1,-1 1 1,0-1 0,-1 0-1,0 0 1,-1 0-1,0 0 1,-1 0 0,0 0-1,-1 0 1,0 1-1,-1-1 1,-1 0 0,-4-15-1,-52-102 77,52 117-89,-4-8 17,-2 0-1,0 1 1,-1 1 0,0 0 0,-2 1 0,0 1-1,-1 0 1,-1 1 0,0 1 0,-1 0-1,-24-12 1,-29-14-4,38 23-13,1-2-1,1-1 1,-36-30 0,42 29-7,-1 1 1,-1 1-1,-1 1 1,-1 1-1,0 2 1,-1 1-1,-57-17 1,58 22 2,-29-10-9,-108-19-1,149 35 9,-1 1 1,0 1-1,1 1 0,-1 0 1,0 1-1,1 1 1,-1 1-1,1 1 0,0 1 1,-24 9-1,7 2 3,0 1 0,-38 27 0,-60 51 0,106-75-2,-22 17-1,-56 55 0,87-74 4,1 1-1,0 0 1,2 1 0,0 1 0,-22 42-1,32-50-2,0-1 0,1 1 0,0 0 1,1 0-1,0 1 0,1-1 0,0 17 0,2 12-4,6 41 1,-1-12 11,-4-47-7,0 24 18,2-1 1,15 73 0,-15-106-3,1 0 0,1 0 0,0 0 0,1-1-1,0 0 1,1 0 0,0 0 0,1-1 0,1 0 0,0-1 0,0 0 0,19 17 0,-11-14-13,1-1 1,0-1-1,1 0 1,0-2-1,25 11 1,-14-10 2,0-1 0,63 13 0,-26-14 0,0-3 0,118-4 0,-72-8-6,0-5 0,156-35 0,-162 16-1343,-84 29-2199,-7 6 1506</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15.673"/>
    </inkml:context>
    <inkml:brush xml:id="br0">
      <inkml:brushProperty name="width" value="0.05" units="cm"/>
      <inkml:brushProperty name="height" value="0.05" units="cm"/>
      <inkml:brushProperty name="color" value="#FF0066"/>
    </inkml:brush>
  </inkml:definitions>
  <inkml:trace contextRef="#ctx0" brushRef="#br0">1 173 12211,'-1'-2'4085,"1"2"-4022,7-6 1970,16-8-912,-14 8-284,2-1-394,1 0 1,-1 0 0,1 1-1,0 1 1,1 0-1,-1 0 1,1 1 0,0 1-1,0 0 1,23-2-1,6 4-251,43-5 320,-73 5-397,-1-1 1,0-1 0,-1 0 0,1 0-1,16-8 1,-34 9-35,-6 2-69,-52 12 31,38-7-37,1 0 0,-30 0-1,-31 2-25,75-5 122,0 0 0,0 1 0,0 1 0,0 0 0,-12 6 1,24-10-68,-1 0 0,1 0 1,-1 0-1,1 0 1,0 0-1,-1 1 0,1-1 1,-1 0-1,1 0 1,0 1-1,-1-1 1,1 0-1,-1 1 0,1-1 1,0 0-1,-1 1 1,1-1-1,0 0 0,0 1 1,-1-1-1,1 1 1,0-1-1,0 0 0,0 1 1,-1-1-1,1 1 1,0 0-1,0-1-3,1 1 0,-1-1 0,1 1 0,-1-1 0,1 1 0,-1-1 0,1 0-1,-1 1 1,1-1 0,-1 0 0,1 1 0,-1-1 0,1 0 0,0 0 0,-1 1 0,1-1 0,0 0 0,32 5 457,-21-5-352,1 1 0,0-1 0,0-1 0,0 0 0,0-1 0,0-1 0,0 0 0,-1 0 0,13-6 1,76-43 587,-5 3-177,-91 47-517,1 0 0,0 0 0,0 0 1,0 1-1,7-2 0,-12 3-47,0 0 0,0 0 0,0 0 0,0 0 0,-1 0 0,1 0 1,0 0-1,0 0 0,0 0 0,0 0 0,-1 0 0,1 0 0,0 1 0,0-1 0,0 0 1,-1 1-1,1-1 0,0 0 0,0 1 0,-1-1 0,1 1 0,0-1 0,-1 1 1,1-1-1,-1 1 0,1 0 0,0-1 0,-1 1 0,0 0 0,1 0 0,-1-1 0,1 1 1,-1 0-1,0 0 0,1-1 0,-1 1 0,0 0 0,0 0 0,0 0 0,0 0 1,0-1-1,0 1 0,0 0 0,0 0 0,0 1 0,-5 10-2603,5-13 2506,0 1 1,0 0-1,0 0 0,0 0 1,0 0-1,0 0 0,0-1 1,0 1-1,0 0 1,0 0-1,0 0 0,0 0 1,0-1-1,0 1 1,0 0-1,0 0 0,0 0 1,0 0-1,0 0 0,0 0 1,-6-1-4843,7-7 3010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16.501"/>
    </inkml:context>
    <inkml:brush xml:id="br0">
      <inkml:brushProperty name="width" value="0.05" units="cm"/>
      <inkml:brushProperty name="height" value="0.05" units="cm"/>
      <inkml:brushProperty name="color" value="#FF0066"/>
    </inkml:brush>
  </inkml:definitions>
  <inkml:trace contextRef="#ctx0" brushRef="#br0">41 5 12019,'0'-3'10737,"0"2"-10602,1 1 0,0 0-1,0 0 1,-1 0 0,1 0-1,0 0 1,0 0 0,-1 0-1,1 0 1,0 0 0,-1 0-1,1 1 1,0-1 0,0 0-1,-1 0 1,1 1-1,0-1 1,-1 0 0,1 1-1,0 0 1,3 3 39,-1 0 1,0 1-1,0 0 0,0 0 0,-1 0 0,3 7 1,3 5-3,22 42 146,-12-26-163,-2 1 1,-1 1 0,10 36 0,-20-55-6,-2 0 0,4 27 0,-7-36-112,0-1 0,0 1 0,-1 0 0,1-1 0,-1 1 0,-1 0 0,1-1 0,-1 0 0,-5 10 0,6-13-32,0 1 0,-1-1-1,0 0 1,0 0 0,0 0-1,0-1 1,0 1 0,-1 0-1,1-1 1,-1 0 0,-5 5-1,7-7-2,-1 1-1,1-1 1,0 1-1,0-1 1,-1 0-1,1 1 0,0-1 1,0 0-1,-1 0 1,1 0-1,0 0 1,-1 0-1,1 0 1,0 0-1,0-1 0,-1 1 1,1 0-1,0-1 1,0 1-1,-1-1 1,1 1-1,0-1 1,0 0-1,0 1 0,0-1 1,0 0-1,0 0 1,0 0-1,0 0 1,0 0-1,0 0 1,1 0-1,-1 0 0,-1-2 1,-3-5 12,1 1 1,0-1-1,0 0 1,1 0-1,0 0 1,0 0-1,1-1 1,0 1 0,1-1-1,0 0 1,0 1-1,1-18 1,2 0-5,0 1 1,2-1 0,8-27 0,-3 28-14,-7 19-18,1 0-1,-2-1 1,1 1-1,0-1 0,0-10 1,-2 17 14,0 0 0,0 1 0,0-1 0,-1 0 1,1 1-1,0-1 0,0 0 0,0 1 0,-1-1 0,1 0 1,0 1-1,0-1 0,-1 0 0,1 1 0,0-1 0,-1 0 0,1 0 1,0 1-1,-1-1 0,1 0 0,0 0 0,-1 0 0,1 0 1,0 1-1,-1-1 0,1 0 0,-1 0 0,1 0 0,0 0 0,-1 0 1,1 0-1,-1 0 0,1 0 0,0 0 0,-1 0 0,1 0 1,-1 0-1,1-1 0,0 1 0,-1 0 0,1 0 0,0 0 0,-1 0 1,0-1-1,0 0-50,-1 1-1,1-1 1,-1 0 0,1 0 0,0 1 0,-1-1 0,1 0 0,0 0-1,-1 0 1,1-1 0,0 1 0,0 0 0,0 0 0,0-1-1,-1-1 1,-3-8-416,4 8 446,0 1 0,0 0 1,0 0-1,0-1 0,0 1 1,0 0-1,0 0 0,-1 0 1,1 0-1,-1 0 0,0 1 1,1-1-1,-1 0 1,0 1-1,0-1 0,0 1 1,0 0-1,0 0 0,0 0 1,-1 0-1,1 0 0,0 0 1,-4-1-1,-6-1 233,7 2 167,0 0 0,1 0 1,-2 0-1,-5 0 0,11 1-371,0 0 1,0 0-1,0 0 1,0 0-1,0 0 1,-1 0-1,1 0 1,0 0-1,0 0 1,0 0-1,0 0 1,0 0-1,0 0 1,0 0-1,0 0 1,0 1-1,0-1 1,0 0-1,0 0 1,0 0-1,0 0 1,0 0-1,0 0 1,0 0-1,0 0 1,0 0-1,0 0 1,0 0-1,0 0 1,0 0-1,0 0 1,0 0-1,0 1 1,0-1-1,0 0 1,0 0-1,0 0 1,0 0-1,0 0 1,0 0-1,0 0 1,0 0-1,0 0 1,0 0 0,0 0-1,0 0 1,0 0-1,0 0 1,0 0-1,0 0 1,0 1-1,0-1 1,0 0-1,0 0 1,0 0-1,0 0 1,0 0-1,0 0 1,0 0-1,1 0 1,-1 0-1,0 0 1,0 0-1,0 0 1,0 0-1,6 6 52,9 6-30,37 26 711,-45-28-1647,4-6 520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0.805"/>
    </inkml:context>
    <inkml:brush xml:id="br0">
      <inkml:brushProperty name="width" value="0.05" units="cm"/>
      <inkml:brushProperty name="height" value="0.05" units="cm"/>
      <inkml:brushProperty name="color" value="#008C3A"/>
    </inkml:brush>
  </inkml:definitions>
  <inkml:trace contextRef="#ctx0" brushRef="#br0">18 160 5937,'-1'-1'300,"0"1"-1,0-1 1,0 1-1,0-1 1,0 0-1,0 1 1,0-1-1,0 0 1,0 0-1,0 0 1,1 1-1,-1-1 1,0 0-1,1 0 0,-1 0 1,0 0-1,1-1 1,-1 1-1,1 0 1,0 0-1,-1 0 1,1 0-1,0 0 1,0-1-1,-1 1 1,1-2-1,1 2-185,-1 0 1,0 0-1,1 0 0,-1 0 0,1 1 0,-1-1 1,1 0-1,0 0 0,-1 0 0,1 0 0,0 1 0,-1-1 1,1 0-1,0 1 0,0-1 0,0 1 0,0-1 1,0 1-1,0-1 0,-1 1 0,1-1 0,0 1 0,0 0 1,0 0-1,0-1 0,1 1 0,-1 0 0,0 0 1,0 0-1,0 0 0,2 0 0,-2 0-65,-1 0 0,1 0 0,0-1 1,0 1-1,0 0 0,0-1 0,-1 1 0,1-1 0,0 1 0,-1-1 0,1 1 0,0-1 0,-1 1 0,1-1 1,0 0-1,-1 1 0,1-1 0,-1 0 0,1 0 0,-1 1 0,0-1 0,1 0 0,-1 0 0,0 0 1,1 0-1,-1 0 0,0 1 0,0-1 0,0 0 0,0-2 0,2-32 1274,-2 29-1063,2-40 1024,-2 46-1280,0 0-1,0 0 1,0-1 0,0 1-1,0 0 1,0-1 0,0 1-1,0 0 1,0-1 0,0 1-1,1 0 1,-1-1 0,0 1-1,0 0 1,0 0 0,0-1-1,1 1 1,-1 0 0,0 0-1,0-1 1,1 1 0,-1 0-1,0 0 1,0 0 0,1 0-1,-1-1 1,0 1 0,1 0-1,-1 0 1,0 0 0,0 0-1,1 0 1,-1 0 0,0 0-1,1 0 1,-1 0 0,0 0-1,1 0 1,-1 0 0,1 0-1,14 6 73,-4 0 342,35-17 1014,-36 12-1304,-1-1-1,1 1 1,-1 1-1,1 0 0,-1 0 1,0 1-1,14 6 0,-10-4-165,1-1-1,18 5 0,-31-9-122,0 0 1,0 0-1,0 0 0,0 1 0,0-1 0,0 0 0,0 0 0,0 0 0,-1-1 1,1 1-1,0 0 0,0 0 0,0 0 0,0-1 0,0 1 0,0 0 0,-1-1 0,1 1 1,0-1-1,0 1 0,-1-1 0,1 1 0,0-1 0,-1 0 0,1 1 0,1-2 1,5-6-1665,6-2 424</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1.211"/>
    </inkml:context>
    <inkml:brush xml:id="br0">
      <inkml:brushProperty name="width" value="0.05" units="cm"/>
      <inkml:brushProperty name="height" value="0.05" units="cm"/>
      <inkml:brushProperty name="color" value="#008C3A"/>
    </inkml:brush>
  </inkml:definitions>
  <inkml:trace contextRef="#ctx0" brushRef="#br0">1 1 9682,'1'2'486,"1"0"0,-1 1 1,1-1-1,0 0 0,0 0 0,0 0 0,0 0 0,1 0 0,-1-1 1,0 1-1,1-1 0,-1 0 0,1 1 0,-1-1 0,1 0 0,0 0 1,0-1-1,-1 1 0,6 0 0,1-1 105,0 0 0,-1-1 1,1 0-1,-1 0 0,10-4 0,-1 1 61,-12 3-480,0 0-28,1 0 0,-1 0-1,0 1 1,5-1 0,-8 1-138,0 0 0,-1 1 1,1-1-1,-1 0 0,0 0 0,1 1 1,-1-1-1,1 1 0,-1 0 0,1-1 0,-1 1 1,0 0-1,0 0 0,1 0 0,-1 0 1,0 0-1,0 0 0,2 2 0,-3-3-7,13 13-1686,1-9-2670,-1-4 2953</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1.538"/>
    </inkml:context>
    <inkml:brush xml:id="br0">
      <inkml:brushProperty name="width" value="0.05" units="cm"/>
      <inkml:brushProperty name="height" value="0.05" units="cm"/>
      <inkml:brushProperty name="color" value="#008C3A"/>
    </inkml:brush>
  </inkml:definitions>
  <inkml:trace contextRef="#ctx0" brushRef="#br0">1 1 11939,'1'2'242,"-1"1"0,1 0 1,0-1-1,0 1 0,0-1 1,0 0-1,1 1 0,-1-1 1,1 0-1,-1 0 0,1 0 1,0 0-1,0 0 0,0 0 1,0 0-1,0 0 0,0-1 1,0 1-1,1-1 0,-1 0 1,1 0-1,-1 0 0,1 0 1,-1 0-1,1 0 0,-1-1 1,1 1-1,0-1 0,-1 0 1,5 0-1,22 2 896,-19-3-778,0 2 0,0-1-1,-1 1 1,1 1 0,11 3 0,19 11 511,-28-11-801,0 0 1,0-1-1,1 0 0,-1-1 1,1 0-1,25 2 1,22-7-4951,-44 2 3676</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1.809"/>
    </inkml:context>
    <inkml:brush xml:id="br0">
      <inkml:brushProperty name="width" value="0.05" units="cm"/>
      <inkml:brushProperty name="height" value="0.05" units="cm"/>
      <inkml:brushProperty name="color" value="#008C3A"/>
    </inkml:brush>
  </inkml:definitions>
  <inkml:trace contextRef="#ctx0" brushRef="#br0">1 1 12835,'12'7'1200,"2"3"552,0-1-135,5 3-217,3-2-408,3 1-280,1-3-87,1-3-265,-2-1-112,-1-4-128,0 0-64,-7-5-144,1-1-256,-3 1-1033,4 0-423,6 0 808</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2.040"/>
    </inkml:context>
    <inkml:brush xml:id="br0">
      <inkml:brushProperty name="width" value="0.05" units="cm"/>
      <inkml:brushProperty name="height" value="0.05" units="cm"/>
      <inkml:brushProperty name="color" value="#008C3A"/>
    </inkml:brush>
  </inkml:definitions>
  <inkml:trace contextRef="#ctx0" brushRef="#br0">1 0 12427,'22'0'1704,"4"0"464,2 4-455,-4 5-153,-1 1-904,-1 2-104,1 0-199,-1-1-105,-3-4-160,2 0-16,-5-2-192,-1-4-281,-1-2-743,-3-3-392,3-4-609,1-3 993</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2.210"/>
    </inkml:context>
    <inkml:brush xml:id="br0">
      <inkml:brushProperty name="width" value="0.05" units="cm"/>
      <inkml:brushProperty name="height" value="0.05" units="cm"/>
      <inkml:brushProperty name="color" value="#008C3A"/>
    </inkml:brush>
  </inkml:definitions>
  <inkml:trace contextRef="#ctx0" brushRef="#br0">1 0 11594,'12'0'1753,"-2"2"823,2-2-767,-1 3-273,3 1-1008,0-1-256,-2-1-288,2 0-240,-2-4-904,0 0-456,7-5 751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1.420"/>
    </inkml:context>
    <inkml:brush xml:id="br0">
      <inkml:brushProperty name="width" value="0.05" units="cm"/>
      <inkml:brushProperty name="height" value="0.05" units="cm"/>
      <inkml:brushProperty name="color" value="#008C3A"/>
    </inkml:brush>
  </inkml:definitions>
  <inkml:trace contextRef="#ctx0" brushRef="#br0">165 42 9562,'-41'-14'2963,"-57"-12"1,97 26-2839,0 0-1,1-1 1,-1 1 0,0 0 0,0 0 0,0 0 0,0-1 0,1 1 0,-1 0 0,0 0 0,0 0 0,0 0-1,0 1 1,0-1 0,0 0 0,1 0 0,-1 1 0,0-1 0,0 0 0,0 1 0,1-1 0,-1 0 0,0 1-1,1-1 1,-1 1 0,0-1 0,1 1 0,-2 0 0,2 1 76,0 0 0,-1 0 0,1-1 0,0 1 0,0 0 0,0-1-1,0 1 1,0 0 0,0-1 0,1 1 0,-1 0 0,1-1 0,-1 1 0,2 1 0,9 27 1884,24 44 1,5 12-671,-6 20-724,-24-68-786,2-1 0,21 43 0,-33-79 42,0-1 0,0 1 0,0-1 0,1 1 0,-1-1 0,0 1 0,0-1 0,1 1 1,-1-1-1,0 1 0,1-1 0,-1 0 0,1 1 0,-1-1 0,0 0 0,1 1 0,-1-1 0,1 0 0,0 1 1,-1-2-27,0 1 0,1-1 1,-1 1-1,0 0 0,1-1 1,-1 1-1,0-1 0,0 1 1,0-1-1,1 1 0,-1-1 1,0 1-1,0-1 0,0 1 1,0-1-1,0 1 0,0-1 1,0 1-1,0-1 0,0 1 1,0-1-1,-3-74-5195,2 56 4241,0-17-488</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2.382"/>
    </inkml:context>
    <inkml:brush xml:id="br0">
      <inkml:brushProperty name="width" value="0.05" units="cm"/>
      <inkml:brushProperty name="height" value="0.05" units="cm"/>
      <inkml:brushProperty name="color" value="#008C3A"/>
    </inkml:brush>
  </inkml:definitions>
  <inkml:trace contextRef="#ctx0" brushRef="#br0">1 1 11202,'7'15'1417,"1"3"647,4-5-600,2 1-447,4-8-649,4-1-152,-3-4-576,4-1-312,-6-5-873,-1 0 729</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2.554"/>
    </inkml:context>
    <inkml:brush xml:id="br0">
      <inkml:brushProperty name="width" value="0.05" units="cm"/>
      <inkml:brushProperty name="height" value="0.05" units="cm"/>
      <inkml:brushProperty name="color" value="#008C3A"/>
    </inkml:brush>
  </inkml:definitions>
  <inkml:trace contextRef="#ctx0" brushRef="#br0">0 0 9906,'7'11'1825,"2"-1"2463,1 0-2151,1 3-281,-1-3-607,0 0-809,4-1-184,-3-11-216,2-3-136,1-5-881,-2-2-591,6 1 760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22.724"/>
    </inkml:context>
    <inkml:brush xml:id="br0">
      <inkml:brushProperty name="width" value="0.05" units="cm"/>
      <inkml:brushProperty name="height" value="0.05" units="cm"/>
      <inkml:brushProperty name="color" value="#008C3A"/>
    </inkml:brush>
  </inkml:definitions>
  <inkml:trace contextRef="#ctx0" brushRef="#br0">0 1 14563,'9'15'1865,"1"1"999,3-2-575,-6-2-457,5 0-896,-2 0-408,-3-7-328,2-3-184,-8-9-1320,-2-5 1000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0.842"/>
    </inkml:context>
    <inkml:brush xml:id="br0">
      <inkml:brushProperty name="width" value="0.05" units="cm"/>
      <inkml:brushProperty name="height" value="0.05" units="cm"/>
      <inkml:brushProperty name="color" value="#008C3A"/>
    </inkml:brush>
  </inkml:definitions>
  <inkml:trace contextRef="#ctx0" brushRef="#br0">122 64 8850,'15'-18'-56,"-13"16"122,-1-1 0,0 0 0,1 1 0,-1-1 0,-1 0 0,1 0 0,0 0 0,-1 0 0,1 1 0,-1-1-1,0 0 1,0-5 0,0 8-53,0-1 0,0 1 0,0 0 0,0 0 0,0 0 0,0 0 0,0-1 0,0 1 0,0 0 0,0 0 0,0 0-1,0 0 1,0 0 0,0-1 0,-1 1 0,1 0 0,0 0 0,0 0 0,0 0 0,0 0 0,0-1 0,0 1 0,0 0 0,0 0-1,0 0 1,-1 0 0,1 0 0,0 0 0,0 0 0,0 0 0,0 0 0,0-1 0,0 1 0,-1 0 0,1 0 0,0 0-1,0 0 1,0 0 0,0 0 0,-1 0 0,1 0 0,0 0 0,0 0 0,0 0 0,0 0 0,0 0 0,-1 0 0,1 0 0,0 0-1,0 0 1,0 0 0,0 1 0,0-1 0,-1 0 0,1 0 0,0 0 0,0 0 0,0 0 0,0 0 0,0 0 0,0 0 0,-1 0-1,1 1 1,0-1 0,0 0 0,0 0 0,0 0 0,0 0 0,-5 10 1388,4 0-292,-2 0 3465,2-10-4436,0 1 0,0-1 0,0 1 0,1-1 0,-1 0 0,0 1 0,0-1 0,0 0-1,0 1 1,0-1 0,0 0 0,-2 0 0,-22 4 325,25 3-123,0-7-242,0 1 0,1 0 0,-1-1-1,0 1 1,0-1 0,0 1 0,0 0 0,0-1 0,0 1-1,0 0 1,0-1 0,0 1 0,0-1 0,-1 1 0,1 0-1,0-1 1,0 1 0,-1-1 0,1 1 0,0 0 0,-1 0-1,1-1 46,-1 1-1,1-1 1,-1 0-1,1 1 0,-1 0 1,1-1-1,0 1 1,0-1-1,-1 1 0,1-1 1,0 1-1,0-1 0,-1 1 1,1 0-1,0-1 1,0 1-1,0 0 0,0-1 1,0 1-1,0-1 1,0 1-1,0 0 0,0-1 1,0 2-1,4 23-325,-2-12 561,2 82 528,4 32-579,5-23-262,-2 108 0,-11-144 22,9 227 412,-5-253-487,4 32 17,-3 149 0,-13-123-14,-18 316 7,15-286 42,-1 40 273,16 284 120,-6-428-444,-8 50 1,6-49 5,-3 50 1,3 87-1,1 90 170,4-208-61,-2-1-1,-11 75 1,9-82-41,1 0 0,3 45 0,0 22 13,0 165 351,0-240-421,13 288 32,-10-202-61,5 54 0,9-62 0,-9-62 4,-2 0-1,1 59 0,-7-39-4,-1 45-1,-7-57-26,4-38 17,0 0-1,1 17 0,8 77-18,-5-98 5,-1 1 0,-1 0 1,-3 14-1,0 15-43,6 48 22,-1-23 12,-1-59-4,-1-1-1,-1 0 1,1 1 0,-1-1 0,-1 0 0,-3 9-1,-5 14 5,8-17 33,0-1 0,1 1 0,0 0 0,0 18 0,-5 47 0,6-63-22,-3 3 32,4-18-2,0 1 0,0-1 0,0 0 0,0 0 0,0 1 0,0-1 0,-1 0 0,1 0 0,0 1 0,0-1 0,0 0 0,0 0 0,0 0 0,0 1 0,-1-1 0,1 0 0,0 0 0,0 0 0,0 1 0,-1-1 0,1 0 0,0 0 0,0 0 0,-1 0 0,1 0 0,0 0 0,0 1 0,-1-1 0,1 0 0,0 0 0,0 0 0,-1 0 0,1 0 0,0 0 0,0 0 0,-1 0 0,1 0 0,0 0 0,0 0 0,-1 0 0,1-1 0,-1 1-71,1 0-1,0-1 1,0 1 0,0 0-1,0-1 1,0 1-1,-1 0 1,1-1-1,0 1 1,0 0 0,0-1-1,0 1 1,0-1-1,0 1 1,0 0-1,0-1 1,0 1 0,0-1-1,1 1 1,-1 0-1,0-1 1,0 1-1,0 0 1,0-1 0,0 1-1,1 0 1,-1-1-1,0 1 1,0 0-1,1-1 1,-1 1 0,0 0-1,0 0 1,1-1-1,-1 1 1,0 0-1,1 0 1,0-1 0,-1 0-590,1 0 0,-1 0 0,0 0 0,1-1 0,-1 1 0,0 0 0,0-1 0,0 1 0,0 0 1,0 0-1,0-1 0,0 1 0,0 0 0,-1-3 0,-4-19-4883,-1 3 3816,-5-16-775,2 11 5121,7 21-2020,2 3-324,-1 0-1,1 0 1,-1-1-1,1 1 1,-1 0-1,0 0 1,1 0 0,-1 0-1,0-1 1,0 1-1,0 0 1,0 1-1,-2-3 1,2 4 168,0 1-1,0-1 1,0 0 0,0 1-1,0-1 1,0 0 0,0 1-1,1-1 1,-1 1-1,0 0 1,0 1 0,-1 11 353,1 1 1,1-1 0,0 0-1,0 1 1,2-1 0,0 0-1,4 19 1,1 7 282,-6-35-897,-1-1 0,1 1 0,0-1 0,0 1 0,1-1 0,-1 0 0,1 0 0,0 1 1,0-1-1,0 0 0,0 0 0,1-1 0,5 7 0,-7-9-154,-1-1 1,1 0-1,0 1 1,0-1-1,-1 0 0,1 0 1,0 1-1,-1-1 1,1 0-1,0 0 0,0 0 1,-1 0-1,1 0 1,0 0-1,0 0 0,-1 0 1,1 0-1,0 0 1,0-1-1,-1 1 1,1 0-1,0 0 0,-1-1 1,1 1-1,0-1 1,-1 1-1,2-1 0,17-15 222,-16 13-202,9-7-11,1 0 0,0 1 0,0 0 0,16-7 0,-23 13-144,-1 0 0,0-1 0,0 1-1,9-9 1,-1-5-2524,-6-4-5299,-7 8 4720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2.011"/>
    </inkml:context>
    <inkml:brush xml:id="br0">
      <inkml:brushProperty name="width" value="0.05" units="cm"/>
      <inkml:brushProperty name="height" value="0.05" units="cm"/>
      <inkml:brushProperty name="color" value="#008C3A"/>
    </inkml:brush>
  </inkml:definitions>
  <inkml:trace contextRef="#ctx0" brushRef="#br0">241 0 15483,'5'11'1703,"0"0"0,0 0-1,2 13 1,-4-11-1170,-1 0 1,-1-1-1,0 1 1,-1 25-1,-5 17 526,-2 0 0,-22 88-1,-46 105 467,58-197-1315,-92 229-33,99-264-679,10-16 437,-1 0-1,1 1 1,0-1 0,0 0-1,-1 1 1,1-1-1,0 0 1,-1 1 0,1-1-1,0 0 1,-1 0 0,1 0-1,0 1 1,-1-1 0,1 0-1,0 0 1,-1 0-1,1 0 1,-1 0 0,1 0-1,0 1 1,-1-1 0,1 0-1,-1 0 1,1 0 0,0 0-1,-1-1 1,1 1-1,-1 0 1,1 0 0,0 0-1,-1 0 1,1 0 0,-1 0-1,1-1 1,0 1 0,-1 0-1,1 0 1,0 0-1,-1-1 1,1 0-68,-1 1-1,1-1 0,0 1 1,-1-1-1,1 0 1,0 1-1,0-1 1,0 1-1,0-1 0,0 0 1,0 1-1,0-1 1,0 0-1,0 1 1,0-1-1,0 1 1,0-1-1,0 0 0,0 0 1,11-22-1642</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2.343"/>
    </inkml:context>
    <inkml:brush xml:id="br0">
      <inkml:brushProperty name="width" value="0.05" units="cm"/>
      <inkml:brushProperty name="height" value="0.05" units="cm"/>
      <inkml:brushProperty name="color" value="#008C3A"/>
    </inkml:brush>
  </inkml:definitions>
  <inkml:trace contextRef="#ctx0" brushRef="#br0">72 1 14291,'1'0'217,"-1"0"-1,0 1 1,0-1 0,0 1 0,1-1-1,-1 0 1,0 1 0,0-1 0,0 0-1,0 1 1,0-1 0,0 1-1,0-1 1,0 1 0,0-1 0,0 0-1,0 1 1,0-1 0,0 1-1,0-1 1,0 0 0,0 1 0,-1-1-1,1 0 1,0 1 0,0-1-1,-1 1 1,-5 16 2256,5-15-2060,-53 164 4003,44-119-4227,10-42-179,-1-1 1,1 1-1,0 0 0,1-1 0,-1 1 0,1-1 1,-1 1-1,4 6 0,-4-9-9,0-1 0,1 0 0,-1 0-1,1 0 1,0 0 0,-1 0 0,1 1 0,0-1 0,0 0 0,-1-1 0,1 1 0,0 0-1,0 0 1,0 0 0,0 0 0,0-1 0,1 1 0,-1 0 0,0-1 0,0 1-1,0-1 1,0 0 0,1 1 0,-1-1 0,0 0 0,0 0 0,1 1 0,-1-1 0,0 0-1,1 0 1,-1 0 0,0-1 0,0 1 0,1 0 0,-1 0 0,0-1 0,2 0-1,3-1-37,1-1 0,-1 0 0,0-1 0,1 1 0,7-8 0,10-7-1076,0-2 0,-2-1 0,34-39 0,-20 9-375</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2.831"/>
    </inkml:context>
    <inkml:brush xml:id="br0">
      <inkml:brushProperty name="width" value="0.05" units="cm"/>
      <inkml:brushProperty name="height" value="0.05" units="cm"/>
      <inkml:brushProperty name="color" value="#008C3A"/>
    </inkml:brush>
  </inkml:definitions>
  <inkml:trace contextRef="#ctx0" brushRef="#br0">13 1 15275,'-12'-1'6828,"21"15"-709,-3-6-6302,29 40 1979,41 75 0,-60-93-1962,-2 2 0,0 0 0,16 64 0,-27-86-224,2 16-560,-6-9-2766,-2-21 1052,1-9 3165,1-19-420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3.177"/>
    </inkml:context>
    <inkml:brush xml:id="br0">
      <inkml:brushProperty name="width" value="0.05" units="cm"/>
      <inkml:brushProperty name="height" value="0.05" units="cm"/>
      <inkml:brushProperty name="color" value="#008C3A"/>
    </inkml:brush>
  </inkml:definitions>
  <inkml:trace contextRef="#ctx0" brushRef="#br0">41 1 15371,'7'30'6131,"-3"-4"-5093,-2 0 1,0 0-1,-2 0 1,-4 34-1,-24 104-391,17-129-478,8-30-84,1 0 0,0 1 0,1-1 0,-1 1 0,1-1 0,0 1 0,1 0 0,-1-1-1,1 8 1,1-11-56,-1-1 0,1 1 0,-1-1 0,1 0 0,0 1 0,-1-1 0,1 1 0,0-1 0,0 0 0,0 0 0,0 0 0,0 1 0,0-1 0,1 0 0,-1 0 0,0 0 0,0-1 0,1 1 0,-1 0 0,1 0 0,-1-1 0,1 1 0,-1-1-1,1 1 1,-1-1 0,1 0 0,-1 0 0,1 1 0,2-1 0,6 0 55,0 0 0,0 0 0,14-3 0,-20 3-60,19-3-86,-1-1 1,35-10 0,-50 11-556,0 1 0,0-1 0,0-1 1,0 1-1,0-1 0,-1-1 0,0 1 0,0-1 1,0 0-1,0 0 0,7-10 0,4-9-1333</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3.596"/>
    </inkml:context>
    <inkml:brush xml:id="br0">
      <inkml:brushProperty name="width" value="0.05" units="cm"/>
      <inkml:brushProperty name="height" value="0.05" units="cm"/>
      <inkml:brushProperty name="color" value="#008C3A"/>
    </inkml:brush>
  </inkml:definitions>
  <inkml:trace contextRef="#ctx0" brushRef="#br0">70 66 16011,'17'20'3114,"0"-1"0,24 21 0,-3-4-1017,-35-34-2149,-1 1 1,0-1 0,1 1-1,-1 0 1,0 0-1,0 0 1,0 0 0,-1 1-1,1-1 1,1 6-1,-3-9-33,0 0 0,-1 1 0,1-1 0,0 0 0,0 0 0,0 0-1,0 0 1,-1 1 0,1-1 0,0 0 0,0 0 0,0 0 0,-1 0-1,1 0 1,0 0 0,0 0 0,0 0 0,-1 0 0,1 0 0,0 0-1,0 0 1,-1 0 0,1 0 0,0 0 0,0 0 0,-1 0 0,1 0-1,0 0 1,0 0 0,0 0 0,-1 0 0,-1-1-256,0 0 0,1 0 0,-1 0 0,1-1 0,-1 1 0,1 0 0,-1-1 0,1 1-1,-3-4 1,-2-2-509,-72-75-4343,53 58 4788,-35-25 0,52 43 1181,3 2 2041,11 3-311,6 0-2575,192-27 5572,-198 27-5296,0 1-1,-1-1 1,1 1-1,0 0 1,10 2-1,-15-2-164,1 0-1,-1 1 1,1-1-1,-1 1 0,0-1 1,1 1-1,-1 0 1,0 0-1,0-1 0,1 1 1,-1 0-1,0 0 0,0 0 1,0 0-1,0 1 1,0-1-1,0 0 0,-1 0 1,1 0-1,0 1 1,-1-1-1,1 0 0,0 1 1,-1-1-1,0 1 1,1 1-1,0 3 59,-1 1 1,1-1 0,-1 1-1,-1-1 1,1 1-1,-1-1 1,0 0-1,-1 1 1,1-1-1,-1 0 1,0 0 0,-1 0-1,-4 7 1,4-7-106,0 0 1,-1 0-1,0 0 1,0-1-1,-1 1 1,1-1-1,-1 0 1,0-1-1,-1 1 1,1-1-1,-1 0 1,-7 4 0,11-7-129,0 0 0,1 0 0,-1-1 0,0 1 1,0 0-1,0-1 0,0 0 0,-1 1 1,1-1-1,0 0 0,-4 0 0,5 0-42,0-1-1,0 1 1,0 0-1,0-1 0,0 1 1,0-1-1,1 1 1,-1-1-1,0 0 1,0 1-1,0-1 1,1 0-1,-1 0 0,0 1 1,1-1-1,-1 0 1,0 0-1,1 0 1,-1 0-1,1 0 1,-1 0-1,1 0 0,0 0 1,0 0-1,-1 0 1,1-1-1,-3-17-1574</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3.813"/>
    </inkml:context>
    <inkml:brush xml:id="br0">
      <inkml:brushProperty name="width" value="0.05" units="cm"/>
      <inkml:brushProperty name="height" value="0.05" units="cm"/>
      <inkml:brushProperty name="color" value="#008C3A"/>
    </inkml:brush>
  </inkml:definitions>
  <inkml:trace contextRef="#ctx0" brushRef="#br0">1 144 16147,'7'-5'2169,"1"-4"1400,8-5-1353,-4-3-263,5 0-1129,-1-2-392,-2 1-368,0 5-192,0 0-704,-4 5-337,-3 3-1535,2-1 4192,8 8-1576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2:11.927"/>
    </inkml:context>
    <inkml:brush xml:id="br0">
      <inkml:brushProperty name="width" value="0.05" units="cm"/>
      <inkml:brushProperty name="height" value="0.05" units="cm"/>
      <inkml:brushProperty name="color" value="#FF0066"/>
    </inkml:brush>
  </inkml:definitions>
  <inkml:trace contextRef="#ctx0" brushRef="#br0">174 291 15875,'-1'0'139,"0"0"-1,0 1 0,0-1 0,0 0 1,0 0-1,0 1 0,0-1 0,0 1 1,0-1-1,0 1 0,0-1 0,0 1 1,0 0-1,0-1 0,0 1 0,1 0 1,-2 1-1,-12 17 1085,13-16-1068,-10 14 95,2 1 1,0 0 0,1 1-1,1 0 1,0 0 0,2 1 0,0-1-1,1 1 1,1 0 0,1 0-1,1 1 1,1-1 0,3 33 0,-2-49-229,-1 1 0,2 0 0,-1-1 0,0 0 1,1 1-1,0-1 0,0 0 0,0 0 1,5 6-1,-6-9-19,-1 0 0,1 0 0,0 0 0,0 0 0,0 0 0,0 0 0,1 0 0,-1-1 0,0 1 0,0 0 0,0-1 0,0 1-1,1-1 1,-1 0 0,0 1 0,2-1 0,-1 0-2,-1 0 0,1 0 0,0 0 0,-1-1 0,1 1 0,-1 0 0,1-1 0,0 1 0,-1-1-1,1 0 1,-1 0 0,1 1 0,-1-1 0,0 0 0,1 0 0,0-2 0,4-2 2,0-1 0,-1 0 1,0-1-1,0 0 0,0 1 0,-1-1 1,0-1-1,-1 1 0,1 0 1,-1-1-1,3-15 0,-1 3 3,-1-1 0,-1 1 1,0-35-1,-3 24-45,-2 0 0,0 0 1,-3 1-1,0-1 0,-14-43 0,11 51 11,-1-1 0,-2 1 0,0 1-1,-1 0 1,-1 0 0,-1 1-1,-20-22 1,33 41 29,-22-21 56,22 22-34,-1 0 0,1 0-1,-1 0 1,1 0 0,-1 1 0,1-1-1,-1 0 1,0 1 0,1-1-1,-1 1 1,0-1 0,0 1-1,1 0 1,-1 0 0,-2-1-1,3 1 1,1 1 0,-1-1 0,1 0 0,-1 0 0,1 0 0,-1 0 0,1 0 0,-1 0 0,1 1 0,-1-1 0,1 0 0,-1 0 0,1 1 0,-1-1 0,1 0 0,-1 1-1,1-1 1,-1 1 0,1-1 0,0 0 0,-1 1 0,1-1 0,0 1 0,-1-1 0,1 1 0,0 1 18,-1-1 0,1 0-1,0 1 1,0-1 0,-1 0 0,1 1-1,0-1 1,0 0 0,1 1 0,-1 1-1,2 3 128,-1 0-1,1 0 0,4 9 0,8 13 445,1-1-1,24 34 0,43 46 281,-38-52-789,-35-44-107,4 8-58,1-1-1,1-1 1,1-1-1,18 16 1,-32-31-53,0 1 1,0-1 0,0 0 0,1 0 0,-1 1 0,0-2-1,1 1 1,4 1 0,-6-1-61,0-1-1,0 0 1,0 0-1,1 0 0,-1 0 1,0 0-1,0-1 1,0 1-1,0 0 1,1 0-1,-1-1 1,0 1-1,0-1 1,2 0-1,-1-1-188,0 0 0,0 0 0,0 0 0,0-1 0,-1 1-1,1 0 1,0-1 0,-1 1 0,0-1 0,0 1 0,0-1 0,0 0 0,0 1 0,1-5 0,5-24-1423</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1.859"/>
    </inkml:context>
    <inkml:brush xml:id="br0">
      <inkml:brushProperty name="width" value="0.05" units="cm"/>
      <inkml:brushProperty name="height" value="0.05" units="cm"/>
      <inkml:brushProperty name="color" value="#008C3A"/>
    </inkml:brush>
  </inkml:definitions>
  <inkml:trace contextRef="#ctx0" brushRef="#br0">0 300 9778,'8'-20'1738,"1"-1"-1,0 1 1,23-35-1,-11 20-309,-17 28-1180,9-16 688,0 0 1,2 1-1,24-28 1,-37 48-841,1-1-1,-1 1 1,1-1 0,0 1-1,0 0 1,0 0 0,0 1-1,5-3 1,-6 3-69,-1 1 0,1-1 0,-1 1 0,0 0 0,1 0 0,-1-1 0,1 1 0,-1 0 0,1 0 0,-1 0 0,1 1 0,-1-1 0,1 0 0,-1 0 0,0 1 0,1-1 0,-1 1 1,0-1-1,1 1 0,-1 0 0,0 0 0,0-1 0,2 3 0,0 0 0,0 1 0,0-1 0,0 1 0,-1 0 1,0-1-1,0 1 0,0 1 0,0-1 0,-1 0 0,1 0 1,-1 1-1,0-1 0,-1 0 0,1 8 0,1 8 48,-3 38-1,-1-25-39,-2 0 0,-8 34 0,8-51-10,-1 1 1,0-1 0,-1-1-1,-1 1 1,-16 28 0,17-37-49,-3 5 446,9-9-26,7-2 111,23-6 724,-10 1-302,31-2 0,46 10-195,-31 0-1172,-59-3 38,-1-1 0,1 0 0,0 0 0,-1-1 0,1 0 0,-1 0 0,1 0 0,-1-1 0,1 0 0,-1 0 0,0-1 0,0 0 0,11-6 0,4-11-2116,4 0 914</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4.018"/>
    </inkml:context>
    <inkml:brush xml:id="br0">
      <inkml:brushProperty name="width" value="0.05" units="cm"/>
      <inkml:brushProperty name="height" value="0.05" units="cm"/>
      <inkml:brushProperty name="color" value="#008C3A"/>
    </inkml:brush>
  </inkml:definitions>
  <inkml:trace contextRef="#ctx0" brushRef="#br0">1 136 16500,'0'10'1888,"0"-1"1649,3-6-761,0-3-695,4-2-609,-1-10-912,1-2-232,1-3-192,1-2-272,0 2-760,1-1-680,-3-1-1449,0 0-296,1-1 1649</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4.229"/>
    </inkml:context>
    <inkml:brush xml:id="br0">
      <inkml:brushProperty name="width" value="0.05" units="cm"/>
      <inkml:brushProperty name="height" value="0.05" units="cm"/>
      <inkml:brushProperty name="color" value="#008C3A"/>
    </inkml:brush>
  </inkml:definitions>
  <inkml:trace contextRef="#ctx0" brushRef="#br0">1 0 20196,'14'17'1809,"-4"4"1295,4 7-487,1 7-585,5 3-463,7 10-801,8 4-264,-2-2-368,-2-3-104,-7-12-32,-12-9 0,-6-18-1848,-17-8 1360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6.431"/>
    </inkml:context>
    <inkml:brush xml:id="br0">
      <inkml:brushProperty name="width" value="0.05" units="cm"/>
      <inkml:brushProperty name="height" value="0.05" units="cm"/>
      <inkml:brushProperty name="color" value="#008C3A"/>
    </inkml:brush>
  </inkml:definitions>
  <inkml:trace contextRef="#ctx0" brushRef="#br0">51 0 6609,'13'78'10905,"5"-1"-6785,39 202-2114,-44-205-1861,69 565 430,-75-569-547,17 324 135,-14-175-90,7-58-62,-2-17-9,-2 664 46,-19-592-35,4-77 0,-12 8-9,0-5-52,13-107 40,-3 69-18,-19 125 1,-19 59 17,20-40 25,6-43-5,5-110-9,-18 111 1,-40 249 299,39-252 54,13-106 992,10-67-631,2 0-1,-3 50 1,8-79-782,0-1 1,0 1-1,0 0 0,0-1 0,0 1 0,0-1 1,0 1-1,0-1 0,1 1 0,-1 0 0,0-1 1,0 1-1,0-1 0,0 1 0,1-1 0,-1 1 1,0-1-1,1 1 0,-1-1 0,0 1 0,1-1 1,-1 1-1,1-1 0,-1 0 0,0 1 0,1-1 1,-1 0-1,1 1 0,-1-1 0,2 1 0,-2-5-2175</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7.364"/>
    </inkml:context>
    <inkml:brush xml:id="br0">
      <inkml:brushProperty name="width" value="0.05" units="cm"/>
      <inkml:brushProperty name="height" value="0.05" units="cm"/>
      <inkml:brushProperty name="color" value="#008C3A"/>
    </inkml:brush>
  </inkml:definitions>
  <inkml:trace contextRef="#ctx0" brushRef="#br0">101 1 11474,'-2'1'916,"-1"1"0,0 0 0,1 0 0,-1-1 0,1 2 0,0-1 0,-1 0 0,1 0 0,0 1 0,-2 2 0,1 0-281,1 0-1,-1 0 0,1 0 0,0 0 0,-2 7 1,1 6-387,0 0-1,-1 29 1,3-32 407,-3 144 799,20 201 0,-10-257-1315,-7 132 0,-1-217-161,-5 29 0,7-44-50,-1 1 1,0 0-1,0-1 0,0 1 0,-1-1 1,1 1-1,-1-1 0,0 0 0,0 1 0,0-1 1,0 0-1,-1 0 0,1-1 0,-5 4 0,7-5 22,0-1 0,-1 0 0,1 0 0,0 1 0,-1-1 0,1 0 0,0 0 0,-1 1 0,1-1-1,-1 0 1,1 0 0,-1 0 0,1 0 0,0 0 0,-1 0 0,1 0 0,-1 0 0,1 0 0,-1 0-1,1 0 1,-1 0 0,1 0 0,0 0 0,-1 0 0,1 0 0,-1 0 0,1-1 0,0 1-1,-1 0 1,1 0 0,-1 0 0,1-1 0,0 1 0,-1 0 0,1-1 0,0 1 0,-1 0 0,1-1-1,0 1 1,0 0 0,-1-1 0,1 1 0,0-1 0,0 1 0,-1-1 0,-4-20-1790,3 0-97,2-29 0,0 39 1592,2-46-1035</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7.707"/>
    </inkml:context>
    <inkml:brush xml:id="br0">
      <inkml:brushProperty name="width" value="0.05" units="cm"/>
      <inkml:brushProperty name="height" value="0.05" units="cm"/>
      <inkml:brushProperty name="color" value="#008C3A"/>
    </inkml:brush>
  </inkml:definitions>
  <inkml:trace contextRef="#ctx0" brushRef="#br0">76 63 11947,'-7'0'1147,"4"0"-426,1 0 0,0 0 0,0 0 0,0 0 0,-1 0 0,1 0 0,0 1 0,-3 1 0,4-2-548,-1 1 0,2 0 0,-1 0 0,0-1 0,0 1 0,0 0 0,0 0 0,0 0 0,1 0 0,-1 0 0,0 0 0,1 0 0,-1 1 0,1-1 0,-1 0 0,1 0 1,0 0-1,0 0 0,-1 2 0,-7 43 842,-4 63 0,9-67-689,-6 48 590,21-346-668,-11 252-247,-1-10 4,2 0 0,0 0 1,0-1-1,7-18 0,-8 31-5,-1 1-1,1-1 0,0 1 1,-1-1-1,1 1 1,0 0-1,0-1 1,0 1-1,0 0 1,0 0-1,0-1 1,0 1-1,0 0 1,1 0-1,-1 0 1,3-1-1,-3 2 7,0 0 0,0-1 1,0 1-1,0 0 0,0 0 0,0 0 0,0 0 0,0 0 0,0 0 0,0 1 0,0-1 0,0 0 0,-1 0 0,1 1 0,0-1 0,0 1 0,0-1 0,0 1 0,0-1 0,0 1 1,4 4 64,0-1 0,-1 0 1,1 1-1,-1 0 1,-1 0-1,6 10 1,34 63 826,18 28-92,-53-94-1018,1 0 0,1-1 0,0 0 0,0 0 0,1-1 0,17 12 0,17 4-1647,-4-5 509</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8.345"/>
    </inkml:context>
    <inkml:brush xml:id="br0">
      <inkml:brushProperty name="width" value="0.05" units="cm"/>
      <inkml:brushProperty name="height" value="0.05" units="cm"/>
      <inkml:brushProperty name="color" value="#008C3A"/>
    </inkml:brush>
  </inkml:definitions>
  <inkml:trace contextRef="#ctx0" brushRef="#br0">0 0 15443,'14'38'1537,"0"4"1175,5 5-167,2-2-657,1-4-392,6-4-735,0-6-233,-1-5-280,-1-4-80,-7-1-232,1-2-280,-10-5-897,0-4-399,-17-20-2929</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8.676"/>
    </inkml:context>
    <inkml:brush xml:id="br0">
      <inkml:brushProperty name="width" value="0.05" units="cm"/>
      <inkml:brushProperty name="height" value="0.05" units="cm"/>
      <inkml:brushProperty name="color" value="#008C3A"/>
    </inkml:brush>
  </inkml:definitions>
  <inkml:trace contextRef="#ctx0" brushRef="#br0">65 53 14747,'8'-13'783,"-6"8"-2,1 0 0,-1 0 0,1 1 0,1-1 0,-1 1 0,8-8-1,-11 13-596,1 0-1,-1 0 1,1 0-1,-1 0 0,1 0 1,-1 0-1,0 0 0,0 0 1,1 0-1,-1 1 1,0-1-1,0 0 0,0 0 1,0 0-1,-1 2 0,-30 231 1719,30-226-1870,-48 180 214,28-118-86,21-69-156,0-1-1,-1 0 1,1 1 0,0-1 0,0 1 0,0-1 0,0 0 0,0 1 0,0-1 0,0 1-1,0-1 1,0 0 0,0 1 0,0-1 0,0 1 0,0-1 0,0 0 0,0 1 0,0-1-1,1 0 1,-1 1 0,0-1 0,0 0 0,0 1 0,1-1 0,-1 0 0,0 1 0,0-1-1,1 0 1,-1 1 0,0-1 0,0 0 0,1 0 0,-1 1 0,0-1 0,1 0 0,-1 0 0,1 0-1,-1 0 1,0 0 0,1 1 0,-1-1 0,0 0 0,1 0 0,-1 0 0,1 0 0,23-3 138,-17 2-98,52-10 352,92-31-1,-110 29-675,-38 12-93,1-1 0,-1 1 0,0-1 0,1 0 0,-1 0 0,0 0 0,0 0 1,0-1-1,-1 1 0,1-1 0,0 0 0,3-5 0,10-14-1125</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8.861"/>
    </inkml:context>
    <inkml:brush xml:id="br0">
      <inkml:brushProperty name="width" value="0.05" units="cm"/>
      <inkml:brushProperty name="height" value="0.05" units="cm"/>
      <inkml:brushProperty name="color" value="#008C3A"/>
    </inkml:brush>
  </inkml:definitions>
  <inkml:trace contextRef="#ctx0" brushRef="#br0">1 1 13627,'5'28'2304,"2"1"2001,5-3-1976,2 2-337,0-4-1048,2-3-391,-3-4-361,3-1-136,-4-4-416,0-3-401,-3-8-807,-2-1-376,-9-8-481,-5-6 169,-8-7 1263</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9.114"/>
    </inkml:context>
    <inkml:brush xml:id="br0">
      <inkml:brushProperty name="width" value="0.05" units="cm"/>
      <inkml:brushProperty name="height" value="0.05" units="cm"/>
      <inkml:brushProperty name="color" value="#008C3A"/>
    </inkml:brush>
  </inkml:definitions>
  <inkml:trace contextRef="#ctx0" brushRef="#br0">8 52 12659,'-8'-1'2337,"11"-5"174,14-7-48,-7 8-1934,0 1 0,0 0 1,1 0-1,-1 1 0,1 0 1,0 0-1,18-1 0,-20 3-322,0 1 0,0 0 0,0 0 0,0 1 0,0 0 0,0 1 0,0-1 0,-1 2 0,1-1-1,8 5 1,-14-5-120,1 0 0,-1 0 0,0 0 0,1 0-1,-1 1 1,0 0 0,-1-1 0,1 1 0,0 0-1,-1 1 1,0-1 0,0 0 0,3 6 0,-2-3 6,-1 1 0,1 0 0,-1 0 1,-1 0-1,1 0 0,-1 0 0,0 8 1,-1-2-33,0 1 1,-1 0 0,-1-1 0,0 1-1,-1-1 1,0 0 0,-8 20 0,8-26-141,0-1 0,0-1 0,-1 1 0,0 0 0,0-1 0,0 0 0,-8 8 0,10-11-99,0 0 0,-1 0 1,1 0-1,0 0 0,-1-1 0,1 1 1,-1-1-1,0 0 0,1 0 1,-1 0-1,0 0 0,0 0 0,1 0 1,-1-1-1,0 0 0,0 1 0,0-1 1,0 0-1,-5-1 0,7 1 37,0 0 1,0 0-1,0-1 0,0 1 0,0 0 0,0-1 0,1 1 0,-1-1 1,0 1-1,0-1 0,0 1 0,0-1 0,1 0 0,-1 1 0,0-2 0,-6-16-1253</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9.349"/>
    </inkml:context>
    <inkml:brush xml:id="br0">
      <inkml:brushProperty name="width" value="0.05" units="cm"/>
      <inkml:brushProperty name="height" value="0.05" units="cm"/>
      <inkml:brushProperty name="color" value="#008C3A"/>
    </inkml:brush>
  </inkml:definitions>
  <inkml:trace contextRef="#ctx0" brushRef="#br0">1 172 17356,'1'0'1416,"6"-3"1193,4-8-569,6-4-392,2-1-375,5-3-721,1 2-264,1-2-200,-2 2-120,-7 1-472,6 4-585,-16 3-1559,1-1-241,-18 3 1297</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2.109"/>
    </inkml:context>
    <inkml:brush xml:id="br0">
      <inkml:brushProperty name="width" value="0.05" units="cm"/>
      <inkml:brushProperty name="height" value="0.05" units="cm"/>
      <inkml:brushProperty name="color" value="#008C3A"/>
    </inkml:brush>
  </inkml:definitions>
  <inkml:trace contextRef="#ctx0" brushRef="#br0">0 1 16283,'3'10'1053,"0"-1"-1,1 1 1,0-1-1,1 1 0,0-1 1,7 9-1,42 50 2499,-9-12-2111,-34-42-1395,-1 1-1,0 1 1,-1-1 0,-1 2 0,-1-1-1,0 1 1,-1 0 0,5 25 0,-11-31-706,0-11 600,0 1-1,0-1 0,0 0 0,0 0 0,0 0 0,0 0 0,0 1 0,-1-1 0,1 0 0,0 0 0,0 0 0,0 0 0,0 0 0,0 0 0,0 0 0,-1 1 0,1-1 0,0 0 0,0 0 0,0 0 0,0 0 0,-1 0 0,1 0 0,0 0 0,0 0 0,0 0 0,0 0 0,-1 0 0,1 0 0,0 0 0,0 0 0,0 0 0,-2-1-181,1 1 0,0-1-1,0 0 1,-1 1 0,1-1 0,0 0-1,0 0 1,0 0 0,0 0-1,0 0 1,0 0 0,-1-2 0,-10-17 787,3-4-619</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9.535"/>
    </inkml:context>
    <inkml:brush xml:id="br0">
      <inkml:brushProperty name="width" value="0.05" units="cm"/>
      <inkml:brushProperty name="height" value="0.05" units="cm"/>
      <inkml:brushProperty name="color" value="#008C3A"/>
    </inkml:brush>
  </inkml:definitions>
  <inkml:trace contextRef="#ctx0" brushRef="#br0">0 153 13763,'6'2'6225,"4"-6"-3216,0-11-521,-1-3-263,5-1-1065,-2 0-432,2 4-584,3-1-80,-6 6-520,-4 1-616,3-3-4753,0-5 4128</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39.722"/>
    </inkml:context>
    <inkml:brush xml:id="br0">
      <inkml:brushProperty name="width" value="0.05" units="cm"/>
      <inkml:brushProperty name="height" value="0.05" units="cm"/>
      <inkml:brushProperty name="color" value="#008C3A"/>
    </inkml:brush>
  </inkml:definitions>
  <inkml:trace contextRef="#ctx0" brushRef="#br0">1 1 15827,'0'0'6746,"3"5"-5250,4 5-288,0 9-816,-2 4-231,7 6-290,-5 1-199,5 1-592,0 0-488,-1-10-1305,4-9 1481</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40.048"/>
    </inkml:context>
    <inkml:brush xml:id="br0">
      <inkml:brushProperty name="width" value="0.05" units="cm"/>
      <inkml:brushProperty name="height" value="0.05" units="cm"/>
      <inkml:brushProperty name="color" value="#008C3A"/>
    </inkml:brush>
  </inkml:definitions>
  <inkml:trace contextRef="#ctx0" brushRef="#br0">6 37 15147,'-1'2'382,"0"-1"0,0 1-1,1 0 1,-1-1 0,1 1 0,-1 0-1,1 0 1,0-1 0,0 1 0,-1 0-1,1 0 1,0 0 0,1-1 0,-1 1-1,0 0 1,0 0 0,1-1 0,0 3-1,2 3 94,-1 0-1,1 0 0,6 8 0,1 3-94,1-1 0,1 0-1,1-1 1,1-1 0,0 0-1,20 17 1,-27-26-266,2 0 1,-1 0-1,1 0 1,0-1 0,0-1-1,0 1 1,1-1-1,-1-1 1,1 0-1,0 0 1,0-1-1,0 0 1,0-1-1,17 0 1,-26-1-52,1 0 1,0 0-1,-1 0 1,1-1-1,-1 1 0,1 0 1,-1-1-1,1 0 1,-1 1-1,1-1 0,-1 0 1,0 1-1,1-1 1,-1 0-1,0 0 1,0 0-1,0 0 0,1 0 1,0-3-1,0 2 26,-1-1 0,1 1 0,-1-1 0,0 1 0,0-1 1,0 0-1,-1 0 0,1 0 0,-1 1 0,1-5 0,-1-4 148,0 0 0,-1 1 0,0-1 1,-5-20-1,3 21-206,0 0-1,-1 0 1,0 0 0,0 1 0,-1 0 0,-1-1-1,0 1 1,0 1 0,0-1 0,-1 1 0,0 1-1,-1-1 1,0 1 0,0 0 0,0 1 0,-1 0-1,0 0 1,0 1 0,-1 0 0,-10-4 0,12 8-212,0-1 1,0 1-1,1 0 1,-1 1-1,0 0 1,0 0-1,0 1 1,0 0-1,0 0 1,0 1-1,-14 5 1,13-5-220,-21 7-614</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44.976"/>
    </inkml:context>
    <inkml:brush xml:id="br0">
      <inkml:brushProperty name="width" value="0.4" units="cm"/>
      <inkml:brushProperty name="height" value="0.8" units="cm"/>
      <inkml:brushProperty name="color" value="#00FDFF"/>
      <inkml:brushProperty name="tip" value="rectangle"/>
      <inkml:brushProperty name="rasterOp" value="maskPen"/>
    </inkml:brush>
  </inkml:definitions>
  <inkml:trace contextRef="#ctx0" brushRef="#br0">6 750 7362,'-5'-50'7804,"7"47"-7587,1 0 112,0 0 0,1 0 1,-1 0-1,0 1 0,1-1 0,0 1 0,-1 0 1,1 0-1,0 1 0,0-1 0,0 1 1,7-2-1,9 0 773,24 0-1,17-2-243,-31-1-489,-2-1 1,53-21-1,53-32 134,-85 36-395,53-24 25,90-41-44,-153 74-16,2 1 1,81-17-1,-83 25 61,71-16 360,-97 18-381,0 0-1,-1-1 1,1 0 0,-1-1-1,0-1 1,15-11 0,120-108 1889,-48 38-625,-92 82-1302,1 0 1,0 0-1,1 1 1,15-8-1,-22 12-85,0 0 1,0 1-1,0-1 1,0 0-1,0 0 1,0 1-1,1-1 0,-1 1 1,0 0-1,0 0 1,1 0-1,-1 0 1,0 0-1,0 0 0,1 1 1,-1-1-1,0 1 1,0-1-1,0 1 1,0 0-1,0 0 0,0 0 1,0 0-1,0 0 1,4 3-1</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50.784"/>
    </inkml:context>
    <inkml:brush xml:id="br0">
      <inkml:brushProperty name="width" value="0.05" units="cm"/>
      <inkml:brushProperty name="height" value="0.05" units="cm"/>
      <inkml:brushProperty name="color" value="#FF0066"/>
    </inkml:brush>
  </inkml:definitions>
  <inkml:trace contextRef="#ctx0" brushRef="#br0">865 2180 14115,'0'-1'151,"0"0"0,0 1 1,0-1-1,0 0 0,0 0 0,1 1 0,-1-1 0,0 0 1,0 1-1,1-1 0,-1 1 0,1-1 0,-1 0 1,0 1-1,1-1 0,-1 1 0,1-1 0,0 1 1,-1-1-1,1 1 0,-1-1 0,1 1 0,0 0 0,-1-1 1,1 1-1,0 0 0,-1 0 0,1-1 0,0 1 1,-1 0-1,1 0 0,0 0 0,0 0 0,-1 0 0,2 0 1,5 0 76,0 0 0,0 0 0,8 2 1,2-1 235,6-1-146,0-1 1,0-2-1,33-7 1,67-25 408,-56 10-368,-2-3 0,86-49 0,109-95 221,-199 127-438,198-155 434,-203 151-283,-2-3 1,67-80-1,-87 88 83,52-87 0,-68 99-239,-2-1 0,-2 0 0,19-62 0,27-182 474,-51 217-452,-3 0 0,-4-100 0,-2 146-108,-2-1-1,0 0 1,0 1-1,-2-1 1,0 1-1,0 0 1,-10-19-1,9 23-3,-1 0 0,0 0 1,-1 1-1,0 0 0,0 0 0,-1 0 0,0 1 0,0 1 0,-1-1 0,-11-6 0,-6-1-2,-1 1-1,0 1 1,-2 1-1,-53-14 1,-190-33-78,186 43 3,51 9 12,0 1 1,0 2-1,-62 0 0,61 8 9,1 1 0,-1 2 0,-61 20 0,-95 51-5,136-52 7,0 3 1,2 2 0,2 3 0,0 2 0,-84 78-1,-60 88-51,5-5 57,15 11-9,123-135-43,2 2 0,-43 90 0,73-122 34,1 2 0,2 1-1,3 0 1,1 1 0,-11 74-1,22-92 19,1 0-1,1 0 0,2 0 1,1 0-1,1 0 0,2 0 1,12 44-1,-10-50 17,1-2 0,0 1 0,2-1 0,0 0 0,2-1 0,0-1 0,1 0-1,1 0 1,32 32 0,-33-40 16,-1-1 0,1 0-1,1-1 1,-1 0 0,2-1-1,26 10 1,-19-10 27,1-1-1,0-1 1,0-1 0,27 2-1,-3-4 119,0-2 1,0-2-1,0-3 0,53-10 1,259-80 1286,-229 55-1111,-23 9-167,74-22-317,-117 28-1125,9-3-1790,-30 13 1562</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3:55.849"/>
    </inkml:context>
    <inkml:brush xml:id="br0">
      <inkml:brushProperty name="width" value="0.05" units="cm"/>
      <inkml:brushProperty name="height" value="0.05" units="cm"/>
      <inkml:brushProperty name="color" value="#FF0066"/>
    </inkml:brush>
  </inkml:definitions>
  <inkml:trace contextRef="#ctx0" brushRef="#br0">86 0 15267,'-35'33'1465,"9"-5"2231,2 0-3208,26-8-4368,12-6 2967</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00.174"/>
    </inkml:context>
    <inkml:brush xml:id="br0">
      <inkml:brushProperty name="width" value="0.05" units="cm"/>
      <inkml:brushProperty name="height" value="0.05" units="cm"/>
      <inkml:brushProperty name="color" value="#FF0066"/>
    </inkml:brush>
  </inkml:definitions>
  <inkml:trace contextRef="#ctx0" brushRef="#br0">0 45 8730,'0'-3'758,"1"0"0,-1 1 0,1-1 0,-1 0 0,1 1 0,2-6 0,-2 6-229,0 0 1,0-1-1,0 1 0,-1 0 0,1-1 1,0-4-1,-1 8-333,0 0 0,0-1 0,0 1 1,0 0-1,0 0 0,1-1 0,-1 1 0,0 0 0,0-1 0,1 1 0,-1-1 0,1 1 1,-1 0-1,0-1 0,1 1 0,-1-1 0,1 1 0,-1-1 0,1 1 0,0-1 1,0 1-1,20 7 1573,-12-7-1316,1 0 0,-1 0 0,10-1 0,161-11 3196,26 14-2018,-173 0-1528,-1 2 0,-1 1 1,1 2-1,42 15 0,37 22-3038,-87-36 1723</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01.814"/>
    </inkml:context>
    <inkml:brush xml:id="br0">
      <inkml:brushProperty name="width" value="0.05" units="cm"/>
      <inkml:brushProperty name="height" value="0.05" units="cm"/>
      <inkml:brushProperty name="color" value="#FF0066"/>
    </inkml:brush>
  </inkml:definitions>
  <inkml:trace contextRef="#ctx0" brushRef="#br0">22 122 11979,'-3'1'256,"-11"0"981,14-1-1197,0 0 0,0 0 0,0 0 1,-1 0-1,1 0 0,0 0 0,0 0 0,0-1 0,-1 1 0,1 0 0,0 0 1,0 0-1,0 0 0,0 0 0,-1 0 0,1 0 0,0-1 0,0 1 0,0 0 1,0 0-1,0 0 0,0 0 0,-1 0 0,1-1 0,0 1 0,0 0 1,0 0-1,0 0 0,0-1 0,0 1 0,0 0 0,0 0 0,0 0 0,0 0 1,0-1-1,0 1 0,0 0 0,0 0 0,0 0 0,0-1 0,0 1 0,0 0 1,0 0-1,0 0 0,0-1 0,0 1 0,1 0 0,-1 0 0,0 0 0,0 0 1,0-1-1,0 1 0,0 0 0,0 0 0,1 0 0,-1 0 0,9-13 860,2 0-1,-1 1 0,1 0 1,1 1-1,20-15 0,-30 25-783,1-2 12,0 0 0,0 1 0,1-1 1,-1 1-1,0 0 0,1 0 0,0 0 0,-1 0 0,1 1 0,0 0 0,0 0 0,0 0 0,0 0 0,0 0 1,0 1-1,0 0 0,0-1 0,0 2 0,0-1 0,0 0 0,0 1 0,4 1 0,82 34 801,-8-3-335,-38-20-226,0-1 0,1-3-1,1-1 1,86 2 0,184-20 1693,-194 2-1186,64 8 346,-151 3-963,1 2-1,-1 1 1,40 12 0,-42-6-305,-38-13-467,0 0 1,1 0-1,-1 0 0,0 1 0,0 0 0,1 0 0,-1 0 0,0 1 0,0-1 0,1 1 1,-6 2-1,-22 5-2051</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13.625"/>
    </inkml:context>
    <inkml:brush xml:id="br0">
      <inkml:brushProperty name="width" value="0.05" units="cm"/>
      <inkml:brushProperty name="height" value="0.05" units="cm"/>
      <inkml:brushProperty name="color" value="#FF0066"/>
    </inkml:brush>
  </inkml:definitions>
  <inkml:trace contextRef="#ctx0" brushRef="#br0">382 1332 9258,'-12'23'1373,"-4"6"1111,16-27-2187,-1 0 0,0 0 0,1 0 0,-1-1 0,1 1 0,-1 0 0,1 0 1,0 0-1,0 0 0,0 0 0,0 0 0,1 3 0,-1-4-146,1 0-1,-1 0 1,1 1 0,-1-1 0,1 0-1,0 0 1,0 0 0,-1 0 0,1 0-1,0 0 1,0 0 0,0 0 0,0-1-1,0 1 1,0 0 0,2 1-1,22 8 1212,-20-9-1121,27 11 706,1-2 1,64 11-1,-82-19-885,0-1 1,0 0-1,0-1 0,0-1 0,0 0 1,0-1-1,-1-1 0,1 0 0,19-8 1,-14 3 90,0-2 0,0 0 1,-1-1-1,-1-1 1,0-1-1,0-1 0,-1 0 1,-1-1-1,-1-1 0,22-27 1,-6 0 280,-2-1 1,-2-1-1,28-65 0,-33 61-220,-2-1 0,-2-1 0,-2 0 0,-2-2 0,11-96 0,-23 117-182,-1 1 1,-1-1 0,-2 1 0,-9-51-1,6 59-25,-1 0-1,-1 1 1,-1 1-1,0-1 1,-2 1-1,-25-39 1,24 44-5,-2 0 0,0 1 0,-1 0 0,0 1 1,-1 1-1,-1 0 0,0 1 0,-30-17 0,10 11 0,0 1 0,-1 2 0,-54-14-1,57 19 4,0 3-1,0 0 0,-1 3 0,0 1 1,0 1-1,0 2 0,-59 7 0,72-3-3,1 0 0,-1 2 0,1 0-1,0 2 1,-32 15 0,38-14-4,1 0-1,0 0 1,0 1 0,1 1 0,0 0-1,1 1 1,0 0 0,-10 14 0,7-4 1,1 0 0,1 1-1,1 0 1,1 1 0,1 0 0,2 1 0,-10 40 0,8-16 11,3 0 0,1 1 0,2 54-1,4-51 39,3 0-1,2 0 0,3-1 1,18 66-1,-16-81 53,2-1-1,2 0 1,1 0-1,2-2 1,2 0-1,35 49 1,-44-70-58,0 0 1,1-1 0,0 0-1,1-1 1,0-1 0,1 1-1,0-2 1,1 0-1,0-1 1,0 0 0,1-1-1,0-1 1,0 0 0,1-1-1,-1 0 1,1-2-1,0 0 1,17 1 0,-6-3-20,1-1 1,-1-1-1,1-1 0,-1-2 1,0-1-1,0 0 1,47-19-1,-33 8-100,0-2 0,-2-2 0,-1-1 0,47-34 0,41-46-107</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25.958"/>
    </inkml:context>
    <inkml:brush xml:id="br0">
      <inkml:brushProperty name="width" value="0.05" units="cm"/>
      <inkml:brushProperty name="height" value="0.05" units="cm"/>
      <inkml:brushProperty name="color" value="#FF0066"/>
    </inkml:brush>
  </inkml:definitions>
  <inkml:trace contextRef="#ctx0" brushRef="#br0">157 146 10498,'-3'-9'1333,"1"5"-476,0 1 0,1 0 1,0-1-1,0 1 0,0-1 0,0 0 0,0 1 0,1-1 0,-1 0 0,1 1 0,0-1 0,1-4 0,-1 7-755,0 1-1,0 0 1,0 0 0,0-1-1,0 1 1,0 0 0,0 0-1,0-1 1,1 1-1,-1 0 1,0 0 0,0-1-1,0 1 1,0 0 0,0 0-1,1 0 1,-1-1 0,0 1-1,0 0 1,0 0 0,0 0-1,1 0 1,-1 0 0,0-1-1,0 1 1,1 0 0,-1 0-1,0 0 1,0 0 0,1 0-1,-1 0 1,0 0 0,1 0-1,7 5 1894,4 15-249,-8-6-1368,-1-1 0,0 1 0,-1 0 0,0 19 0,-3 61 95,0-78-396,-2 47-46,-4 0 1,-2-1-1,-3 0 1,-21 63-1,32-123-31,1 1 0,-1-1 0,0 0 0,0 1 0,0-1 0,0 0 0,0 0 0,-1 0 0,1 1 0,-1-1 0,1-1 0,-1 1 0,-3 2 0,5-3 0,0-1 0,-1 0 0,1 0 0,-1 0 0,1 0 0,-1 1 0,1-1 0,-1 0 0,1 0 0,-1 0 0,1 0 0,0 0 0,-1 0 0,1 0 0,-1-1 0,1 1 0,-1 0 0,1 0 0,-1 0 0,1 0 0,0 0 0,-1-1 0,1 1 0,-1 0 0,1 0 0,-1-1 0,0-1 0,-1 1 0,1-1 0,-1 0 0,1 1 0,0-1 0,0 0 0,0 0 0,-2-4 0,-9-30-32,2 0-1,1 0 1,-5-50-1,7 43-5,1 9-7,1 6-2,0 0-1,2 0 1,1-35-1,2 58 47,0 1 0,1 0-1,0-1 1,-1 1 0,4-8 0,-4 11 3,0 0 1,1 1-1,-1-1 1,0 0-1,1 1 1,-1-1-1,1 0 1,-1 1-1,1-1 1,-1 0-1,1 1 0,0-1 1,-1 1-1,1-1 1,0 1-1,-1-1 1,1 1-1,0 0 1,0-1-1,0 1 1,-1 0-1,1-1 1,0 1-1,0 0 1,0 0-1,-1 0 1,1 0-1,0 0 1,0 0-1,0 0 1,0 0-1,0 0 1,-1 0-1,1 1 1,0-1-1,0 0 1,0 0-1,1 1 1,8 4 36,-1 1 0,1 0 0,-1 0 1,0 0-1,14 15 0,-1-2-5,61 46-5,57 48-14,-138-111-15,2 1 0,0 1 0,0 0 0,7 9 0,-10-13 0,-1 1 0,1 0 0,0 0 0,-1 0 0,1 0 0,-1 0 0,1 1 0,-1-1 0,0 0 0,1 0 0,-1 0 0,0 0 0,0 0 0,0 0 0,0 1 0,0-1 0,0 0 0,0 0 0,0 0 0,0 0 0,0 1 0,-1-1 0,1 0 0,0 0 0,-2 2 0,0 0-11,0 0 1,-1 0-1,0-1 1,0 1-1,1-1 0,-1 1 1,-1-1-1,1 0 0,0 0 1,0 0-1,-8 2 1,-2 1-168,-26 6 0,18-7-194,0 0-1,0-2 1,-42-1 0,27-3-233,-51-9 1,86 10 601,0 1 0,1 0 0,-1 0-1,0 0 1,0-1 0,0 1 0,0 0-1,0-1 1,0 1 0,0-1 0,0 1-1,-1-2 1,2 2 5,0-1 0,0 1-1,0 0 1,0-1 0,0 1 0,0-1-1,0 1 1,0-1 0,0 1 0,0-1-1,0 1 1,0 0 0,1-1 0,-1 1 0,0-1-1,0 1 1,0 0 0,0-1 0,1 1-1,-1-1 1,0 1 0,1 0 0,-1-1-1,0 1 1,1 0 0,-1-1 0,0 1-1,1 0 1,-1 0 0,0 0 0,1-1 0,0 1-1,87-69 399,-4-7-480,95-110-1,-94 77-2010,-28 4 980,-52 94 1030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2.731"/>
    </inkml:context>
    <inkml:brush xml:id="br0">
      <inkml:brushProperty name="width" value="0.05" units="cm"/>
      <inkml:brushProperty name="height" value="0.05" units="cm"/>
      <inkml:brushProperty name="color" value="#008C3A"/>
    </inkml:brush>
  </inkml:definitions>
  <inkml:trace contextRef="#ctx0" brushRef="#br0">0 162 12019,'0'-2'253,"1"1"0,-1 0 0,0 0 0,1 0 0,-1 0 0,1 0 0,-1 0 0,1 0 0,0 0 0,-1 0 0,1 0 0,0 1 1,0-1-1,-1 0 0,3-1 0,17-12 2411,-15 10-2056,3-2 188,0-1 0,-1 0 0,10-11 0,-9 10-238,0-1 0,13-9 1,-10 9-223,1 1 1,0 1 0,0 0 0,14-5 0,-21 10-286,0 0-1,0 0 0,0 1 1,0 0-1,0 0 0,1 0 1,-1 1-1,0-1 1,1 1-1,-1 0 0,0 1 1,1-1-1,7 3 0,-11-2-47,-1 0-1,1-1 0,0 1 1,-1 0-1,1 0 1,0 0-1,-1 1 0,0-1 1,1 0-1,-1 0 1,0 1-1,1-1 0,-1 1 1,0-1-1,0 1 0,0 0 1,0-1-1,0 1 1,-1 0-1,1 0 0,-1-1 1,1 1-1,-1 0 0,1 0 1,-1 0-1,0 2 1,0 6-4,0-1 0,0 1 0,-4 18 0,3-22 3,-5 32-47,-1-1 1,-2 0-1,-19 50 0,18-61 31,-12 43 0,22-68 13,0-1-1,0 1 1,0 0 0,-1 0-1,1 0 1,0-1-1,0 1 1,0 0 0,0 0-1,0 0 1,0-1-1,0 1 1,1 0-1,-1 1 1,0-2-1,1 0 1,-1 0-1,0 1 0,0-1 1,0 0-1,1 0 0,-1 0 0,0 0 1,0 0-1,0 0 0,1 0 1,-1 0-1,0 0 0,0 0 0,0 0 1,1 0-1,-1 0 0,0 0 1,0 0-1,1 0 0,-1 0 0,0 0 1,0 0-1,0 0 0,1 0 1,-1 0-1,0 0 0,0 0 1,0 0-1,1-1 0,-1 1 0,0 0 1,3-2-13,-1 1 0,0-1 1,0 0-1,0 0 0,0 0 1,4-5-1,17-30-51,-12 20 59,1 0-1,0 0 1,18-18-1,-26 31 38,0 0-1,1 0 0,-1 0 0,1 0 0,0 1 0,0 0 1,1 0-1,-1 1 0,1-1 0,-1 1 0,1 0 0,0 1 1,0 0-1,-1-1 0,12 1 0,-10 1 24,0 0 0,0 0-1,-1 1 1,1 0 0,0 1 0,-1-1-1,1 1 1,-1 0 0,0 1 0,1 0-1,5 3 1,-8-4-18,-1 1-1,1 0 1,0 0-1,-1 0 1,0 0 0,0 0-1,0 0 1,0 1-1,0 0 1,-1 0 0,1-1-1,-1 1 1,0 0-1,0 1 1,-1-1-1,1 0 1,0 7 0,0 1 13,-1 0 0,0 0 0,-1 0 0,-1 0 0,0 0 0,0 0 0,-1 0 0,-1 0 0,0 0 0,0-1 0,-1 1 0,-1-1 0,0 0 0,-13 20 0,7-14-6,-1 0 0,0-1 0,-2 0 0,0-1 1,0-1-1,-2 0 0,-32 23 0,43-34-57,0 0 0,0-1 0,0 1 0,-6 2 0,10-5-24,1 0-1,-1 1 1,0-1-1,0 0 0,0 0 1,0 1-1,0-1 1,0 0-1,0 0 1,0 0-1,0 0 0,0 0 1,0-1-1,0 1 1,0 0-1,0 0 0,0-1 1,0 1-1,0 0 1,0-1-1,0 1 1,1-1-1,-1 1 0,0-1 1,0 1-1,1-1 1,-1 0-1,0 1 0,0-1 1,0-1-1,-1-2-242,0 1 0,1-1-1,-1 0 1,1 0-1,0 0 1,0 0 0,0 0-1,1 0 1,-1 0 0,1 0-1,0 0 1,0 0 0,1 0-1,0-4 1,1-7-969,2 1-1,7-22 1,6-7 1898,8-5-388</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33.542"/>
    </inkml:context>
    <inkml:brush xml:id="br0">
      <inkml:brushProperty name="width" value="0.05" units="cm"/>
      <inkml:brushProperty name="height" value="0.05" units="cm"/>
      <inkml:brushProperty name="color" value="#FF0066"/>
    </inkml:brush>
  </inkml:definitions>
  <inkml:trace contextRef="#ctx0" brushRef="#br0">5 181 10090,'0'0'181,"-1"-1"-1,1 1 1,0-1-1,-1 1 1,1-1-1,0 1 1,-1-1-1,1 1 1,0-1-1,-1 1 1,1-1-1,0 0 1,0 1-1,0-1 1,0 1-1,-1-1 1,1 1-1,0-1 1,0 0-1,0 1 0,0-1 1,0 1-1,1-1 1,-1 0-1,0 1 1,0-1-1,0 1 1,1-2-1,-1 1 20,1 0 0,0 0-1,0 0 1,0 0-1,-1 0 1,1 0-1,0 0 1,0 0-1,0 0 1,1 1 0,-1-1-1,2-1 1,-2 2-70,0-1 1,0 1 0,-1-1 0,1 1 0,0-1-1,0 1 1,0 0 0,0-1 0,0 1 0,0 0-1,0 0 1,0 0 0,0 0 0,0-1 0,0 2-1,0-1 1,0 0 0,0 0 0,0 0 0,0 0-1,0 1 1,0-1 0,0 0 0,0 1 0,0-1-1,0 1 1,-1-1 0,1 1 0,0-1 0,0 1-1,0 0 1,-1-1 0,1 1 0,0 0 0,-1-1-1,1 1 1,0 1 0,-1-2-28,0 1 0,1-1 0,-1 0 1,0 1-1,0-1 0,0 0 0,1 0 0,-1 1 0,0-1 0,1 0 1,-1 0-1,0 0 0,0 1 0,1-1 0,-1 0 0,0 0 1,1 0-1,-1 0 0,0 0 0,1 1 0,-1-1 0,0 0 0,1 0 1,-1 0-1,0 0 0,1 0 0,-1 0 0,1 0 0,-1 0 0,0-1 1,1 1-1,-1 0 0,0 0 0,1 0 0,-1 0 0,0 0 1,1 0-1,-1-1 0,0 1 0,1 0 0,18-12 558,-8 5-89,-6 5-445,0-1-1,0 1 1,0 0-1,0 0 1,1 0-1,-1 1 0,1-1 1,-1 1-1,1 1 1,0-1-1,-1 1 1,1 0-1,0 0 1,-1 1-1,1 0 0,0 0 1,-1 0-1,1 0 1,-1 1-1,7 3 1,2 0-29,1-1 1,0-1-1,0 0 1,1-1 0,-1-1-1,0 0 1,1-1 0,-1 0-1,1-2 1,26-5-1,-5-2 51,1-1 0,-2-2 0,41-20 0,-33 11-113,38-16-1,-73 34-34,1 0 1,-1 0-1,1 1 0,-1 0 0,1 1 1,18 0-1,-25 1-1,-1 0 0,1 0 0,-1 0 0,1 1 1,-1-1-1,1 1 0,-1 0 0,0-1 0,1 1 0,-1 0 0,0 1 0,0-1 0,0 0 1,0 1-1,0-1 0,0 1 0,0-1 0,0 1 0,0 0 0,-1 0 0,1 0 0,-1 0 1,1 0-1,1 3 0,-2 0-2,1 0 1,0 0 0,-1 1 0,0-1 0,0 0-1,-1 1 1,1-1 0,-1 0 0,-1 1 0,0 5-1,1-11-7,1 0-1,-1 0 0,0 0 0,0 0 0,0 0 0,0-1 1,0 1-1,0 0 0,0 0 0,0 0 0,1 0 0,-1 0 1,0 0-1,0 0 0,0 0 0,0 0 0,0 0 0,0 0 1,0 0-1,0 0 0,1 0 0,-1 0 0,0 0 0,0 1 1,0-1-1,0 0 0,0 0 0,0 0 0,0 0 0,0 0 1,0 0-1,1 0 0,-1 0 0,0 0 0,0 0 0,0 0 1,0 0-1,0 0 0,0 1 0,0-1 0,0 0 0,0 0 1,49-85-8621,-36 64 6443</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34.808"/>
    </inkml:context>
    <inkml:brush xml:id="br0">
      <inkml:brushProperty name="width" value="0.05" units="cm"/>
      <inkml:brushProperty name="height" value="0.05" units="cm"/>
      <inkml:brushProperty name="color" value="#FF0066"/>
    </inkml:brush>
  </inkml:definitions>
  <inkml:trace contextRef="#ctx0" brushRef="#br0">0 99 9074,'1'0'558,"0"0"0,0-1 0,0 1 0,0 0 0,-1 0 1,1-1-1,0 1 0,0 0 0,0-1 0,-1 1 0,1-1 0,0 1 0,0-2 0,15-16 868,-12 14-338,2-4-636,0 2 0,0-1-1,0 1 1,1 0-1,0 0 1,1 1-1,-1 0 1,9-5 0,-11 8-319,0 0 0,0 0 1,0 1-1,0 0 0,0-1 1,0 2-1,0-1 0,0 0 1,0 1-1,0 0 0,0 1 1,0-1-1,0 1 0,0 0 0,10 2 1,1 4 313,28 13 0,-34-14-330,0-1 0,0 0 1,0-1-1,1-1 0,-1 1 1,1-1-1,14 1 0,2-3 349,45-4 0,-52 1-327,0 1 1,0 1 0,0 1-1,38 6 1,-38-3-68,81 17 231,-89-19-267,0-1-1,1 0 0,-1-1 1,1-1-1,-1 0 0,13-2 1,-20 1-16,1 0 1,-1 0 0,9-5 0,-1-1 252,-19 9-268,1 0 0,-1 0 1,1-1-1,-1 0 0,1 0 0,-1 0 1,1-1-1,-9-1 0,-14-2-10,-45 4-167,-106 12-1,161-9 126,0-2-1,-1 0 1,1-1 0,0-1-1,0-1 1,0-1 0,0 0-1,0-1 1,-23-9 0,29 8 49,6 2 2,0 1 1,0-1 0,0 1 0,0 0 0,-1 0-1,1 1 1,-1 0 0,1 0 0,-1 0-1,-7 1 1,13 0 3,0 0 1,1 0-1,-1 0 0,0 1 0,1-1 1,-1 0-1,0 0 0,1 0 0,-1 1 0,0-1 1,1 0-1,-1 1 0,1-1 0,-1 1 0,1-1 1,-1 1-1,1-1 0,-1 1 0,0 0 0,1-1 0,0 0 0,0 1-1,0-1 1,0 1-1,0-1 1,0 1 0,0-1-1,0 0 1,0 1-1,0-1 1,0 1 0,0-1-1,0 0 1,0 1-1,0-1 1,1 1 0,-1-1-1,0 0 1,0 1-1,0-1 1,1 0 0,-1 1-1,2 1 16,0 0 1,0 0-1,0 0 0,0 0 1,1 0-1,-1-1 0,4 3 1,7 2 6,0 0 1,0-1-1,1-1 1,23 5-1,59 4 47,3 0 1,-85-10-52,0 0 0,-1 2 0,1-1 0,-1 1 0,14 9-1,-5-1 87,-9-6 3,0 1 1,22 8-1,-32-17-22,-6-3-57,-7-4-12,3 3-30,-1 1-1,0 0 0,0 1 1,-1 0-1,1 0 0,-1 1 1,1 0-1,-1 0 0,0 1 1,1 0-1,-1 0 0,0 1 1,0 1-1,0-1 0,0 1 1,1 1-1,-1 0 0,0 0 1,1 1-1,0-1 0,-15 9 1,20-10 19,-1 1-258,1 0 0,-1 0 0,0 0 0,0-1 1,-6 2-1,9-3 110,0 0 1,0 0 0,0 0 0,1 0 0,-1 0 0,0 0-1,0 0 1,0 0 0,1 0 0,-1 0 0,0-1-1,0 1 1,0 0 0,1 0 0,-1-1 0,0 1-1,0-1 1,1 1 0,-1-1 0,0 1 0,1-1 0,-1 1-1,1-1 1,-1 1 0,1-1 0,-1 0 0,1 1-1,-1-1 1,1 0 0,0 0 0,-1 1 0,1-1-1,0 0 1,-1 0 0,1 0 0,-4-23-1769</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2.626"/>
    </inkml:context>
    <inkml:brush xml:id="br0">
      <inkml:brushProperty name="width" value="0.05" units="cm"/>
      <inkml:brushProperty name="height" value="0.05" units="cm"/>
      <inkml:brushProperty name="color" value="#FF0066"/>
    </inkml:brush>
  </inkml:definitions>
  <inkml:trace contextRef="#ctx0" brushRef="#br0">244 332 10322,'3'-11'1828,"0"1"0,-1-1 0,0-11 0,-2 22-1757,1 0-1,-1-1 0,0 1 0,0 0 0,0-1 0,0 1 0,0 0 0,0-1 0,0 1 0,0 0 1,0-1-1,0 1 0,0 0 0,0 0 0,0-1 0,-1 1 0,1 0 0,0-1 0,0 1 1,0 0-1,0 0 0,0-1 0,-1 1 0,1 0 0,0 0 0,0-1 0,0 1 0,-1 0 0,1 0 1,0 0-1,0-1 0,-1 1 0,1 0 0,-1 0 0,-10 4 1301,-13 15-370,23-18-955,-106 116 1565,89-96-1485,3-3-29,1 0 1,-14 23-1,23-33-74,1 0 0,0 1-1,0-1 1,1 1 0,0 0 0,1 0-1,0 0 1,-2 12 0,4-19-20,0 1-1,0-1 1,0 0 0,0 1-1,0-1 1,1 0 0,-1 1-1,1-1 1,0 0 0,-1 1-1,1-1 1,0 0 0,0 0 0,0 0-1,1 0 1,-1 0 0,0 0-1,1 0 1,-1 0 0,1-1-1,0 1 1,0 0 0,0-1-1,-1 1 1,1-1 0,0 0-1,1 0 1,2 2 0,3 0-2,0-1 0,0 0 1,0 0-1,1 0 0,-1-1 0,0-1 1,9 1-1,1-2-4,1 0 1,-1-1-1,0-1 0,-1-1 0,1-1 1,0 0-1,-1-1 0,0-1 1,25-14-1,-21 9-18,0-1 0,-1-1 0,0-1 0,-1-1 0,-1 0 0,25-29 1,-37 37-65,1 0 1,-1-1-1,-1 1 1,1-1-1,3-10 1,-23 58-47,1-1 0,-9 48 1,21-84 130,1-1 0,0 0 0,0 0 0,0 1 0,-1-1 1,1 0-1,1 1 0,-1-1 0,0 0 0,0 1 0,0-1 0,1 0 1,-1 0-1,0 1 0,1-1 0,1 2 0,-2-2 0,1-1 1,-1 1-1,1-1 0,0 1 0,-1-1 0,1 1 1,-1-1-1,1 0 0,0 1 0,-1-1 1,1 0-1,0 0 0,0 0 0,-1 1 0,1-1 1,0 0-1,0 0 0,-1 0 0,1 0 1,0 0-1,1-1 0,2 0 1,0 0 0,0 0 0,0 0 0,0-1 0,0 0 0,0 0 0,0 0 0,4-4 0,-1 1-1,0 0 0,0-1 0,-1 0 0,1-1 0,-2 1 0,1-1 0,-1 0 0,0-1 0,5-8 0,-9 14-12,0 0 0,0-1 0,0 1 1,0 0-1,-1-1 0,1 1 1,0-1-1,-1 1 0,0-1 1,0 1-1,0-1 0,0 0 0,0 1 1,0-1-1,-1 1 0,1-1 1,-1 1-1,1-1 0,-1 1 1,0 0-1,0-1 0,0 1 0,-1 0 1,1 0-1,0 0 0,-1-1 1,1 2-1,-1-1 0,0 0 1,0 0-1,0 0 0,0 1 0,0-1 1,0 1-1,-3-2 0,-25-10-420,26 12 392,0 0 1,0 0-1,0-1 0,0 1 0,1-1 1,-1 0-1,1 0 0,-1-1 0,1 1 1,-6-6-1,9 7 40,-1 1-1,1-1 1,0 0 0,0 0 0,-1 0 0,1 0-1,0 0 1,0 0 0,0 1 0,0-1 0,0 0-1,0 0 1,0 0 0,1 0 0,-1 0 0,0 0-1,0 0 1,1 1 0,-1-1 0,0 0 0,2-1-1,11-17 1,-12 16-1,4-4 11,1 0 0,0 1-1,0-1 1,13-10-1,-16 15 38,-1 1-1,1-1 0,0 1 1,-1 0-1,1 0 1,0 0-1,-1 0 1,1 0-1,0 1 0,0-1 1,0 1-1,0-1 1,0 1-1,0 0 1,0 1-1,0-1 0,0 0 1,-1 1-1,5 0 1,7 5 189,0 0 0,-1 0 0,1 1 0,-1 1 0,-1 0 0,22 19 0,17 10-1,-48-35-230,0-1-1,-1 1 1,1-1 0,0 0 0,0 0 0,0 0-1,0 0 1,4 1 0,-5-2-4,-1 0 1,0 0-1,0 0 1,0 0-1,0 0 1,0 0-1,0-1 1,0 1-1,0 0 1,0 0-1,0-1 0,0 1 1,0-1-1,0 1 1,0-1-1,0 1 1,0-1-1,0 0 1,-1 1-1,1-1 1,0 0-1,0 0 1,-1 1-1,1-1 0,0 0 1,-1 0-1,2-2 1,6-13 117,0 0-1,2 0 1,16-22 0,-23 34-63,1 0-1,0 0 1,-1 1 0,1-1-1,1 1 1,-1 0 0,0 0-1,1 0 1,0 1 0,-1-1-1,1 1 1,0 0 0,0 0-1,0 1 1,1 0 0,8-1-1,-13 1-37,1 1-1,0 0 1,0 0-1,-1 0 1,1 0-1,0 0 1,-1 1-1,1-1 0,0 0 1,-1 1-1,1-1 1,-1 1-1,1 0 1,-1-1-1,1 1 1,-1 0-1,1 0 1,-1 0-1,0 0 0,1 0 1,-1 1-1,0-1 1,0 0-1,0 0 1,0 1-1,0-1 1,0 1-1,0-1 1,0 1-1,-1-1 0,1 1 1,-1-1-1,1 1 1,0 1-1,0 7-2,0 0 0,0 0-1,0-1 1,-3 20 0,1-6 15,1-22-29,0 1 0,0-1 0,0 0 0,0 0-1,0 0 1,1 0 0,-1 0 0,0 0 0,1 0-1,-1 0 1,0 0 0,1 0 0,0 0 0,-1 0 0,1 0-1,0 1 1,-1-2-1,1 0 0,-1 1 0,0-1 0,0 0 0,0 0 0,1 0 0,-1 0 0,0 0 0,0 0 0,1 0 0,-1 0 0,0 0 0,0 0 0,1 0 0,-1 1-1,0-2 1,0 1 0,0 0 0,1 0 0,-1 0 0,0 0 0,0 0 0,1 0 0,-1 0 0,0 0 0,0 0 0,1 0 0,7-10-9,15-50-74,-1 2-22,-11 36 14,27-41-1,-37 62 89,0-1-1,0 1 1,0 0-1,0-1 0,0 1 1,0 0-1,0 0 0,0 0 1,0 0-1,1 0 0,-1 0 1,1 0-1,-1 1 0,0-1 1,1 0-1,-1 1 0,1-1 1,0 1-1,-1 0 0,1-1 1,-1 1-1,1 0 0,0 0 1,-1 0-1,1 0 0,1 0 1,0 1 0,-1 0 0,0 0-1,0 0 1,1 0 0,-1 1 0,0-1 0,0 0 0,0 1 0,0 0 0,-1-1 0,1 1 0,0 0 0,-1 0 0,1 0 0,2 4-1,2 5-8,-2-3 8,1 0 1,0-1 0,0 1 0,12 11 0,-16-18 2,1 0 1,-1 1-1,0-1 0,1 0 1,-1 0-1,1 0 1,-1 0-1,1-1 1,0 1-1,-1 0 0,1-1 1,0 1-1,0-1 1,-1 1-1,1-1 0,0 0 1,0 0-1,0 0 1,-1 0-1,1 0 1,0 0-1,0 0 0,0-1 1,-1 1-1,1-1 1,0 1-1,-1-1 1,1 0-1,0 0 0,1-1 1,3-2-6,-1 0 0,-1 0-1,1-1 1,-1 1 0,1-1 0,-1-1 0,-1 1 0,1 0 0,-1-1 0,4-8 0,11-18-31,-17 31 36,-1 1 1,1-1-1,-1 0 0,1 0 1,0 0-1,-1 1 1,1-1-1,0 0 0,0 1 1,0-1-1,-1 1 1,1-1-1,0 1 0,0-1 1,0 1-1,0 0 1,0-1-1,0 1 0,0 0 1,0 0-1,0 0 1,0 0-1,0 0 0,0 0 1,1 0 0,0 0-1,0 1 1,0 0 0,0-1 0,0 1-1,-1 0 1,1 0 0,0 0 0,-1 0 0,1 0-1,2 2 1,2 3 1,0 1-1,0-1 1,-1 1 0,7 11-1,1 4 12,-1 0 0,-2 1-1,0 0 1,-1 1 0,8 36 0,-10-24 6,-1-1 0,-2 1 1,0 46-1,-5-48-1,-3-38 1,-2-6-16,-2-12 3,-10-43-1,7 19-5,5 24 1,-32-131-15,32 125 5,2-1 1,1 0-1,0-38 0,4 59 6,-1 0 1,1 0 0,0 1-1,1-1 1,0 0 0,0 0-1,1 1 1,-1-1 0,2 1-1,-1 0 1,6-9 0,-5 12 3,-1 0 1,1 0 0,0 0 0,0 0-1,0 0 1,0 1 0,1 0-1,-1-1 1,1 2 0,0-1 0,0 1-1,0-1 1,0 1 0,0 1-1,0-1 1,9 0 0,-5 0 21,-1 1 0,1 1 0,0 0-1,0 0 1,0 1 0,0 0 0,0 0 0,16 5 0,-20-4-5,-1-1 0,0 1-1,1 0 1,-1 0 0,0 0 0,0 1-1,0-1 1,0 1 0,-1 0 0,1 0 0,-1 0-1,0 1 1,1-1 0,-2 1 0,1 0 0,0 0-1,-1 0 1,3 6 0,-2-2 1,-1 0 0,0 1 0,0-1 1,-1 0-1,-1 1 0,1-1 0,-1 1 0,0 0 1,-1-1-1,0 1 0,-1-1 0,0 0 0,0 1 1,0-1-1,-1 0 0,0 0 0,-9 13 1,8-13-32,0-1 1,-1 0-1,0 0 1,0 0 0,-1 0-1,0-1 1,0 0 0,-1 0-1,1-1 1,-1 0 0,0 0-1,-1-1 1,1 0 0,-1 0-1,0 0 1,0-1 0,-14 4-1,18-7-101,-1 1 1,0 0-1,1-1 0,-1 0 0,0 0 0,1 0 0,-1-1 1,1 0-1,-1 0 0,0 0 0,1 0 0,0-1 1,-1 1-1,1-1 0,-6-4 0,5 3-130,0 0 1,1-1-1,0 0 0,0 0 1,0 0-1,0 0 0,1-1 1,-1 1-1,1-1 0,0 0 1,1 0-1,-4-7 0,-10-34-1009</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3.711"/>
    </inkml:context>
    <inkml:brush xml:id="br0">
      <inkml:brushProperty name="width" value="0.05" units="cm"/>
      <inkml:brushProperty name="height" value="0.05" units="cm"/>
      <inkml:brushProperty name="color" value="#FF0066"/>
    </inkml:brush>
  </inkml:definitions>
  <inkml:trace contextRef="#ctx0" brushRef="#br0">223 226 11787,'10'-27'1405,"9"-32"2018,-17 52-2894,-1 1 0,0-1 0,0 0 0,0 0 0,-1 0 0,0-10 0,-1 16-439,1 0 0,0 0-1,0 0 1,0 0 0,-1 0 0,1 0 0,0 0 0,-1 0 0,1 0 0,-1 1 0,1-1 0,-1 0 0,1 0-1,-1 0 1,0 0 0,1 1 0,-1-1 0,0 0 0,0 1 0,1-1 0,-1 0 0,0 1 0,0-1 0,0 1-1,0-1 1,0 1 0,0 0 0,0-1 0,0 1 0,0 0 0,0 0 0,0 0 0,0 0 0,-2 0 0,0 0 69,0 0 0,0 1 0,1-1 0,-1 1 0,0 0 0,0 0 1,1 0-1,-1 0 0,0 0 0,1 0 0,-1 1 0,-2 1 0,-18 18 266,0 1-1,1 0 1,1 2-1,-20 29 0,32-41-345,1 1 0,0 0 0,1 0 0,0 0-1,1 1 1,0 0 0,-4 19 0,9-29-60,0-1 0,1 1 0,-1 0-1,1 0 1,0 7 0,0-11-18,0 1 1,1 0-1,-1 0 1,0 0-1,0 0 1,0-1-1,1 1 0,-1 0 1,0 0-1,1-1 1,-1 1-1,1 0 1,-1-1-1,1 1 0,-1 0 1,1-1-1,-1 1 1,1-1-1,-1 1 0,1-1 1,0 1-1,0-1 1,-1 1-1,1-1 1,0 1-1,-1-1 0,1 0 1,0 0-1,0 1 1,0-1-1,-1 0 1,1 0-1,1 0 0,3 0 2,0-1-1,0 0 0,0 0 0,0 0 1,0-1-1,-1 1 0,1-1 0,0 0 0,-1-1 1,9-5-1,0 0-4,-1-2 0,15-12 0,-20 15-14,0-1-1,-1 0 1,0 0 0,0 0 0,-1-1-1,0 0 1,0 0 0,6-19-1,-9 24-9,-2 2 15,0 1-1,1-1 1,-1 1-1,1-1 1,0 1-1,-1 0 1,1-1-1,0 1 1,0 0-1,0-1 0,0 1 1,2-2-1,-9 25-166,4-13 163,0-4 16,1 0-1,-1 1 1,1-1 0,1 0-1,-1 10 1,1-13-1,0-1 1,0 0 0,0 1-1,1-1 1,-1 0 0,1 1-1,-1-1 1,1 0 0,-1 0-1,1 1 1,0-1 0,-1 0-1,1 0 1,0 0 0,0 0-1,0 0 1,0 0-1,0 0 1,0 0 0,0 0-1,0-1 1,0 1 0,1 0-1,-1-1 1,0 1 0,0-1-1,1 1 1,1 0 0,5 0-3,0 0-1,0 0 1,-1 0 0,1-1 0,0 0 0,0 0 0,0-1 0,0 0 0,14-4 0,-8 1 5,-1 0 0,1-1-1,-1-1 1,21-12 0,-26 12 1,0 0 0,0-1 0,8-8 0,-9 8 18,1 0 1,10-8-1,-15 14-4,0-1 0,0 0 0,0 0 1,1 1-1,-1 0 0,0 0 0,1 0 0,-1 0 0,1 0 1,4 0-1,-7 1-14,0 0 0,0 0 1,1 0-1,-1 0 0,0 1 0,0-1 1,0 0-1,0 1 0,0-1 1,0 0-1,0 1 0,0-1 1,0 1-1,0 0 0,-1-1 0,1 1 1,0 0-1,0-1 0,0 1 1,-1 0-1,1 0 0,0 0 1,-1 0-1,1 1 0,2 3-3,0 0-1,-1 1 1,3 8-1,1 3-3,-4-13 2,0-1 1,0 1-1,1-1 0,-1 0 0,1 0 0,0 0 0,-1 0 0,1 0 0,1-1 0,-1 1 0,0-1 0,1 0 0,-1 0 1,1 0-1,-1-1 0,1 1 0,0-1 0,0 0 0,0 0 0,0 0 0,0 0 0,0-1 0,0 0 0,0 1 0,0-2 0,0 1 1,4-1-1,3 0-1,-1-1 1,0 0 0,0-1-1,0 0 1,0-1 0,-1 0 0,1 0-1,-1-1 1,13-9 0,-13 7 0,0 0 1,0-1-1,-1 0 1,0 0-1,-1-1 1,1 0-1,-2-1 1,1 0-1,8-19 1,-12 23 1,0 0-1,-1-1 1,1 1 0,-2-1 0,1 0-1,-1 0 1,0 1 0,0-1-1,-1 0 1,0 0 0,0 0-1,0 0 1,-1 0 0,0 1 0,-1-1-1,0 0 1,-4-11 0,5 16-1,0 0 1,0 0 0,0 0 0,0 0-1,-1 1 1,1-1 0,-1 0 0,1 1-1,-3-3 1,3 4 1,0-1 0,1 1-1,-1 0 1,0-1 0,1 1-1,-1 0 1,0-1 0,0 1-1,1 0 1,-1 0 0,0 0 0,0 0-1,1 0 1,-1 0 0,0 0-1,0 0 1,1 0 0,-1 0-1,0 0 1,0 0 0,1 1 0,-1-1-1,0 0 1,1 0 0,-1 1-1,0-1 1,1 1 0,-1-1 0,0 1-1,1-1 1,-1 1 0,1-1-1,-2 2 1,-1 1 16,0 1 0,0 1 0,1-1 0,-1 0-1,1 1 1,0-1 0,0 1 0,0 0 0,-1 7 0,-1 5 44,-3 26 0,6-27-97,0 0 1,1-1-1,1 1 1,0 0-1,1-1 1,1 1-1,6 20 1,-7-28-264,1 1 1,0-1-1,1 0 1,0 0 0,0 0-1,1-1 1,0 0 0,0 0-1,1 0 1,0 0-1,0-1 1,0 0 0,1 0-1,11 7 1,-12-10 22,1 0 1,-1 0-1,1-1 1,0 1-1,8 0 1</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4.364"/>
    </inkml:context>
    <inkml:brush xml:id="br0">
      <inkml:brushProperty name="width" value="0.05" units="cm"/>
      <inkml:brushProperty name="height" value="0.05" units="cm"/>
      <inkml:brushProperty name="color" value="#FF0066"/>
    </inkml:brush>
  </inkml:definitions>
  <inkml:trace contextRef="#ctx0" brushRef="#br0">9 1 11298,'-8'5'8063,"8"-5"-7775,0 0 0,0 1 0,0-1 0,0 1 0,1 16 3060,0-13-3113,0 1-1,1-1 1,-1 0 0,1 0 0,0 0-1,3 4 1,-1-3-10,1 1 0,1-1-1,-1 0 1,1-1 0,12 9-1,35 15 330,-30-17-363,-11-4-169,91 42 468,-92-44-775,1-1 0,-1-1-1,1 0 1,0 0 0,0-1 0,0-1-1,13 0 1,-18-1-907,-1-1-1,0 1 1,1-2 0,-1 1 0,10-4-1,3-3-1653</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4.707"/>
    </inkml:context>
    <inkml:brush xml:id="br0">
      <inkml:brushProperty name="width" value="0.05" units="cm"/>
      <inkml:brushProperty name="height" value="0.05" units="cm"/>
      <inkml:brushProperty name="color" value="#FF0066"/>
    </inkml:brush>
  </inkml:definitions>
  <inkml:trace contextRef="#ctx0" brushRef="#br0">262 0 9626,'-3'2'813,"0"0"0,1 1-1,-1-1 1,0 0 0,1 1 0,0 0-1,-1 0 1,1 0 0,-2 4 0,-11 13 1228,-62 71 1650,-5 6-2540,67-83-1124,-13 16 43,26-28-209,-1 1 1,2 0 0,-1 0-1,0 0 1,0 0 0,1 0 0,0 0-1,-2 6 1,3-9 80,0 1-1,0-1 0,0 0 1,0 1-1,0-1 1,0 0-1,0 0 1,0 1-1,0-1 1,0 0-1,1 1 1,-1-1-1,0 0 1,0 0-1,0 1 1,0-1-1,1 0 1,-1 0-1,0 0 1,0 1-1,0-1 1,1 0-1,-1 0 1,0 0-1,0 0 1,1 0-1,-1 1 0,0-1 1,1 0-1,-1 0 1,0 0-1,0 0 1,1 0-1,-1 0 1,0 0-1,1 0 1,-1 0-1,0 0 1,0 0-1,1 0 1,-1 0-1,0 0 1,1 0-1,-1 0 1,1-1-1,18-2-1232,-16 2 1026,20-3-596</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5.113"/>
    </inkml:context>
    <inkml:brush xml:id="br0">
      <inkml:brushProperty name="width" value="0.05" units="cm"/>
      <inkml:brushProperty name="height" value="0.05" units="cm"/>
      <inkml:brushProperty name="color" value="#FF0066"/>
    </inkml:brush>
  </inkml:definitions>
  <inkml:trace contextRef="#ctx0" brushRef="#br0">32 1 8634,'-1'0'328,"1"0"0,-1 0-1,0 0 1,0 0 0,1 0 0,-1 0 0,0 0 0,0 1 0,1-1-1,-1 0 1,0 0 0,1 1 0,-1-1 0,1 1 0,-1-1 0,0 0-1,1 1 1,-1-1 0,1 1 0,-1 0 0,1-1 0,-1 1 0,1-1-1,-1 2 1,-5 18 5789,3-5-4188,1-7-1447,0 1 0,1 0 0,0-1 0,0 1 0,2 17 1,1-16-319,0 1 0,0 0 0,6 13 0,-3-12-25,-2 0 1,4 17 0,2 97 718,-4-31-412,-2-83-884,0-22-955,1-2 902,12-28-449</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6.214"/>
    </inkml:context>
    <inkml:brush xml:id="br0">
      <inkml:brushProperty name="width" value="0.05" units="cm"/>
      <inkml:brushProperty name="height" value="0.05" units="cm"/>
      <inkml:brushProperty name="color" value="#FF0066"/>
    </inkml:brush>
  </inkml:definitions>
  <inkml:trace contextRef="#ctx0" brushRef="#br0">332 6 12875,'-10'-2'809,"0"0"1,0 1 0,0 0-1,-18 2 1,15 0-543,1 1 0,0 1-1,-1 0 1,2 1 0,-1 0 0,-13 7 0,5-2-186,0 2 0,0 0 1,-32 26-1,50-36-77,1-1 1,0 1-1,0 0 0,0 0 1,0 0-1,0 0 0,1 1 1,-1-1-1,0 0 0,0 0 1,0 2-1,1-2-1,0-1 0,0 0 0,0 0 0,0 1-1,0-1 1,0 0 0,0 1 0,0-1 0,0 0 0,0 1 0,0-1 0,0 0 0,0 0 0,0 1 0,1-1 0,-1 0-1,0 0 1,0 1 0,0-1 0,0 0 0,1 0 0,-1 1 0,0-1 0,0 0 0,1 0 0,-1 0 0,0 1-1,0-1 1,1 0 0,-1 0 0,1 0 0,2 1 29,1 0-1,0 0 1,0 0 0,0-1-1,0 0 1,6 0 0,33 0 197,55 1 226,-84 0-336,-1 0-1,1 2 1,0-1-1,-1 2 0,14 5 1,-24-8-68,0 0 0,1 0 0,-1 1 0,0 0 0,0-1 0,0 1 0,0 0 0,0 1 0,-1-1 0,1 0 0,0 1 0,-1 0 0,0-1 0,0 1 0,0 0 1,0 0-1,0 0 0,0 0 0,-1 1 0,0-1 0,1 0 0,-1 1 0,-1-1 0,1 1 0,0-1 0,-1 1 0,0-1 0,0 5 0,0 0 61,-2-1-1,1 0 1,-1 0 0,0 0-1,-1 0 1,0-1 0,0 1-1,-6 10 1,-4 2 328,-22 26 1,26-33-313,-1-1 0,-1 0-1,0-1 1,0 0 0,-1-1 0,0 0 0,-1-1 0,-14 7 0,21-12-130,-1-1 0,1 1 0,-1-1 0,1 0 0,-1-1 0,0 1 1,0-2-1,0 1 0,0-1 0,0 1 0,0-2 0,1 1 0,-1-1 1,0 0-1,0-1 0,0 0 0,1 0 0,-1 0 0,-9-5 0,13 5-142,0 1 0,1-1-1,-1 1 1,0-1 0,1 0-1,0 0 1,-1 0 0,1 0-1,0-1 1,0 1-1,0-1 1,1 1 0,-1-1-1,1 1 1,-1-1 0,1 0-1,-1-3 1,1 4-110,1 0 0,0 0 0,-1-1 1,1 1-1,1 0 0,-1 0 0,0 0 0,0 0 0,1 0 1,-1 0-1,1 0 0,-1 0 0,1 0 0,0 0 1,0 0-1,0 0 0,0 0 0,0 0 0,1 0 0,-1 1 1,1-1-1,-1 1 0,1-1 0,-1 1 0,3-2 0,19-14-1038</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6.621"/>
    </inkml:context>
    <inkml:brush xml:id="br0">
      <inkml:brushProperty name="width" value="0.05" units="cm"/>
      <inkml:brushProperty name="height" value="0.05" units="cm"/>
      <inkml:brushProperty name="color" value="#FF0066"/>
    </inkml:brush>
  </inkml:definitions>
  <inkml:trace contextRef="#ctx0" brushRef="#br0">166 47 12907,'2'-2'548,"0"-1"1,0 0 0,-1 1-1,1-1 1,-1 0-1,0 0 1,0 0 0,0 0-1,0 0 1,0-6-1,-1 9-496,1-1 0,-1 1 0,0 0-1,0 0 1,0-1 0,0 1-1,0 0 1,0-1 0,0 1-1,0 0 1,0 0 0,0-1 0,0 1-1,0 0 1,0-1 0,0 1-1,0 0 1,-1 0 0,1-1 0,0 1-1,0 0 1,0 0 0,0-1-1,0 1 1,-1 0 0,1 0 0,0 0-1,0-1 1,0 1 0,-1 0-1,1 0 1,0 0 0,0 0 0,-1-1-1,1 1 1,0 0 0,0 0-1,-1 0 1,1 0 0,0 0-1,0 0 1,-1 0 0,1 0 0,0 0-1,-1 0 1,1 0 0,0 0-1,0 0 1,-1 0 0,-1 0 73,1 1-1,-1 0 1,0-1 0,1 1 0,-1 0 0,1 0 0,-1 0-1,-2 2 1,-8 7 388,1 1 0,0 1-1,-18 25 1,-26 46 764,49-72-1112,0-3-37,0 1 7,1 0-1,-6 11 0,11-18-116,-1 0 0,0-1 0,0 1 0,1 0 0,-1 0 0,1 0 0,0 0 0,-1-1 0,1 1 0,0 0 0,0 0 0,0 0 0,0 0 0,1 0 0,-1 0 0,0 0 0,1-1 0,0 4 0,0-4-15,0 0-1,-1-1 0,1 1 0,-1 0 1,1 0-1,0-1 0,-1 1 0,1-1 1,0 1-1,0-1 0,0 1 0,0-1 1,-1 1-1,1-1 0,0 0 1,0 1-1,0-1 0,0 0 0,0 0 1,0 0-1,0 0 0,0 1 0,0-1 1,0-1-1,0 1 0,-1 0 0,1 0 1,0 0-1,0 0 0,0-1 0,0 1 1,0 0-1,1-2 0,3 0-4,-1 0 0,0 0 0,0-1 1,0 1-1,4-5 0,5-5-77,-1-1-1,0 0 1,-1-1 0,-1-1 0,0 0-1,13-27 1,3-3-17,-24 40 96,-1 4 2,0 0-1,-1-1 1,1 1-1,0 0 0,0 0 1,0 0-1,0 0 1,0-1-1,1 1 1,1-1-1,-3 2 0,0 0-1,0 0 1,0 0 0,0 0 0,0 0-1,0 0 1,1 0 0,-1 0-1,0 0 1,0 0 0,0 0 0,0 0-1,0 0 1,0 0 0,0 0-1,0 0 1,0 0 0,0 0-1,0 0 1,0 0 0,0 0 0,1 0-1,-1 0 1,0 0 0,0 0-1,0 0 1,0 0 0,0 0 0,0 0-1,0 0 1,0 0 0,0 0-1,0 0 1,0 0 0,0 0 0,0 0-1,0 0 1,0 0 0,0 1-1,0-1 1,0 0 0,0 0 0,0 0-1,0 0 1,0 0 0,1 0-1,-1 0 1,0 0 0,0 0 0,0 0-1,0 0 1,0 0 0,0 0-1,-1 1 1,1-1 0,0 0-1,0 8 34,-3 13 28,2-19-53,-2 15 58,0 0 0,1 0 0,1 21-1,1-33-119,0-1 0,0 1-1,1-1 1,0 1-1,0 0 1,0-1 0,0 0-1,1 1 1,0-1 0,0 0-1,0 0 1,0 0 0,1 0-1,-1 0 1,1 0 0,0-1-1,5 5 1,-7-7-124,0 0-1,1 0 1,-1 0 0,1 0-1,-1 0 1,1-1 0,-1 1-1,1-1 1,-1 1 0,1-1 0,0 1-1,-1-1 1,1 0 0,0 0-1,-1 0 1,1 0 0,0 0 0,-1 0-1,1 0 1,0-1 0,-1 1-1,1 0 1,0-1 0,-1 1-1,1-1 1,-1 0 0,1 0 0,-1 0-1,1 1 1,-1-1 0,0 0-1,0-1 1,1 1 0,1-2 0,18-24-1393</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7.319"/>
    </inkml:context>
    <inkml:brush xml:id="br0">
      <inkml:brushProperty name="width" value="0.05" units="cm"/>
      <inkml:brushProperty name="height" value="0.05" units="cm"/>
      <inkml:brushProperty name="color" value="#FF0066"/>
    </inkml:brush>
  </inkml:definitions>
  <inkml:trace contextRef="#ctx0" brushRef="#br0">0 20 10330,'2'36'7703,"2"-1"-3702,-2-14-3059,0 0 0,-2 32 0,-3-27-692,1-13-119,1 0 0,1 0 1,0 17-1,13-60-7,-6 16-108,0 0 1,1 0-1,1 1 1,0 1 0,16-18-1,-18 23 25,0-1 0,1 2 0,0-1 0,0 1 0,0 0-1,1 0 1,0 1 0,0 1 0,13-6 0,-19 9-5,-1 1 1,1-1-1,0 0 1,-1 1 0,1 0-1,0-1 1,0 1-1,-1 0 1,1 0-1,0 1 1,0-1-1,4 2 1,-6-2-8,1 1-1,-1 0 1,1 0 0,-1 0 0,1-1 0,-1 2 0,0-1 0,1 0 0,-1 0 0,0 0 0,0 0-1,0 1 1,0-1 0,0 1 0,0-1 0,0 1 0,0-1 0,0 1 0,-1-1 0,2 4 0,0 6 6,-1 1 1,0 0 0,0-1 0,-1 1 0,0 0-1,-4 19 1,1 23 0,3-60-36,1 0 0,0 0-1,1 1 1,-1-1-1,1 1 1,0 0 0,1-1-1,3-6 1,5-10-2,9-34-107,11-23-188,-24 71 11,-1 11 137,3 15 45,-7-12 57,5 7 1,0 0 0,0-1 1,1 1-1,0-2 1,1 1-1,14 13 0,-20-22 45,0-1 1,0 1-1,1 0 0,-1-1 0,1 0 0,0 0 0,0 0 0,0 0 0,0 0 0,0-1 0,0 0 1,0 0-1,0 0 0,0 0 0,1-1 0,-1 1 0,0-1 0,1 0 0,-1 0 0,0-1 0,0 0 1,1 1-1,-1-1 0,0-1 0,8-2 0,-3-1 5,0 1 0,-1-1 0,0-1 1,0 0-1,14-13 0,34-40 80,-44 46-48,-2 2 5,-5 6-12,-1 1 1,0-1-1,-1 1 0,1-1 0,-1 0 0,0 0 0,5-9 0,-8 13-24,0 1 0,0-1 0,0 1 1,1-1-1,-1 0 0,0 1 0,0-1 0,0 1 1,0-1-1,0 1 0,0-1 0,0 1 0,0-1 1,0 0-1,0 1 0,0-1 0,0 1 1,0-1-1,-1 1 0,1-1 0,0 1 0,0-1 1,-1 1-1,1-1 0,0 1 0,-1-1 0,1 1 1,0 0-1,-1-1 0,1 1 0,-1-1 1,1 1-1,0 0 0,-1-1 0,1 1 0,-1 0 1,1 0-1,-1-1 0,1 1 0,-1 0 1,1 0-1,-1 0 0,0 0 0,1 0 0,-1 0 1,1-1-1,-1 1 0,0 1 0,-1-1 4,0-1 0,0 2 0,0-1-1,0 0 1,0 0 0,0 1 0,0-1 0,0 1-1,0 0 1,0-1 0,1 1 0,-1 0 0,-2 1-1,3 0 4,-1-1-1,1 1 1,0 0-1,-1-1 1,1 1-1,0 0 1,0 0-1,1 0 1,-1 0-1,0 0 0,1 0 1,-1 0-1,1 0 1,-1 0-1,1 0 1,0 0-1,0 0 1,0 0-1,1 3 1,-1 1 14,1 1 0,0-1 0,1 0 1,0 1-1,2 6 0,2 2-39,1 0 1,0-1-1,1 1 0,0-2 0,17 21 1,-22-29-189,1-1 0,0 0 0,0 0 0,0-1 0,0 1 0,0-1-1,1 0 1,0 0 0,-1 0 0,1-1 0,0 0 0,0 0 0,1 0 0,-1 0 0,0-1 0,1 0 0,-1 0 0,0-1 0,1 1 0,8-1 0,-4-2-271,-1 0 0,18-6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3.077"/>
    </inkml:context>
    <inkml:brush xml:id="br0">
      <inkml:brushProperty name="width" value="0.05" units="cm"/>
      <inkml:brushProperty name="height" value="0.05" units="cm"/>
      <inkml:brushProperty name="color" value="#008C3A"/>
    </inkml:brush>
  </inkml:definitions>
  <inkml:trace contextRef="#ctx0" brushRef="#br0">159 11 12795,'0'-1'152,"0"1"1,-1-1 0,1 1-1,0-1 1,0 1 0,0-1-1,-1 1 1,1-1 0,0 1-1,-1 0 1,1-1 0,0 1-1,-1-1 1,1 1-1,0 0 1,-1-1 0,1 1-1,-1 0 1,1-1 0,-1 1-1,1 0 1,0 0 0,-1 0-1,1-1 1,-1 1 0,1 0-1,-1 0 1,0 0 0,1 0-1,-1 0 1,1 0-1,-1 0 1,1 0 0,-1 0-1,1 0 1,-1 0 0,1 0-1,-1 0 1,1 1 0,-1-1-1,1 0 1,-1 0 0,1 0-1,-1 1 1,1-1 0,0 0-1,-1 1 1,1-1-1,-1 0 1,1 1 0,0-1-1,-1 1 1,-4 4 311,1 0 0,-1 0 0,-5 9 0,7-9 4,-6 7-78,-8 10 92,2 0 0,0 1 0,1 1 0,-13 32 0,24-48-408,1-1-1,0 1 1,0 0-1,1 0 1,-1 0 0,2 0-1,-1 0 1,2 10 0,0-12-13,0 0 0,0 0 0,0 0 0,1 0 0,0-1 0,0 1 0,1-1 0,0 1 0,0-1 1,0 0-1,0 0 0,6 6 0,-5-7-4,-1 0-1,2 0 1,-1 0 0,0-1-1,1 0 1,-1 0 0,1 0 0,0 0-1,0-1 1,0 1 0,8 1 0,-5-2 18,0 0 0,0-1 0,1 0 0,-1 0 0,0-1 1,17-1-1,-7-2 28,-1 0-1,1-2 1,-1 0 0,0 0-1,0-2 1,22-11 0,-19 8-402,-1-2 1,0 0 0,-1-1-1,0-1 1,-1-1 0,27-29-1,-25 20-2196,1 7 828</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8.423"/>
    </inkml:context>
    <inkml:brush xml:id="br0">
      <inkml:brushProperty name="width" value="0.05" units="cm"/>
      <inkml:brushProperty name="height" value="0.05" units="cm"/>
      <inkml:brushProperty name="color" value="#FF0066"/>
    </inkml:brush>
  </inkml:definitions>
  <inkml:trace contextRef="#ctx0" brushRef="#br0">179 115 12203,'7'-5'3276,"2"0"-2756,22-14 1028,-1-1-1,47-41 1,-77 60-1538,0 1-1,0 0 1,1 0 0,-1-1 0,0 1 0,0 0 0,0 0 0,1-1-1,-1 1 1,0 0 0,0 0 0,1 0 0,-1-1 0,0 1-1,1 0 1,-1 0 0,0 0 0,0 0 0,1 0 0,-1 0 0,0 0-1,1 0 1,-1 0 0,0 0 0,1 0 0,-1 0 0,0 0-1,1 0 1,-1 0 0,0 0 0,1 0 0,-1 0 0,0 0 0,1 0-1,-1 1-4,0-1 0,0 1-1,0-1 1,0 0-1,0 1 1,0-1-1,0 1 1,0-1 0,0 0-1,0 1 1,0-1-1,0 1 1,0-1 0,0 0-1,-1 1 1,1-1-1,0 1 1,0-1-1,0 0 1,-1 1 0,1-1-1,-10 13 6,0-1-1,-1 0 1,0 0-1,-1-2 1,0 1 0,-1-2-1,0 1 1,0-2-1,-1 0 1,0 0-1,-19 6 1,-6-3-19,25-7 0,-1 0 1,1 1 0,-15 7-1,26-10 9,-1 0 1,1 0-1,-1 1 0,1-1 0,0 1 0,0-1 0,0 1 0,0 0 1,1 0-1,-1 0 0,1 1 0,0-1 0,0 1 0,0-1 1,0 1-1,-1 3 0,-1 6 147,0-1 0,2 0 0,-1 1 0,1-1 0,1 1 1,0 0-1,1-1 0,1 1 0,0 0 0,0-1 0,1 1 0,1-1 0,0 1 0,1-1 1,9 22-1,-5-19 160,1 0-112,0 1 0,-2 0 0,0 1-1,0-1 1,6 32 0,-8-4 93,-1 0 0,-4 46 0,0-64 246,0-26-504,1 1 1,-1-1 0,0 0 0,0 1 0,0-1 0,0 0 0,1 1-1,-1-1 1,0 0 0,0 1 0,1-1 0,-1 0 0,0 0-1,0 1 1,1-1 0,-1 0 0,0 0 0,1 0 0,-1 1-1,0-1 1,1 0 0,-1 0 0,1 0 0,-1 0 0,0 0-1,1 0 1,13 3 529,-9-2-451,14 1-11,1 0 0,0-1-1,0-1 1,28-3-1,-30 1-340,-1-1-1,1-1 1,-1-1-1,26-10 1,-30 10-575,-1-1-1,1-1 1,-1 0 0,-1-1 0,0 0-1,16-14 1,2-9-772</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8.809"/>
    </inkml:context>
    <inkml:brush xml:id="br0">
      <inkml:brushProperty name="width" value="0.05" units="cm"/>
      <inkml:brushProperty name="height" value="0.05" units="cm"/>
      <inkml:brushProperty name="color" value="#FF0066"/>
    </inkml:brush>
  </inkml:definitions>
  <inkml:trace contextRef="#ctx0" brushRef="#br0">3 0 16764,'-1'2'418,"1"-1"0,-1 1 0,1-1 0,0 1 0,0-1 0,0 1 0,0-1 0,0 1 0,0-1 0,0 1 1,1 2-1,10 173 3406,-11-174-3793,11 131 1065,-8-104-1026,-3-29-70,0 0 1,1 0 0,-1 0 0,0 0 0,0 0-1,0 0 1,1 0 0,-1 0 0,0 0-1,1 0 1,-1 0 0,1 0 0,0 0-1,-1 0 1,1 0 0,0-1 0,-1 1-1,1 0 1,0 0 0,0-1 0,-1 1-1,1 0 1,0-1 0,0 1 0,0-1 0,0 1-1,0-1 1,0 1 0,0-1 0,0 0-1,0 0 1,0 1 0,0-1 0,0 0-1,1 0 1,-1 0 0,0 0 0,0 0-1,0 0 1,0-1 0,0 1 0,0 0-1,2-1 1,5-1 13,0-1-1,0 0 1,-1-1 0,11-5-1,-11 5 12,14-5-5,-1 0-1,1 2 1,39-9-1,-12 4-1461,-45 11 976,0 1 0,0-1 0,0-1 1,0 1-1,-1 0 0,1-1 0,-1 1 0,1-1 0,-1 0 0,1 0 0,2-4 1,5-5-881</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8.997"/>
    </inkml:context>
    <inkml:brush xml:id="br0">
      <inkml:brushProperty name="width" value="0.05" units="cm"/>
      <inkml:brushProperty name="height" value="0.05" units="cm"/>
      <inkml:brushProperty name="color" value="#FF0066"/>
    </inkml:brush>
  </inkml:definitions>
  <inkml:trace contextRef="#ctx0" brushRef="#br0">1 0 14875,'5'23'1513,"0"1"1007,6 2-351,2 0-553,3 0-320,1-4-520,-1 1-240,-4-9-376,-1-4-264,-3-10-896,1-3-848,-4-13 928</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9.139"/>
    </inkml:context>
    <inkml:brush xml:id="br0">
      <inkml:brushProperty name="width" value="0.05" units="cm"/>
      <inkml:brushProperty name="height" value="0.05" units="cm"/>
      <inkml:brushProperty name="color" value="#FF0066"/>
    </inkml:brush>
  </inkml:definitions>
  <inkml:trace contextRef="#ctx0" brushRef="#br0">29 0 13867,'-15'14'880,"1"2"1001,14-1-1641,9-1-304,5-4-721,3-3-327,2 6 424</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49.513"/>
    </inkml:context>
    <inkml:brush xml:id="br0">
      <inkml:brushProperty name="width" value="0.05" units="cm"/>
      <inkml:brushProperty name="height" value="0.05" units="cm"/>
      <inkml:brushProperty name="color" value="#FF0066"/>
    </inkml:brush>
  </inkml:definitions>
  <inkml:trace contextRef="#ctx0" brushRef="#br0">144 0 13339,'-6'1'567,"0"0"1,-1 1 0,1 0-1,0 0 1,0 0-1,0 1 1,1 0 0,-1 0-1,0 1 1,1-1-1,-6 6 1,5-4-409,1-1 0,0 1 1,0 0-1,1 1 0,0-1 0,-1 1 0,2 0 0,-1 0 0,1 0 1,0 1-1,0-1 0,1 1 0,-1-1 0,1 1 0,1 0 0,-2 10 1,3-15-146,1 0 1,-1 0-1,0 0 1,1 0-1,-1 0 1,1 0-1,-1 0 1,1 0-1,0 0 1,0 0-1,0 0 1,0 0-1,0-1 1,1 1-1,-1 0 1,1-1-1,-1 1 1,1-1-1,-1 1 1,1-1-1,0 0 1,-1 0-1,1 0 1,0 0-1,4 2 1,5 1 62,0 0-1,0 0 1,18 2 0,-11-2 123,-10-2-22,1 1 1,-1 0-1,1 0 0,-1 0 1,0 1-1,10 7 1,-16-10-111,0 1 0,0-1 0,0 1 0,0 0 0,-1 0 0,1 0 0,0 0 0,-1 0 0,1 0 0,-1 1 0,0-1 0,0 0 0,0 1 0,0-1 0,0 1 0,-1-1 0,1 1 0,-1-1 0,1 1 0,-1 0 1,0-1-1,0 1 0,0-1 0,-1 1 0,1 0 0,-1 2 0,-1 3 7,0-1 0,0 1 0,-1-1 1,0 0-1,0 0 0,-1 0 0,0 0 0,0 0 1,-1-1-1,0 0 0,0 0 0,0 0 1,-1 0-1,-7 5 0,6-6-212,-1 1-1,0-1 1,0 0 0,-1-1-1,1 0 1,-1 0-1,0-1 1,0 0 0,0-1-1,0 0 1,-14 2 0,22-4-4,0 0 1,0 0-1,0 1 1,-1-1-1,1 0 1,0 0 0,0 0-1,0 0 1,0 0-1,0-1 1,0 1-1,0 0 1,0 0-1,0-1 1,0 1 0,0-1-1,0 1 1,0-1-1,0 1 1,0-1-1,0 1 1,0-1-1,0 0 1,1 0 0,-2-1-1,0-15-1108</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50.431"/>
    </inkml:context>
    <inkml:brush xml:id="br0">
      <inkml:brushProperty name="width" value="0.05" units="cm"/>
      <inkml:brushProperty name="height" value="0.05" units="cm"/>
      <inkml:brushProperty name="color" value="#FF0066"/>
    </inkml:brush>
  </inkml:definitions>
  <inkml:trace contextRef="#ctx0" brushRef="#br0">12 66 12715,'-1'0'159,"1"0"1,-1 0-1,1 0 1,0 0-1,-1 0 0,1 0 1,-1 0-1,1 0 1,-1 0-1,1 0 1,-1 1-1,1-1 1,0 0-1,-1 0 1,1 0-1,-1 1 1,1-1-1,0 0 0,-1 0 1,1 1-1,0-1 1,-1 0-1,1 1 1,0-1-1,0 0 1,-1 1-1,1-1 1,0 0-1,0 1 0,-1 0 1,2-1 16,0 0 0,-1 0 0,1 0 1,0 1-1,0-1 0,-1 0 0,1 0 0,0 0 1,0 0-1,-1-1 0,1 1 0,0 0 0,-1 0 0,1 0 1,0-1-1,-1 1 0,1 0 0,0 0 0,-1-1 1,1 1-1,0-1 0,73-44 3382,-65 41-3407,0 0 1,0 0-1,0 1 0,0 1 0,1-1 1,-1 1-1,16 0 0,-21 2-148,-1 0 0,0 0 0,1 0-1,-1 0 1,0 1 0,0 0 0,1 0-1,-1 0 1,0 0 0,0 0 0,0 1-1,0-1 1,0 1 0,0 0-1,0 0 1,-1 0 0,1 0 0,-1 0-1,1 0 1,-1 1 0,0-1 0,0 1-1,0 0 1,0 0 0,1 4 0,1 1-7,-1 0 1,0 0 0,-1 1-1,1-1 1,0 17-1,1 46-14,-2-23 15,0-18 11,2-1 0,1 0 0,1 0 0,1 0 0,1-1 0,2 0 0,1-1 0,1 0 0,22 34 0,-27-50 125,-1 1 0,0-1 0,-1 1 0,0 0 0,-1 0 0,-1 1-1,0-1 1,0 1 0,1 22 0,-3-27-35,-1-1 0,-1 1 0,1 0-1,-1-1 1,0 1 0,-1-1 0,0 0 0,0 1 0,0-1-1,-1 0 1,0 0 0,-1 0 0,0-1 0,0 1 0,0-1 0,0 0-1,-11 10 1,12-13-122,0 0 0,0 0 0,-1-1 0,1 0 0,-1 1 0,0-1 0,0 0 0,0-1 0,0 1 0,0-1 0,0 0 0,0 0 0,0 0 0,0 0 0,-1-1 0,1 0 0,0 1 0,0-2 0,-1 1 0,1 0 0,0-1 0,-5-1 0,3 0-387,0 0 1,0-1 0,0 1-1,0-1 1,1 0-1,0 0 1,-1-1 0,1 0-1,0 0 1,1 0 0,-1-1-1,1 1 1,0-1 0,-5-7-1,-7-12-2441,2 1 1106</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50.621"/>
    </inkml:context>
    <inkml:brush xml:id="br0">
      <inkml:brushProperty name="width" value="0.05" units="cm"/>
      <inkml:brushProperty name="height" value="0.05" units="cm"/>
      <inkml:brushProperty name="color" value="#FF0066"/>
    </inkml:brush>
  </inkml:definitions>
  <inkml:trace contextRef="#ctx0" brushRef="#br0">0 0 14939,'7'16'1705,"0"5"823,0 5-1008,-2 5-239,-5 5-1161,-7 0-1217,12-11 689</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16.377"/>
    </inkml:context>
    <inkml:brush xml:id="br0">
      <inkml:brushProperty name="width" value="0.05" units="cm"/>
      <inkml:brushProperty name="height" value="0.05" units="cm"/>
      <inkml:brushProperty name="color" value="#FF0066"/>
    </inkml:brush>
  </inkml:definitions>
  <inkml:trace contextRef="#ctx0" brushRef="#br0">1 219 15739,'11'-12'835,"2"-1"0,0 2-1,0 0 1,1 1 0,0 0 0,1 1-1,0 0 1,28-11 0,-9 9-96,2 2 0,-1 1 0,69-6 0,112 7 746,-211 7-1444,201 0 977,365-11 842,-298-12-1066,148-6 294,-354 28-1130,102 11 0,-150-7-763,1-2 0,26 0 1,-16-6-186</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4:19.294"/>
    </inkml:context>
    <inkml:brush xml:id="br0">
      <inkml:brushProperty name="width" value="0.05" units="cm"/>
      <inkml:brushProperty name="height" value="0.05" units="cm"/>
      <inkml:brushProperty name="color" value="#FF0066"/>
    </inkml:brush>
  </inkml:definitions>
  <inkml:trace contextRef="#ctx0" brushRef="#br0">1079 268 12635,'-3'-32'2063,"-1"1"0,-10-40 0,11 61-1685,1 1 0,-2-1 0,1 1 0,-2 0 1,1 0-1,-1 0 0,0 1 0,-1-1 1,0 1-1,0 1 0,-10-10 0,13 15-311,1 0-1,-1 0 0,0 0 1,0 0-1,-1 0 1,1 1-1,0-1 0,-1 1 1,1 0-1,0 0 0,-1 1 1,1-1-1,-1 1 0,1-1 1,-1 1-1,-4 0 0,0 1-1,0 1-1,-1-1 1,1 1-1,0 0 1,-13 6-1,-6 6-5,1 0 0,0 1 0,2 2 0,-35 29 0,56-44-58,-84 73 16,3 4-1,-106 126 1,33-7 74,122-148 43,3 2 1,-29 62-1,50-93-25,2 2-1,0-1 0,2 1 0,0 1 0,2-1 0,0 1 0,2 0 0,-1 34 0,4-45-17,1 1 1,0-1 0,0 0-1,2 0 1,5 18-1,-5-21-26,1-1-1,0 0 0,1 0 0,0 0 0,1 0 0,0-1 0,10 12 1,-1-5 8,1 0 0,0-1 0,1-1 0,0-1 0,1 0 0,0-2 1,1 0-1,0-1 0,33 11 0,-6-6-24,0-2 0,0-2 1,58 4-1,-39-8-16,0-4 1,-1-3-1,1-2 0,75-14 1,-66 3 136,0-3 1,-1-4 0,90-38-1,-122 42 39,-1-2-1,-1-2 1,-1-2-1,53-41 0,-69 46-55,-1-2 0,0 0-1,-2-1 1,0-1 0,-1-1-1,-1 0 1,25-50-1,-31 50-98,-1 0 0,-2 0-1,0-1 1,-1 0 0,-2 0-1,0-1 1,-2 0 0,-1 0-1,0 0 1,-2 0 0,-1 0-1,-1 0 1,-2 1-1,0-1 1,-1 1 0,-1-1-1,-13-29 1,9 29-55,-2 1 1,-1 0-1,0 1 0,-2 0 1,-1 1-1,0 0 1,-2 2-1,0 0 0,-1 1 1,-1 1-1,-1 1 0,-1 0 1,0 2-1,-1 0 0,-1 2 1,0 1-1,0 0 1,-1 2-1,-1 1 0,-38-9 1,36 13-39,1 1 1,-1 1-1,1 2 1,-1 0 0,1 2-1,-1 1 1,0 1-1,-35 10 1,30-4-274,0 1 0,1 2 1,1 1-1,0 1 0,1 2 0,-42 28 0,42-21-997,-39 36 0,-21 31-364</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21.128"/>
    </inkml:context>
    <inkml:brush xml:id="br0">
      <inkml:brushProperty name="width" value="0.05" units="cm"/>
      <inkml:brushProperty name="height" value="0.05" units="cm"/>
      <inkml:brushProperty name="color" value="#FF0066"/>
    </inkml:brush>
  </inkml:definitions>
  <inkml:trace contextRef="#ctx0" brushRef="#br0">213 1254 11963,'12'19'588,"2"1"0,0-2 1,1 0-1,20 18 1,-28-30-501,0 0 1,1-1-1,-1 0 0,1 0 1,0-1-1,0 0 1,1-1-1,-1 0 1,1 0-1,0 0 1,-1-1-1,1-1 1,18 2-1,-8-3 111,1-1 0,-1-1 0,0-1 0,1 0-1,-1-1 1,-1-1 0,1-1 0,-1-1 0,22-11-1,-2-2 455,-1-2 0,-1-1 0,39-33 0,-47 31-497,0-1-1,-2-1 1,0-1-1,-2-1 1,-2-1 0,0-2-1,-2 0 1,-2-1-1,-1-1 1,-1 0 0,-2-1-1,-2-1 1,-1 0-1,-1-1 1,-2 0 0,-2 0-1,2-52 1,-9 66-75,0-1 0,-2 1 0,0 0 0,-2-1 0,0 2 0,-2-1 0,0 1 1,-13-26-1,2 11 49,-1 1 0,-2 1 0,-48-60 1,57 80-68,-1 0 1,0 1-1,-1 1 1,-1 0-1,0 0 1,-1 2-1,0 0 1,-1 1 0,0 0-1,-1 2 1,1 0-1,-2 1 1,1 0-1,-1 2 1,0 0-1,-37-4 1,38 8 0,-1 0 0,0 2 0,0 0 0,1 1 0,-1 0 0,0 2 0,1 0 0,-20 8 0,17-4 24,1 2 1,-1 0 0,1 1-1,1 0 1,0 2-1,-24 21 1,15-8-46,2 0 0,1 2 0,1 0 0,1 2-1,2 1 1,1 0 0,-23 50 0,25-42 14,2 1 1,2 0-1,2 2 0,1-1 1,2 1-1,-3 52 0,10-71-8,1-1-1,1 1 0,2-1 1,0 1-1,1-1 1,1 0-1,11 33 0,-9-38 25,1-1 0,0 0-1,1-1 1,1 0-1,0 0 1,1-1 0,1 0-1,0-1 1,1 0-1,17 14 1,-14-15-9,1-1 1,0 0-1,0-1 1,1-1-1,1-1 1,-1-1-1,1 0 0,1-1 1,-1-1-1,1-1 1,0 0-1,0-1 1,29 0-1,-5-4-263,0-1 1,-1-1-1,1-3 1,-1-2-1,42-13 0,-34 9-346</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23.203"/>
    </inkml:context>
    <inkml:brush xml:id="br0">
      <inkml:brushProperty name="width" value="0.05" units="cm"/>
      <inkml:brushProperty name="height" value="0.05" units="cm"/>
      <inkml:brushProperty name="color" value="#008C3A"/>
    </inkml:brush>
  </inkml:definitions>
  <inkml:trace contextRef="#ctx0" brushRef="#br0">24 1 20932,'-4'5'1521,"-2"0"295,-1-5-928,0 2-576</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0.59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7 13656 5761,'-5'-106'9022,"3"53"-6640,24-207-1095,-11 138-510,-10-59 294,-3 83-888,13-187 494,-1-51 86,9-243-475,0 141-452,-33-67 1946,12 81-1265,7 188-500,-10-28 139,2 143-51,-6-62-16,1-122-59,21 65-34,0-200 10,-32 215 65,0-46-34,32-23-35,-5 166-1,-10 38 4,0 45-9,3 8-1,8-61 0,0 28 3,4-293 10,-15 340-5,-1 1-1,-10-38 1,9 46-3,0-5-28,1 0-1,1 0 1,1-34 0,8-57-132,-6 96 151,20-369-91,-1-24 279,-9 256 52,-9 47-158,-2 63-69,2 0 0,12-76 1,92-358-31,-99 447 27,-2 0-1,-1 0 1,-1 0 0,-2-1-1,-1 1 1,-5-50-1,4 74 1,-24-181 8,23 159-2,2-1-1,1 1 1,1 0-1,1-1 1,7-25 0,15-32-4,-13 48-11,7-40-1,-18 67 2,0 0-1,0 0 0,-1 0 1,0 0-1,-3-13 1,-11-48-88,0 1 19,7-108 15,4 49 37,0 99 24,-2 0 1,-1 0-1,-10-29 0,6 25 2,-8-55-1,-11-250-56,28 238 89,-6-67 51,-4 63-68,-19-116-2,22 175-23,3-1 1,1-1-1,5-83 0,-10-263 31,-2 172-15,16 16-42,0 167 57,1 0 1,1 0 0,17-48 0,65-201 584,-72 216-307,-2 0 0,5-83 0,-20 147-278,13-238 1545,-13 239-1477,0 0 0,-1 0 0,1 0 0,-1 0 0,0 1 0,-1-1 0,0 0 0,-3-8 0,4 12-72,0 0-1,-1 0 1,1 0 0,0 0 0,-1 0 0,0 0 0,1 0 0,-1 0 0,0 1 0,0-1 0,0 1 0,0-1 0,0 1 0,0 0 0,-1 0-1,1 0 1,0 0 0,-1 0 0,1 1 0,0-1 0,-1 0 0,-3 1 0,2 0-28,-13-2-31,17 2 5,-1 0 1,1 0 0,0-1 0,-1 1-1,1 0 1,0 0 0,23-46-4661</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6.039"/>
    </inkml:context>
    <inkml:brush xml:id="br0">
      <inkml:brushProperty name="width" value="0.05" units="cm"/>
      <inkml:brushProperty name="height" value="0.05" units="cm"/>
      <inkml:brushProperty name="color" value="#FF0066"/>
    </inkml:brush>
  </inkml:definitions>
  <inkml:trace contextRef="#ctx0" brushRef="#br0">3 2087 7186,'-2'-31'5493,"2"31"-5039,0 19 195,0-17-591,0 0 1,1 0 0,-1 0 0,1 0 0,-1 0 0,1 0-1,0-1 1,-1 1 0,1 0 0,2 2 0,-3-4-27,0 1 0,1-1 0,-1 1 0,1-1 0,-1 1 0,1-1 0,0 1 0,-1-1 0,1 0 0,-1 1 0,1-1 0,0 0 0,-1 0 0,1 0 0,0 1 0,-1-1 0,1 0 0,0 0 0,-1 0 0,1 0 0,0 0 1,0 0-1,-1 0 0,1 0 0,0 0 0,-1-1 0,1 1 0,0 0 0,-1 0 0,1 0 0,-1-1 0,1 1 0,0 0 0,-1-1 0,1 1 0,0-1 0,12-9 306,0-1 0,-1 0 0,0-1 0,-1 0 0,13-18 0,6-7 84,18-14-65,76-62 0,62-32-298,-120 95-21,385-340 80,-405 348-28,128-117 379,144-134 603,-12-9 785,-238 230-1292,129-133 1085,-108 107-1218,-79 89-341,0 0 0,14-9-1,-15 11-38,-9 7-68,1 0-1,-1 0 1,0 0-1,0-1 1,0 1-1,0 0 1,1 0-1,-1 0 1,0 0-1,0 0 1,0 0-1,0 0 1,0-1-1,0 1 1,0 0-1,1 0 1,-1 0-1,0 0 1,0 0-1,0-1 1,0 1-1,0 0 1,0 0-1,0 0 1,0 0-1,0-1 1,0 1-1,0 0 1,0 0-1,0 0 1,0-1-1,0 1 1,0 0-1,0 0 1,0 0-1,0 0 1,0-1-1,0 1 1,0 0 0,-1 0-1,1 0 1,-8-5-1038,-11 2-1594,18 3 2437,0 1 1,0-1 0,0 0-1,0 0 1,0 1-1,0-1 1,0 1-1,0-1 1,0 1 0,0-1-1,0 1 1,0-1-1,-2 3 1,-12 18-1643</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7.707"/>
    </inkml:context>
    <inkml:brush xml:id="br0">
      <inkml:brushProperty name="width" value="0.05" units="cm"/>
      <inkml:brushProperty name="height" value="0.05" units="cm"/>
      <inkml:brushProperty name="color" value="#FF0066"/>
    </inkml:brush>
  </inkml:definitions>
  <inkml:trace contextRef="#ctx0" brushRef="#br0">1 450 11570,'0'0'120,"0"0"0,1-1-1,-1 1 1,0 0-1,1 0 1,-1-1-1,0 1 1,1 0-1,-1 0 1,0 0-1,1 0 1,-1-1-1,1 1 1,-1 0-1,0 0 1,1 0-1,-1 0 1,1 0-1,-1 0 1,0 0-1,1 0 1,-1 0 0,1 0-1,-1 0 1,0 0-1,1 1 1,-1-1-1,1 0 1,10 10 1665,5 20-151,-6-4-770,0 0 1,9 50-1,3 59 177,-18-102-762,0 20 376,-4-53-653,0 0 1,0 0 0,0 0 0,0 0 0,0 0-1,0 0 1,0 0 0,0 0 0,0 1-1,0-1 1,0 0 0,0 0 0,0 0 0,0 0-1,0 0 1,0 0 0,0 0 0,0 0 0,-1 0-1,1 0 1,0 0 0,0 0 0,0 0 0,0 1-1,0-1 1,0 0 0,0 0 0,0 0-1,0 0 1,0 0 0,0 0 0,-1 0 0,1 0-1,0 0 1,0 0 0,0 0 0,0 0 0,0 0-1,0 0 1,0 0 0,0 0 0,0 0 0,-1 0-1,1 0 1,0 0 0,0 0 0,0-1-1,0 1 1,0 0 0,0 0 0,0 0 0,0 0-1,0 0 1,-1 0 0,-3-3 20,3-1-14,-1 0-1,1-1 1,0 1 0,0-1 0,0 1 0,0-9 0,0 3-9,0-4-23,0-1-1,1 0 1,0 1-1,1-1 0,1 1 1,0-1-1,7-21 1,-6 27 18,0 0 0,1 0 0,0 0-1,0 1 1,1 0 0,0-1 0,1 2 0,0-1 0,0 1 0,1 0 0,-1 0 0,14-10 0,-17 15 9,1-1 1,0 1 0,0 0 0,0 0-1,0 0 1,0 0 0,0 1 0,0-1-1,1 1 1,-1 0 0,1 1 0,-1-1-1,0 1 1,1 0 0,5 0 0,-6 1 2,0 0 0,-1 0 0,1 0 0,-1 0 0,1 0 0,-1 1 0,0-1 0,1 1 0,-1 0 1,0 0-1,0 0 0,0 1 0,-1-1 0,1 1 0,0-1 0,-1 1 0,0 0 0,4 6 0,61 111 172,-69-125-162,1 0 0,0 1 0,0-1 1,0 0-1,0 0 0,1 0 0,0 0 0,0-8 0,1-5-18,5-24 0,-2 18 1,14-40 0,-15 56 0,0 1 1,0-1 0,1 1 0,0 0 0,0 0-1,1 0 1,0 1 0,10-12 0,-10 15-2,0 0 1,-1 0 0,1 0-1,1 1 1,-1 0-1,0 0 1,0 0 0,1 0-1,-1 1 1,1 0 0,-1 0-1,1 1 1,0-1-1,-1 1 1,1 1 0,0-1-1,-1 1 1,1 0-1,-1 0 1,8 3 0,-10-3-1,0 0 1,-1 1 0,1-1 0,-1 1 0,0 0-1,1 0 1,-1 0 0,0 0 0,0 0 0,0 0-1,-1 1 1,1-1 0,0 1 0,2 4-1,-3-3 10,1-1-1,0 0 1,0 0-1,1 0 0,-1 0 1,1 0-1,4 4 1,-6-7-6,0 1 1,1 0-1,-1-1 1,0 1-1,1-1 0,-1 0 1,1 1-1,-1-1 1,1 0-1,-1 0 1,1 0-1,-1 0 1,1 0-1,-1 0 1,0 0-1,1 0 0,-1-1 1,1 1-1,-1 0 1,1-1-1,-1 1 1,0-1-1,1 0 1,-1 1-1,0-1 1,0 0-1,1 0 1,0-2-1,6-3 19,-1 0 0,-1-1 0,9-9 0,-11 10-5,66-86 50,-70 92-71,0 0 0,0 0 0,0 0 0,0 1 0,0-1 0,0 0 0,0 0 0,0 0 1,0 0-1,0 0 0,0 0 0,0 0 0,0 0 0,0 0 0,0 0 0,0 0 0,0 0 0,0 0 0,0 1 1,0-1-1,0 0 0,0 0 0,0 0 0,0 0 0,0 0 0,0 0 0,0 0 0,0 0 0,0 0 0,0 0 1,0 0-1,0 0 0,0 0 0,0 0 0,1 0 0,-1 0 0,0 0 0,0 1 0,0-1 0,0 0 0,0 0 0,0 0 1,0 0-1,0 0 0,0 0 0,0 0 0,0 0 0,0 0 0,0 0 0,0 0 0,1 0 0,-1 0 0,0 0 1,0 0-1,0 0 0,0 0 0,0 0 0,0 0 0,0 0 0,0 0 0,0 0 0,0 0 0,0 0 0,0-1 0,0 1 1,0 0-1,1 0 0,-1 0 0,0 7-74,-1-1 55,0 1 0,1-1 0,0 1 0,0-1 0,1 1 0,0-1-1,0 1 1,0-1 0,1 0 0,3 8 0,-4-12 28,0 0 0,0 0 0,0 1-1,0-2 1,1 1 0,-1 0 0,1 0 0,-1 0-1,1-1 1,0 1 0,0-1 0,0 1-1,0-1 1,0 0 0,0 1 0,0-1-1,0 0 1,0-1 0,0 1 0,1 0 0,-1-1-1,0 1 1,1-1 0,-1 1 0,0-1-1,1 0 1,-1 0 0,0 0 0,1-1-1,-1 1 1,0 0 0,3-2 0,1 1 9,-1-1 0,0 1 0,0-1 0,0-1 0,0 1 0,-1-1 0,1 0 0,-1 0 0,1 0 0,-1 0 0,6-8 0,-8 10-9,0-1 0,-1 0 0,1 0-1,-1 0 1,0 1 0,0-2 0,0 1-1,0 0 1,0 0 0,0 0 0,0 0-1,-1-1 1,1 1 0,-1 0-1,1 0 1,-1-1 0,0 1 0,0 0-1,0-1 1,0 1 0,-1 0 0,1-1-1,-1 1 1,1 0 0,-1 0 0,0-1-1,0 1 1,0 0 0,-1-3-1,-4-4 11,0 1-1,-1 0 1,0 0-1,0 0 0,0 1 1,-16-11-1,18 14-67,0 0 1,0 1-1,-1 0 0,1 0 0,-1 1 0,0-1 1,0 1-1,0 0 0,0 1 0,0 0 1,-1 0-1,-6-1 0,5 3-622,7 0-62,13 0-381,17-8-502,0-1 1,41-17-1,25-8 1482,-89 31 375,1 1 0,-1 0-1,0 0 1,0 1 0,1 0 0,-1 0 0,0 0-1,1 1 1,-1 0 0,0 0 0,0 0 0,0 1-1,11 4 1,-13-4-22,-1 0-1,1 0 0,0 1 1,-1-1-1,1 1 1,-1-1-1,0 1 0,0 0 1,0 1-1,0-1 1,-1 0-1,1 1 0,-1-1 1,0 1-1,0 0 1,0 0-1,-1 0 0,1 0 1,-1 0-1,2 7 1,-3-6 573,-3-7-449,-1-5-103,1-1-198,1 0 0,0 0 0,0 0 0,1 0 0,0-1 0,0 1 0,1 0 0,0-1 0,0 1 0,3-15 0,2 2-618,0 1 0,1 0 0,9-21 0,-14 38 303,6-11-1137,-7 14 1276,1 0 0,-1-1-1,0 1 1,0-1-1,1 1 1,-1 0-1,0-1 1,1 1-1,-1 0 1,1 0 0,-1-1-1,0 1 1,1 0-1,-1 0 1,1 0-1,-1-1 1,0 1-1,1 0 1,-1 0-1,1 0 1,-1 0 0,1 0-1,-1 0 1,1 0-1,-1 0 1,1 0-1,-1 0 1,1 0-1,0 0 1,8 6-1196</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8.007"/>
    </inkml:context>
    <inkml:brush xml:id="br0">
      <inkml:brushProperty name="width" value="0.05" units="cm"/>
      <inkml:brushProperty name="height" value="0.05" units="cm"/>
      <inkml:brushProperty name="color" value="#FF0066"/>
    </inkml:brush>
  </inkml:definitions>
  <inkml:trace contextRef="#ctx0" brushRef="#br0">46 238 11570,'8'-4'430,"0"1"-1,0-2 0,0 1 0,-1-1 0,0-1 1,0 1-1,0-1 0,-1 0 0,0 0 0,0-1 0,0 0 1,-1 0-1,0-1 0,-1 1 0,1-1 0,-2 0 1,1 0-1,-1 0 0,0-1 0,0 1 0,1-14 0,-4 19-415,0 1 0,0-1 0,0 0 0,0 1 0,0-1 0,-1 0 0,1 1-1,-1-1 1,0 1 0,0-1 0,0 1 0,0-1 0,0 1 0,-1 0 0,1-1-1,-1 1 1,-1-2 0,0 1-13,0 0 0,0 0 0,0 0 1,-1 1-1,1-1 0,-1 1 0,0 0 0,1 0 0,-1 1 0,-6-3 0,5 3-3,1 0-1,-1 0 1,0 0 0,0 0-1,1 1 1,-1 0 0,0 0-1,-9 2 1,11-2 11,0 1 0,0-1 1,1 1-1,-1 0 0,0 0 1,1 0-1,-1 1 0,1-1 1,-1 1-1,1-1 0,0 1 1,0 0-1,0 0 0,0 0 1,-2 2-1,2-1 14,0 0 0,0 0 0,0 0 0,1 0 0,-1 0-1,1 0 1,0 0 0,0 1 0,0-1 0,0 0 0,1 1 0,-1-1 0,1 1 0,0-1 0,0 0 0,0 1 0,1-1 0,-1 1-1,2 4 1,-1-4 0,1 1-1,0-1 0,0 0 1,0 1-1,0-1 0,1 0 1,0 0-1,0-1 0,0 1 1,0 0-1,0-1 0,1 0 0,5 4 1,12 6-47,0 0 0,1-2 1,34 13-1,-30-14-649,-1 1 0,38 23 0,-25-6 2191,3 4-1090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8.470"/>
    </inkml:context>
    <inkml:brush xml:id="br0">
      <inkml:brushProperty name="width" value="0.05" units="cm"/>
      <inkml:brushProperty name="height" value="0.05" units="cm"/>
      <inkml:brushProperty name="color" value="#FF0066"/>
    </inkml:brush>
  </inkml:definitions>
  <inkml:trace contextRef="#ctx0" brushRef="#br0">0 1 14859,'12'25'2733,"13"41"0,11 73 105,-12-39-2449,-21-91-365,1 8 25,11 25 0,-14-38-46,1-1 0,-1 0 0,1 0-1,0 0 1,0 0 0,0 0 0,0 0-1,0 0 1,1-1 0,-1 1 0,1-1-1,0 0 1,0 0 0,4 3 0,-6-5-3,0 0 1,0 1-1,0-1 1,0 0-1,0 0 1,0 0-1,0 0 1,0 0-1,0 0 1,1 0-1,-1 0 1,0 0-1,0 0 1,0-1-1,0 1 1,0-1-1,0 1 0,0 0 1,0-1-1,0 0 1,0 1-1,0-1 1,0 1-1,0-1 1,-1 0-1,1 0 1,1-1-1,2-2 2,-1 0 0,0-1 1,0 1-1,3-7 0,18-35-3,-14 24-13,1 0 0,1 1 0,1 1-1,17-20 1,-26 35 19,0 0 0,1 0-1,0 1 1,0 0-1,0 0 1,1 0 0,0 0-1,-1 1 1,1 0 0,0 0-1,0 1 1,1 0 0,-1 0-1,0 0 1,1 1 0,-1 0-1,1 0 1,-1 0-1,12 1 1,-14 0 14,-1 1 0,0-1 0,0 1-1,1-1 1,-1 1 0,0 0 0,0 0 0,0 1 0,0-1-1,0 1 1,0-1 0,0 1 0,0 0 0,0 0-1,-1 0 1,1 0 0,-1 1 0,0-1 0,0 1 0,1-1-1,-2 1 1,1 0 0,0 0 0,0 0 0,-1 0 0,0 0-1,0 0 1,0 0 0,0 0 0,1 7 0,-1-2 24,0 1 0,0-1 0,-1 1 0,0 0 0,-1-1 0,0 1 0,0 0 0,-1-1 0,0 1 1,-6 14-1,4-15-2,0 1 1,0-1 0,-1 0 0,0-1-1,-1 1 1,1-1 0,-2 0-1,-12 12 1,14-15-130,0 0-1,-1 0 0,0 0 0,0-1 1,0 0-1,0 0 0,0 0 1,0-1-1,-1 0 0,0 0 1,1-1-1,-14 2 0,19-3-61,-1 0 0,1 0 0,0 0 0,-1 0 0,1 0 0,0 0 0,-1 0 0,1 0-1,0 0 1,0-1 0,-1 1 0,1 0 0,0-1 0,-1 1 0,1-1 0,0 0 0,0 1 0,0-1 0,0 0 0,0 0 0,0 0 0,0 1-1,0-1 1,0 0 0,0 0 0,0-1 0,1 1 0,-1 0 0,0 0 0,1 0 0,-1 0 0,1-1 0,-2-1 0,4-19-1233</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8.781"/>
    </inkml:context>
    <inkml:brush xml:id="br0">
      <inkml:brushProperty name="width" value="0.05" units="cm"/>
      <inkml:brushProperty name="height" value="0.05" units="cm"/>
      <inkml:brushProperty name="color" value="#FF0066"/>
    </inkml:brush>
  </inkml:definitions>
  <inkml:trace contextRef="#ctx0" brushRef="#br0">55 0 13915,'-3'14'1267,"-1"0"-1,0-1 1,-12 25 0,11-29-944,1 1 1,0-1-1,1 1 0,0-1 1,1 1-1,-1 0 1,2 0-1,-1 17 1,2-26-300,0 1 0,0-1 1,0 1-1,0-1 0,1 1 1,-1-1-1,0 0 0,1 1 1,-1-1-1,1 1 0,0-1 1,0 0-1,-1 0 0,1 1 1,0-1-1,0 0 0,0 0 1,0 0-1,0 0 0,3 2 1,-2-2-1,0 0-1,1 0 1,-1 0 0,0 0 0,1 0 0,-1-1 0,1 1 0,-1-1-1,1 0 1,-1 0 0,4 0 0,2 0 10,0-1 0,-1 0 0,1-1-1,-1 0 1,0 0 0,0 0 0,10-5 0,-12 4-11,0 0 0,0-1 0,0 1-1,0-1 1,0 0 0,-1 0 0,0 0 0,0-1 0,0 1 0,0-1 0,-1 0 0,0 0 0,4-8-1,-5 9-64,-1 1 0,0-1 0,0 1 0,0-1 0,0 1 0,-1-1 0,0 1 0,1-1 0,-1 0 0,-1 1-1,1-1 1,0 1 0,-1-1 0,0 0 0,1 1 0,-2-1 0,1 1 0,0 0 0,-1-1 0,1 1 0,-1 0 0,0 0-1,-4-6 1,3 6-294,-1 0-1,1 0 0,0-1 0,-1 2 1,0-1-1,0 0 0,0 1 0,0 0 0,0 0 1,0 0-1,-1 0 0,1 1 0,-1 0 1,1 0-1,-1 0 0,1 0 0,-1 1 0,-5-1 1,-8 5-950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9.734"/>
    </inkml:context>
    <inkml:brush xml:id="br0">
      <inkml:brushProperty name="width" value="0.05" units="cm"/>
      <inkml:brushProperty name="height" value="0.05" units="cm"/>
      <inkml:brushProperty name="color" value="#FF0066"/>
    </inkml:brush>
  </inkml:definitions>
  <inkml:trace contextRef="#ctx0" brushRef="#br0">1 603 13971,'0'-1'346,"1"1"0,0-1 0,0 1 0,0 0 0,0-1 0,0 1 0,0 0 0,0 0 0,0 0 0,0 0 0,0 0 0,0 0 0,0 0 0,-1 0 0,1 0 0,0 0 0,0 1 0,0-1 0,1 1 0,0 0-72,0 0-1,-1 0 1,1 0 0,-1 0-1,1 1 1,-1-1-1,1 0 1,-1 1 0,2 1-1,2 6-234,0 0 0,0 0-1,4 12 1,-2-4 734,-4-11-685,0 0 16,0-1-1,0 1 1,0-1 0,0 0-1,6 7 1,-8-11-93,0-1 1,0 1-1,0 0 0,0 0 1,0-1-1,0 1 0,0 0 1,0-1-1,0 1 0,0-1 1,0 1-1,1-1 0,-1 0 1,0 0-1,0 1 1,0-1-1,1 0 0,-1 0 1,0 0-1,0 0 0,0 0 1,1 0-1,-1-1 0,0 1 1,0 0-1,0-1 0,0 1 1,0 0-1,1-1 0,-1 0 1,0 1-1,0-1 0,1-1 1,3-1 1,0-1-1,-1 0 1,0 0 0,1-1 0,-2 1 0,1-1-1,0 0 1,-1 0 0,0 0 0,0 0-1,3-8 1,1-6 5,-2 0 0,5-23 0,-6 23 113,1 0 1,7-19-1,-11 36-84,-1 1-1,1 0 0,0-1 0,-1 1 0,1 0 1,0 0-1,0-1 0,0 1 0,0 0 1,0 0-1,0 0 0,0 0 0,1 0 0,-1 0 1,0 1-1,0-1 0,1 0 0,-1 1 1,0-1-1,1 1 0,1-1 0,0 0 30,0 1-1,0 0 1,0 0-1,0 0 0,0 0 1,-1 0-1,1 1 1,0-1-1,0 1 0,3 1 1,3 1 68,-1 1 0,0 0 0,0 0 0,-1 1 0,1 0 0,8 7 1,-6-2-69,-1 1 1,0 0 0,0 0 0,-1 0 0,7 15-1,11 16 8,-26-42-84,0 0 0,0 0 0,0 0 0,0 0 0,1 1 0,-1-1-1,0 0 1,0 0 0,0 0 0,0 0 0,0 0 0,0 1 0,0-1 0,0 0 0,0 0 0,1 0 0,-1 0 0,0 0 0,0 0 0,0 0 0,0 1 0,0-1 0,1 0 0,-1 0 0,0 0 0,0 0 0,0 0 0,0 0 0,1 0 0,-1 0 0,0 0 0,0 0 0,0 0 0,0 0 0,1 0 0,-1 0 0,0 0 0,0 0 0,0 0 0,0 0 0,0 0 0,1 0-1,-1 0 1,0 0 0,0-1 0,0 1 0,0 0 0,0 0 0,1 0 0,-1 0 0,0 0 0,0 0 0,0 0 0,0-1 0,0 1 0,0 0 0,0 0 0,1 0 0,-1 0 0,0 0 0,0-1 0,0 1 0,0 0 0,0 0 0,0 0 0,0-1 0,2-11-44,-2-2-33,4-110-981,-2 106 755,0 1 1,1-1 0,2 1-1,11-32 1,16-17-879,-31 64 1125,-1 1 0,1 0 0,0 0 0,0-1 1,-1 1-1,1 0 0,0 0 0,0 0 1,0 0-1,0 0 0,0 0 0,0 0 1,1 0-1,-1 1 0,0-1 0,0 0 0,1 1 1,-1-1-1,0 0 0,1 1 0,1-1 1,-2 1-19,1 1 1,-1-1 0,1 1 0,-1-1 0,0 1 0,1-1 0,-1 1-1,0 0 1,1-1 0,-1 1 0,0 0 0,0 0 0,0 0-1,0 0 1,0 0 0,0 0 0,0 0 0,0 0 0,1 3 0,22 34-767,-20-29 780,1-1 0,0 0 0,1 0 0,-1 0 1,2-1-1,-1 0 0,8 7 0,-12-13 58,0 0 1,0 0 0,0 0 0,0 0 0,0 0 0,0 0-1,0-1 1,0 1 0,0-1 0,1 0 0,-1 1-1,0-1 1,0 0 0,0 0 0,1-1 0,-1 1 0,0 0-1,0-1 1,0 1 0,0-1 0,0 0 0,0 0-1,0 1 1,0-1 0,0-1 0,0 1 0,2-1 0,6-6 59,1 0 1,-1 0 0,12-14 0,-12 12 28,0 1-3,2-2 44,-1-1-1,18-22 1,-27 31-120,1-1 0,-1 0 1,0 0-1,0 0 1,-1 0-1,1 0 1,-1 0-1,1 0 0,-1 0 1,-1-1-1,1 1 1,-1 0-1,1-1 1,-1 1-1,-1-6 1,1 9-9,0 0 1,0 0-1,0 0 1,0 0-1,0 0 1,-1 0-1,1 0 1,0 0-1,-1 0 1,1 1-1,-1-1 1,1 0-1,-1 0 1,0 0-1,1 0 1,-1 1-1,0-2 1,0 2-3,1 0 1,-1-1 0,1 1 0,-1 0 0,1 0-1,-1 0 1,1 0 0,-1 0 0,1 0-1,-1 0 1,1 0 0,-1 0 0,1 0 0,-1 0-1,1 0 1,-1 0 0,1 0 0,-1 0-1,1 1 1,-1-1 0,1 0 0,0 0 0,-1 1-1,0-1 1,-1 2-4,0 0-1,-1 0 1,1 0 0,0 0-1,0 1 1,0-1 0,0 0-1,1 1 1,-3 4 0,1 0 36,1-1 0,0 1-1,0 0 1,1 0 0,0 0 0,0-1 0,0 1 0,1 14-1,1-18 5,-1 1-1,1-1 1,-1 0-1,1 0 0,0 0 1,0 0-1,0 0 1,1 0-1,2 5 0,-3-7-13,0 0 0,0 1 0,0-1 0,1 0 0,-1 1 0,1-1 0,-1 0-1,1 0 1,-1 0 0,1 0 0,-1 0 0,1-1 0,0 1 0,0 0 0,-1-1 0,1 1-1,3 0 1,-2-1-8,0 0-1,-1-1 1,1 1-1,-1 0 1,1-1 0,-1 0-1,1 0 1,-1 1-1,1-1 1,-1 0-1,0-1 1,1 1-1,-1 0 1,0-1-1,0 1 1,0-1-1,0 0 1,0 0-1,0 0 1,2-3 0,3-5 13,0 1 1,0-1 0,5-13 0,-7 13-8,-1-1 0,0 0 0,0 0-1,-2 0 1,1 0 0,-1 0 0,-1 0 0,0-1 0,-1 1-1,0-1 1,0 1 0,-1 0 0,-1-1 0,0 1 0,0 0-1,-1 0 1,-1 0 0,0 0 0,0 1 0,-1-1 0,-1 1-1,1 1 1,-2-1 0,-7-9 0,14 19-15,0-1-1,0 1 1,0 0 0,0 0 0,-1-1 0,1 1 0,0 0-1,0 0 1,0 0 0,0-1 0,0 1 0,-1 0-1,1 0 1,0 0 0,0 0 0,0 0 0,-1-1-1,1 1 1,0 0 0,0 0 0,-1 0 0,1 0-1,0 0 1,0 0 0,-1 0 0,1 0 0,0 0-1,0 0 1,-1 0 0,1 0 0,0 0 0,-2 8 129,6 16 144,4-2-4,1 0 1,0-1-1,2 0 1,0 0-1,1-1 1,17 20-1,0-4-69,2 0 0,36 31 0,-60-61-328,-6-4-9,1 0 1,0 1-1,1-2 1,-1 1-1,0 0 1,1 0-1,-1-1 1,1 1-1,-1-1 1,5 2-1,-6-3 90,-1 0 0,1 0 0,0 0 0,-1 0 1,1-1-1,0 1 0,0 0 0,-1 0 0,1-1 0,-1 1 0,1 0 0,0-1 0,-1 1 0,1 0 0,0-1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39.857"/>
    </inkml:context>
    <inkml:brush xml:id="br0">
      <inkml:brushProperty name="width" value="0.05" units="cm"/>
      <inkml:brushProperty name="height" value="0.05" units="cm"/>
      <inkml:brushProperty name="color" value="#FF0066"/>
    </inkml:brush>
  </inkml:definitions>
  <inkml:trace contextRef="#ctx0" brushRef="#br0">85 0 18340,'-8'23'3305,"-5"1"3360,-9-8-5033,-11-4-1095,24-14-770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6.014"/>
    </inkml:context>
    <inkml:brush xml:id="br0">
      <inkml:brushProperty name="width" value="0.05" units="cm"/>
      <inkml:brushProperty name="height" value="0.05" units="cm"/>
      <inkml:brushProperty name="color" value="#FF0066"/>
    </inkml:brush>
  </inkml:definitions>
  <inkml:trace contextRef="#ctx0" brushRef="#br0">31 0 11482,'-2'2'549,"-1"-1"0,0 1-1,1 0 1,-1 0-1,1 0 1,0 0 0,-1 0-1,1 0 1,-3 5-1,5-6-361,-1 1 0,0-1 0,1 1 0,0-1 0,-1 1 0,1 0-1,0-1 1,0 1 0,0-1 0,0 1 0,0 0 0,0-1 0,0 1-1,1-1 1,-1 1 0,0-1 0,1 1 0,0-1 0,-1 1-1,1-1 1,1 3 0,7 10 666,0 0 0,1 0 0,20 19 0,9 14 289,-25-29-943,-2 2-1,-1 0 0,0 1 0,-1-1 0,-2 2 0,8 25 0,-5-4-143,-2 1 1,5 53-1,-13-79-53,-1-13-4,0-1 1,0 1-1,0 0 1,1-1-1,0 1 1,0-1-1,0 1 1,1-1-1,-1 1 1,5 7-1,-6-12 1,0 0 1,0 0-1,0 0 0,0 1 0,1-1 1,-1 0-1,0 0 0,0 0 0,0 0 1,0 0-1,0 0 0,0 0 0,1 0 1,-1 0-1,0 0 0,0 0 0,0 0 1,0 0-1,0 0 0,0 0 0,1 0 1,-1 0-1,0 0 0,0 0 0,0 0 0,0 0 1,0 0-1,1 0 0,-1 0 0,0 0 1,0 0-1,0 0 0,0 0 0,0 0 1,0 0-1,1 0 0,-1 0 0,0-1 1,0 1-1,0 0 0,0 0 0,0 0 1,0 0-1,0 0 0,0 0 0,0 0 1,0-1-1,1 1 0,-1 0 0,0 0 1,0 0-1,0 0 0,3-6-25,-1 0 1,1 0-1,-1 0 0,2-12 1,0 5-16,-4 10 34,16-53-381,24-61 0,-34 102 305,1 0 1,1 0 0,0 0-1,1 1 1,0 0 0,1 1-1,1 0 1,23-22-1,-31 32 83,0 1-1,1-1 1,-1 1-1,1-1 0,-1 1 1,1 0-1,0 1 1,0-1-1,0 1 1,0-1-1,0 1 0,1 1 1,6-2-1,-7 2 14,-1 1-1,1-1 1,-1 1-1,0-1 0,1 1 1,-1 0-1,0 1 1,0-1-1,0 0 1,0 1-1,0 0 1,0 0-1,0 0 1,-1 0-1,1 0 1,0 0-1,1 3 0,27 33 316,-22-26-198,0 0 0,1 0 0,19 16 0,-26-26-121,0 0 1,-1 0 0,1 0 0,0 0 0,0 0-1,0-1 1,1 1 0,-1-1 0,0 0 0,0 0 0,1 0-1,-1-1 1,1 1 0,-1-1 0,0 0 0,1 0-1,-1 0 1,1 0 0,-1 0 0,1-1 0,3 0-1,-3-1-8,0 0 0,-1 1-1,1-2 1,0 1 0,-1 0-1,1-1 1,-1 1-1,0-1 1,0 0 0,0 0-1,0 0 1,0 0 0,-1-1-1,1 1 1,-1-1-1,2-3 1,4-9 1,-1 0 1,7-26-1,-9 27-2,-4 11 4,2-5-2,0 0 0,1 0-1,8-16 1,-10 23 9,-1-1 0,1 1 0,0 0 0,0 0 0,0 0 0,0 0 0,0 0 0,0 1 0,1-1 0,-1 0 0,1 1 0,-1 0 0,1 0 0,-1 0 0,1 0 0,0 0 0,3-1 0,7 1 83,-1 0-1,0 1 1,0 0 0,0 1-1,0 0 1,14 3-1,1 0-154,-26-4-10,-1 1 1,1-1-1,0 0 1,-1 0-1,1 0 1,0 0-1,-1 0 1,1 0-1,-1 0 1,1 0-1,0 0 1,-1-1-1,1 1 1,0 0-1,-1 0 1,1 0-1,-1-1 1,1 1 0,-1 0-1,1-1 1,-1 1-1,1-1 1,-1 1-1,1 0 1,-1-1-1,1 1 1,-1-1-1,1 0 1,0-1-354,-1 0 1,1 0 0,-1 1 0,1-1-1,-1 0 1,0 0 0,0 0 0,0-3-1,0-13-1367</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6.140"/>
    </inkml:context>
    <inkml:brush xml:id="br0">
      <inkml:brushProperty name="width" value="0.05" units="cm"/>
      <inkml:brushProperty name="height" value="0.05" units="cm"/>
      <inkml:brushProperty name="color" value="#FF0066"/>
    </inkml:brush>
  </inkml:definitions>
  <inkml:trace contextRef="#ctx0" brushRef="#br0">37 21 14835,'-11'-7'1464,"1"0"905,-2 4-1465,8 1-328,4 0-1664,14 4 3817,22 8-2385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41.999"/>
    </inkml:context>
    <inkml:brush xml:id="br0">
      <inkml:brushProperty name="width" value="0.05" units="cm"/>
      <inkml:brushProperty name="height" value="0.05" units="cm"/>
      <inkml:brushProperty name="color" value="#008C3A"/>
    </inkml:brush>
  </inkml:definitions>
  <inkml:trace contextRef="#ctx0" brushRef="#br0">775 1882 8754,'5'-21'2672,"1"14"-1153,-5 7-1480,-1 0 0,0 0 0,0 0 1,1 0-1,-1 0 0,0 0 1,1 1-1,-1-1 0,0 0 0,0 0 1,1 0-1,-1 0 0,0 0 1,0 0-1,1 1 0,-1-1 0,0 0 1,0 0-1,1 0 0,-1 0 1,0 1-1,0-1 0,0 0 0,0 0 1,1 1-1,-1-1 0,0 0 1,0 0-1,0 1 0,0-1 0,0 1 1,7 18 682,-7-16-510,1 0 1,0 1-1,0-1 0,1 0 1,-1 0-1,3 5 0,-3-8-125,0 1 0,0 0-1,0 0 1,-1-1-1,1 1 1,0 0-1,0-1 1,0 1-1,0-1 1,0 1-1,0-1 1,0 1-1,0-1 1,0 0-1,0 1 1,1-1-1,-1 0 1,0 0-1,0 0 1,0 0-1,0 0 1,0 0-1,0 0 1,2-1-1,8-1 567,-1-1-1,15-6 0,15-4 83,22 1-75,-29 6-11,43-13 1,-20-1 3,-1-2 0,100-58 0,-110 56-452,-28 15-83,1-1 0,-1-1 0,28-22 0,17-15 473,-39 31-250,23-21 1,63-60 183,-85 78-522,35-23 1,-40 31 3,-1-1 1,0-1 0,-1 0 0,22-25 0,-19 14 19,-1-1 0,-1-1 1,-1 0-1,-1-1 0,-2-1 1,-1 0-1,17-57 0,-26 67 258,3-31 0,-1 0 0,2-19-217,-3 11-54,-5 51-4,0-1 1,-1 1 0,1-1 0,-2 1 0,1-1 0,-1 1 0,0 0 0,-5-11 0,0-3 40,-12-46 5,14 57-50,1 0 1,-1 0 0,0 1-1,-1 0 1,0 0 0,-10-11-1,-16-25 19,14 14-20,-18-45 0,32 68-5,0 0 0,-1 0 0,0 1 0,0-1-1,-1 1 1,1 0 0,-2 1 0,1-1 0,-1 1-1,-11-8 1,-8-4 5,-49-23 0,19 11-7,-68-31-17,79 40 39,-92-38 20,109 48-51,0 2-1,0 1 1,-1 1 0,0 2-1,-42-3 1,-152 5-39,123 4 55,80 0-28,0 1 0,0 0 0,-30 8 0,-59 23-136,51-14 117,-19 5 21,-136 38 66,207-60-43,0 0-1,1 0 0,-1 1 1,1 0-1,-1 0 0,1 0 1,0 1-1,1-1 0,-1 1 1,1 0-1,-1 1 0,1-1 1,-5 9-1,-4 5-18,1 2-1,-11 24 1,-5 9 9,9-17 4,-20 50 0,27-47 12,2 0 0,-5 44 0,2-10-9,13-71 0,-39 236-56,38-212 73,0-1 0,1 1 0,2-1 0,0 1-1,2-1 1,0 0 0,12 34 0,38 86 220,-47-129-153,0 1-1,1-2 1,1 1-1,1-1 1,0-1-1,0 0 0,2 0 1,0-1-1,0 0 1,1-1-1,21 15 1,46 28 463,20 16 28,-83-56-479,2-1 0,0 0 0,0-1-1,1-2 1,1 0 0,0 0 0,30 9 0,84 11 90,-52-14-94,-77-16-73,-1 0 1,1-1-1,-1 0 1,0 0-1,1 0 1,-1 0-1,9-3 0,40-11 155,-18 3-121,-24 8-110,-7 3-35,0-1 0,0 0-1,0-1 1,0 1 0,-1-1-1,1 0 1,-1 0 0,1 0-1,-1 0 1,5-4 0,-8 5-629,-1-1 1,1 1 0,0 0-1,0 0 1,-1-1 0,1 1-1,-1 0 1,1-1-1,-1 1 1,1-2 0,1-10-1883</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6.497"/>
    </inkml:context>
    <inkml:brush xml:id="br0">
      <inkml:brushProperty name="width" value="0.05" units="cm"/>
      <inkml:brushProperty name="height" value="0.05" units="cm"/>
      <inkml:brushProperty name="color" value="#FF0066"/>
    </inkml:brush>
  </inkml:definitions>
  <inkml:trace contextRef="#ctx0" brushRef="#br0">110 0 16083,'-11'9'694,"1"0"0,0 0 0,1 1-1,0 0 1,0 1 0,-8 14-1,12-17-490,0 1 0,1 0-1,0 0 1,1 1-1,0-1 1,0 1-1,1 0 1,-2 19-1,3-28-184,1 1 1,0-1-1,0 1 0,-1-1 0,1 1 0,1-1 0,-1 1 0,0-1 1,0 1-1,0-1 0,1 1 0,-1-1 0,1 1 0,-1-1 1,1 1-1,0-1 0,-1 0 0,1 1 0,0-1 0,0 0 0,0 0 1,0 0-1,0 1 0,0-1 0,0 0 0,0 0 0,1-1 1,-1 1-1,0 0 0,1 0 0,-1-1 0,0 1 0,1 0 0,-1-1 1,1 0-1,-1 1 0,1-1 0,-1 0 0,1 0 0,1 1 1,6-2-8,1 1 0,-1-1 1,0 0-1,0-1 1,12-4-1,-11 4 15,29-9 22,-13 3 71,-1 2 0,27-4 0,-45 9-21,-1 0 0,0 1 1,0 0-1,1 0 0,-1 1 1,0-1-1,0 1 1,0 1-1,1-1 0,-1 1 1,-1 0-1,1 0 0,10 6 1,-13-5-47,0-1 1,0 1-1,0-1 1,0 1-1,0 0 1,-1 0-1,0 0 0,0 0 1,1 0-1,-2 1 1,1-1-1,0 1 1,-1-1-1,1 1 1,-1 0-1,0-1 1,-1 1-1,1 0 0,0 0 1,-1 0-1,0 0 1,0 5-1,-1 3-1,-1 0-1,0-1 1,0 1-1,-1 0 1,-8 19-1,6-19-152,0-1-1,-1 0 1,0-1-1,-1 1 0,0-1 1,0-1-1,-1 1 1,-1-1-1,1-1 0,-1 1 1,-11 6-1,16-11-169,-1-1-1,0 0 0,0 0 1,0-1-1,0 0 1,0 0-1,0 0 1,0 0-1,-1-1 0,1 0 1,-1 0-1,1 0 1,-1-1-1,1 0 0,-1 0 1,0 0-1,1 0 1,-1-1-1,1 0 0,0-1 1,-1 1-1,1-1 1,0 0-1,0 0 0,0 0 1,-9-6-1,-20-21-1160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7.043"/>
    </inkml:context>
    <inkml:brush xml:id="br0">
      <inkml:brushProperty name="width" value="0.05" units="cm"/>
      <inkml:brushProperty name="height" value="0.05" units="cm"/>
      <inkml:brushProperty name="color" value="#FF0066"/>
    </inkml:brush>
  </inkml:definitions>
  <inkml:trace contextRef="#ctx0" brushRef="#br0">9 122 11891,'-2'2'332,"1"1"0,0-1 1,0 1-1,0 0 1,0 0-1,1-1 1,-1 1-1,1 0 0,0 0 1,-1 0-1,1 0 1,1-1-1,-1 1 0,0 0 1,1 0-1,-1 0 1,1 0-1,0-1 1,0 1-1,0 0 0,0-1 1,0 1-1,1-1 1,-1 1-1,3 2 1,4 5 228,0 0 1,1-1-1,0 0 1,13 9 0,-20-16-479,40 32 981,-16-13-378,24 23 0,-42-35-599,0 0-1,0 0 0,-1 1 0,0 0 0,-1 0 0,8 18 0,-11-20-63,-1-4-14,0 0 1,-1 1-1,2-1 0,-1-1 0,4 7 0,-6-10-9,0 0 0,0 0 1,1 1-1,-1-1 0,0 0 0,0 0 1,0 0-1,1 0 0,-1 0 1,0 1-1,0-1 0,0 0 0,1 0 1,-1 0-1,0 0 0,0 0 1,1 0-1,-1 0 0,0 0 0,0 0 1,1 0-1,-1 0 0,0 0 1,0 0-1,1 0 0,-1 0 1,0 0-1,0 0 0,1 0 0,-1 0 1,0 0-1,0 0 0,1 0 1,-1 0-1,0 0 0,0-1 0,0 1 1,1 0-1,-1 0 0,0 0 1,0 0-1,0-1 0,1 1 0,-1 0 1,0 0-1,0 0 0,0-1 1,0 1-1,0 0 0,0 0 1,0-1-1,1 1 0,-1 0 0,6-18-8,-5 13 6,5-16-32,1 1 1,1 0-1,1 0 0,1 1 0,0 0 1,22-29-1,-30 45 31,0 1-1,1 0 1,-1-1 0,1 1 0,-1 0-1,1 0 1,0 0 0,0 1-1,0-1 1,3-1 0,-5 3 4,1-1 0,-1 1 0,1 0 0,-1-1 0,1 1 0,-1 0 0,1 0 0,-1 0 0,1 0 0,-1 1 0,1-1 0,-1 0 0,1 1 0,-1-1 0,1 1 0,-1-1 0,1 1 0,-1 0 0,1-1 0,-1 1 0,0 0 0,0 0 0,2 1 0,25 25 96,-18-18-59,-1 0 1,1 0 0,1-1-1,17 10 1,-25-16-35,1 0 1,0-1-1,-1 1 1,1-1-1,0 0 1,0 0-1,0-1 1,0 1-1,0-1 0,0 1 1,0-1-1,0-1 1,0 1-1,0-1 1,0 1-1,0-1 0,0 0 1,0 0-1,5-3 1,-2 0 4,0 1 0,0-1 0,0-1-1,-1 0 1,1 1 0,-1-2 0,0 1 0,-1-1 0,0 0 0,0 0 0,0-1 0,0 1 0,-1-1 0,0 0 0,-1 0 0,1 0 0,3-14 0,-2 3 15,-1 0 0,0 0 0,-2 0 0,0 0 0,-1 0 0,-2-31 0,1 41-16,-1 0-1,0-1 0,-1 1 1,1 0-1,-1 0 1,-4-9-1,6 16-4,-1 0 0,1 1 0,0-1 0,0 1-1,-1-1 1,1 1 0,0-1 0,-1 1 0,1-1 0,-1 1 0,1-1 0,-1 1-1,1-1 1,-1 1 0,1 0 0,-1-1 0,1 1 0,-1 0 0,1 0 0,-1-1-1,1 1 1,-2 0 0,1 0 2,1 0-1,-1 0 1,1 0-1,-1 0 1,0 1-1,1-1 0,-1 0 1,1 0-1,-1 1 1,1-1-1,-1 0 1,1 1-1,-1-1 1,1 0-1,-1 1 1,1-1-1,0 1 1,-1 0-1,-2 3 28,1 0 1,-1 0-1,1 0 0,-2 6 1,4-10-32,-4 10 46,1 1 1,0-1 0,1 1-1,0 0 1,1-1 0,0 1-1,0 0 1,3 21 0,-2-25-60,1 0 0,0 0 0,1-1 1,0 1-1,0-1 0,0 1 0,1-1 1,-1 1-1,2-1 0,-1 0 1,1-1-1,0 1 0,0-1 0,0 1 1,8 6-1,-6-8-258,1 1 1,0-1-1,0 0 0,0-1 1,1 1-1,0-2 1,-1 1-1,1-1 0,0 0 1,0 0-1,10 0 1,41 0-1089</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7.839"/>
    </inkml:context>
    <inkml:brush xml:id="br0">
      <inkml:brushProperty name="width" value="0.05" units="cm"/>
      <inkml:brushProperty name="height" value="0.05" units="cm"/>
      <inkml:brushProperty name="color" value="#FF0066"/>
    </inkml:brush>
  </inkml:definitions>
  <inkml:trace contextRef="#ctx0" brushRef="#br0">0 256 13131,'5'-3'724,"0"0"1,0 0 0,0 1-1,0 0 1,0 0-1,0 0 1,0 1-1,7-1 1,-11 2-587,1-1 0,-1 1 1,1 0-1,0 0 0,-1 1 0,1-1 0,-1 0 0,1 0 1,-1 1-1,1-1 0,-1 1 0,1-1 0,-1 1 0,1 0 1,-1-1-1,0 1 0,1 0 0,-1 0 0,0 0 1,0 0-1,1 0 0,-1 0 0,0 1 0,0-1 0,0 0 1,0 0-1,-1 1 0,1-1 0,0 1 0,-1-1 0,1 1 1,0 1-1,1 4 248,0 0-1,-1 1 1,0-1 0,1 12-1,-2-27-231,4-115 700,-2 108-840,0 0-1,1 1 1,0-1-1,2 1 1,-1 0 0,9-18-1,-10 28-15,0 0-1,-1 0 0,1 0 1,1 0-1,-1 0 0,0 1 1,1-1-1,0 1 0,0 0 1,0 0-1,0 0 0,0 1 1,1-1-1,-1 1 0,1 0 1,-1 1-1,1-1 1,0 1-1,0 0 0,0 0 1,-1 0-1,8 0 0,0 1-565,0 0-1,0 1 0,1 0 1,-1 0-1,0 2 0,0 0 1,22 8-1,8 5-1060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8.182"/>
    </inkml:context>
    <inkml:brush xml:id="br0">
      <inkml:brushProperty name="width" value="0.05" units="cm"/>
      <inkml:brushProperty name="height" value="0.05" units="cm"/>
      <inkml:brushProperty name="color" value="#FF0066"/>
    </inkml:brush>
  </inkml:definitions>
  <inkml:trace contextRef="#ctx0" brushRef="#br0">1 1 12171,'1'0'5233,"11"0"-3017,4 0-71,12 0-865,5 3-248,5-1-400,3 3-160,3 2-288,-4-2-64,-2 1-440,-9-3-440,-8-5-1064,-4-5-593,-3-12 1209</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8.431"/>
    </inkml:context>
    <inkml:brush xml:id="br0">
      <inkml:brushProperty name="width" value="0.05" units="cm"/>
      <inkml:brushProperty name="height" value="0.05" units="cm"/>
      <inkml:brushProperty name="color" value="#FF0066"/>
    </inkml:brush>
  </inkml:definitions>
  <inkml:trace contextRef="#ctx0" brushRef="#br0">110 0 14251,'-7'15'2466,"1"0"-1,-8 26 1,9-17-690,-4 27 0,0 102 155,9-121-1460,-2 33-181,2-11-272,-2 0 1,-19 105-1,20-152-289,-1-1 0,0 1 0,-1-1 1,1 0-1,-5 7 0,7-12 200,0-1 1,0 0 0,0 1 0,0-1-1,0 0 1,-1 1 0,1-1 0,0 0-1,0 0 1,0 1 0,-1-1 0,1 0-1,0 0 1,0 1 0,-1-1 0,1 0-1,0 0 1,0 0 0,-1 0 0,1 1-1,0-1 1,-1 0 0,1 0 0,0 0-1,-1 0 1,1 0 0,0 0 0,-1 0-1,1 0 1,0 0 0,-1 0 0,1 0-1,0 0 1,-1 0 0,1 0 0,0 0-1,-1 0 1,1 0 0,0 0 0,0 0-1,-1-1 1,1 1 0,0 0 0,-1 0-1,1 0 1,0-1 0,0 1 0,-1 0-1,1 0 1,0-1 0,0 1 0,0 0-1,-1 0 1,1-1 0,0 1 0,0 0-1,0-1 1,0 1 0,-3-16-1415</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48.586"/>
    </inkml:context>
    <inkml:brush xml:id="br0">
      <inkml:brushProperty name="width" value="0.05" units="cm"/>
      <inkml:brushProperty name="height" value="0.05" units="cm"/>
      <inkml:brushProperty name="color" value="#FF0066"/>
    </inkml:brush>
  </inkml:definitions>
  <inkml:trace contextRef="#ctx0" brushRef="#br0">49 1 13995,'10'24'3081,"-1"7"2096,-4 9-1376,-3 3-689,-6 2-1623,-2-1-641,-14-13-1872,-2 5-1529,-1-13 1393</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50.390"/>
    </inkml:context>
    <inkml:brush xml:id="br0">
      <inkml:brushProperty name="width" value="0.05" units="cm"/>
      <inkml:brushProperty name="height" value="0.05" units="cm"/>
      <inkml:brushProperty name="color" value="#FF0066"/>
    </inkml:brush>
  </inkml:definitions>
  <inkml:trace contextRef="#ctx0" brushRef="#br0">315 862 11554,'13'2'1366,"-1"0"-1,1-1 1,-1-1-1,14 0 1,-7-2-683,0-1 1,21-5-1,-2-3-303,71-32-1,82-53 548,-168 82-733,-1 0 0,-1-2 0,0-1 0,-1 0 0,-1-1 0,18-22 0,-31 33-134,-1-1 0,0 0 0,0 0 0,-1 0 0,1 0 0,-2-1 0,1 0 0,-2 0 0,3-11 0,-3 14-44,-2-1-1,1 1 1,-1-1-1,0 0 1,0 1 0,-1-1-1,0 1 1,0-1-1,-1 1 1,1 0 0,-1-1-1,-1 1 1,-4-9 0,-11-14 19,-1 0 0,-1 0 1,-26-25-1,9 10-18,18 21-13,-1 0 0,0 2-1,-2 0 1,-29-20 0,40 33-9,0 1 0,0 0 1,-1 1-1,1 0 0,-2 1 1,1 0-1,0 1 0,-1 1 0,0 0 1,0 1-1,0 0 0,-13 0 1,11 2 7,-1 1 0,1 1 1,0 1-1,0 0 0,0 0 1,1 2-1,-1 0 0,1 0 1,-19 11-1,9-2 80,1 1-1,0 1 1,1 0 0,-27 27-1,33-27-9,1 1 0,1 1 0,0 0 0,-19 37-1,-33 85 310,-2 48 289,62-166-514,1 0-1,1 0 0,1 0 1,1 0-1,1 1 0,3 41 1,-1-54-70,1 0 0,0 0 0,1 0 0,0 0 0,0-1 1,1 1-1,0-1 0,1 0 0,0 0 0,1 0 0,6 7 1,-7-9-28,1-1 1,1 0-1,-1 0 1,1-1 0,0 1-1,0-2 1,0 1 0,1-1-1,0 0 1,0 0 0,0-1-1,0 0 1,13 2 0,-3-2-21,0-1 1,0-1-1,0 0 0,0-2 1,0 0-1,0-1 1,0 0-1,24-8 1,5-3-343,83-37 1,-41 7 10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5:52.761"/>
    </inkml:context>
    <inkml:brush xml:id="br0">
      <inkml:brushProperty name="width" value="0.05" units="cm"/>
      <inkml:brushProperty name="height" value="0.05" units="cm"/>
      <inkml:brushProperty name="color" value="#FF0066"/>
    </inkml:brush>
  </inkml:definitions>
  <inkml:trace contextRef="#ctx0" brushRef="#br0">265 857 11787,'23'4'868,"1"-1"0,-1-1 1,0-1-1,1-1 1,36-5-1,-39 2-683,0-1 1,0-1-1,0-1 1,0-1-1,-1-1 0,0 0 1,20-13-1,-16 7-2,0-2 1,0 0-1,-2-2 0,38-38 0,-41 35-23,-2 0 0,0-1 0,-2-1 0,-1 0-1,0-2 1,-2 1 0,13-36 0,-20 47-74,-1-1 0,-1 1-1,0-1 1,3-26 0,-6 31-60,0 0 0,-1 0 0,1 0-1,-2 0 1,1 0 0,-1 0 0,-1 0 0,-6-15 0,2 9-11,-1 1 0,-1-1 1,0 2-1,-20-24 1,8 15-15,-41-36-1,47 46-10,-1 1 0,0 0 0,0 1 0,-1 1-1,0 1 1,-1 0 0,-18-5 0,22 9 1,1 1 0,0 0 0,0 1-1,-1 1 1,0 0 0,1 1 0,-1 0 0,1 1 0,-1 1 0,-23 5 0,15 0 9,0 1 0,0 1 0,1 0 0,-31 20 0,19-7 65,-56 48 1,72-55-15,1 0 1,0 2-1,1-1 1,1 2-1,1 0 1,0 1-1,2 0 1,0 1-1,1 0 1,1 1-1,1 0 1,-8 32-1,10-23 67,1 0 1,1 1-1,1 42 0,3-52-11,1 1-1,2-1 0,0 1 0,1-1 1,10 31-1,-10-41-49,0-1 0,1-1-1,0 1 1,0-1 0,1 1 0,1-2 0,-1 1 0,1-1-1,1 0 1,0 0 0,0-1 0,0 0 0,1-1 0,17 11-1,-12-10-28,1 0-1,1-1 0,-1-1 0,1 0 0,0-1 0,0-1 1,0 0-1,0-1 0,21 0 0,-6-2-593,-1-2 0,0-1 0,0-1 1,0-1-1,58-19 0,44-38-880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4.726"/>
    </inkml:context>
    <inkml:brush xml:id="br0">
      <inkml:brushProperty name="width" value="0.05" units="cm"/>
      <inkml:brushProperty name="height" value="0.05" units="cm"/>
      <inkml:brushProperty name="color" value="#FF0066"/>
    </inkml:brush>
  </inkml:definitions>
  <inkml:trace contextRef="#ctx0" brushRef="#br0">64 78 7562,'-13'-13'2407,"-32"-35"4089,39 37-4395,6 10-2019,0 1 1,0 0-1,0 0 1,0 0 0,0 0-1,0-1 1,0 1 0,0 0-1,0 0 1,0 0-1,0-1 1,0 1 0,1 0-1,-1 0 1,0 0-1,0 0 1,0-1 0,0 1-1,0 0 1,0 0-1,1 0 1,-1 0 0,0 0-1,0-1 1,0 1 0,0 0-1,0 0 1,1 0-1,-1 0 1,0 0 0,0 0-1,0 0 1,1 0-1,0 0 108,0 0 0,0 0 0,1 0-1,-1 0 1,0 0 0,0 0 0,1 1-1,-1-1 1,0 0 0,0 1-1,0-1 1,0 1 0,0 0 0,0-1-1,0 1 1,2 1 0,0 1 38,1 0 0,-1 1 1,1 0-1,-1-1 0,0 1 0,-1 1 1,1-1-1,-1 0 0,4 8 0,0 4 267,6 25 1,6 42 147,11 121 0,5 29-544,-31-221-94,0 1-1,0-1 1,1 0-1,1 0 0,7 15 1,-6-20-1,-1-10 5,0-17 3,4-68-50,6-39-249,-11 99 142,2 0-1,14-39 1,-17 60 115,0 0 1,0 0 0,1 0-1,0 0 1,0 1-1,6-9 1,-9 14 26,0 0 0,0 0-1,0 0 1,0 0 0,0 0 0,0 0 0,0 0-1,0 1 1,0-1 0,0 0 0,1 1 0,-1-1-1,0 0 1,0 1 0,1 0 0,-1-1 0,0 1-1,1 0 1,-1 0 0,0 0 0,1-1 0,-1 1-1,0 1 1,1-1 0,-1 0 0,0 0 0,1 0-1,-1 1 1,0-1 0,1 1 0,-1-1 0,0 1-1,0-1 1,0 1 0,1 0 0,-1 0 0,0-1-1,0 1 1,0 0 0,0 0 0,1 2 0,4 5-3,0 0 0,0 0 0,-1 1 0,0 0 0,-1 0 0,0 0 0,0 0 0,4 18 0,-5-14 19,1-1 0,1 0 0,0-1 0,0 1 0,10 13 0,-12-21-3,0 0-1,1 0 1,0 0 0,0 0 0,0 0 0,0-1 0,0 0 0,1 0 0,0 0-1,-1-1 1,1 1 0,0-1 0,8 2 0,-5-2 2,1 0 1,0-1 0,-1 0-1,1-1 1,0 0-1,0 0 1,14-2-1,-20 1-9,-1 1 0,1-1-1,0 0 1,-1 0-1,1-1 1,-1 1-1,1 0 1,-1-1-1,0 1 1,1-1-1,-1 0 1,0 0-1,0 0 1,0 0 0,0 0-1,-1 0 1,3-4-1,3-5 36,-1-1-1,8-19 1,-4 8 2,9-19 34,-11 22 1,1 1 0,13-21 0,-21 39-69,-1 1 0,0-1 1,1 0-1,-1 1 0,1-1 1,-1 1-1,0-1 0,1 1 1,0-1-1,-1 1 0,1-1 0,-1 1 1,1-1-1,-1 1 0,1 0 1,0-1-1,-1 1 0,1 0 0,0 0 1,-1-1-1,2 1 0,-1 0 1,0 0 0,-1 1 0,1-1-1,-1 0 1,1 0 0,-1 1-1,1-1 1,-1 0 0,1 1 0,-1-1-1,1 0 1,-1 1 0,1-1-1,-1 1 1,0-1 0,1 1 0,-1-1-1,0 1 1,1 0 0,1 5 29,0-1 1,0 0 0,0 1-1,1 7 1,1 12 72,0-2 5,7 24 0,-9-42-105,0 1 1,0-1 0,0 0 0,0 0 0,1 0 0,0 0 0,0 0 0,1 0 0,6 6 0,-10-10-22,1 0-1,-1-1 1,1 1-1,0 0 1,0-1-1,-1 1 1,1-1 0,0 1-1,0-1 1,0 1-1,0-1 1,-1 0-1,1 1 1,0-1-1,0 0 1,0 0 0,0 0-1,0 1 1,0-1-1,0 0 1,0 0-1,0 0 1,0-1 0,0 1-1,1 0 1,0-1-48,-1 0 0,1 0 1,-1 0-1,0 0 1,1 0-1,-1 0 0,0-1 1,0 1-1,0 0 1,0-1-1,0 1 0,0 0 1,1-3-1,1-4-425,0 0 0,0 0 1,-1 0-1,3-13 0,2-67-1273,-5 40 1354</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4.869"/>
    </inkml:context>
    <inkml:brush xml:id="br0">
      <inkml:brushProperty name="width" value="0.05" units="cm"/>
      <inkml:brushProperty name="height" value="0.05" units="cm"/>
      <inkml:brushProperty name="color" value="#FF0066"/>
    </inkml:brush>
  </inkml:definitions>
  <inkml:trace contextRef="#ctx0" brushRef="#br0">14 49 13971,'-9'4'1128,"4"-4"633,14-5-745,8-6-808,6-3-632,6 2-993,6 2 769</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49.253"/>
    </inkml:context>
    <inkml:brush xml:id="br0">
      <inkml:brushProperty name="width" value="0.05" units="cm"/>
      <inkml:brushProperty name="height" value="0.05" units="cm"/>
      <inkml:brushProperty name="color" value="#008C3A"/>
    </inkml:brush>
  </inkml:definitions>
  <inkml:trace contextRef="#ctx0" brushRef="#br0">3 50 14427,'-2'1'3545,"2"3"-1649,0 1 1873,3-5-3097,6-3-448,4-9-416,14-9-1624,6-2 1264</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5.603"/>
    </inkml:context>
    <inkml:brush xml:id="br0">
      <inkml:brushProperty name="width" value="0.05" units="cm"/>
      <inkml:brushProperty name="height" value="0.05" units="cm"/>
      <inkml:brushProperty name="color" value="#FF0066"/>
    </inkml:brush>
  </inkml:definitions>
  <inkml:trace contextRef="#ctx0" brushRef="#br0">252 10 11803,'1'0'121,"-1"0"1,0 0 0,1 0 0,-1-1 0,0 1 0,1 0 0,-1 0 0,0 0 0,1-1-1,-1 1 1,0 0 0,0-1 0,1 1 0,-1 0 0,0-1 0,0 1 0,0 0 0,0-1-1,1 1 1,-1 0 0,0-1 0,-5-3 2678,-16 5 378,15 1-2918,-1 0 1,1 0 0,-1 1 0,1 0-1,0 1 1,0-1 0,1 1-1,-1 0 1,1 1 0,0-1-1,0 1 1,0 0 0,0 0 0,1 1-1,0-1 1,-5 10 0,5-7-226,0-1 0,0 1 1,1 0-1,0 0 1,0 0-1,1 0 1,0 0-1,1 1 0,0-1 1,0 1-1,0-1 1,1 1-1,2 9 0,-2-16-36,0 1-1,0-1 1,1 1 0,0-1-1,-1 1 1,1-1-1,0 0 1,0 1-1,0-1 1,0 0-1,1 0 1,-1 0-1,1 0 1,-1 0 0,1 0-1,0 0 1,-1 0-1,1-1 1,0 1-1,0-1 1,0 1-1,1-1 1,-1 0-1,0 0 1,0 0-1,1 0 1,-1 0 0,0 0-1,1-1 1,-1 1-1,1-1 1,-1 0-1,1 1 1,-1-1-1,1 0 1,-1-1-1,1 1 1,2-1-1,1 0 4,-1 0 1,0 0-1,0-1 0,0 0 0,0 0 0,0 0 0,-1-1 0,1 1 0,-1-1 0,1 0 0,-1-1 0,0 1 0,0-1 0,-1 1 0,1-1 0,-1 0 0,5-8 0,1-9 92,2-5 869,-14 33-44,-2-4-378,1-13-28,4-22 128,2 26-291,1 20-198,-2-8-152,0-1-1,0 0 0,1 0 0,0 0 1,0 0-1,0 0 0,0 0 0,6 7 1,3 2-7,16 18 1,-15-20 2,16 24 1,-19-23 59,-1 1 0,0 1 0,-2 0 1,1 0-1,-2 0 0,0 1 1,0 0-1,-2 0 0,0 0 0,1 26 1,-4-29-11,0-1 0,-1 1 0,0 0 0,-1-1-1,-1 1 1,0-1 0,-1 0 0,0 0 0,0 0 0,-2 0 0,1-1 0,-2 0 0,1 0 0,-11 12 0,9-14-6,0-1-1,0 0 1,-1 0 0,0-1-1,0 0 1,-1 0 0,0-1-1,0-1 1,0 0 0,-1 0-1,-16 5 1,13-6-17,-1-1 0,1 0-1,0-1 1,-1 0 0,0-1 0,1-1 0,-1 0 0,-24-4-1,31 3-49,1-1 0,0 0 0,-1 0 0,1-1 0,0 0-1,0 0 1,-11-7 0,17 9-80,-1 0 0,1 0 0,-1 0-1,1 0 1,0 0 0,0-1 0,-1 1 0,1 0 0,0-1-1,0 1 1,0-1 0,1 1 0,-1-1 0,0 1 0,0-1-1,1 0 1,-1 1 0,1-1 0,0 0 0,-1 0 0,1 1-1,0-1 1,0 0 0,0 0 0,0 1 0,0-1 0,1 0-1,-1 0 1,0 1 0,1-1 0,-1 0 0,1 1-1,0-1 1,0 1 0,-1-1 0,1 0 0,0 1 0,2-2-1,32-46-5347,-9 21 3446</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6.091"/>
    </inkml:context>
    <inkml:brush xml:id="br0">
      <inkml:brushProperty name="width" value="0.05" units="cm"/>
      <inkml:brushProperty name="height" value="0.05" units="cm"/>
      <inkml:brushProperty name="color" value="#FF0066"/>
    </inkml:brush>
  </inkml:definitions>
  <inkml:trace contextRef="#ctx0" brushRef="#br0">5 0 16572,'-2'17'1806,"0"0"1,2 0-1,0 0 1,4 30-1,-1-30-1278,1 1 0,1-1 0,1 0-1,0 0 1,1 0 0,1-1 0,14 23-1,-4-10-154,13 18 271,37 80 0,-59-98-526,-8-24-91,0-1 1,0 1-1,1-1 0,0 1 1,-1-1-1,4 5 0,-5-9-25,0 0 0,0 1 0,1-1 0,-1 0 0,0 0 0,0 0-1,0 0 1,0 0 0,0 0 0,0 0 0,0 1 0,0-1 0,1 0 0,-1 0 0,0 0 0,0 0-1,0 0 1,0 0 0,0 0 0,1 0 0,-1 0 0,0 0 0,0 0 0,0 0 0,0 0-1,0 0 1,1 0 0,-1 0 0,0 0 0,0 0 0,0 0 0,0 0 0,0 0 0,1 0 0,-1 0-1,0 0 1,0 0 0,0 0 0,0 0 0,0 0 0,0-1 0,1 1 0,-1 0 0,0 0 0,6-9 33,2-13-7,2-11 6,-3 4-11,1 1 0,2 1 0,23-48 0,-24 65-27,-8 10 4,-1 0-1,0 0 1,0 0-1,0-1 1,1 1 0,-1 0-1,0 0 1,0 0-1,0 0 1,0 1-1,1-1 1,-1 0-1,0 0 1,0 0 0,0 0-1,1 0 1,-1 0-1,0 0 1,0 0-1,0 0 1,0 0-1,1 0 1,-1 1 0,0-1-1,0 0 1,0 0-1,0 0 1,0 0-1,1 0 1,-1 1-1,0-1 1,0 0 0,0 0-1,0 0 1,0 1-1,6 24-30,-5-13 34,1-6 2,0 1 0,0-1-1,0 0 1,1 0 0,0 0 0,7 11 0,28 28 16,-5-4-1288,-32-41 1105,-1 1 0,0-1-1,1 1 1,-1-1 0,0 1 0,1 0 0,-1-1 0,1 0 0,-1 1 0,1-1 0,-1 1 0,1-1 0,-1 0 0,1 1 0,-1-1 0,1 0 0,0 1 0,-1-1 0,1 0 0,1 0 0,-1 0-194,0 0 0,0-1-1,0 1 1,0-1 0,0 1 0,0-1 0,0 0 0,-1 1 0,1-1 0,0 0-1,0 0 1,1-1 0,11-9-1370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6.615"/>
    </inkml:context>
    <inkml:brush xml:id="br0">
      <inkml:brushProperty name="width" value="0.05" units="cm"/>
      <inkml:brushProperty name="height" value="0.05" units="cm"/>
      <inkml:brushProperty name="color" value="#FF0066"/>
    </inkml:brush>
  </inkml:definitions>
  <inkml:trace contextRef="#ctx0" brushRef="#br0">70 273 16732,'11'-4'1234,"1"0"0,-1-1-1,0 0 1,14-10 0,-22 13-1019,1 0-1,-1-1 0,0 1 1,0-1-1,0 0 0,-1 0 1,1 1-1,-1-2 0,1 1 1,-1 0-1,0 0 0,0-1 0,-1 1 1,1-1-1,-1 0 0,0 0 1,2-5-1,-3 9-205,0-1 0,0 1 0,0-1 0,0 0 0,0 1 0,0-1 0,0 1 0,0-1 0,0 0 0,0 1-1,0-1 1,0 1 0,0-1 0,0 1 0,-1-1 0,1 0 0,0 1 0,0-1 0,-1 1 0,1-1 0,0 1 0,-1-1 0,1 1 0,-1 0 0,1-1 0,0 1 0,-2-1 0,1 0-4,0 1 1,0 0 0,0 0 0,0-1-1,0 1 1,-1 0 0,1 0 0,0 0-1,0 0 1,0 0 0,0 1 0,0-1-1,-2 1 1,-3 1-4,0 0 1,0 0-1,0 1 0,-6 4 1,1 0-7,0 1 0,1 1 1,-1 0-1,2 0 0,-1 1 1,-12 17-1,17-21 2,1 1 0,0 0 1,0 0-1,0 0 0,1 1 1,0-1-1,0 1 0,1 0 1,0-1-1,0 1 0,1 0 0,-1 10 1,2-17 1,0 0 1,0 1-1,0-1 1,0 0 0,0 1-1,0-1 1,0 0-1,0 1 1,1-1-1,-1 0 1,0 0 0,1 1-1,-1-1 1,1 0-1,-1 0 1,1 0-1,0 0 1,-1 0 0,1 0-1,0 0 1,0 0-1,0 0 1,0 0-1,0 0 1,0 0 0,0 0-1,0-1 1,0 1-1,0 0 1,0-1-1,1 1 1,-1-1-1,0 1 1,0-1 0,1 0-1,-1 0 1,0 1-1,1-1 1,-1 0-1,0 0 1,0 0 0,3-1-1,3 0 6,1 0-1,-1-1 1,0 0-1,0-1 1,0 0-1,7-3 0,15-11 18,0 0 0,31-27-1,-27 19 16,-28 22 4,1-1 0,-1 1 0,1 0 0,-1 1 0,1-1 0,0 1 0,0 0 0,0 0 1,0 1-1,1 0 0,8-1 0,-11 2 0,-1 0 1,0 0 0,0 1-1,0-1 1,0 1 0,1-1-1,-1 1 1,0 0 0,0 0-1,0 1 1,0-1-1,-1 0 1,1 1 0,0 0-1,-1 0 1,1 0 0,-1 0-1,1 0 1,-1 0 0,0 1-1,0-1 1,0 1 0,0-1-1,2 5 1,-1-1-17,1 0 1,0 0-1,1 0 0,-1-1 1,11 9-1,-12-11-19,1 0 1,0 0-1,0 0 0,-1-1 1,2 1-1,-1-1 0,0 0 1,0-1-1,1 1 0,4 1 1,-5-3 46,1 0 0,-1 0 1,0 0-1,1 0 1,-1 0-1,0-1 1,1 0-1,-1 0 0,0 0 1,0-1-1,0 1 1,0-1-1,0 0 1,0 0-1,0 0 0,0-1 1,-1 1-1,1-1 1,-1 0-1,6-6 1,2-4 206,0 0 0,-1-1 0,16-29 0,-14 22-57,-1-1 1,11-32 0,-18 43-187,-1 0 1,0 0-1,-1 0 0,0 0 1,-1 0-1,0 0 1,-2-18-1,1 29-22,-4-24-142,4 23 92,0 0-1,0 0 1,0 1 0,-1-1 0,1 0 0,0 1 0,0-1 0,-1 0 0,1 1-1,0-1 1,-1 1 0,1-1 0,-1 0 0,1 1 0,-1-1 0,1 1 0,-1-1-1,1 1 1,-1-1 0,1 1 0,-1 0 0,0-1 0,1 1 0,-1 0 0,0-1-1,1 1 1,-1 0 0,0 0 0,1 0 0,-2 0 0,1 0-33,1 0 1,0 0 0,0 0-1,-1 0 1,1 0 0,0 0-1,-1 0 1,1 0 0,0 0-1,0 0 1,-1 0-1,1 0 1,0 1 0,-1-1-1,1 0 1,0 0 0,0 0-1,0 0 1,-1 1 0,1-1-1,0 0 1,0 0 0,0 1-1,-1-1 1,1 0-1,0 0 1,0 1 0,0-1-1,0 0 1,0 1 0,0-1-1,0 0 1,-1 1 0,1-1-1,0 0 1,0 0 0,0 1-1,0-1 1,0 0-1,0 1 1,1-1 0,-1 0-1,0 1 1,0-1 0,0 0-1,0 0 1,0 1 0,0-1-1,0 0 1,1 0-1,-1 1 1,0-1 0,16 12-1572</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7.227"/>
    </inkml:context>
    <inkml:brush xml:id="br0">
      <inkml:brushProperty name="width" value="0.05" units="cm"/>
      <inkml:brushProperty name="height" value="0.05" units="cm"/>
      <inkml:brushProperty name="color" value="#FF0066"/>
    </inkml:brush>
  </inkml:definitions>
  <inkml:trace contextRef="#ctx0" brushRef="#br0">241 120 8130,'1'-7'1789,"0"0"1,0 0 0,3-11-1,-2 12-455,-1-1 0,0 1-1,1-12 1,-2 18-1246,0-1-1,0 1 1,0-1 0,0 1 0,0 0-1,0-1 1,0 1 0,0-1-1,0 1 1,-1-1 0,1 1-1,0 0 1,0-1 0,0 1-1,-1 0 1,1-1 0,0 1-1,0-1 1,-1 1 0,1 0 0,0 0-1,-1-1 1,1 1 0,0 0-1,-1 0 1,1-1 0,-1 1-1,1 0 1,0 0 0,-1 0-1,1 0 1,-1-1 0,1 1-1,0 0 1,-1 0 0,1 0 0,-1 0-1,1 0 1,-1 0 0,0 0-1,-18 6 1426,8 0-1117,0 0 1,1 1-1,0 1 0,0 0 1,-9 9-1,-42 48 712,8 2-428,47-60-638,1 0 0,1 1 0,0 0-1,0 0 1,0 0 0,1 1 0,-3 10 0,6-18-41,-1 0 0,1 0 1,0 0-1,0 0 0,-1 0 1,1 0-1,0 0 0,0 0 1,0-1-1,0 1 0,0 0 1,0 0-1,1 0 0,-1 0 1,0 0-1,0 0 0,1 0 1,-1 0-1,0 0 0,1-1 1,-1 1-1,1 0 0,-1 0 1,1 0-1,-1-1 0,1 1 1,0 0-1,-1-1 0,1 1 1,0-1-1,0 1 0,-1 0 1,1-1-1,0 0 0,0 1 1,0-1-1,0 0 0,0 1 1,0-1-1,-1 0 0,1 0 1,0 1-1,2-1 0,0 0 1,1-1 0,-1 1 0,1 0 0,-1-1 0,1 0-1,-1 0 1,0 0 0,1 0 0,-1 0 0,6-4-1,-3 1 3,1-1-1,-1 0 1,0-1-1,-1 1 1,0-1-1,1 0 1,-2 0-1,1-1 1,4-9-1,-3 7 7,-2-1-1,1 0 1,-1 0-1,-1 0 1,0 0-1,2-14 1,-4 23-12,-1 1-1,0 0 1,0-1 0,0 1 0,0 0 0,1-1-1,-1 1 1,0 0 0,0 0 0,0-1-1,1 1 1,-1 0 0,0 0 0,0 0 0,1-1-1,-1 1 1,0 0 0,1 0 0,-1 0 0,0 0-1,1 0 1,-1-1 0,0 1 0,1 0-1,-1 0 1,0 0 0,1 0 0,-1 0 0,0 0-1,1 0 1,-1 0 0,0 0 0,1 0 0,-1 0-1,1 1 1,16 3-364,-7-2 12,-4-2 40,0 0 0,-1 0 0,1-1 0,0 0 0,0 0 1,-1 0-1,1-1 0,-1 1 0,1-1 0,-1-1 0,1 1 0,8-6 1,3-4-1185,0-1 0,18-17 0,6-11-1057,-2-8 1084</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7.447"/>
    </inkml:context>
    <inkml:brush xml:id="br0">
      <inkml:brushProperty name="width" value="0.05" units="cm"/>
      <inkml:brushProperty name="height" value="0.05" units="cm"/>
      <inkml:brushProperty name="color" value="#FF0066"/>
    </inkml:brush>
  </inkml:definitions>
  <inkml:trace contextRef="#ctx0" brushRef="#br0">331 27 12491,'-6'-4'549,"0"0"0,0 1 1,0 0-1,-1 0 0,1 0 1,-8-1-1,10 3-206,-1 1 1,0-1-1,1 1 1,-1 0-1,0 0 1,1 0-1,-1 1 0,0 0 1,1 0-1,-6 1 1,-2 2 243,0 1 1,0 1 0,1-1-1,0 2 1,-1-1 0,2 2-1,-1-1 1,1 2-1,1-1 1,-16 18 0,15-14-207,0 0 1,1 1-1,1 0 0,0 1 1,0 0-1,1 0 1,1 0-1,-7 24 0,10-21-301,0-1 1,1 0-1,1 1 0,0 0 0,1-1 0,1 1 0,1-1 0,0 1 0,1-1 0,1 0 0,0 0 0,2 0 0,-1 0 1,2-1-1,0 0 0,1-1 0,0 1 0,1-1 0,18 20 0,79 75-493,-32-42-4427,-68-62 4080,-3-1-2006,-6-3 1090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7.619"/>
    </inkml:context>
    <inkml:brush xml:id="br0">
      <inkml:brushProperty name="width" value="0.05" units="cm"/>
      <inkml:brushProperty name="height" value="0.05" units="cm"/>
      <inkml:brushProperty name="color" value="#FF0066"/>
    </inkml:brush>
  </inkml:definitions>
  <inkml:trace contextRef="#ctx0" brushRef="#br0">1 422 10410,'40'-7'944,"5"-7"833,9-5-737,1-12-344,7-6-240,-4-8-384,-8-3-152,-5-1-536,-7-3-320,-9-5-1153,-6-5 1137</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7.837"/>
    </inkml:context>
    <inkml:brush xml:id="br0">
      <inkml:brushProperty name="width" value="0.05" units="cm"/>
      <inkml:brushProperty name="height" value="0.05" units="cm"/>
      <inkml:brushProperty name="color" value="#FF0066"/>
    </inkml:brush>
  </inkml:definitions>
  <inkml:trace contextRef="#ctx0" brushRef="#br0">134 28 11274,'-1'-2'252,"0"0"0,0-1 0,-1 1-1,1 0 1,-1 0 0,0 0 0,1 0-1,-1 0 1,0 1 0,0-1 0,-3-1-1,4 2-108,0 1 1,0 0-1,0-1 0,0 1 0,0 0 0,0 0 0,0 0 0,-1 0 0,1 0 1,0 0-1,0 0 0,0 0 0,0 0 0,0 0 0,0 1 0,0-1 1,-1 0-1,1 1 0,0-1 0,0 1 0,0 0 0,0-1 0,1 1 1,-1-1-1,0 1 0,0 0 0,0 0 0,0 0 0,0 1 0,-5 5 519,0 0 0,1 0 0,0 1 1,0 0-1,0 0 0,-5 15 0,2-2 583,-8 36 1,11-28-891,1 0 1,1 0 0,1 1-1,2-1 1,1 0 0,1 1-1,2-1 1,9 37 0,12 25-317,44 107 1,-36-110-126,-31-80-116,3 6-1071,1 0 1,13 25-1,-15-36-1058,3-6 938</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8.136"/>
    </inkml:context>
    <inkml:brush xml:id="br0">
      <inkml:brushProperty name="width" value="0.05" units="cm"/>
      <inkml:brushProperty name="height" value="0.05" units="cm"/>
      <inkml:brushProperty name="color" value="#FF0066"/>
    </inkml:brush>
  </inkml:definitions>
  <inkml:trace contextRef="#ctx0" brushRef="#br0">0 147 15891,'0'1'116,"1"-1"-1,-1 1 1,0-1-1,1 1 1,-1-1-1,0 1 1,1-1-1,-1 1 0,1-1 1,-1 0-1,0 1 1,1-1-1,-1 0 1,1 1-1,-1-1 1,1 0-1,0 0 1,-1 1-1,1-1 0,-1 0 1,1 0-1,-1 0 1,1 0-1,0 0 1,-1 0-1,1 0 1,0 0-1,18-2 1026,-17 2-1034,23-7 616,0-1-1,0-1 0,37-20 0,-35 17-555,42-23-51,23-10-91,-89 43-17,-1 1-1,1 0 1,0 0-1,0 1 1,0-1-1,0 1 1,0-1-1,3 1 1,-5 0 14,1 0 0,-1 0 0,0 1 1,0-1-1,0 0 0,0 1 0,0-1 0,0 1 1,0-1-1,0 1 0,0 0 0,0-1 0,0 1 1,0 0-1,-1 0 0,1 0 0,0-1 0,0 1 1,-1 0-1,1 0 0,0 0 0,-1 0 0,1 0 1,0 2-1,2 8 321,1 0 0,-2 0-1,0 1 1,0-1 0,-1 0 0,0 13 0,0-11-184,-1-1-1,2 0 1,0 1 0,0-1 0,6 16 0,-8-27-203,0-1 0,0 1 0,1-1 0,-1 1 0,0-1 0,0 1 0,0-1 0,1 1 0,-1 0 0,0-1 0,1 0 0,-1 1 0,1-1 0,-1 1 0,0-1 0,1 1 0,-1-1 1,1 0-1,-1 1 0,1-1 0,-1 0 0,1 1 0,-1-1 0,2 0 0,-2 0-91,1 0-1,-1 0 1,1-1 0,-1 1-1,1 0 1,-1 0 0,1-1-1,-1 1 1,1 0 0,-1-1-1,0 1 1,1-1 0,-1 1 0,1 0-1,-1-1 1,0 1 0,1-1-1,-1 1 1,0-2 0,12-28-4453,-6 6 2984</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8.278"/>
    </inkml:context>
    <inkml:brush xml:id="br0">
      <inkml:brushProperty name="width" value="0.05" units="cm"/>
      <inkml:brushProperty name="height" value="0.05" units="cm"/>
      <inkml:brushProperty name="color" value="#FF0066"/>
    </inkml:brush>
  </inkml:definitions>
  <inkml:trace contextRef="#ctx0" brushRef="#br0">19 0 13699,'-10'2'1720,"1"2"1441,9-3-2217,2-1-704,7 2-1336,-1-2-464,11 7 711</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8.791"/>
    </inkml:context>
    <inkml:brush xml:id="br0">
      <inkml:brushProperty name="width" value="0.05" units="cm"/>
      <inkml:brushProperty name="height" value="0.05" units="cm"/>
      <inkml:brushProperty name="color" value="#FF0066"/>
    </inkml:brush>
  </inkml:definitions>
  <inkml:trace contextRef="#ctx0" brushRef="#br0">1 197 13979,'16'14'2283,"-11"-11"-1569,0 1 1,-1-1-1,0 1 1,0 0-1,0 0 0,0 0 1,0 0-1,-1 1 1,0 0-1,0 0 1,0-1-1,2 8 0,-4-11-629,4 28 884,-5-28-962,0 0 1,0-1-1,0 1 1,0 0-1,0 0 1,0 0-1,-1 0 1,1 0-1,0 0 1,0 0-1,-1 0 1,1 0-1,0-1 1,-1 1-1,1 0 1,-1 0-1,1 0 1,-1-1-1,0 1 1,1 0-1,-1-1 1,0 1-1,1 0 1,-1-1-1,0 1 1,0-1-1,1 1 1,-3 0-1,3-1-6,0 0-1,0 0 1,-1 0-1,1 0 1,0 0-1,0 1 0,-1-1 1,1 0-1,0 0 1,-1 0-1,1 0 1,0 0-1,-1 0 0,1 0 1,0 0-1,-1 0 1,1 0-1,0-1 1,0 1-1,-1 0 0,1 0 1,0 0-1,-1 0 1,1 0-1,0 0 1,0-1-1,-1 1 0,1 0 1,0 0-1,0 0 1,0-1-1,-1 1 1,1 0-1,0 0 1,0-1-1,0 1 0,-1-15-4,9-15-24,-1 18 33,0-1-1,1 1 1,0 0 0,0 0-1,1 1 1,1 1-1,0-1 1,0 1-1,1 1 1,0 0 0,19-11-1,-28 19 17,0 0-1,0-1 1,0 1-1,1 0 1,-1 1-1,0-1 0,0 0 1,1 1-1,-1-1 1,0 1-1,1-1 1,-1 1-1,0 0 1,1 0-1,-1 0 1,0 1-1,1-1 1,-1 0-1,0 1 1,3 0-1,-1 1-6,-1 0 0,0 0 0,0 0 1,0 0-1,0 1 0,0-1 0,0 1 0,-1 0 0,1 0 0,-1 0 0,3 5 0,-4-8-14,-1 0 1,0 0-1,1 0 1,-1 0-1,0 1 1,1-1-1,-1 0 1,1 0-1,-1 0 1,0 0-1,1 0 1,-1 0-1,0 0 1,1 0-1,-1 0 1,0 0-1,1 0 1,-1 0-1,1 0 1,-1-1-1,0 1 1,1 0-1,-1 0 1,0 0-1,0 0 1,1-1-1,-1 1 1,0 0-1,1 0 1,-1-1-1,0 1 1,0 0-1,1 0 1,-1-1-1,0 1 1,10-11 0,-7 7 0,-1-1 1,0 1 0,0 0 0,0-1 0,2-8-1,6-16 49,-7 22-6,1-1 0,1 2 0,-1-1 0,1 0 1,0 1-1,1 0 0,0 0 0,0 0 1,0 1-1,0 0 0,14-8 0,-19 12-19,0 1 0,0-1 0,0 1 0,0 0 0,0-1 0,0 1 0,0 0 0,0 0 0,0 0 0,0 0 0,0 0 0,0 0 0,0 0 0,0 0 0,0 0-1,0 0 1,0 0 0,0 1 0,0-1 0,0 0 0,0 1 0,0-1 0,1 1 0,0 1 51,0 0-1,0 0 1,0 0-1,-1 0 1,1 1 0,2 4-1,-3-6-64,-1 1-1,1-1 1,0 1-1,0 0 1,0-1 0,0 1-1,0-1 1,0 0-1,1 1 1,-1-1-1,0 0 1,1 0 0,-1 0-1,1 0 1,-1 0-1,1 0 1,-1 0-1,1-1 1,0 1 0,-1 0-1,1-1 1,0 1-1,2-1 1,-1 0-291,0-1 0,1 1-1,-1-1 1,1 0 0,-1 0 0,0 0 0,6-4 0,-5 4-428,-1-1 0,0 1 0,1-1 0,-1 1 0,1 0 0,-1 0 0,1 1 0,3-1 0,7 2-924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1.996"/>
    </inkml:context>
    <inkml:brush xml:id="br0">
      <inkml:brushProperty name="width" value="0.05" units="cm"/>
      <inkml:brushProperty name="height" value="0.05" units="cm"/>
      <inkml:brushProperty name="color" value="#008C3A"/>
    </inkml:brush>
  </inkml:definitions>
  <inkml:trace contextRef="#ctx0" brushRef="#br0">787 39 6705,'-3'-6'730,"1"3"-232,0-1 0,0 1 0,-1-1 0,1 1 0,-6-5 0,7 7-434,0 0 0,0 0 0,0 1 0,0-1 0,-1 0 0,1 1 0,0 0 0,0-1 0,-1 1-1,1-1 1,0 1 0,0 0 0,-1 0 0,1 0 0,0 0 0,-1 0 0,1 0 0,0 0 0,-1 0-1,1 1 1,0-1 0,-2 1 0,-18 7 232,1 0-1,-19 12 1,4-1 383,6-4 563,1 2 1,-29 24-1,21-16-395,10-5-521,2 0 0,0 1 0,-25 30-1,-54 81 678,73-85-821,1 1-1,3 2 1,2 1 0,-27 86-1,-10 81 122,54-180-279,1 0 1,-2 49-1,7 77 22,1-149-36,1 61 383,14 94 0,-10-140-259,1-1 1,1-1-1,1 1 1,2-1-1,1 0 1,18 32-1,-7-20-20,2-2 0,1-1-1,2-1 1,1-1 0,2-2-1,2 0 1,63 49 0,-67-61-72,1-2 0,1 0 0,0-2 0,1-2 0,1 0 0,55 15 1,-31-15 112,1-3 1,1-2-1,0-3 1,0-3 0,0-2-1,1-2 1,-1-3-1,63-12 1,-56 3 174,0-3-1,100-36 1,-133 38-208,0-1 0,-1-2 1,-1-1-1,-1-1 0,0-2 0,46-41 0,111-133 514,45-40 211,-218 223-728,-1 0-1,0-1 0,-1 0 0,0-1 1,-1 0-1,0 0 0,-1-1 0,10-22 0,-5 1-5,-1-2-1,-2 1 0,-2-1 0,-1-1 0,-2 1 1,-1-1-1,-3 0 0,-2-53 0,-2 72-83,0-1-1,-2 1 1,-1-1 0,0 1 0,-1 1-1,-1-1 1,-18-33 0,-6 0 37,-47-59 0,-18-30-9,81 114-49,-2 1 1,-30-36-1,37 51-6,0 0 0,-1 0 0,-1 2 0,0-1-1,0 2 1,-1-1 0,-15-7 0,-15-2-3,0 2 1,-1 2-1,-50-10 1,48 14 0,1-3 1,-78-31 0,18-16-7,73 40-1,-65-30 0,85 46-8,-1 0 1,1 1 0,-1 0 0,0 1-1,0 1 1,0 0 0,0 0-1,0 1 1,0 1 0,0 1-1,-21 4 1,-8 5-64,1 1 0,-46 22 0,-229 117-440,251-117 134,44-23-31,-45 20-913,58-28-53,-1 0-1,-18 3 1,24-5-542</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9.105"/>
    </inkml:context>
    <inkml:brush xml:id="br0">
      <inkml:brushProperty name="width" value="0.05" units="cm"/>
      <inkml:brushProperty name="height" value="0.05" units="cm"/>
      <inkml:brushProperty name="color" value="#FF0066"/>
    </inkml:brush>
  </inkml:definitions>
  <inkml:trace contextRef="#ctx0" brushRef="#br0">27 1 19980,'-26'3'6910,"37"14"-5593,15 27-1213,32 82-1,7 53-78,-2-8-474,-58-158 151,-3-10-152,-1 0-1,1 0 1,-1 0 0,0 1-1,0-1 1,0 0 0,1 7-1,-10-16-3140,7 5 3449,-14-20-706</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19.524"/>
    </inkml:context>
    <inkml:brush xml:id="br0">
      <inkml:brushProperty name="width" value="0.05" units="cm"/>
      <inkml:brushProperty name="height" value="0.05" units="cm"/>
      <inkml:brushProperty name="color" value="#FF0066"/>
    </inkml:brush>
  </inkml:definitions>
  <inkml:trace contextRef="#ctx0" brushRef="#br0">12 123 17668,'-2'3'518,"0"0"0,1 0 0,-1 0 0,1 0 0,0 1 0,0-1 0,0 0 0,0 5 0,1-8-382,0 1 0,0 0-1,0-1 1,0 1 0,0 0 0,0-1 0,1 1 0,-1 0 0,0-1 0,0 1 0,1 0 0,-1-1 0,0 1 0,1 0-1,-1-1 1,1 1 0,-1-1 0,1 1 0,0 0-51,1 0 1,-1 0-1,0-1 0,0 1 0,1-1 1,-1 1-1,0-1 0,1 1 0,-1-1 1,0 0-1,1 1 0,2-1 0,4 0 86,0-1 0,0 1 0,1-1 0,-1-1 0,0 1 0,0-1 0,14-6-1,57-30 84,-34 15-1113,-23 13-1515,1 0 0,-1 2 1,1 1-1,1 1 1,43-7-1,-66 13 2299,1 0-1,-1 0 1,1 0 0,0 0 0,-1 0-1,1 1 1,-1-1 0,1 0 0,-1 1-1,1-1 1,1 2 0,0 0 549,-1-1 1,0 1 0,1 0-1,-1 0 1,0 0-1,0 0 1,2 4 0,-2-4-35,-1 0 1,1 0 0,-1 0 0,1 0 0,0 0-1,0-1 1,0 1 0,0-1 0,0 1-1,0-1 1,0 0 0,0 0 0,3 1 0,-1-1-154,0 0 0,0 0 0,0-1 1,0 0-1,0 1 0,0-1 0,0-1 1,0 1-1,0-1 0,0 1 0,0-1 1,0 0-1,-1-1 0,1 1 0,4-3 1,2-2 283,0 0 0,0-1 1,14-14-1,-14 13-57,0-1 0,19-10 0,-27 18-448,1-1 0,0 1 1,-1 0-1,1 1 0,0-1 0,0 0 1,-1 1-1,1-1 0,0 1 0,0 0 1,0 0-1,0 0 0,-1 1 0,1-1 1,0 1-1,0-1 0,-1 1 0,1 0 1,0 0-1,-1 0 0,1 0 1,0 1-1,-1-1 0,0 1 0,1-1 1,-1 1-1,0 0 0,0 0 0,2 2 1,1 2-40,0-1 0,0 1 0,-1 0 0,0 0 0,0 0 0,-1 0 0,1 1 0,-1-1 0,-1 1 0,3 10 1,-2 0-442,-2-1 1,0 1 0,-1 0-1,0 0 1,-2 0 0,-3 20 0,0-4 101,-1 20-439</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0.397"/>
    </inkml:context>
    <inkml:brush xml:id="br0">
      <inkml:brushProperty name="width" value="0.05" units="cm"/>
      <inkml:brushProperty name="height" value="0.05" units="cm"/>
      <inkml:brushProperty name="color" value="#FF0066"/>
    </inkml:brush>
  </inkml:definitions>
  <inkml:trace contextRef="#ctx0" brushRef="#br0">192 833 9218,'-5'8'876,"3"-6"-391,1 0 1,-1 0-1,1 0 1,0 0 0,0 0-1,0 1 1,0-1-1,0 0 1,0 1-1,1-1 1,-1 1-1,1-1 1,-1 3 0,1-5-445,0 0 0,0 1 0,0-1 0,0 0 0,0 0 0,0 0 0,0 0 0,0 0 0,0 0 0,0 0 0,0 0 1,0 1-1,0-1 0,0 0 0,0 0 0,0 0 0,0 0 0,0 0 0,1 0 0,-1 0 0,0 0 0,0 0 0,0 0 0,0 1 0,0-1 1,0 0-1,0 0 0,0 0 0,0 0 0,0 0 0,0 0 0,1 0 0,-1 0 0,0 0 0,0 0 0,0 0 0,0 0 0,0 0 1,0 0-1,0 0 0,0 0 0,0 0 0,1 0 0,-1 0 0,0 0 0,0 0 0,0 0 0,0 0 0,0 0 0,0 0 0,0 0 1,0 0-1,1 0 0,-1 0 0,0 0 0,0 0 0,0-1 0,7-6 1170,8-15 126,104-240 3005,-109 234-4252,-1-1 0,-2 0 0,-1 0 0,-1 0 0,-1-1-1,-2 0 1,-1 1 0,-2-1 0,0 0 0,-2 0 0,-2 1-1,0-1 1,-2 1 0,-1 1 0,-16-37 0,21 57-73,-1 0 0,0 1 0,0-1 0,0 1 0,-1 0-1,-10-11 1,13 16-5,0 1 0,0-1 1,0 0-1,0 1 0,0-1 0,0 1 0,-1 0 0,1 0 0,0 0 0,0 0 0,-1 0 0,1 0 0,-1 1 0,1-1 0,-1 1 0,1 0 0,-1 0 0,1 0 1,-1 0-1,0 0 0,1 0 0,-1 0 0,1 1 0,-1 0 0,-2 0 0,-2 2 27,0 1 0,1-1 0,-1 1 0,1 1 0,0-1 0,0 1 0,0 0 0,0 0 0,1 1 0,-7 8 0,-2 5 57,1 1-1,-11 22 1,10-16 4,2 1 1,0 1-1,2 0 0,-7 36 0,12-43-7,1 0-1,2 1 1,0-1-1,1 1 1,1 0-1,4 32 0,-3-47-55,1 0 0,-1 0 0,1 0 0,1 0 0,-1 0 0,1-1 0,0 1 0,1-1 0,-1 0 0,1 1 0,1-2 0,6 9 0,-7-10-20,0-1 0,0 0 0,0 0 0,1 0 0,-1 0 0,1-1 0,-1 1 0,1-1 0,0 0 0,0-1 0,0 1 0,0-1 0,0 0 0,0 0 0,0-1 0,1 0 0,9 0 0,-3-1-7,0-1-1,-1-1 1,1 0-1,-1-1 1,1 0-1,-1 0 1,0-1 0,-1-1-1,1 0 1,11-9-1,4-4 7,-1-2 0,36-37-1,-28 21-10,-2-2-1,43-66 1,-68 95-19,-2 3-13,0 0 0,1 0-1,0 0 1,0 1 0,7-7-1,-12 13 24,0 0 0,0 0-1,1 0 1,-1 0 0,0-1-1,0 1 1,0 0 0,1 0-1,-1 0 1,0 0 0,0 0-1,1 0 1,-1 0 0,0 0 0,0 0-1,1 0 1,-1 0 0,0 0-1,0 0 1,0 0 0,1 0-1,-1 0 1,0 0 0,0 0-1,1 0 1,-1 0 0,0 0 0,0 0-1,0 0 1,1 0 0,-1 1-1,0-1 1,0 0 0,0 0-1,1 0 1,-1 0 0,0 0-1,0 1 1,0-1 0,0 0-1,1 0 1,-1 0 0,0 1 0,0-1-1,0 0 1,3 13-150,-3 0 49,0 0 0,-1-1 0,-3 16 0,2-19 78,0 1-1,1 0 1,0-1 0,1 1 0,0 0-1,0-1 1,1 1 0,3 11 0,-4-19 28,1 1 0,0-1 0,0 0 0,0 0 0,1 0 0,-1 0 0,0 0 0,1 0 0,-1-1 0,1 1 0,0 0 0,-1-1 0,1 1 0,0-1 0,0 0 0,0 1 0,0-1 0,0 0 0,0 0 0,0 0 0,1-1 0,-1 1 0,0 0 0,0-1 0,1 0 0,-1 1 0,0-1 0,1 0 0,-1 0 0,0 0 0,3-1 0,3 0 4,-1 0 1,0 0 0,0-1 0,0 0 0,0-1-1,-1 1 1,1-1 0,12-8 0,-8 4-4,-1 0 1,0-2 0,-1 1 0,11-13 0,-16 16-4,1 0 1,-1 0-1,-1-1 1,1 1-1,-1-1 1,0 0-1,0 0 1,-1 0 0,4-12-1,-6 16 0,0 1 1,1-1-1,-1 0 1,0 0-1,0 0 1,0 0-1,-1 1 1,1-1-1,0 0 1,-1 0-1,1 0 0,-1 1 1,1-1-1,-1 0 1,0 1-1,0-1 1,0 0-1,-1-1 1,1 1-4,-1 0 1,0 0-1,-1 0 1,1 1 0,0-1-1,0 0 1,-1 1 0,1 0-1,-1-1 1,-4-1 0,-1 1-17,1 0 1,-1 1 0,0-1 0,1 2-1,-1-1 1,0 1 0,-12 1 0,3 1-82,-1 1 0,1 1 0,-22 9 1,-49 23-925,47-19-81,66-28-4331,6-4 3550,9-1 313</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1.255"/>
    </inkml:context>
    <inkml:brush xml:id="br0">
      <inkml:brushProperty name="width" value="0.05" units="cm"/>
      <inkml:brushProperty name="height" value="0.05" units="cm"/>
      <inkml:brushProperty name="color" value="#FF0066"/>
    </inkml:brush>
  </inkml:definitions>
  <inkml:trace contextRef="#ctx0" brushRef="#br0">0 690 15139,'4'15'2465,"-2"-7"-524,0 0 1,1 0-1,4 11 0,-6-18-1746,0 1 0,0-1-1,0 1 1,0-1 0,0 1 0,0-1-1,0 1 1,0-1 0,1 0-1,-1 0 1,0 0 0,1 0 0,-1 0-1,1 0 1,-1 0 0,1 0-1,0 0 1,-1-1 0,1 1 0,0-1-1,2 1 1,2 0-141,0-1 0,0 0 0,1 0 0,-1-1 0,0 1 0,0-1 0,0-1 0,0 1 0,0-1 0,0 0 0,-1 0 0,1-1 0,8-5 0,-3 1-123,-1-1-1,0-1 1,0 1-1,-1-1 0,11-15 1,18-22-573,-38 46 634,1 0-1,-1 0 0,0-1 0,1 1 1,-1 0-1,0 0 0,1 0 1,-1-1-1,0 1 0,1 0 1,-1 0-1,0 0 0,1 0 1,-1 0-1,1 0 0,-1 0 0,0 0 1,1 0-1,-1 0 0,1 0 1,-1 0-1,0 0 0,1 0 1,-1 0-1,1 0 0,-1 0 1,0 0-1,1 0 0,-1 1 0,0-1 1,1 0-1,-1 0 0,0 1 1,1-1-1,-1 0 0,0 0 1,1 1-1,-1-1 0,0 0 1,0 1-1,1-1 0,12 19-124,-8-12 98,-4-5 34,1 0 1,0 0-1,0 0 0,0-1 1,1 1-1,-1-1 0,0 1 1,0-1-1,1 0 0,-1 0 1,1 0-1,-1 0 1,1-1-1,-1 1 0,1 0 1,0-1-1,-1 0 0,1 0 1,0 0-1,-1 0 0,1 0 1,0 0-1,-1-1 0,5-1 1,1 0 0,0 0 0,0-1 0,-1 0 0,1 0 0,-1-1 0,12-7 0,-15 8 40,0 0 0,1 0 1,-1-1-1,-1 1 0,1-1 0,0 0 1,5-8-1,-8 10-19,0 0 1,0-1-1,0 1 0,0 0 1,-1 0-1,1 0 0,0 0 1,-1-1-1,0 1 1,0 0-1,1 0 0,-1-1 1,-1 1-1,1 0 0,0 0 1,0-1-1,-1 1 1,0 0-1,1 0 0,-1 0 1,-1-3-1,-5-7 110,-1-1 0,0 1 0,0 1 0,-14-14 0,9 10-61,-14-22 0,26 36-69,1 0 1,-1 0 0,0-1-1,0 1 1,1 0-1,-1 0 1,0-1 0,1 1-1,-1 0 1,1-1-1,0 1 1,0-1-1,-1 1 1,1-1 0,0 1-1,0 0 1,0-1-1,0 1 1,1-1 0,0-2-1,-1 3-2,2 0-1,-1-1 1,0 1 0,0 0-1,0-1 1,1 1-1,-1 0 1,0 0-1,1 0 1,-1 0 0,1 0-1,0 0 1,-1 1-1,1-1 1,0 1 0,2-2-1,72-17-52,-49 13 53,-1-1 0,36-14 0,-49 16 20,0-2 0,-1 0 0,1 0 0,-1-1 0,20-18 1,-30 24-14,-1 1 0,0-1 1,1 1-1,-1-1 1,0 1-1,0-1 1,0 0-1,0 1 1,-1-1-1,1 0 1,0 0-1,0-2 0,-1 4-4,0-1 0,0 1 0,0 0 0,0-1 0,0 1 0,0-1 0,0 1 0,0 0 0,0-1 0,-1 1 0,1 0-1,0-1 1,0 1 0,0 0 0,0-1 0,0 1 0,-1 0 0,1-1 0,0 1 0,0 0 0,-1 0 0,1-1 0,0 1-1,-1 0 1,0-1 1,1 1-1,-1 0 0,0-1 0,0 1 1,0 0-1,0 0 0,0 0 0,1 0 1,-1 0-1,0 0 0,0 0 0,0 0 0,0 0 1,-1 1-1,-5 0 0,0 2 0,0-1 0,0 1 1,0 0-1,0 0 0,1 1 0,0 0 0,-1 0 0,-8 9 0,12-11-2,0 1-1,0-1 0,0 1 0,1 0 0,0 0 1,-1 0-1,1 0 0,0 0 0,1 0 0,-1 1 1,0-1-1,1 0 0,0 1 0,0 0 0,0-1 1,0 1-1,1 0 0,-1-1 0,1 1 0,0 0 1,0 5-1,1-7 0,-1-1 0,0 0-1,1 0 1,-1 0 0,1 0 0,0 0 0,-1 0-1,1 0 1,0 0 0,-1 0 0,1 0 0,0 0-1,0-1 1,0 1 0,0 0 0,0-1 0,0 1 0,0 0-1,0-1 1,0 1 0,0-1 0,0 1 0,0-1-1,0 0 1,1 0 0,-1 1 0,1-1 0,5 1-2,0-1 1,0 0-1,11 0 1,-14-1 2,9 0-2,-1-1 1,1 0-1,-1-1 0,1-1 1,17-7-1,59-33 60,-33 15 112,-36 20-92,31-15 108,-45 22-176,0-1 0,0 2 0,0-1-1,1 1 1,-1 0 0,8-1 0,-10 3-7,-1-1 1,0 1-1,0 0 1,1 0-1,-1 0 0,0 0 1,0 1-1,0-1 1,0 1-1,3 2 1,13 6 9,-11-6-12,0-1 0,1-1 1,-1 0-1,0 0 0,1 0 1,16 0-1,-19-2 9,0-1 1,0 1-1,-1-1 0,1 0 1,0-1-1,-1 1 0,1-1 1,-1 0-1,0 0 0,1-1 1,6-4-1,-2-1 86,0 1-1,0-2 1,-1 1-1,0-1 1,-1-1-1,0 1 1,0-1 0,-1-1-1,0 0 1,8-18-1,-12 22-130,0 0-1,-1 0 0,0 0 1,0 0-1,-1-1 0,0 1 1,0-1-1,-1-10 0,0 13-229,-1 0-1,1 0 0,-1 0 0,-1 0 1,1 0-1,-1 0 0,0 1 0,0-1 1,0 1-1,0-1 0,-1 1 1,0 0-1,-4-6 0,7 19-5127</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1.630"/>
    </inkml:context>
    <inkml:brush xml:id="br0">
      <inkml:brushProperty name="width" value="0.05" units="cm"/>
      <inkml:brushProperty name="height" value="0.05" units="cm"/>
      <inkml:brushProperty name="color" value="#FF0066"/>
    </inkml:brush>
  </inkml:definitions>
  <inkml:trace contextRef="#ctx0" brushRef="#br0">1 1 17820,'-1'13'1433,"1"0"0,1-1 1,0 1-1,0 0 0,7 23 1,24 61 1771,-19-65-2639,9 41 0,-17-45-687,-1 0 0,-1 0 0,-1 0 0,-3 50 0,0-76-184,1 0 0,0 0 1,-1 0-1,1 0 0,-1 0 1,0 0-1,0 0 0,-1 2 1,4-15-6207,9-16 1257,7-26 2188</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1.941"/>
    </inkml:context>
    <inkml:brush xml:id="br0">
      <inkml:brushProperty name="width" value="0.05" units="cm"/>
      <inkml:brushProperty name="height" value="0.05" units="cm"/>
      <inkml:brushProperty name="color" value="#FF0066"/>
    </inkml:brush>
  </inkml:definitions>
  <inkml:trace contextRef="#ctx0" brushRef="#br0">296 0 17388,'-26'26'5552,"-4"18"-2933,9-13-1590,-24 33-281,4 2 0,-40 85-1,30-55-233,51-96-502,0 1 0,0-1 0,0 0-1,0 1 1,0-1 0,0 0 0,0 1 0,0-1 0,-1 0 0,1 1 0,0-1 0,1 0-1,-1 1 1,0-1 0,0 1 0,0-1 0,0 0 0,0 1 0,0-1 0,0 0-1,0 1 1,1-1 0,-1 0 0,0 0 0,0 1 0,0-1 0,1 0 0,-1 1-1,0-1 1,0 0 0,1 0 0,-1 1 0,0-1 0,1 0 0,-1 0 0,0 0 0,1 0-1,-1 0 1,0 1 0,1-1 0,-1 0 0,0 0 0,1 0 0,-1 0 0,0 0-1,1 0 1,-1 0 0,1 0 0,24 1 327,-18-2-289,20 0-101,0-1 1,0-1 0,-1-2-1,0 0 1,0-2 0,0-1-1,0-1 1,28-15-1,-43 18-498,1-1-1,-2 0 0,1 0 1,-1-1-1,16-15 0,37-52-5527,-46 55 4502,13-14 19</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2.345"/>
    </inkml:context>
    <inkml:brush xml:id="br0">
      <inkml:brushProperty name="width" value="0.05" units="cm"/>
      <inkml:brushProperty name="height" value="0.05" units="cm"/>
      <inkml:brushProperty name="color" value="#FF0066"/>
    </inkml:brush>
  </inkml:definitions>
  <inkml:trace contextRef="#ctx0" brushRef="#br0">0 56 12499,'14'75'11751,"-10"-58"-10732,2 0 0,0 0 1,0-1-1,14 23 0,-14-28-758,0 1 0,6 16 0,-10-24-426,-1 1 0,0 0-1,0-1 1,0 1-1,-1 0 1,1-1 0,-1 1-1,0 0 1,-1 7-1,0-12 95,1 0-1,0 0 0,0 0 0,0 0 0,-1 0 0,1 0 0,0 0 1,0 0-1,0-1 0,-1 1 0,1 0 0,0 0 0,0 0 0,0 0 0,-1 0 1,1 0-1,0 0 0,0 0 0,0 0 0,0-1 0,-1 1 0,1 0 1,0 0-1,0 0 0,0 0 0,0 0 0,0-1 0,0 1 0,0 0 1,-1 0-1,1 0 0,0-1 0,0 1 0,0 0 0,-3-8-696,-1-1 0,2 1 0,-1-1 0,-1-8 0,0-2-105,-30-154-1015,33 169 2069,1 0 0,-1-1 1,1 1-1,0 0 1,1 0-1,-1 0 0,1 0 1,0 0-1,2-7 0,-2 9-38,0 0-1,0-1 1,1 1 0,-1 0-1,1 0 1,-1 0 0,1 0-1,0 0 1,0 0 0,0 0-1,0 1 1,0-1 0,0 1-1,1-1 1,-1 1-1,3-1 1,3-1 174,0 0 1,1 1-1,-1 0 0,1 0 1,-1 1-1,1 0 0,-1 0 0,1 1 1,0 1-1,-1-1 0,17 4 1,-20-2-192,0-1 0,0 1 0,0-1 0,0 1 0,-1 1 0,1-1 0,-1 1 0,0-1 0,7 7 0,-9-7-80,1 0-1,-1 1 1,0 0 0,0-1-1,0 1 1,0 0-1,-1 0 1,1 0-1,-1 0 1,0 0-1,0 0 1,0 1 0,0-1-1,0 0 1,0 6-1,-1-2-1,0 0 0,-1 1 1,0-1-1,0 0 0,-1 0 0,0 0 0,0 0 0,0 0 0,-6 10 0,-5 9-101,-18 24 1,25-42-9,-5 11-665,-1-1 0,-1-1 1,0 0-1,-26 24 0,-11 4-6229,31-30 4562</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2.596"/>
    </inkml:context>
    <inkml:brush xml:id="br0">
      <inkml:brushProperty name="width" value="0.05" units="cm"/>
      <inkml:brushProperty name="height" value="0.05" units="cm"/>
      <inkml:brushProperty name="color" value="#FF0066"/>
    </inkml:brush>
  </inkml:definitions>
  <inkml:trace contextRef="#ctx0" brushRef="#br0">0 424 20084,'37'-27'1585,"15"-10"1087,17-8-399,19-7-369,1 0-456,-4-1-743,-14 4-265,-16 8-360,-6 4-160,-16 18-528,-9 7-409,-19 14-1295,-7 10-1041,4 23 1833</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22.766"/>
    </inkml:context>
    <inkml:brush xml:id="br0">
      <inkml:brushProperty name="width" value="0.05" units="cm"/>
      <inkml:brushProperty name="height" value="0.05" units="cm"/>
      <inkml:brushProperty name="color" value="#FF0066"/>
    </inkml:brush>
  </inkml:definitions>
  <inkml:trace contextRef="#ctx0" brushRef="#br0">0 251 23021,'35'-12'1760,"7"-10"1121,8-10-553,2 0-695,-4-1-633,-8 3-856,-5 2-144,-7 2-376,-4 4-296,4 12-5778,-8 6 4386</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37.042"/>
    </inkml:context>
    <inkml:brush xml:id="br0">
      <inkml:brushProperty name="width" value="0.05" units="cm"/>
      <inkml:brushProperty name="height" value="0.05" units="cm"/>
      <inkml:brushProperty name="color" value="#FF0066"/>
    </inkml:brush>
  </inkml:definitions>
  <inkml:trace contextRef="#ctx0" brushRef="#br0">0 82 5065,'0'-3'331,"1"1"-1,0 0 1,-1 0 0,1 0-1,0 0 1,0 0 0,0 0-1,0 1 1,0-1 0,1 0-1,-1 0 1,0 1 0,1-1-1,-1 1 1,1-1-1,0 1 1,3-2 0,4-4 54,0 2 0,11-6 0,-18 10-323,-1 0-1,1 0 1,0 1 0,0-1-1,0 1 1,0-1 0,0 1-1,0 0 1,0-1 0,0 1-1,0 0 1,0 1 0,0-1-1,0 0 1,3 1 0,0 1 126,1 0 0,-1 1 0,10 5 0,9 5 223,5-3-136,0-1-1,0-1 1,0-1 0,1-2 0,43 3 0,152-9 278,36-24 105,-139 11 187,155 1-1,72 49 6,-227-19-630,148 2 1,129-46 1442,-139 4-475,0 23-449,-44 11-323,-1-19 140,-10-19 164,32-4 390,1 22-37,-222 9-1040,1 1 1,0 0-1,0 2 0,0 0 0,-1 1 0,31 11 0,-34-9-286,1 0-1,22 5 0,-33-10-53,1 0-1,-1 0 0,0 0 0,1-1 1,-1 0-1,1 0 0,-1 0 0,0 0 1,1 0-1,-1-1 0,1 0 1,-1 1-1,0-1 0,0 0 0,1-1 1,-1 1-1,4-3 0,-1-1-150,-1 0 0,1-1 0,-1 0-1,8-12 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3.444"/>
    </inkml:context>
    <inkml:brush xml:id="br0">
      <inkml:brushProperty name="width" value="0.05" units="cm"/>
      <inkml:brushProperty name="height" value="0.05" units="cm"/>
      <inkml:brushProperty name="color" value="#008C3A"/>
    </inkml:brush>
  </inkml:definitions>
  <inkml:trace contextRef="#ctx0" brushRef="#br0">6 1108 8210,'-1'-3'284,"0"1"-1,0-1 1,0 1 0,1 0 0,-1-1 0,1 1 0,0-1 0,-1 1 0,1-1-1,0 0 1,1 1 0,-1-1 0,0 1 0,1-1 0,-1 1 0,1 0-1,0-1 1,0 1 0,0-1 0,0 1 0,0 0 0,0 0 0,1 0-1,-1 0 1,1 0 0,2-3 0,17-20 1222,-3 2-632,1 1 0,32-28 0,260-205 989,-44 42-1364,-182 153-463,119-64 1,212-109 216,-402 224-95,-9 6-38,-1 0-1,0 0 1,1 0-1,-1 0 1,1 1-1,0 0 1,-1 0-1,1 0 1,0 1-1,7-1 0,-12 2-113,0 0-1,0 0 0,0-1 0,0 1 0,0 0 0,1 0 0,-1 0 0,0 1 0,0-1 0,0 0 0,0 0 0,0 0 0,0 0 0,1 0 0,-1 0 0,0 0 0,0 0 1,0 0-1,0 0 0,0 0 0,0 0 0,0 0 0,1 0 0,-1 0 0,0 1 0,0-1 0,0 0 0,0 0 0,0 0 0,0 0 0,0 0 0,0 0 0,0 0 0,0 1 1,0-1-1,0 0 0,0 0 0,0 0 0,0 0 0,0 0 0,0 1 0,0-1 0,0 0 0,-2 7-618,0-2-361,2 7 317</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37.940"/>
    </inkml:context>
    <inkml:brush xml:id="br0">
      <inkml:brushProperty name="width" value="0.05" units="cm"/>
      <inkml:brushProperty name="height" value="0.05" units="cm"/>
      <inkml:brushProperty name="color" value="#FF0066"/>
    </inkml:brush>
  </inkml:definitions>
  <inkml:trace contextRef="#ctx0" brushRef="#br0">11 381 9698,'-10'10'990,"10"-10"-950,0 1-1,0-1 0,0 0 1,0 0-1,-1 0 0,1 0 0,0 0 1,0 1-1,0-1 0,0 0 0,0 0 1,0 0-1,0 0 0,0 1 1,0-1-1,0 0 0,0 0 0,0 0 1,0 0-1,0 1 0,0-1 1,0 0-1,0 0 0,0 0 0,0 0 1,1 1-1,-1-1 0,0 0 1,0 0-1,0 0 0,0 0 0,0 0 1,0 0-1,0 1 0,1-1 0,-1 0 1,2 0 98,0 1 1,0-1-1,0 1 0,0-1 1,0 0-1,0 0 1,0 0-1,0 0 0,0-1 1,3 0-1,117-24 2153,-53 8-1416,646-105 4378,9 39-2979,-512 61-1732,500-69 983,-692 88-1484,272-29 353,-287 32-390,-3-1-47,0 1 0,-1 0 0,1 0 0,0 0 0,0 0 1,0 0-1,0 0 0,0 0 0,0 1 0,0-1 0,-1 1 1,1-1-1,0 1 0,0 0 0,0 0 0,-1-1 0,1 1 1,-1 0-1,1 1 0,0-1 0,-1 0 0,3 3 1,4 8-343</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3.780"/>
    </inkml:context>
    <inkml:brush xml:id="br0">
      <inkml:brushProperty name="width" value="0.05" units="cm"/>
      <inkml:brushProperty name="height" value="0.05" units="cm"/>
      <inkml:brushProperty name="color" value="#FF0066"/>
    </inkml:brush>
  </inkml:definitions>
  <inkml:trace contextRef="#ctx0" brushRef="#br0">80 449 7194,'-1'-1'155,"-1"1"1,1-1 0,0 1 0,-1-1 0,1 1 0,0-1 0,0 0 0,-1 1 0,1-1 0,0 0 0,0 0 0,0 0 0,0 0 0,0 0 0,0 0 0,0 0 0,0 0 0,1 0-1,-1-1 1,0 1 0,0-2 0,-1-4 755,0 1-1,0 0 0,-1-13 0,3 15-307,0-1-1,-1 1 1,0-1-1,0 1 1,0-1 0,-1 1-1,0 0 1,-3-6-1,4 8-322,0 1 0,-1-1 0,1 1 0,-1 0 0,1 0-1,-1-1 1,1 1 0,-1 0 0,0 0 0,0 0 0,-2 0 0,3 0-191,1 1 0,0 0 0,-1 0 0,1 0 0,-1 0 0,1 0 0,-1 0-1,1 0 1,0 0 0,-1 0 0,1 0 0,-1 0 0,1 0 0,-1 0 0,1 0 0,0 1 0,-1-1 0,1 0 0,-1 0 0,1 0 0,-1 1 0,1-1-28,0 1-1,-1-1 1,1 1 0,0-1-1,0 1 1,-1-1-1,1 1 1,0-1-1,0 1 1,0 0 0,0-1-1,0 1 1,0-1-1,0 1 1,0-1-1,0 1 1,0 0 0,0-1-1,0 1 1,0 0-1,3 8 237,0 1 0,0-1 1,1 0-1,0-1 0,1 1 0,6 9 0,4 7-51,26 46 9,-19-37-129,25 59 0,-42-81-110,0 0-1,-1 0 1,-1 0-1,0 1 0,-1-1 1,0 1-1,-1-1 1,-1 1-1,-1 17 1,2-30-15,-2 1 0,1 0 0,0 0 0,0 0 0,0 0 0,0-1 0,0 1 0,-1 0 0,1 0 1,0-1-1,-1 1 0,1 0 0,0 0 0,-1-1 0,1 1 0,-1 0 0,1-1 0,-2 2 0,2-2 1,-1 0-1,1 1 1,-1-1-1,0 0 1,1 0-1,-1 0 1,1 0-1,-1 0 1,1 0-1,-1 0 1,1 0-1,-1 0 1,1 0-1,-1 0 1,1 0-1,-1-1 1,1 1-1,-1 0 1,1 0-1,-1 0 1,0-1-1,-3-2 7,1 1-1,-1-1 0,1 0 0,0 0 1,-5-6-1,-4-7-49,1 0 0,1-1 0,1 1 1,0-2-1,1 0 0,1 0 0,0 0 0,-6-32 0,6 13-34,1 0-1,2-1 1,2-58-1,2 93 78,3-47-6,-2 47 19,0 0 0,-1-1 0,1 1 0,0 0 1,0-1-1,1 1 0,-1 0 0,1 0 0,0 0 0,-1 0 0,5-4 0,-5 6 4,0 0-1,0 0 0,1 1 1,-1-1-1,0 1 0,0-1 1,0 1-1,1-1 0,-1 1 0,0 0 1,0-1-1,1 1 0,-1 0 1,0 0-1,1 0 0,-1 0 0,0 0 1,0 0-1,1 1 0,-1-1 1,0 0-1,1 1 0,-1-1 1,0 0-1,0 1 0,0 0 0,2 0 1,4 3 56,0 0 1,0 1 0,7 5 0,-8-5-25,-1-1-28,0-1 0,0 1 0,0-1 0,1-1-1,-1 1 1,1-1 0,0 0 0,0 0 0,0-1 0,0 1 0,0-1 0,0-1 0,6 1 0,-8-1-19,0 0 0,0-1 0,0 0 0,0 1 0,0-1 0,0-1 0,0 1 0,0-1 0,0 1 0,-1-1 0,1 0 0,-1 0 0,1-1 0,-1 1 0,0-1 0,0 1 1,0-1-1,0 0 0,-1 0 0,4-5 0,0 0 6,-1-1 1,-1 0-1,0 0 0,0 0 1,0-1-1,-1 0 1,2-10-1,7-72 29,-10 67-13,1 0 1,8-33-1,-11 57-18,0 1-1,0-1 1,0 1 0,1-1 0,-1 1-1,0-1 1,0 1 0,0-1-1,1 1 1,-1-1 0,0 1-1,0 0 1,1-1 0,-1 1-1,0-1 1,1 1 0,-1 0-1,1-1 1,5 4 201,3 17 160,-8-17-343,26 68 648,27 62-11,-46-115-610,2-1-1,0 0 0,1-1 1,0 0-1,17 17 0,-24-29-48,0 0-1,0-1 0,0 1 1,0-1-1,1 0 0,6 3 1,-9-5-31,-1 0 1,1-1 0,-1 1 0,0-1 0,1 1-1,0-1 1,-1 0 0,1 1 0,-1-1 0,1 0-1,-1 0 1,1 0 0,0 0 0,-1 0 0,1-1-1,-1 1 1,1 0 0,-1-1 0,1 1 0,-1-1-1,1 0 1,-1 1 0,0-1 0,1 0 0,1-2-1,0 1-154,-1-1-1,0 1 0,0-1 0,0 0 1,-1 0-1,1 0 0,-1 0 0,1 0 1,-1 0-1,0-1 0,0 1 0,-1 0 1,1-1-1,0 1 0,-1-4 0,1-9-1836,-3-31-1,1 33 943,-2-29-731</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4.173"/>
    </inkml:context>
    <inkml:brush xml:id="br0">
      <inkml:brushProperty name="width" value="0.05" units="cm"/>
      <inkml:brushProperty name="height" value="0.05" units="cm"/>
      <inkml:brushProperty name="color" value="#FF0066"/>
    </inkml:brush>
  </inkml:definitions>
  <inkml:trace contextRef="#ctx0" brushRef="#br0">0 0 14531,'2'0'8076,"-2"0"-7893,0 1 0,1-1 0,-1 0 0,1 0 0,-1 0 0,0 0 0,1 0-1,-1 0 1,0 1 0,1-1 0,-1 0 0,0 0 0,1 1 0,-1-1 0,0 0 0,1 0 0,-1 1-1,0-1 1,0 0 0,1 1 0,-1 0 0,6 14 383,0 1 1,-2 0-1,0 0 0,0 0 1,0 18-1,3 7-168,4 71 237,-3-20-89,-7-85-500,0 0-1,1 0 1,0 0-1,0-1 1,0 1-1,1 0 1,0-1-1,0 0 1,4 7-1,-5-11-30,0 0 0,-1 0 1,1 0-1,0 0 0,0-1 0,0 1 0,0-1 0,0 1 0,0-1 0,1 0 1,-1 0-1,0 0 0,1 0 0,-1 0 0,1 0 0,-1-1 0,1 1 0,-1-1 0,1 1 1,-1-1-1,1 0 0,-1 0 0,1-1 0,-1 1 0,1 0 0,0-1 0,-1 1 0,4-2 1,3-2-2,1 0 0,-1 0 0,0-1 1,0-1-1,0 1 0,0-1 0,-1-1 1,0 0-1,-1 0 0,11-12 1,7-11 38,28-46 1,-47 68-53,6-9-343,12-19-1657,-22 33 1740,-1 0 0,1 0 1,-1 0-1,0-1 0,0 1 1,0-1-1,0 1 1,-1-1-1,1-4 0,6-3-4751</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4.483"/>
    </inkml:context>
    <inkml:brush xml:id="br0">
      <inkml:brushProperty name="width" value="0.05" units="cm"/>
      <inkml:brushProperty name="height" value="0.05" units="cm"/>
      <inkml:brushProperty name="color" value="#FF0066"/>
    </inkml:brush>
  </inkml:definitions>
  <inkml:trace contextRef="#ctx0" brushRef="#br0">0 1 17564,'22'3'1469,"-1"0"0,0 2-1,0 1 1,39 16 0,-41-14-881,0 2 0,-1 1 0,0 0 0,-1 1 0,16 14-1,-18-13-432,-1 1 0,-1 0 0,-1 1 0,0 1 0,0 0 0,-2 0 0,0 1 0,-1 0 0,-1 1 0,0 0 0,-1 0 0,-1 1 0,4 23 0,-5-7-81,-1 0 0,-1 0 0,-2 0 0,-6 57 1,-3-35-513,-1 0 1,-20 59 0,26-103 63,-2 0 1,0 0-1,0-1 1,-1 0 0,0 0-1,-10 12 1,12-18-84,-1 1 1,-1-1-1,1-1 1,-1 1-1,0-1 0,-1 0 1,1 0-1,-1-1 1,0 0-1,0 0 1,-11 4-1,-19 4-1326</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4.919"/>
    </inkml:context>
    <inkml:brush xml:id="br0">
      <inkml:brushProperty name="width" value="0.05" units="cm"/>
      <inkml:brushProperty name="height" value="0.05" units="cm"/>
      <inkml:brushProperty name="color" value="#FF0066"/>
    </inkml:brush>
  </inkml:definitions>
  <inkml:trace contextRef="#ctx0" brushRef="#br0">31 0 13747,'-5'7'648,"2"-3"-40,1 0 1,-1 0 0,1 0-1,0 0 1,0 0-1,0 0 1,0 0 0,1 0-1,0 1 1,0-1-1,-1 6 1,0 21 530,1 0-1,6 56 1,18 60 602,-13-93-1024,3-1 0,2 0 0,35 84 0,-39-111-523,2-1 0,1 0 0,1-1 0,1 0 0,1-1 0,1-1-1,1-1 1,38 34 0,-42-44-144,0 0 0,1-2-1,0 0 1,1 0 0,-1-1 0,2-2-1,-1 1 1,1-2 0,-1 0 0,1-1-1,1-1 1,-1-1 0,19 0 0,-16-2-322,-1-1 1,1-1 0,-1-1-1,0 0 1,0-2 0,-1 0-1,1-1 1,-1-1 0,0-1-1,-1-1 1,29-17 0,35-34-1008</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8.053"/>
    </inkml:context>
    <inkml:brush xml:id="br0">
      <inkml:brushProperty name="width" value="0.05" units="cm"/>
      <inkml:brushProperty name="height" value="0.05" units="cm"/>
      <inkml:brushProperty name="color" value="#FF0066"/>
    </inkml:brush>
  </inkml:definitions>
  <inkml:trace contextRef="#ctx0" brushRef="#br0">11 1 11875,'0'0'192,"-1"0"1,1 0 0,-1 0 0,1 0-1,0 0 1,-1 0 0,1 0 0,-1 0 0,1 0-1,0 0 1,-1 0 0,1 1 0,-1-1 0,1 0-1,0 0 1,-1 1 0,1-1 0,0 0 0,-1 0-1,1 1 1,0-1 0,0 0 0,-1 1-1,1-1 1,0 0 0,0 1 0,-1-1 0,1 1-1,0-1 1,0 0 0,0 1 0,0-1 0,0 1-1,0-1 1,-1 1 0,1-1 0,0 0 0,0 1-1,0-1 1,1 1 0,3 21 1850,-2-12-1439,37 218 4205,7 36-2990,-31-202-1552,1-1 1,32 73-1,-39-113-265,1 0 1,1 0-1,1-1 0,25 34 1,-31-47-130,0 0 0,1-1 1,0 0-1,0 0 1,0-1-1,12 8 0,-14-11-90,1 1 1,-1-1-1,1 0 0,-1 0 0,1-1 0,0 1 0,0-1 0,-1-1 1,1 1-1,0-1 0,6 0 0,-6-1-283,0 0 0,0 0 1,0-1-1,0 0 0,0 0 1,-1 0-1,1-1 0,-1 0 0,0 0 1,10-7-1,14-16-1434</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8.771"/>
    </inkml:context>
    <inkml:brush xml:id="br0">
      <inkml:brushProperty name="width" value="0.05" units="cm"/>
      <inkml:brushProperty name="height" value="0.05" units="cm"/>
      <inkml:brushProperty name="color" value="#FF0066"/>
    </inkml:brush>
  </inkml:definitions>
  <inkml:trace contextRef="#ctx0" brushRef="#br0">48 346 10490,'9'19'5391,"14"21"0,-15-28-4393,0 0 1,-2 0-1,1 1 1,-2 0 0,6 17-1,-6-2-59,3 33 0,-4-23-482,1 24-69,-7-52-359,1-10-29,1 1 1,0-1 0,0 0 0,0 0 0,0 0 0,-1 0 0,1 0-1,0 1 1,0-1 0,0 0 0,-1 0 0,1 0 0,0 0-1,0 0 1,-1 0 0,1 0 0,0 0 0,0 0 0,0 0 0,-1 0-1,1 0 1,0 0 0,0 0 0,-1 0 0,1 0 0,0 0 0,-1 0-1,0-1 1,0 0 0,-1 0 0,1 0 0,0 0-1,0 0 1,0 0 0,-1 0 0,1 0-1,0-1 1,0 1 0,-1-2 0,-10-20-88,0-1 0,-14-40 0,-9-53-226,32 106 286,-7-21-11,2-1 1,1-1-1,-2-39 1,9 71 40,0 1 1,0-1-1,0 0 1,0 1-1,1-1 0,-1 0 1,0 0-1,1 1 1,-1-1-1,1 1 0,0-1 1,-1 0-1,1 1 1,0-1-1,0 1 1,0 0-1,0-1 0,0 1 1,0 0-1,2-2 1,-1 2 7,0 0 1,0 0 0,0 0 0,-1 0 0,1 0 0,0 1 0,0-1 0,1 0-1,-1 1 1,0 0 0,0 0 0,0-1 0,0 1 0,0 0 0,0 1-1,4 0 1,6 2 83,-1 0-1,0 2 0,0-1 1,-1 1-1,0 1 0,17 11 0,12 6 108,-17-11-79,-10-4-75,0-2-1,14 6 1,-24-11-45,1 0 0,0 0 0,0 0 0,1 0 0,-1-1 0,0 0 0,0 1 0,0-1 0,0 0 0,0 0 0,0-1 0,0 1 0,1 0 0,3-2 0,-5 0-1,1 1 0,-1 0 1,1-1-1,-1 0 1,0 0-1,1 0 0,-1 0 1,0 0-1,0 0 1,-1 0-1,1-1 0,0 1 1,-1 0-1,1-1 1,-1 0-1,2-5 0,2-4 15,-2 0 0,4-19-1,-6 27-12,4-31 66,-2 0 0,-1-61-1,-3 60 126,2 22-14,-1-4 61,-1 14 56,1 8 224,-1 16-486,2 0-1,0 0 0,0 0 1,2 0-1,1 0 0,0 0 1,13 34-1,-1-12-35,2-1 0,1-1 0,35 53 0,-51-88-9,0-1 0,0 0-1,1 0 1,0 0 0,-1-1 0,1 1 0,6 3 0,-9-7-20,-1 0 1,1 1-1,-1-1 1,1 0-1,-1 0 1,1 0 0,-1 0-1,1 0 1,0 0-1,-1 0 1,1 0-1,-1 0 1,1 0 0,-1 0-1,1 0 1,0 0-1,-1 0 1,1 0-1,-1-1 1,1 1 0,-1 0-1,1 0 1,-1-1-1,1 1 1,-1 0-1,1-1 1,-1 1-1,1 0 1,-1-1 0,0 1-1,1-1 1,-1 1-1,0-1 1,1 1-1,-1-1 1,0 1 0,0-1-1,1 0 1,8-24-1352,-8 21 1024,18-83-5474,-9 35 2479,4 0 1223</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9.224"/>
    </inkml:context>
    <inkml:brush xml:id="br0">
      <inkml:brushProperty name="width" value="0.05" units="cm"/>
      <inkml:brushProperty name="height" value="0.05" units="cm"/>
      <inkml:brushProperty name="color" value="#FF0066"/>
    </inkml:brush>
  </inkml:definitions>
  <inkml:trace contextRef="#ctx0" brushRef="#br0">15 22 12883,'2'-21'13405,"-3"28"-10866,-14 148-219,14-122-1780,2 1 0,8 54 0,-7-75-540,1-1 0,0 0 0,1 0 0,1 0 0,0 0 0,1-1 0,0 0 0,0 0 0,1 0 0,1-1 0,0 0 0,0 0 0,1-1 0,0 0 0,16 12 0,-21-18 0,1-1 0,-1 1 0,0-1 0,0 0 0,1 0 0,-1 0 0,1-1 0,0 1 0,-1-1 0,1 0 0,0-1 0,0 1 0,0-1 0,0 0 0,-1 0 0,1-1 0,0 1 0,0-1 0,8-2 0,2-3 0,1 0 0,-1-1 0,0-1 0,19-13 0,3-2 0,-28 19 0,-2 0 0,-1 1 0,1-1 0,-1 0 0,1-1 0,-1 1 0,0-1 0,7-9 0,-12 13-122,0 0-1,0-1 1,-1 1 0,1 0 0,0-1-1,-1 1 1,0 0 0,1-1-1,-1 1 1,0-1 0,1 1 0,-1-1-1,0 1 1,0-1 0,0 1-1,0-1 1,-1 1 0,1-1 0,0 1-1,-1-3 1,-1-1-764,0 1 1,0-1-1,-1 1 1,-4-7-1,2 3-228,0-5-898</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49.624"/>
    </inkml:context>
    <inkml:brush xml:id="br0">
      <inkml:brushProperty name="width" value="0.05" units="cm"/>
      <inkml:brushProperty name="height" value="0.05" units="cm"/>
      <inkml:brushProperty name="color" value="#FF0066"/>
    </inkml:brush>
  </inkml:definitions>
  <inkml:trace contextRef="#ctx0" brushRef="#br0">4 5 11947,'-3'-4'6894,"21"6"-3713,5 3-2260,0 1 0,0 1-1,-1 1 1,0 1 0,25 13-1,-24-9-566,-1 1-1,0 2 0,-1 0 1,-1 0-1,0 2 0,-1 1 1,28 36-1,-15-9 50,-3 1 1,-2 1-1,-1 2 0,19 55 1,-36-80-371,-1 1 0,-1 0-1,-1 0 1,-1 1 0,-2-1 0,0 1 0,-2 33 0,-2-42-23,0 0-1,-1-1 1,-1 1-1,-1 0 1,0-1-1,-1 0 1,-1 0-1,-1 0 1,0-1-1,-1 0 1,-17 24-1,23-37-5,0 0-1,0-1 1,0 1 0,-1-1 0,1 1-1,-1-1 1,0 0 0,-6 3 0,9-4-9,-1-1 1,0 0-1,0 1 0,0-1 1,0 0-1,0 0 1,0 1-1,1-1 1,-1 0-1,0 0 1,0 0-1,0 0 1,0 0-1,0 0 0,0-1 1,0 1-1,0 0 1,1 0-1,-1-1 1,0 1-1,0 0 1,0-1-1,0 1 0,1-1 1,-1 1-1,0-1 1,1 0-1,-1 1 1,0-1-1,1 1 1,-1-1-1,0 0 0,1 0 1,-1 1-1,1-1 1,-1-1-1,-1-2-211,0 0 0,0 0 0,1 0 0,-1-1-1,1 1 1,0 0 0,0 0 0,0-1 0,0-6 0,6-27-665</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54.828"/>
    </inkml:context>
    <inkml:brush xml:id="br0">
      <inkml:brushProperty name="width" value="0.05" units="cm"/>
      <inkml:brushProperty name="height" value="0.05" units="cm"/>
      <inkml:brushProperty name="color" value="#FF0066"/>
    </inkml:brush>
  </inkml:definitions>
  <inkml:trace contextRef="#ctx0" brushRef="#br0">0 739 5801,'1'1'12183,"5"-3"-11456,-1-1 1,1 0 0,-1 0-1,0-1 1,8-6-1,6-5 10,213-143 2538,-122 86-2282,109-77 791,125-83 78,-320 217-1804,-5 3 11,26-20 0,-43 31-81,-1 0 0,0 0 0,1 0 1,-1 0-1,0-1 0,0 1 0,1 0 0,-1 0 0,0-1 0,0 1 1,-1-1-1,1 1 0,0-1 0,0 1 0,-1-1 0,1 1 0,-1-1 0,1-1 1,-1 3-8,0-1 1,0 1 0,0 0-1,0 0 1,0 0 0,0 0-1,0 0 1,-1 0 0,1-1 0,0 1-1,0 0 1,0 0 0,0 0-1,0 0 1,0 0 0,0 0-1,0 0 1,-1 0 0,1 0 0,0 0-1,0 0 1,0-1 0,0 1-1,0 0 1,-1 0 0,1 0-1,0 0 1,0 0 0,0 0-1,0 0 1,0 0 0,0 0 0,-1 0-1,1 0 1,0 0 0,0 0-1,0 1 1,0-1 0,0 0-1,-1 0 1,1 0 0,0 0 0,0 0-1,0 0 1,0 0 0,0 0-1,0 0 1,0 0 0,-1 1-1,1-1 1,-21 12-2218,-10 10 809</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08:55.322"/>
    </inkml:context>
    <inkml:brush xml:id="br0">
      <inkml:brushProperty name="width" value="0.05" units="cm"/>
      <inkml:brushProperty name="height" value="0.05" units="cm"/>
      <inkml:brushProperty name="color" value="#008C3A"/>
    </inkml:brush>
  </inkml:definitions>
  <inkml:trace contextRef="#ctx0" brushRef="#br0">111 64 8802,'0'-1'168,"3"-32"3089,-3 32-3039,0-1 1,0 0-1,0 0 1,0 0-1,0 0 1,0 0 0,-1 1-1,1-1 1,-1 0-1,1 0 1,-1 1-1,0-1 1,1 0-1,-3-1 1,3 2-193,0 1 0,0 0 0,-1 0 0,1 0 0,0 0 0,-1 0 0,1-1 0,0 1 0,-1 0 0,1 0 0,0 0 0,-1 0 0,1 0 0,0 0 0,-1 0 0,1 0 0,0 0 0,-1 0 0,1 0 0,0 1 0,-1-1 1,1 0-1,0 0 0,-1 0 0,1 0 0,0 0 0,0 1 0,-1-1 0,1 0 0,0 0 0,0 0 0,-1 1 0,1-1 0,0 1 0,-10 10 343,-9 19 627,2 0 0,-18 42 1,32-66-869,1 0 1,-1 1-1,1-1 1,1 0 0,-1 1-1,1-1 1,0 1-1,1 0 1,-1 12 0,2-16-118,-1-1 0,1 1 0,-1-1 1,1 1-1,0-1 0,0 0 0,0 1 1,0-1-1,0 0 0,0 0 0,1 0 1,-1 1-1,1-1 0,0-1 0,-1 1 1,1 0-1,0 0 0,0-1 0,0 1 1,0-1-1,0 1 0,1-1 0,-1 0 1,0 0-1,1 0 0,-1 0 0,0-1 1,6 2-1,-1-1-4,0 0-1,0-1 1,0 0 0,0 0 0,0-1-1,0 1 1,0-1 0,0-1 0,0 0-1,12-4 1,5-4 0,35-20 0,-56 28-10,22-12-793,-1-1-1,-1-1 0,0-1 0,26-26 1,-20 14-401</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6:58.630"/>
    </inkml:context>
    <inkml:brush xml:id="br0">
      <inkml:brushProperty name="width" value="0.05" units="cm"/>
      <inkml:brushProperty name="height" value="0.05" units="cm"/>
      <inkml:brushProperty name="color" value="#FF0066"/>
    </inkml:brush>
  </inkml:definitions>
  <inkml:trace contextRef="#ctx0" brushRef="#br0">2 4 11827,'-2'-4'2776,"2"10"-2248,16-6-336</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7:03.474"/>
    </inkml:context>
    <inkml:brush xml:id="br0">
      <inkml:brushProperty name="width" value="0.05" units="cm"/>
      <inkml:brushProperty name="height" value="0.05" units="cm"/>
      <inkml:brushProperty name="color" value="#FF0066"/>
    </inkml:brush>
  </inkml:definitions>
  <inkml:trace contextRef="#ctx0" brushRef="#br0">0 86 9530,'1'-3'302,"-1"0"345,1 0 1,0 0 0,0 0 0,0 0 0,2-5-1,-3 7-521,1 1 0,-1-1-1,0 1 1,1-1 0,-1 1-1,1 0 1,-1-1 0,0 1-1,1-1 1,-1 1 0,1 0 0,-1-1-1,1 1 1,-1 0 0,1 0-1,0-1 1,-1 1 0,1 0-1,-1 0 1,1 0 0,-1 0-1,1 0 1,0 0 0,-1 0-1,1 0 1,-1 0 0,1 0-1,0 0 1,-1 0 0,1 0 0,-1 0-1,1 0 1,0 1 0,-1-1-1,1 0 1,-1 0 0,1 1-1,0 0 1,12 10 1154,9 6 203,-15-14-1236,1 0-1,-1 0 1,1-1 0,0 0-1,0 0 1,0-1-1,0 0 1,0 0 0,0-1-1,0 0 1,14-2 0,10-3 484,49-14 0,-77 18-680,72-20 514,49-12 391,-94 26-642,65-5-1,-82 11-413,1 0 1,-1 2-1,1-1 1,-1 2-1,1 0 1,-1 1-1,0 0 0,0 1 1,0 1-1,0 0 1,-1 1-1,0 0 1,0 1-1,0 1 1,16 12-1,15 19-1806,1 0 590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7:03.923"/>
    </inkml:context>
    <inkml:brush xml:id="br0">
      <inkml:brushProperty name="width" value="0.05" units="cm"/>
      <inkml:brushProperty name="height" value="0.05" units="cm"/>
      <inkml:brushProperty name="color" value="#FF0066"/>
    </inkml:brush>
  </inkml:definitions>
  <inkml:trace contextRef="#ctx0" brushRef="#br0">1 87 17260,'41'-1'1560,"16"-10"1409,9-3-185,14-3-543,5-2-369,-16 5-944,-6 4-392,-24 10-432,-13 2-440,-10 4-2136,1-9 1680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7:51.69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255 52 7562,'-4'-9'5439,"6"-33"-1039,-2 42-4373,-9 7 504,-7 11-77,11-8-316,0 0-1,0 0 0,1 0 1,1 0-1,0 1 0,0-1 1,1 1-1,-1 14 0,0-7 101,-8 31-1,-8 4-172,-14 48-33,28-84-27,2 1 1,0 0-1,-1 35 1,4-12 7,7 50 0,-4-72 99,1-1-1,0 1 0,2-1 1,14 35-1,-8-27 63,0-1 0,2 0 0,1-1 0,24 30 1,-5-12 371,14 16 81,-41-51-576,0-1-1,0 0 1,0 0-1,1 0 1,15 7-1,99 41 645,-113-49-608,0 1-1,0 0 1,0 0 0,-1 1-1,11 11 1,7 6 120,-23-21-184,0-1 0,-1 0 0,1-1 1,0 1-1,0 0 0,0-1 1,1 1-1,-1-1 0,0 0 0,0 0 1,1-1-1,4 2 0,-24-14 127,3 6-122,-23-6-1,27 9-26,-1 0 0,0-1 0,1 0-1,0 0 1,-14-10 0,-1-3-39,-75-52 40,91 65-34,1-1 0,0 0 0,0 0 0,0 0 0,1-1 0,0 0 1,0 0-1,1-1 0,0 0 0,0 0 0,0 0 0,1 0 0,0-1 1,0 1-1,1-1 0,0 0 0,0 0 0,-1-10 0,-5-28-144,-5-68 1,9 67-242,-14-67 1,0 24-320,17 77 649,1-1-1,0 1 1,1-1-1,2-24 0,19-53-157,-5 26-348,-16 64 590,0 1 0,0 0 1,-1-1-1,1 1 1,0-1-1,0 1 0,0 0 1,0-1-1,0 1 0,0 0 1,0-1-1,-1 1 1,1 0-1,0-1 0,0 1 1,0 0-1,-1-1 1,1 1-1,0 0 0,-1 0 1,1-1-1,0 1 1,0 0-1,-1 0 0,1 0 1,0 0-1,-1-1 1,1 1-1,0 0 0,-1 0 1,1 0-1,-1 0 1,1 0-1,0 0 0,-1 0 1,1 0-1,0 0 1,-1 0-1,1 0 0,-1 0 1,1 0-1,-1 0 1,-15 2 18,12-1-10,0-1 0,0 0 0,0 0 1,-1 0-1,1 0 0,0-1 0,0 1 1,-5-3-1,-36-11 75,31 8-46,13 6-30,-1-1 0,0 1 0,0-1 0,1 1 0,-1-1 0,0 1 0,0 0 0,0 0 0,1 0 0,-1 0 0,0 0 0,0 1 0,0-1 0,1 0 0,-1 1 0,0-1 0,0 1 1,1 0-1,-4 1 0,2 1 18,0-1 0,-1 1 1,1 0-1,0 0 1,1 1-1,-1-1 0,-3 7 1,-1 1 84,1 0 1,1 1-1,0-1 1,0 1-1,-4 19 1,-8 65 410,12-64-365,3-20-98,0 1 1,1-1 0,0 1-1,1-1 1,1 1-1,0-1 1,0 1-1,1-1 1,1 0 0,0 0-1,8 21 1,28 52 577,81 132 0,-116-211-462,-1-1 1,1 1-1,0-1 1,1 1-1,-1-1 1,1 0-1,0-1 0,1 1 1,-1-1-1,1 0 1,-1 0-1,1-1 0,11 5 1,-9-3 213</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7:53.39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200 6 8762,'-13'8'541,"0"1"0,1 1 0,0 0 0,1 0 0,0 1 0,0 1 0,2 0 0,-1 0 0,1 1 0,1 0 0,1 0 0,-1 1 0,2 0 0,-6 18 0,1 1-181,2 1 0,1 0 0,2 1 0,-2 38 0,3 142 185,5-193-443,-1 27 192,3 0-1,15 90 0,12-23 7,-24-102-267,1 1 0,0-1-1,0-1 1,2 1 0,15 21-1,-19-29-12,1-1-1,0 0 0,0 0 0,0-1 1,1 1-1,0-1 0,0-1 0,0 1 1,0-1-1,0 0 0,1 0 0,-1-1 0,1 0 1,8 2-1,-7-2 0,1-1 0,-1 0 1,1-1-1,-1 0 0,1 0 0,0-1 0,-1 0 0,1 0 1,-1-1-1,0 0 0,11-4 0,-3-1 1,-1 0-1,0-1 0,0 0 1,0-1-1,-1-1 0,-1 0 1,0-1-1,0-1 0,21-25 1,-16 16-28,1 0-6,-1 0 0,-1-1 1,-1-1-1,-1 0 0,13-29 0,-16 19 11,0 0 0,-2-1 0,-2 0 0,7-59 0,-10 38 17,-3 1 0,-6-73 0,3 110-13,-1-1 1,-1 0-1,0 0 1,-2 1-1,0-1 1,-1 1-1,0 0 1,-2 1-1,0 0 1,0 0 0,-2 1-1,-19-26 1,23 35-9,-9-13-31,-1 1 1,0 0-1,-2 2 1,-28-22 0,41 34 33,0 1 0,0 0 1,-1 0-1,1 0 1,-1 1-1,1 0 0,-1 0 1,0 0-1,0 1 0,0 0 1,0 0-1,0 1 0,0-1 1,0 1-1,0 1 0,0-1 1,0 1-1,0 0 0,0 0 1,0 1-1,1-1 0,-1 2 1,-6 2-1,1 0 5,1 1-1,0 0 1,0 1 0,1 0-1,0 1 1,0 0 0,1 0-1,0 1 1,0-1-1,1 2 1,-8 13 0,4-3 4,1 0 0,1 0 0,1 1 0,1 0 0,-6 26 0,-6 36 87,3 1 0,4 1 1,-1 167-1,14-219-5,2-1 0,10 45 0,-9-58-42,2 1 0,0-1 0,1 0 0,19 36-1,-22-49-33,0 0 0,0-1 0,0 0 1,0 1-1,1-2 0,0 1 0,0 0 0,1-1 0,-1 0 0,1 0 0,0-1 0,0 1 0,0-1 0,0-1 0,0 1 0,1-1 0,-1 0 0,1 0 0,0-1 0,-1 0 0,1 0 0,0-1 0,0 0 0,0 0 0,0 0 0,-1-1 0,1 0 0,0 0 0,-1-1 1,1 0-1,-1 0 0,1 0 0,-1-1 0,0 0 0,8-5 0,-5 1 11,1 0 0,-1 0 1,0-1-1,0-1 1,-1 0-1,0 0 0,-1 0 1,7-11-1,45-87 126,-59 106-146,9-18 65,0 0 1,-2 0 0,0-1 0,4-23-1,-9 31-7,0-1-1,-1 0 0,-1 1 0,0-1 0,0 0 0,-1 0 0,-1 1 0,-3-15 0,-1 6-1,0 0 1,-2 1-1,0 0 0,-1 0 0,-23-36 0,25 46-41,0 0 1,-1 1 0,0-1-1,0 2 1,-1-1 0,0 1-1,-1 1 1,1 0-1,-1 0 1,-1 0 0,0 2-1,-13-7 1,0 5-31,-15-5-245,37 11 135,0 0-1,0 0 0,1 0 1,-1 0-1,0 0 1,1 0-1,-1 0 0,1 0 1,-1-1-1,1 1 0,-1-1 1,1 1-1,0-1 0,0 1 1,0-1-1,-1-2 0,-1-17-859</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7:55.32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197 2 8042,'25'-1'9853,"-21"2"-9597,-3 0-210,-1-1-1,1 1 1,-1-1 0,1 1 0,-1 0 0,0-1-1,1 1 1,-1-1 0,0 1 0,0 0-1,1-1 1,-1 1 0,0-1 0,0 1 0,0 0-1,0-1 1,0 1 0,0 0 0,0-1-1,0 1 1,0 0 0,0-1 0,0 1 0,-1 0-1,1-1 1,0 1 0,0 0 0,-1-1-1,1 1 1,-3 7 64,-1-1-1,1 0 1,-1-1 0,0 1-1,-1-1 1,1 1 0,-9 7-1,-4 6 12,-17 23 285,2 3 0,2 0 0,-45 95 395,76-148-616,3-11 9,5-7 63,-2 0 0,5-36 1,-12 61-274,0-1 1,0 1 0,0 0-1,0 0 1,0-1 0,0 1-1,0 0 1,0 0 0,0-1-1,0 1 1,0 0 0,0 0-1,0-1 1,0 1 0,0 0-1,-1 0 1,1 0 0,0-1-1,0 1 1,0 0 0,0 0-1,0 0 1,0-1-1,-1 1 1,1 0 0,0 0-1</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7:57.44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265 11 8330,'-28'-11'6169,"27"13"-6052,-3 2 102,0 1 0,1 0 1,0 0-1,0 0 0,-4 9 0,-3 11 56,2 1-1,0 0 1,2 0-1,1 1 0,1 0 1,1-1-1,1 38 1,2-57-256,0-1 0,1 1 0,0-1 0,0 1 0,1-1 0,0 0 0,0 0 0,0 0 0,1 0 0,0 0 0,0 0 0,1-1 0,-1 1 0,1-1 0,6 7 0,-3-6-1,-1-1-1,1 1 0,0-1 1,0 0-1,1-1 0,0 1 1,0-2-1,0 1 0,0-1 1,13 3-1,-9-3 0,0 0 0,1-1 1,-1-1-1,0 0 0,1-1 0,-1 0 0,0-1 1,1-1-1,-1 0 0,0 0 0,0-1 1,0 0-1,-1-1 0,1-1 0,-1 0 0,14-8 1,-18 8 2,-1 0 0,0 0 0,0 0 0,0 0 1,-1-1-1,0 0 0,0 0 0,0-1 0,-1 0 1,0 1-1,0-1 0,-1 0 0,0-1 0,4-10 0,-5 9 3,-1 0 0,1 0 0,-1 0 0,-1 1 0,0-1 0,0 0 0,-1 0-1,0 0 1,0 0 0,-1 0 0,0 1 0,-6-15 0,3 10 96,-1 0 1,-1 0 0,0 0-1,0 1 1,-1 0 0,-1 1-1,0-1 1,-1 2 0,0-1-1,-14-11 1,18 18-94,0 0 0,0 0 0,0 0-1,-1 1 1,1 0 0,-1 0 0,1 0 0,-1 1 0,0 0 0,0 0 0,0 1-1,-1 0 1,1 0 0,0 1 0,0 0 0,0 0 0,-1 1 0,1 0-1,0 0 1,0 0 0,0 1 0,-7 3 0,-3 2-18,-1 1 0,2 1 0,-1 1 0,-22 17-1,-54 54 10,87-76-10,-14 14-9,0 2 1,-18 23 0,33-38 23,1 0 1,0-1-1,1 1 0,0 0 1,0 1-1,0-1 1,0 1-1,1-1 1,0 1-1,1 0 1,-1 0-1,1 0 1,0 13-1,1-16 12,1 0-1,0-1 1,-1 1-1,1 0 1,0 0-1,1 0 1,-1-1-1,1 1 1,0-1-1,-1 1 1,2-1-1,3 6 1,-2-4-3,1-1 0,-1 0 0,1 0 0,0 0 0,0-1 0,0 1 0,8 3 0,4 0 5,-1-1 0,0-1 0,1 0 0,31 3 1,-31-5-31,1-1 0,0-1 0,0 0 0,0-2 0,1 0 0,32-7 1,-44 7 7,-1-1 0,0 0 0,0 0 0,0 0 0,-1-1 0,1 0 0,0 0 0,-1 0 0,0-1 1,0 0-1,0 0 0,0 0 0,-1 0 0,1-1 0,-1 0 0,0 0 0,-1 0 0,1 0 0,-1-1 1,0 1-1,0-1 0,-1 0 0,3-6 0,-4 5 20,1 1 0,-1-1 0,-1 0 0,1 0 0,-1 0 0,0 0 0,-1 0-1,0 1 1,0-1 0,0 0 0,-4-10 0,2 8-8,-1 0 1,0 0-1,0 1 0,-1-1 1,0 1-1,-1 0 0,1 0 0,-9-8 1,8 11-78,1-1 1,-1 1-1,-1 0 0,1 0 1,-1 1-1,1 0 1,-1 0-1,-1 1 0,1-1 1,-8-1-1,9 3-80,1 1-1,-1 0 1,1 0-1,-1 1 1,1 0 0,-1 0-1,0 0 1,1 0-1,-1 1 1,1 0-1,-1 0 1,1 1-1,-1-1 1,-9 5 0,-22 17 1473,-1 4-760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21.374"/>
    </inkml:context>
    <inkml:brush xml:id="br0">
      <inkml:brushProperty name="width" value="0.05" units="cm"/>
      <inkml:brushProperty name="height" value="0.05" units="cm"/>
      <inkml:brushProperty name="color" value="#FF0066"/>
    </inkml:brush>
  </inkml:definitions>
  <inkml:trace contextRef="#ctx0" brushRef="#br0">0 1617 8066,'8'-12'950,"-2"4"-267,-1 0 1,1 0-1,0 1 1,1 0-1,-1 0 1,16-12-1,-20 19-577,0-1-1,0 0 1,1 1 0,-1-1-1,0 1 1,0-1 0,1 1-1,-1 0 1,1 0-1,-1 0 1,0 1 0,1-1-1,3 1 1,-3 0-2,0 0-1,0-1 1,0 0 0,0 0 0,1 0-1,-1 0 1,0 0 0,6-2 0,-1-1 45,0-1 0,0-1 0,-1 1 0,1-1 0,-1-1 0,0 1 0,-1-1 0,8-8 0,15-14 145,-6 12-193,0 0 0,27-13 1,-24 15 166,-1-1 1,22-18-1,-19 10-16,68-52 65,-78 63-311,0 1 0,1 1 1,36-15-1,-46 22-3,25-9 38,-1-1 0,43-25-1,20-16 140,111-74 1471,-123 75-1318,-18 12-55,-11 2 349,82-73 0,-98 75-285,78-78 347,6-11 85,20-23 259,-125 128-968,38-49 54,-49 59-112,0-1 0,0 1 0,-1-1 1,7-23-1,-11 31 28,6-30-38,-7 32 61,-1 0 0,0 0-1,0 0 1,0 0 0,0 0 0,0 0-1,0 0 1,-1 0 0,1 0 0,-1 1 0,1-1-1,-1 0 1,0 0 0,-1-2 0,1 3-55,1 1 1,0 0 0,-1-1 0,1 1 0,-1 0 0,1 0 0,-1 0 0,1-1 0,-1 1 0,1 0 0,-1 0 0,1 0-1,-1 0 1,1 0 0,-1 0 0,1 0 0,-1 0 0,1 0 0,-1 0 0,1 0 0,-1 0 0,1 0 0,-2 1 0,2-1-77,0 0 0,0 0 0,-1 0 1,1 0-1,0 0 0,0 0 1,-1 0-1,1 0 0,0 1 1,0-1-1,-1 0 0,1 0 1,0 0-1,-1 0 0,1-1 1,0 1-1,0 0 0,-1 0 1,1 0-1,0 0 0,0 0 1,-1 0-1,1 0 0,0 0 0,0 0 1,-1-1-1,1 1 0,0 0 1,0 0-1,0 0 0,-1-1 1,1 1-1,-1-15-746</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24.43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1135 5857,'40'-76'7953,"4"3"-5333,-31 54-2421,1 0 0,1 1 0,0 0 1,2 2-1,23-20 0,96-83 1531,-25 27-770,12-11-727,-73 51-224,31-27-16,-62 64 6,2 1 0,0 0 0,25-11 1,-28 16 4,-1 0-1,0-1 1,-1-1 0,0-1 0,28-26 0,-36 29-5,7-7 6,16-15-1,-24 26-16,-1 0 0,1 0 1,1 0-1,-1 1 0,15-6 0,14-4 29,56-31 1,-79 38-7,-3 1 4,0 1 0,-1-1 0,10-9-1,3-2 222,-27 21-182,0-1 0,-1 1 0,0-1 0,1-1 0,-1 1 0,0-1 0,0 0 0,0 0 0,-8 1 0,-17 7-52,13-3-2,1 1 0,0 1-1,1 0 1,0 1 0,1 1 0,0 1 0,-24 23 0,-35 51 35,55-60-47,-2-1 0,-42 37 1,-80 76-141,7-7 34,-12-14 110,-7 7 23,128-102 63,-52 32 0,79-54-79,-1 0 0,1 1 1,0-1-1,0 0 0,0 0 0,0 0 0,-1 0 1,1 0-1,0 1 0,0-1 0,0 0 1,-1 0-1,1 0 0,0 0 0,0 0 1,-1 0-1,1 0 0,0 0 0,0 0 0,0 0 1,-1 0-1,1 0 0,0 0 0,0 0 1,-1 0-1,1 0 0,0 0 0,0 0 1,0 0-1,-1-1 0,2-5-32,10-11-7,6-1 39,1 1 0,1 0 0,26-16 0,-18 12 1,56-35 8,148-76 1,-172 98 162,-3-3 1,96-82 0,-60 35 248,5-4 615,-66 62-413,1 2 0,1 2 0,56-29 0,-58 34 58,32-23-1,-10 6-658,-45 30-17,-6 3-1,1 0 0,-1 0 0,0-1 0,0 1 0,0 0 1,0-1-1,0 0 0,0 1 0,3-5 64,-4 5-49,-1 0 0,0 0 1,0 0-1,0 0 0,0 0 0,0 0 0,0 1 0,0-1 0,0 0 1,0 0-1,0 0 0,0 0 0,-1 0 0,1 0 0,-1 0 0,1-3-66,0-4-245,0 1-454,0 4 373,0-1 1,-2-7-374,-3 0 317</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5T13:48:29.34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35 87 7810,'-34'-53'9048,"35"49"-8765,6 25 1699,-5-9-1808,-1-7-96,0 0 0,0 0 0,0 0 0,1 0 0,2 5 0,-4-8-43,1-1 1,0 0-1,0 0 1,-1 0-1,1 0 1,0 0-1,0 0 1,0 0-1,0 0 1,1 0-1,-1 0 1,0 0-1,0-1 1,0 1-1,1 0 1,-1-1-1,0 1 1,1-1-1,-1 1 0,0-1 1,1 0-1,-1 0 1,3 1-1,8-2 227,1-1-1,-1 0 0,0 0 0,1-1 0,-1-1 0,12-5 0,1 1 83,-10 3-259,-1 2 0,1 0 0,-1 1 1,1 0-1,0 1 0,-1 1 1,1 0-1,17 3 0,-11 0-143,1 2-1,-1 0 1,0 2-1,37 16 0,-48-18 27,1-1 0,0 0 0,0-1 0,0 0 1,14 1-1,-18-3 24,1 0 0,-1-1-1,0-1 1,0 1 0,1-1 0,-1 0 0,0-1 0,0 1 0,10-5 0,-3 0 5,-9 3 2,0 1 0,0 0 0,0 0 0,1 0 0,-1 1 0,1 0 0,7-1 1,-12 2-7,-1 0 0,0 0 0,0 0 0,1 0 0,-1 0 0,0 0 0,0 0 0,1 0 0,-1 1 0,0-1 0,0 0 1,1 0-1,-1 0 0,0 0 0,0 0 0,0 0 0,1 1 0,-1-1 0,0 0 0,0 0 0,0 0 0,1 1 0,-1-1 1,0 0-1,0 0 0,0 0 0,0 1 0,0-1 0,0 0 0,1 0 0,-1 1 0,0-1 0,0 0 0,0 0 0,0 1 0,0-1 1,0 0-1,0 0 0,0 1 0,0-1 0,0 0 0,0 0 0,0 1 0,0-1 0,-1 0 0,1 0 0,0 1 0,0-1 1,0 0-1,0 0 0,0 1 0,-1-1 0,1 0 2,0 0 1,0 0-1,-1 0 1,1 0-1,0 0 1,0 0 0,-1 0-1,1 0 1,0 0-1,0 0 1,0 0-1,-1 0 1,1 0-1,0 0 1,0 0-1,0 0 1,-1 0-1,1 0 1,0 0-1,0-1 1,0 1-1,0 0 1,-1 0-1,1 0 1,0 0-1,0 0 1,0-1 0,0 1-1,0 0 1,0 0-1,-1 0 1,1-1-1,0 1 1,0 0-1,0 0 1,-6-10-43,5 8 27,0 0 18,-1 0 0,1 0 0,-1 1 0,0-1 0,0 0 0,1 1 0,-1-1 0,-1 1 0,1 0-1,0 0 1,0 0 0,0 0 0,-1 0 0,1 0 0,0 0 0,-1 1 0,1 0 0,0-1 0,-5 1 0,-5 0-14,0 0 0,-21 3-1,19-1 13,1-1 10,1 0 0,-1-2 0,0 1 0,1-1 0,-20-5 0,-60-22 24,83 25-27,0 1 0,0-1 0,-1 1 0,1 1 0,-1 0 0,0 0-1,1 1 1,-1 0 0,1 1 0,-1 0 0,0 1 0,1 0 0,-11 3 0,16-3-2,-1-1-1,1 0 1,-1 0 0,1 0-1,-8 0 1,10-1 21,0-1 1,0 1 0,1 0-1,-1 0 1,0-1-1,0 0 1,0 1 0,1-1-1,-1 0 1,0 0 0,1 1-1,-1-1 1,1-1-1,-1 1 1,1 0 0,-3-2-1,1 0 57,-1 0 0,0 0 0,0 0-1,0 1 1,0 0 0,0-1 0,0 2 0,-1-1 0,1 0-1,-6 0 1,-2-1-43,-1 1 0,-20-1 0,30 3-36,0 0-1,0 1 1,0-1 0,0 1-1,0 0 1,0-1-1,0 1 1,0 1 0,0-1-1,-5 3 1,7-3 1,0-1-1,0 1 1,0 0-1,0 0 1,0-1 0,0 1-1,0 0 1,0 0 0,0 0-1,1 0 1,-1 0-1,0 0 1,0 0 0,1 0-1,-1 1 1,1-1 0,-1 0-1,1 0 1,0 0-1,-1 1 1,1-1 0,0 0-1,0 1 1,0-1 0,0 0-1,0 0 1,0 1-1,0-1 1,1 2 0,-1-2 1,1 0 1,-1 0 0,1 0 0,0 0-1,0 0 1,-1 0 0,1 0-1,0-1 1,0 1 0,0 0 0,0 0-1,0-1 1,0 1 0,0 0-1,0-1 1,0 1 0,1-1-1,-1 0 1,0 1 0,0-1 0,0 0-1,1 0 1,-1 1 0,2-1-1,37 0 138,-26-1-77,514-16 1961,-506 16-1705,0-1 1,-1 0 0,0-2 0,1-1 0,34-12 0,-44 13 93,-10 4-333,0-1 0,1 1 1,-1-1-1,0 0 0,0 0 0,0 0 1,0 0-1,1 0 0,-2-1 0,1 1 1,4-4 206,-14 8-23,6-2-253,-1 1 1,1-1-1,0 0 0,0 0 1,0 1-1,0-1 1,0 1-1,1 0 1,-1-1-1,0 1 0,1 0 1,-1 0-1,-1 4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1/25/2025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1E8D8-5932-4077-BCED-4BCFECCB1A9C}" type="slidenum">
              <a:rPr lang="en-US"/>
              <a:pPr/>
              <a:t>18</a:t>
            </a:fld>
            <a:endParaRPr lang="en-US"/>
          </a:p>
        </p:txBody>
      </p:sp>
      <p:sp>
        <p:nvSpPr>
          <p:cNvPr id="197634" name="Rectangle 2"/>
          <p:cNvSpPr>
            <a:spLocks noGrp="1" noRot="1" noChangeAspect="1" noChangeArrowheads="1" noTextEdit="1"/>
          </p:cNvSpPr>
          <p:nvPr>
            <p:ph type="sldImg"/>
          </p:nvPr>
        </p:nvSpPr>
        <p:spPr>
          <a:xfrm>
            <a:off x="2279650" y="517525"/>
            <a:ext cx="4533900" cy="2586038"/>
          </a:xfrm>
          <a:ln/>
        </p:spPr>
      </p:sp>
      <p:sp>
        <p:nvSpPr>
          <p:cNvPr id="1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946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19</a:t>
            </a:fld>
            <a:endParaRPr lang="en-US" dirty="0"/>
          </a:p>
        </p:txBody>
      </p:sp>
    </p:spTree>
    <p:extLst>
      <p:ext uri="{BB962C8B-B14F-4D97-AF65-F5344CB8AC3E}">
        <p14:creationId xmlns:p14="http://schemas.microsoft.com/office/powerpoint/2010/main" val="3863412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28324-A189-40D9-AD2F-D0A4BC855092}"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2597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The C=O group is either on C1 (aldose) or on C2 (ketose).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8BEA8-D28C-8A41-A364-0C08289D3F4D}"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59820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24</a:t>
            </a:fld>
            <a:endParaRPr lang="en-US" dirty="0"/>
          </a:p>
        </p:txBody>
      </p:sp>
    </p:spTree>
    <p:extLst>
      <p:ext uri="{BB962C8B-B14F-4D97-AF65-F5344CB8AC3E}">
        <p14:creationId xmlns:p14="http://schemas.microsoft.com/office/powerpoint/2010/main" val="20951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114300" y="658813"/>
            <a:ext cx="5765800" cy="3289300"/>
          </a:xfrm>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6690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32</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xfrm>
            <a:off x="2344738" y="527050"/>
            <a:ext cx="4606925" cy="2628900"/>
          </a:xfrm>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Page 47 in the book</a:t>
            </a:r>
          </a:p>
        </p:txBody>
      </p:sp>
    </p:spTree>
    <p:extLst>
      <p:ext uri="{BB962C8B-B14F-4D97-AF65-F5344CB8AC3E}">
        <p14:creationId xmlns:p14="http://schemas.microsoft.com/office/powerpoint/2010/main" val="21398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Cells with normal</a:t>
            </a:r>
            <a:r>
              <a:rPr lang="en-US" baseline="0" dirty="0"/>
              <a:t> hemoglobin and hemoglobin molecules of people with sickle cell anemia. Casues the red blood cells to change shape from a normal disk to sickled shape. </a:t>
            </a:r>
            <a:endParaRPr lang="en-US" dirty="0"/>
          </a:p>
        </p:txBody>
      </p:sp>
      <p:sp>
        <p:nvSpPr>
          <p:cNvPr id="4" name="Slide Number Placeholder 3"/>
          <p:cNvSpPr>
            <a:spLocks noGrp="1"/>
          </p:cNvSpPr>
          <p:nvPr>
            <p:ph type="sldNum" sz="quarter" idx="10"/>
          </p:nvPr>
        </p:nvSpPr>
        <p:spPr/>
        <p:txBody>
          <a:bodyPr/>
          <a:lstStyle/>
          <a:p>
            <a:fld id="{69C43681-AEC3-4345-BAC5-CBC2384A2687}" type="slidenum">
              <a:rPr lang="en-US" smtClean="0"/>
              <a:t>4</a:t>
            </a:fld>
            <a:endParaRPr lang="en-US" dirty="0"/>
          </a:p>
        </p:txBody>
      </p:sp>
    </p:spTree>
    <p:extLst>
      <p:ext uri="{BB962C8B-B14F-4D97-AF65-F5344CB8AC3E}">
        <p14:creationId xmlns:p14="http://schemas.microsoft.com/office/powerpoint/2010/main" val="405428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4738" y="527050"/>
            <a:ext cx="4606925" cy="2628900"/>
          </a:xfrm>
        </p:spPr>
      </p:sp>
      <p:sp>
        <p:nvSpPr>
          <p:cNvPr id="3" name="Notes Placeholder 2"/>
          <p:cNvSpPr>
            <a:spLocks noGrp="1"/>
          </p:cNvSpPr>
          <p:nvPr>
            <p:ph type="body" idx="1"/>
          </p:nvPr>
        </p:nvSpPr>
        <p:spPr/>
        <p:txBody>
          <a:bodyPr/>
          <a:lstStyle/>
          <a:p>
            <a:r>
              <a:rPr lang="en-US" dirty="0"/>
              <a:t>Some improperly folded</a:t>
            </a:r>
            <a:r>
              <a:rPr lang="en-US" baseline="0" dirty="0"/>
              <a:t> proteins act as infectious disease causing agents. Or proteinaceous infectious agents. Don’t differ in sequence from normal form of proteins but their shape is very different. B misfolded protein that causes mad cow disease in cattle sponge brain illness. </a:t>
            </a:r>
            <a:endParaRPr lang="en-US" dirty="0"/>
          </a:p>
        </p:txBody>
      </p:sp>
      <p:sp>
        <p:nvSpPr>
          <p:cNvPr id="4" name="Slide Number Placeholder 3"/>
          <p:cNvSpPr>
            <a:spLocks noGrp="1"/>
          </p:cNvSpPr>
          <p:nvPr>
            <p:ph type="sldNum" sz="quarter" idx="10"/>
          </p:nvPr>
        </p:nvSpPr>
        <p:spPr/>
        <p:txBody>
          <a:bodyPr/>
          <a:lstStyle/>
          <a:p>
            <a:fld id="{82538F0E-2BE3-4CB1-8822-3DE3C2BFAE28}" type="slidenum">
              <a:rPr lang="en-US" smtClean="0"/>
              <a:t>5</a:t>
            </a:fld>
            <a:endParaRPr lang="en-US" dirty="0"/>
          </a:p>
        </p:txBody>
      </p:sp>
    </p:spTree>
    <p:extLst>
      <p:ext uri="{BB962C8B-B14F-4D97-AF65-F5344CB8AC3E}">
        <p14:creationId xmlns:p14="http://schemas.microsoft.com/office/powerpoint/2010/main" val="204005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449263" y="698500"/>
            <a:ext cx="6111875" cy="3486150"/>
          </a:xfrm>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382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0150" y="542925"/>
            <a:ext cx="4760913" cy="2716213"/>
          </a:xfrm>
        </p:spPr>
      </p:sp>
      <p:sp>
        <p:nvSpPr>
          <p:cNvPr id="3" name="Notes Placeholder 2"/>
          <p:cNvSpPr>
            <a:spLocks noGrp="1"/>
          </p:cNvSpPr>
          <p:nvPr>
            <p:ph type="body" idx="1"/>
          </p:nvPr>
        </p:nvSpPr>
        <p:spPr/>
        <p:txBody>
          <a:bodyPr/>
          <a:lstStyle/>
          <a:p>
            <a:r>
              <a:rPr lang="en-US" dirty="0"/>
              <a:t>Protein</a:t>
            </a:r>
            <a:r>
              <a:rPr lang="en-US" baseline="0" dirty="0"/>
              <a:t> bound to cyclic AMP. </a:t>
            </a:r>
            <a:endParaRPr lang="en-US" dirty="0"/>
          </a:p>
        </p:txBody>
      </p:sp>
      <p:sp>
        <p:nvSpPr>
          <p:cNvPr id="4" name="Slide Number Placeholder 3"/>
          <p:cNvSpPr>
            <a:spLocks noGrp="1"/>
          </p:cNvSpPr>
          <p:nvPr>
            <p:ph type="sldNum" sz="quarter" idx="10"/>
          </p:nvPr>
        </p:nvSpPr>
        <p:spPr/>
        <p:txBody>
          <a:bodyPr/>
          <a:lstStyle/>
          <a:p>
            <a:fld id="{6352AB27-91FD-4699-B682-C69D8C70A65E}" type="slidenum">
              <a:rPr lang="en-US" smtClean="0"/>
              <a:t>7</a:t>
            </a:fld>
            <a:endParaRPr lang="en-US"/>
          </a:p>
        </p:txBody>
      </p:sp>
    </p:spTree>
    <p:extLst>
      <p:ext uri="{BB962C8B-B14F-4D97-AF65-F5344CB8AC3E}">
        <p14:creationId xmlns:p14="http://schemas.microsoft.com/office/powerpoint/2010/main" val="110725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a:xfrm>
            <a:off x="2279650" y="517525"/>
            <a:ext cx="4533900" cy="2586038"/>
          </a:xfrm>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6615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DC74C-7319-E34E-ACAF-B582D838AB07}" type="slidenum">
              <a:rPr lang="en-US"/>
              <a:pPr/>
              <a:t>15</a:t>
            </a:fld>
            <a:endParaRPr lang="en-US"/>
          </a:p>
        </p:txBody>
      </p:sp>
      <p:sp>
        <p:nvSpPr>
          <p:cNvPr id="217090" name="Rectangle 2"/>
          <p:cNvSpPr>
            <a:spLocks noGrp="1" noRot="1" noChangeAspect="1" noChangeArrowheads="1" noTextEdit="1"/>
          </p:cNvSpPr>
          <p:nvPr>
            <p:ph type="sldImg"/>
          </p:nvPr>
        </p:nvSpPr>
        <p:spPr>
          <a:xfrm>
            <a:off x="2279650" y="517525"/>
            <a:ext cx="4533900" cy="2586038"/>
          </a:xfrm>
          <a:ln/>
          <a:extLst>
            <a:ext uri="{FAA26D3D-D897-4be2-8F04-BA451C77F1D7}">
              <ma14:placeholderFlag xmlns="" xmlns:ma14="http://schemas.microsoft.com/office/mac/drawingml/2011/main" val="1"/>
            </a:ext>
          </a:extLst>
        </p:spPr>
      </p:sp>
      <p:sp>
        <p:nvSpPr>
          <p:cNvPr id="2170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5761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2279650" y="517525"/>
            <a:ext cx="4533900" cy="2586038"/>
          </a:xfrm>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6103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D1B376-5A7D-4866-81A6-BD0F3704BD3F}"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39BC87-AD5D-47FA-B4DF-FC7FCABE4508}"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68BC2-61D4-4451-8F96-853D33133414}"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EA252E-E4F5-4358-B469-DB23473F725C}"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3601C-BB77-4811-95AE-02943D3DCCB9}"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B0C525-4007-4A78-89DF-E6F4A884B68C}"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99CBBC-B3E2-407E-9DDA-229751B3CCF5}" type="datetime1">
              <a:rPr lang="en-US" smtClean="0"/>
              <a:t>1/25/2025</a:t>
            </a:fld>
            <a:endParaRPr lang="en-US"/>
          </a:p>
        </p:txBody>
      </p:sp>
      <p:sp>
        <p:nvSpPr>
          <p:cNvPr id="8" name="Footer Placeholder 7"/>
          <p:cNvSpPr>
            <a:spLocks noGrp="1"/>
          </p:cNvSpPr>
          <p:nvPr>
            <p:ph type="ftr" sz="quarter" idx="11"/>
          </p:nvPr>
        </p:nvSpPr>
        <p:spPr/>
        <p:txBody>
          <a:bodyPr/>
          <a:lstStyle/>
          <a:p>
            <a:r>
              <a:rPr lang="en-US"/>
              <a:t>Drugs and Disease Spring 2025 - Lecture 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64754A-69CE-43F9-B14B-97C7D90AB187}" type="datetime1">
              <a:rPr lang="en-US" smtClean="0"/>
              <a:t>1/25/2025</a:t>
            </a:fld>
            <a:endParaRPr lang="en-US"/>
          </a:p>
        </p:txBody>
      </p:sp>
      <p:sp>
        <p:nvSpPr>
          <p:cNvPr id="4" name="Footer Placeholder 3"/>
          <p:cNvSpPr>
            <a:spLocks noGrp="1"/>
          </p:cNvSpPr>
          <p:nvPr>
            <p:ph type="ftr" sz="quarter" idx="11"/>
          </p:nvPr>
        </p:nvSpPr>
        <p:spPr/>
        <p:txBody>
          <a:bodyPr/>
          <a:lstStyle/>
          <a:p>
            <a:r>
              <a:rPr lang="en-US"/>
              <a:t>Drugs and Disease Spring 2025 - Lecture 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2C912-EA6F-4FC4-A891-F8BA2AB7ED1D}" type="datetime1">
              <a:rPr lang="en-US" smtClean="0"/>
              <a:t>1/25/2025</a:t>
            </a:fld>
            <a:endParaRPr lang="en-US"/>
          </a:p>
        </p:txBody>
      </p:sp>
      <p:sp>
        <p:nvSpPr>
          <p:cNvPr id="3" name="Footer Placeholder 2"/>
          <p:cNvSpPr>
            <a:spLocks noGrp="1"/>
          </p:cNvSpPr>
          <p:nvPr>
            <p:ph type="ftr" sz="quarter" idx="11"/>
          </p:nvPr>
        </p:nvSpPr>
        <p:spPr/>
        <p:txBody>
          <a:bodyPr/>
          <a:lstStyle/>
          <a:p>
            <a:r>
              <a:rPr lang="en-US"/>
              <a:t>Drugs and Disease Spring 2025 - Lecture 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A1936-49C8-442A-A232-34AE1BD4D5B1}"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0DA6E8-6A11-4CE1-AAE6-24DF4827DD50}"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66AAEFE-8661-4B51-B58A-3929555F5929}" type="datetime1">
              <a:rPr lang="en-US" smtClean="0"/>
              <a:t>1/25/2025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3</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customXml" Target="../ink/ink2.xml"/><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customXml" Target="../ink/ink4.xml"/></Relationships>
</file>

<file path=ppt/slides/_rels/slide10.xml.rels><?xml version="1.0" encoding="UTF-8" standalone="yes"?>
<Relationships xmlns="http://schemas.openxmlformats.org/package/2006/relationships"><Relationship Id="rId117" Type="http://schemas.openxmlformats.org/officeDocument/2006/relationships/image" Target="../media/image933.png"/><Relationship Id="rId21" Type="http://schemas.openxmlformats.org/officeDocument/2006/relationships/image" Target="../media/image885.png"/><Relationship Id="rId42" Type="http://schemas.openxmlformats.org/officeDocument/2006/relationships/customXml" Target="../ink/ink871.xml"/><Relationship Id="rId63" Type="http://schemas.openxmlformats.org/officeDocument/2006/relationships/image" Target="../media/image906.png"/><Relationship Id="rId84" Type="http://schemas.openxmlformats.org/officeDocument/2006/relationships/customXml" Target="../ink/ink892.xml"/><Relationship Id="rId138" Type="http://schemas.openxmlformats.org/officeDocument/2006/relationships/customXml" Target="../ink/ink919.xml"/><Relationship Id="rId159" Type="http://schemas.openxmlformats.org/officeDocument/2006/relationships/image" Target="../media/image954.png"/><Relationship Id="rId170" Type="http://schemas.openxmlformats.org/officeDocument/2006/relationships/customXml" Target="../ink/ink935.xml"/><Relationship Id="rId191" Type="http://schemas.openxmlformats.org/officeDocument/2006/relationships/image" Target="../media/image970.png"/><Relationship Id="rId205" Type="http://schemas.openxmlformats.org/officeDocument/2006/relationships/image" Target="../media/image977.png"/><Relationship Id="rId226" Type="http://schemas.openxmlformats.org/officeDocument/2006/relationships/customXml" Target="../ink/ink963.xml"/><Relationship Id="rId247" Type="http://schemas.openxmlformats.org/officeDocument/2006/relationships/image" Target="../media/image998.png"/><Relationship Id="rId107" Type="http://schemas.openxmlformats.org/officeDocument/2006/relationships/image" Target="../media/image928.png"/><Relationship Id="rId11" Type="http://schemas.openxmlformats.org/officeDocument/2006/relationships/image" Target="../media/image880.png"/><Relationship Id="rId32" Type="http://schemas.openxmlformats.org/officeDocument/2006/relationships/customXml" Target="../ink/ink866.xml"/><Relationship Id="rId53" Type="http://schemas.openxmlformats.org/officeDocument/2006/relationships/image" Target="../media/image901.png"/><Relationship Id="rId74" Type="http://schemas.openxmlformats.org/officeDocument/2006/relationships/customXml" Target="../ink/ink887.xml"/><Relationship Id="rId128" Type="http://schemas.openxmlformats.org/officeDocument/2006/relationships/customXml" Target="../ink/ink914.xml"/><Relationship Id="rId149" Type="http://schemas.openxmlformats.org/officeDocument/2006/relationships/image" Target="../media/image949.png"/><Relationship Id="rId5" Type="http://schemas.openxmlformats.org/officeDocument/2006/relationships/image" Target="../media/image877.png"/><Relationship Id="rId95" Type="http://schemas.openxmlformats.org/officeDocument/2006/relationships/image" Target="../media/image922.png"/><Relationship Id="rId160" Type="http://schemas.openxmlformats.org/officeDocument/2006/relationships/customXml" Target="../ink/ink930.xml"/><Relationship Id="rId181" Type="http://schemas.openxmlformats.org/officeDocument/2006/relationships/image" Target="../media/image965.png"/><Relationship Id="rId216" Type="http://schemas.openxmlformats.org/officeDocument/2006/relationships/customXml" Target="../ink/ink958.xml"/><Relationship Id="rId237" Type="http://schemas.openxmlformats.org/officeDocument/2006/relationships/image" Target="../media/image993.png"/><Relationship Id="rId22" Type="http://schemas.openxmlformats.org/officeDocument/2006/relationships/customXml" Target="../ink/ink861.xml"/><Relationship Id="rId43" Type="http://schemas.openxmlformats.org/officeDocument/2006/relationships/image" Target="../media/image896.png"/><Relationship Id="rId64" Type="http://schemas.openxmlformats.org/officeDocument/2006/relationships/customXml" Target="../ink/ink882.xml"/><Relationship Id="rId118" Type="http://schemas.openxmlformats.org/officeDocument/2006/relationships/customXml" Target="../ink/ink909.xml"/><Relationship Id="rId139" Type="http://schemas.openxmlformats.org/officeDocument/2006/relationships/image" Target="../media/image944.png"/><Relationship Id="rId85" Type="http://schemas.openxmlformats.org/officeDocument/2006/relationships/image" Target="../media/image917.png"/><Relationship Id="rId150" Type="http://schemas.openxmlformats.org/officeDocument/2006/relationships/customXml" Target="../ink/ink925.xml"/><Relationship Id="rId171" Type="http://schemas.openxmlformats.org/officeDocument/2006/relationships/image" Target="../media/image960.png"/><Relationship Id="rId192" Type="http://schemas.openxmlformats.org/officeDocument/2006/relationships/customXml" Target="../ink/ink946.xml"/><Relationship Id="rId206" Type="http://schemas.openxmlformats.org/officeDocument/2006/relationships/customXml" Target="../ink/ink953.xml"/><Relationship Id="rId227" Type="http://schemas.openxmlformats.org/officeDocument/2006/relationships/image" Target="../media/image988.png"/><Relationship Id="rId248" Type="http://schemas.openxmlformats.org/officeDocument/2006/relationships/customXml" Target="../ink/ink974.xml"/><Relationship Id="rId12" Type="http://schemas.openxmlformats.org/officeDocument/2006/relationships/customXml" Target="../ink/ink856.xml"/><Relationship Id="rId33" Type="http://schemas.openxmlformats.org/officeDocument/2006/relationships/image" Target="../media/image891.png"/><Relationship Id="rId108" Type="http://schemas.openxmlformats.org/officeDocument/2006/relationships/customXml" Target="../ink/ink904.xml"/><Relationship Id="rId129" Type="http://schemas.openxmlformats.org/officeDocument/2006/relationships/image" Target="../media/image939.png"/><Relationship Id="rId54" Type="http://schemas.openxmlformats.org/officeDocument/2006/relationships/customXml" Target="../ink/ink877.xml"/><Relationship Id="rId75" Type="http://schemas.openxmlformats.org/officeDocument/2006/relationships/image" Target="../media/image912.png"/><Relationship Id="rId96" Type="http://schemas.openxmlformats.org/officeDocument/2006/relationships/customXml" Target="../ink/ink898.xml"/><Relationship Id="rId140" Type="http://schemas.openxmlformats.org/officeDocument/2006/relationships/customXml" Target="../ink/ink920.xml"/><Relationship Id="rId161" Type="http://schemas.openxmlformats.org/officeDocument/2006/relationships/image" Target="../media/image955.png"/><Relationship Id="rId182" Type="http://schemas.openxmlformats.org/officeDocument/2006/relationships/customXml" Target="../ink/ink941.xml"/><Relationship Id="rId217" Type="http://schemas.openxmlformats.org/officeDocument/2006/relationships/image" Target="../media/image983.png"/><Relationship Id="rId6" Type="http://schemas.openxmlformats.org/officeDocument/2006/relationships/customXml" Target="../ink/ink853.xml"/><Relationship Id="rId238" Type="http://schemas.openxmlformats.org/officeDocument/2006/relationships/customXml" Target="../ink/ink969.xml"/><Relationship Id="rId23" Type="http://schemas.openxmlformats.org/officeDocument/2006/relationships/image" Target="../media/image886.png"/><Relationship Id="rId119" Type="http://schemas.openxmlformats.org/officeDocument/2006/relationships/image" Target="../media/image934.png"/><Relationship Id="rId44" Type="http://schemas.openxmlformats.org/officeDocument/2006/relationships/customXml" Target="../ink/ink872.xml"/><Relationship Id="rId65" Type="http://schemas.openxmlformats.org/officeDocument/2006/relationships/image" Target="../media/image907.png"/><Relationship Id="rId86" Type="http://schemas.openxmlformats.org/officeDocument/2006/relationships/customXml" Target="../ink/ink893.xml"/><Relationship Id="rId130" Type="http://schemas.openxmlformats.org/officeDocument/2006/relationships/customXml" Target="../ink/ink915.xml"/><Relationship Id="rId151" Type="http://schemas.openxmlformats.org/officeDocument/2006/relationships/image" Target="../media/image950.png"/><Relationship Id="rId172" Type="http://schemas.openxmlformats.org/officeDocument/2006/relationships/customXml" Target="../ink/ink936.xml"/><Relationship Id="rId193" Type="http://schemas.openxmlformats.org/officeDocument/2006/relationships/image" Target="../media/image971.png"/><Relationship Id="rId207" Type="http://schemas.openxmlformats.org/officeDocument/2006/relationships/image" Target="../media/image978.png"/><Relationship Id="rId228" Type="http://schemas.openxmlformats.org/officeDocument/2006/relationships/customXml" Target="../ink/ink964.xml"/><Relationship Id="rId249" Type="http://schemas.openxmlformats.org/officeDocument/2006/relationships/image" Target="../media/image999.png"/><Relationship Id="rId13" Type="http://schemas.openxmlformats.org/officeDocument/2006/relationships/image" Target="../media/image881.png"/><Relationship Id="rId109" Type="http://schemas.openxmlformats.org/officeDocument/2006/relationships/image" Target="../media/image929.png"/><Relationship Id="rId34" Type="http://schemas.openxmlformats.org/officeDocument/2006/relationships/customXml" Target="../ink/ink867.xml"/><Relationship Id="rId55" Type="http://schemas.openxmlformats.org/officeDocument/2006/relationships/image" Target="../media/image902.png"/><Relationship Id="rId76" Type="http://schemas.openxmlformats.org/officeDocument/2006/relationships/customXml" Target="../ink/ink888.xml"/><Relationship Id="rId97" Type="http://schemas.openxmlformats.org/officeDocument/2006/relationships/image" Target="../media/image923.png"/><Relationship Id="rId120" Type="http://schemas.openxmlformats.org/officeDocument/2006/relationships/customXml" Target="../ink/ink910.xml"/><Relationship Id="rId141" Type="http://schemas.openxmlformats.org/officeDocument/2006/relationships/image" Target="../media/image945.png"/><Relationship Id="rId7" Type="http://schemas.openxmlformats.org/officeDocument/2006/relationships/image" Target="../media/image878.png"/><Relationship Id="rId162" Type="http://schemas.openxmlformats.org/officeDocument/2006/relationships/customXml" Target="../ink/ink931.xml"/><Relationship Id="rId183" Type="http://schemas.openxmlformats.org/officeDocument/2006/relationships/image" Target="../media/image966.png"/><Relationship Id="rId218" Type="http://schemas.openxmlformats.org/officeDocument/2006/relationships/customXml" Target="../ink/ink959.xml"/><Relationship Id="rId239" Type="http://schemas.openxmlformats.org/officeDocument/2006/relationships/image" Target="../media/image994.png"/><Relationship Id="rId250" Type="http://schemas.openxmlformats.org/officeDocument/2006/relationships/customXml" Target="../ink/ink975.xml"/><Relationship Id="rId24" Type="http://schemas.openxmlformats.org/officeDocument/2006/relationships/customXml" Target="../ink/ink862.xml"/><Relationship Id="rId45" Type="http://schemas.openxmlformats.org/officeDocument/2006/relationships/image" Target="../media/image897.png"/><Relationship Id="rId66" Type="http://schemas.openxmlformats.org/officeDocument/2006/relationships/customXml" Target="../ink/ink883.xml"/><Relationship Id="rId87" Type="http://schemas.openxmlformats.org/officeDocument/2006/relationships/image" Target="../media/image918.png"/><Relationship Id="rId110" Type="http://schemas.openxmlformats.org/officeDocument/2006/relationships/customXml" Target="../ink/ink905.xml"/><Relationship Id="rId131" Type="http://schemas.openxmlformats.org/officeDocument/2006/relationships/image" Target="../media/image940.png"/><Relationship Id="rId152" Type="http://schemas.openxmlformats.org/officeDocument/2006/relationships/customXml" Target="../ink/ink926.xml"/><Relationship Id="rId173" Type="http://schemas.openxmlformats.org/officeDocument/2006/relationships/image" Target="../media/image961.png"/><Relationship Id="rId194" Type="http://schemas.openxmlformats.org/officeDocument/2006/relationships/customXml" Target="../ink/ink947.xml"/><Relationship Id="rId208" Type="http://schemas.openxmlformats.org/officeDocument/2006/relationships/customXml" Target="../ink/ink954.xml"/><Relationship Id="rId229" Type="http://schemas.openxmlformats.org/officeDocument/2006/relationships/image" Target="../media/image989.png"/><Relationship Id="rId240" Type="http://schemas.openxmlformats.org/officeDocument/2006/relationships/customXml" Target="../ink/ink970.xml"/><Relationship Id="rId14" Type="http://schemas.openxmlformats.org/officeDocument/2006/relationships/customXml" Target="../ink/ink857.xml"/><Relationship Id="rId35" Type="http://schemas.openxmlformats.org/officeDocument/2006/relationships/image" Target="../media/image892.png"/><Relationship Id="rId56" Type="http://schemas.openxmlformats.org/officeDocument/2006/relationships/customXml" Target="../ink/ink878.xml"/><Relationship Id="rId77" Type="http://schemas.openxmlformats.org/officeDocument/2006/relationships/image" Target="../media/image913.png"/><Relationship Id="rId100" Type="http://schemas.openxmlformats.org/officeDocument/2006/relationships/customXml" Target="../ink/ink900.xml"/><Relationship Id="rId8" Type="http://schemas.openxmlformats.org/officeDocument/2006/relationships/customXml" Target="../ink/ink854.xml"/><Relationship Id="rId98" Type="http://schemas.openxmlformats.org/officeDocument/2006/relationships/customXml" Target="../ink/ink899.xml"/><Relationship Id="rId121" Type="http://schemas.openxmlformats.org/officeDocument/2006/relationships/image" Target="../media/image935.png"/><Relationship Id="rId142" Type="http://schemas.openxmlformats.org/officeDocument/2006/relationships/customXml" Target="../ink/ink921.xml"/><Relationship Id="rId163" Type="http://schemas.openxmlformats.org/officeDocument/2006/relationships/image" Target="../media/image956.png"/><Relationship Id="rId184" Type="http://schemas.openxmlformats.org/officeDocument/2006/relationships/customXml" Target="../ink/ink942.xml"/><Relationship Id="rId219" Type="http://schemas.openxmlformats.org/officeDocument/2006/relationships/image" Target="../media/image984.png"/><Relationship Id="rId230" Type="http://schemas.openxmlformats.org/officeDocument/2006/relationships/customXml" Target="../ink/ink965.xml"/><Relationship Id="rId251" Type="http://schemas.openxmlformats.org/officeDocument/2006/relationships/image" Target="../media/image1000.png"/><Relationship Id="rId25" Type="http://schemas.openxmlformats.org/officeDocument/2006/relationships/image" Target="../media/image887.png"/><Relationship Id="rId46" Type="http://schemas.openxmlformats.org/officeDocument/2006/relationships/customXml" Target="../ink/ink873.xml"/><Relationship Id="rId67" Type="http://schemas.openxmlformats.org/officeDocument/2006/relationships/image" Target="../media/image908.png"/><Relationship Id="rId88" Type="http://schemas.openxmlformats.org/officeDocument/2006/relationships/customXml" Target="../ink/ink894.xml"/><Relationship Id="rId111" Type="http://schemas.openxmlformats.org/officeDocument/2006/relationships/image" Target="../media/image930.png"/><Relationship Id="rId132" Type="http://schemas.openxmlformats.org/officeDocument/2006/relationships/customXml" Target="../ink/ink916.xml"/><Relationship Id="rId153" Type="http://schemas.openxmlformats.org/officeDocument/2006/relationships/image" Target="../media/image951.png"/><Relationship Id="rId174" Type="http://schemas.openxmlformats.org/officeDocument/2006/relationships/customXml" Target="../ink/ink937.xml"/><Relationship Id="rId195" Type="http://schemas.openxmlformats.org/officeDocument/2006/relationships/image" Target="../media/image972.png"/><Relationship Id="rId209" Type="http://schemas.openxmlformats.org/officeDocument/2006/relationships/image" Target="../media/image979.png"/><Relationship Id="rId220" Type="http://schemas.openxmlformats.org/officeDocument/2006/relationships/customXml" Target="../ink/ink960.xml"/><Relationship Id="rId241" Type="http://schemas.openxmlformats.org/officeDocument/2006/relationships/image" Target="../media/image995.png"/><Relationship Id="rId15" Type="http://schemas.openxmlformats.org/officeDocument/2006/relationships/image" Target="../media/image882.png"/><Relationship Id="rId36" Type="http://schemas.openxmlformats.org/officeDocument/2006/relationships/customXml" Target="../ink/ink868.xml"/><Relationship Id="rId57" Type="http://schemas.openxmlformats.org/officeDocument/2006/relationships/image" Target="../media/image903.png"/><Relationship Id="rId78" Type="http://schemas.openxmlformats.org/officeDocument/2006/relationships/customXml" Target="../ink/ink889.xml"/><Relationship Id="rId99" Type="http://schemas.openxmlformats.org/officeDocument/2006/relationships/image" Target="../media/image924.png"/><Relationship Id="rId101" Type="http://schemas.openxmlformats.org/officeDocument/2006/relationships/image" Target="../media/image925.png"/><Relationship Id="rId122" Type="http://schemas.openxmlformats.org/officeDocument/2006/relationships/customXml" Target="../ink/ink911.xml"/><Relationship Id="rId143" Type="http://schemas.openxmlformats.org/officeDocument/2006/relationships/image" Target="../media/image946.png"/><Relationship Id="rId164" Type="http://schemas.openxmlformats.org/officeDocument/2006/relationships/customXml" Target="../ink/ink932.xml"/><Relationship Id="rId185" Type="http://schemas.openxmlformats.org/officeDocument/2006/relationships/image" Target="../media/image967.png"/><Relationship Id="rId9" Type="http://schemas.openxmlformats.org/officeDocument/2006/relationships/image" Target="../media/image879.png"/><Relationship Id="rId210" Type="http://schemas.openxmlformats.org/officeDocument/2006/relationships/customXml" Target="../ink/ink955.xml"/><Relationship Id="rId26" Type="http://schemas.openxmlformats.org/officeDocument/2006/relationships/customXml" Target="../ink/ink863.xml"/><Relationship Id="rId231" Type="http://schemas.openxmlformats.org/officeDocument/2006/relationships/image" Target="../media/image990.png"/><Relationship Id="rId252" Type="http://schemas.openxmlformats.org/officeDocument/2006/relationships/customXml" Target="../ink/ink976.xml"/><Relationship Id="rId47" Type="http://schemas.openxmlformats.org/officeDocument/2006/relationships/image" Target="../media/image898.png"/><Relationship Id="rId68" Type="http://schemas.openxmlformats.org/officeDocument/2006/relationships/customXml" Target="../ink/ink884.xml"/><Relationship Id="rId89" Type="http://schemas.openxmlformats.org/officeDocument/2006/relationships/image" Target="../media/image919.png"/><Relationship Id="rId112" Type="http://schemas.openxmlformats.org/officeDocument/2006/relationships/customXml" Target="../ink/ink906.xml"/><Relationship Id="rId133" Type="http://schemas.openxmlformats.org/officeDocument/2006/relationships/image" Target="../media/image941.png"/><Relationship Id="rId154" Type="http://schemas.openxmlformats.org/officeDocument/2006/relationships/customXml" Target="../ink/ink927.xml"/><Relationship Id="rId175" Type="http://schemas.openxmlformats.org/officeDocument/2006/relationships/image" Target="../media/image962.png"/><Relationship Id="rId196" Type="http://schemas.openxmlformats.org/officeDocument/2006/relationships/customXml" Target="../ink/ink948.xml"/><Relationship Id="rId200" Type="http://schemas.openxmlformats.org/officeDocument/2006/relationships/customXml" Target="../ink/ink950.xml"/><Relationship Id="rId16" Type="http://schemas.openxmlformats.org/officeDocument/2006/relationships/customXml" Target="../ink/ink858.xml"/><Relationship Id="rId221" Type="http://schemas.openxmlformats.org/officeDocument/2006/relationships/image" Target="../media/image985.png"/><Relationship Id="rId242" Type="http://schemas.openxmlformats.org/officeDocument/2006/relationships/customXml" Target="../ink/ink971.xml"/><Relationship Id="rId37" Type="http://schemas.openxmlformats.org/officeDocument/2006/relationships/image" Target="../media/image893.png"/><Relationship Id="rId58" Type="http://schemas.openxmlformats.org/officeDocument/2006/relationships/customXml" Target="../ink/ink879.xml"/><Relationship Id="rId79" Type="http://schemas.openxmlformats.org/officeDocument/2006/relationships/image" Target="../media/image914.png"/><Relationship Id="rId102" Type="http://schemas.openxmlformats.org/officeDocument/2006/relationships/customXml" Target="../ink/ink901.xml"/><Relationship Id="rId123" Type="http://schemas.openxmlformats.org/officeDocument/2006/relationships/image" Target="../media/image936.png"/><Relationship Id="rId144" Type="http://schemas.openxmlformats.org/officeDocument/2006/relationships/customXml" Target="../ink/ink922.xml"/><Relationship Id="rId90" Type="http://schemas.openxmlformats.org/officeDocument/2006/relationships/customXml" Target="../ink/ink895.xml"/><Relationship Id="rId165" Type="http://schemas.openxmlformats.org/officeDocument/2006/relationships/image" Target="../media/image957.png"/><Relationship Id="rId186" Type="http://schemas.openxmlformats.org/officeDocument/2006/relationships/customXml" Target="../ink/ink943.xml"/><Relationship Id="rId211" Type="http://schemas.openxmlformats.org/officeDocument/2006/relationships/image" Target="../media/image980.png"/><Relationship Id="rId232" Type="http://schemas.openxmlformats.org/officeDocument/2006/relationships/customXml" Target="../ink/ink966.xml"/><Relationship Id="rId253" Type="http://schemas.openxmlformats.org/officeDocument/2006/relationships/image" Target="../media/image1001.png"/><Relationship Id="rId27" Type="http://schemas.openxmlformats.org/officeDocument/2006/relationships/image" Target="../media/image888.png"/><Relationship Id="rId48" Type="http://schemas.openxmlformats.org/officeDocument/2006/relationships/customXml" Target="../ink/ink874.xml"/><Relationship Id="rId69" Type="http://schemas.openxmlformats.org/officeDocument/2006/relationships/image" Target="../media/image909.png"/><Relationship Id="rId113" Type="http://schemas.openxmlformats.org/officeDocument/2006/relationships/image" Target="../media/image931.png"/><Relationship Id="rId134" Type="http://schemas.openxmlformats.org/officeDocument/2006/relationships/customXml" Target="../ink/ink917.xml"/><Relationship Id="rId80" Type="http://schemas.openxmlformats.org/officeDocument/2006/relationships/customXml" Target="../ink/ink890.xml"/><Relationship Id="rId155" Type="http://schemas.openxmlformats.org/officeDocument/2006/relationships/image" Target="../media/image952.png"/><Relationship Id="rId176" Type="http://schemas.openxmlformats.org/officeDocument/2006/relationships/customXml" Target="../ink/ink938.xml"/><Relationship Id="rId197" Type="http://schemas.openxmlformats.org/officeDocument/2006/relationships/image" Target="../media/image973.png"/><Relationship Id="rId201" Type="http://schemas.openxmlformats.org/officeDocument/2006/relationships/image" Target="../media/image975.png"/><Relationship Id="rId222" Type="http://schemas.openxmlformats.org/officeDocument/2006/relationships/customXml" Target="../ink/ink961.xml"/><Relationship Id="rId243" Type="http://schemas.openxmlformats.org/officeDocument/2006/relationships/image" Target="../media/image996.png"/><Relationship Id="rId17" Type="http://schemas.openxmlformats.org/officeDocument/2006/relationships/image" Target="../media/image883.png"/><Relationship Id="rId38" Type="http://schemas.openxmlformats.org/officeDocument/2006/relationships/customXml" Target="../ink/ink869.xml"/><Relationship Id="rId59" Type="http://schemas.openxmlformats.org/officeDocument/2006/relationships/image" Target="../media/image904.png"/><Relationship Id="rId103" Type="http://schemas.openxmlformats.org/officeDocument/2006/relationships/image" Target="../media/image926.png"/><Relationship Id="rId124" Type="http://schemas.openxmlformats.org/officeDocument/2006/relationships/customXml" Target="../ink/ink912.xml"/><Relationship Id="rId70" Type="http://schemas.openxmlformats.org/officeDocument/2006/relationships/customXml" Target="../ink/ink885.xml"/><Relationship Id="rId91" Type="http://schemas.openxmlformats.org/officeDocument/2006/relationships/image" Target="../media/image920.png"/><Relationship Id="rId145" Type="http://schemas.openxmlformats.org/officeDocument/2006/relationships/image" Target="../media/image947.png"/><Relationship Id="rId166" Type="http://schemas.openxmlformats.org/officeDocument/2006/relationships/customXml" Target="../ink/ink933.xml"/><Relationship Id="rId187" Type="http://schemas.openxmlformats.org/officeDocument/2006/relationships/image" Target="../media/image968.png"/><Relationship Id="rId1" Type="http://schemas.openxmlformats.org/officeDocument/2006/relationships/slideLayout" Target="../slideLayouts/slideLayout7.xml"/><Relationship Id="rId212" Type="http://schemas.openxmlformats.org/officeDocument/2006/relationships/customXml" Target="../ink/ink956.xml"/><Relationship Id="rId233" Type="http://schemas.openxmlformats.org/officeDocument/2006/relationships/image" Target="../media/image991.png"/><Relationship Id="rId254" Type="http://schemas.openxmlformats.org/officeDocument/2006/relationships/customXml" Target="../ink/ink977.xml"/><Relationship Id="rId28" Type="http://schemas.openxmlformats.org/officeDocument/2006/relationships/customXml" Target="../ink/ink864.xml"/><Relationship Id="rId49" Type="http://schemas.openxmlformats.org/officeDocument/2006/relationships/image" Target="../media/image899.png"/><Relationship Id="rId114" Type="http://schemas.openxmlformats.org/officeDocument/2006/relationships/customXml" Target="../ink/ink907.xml"/><Relationship Id="rId60" Type="http://schemas.openxmlformats.org/officeDocument/2006/relationships/customXml" Target="../ink/ink880.xml"/><Relationship Id="rId81" Type="http://schemas.openxmlformats.org/officeDocument/2006/relationships/image" Target="../media/image915.png"/><Relationship Id="rId135" Type="http://schemas.openxmlformats.org/officeDocument/2006/relationships/image" Target="../media/image942.png"/><Relationship Id="rId156" Type="http://schemas.openxmlformats.org/officeDocument/2006/relationships/customXml" Target="../ink/ink928.xml"/><Relationship Id="rId177" Type="http://schemas.openxmlformats.org/officeDocument/2006/relationships/image" Target="../media/image963.png"/><Relationship Id="rId198" Type="http://schemas.openxmlformats.org/officeDocument/2006/relationships/customXml" Target="../ink/ink949.xml"/><Relationship Id="rId202" Type="http://schemas.openxmlformats.org/officeDocument/2006/relationships/customXml" Target="../ink/ink951.xml"/><Relationship Id="rId223" Type="http://schemas.openxmlformats.org/officeDocument/2006/relationships/image" Target="../media/image986.png"/><Relationship Id="rId244" Type="http://schemas.openxmlformats.org/officeDocument/2006/relationships/customXml" Target="../ink/ink972.xml"/><Relationship Id="rId18" Type="http://schemas.openxmlformats.org/officeDocument/2006/relationships/customXml" Target="../ink/ink859.xml"/><Relationship Id="rId39" Type="http://schemas.openxmlformats.org/officeDocument/2006/relationships/image" Target="../media/image894.png"/><Relationship Id="rId50" Type="http://schemas.openxmlformats.org/officeDocument/2006/relationships/customXml" Target="../ink/ink875.xml"/><Relationship Id="rId104" Type="http://schemas.openxmlformats.org/officeDocument/2006/relationships/customXml" Target="../ink/ink902.xml"/><Relationship Id="rId125" Type="http://schemas.openxmlformats.org/officeDocument/2006/relationships/image" Target="../media/image937.png"/><Relationship Id="rId146" Type="http://schemas.openxmlformats.org/officeDocument/2006/relationships/customXml" Target="../ink/ink923.xml"/><Relationship Id="rId167" Type="http://schemas.openxmlformats.org/officeDocument/2006/relationships/image" Target="../media/image958.png"/><Relationship Id="rId188" Type="http://schemas.openxmlformats.org/officeDocument/2006/relationships/customXml" Target="../ink/ink944.xml"/><Relationship Id="rId71" Type="http://schemas.openxmlformats.org/officeDocument/2006/relationships/image" Target="../media/image910.png"/><Relationship Id="rId92" Type="http://schemas.openxmlformats.org/officeDocument/2006/relationships/customXml" Target="../ink/ink896.xml"/><Relationship Id="rId213" Type="http://schemas.openxmlformats.org/officeDocument/2006/relationships/image" Target="../media/image981.png"/><Relationship Id="rId234" Type="http://schemas.openxmlformats.org/officeDocument/2006/relationships/customXml" Target="../ink/ink967.xml"/><Relationship Id="rId2" Type="http://schemas.openxmlformats.org/officeDocument/2006/relationships/chart" Target="../charts/chart1.xml"/><Relationship Id="rId29" Type="http://schemas.openxmlformats.org/officeDocument/2006/relationships/image" Target="../media/image889.png"/><Relationship Id="rId255" Type="http://schemas.openxmlformats.org/officeDocument/2006/relationships/image" Target="../media/image1002.png"/><Relationship Id="rId40" Type="http://schemas.openxmlformats.org/officeDocument/2006/relationships/customXml" Target="../ink/ink870.xml"/><Relationship Id="rId115" Type="http://schemas.openxmlformats.org/officeDocument/2006/relationships/image" Target="../media/image932.png"/><Relationship Id="rId136" Type="http://schemas.openxmlformats.org/officeDocument/2006/relationships/customXml" Target="../ink/ink918.xml"/><Relationship Id="rId157" Type="http://schemas.openxmlformats.org/officeDocument/2006/relationships/image" Target="../media/image953.png"/><Relationship Id="rId178" Type="http://schemas.openxmlformats.org/officeDocument/2006/relationships/customXml" Target="../ink/ink939.xml"/><Relationship Id="rId61" Type="http://schemas.openxmlformats.org/officeDocument/2006/relationships/image" Target="../media/image905.png"/><Relationship Id="rId82" Type="http://schemas.openxmlformats.org/officeDocument/2006/relationships/customXml" Target="../ink/ink891.xml"/><Relationship Id="rId199" Type="http://schemas.openxmlformats.org/officeDocument/2006/relationships/image" Target="../media/image974.png"/><Relationship Id="rId203" Type="http://schemas.openxmlformats.org/officeDocument/2006/relationships/image" Target="../media/image976.png"/><Relationship Id="rId19" Type="http://schemas.openxmlformats.org/officeDocument/2006/relationships/image" Target="../media/image884.png"/><Relationship Id="rId224" Type="http://schemas.openxmlformats.org/officeDocument/2006/relationships/customXml" Target="../ink/ink962.xml"/><Relationship Id="rId245" Type="http://schemas.openxmlformats.org/officeDocument/2006/relationships/image" Target="../media/image997.png"/><Relationship Id="rId30" Type="http://schemas.openxmlformats.org/officeDocument/2006/relationships/customXml" Target="../ink/ink865.xml"/><Relationship Id="rId105" Type="http://schemas.openxmlformats.org/officeDocument/2006/relationships/image" Target="../media/image927.png"/><Relationship Id="rId126" Type="http://schemas.openxmlformats.org/officeDocument/2006/relationships/customXml" Target="../ink/ink913.xml"/><Relationship Id="rId147" Type="http://schemas.openxmlformats.org/officeDocument/2006/relationships/image" Target="../media/image948.png"/><Relationship Id="rId168" Type="http://schemas.openxmlformats.org/officeDocument/2006/relationships/customXml" Target="../ink/ink934.xml"/><Relationship Id="rId51" Type="http://schemas.openxmlformats.org/officeDocument/2006/relationships/image" Target="../media/image900.png"/><Relationship Id="rId72" Type="http://schemas.openxmlformats.org/officeDocument/2006/relationships/customXml" Target="../ink/ink886.xml"/><Relationship Id="rId93" Type="http://schemas.openxmlformats.org/officeDocument/2006/relationships/image" Target="../media/image921.png"/><Relationship Id="rId189" Type="http://schemas.openxmlformats.org/officeDocument/2006/relationships/image" Target="../media/image969.png"/><Relationship Id="rId3" Type="http://schemas.openxmlformats.org/officeDocument/2006/relationships/image" Target="../media/image876.png"/><Relationship Id="rId214" Type="http://schemas.openxmlformats.org/officeDocument/2006/relationships/customXml" Target="../ink/ink957.xml"/><Relationship Id="rId235" Type="http://schemas.openxmlformats.org/officeDocument/2006/relationships/image" Target="../media/image992.png"/><Relationship Id="rId256" Type="http://schemas.openxmlformats.org/officeDocument/2006/relationships/customXml" Target="../ink/ink978.xml"/><Relationship Id="rId116" Type="http://schemas.openxmlformats.org/officeDocument/2006/relationships/customXml" Target="../ink/ink908.xml"/><Relationship Id="rId137" Type="http://schemas.openxmlformats.org/officeDocument/2006/relationships/image" Target="../media/image943.png"/><Relationship Id="rId158" Type="http://schemas.openxmlformats.org/officeDocument/2006/relationships/customXml" Target="../ink/ink929.xml"/><Relationship Id="rId20" Type="http://schemas.openxmlformats.org/officeDocument/2006/relationships/customXml" Target="../ink/ink860.xml"/><Relationship Id="rId41" Type="http://schemas.openxmlformats.org/officeDocument/2006/relationships/image" Target="../media/image895.png"/><Relationship Id="rId62" Type="http://schemas.openxmlformats.org/officeDocument/2006/relationships/customXml" Target="../ink/ink881.xml"/><Relationship Id="rId83" Type="http://schemas.openxmlformats.org/officeDocument/2006/relationships/image" Target="../media/image916.png"/><Relationship Id="rId179" Type="http://schemas.openxmlformats.org/officeDocument/2006/relationships/image" Target="../media/image964.png"/><Relationship Id="rId190" Type="http://schemas.openxmlformats.org/officeDocument/2006/relationships/customXml" Target="../ink/ink945.xml"/><Relationship Id="rId204" Type="http://schemas.openxmlformats.org/officeDocument/2006/relationships/customXml" Target="../ink/ink952.xml"/><Relationship Id="rId225" Type="http://schemas.openxmlformats.org/officeDocument/2006/relationships/image" Target="../media/image987.png"/><Relationship Id="rId246" Type="http://schemas.openxmlformats.org/officeDocument/2006/relationships/customXml" Target="../ink/ink973.xml"/><Relationship Id="rId106" Type="http://schemas.openxmlformats.org/officeDocument/2006/relationships/customXml" Target="../ink/ink903.xml"/><Relationship Id="rId127" Type="http://schemas.openxmlformats.org/officeDocument/2006/relationships/image" Target="../media/image938.png"/><Relationship Id="rId10" Type="http://schemas.openxmlformats.org/officeDocument/2006/relationships/customXml" Target="../ink/ink855.xml"/><Relationship Id="rId31" Type="http://schemas.openxmlformats.org/officeDocument/2006/relationships/image" Target="../media/image890.png"/><Relationship Id="rId52" Type="http://schemas.openxmlformats.org/officeDocument/2006/relationships/customXml" Target="../ink/ink876.xml"/><Relationship Id="rId73" Type="http://schemas.openxmlformats.org/officeDocument/2006/relationships/image" Target="../media/image911.png"/><Relationship Id="rId94" Type="http://schemas.openxmlformats.org/officeDocument/2006/relationships/customXml" Target="../ink/ink897.xml"/><Relationship Id="rId148" Type="http://schemas.openxmlformats.org/officeDocument/2006/relationships/customXml" Target="../ink/ink924.xml"/><Relationship Id="rId169" Type="http://schemas.openxmlformats.org/officeDocument/2006/relationships/image" Target="../media/image959.png"/><Relationship Id="rId4" Type="http://schemas.openxmlformats.org/officeDocument/2006/relationships/customXml" Target="../ink/ink852.xml"/><Relationship Id="rId180" Type="http://schemas.openxmlformats.org/officeDocument/2006/relationships/customXml" Target="../ink/ink940.xml"/><Relationship Id="rId215" Type="http://schemas.openxmlformats.org/officeDocument/2006/relationships/image" Target="../media/image982.png"/><Relationship Id="rId236" Type="http://schemas.openxmlformats.org/officeDocument/2006/relationships/customXml" Target="../ink/ink968.xml"/><Relationship Id="rId257" Type="http://schemas.openxmlformats.org/officeDocument/2006/relationships/image" Target="../media/image1003.png"/></Relationships>
</file>

<file path=ppt/slides/_rels/slide11.xml.rels><?xml version="1.0" encoding="UTF-8" standalone="yes"?>
<Relationships xmlns="http://schemas.openxmlformats.org/package/2006/relationships"><Relationship Id="rId117" Type="http://schemas.openxmlformats.org/officeDocument/2006/relationships/image" Target="../media/image1060.png"/><Relationship Id="rId21" Type="http://schemas.openxmlformats.org/officeDocument/2006/relationships/image" Target="../media/image1013.png"/><Relationship Id="rId42" Type="http://schemas.openxmlformats.org/officeDocument/2006/relationships/customXml" Target="../ink/ink998.xml"/><Relationship Id="rId63" Type="http://schemas.openxmlformats.org/officeDocument/2006/relationships/image" Target="../media/image1033.png"/><Relationship Id="rId84" Type="http://schemas.openxmlformats.org/officeDocument/2006/relationships/customXml" Target="../ink/ink1019.xml"/><Relationship Id="rId138" Type="http://schemas.openxmlformats.org/officeDocument/2006/relationships/customXml" Target="../ink/ink1046.xml"/><Relationship Id="rId159" Type="http://schemas.openxmlformats.org/officeDocument/2006/relationships/image" Target="../media/image1081.png"/><Relationship Id="rId170" Type="http://schemas.openxmlformats.org/officeDocument/2006/relationships/customXml" Target="../ink/ink1062.xml"/><Relationship Id="rId191" Type="http://schemas.openxmlformats.org/officeDocument/2006/relationships/image" Target="../media/image1097.png"/><Relationship Id="rId205" Type="http://schemas.openxmlformats.org/officeDocument/2006/relationships/image" Target="../media/image1104.png"/><Relationship Id="rId107" Type="http://schemas.openxmlformats.org/officeDocument/2006/relationships/image" Target="../media/image1055.png"/><Relationship Id="rId11" Type="http://schemas.openxmlformats.org/officeDocument/2006/relationships/image" Target="../media/image1008.png"/><Relationship Id="rId32" Type="http://schemas.openxmlformats.org/officeDocument/2006/relationships/customXml" Target="../ink/ink993.xml"/><Relationship Id="rId53" Type="http://schemas.openxmlformats.org/officeDocument/2006/relationships/image" Target="../media/image1028.png"/><Relationship Id="rId74" Type="http://schemas.openxmlformats.org/officeDocument/2006/relationships/customXml" Target="../ink/ink1014.xml"/><Relationship Id="rId128" Type="http://schemas.openxmlformats.org/officeDocument/2006/relationships/customXml" Target="../ink/ink1041.xml"/><Relationship Id="rId149" Type="http://schemas.openxmlformats.org/officeDocument/2006/relationships/image" Target="../media/image1076.png"/><Relationship Id="rId5" Type="http://schemas.openxmlformats.org/officeDocument/2006/relationships/image" Target="../media/image1005.png"/><Relationship Id="rId95" Type="http://schemas.openxmlformats.org/officeDocument/2006/relationships/image" Target="../media/image1049.png"/><Relationship Id="rId160" Type="http://schemas.openxmlformats.org/officeDocument/2006/relationships/customXml" Target="../ink/ink1057.xml"/><Relationship Id="rId181" Type="http://schemas.openxmlformats.org/officeDocument/2006/relationships/image" Target="../media/image1092.png"/><Relationship Id="rId22" Type="http://schemas.openxmlformats.org/officeDocument/2006/relationships/customXml" Target="../ink/ink988.xml"/><Relationship Id="rId43" Type="http://schemas.openxmlformats.org/officeDocument/2006/relationships/image" Target="../media/image1023.png"/><Relationship Id="rId64" Type="http://schemas.openxmlformats.org/officeDocument/2006/relationships/customXml" Target="../ink/ink1009.xml"/><Relationship Id="rId118" Type="http://schemas.openxmlformats.org/officeDocument/2006/relationships/customXml" Target="../ink/ink1036.xml"/><Relationship Id="rId139" Type="http://schemas.openxmlformats.org/officeDocument/2006/relationships/image" Target="../media/image1071.png"/><Relationship Id="rId85" Type="http://schemas.openxmlformats.org/officeDocument/2006/relationships/image" Target="../media/image1044.png"/><Relationship Id="rId150" Type="http://schemas.openxmlformats.org/officeDocument/2006/relationships/customXml" Target="../ink/ink1052.xml"/><Relationship Id="rId171" Type="http://schemas.openxmlformats.org/officeDocument/2006/relationships/image" Target="../media/image1087.png"/><Relationship Id="rId192" Type="http://schemas.openxmlformats.org/officeDocument/2006/relationships/customXml" Target="../ink/ink1073.xml"/><Relationship Id="rId206" Type="http://schemas.openxmlformats.org/officeDocument/2006/relationships/customXml" Target="../ink/ink1080.xml"/><Relationship Id="rId12" Type="http://schemas.openxmlformats.org/officeDocument/2006/relationships/customXml" Target="../ink/ink983.xml"/><Relationship Id="rId33" Type="http://schemas.openxmlformats.org/officeDocument/2006/relationships/image" Target="../media/image1018.png"/><Relationship Id="rId108" Type="http://schemas.openxmlformats.org/officeDocument/2006/relationships/customXml" Target="../ink/ink1031.xml"/><Relationship Id="rId129" Type="http://schemas.openxmlformats.org/officeDocument/2006/relationships/image" Target="../media/image1066.png"/><Relationship Id="rId54" Type="http://schemas.openxmlformats.org/officeDocument/2006/relationships/customXml" Target="../ink/ink1004.xml"/><Relationship Id="rId75" Type="http://schemas.openxmlformats.org/officeDocument/2006/relationships/image" Target="../media/image1039.png"/><Relationship Id="rId96" Type="http://schemas.openxmlformats.org/officeDocument/2006/relationships/customXml" Target="../ink/ink1025.xml"/><Relationship Id="rId140" Type="http://schemas.openxmlformats.org/officeDocument/2006/relationships/customXml" Target="../ink/ink1047.xml"/><Relationship Id="rId161" Type="http://schemas.openxmlformats.org/officeDocument/2006/relationships/image" Target="../media/image1082.png"/><Relationship Id="rId182" Type="http://schemas.openxmlformats.org/officeDocument/2006/relationships/customXml" Target="../ink/ink1068.xml"/><Relationship Id="rId6" Type="http://schemas.openxmlformats.org/officeDocument/2006/relationships/customXml" Target="../ink/ink980.xml"/><Relationship Id="rId23" Type="http://schemas.openxmlformats.org/officeDocument/2006/relationships/image" Target="../media/image1014.png"/><Relationship Id="rId119" Type="http://schemas.openxmlformats.org/officeDocument/2006/relationships/image" Target="../media/image1061.png"/><Relationship Id="rId44" Type="http://schemas.openxmlformats.org/officeDocument/2006/relationships/customXml" Target="../ink/ink999.xml"/><Relationship Id="rId65" Type="http://schemas.openxmlformats.org/officeDocument/2006/relationships/image" Target="../media/image1034.png"/><Relationship Id="rId86" Type="http://schemas.openxmlformats.org/officeDocument/2006/relationships/customXml" Target="../ink/ink1020.xml"/><Relationship Id="rId130" Type="http://schemas.openxmlformats.org/officeDocument/2006/relationships/customXml" Target="../ink/ink1042.xml"/><Relationship Id="rId151" Type="http://schemas.openxmlformats.org/officeDocument/2006/relationships/image" Target="../media/image1077.png"/><Relationship Id="rId172" Type="http://schemas.openxmlformats.org/officeDocument/2006/relationships/customXml" Target="../ink/ink1063.xml"/><Relationship Id="rId193" Type="http://schemas.openxmlformats.org/officeDocument/2006/relationships/image" Target="../media/image1098.png"/><Relationship Id="rId207" Type="http://schemas.openxmlformats.org/officeDocument/2006/relationships/image" Target="../media/image1105.png"/><Relationship Id="rId13" Type="http://schemas.openxmlformats.org/officeDocument/2006/relationships/image" Target="../media/image1009.png"/><Relationship Id="rId109" Type="http://schemas.openxmlformats.org/officeDocument/2006/relationships/image" Target="../media/image1056.png"/><Relationship Id="rId34" Type="http://schemas.openxmlformats.org/officeDocument/2006/relationships/customXml" Target="../ink/ink994.xml"/><Relationship Id="rId55" Type="http://schemas.openxmlformats.org/officeDocument/2006/relationships/image" Target="../media/image1029.png"/><Relationship Id="rId76" Type="http://schemas.openxmlformats.org/officeDocument/2006/relationships/customXml" Target="../ink/ink1015.xml"/><Relationship Id="rId97" Type="http://schemas.openxmlformats.org/officeDocument/2006/relationships/image" Target="../media/image1050.png"/><Relationship Id="rId120" Type="http://schemas.openxmlformats.org/officeDocument/2006/relationships/customXml" Target="../ink/ink1037.xml"/><Relationship Id="rId141" Type="http://schemas.openxmlformats.org/officeDocument/2006/relationships/image" Target="../media/image1072.png"/><Relationship Id="rId7" Type="http://schemas.openxmlformats.org/officeDocument/2006/relationships/image" Target="../media/image1006.png"/><Relationship Id="rId162" Type="http://schemas.openxmlformats.org/officeDocument/2006/relationships/customXml" Target="../ink/ink1058.xml"/><Relationship Id="rId183" Type="http://schemas.openxmlformats.org/officeDocument/2006/relationships/image" Target="../media/image1093.png"/><Relationship Id="rId24" Type="http://schemas.openxmlformats.org/officeDocument/2006/relationships/customXml" Target="../ink/ink989.xml"/><Relationship Id="rId45" Type="http://schemas.openxmlformats.org/officeDocument/2006/relationships/image" Target="../media/image1024.png"/><Relationship Id="rId66" Type="http://schemas.openxmlformats.org/officeDocument/2006/relationships/customXml" Target="../ink/ink1010.xml"/><Relationship Id="rId87" Type="http://schemas.openxmlformats.org/officeDocument/2006/relationships/image" Target="../media/image1045.png"/><Relationship Id="rId110" Type="http://schemas.openxmlformats.org/officeDocument/2006/relationships/customXml" Target="../ink/ink1032.xml"/><Relationship Id="rId131" Type="http://schemas.openxmlformats.org/officeDocument/2006/relationships/image" Target="../media/image1067.png"/><Relationship Id="rId61" Type="http://schemas.openxmlformats.org/officeDocument/2006/relationships/image" Target="../media/image1032.png"/><Relationship Id="rId82" Type="http://schemas.openxmlformats.org/officeDocument/2006/relationships/customXml" Target="../ink/ink1018.xml"/><Relationship Id="rId152" Type="http://schemas.openxmlformats.org/officeDocument/2006/relationships/customXml" Target="../ink/ink1053.xml"/><Relationship Id="rId173" Type="http://schemas.openxmlformats.org/officeDocument/2006/relationships/image" Target="../media/image1088.png"/><Relationship Id="rId194" Type="http://schemas.openxmlformats.org/officeDocument/2006/relationships/customXml" Target="../ink/ink1074.xml"/><Relationship Id="rId199" Type="http://schemas.openxmlformats.org/officeDocument/2006/relationships/image" Target="../media/image1101.png"/><Relationship Id="rId203" Type="http://schemas.openxmlformats.org/officeDocument/2006/relationships/image" Target="../media/image1103.png"/><Relationship Id="rId208" Type="http://schemas.openxmlformats.org/officeDocument/2006/relationships/customXml" Target="../ink/ink1081.xml"/><Relationship Id="rId19" Type="http://schemas.openxmlformats.org/officeDocument/2006/relationships/image" Target="../media/image1012.png"/><Relationship Id="rId14" Type="http://schemas.openxmlformats.org/officeDocument/2006/relationships/customXml" Target="../ink/ink984.xml"/><Relationship Id="rId30" Type="http://schemas.openxmlformats.org/officeDocument/2006/relationships/customXml" Target="../ink/ink992.xml"/><Relationship Id="rId35" Type="http://schemas.openxmlformats.org/officeDocument/2006/relationships/image" Target="../media/image1019.png"/><Relationship Id="rId56" Type="http://schemas.openxmlformats.org/officeDocument/2006/relationships/customXml" Target="../ink/ink1005.xml"/><Relationship Id="rId77" Type="http://schemas.openxmlformats.org/officeDocument/2006/relationships/image" Target="../media/image1040.png"/><Relationship Id="rId100" Type="http://schemas.openxmlformats.org/officeDocument/2006/relationships/customXml" Target="../ink/ink1027.xml"/><Relationship Id="rId105" Type="http://schemas.openxmlformats.org/officeDocument/2006/relationships/image" Target="../media/image1054.png"/><Relationship Id="rId126" Type="http://schemas.openxmlformats.org/officeDocument/2006/relationships/customXml" Target="../ink/ink1040.xml"/><Relationship Id="rId147" Type="http://schemas.openxmlformats.org/officeDocument/2006/relationships/image" Target="../media/image1075.png"/><Relationship Id="rId168" Type="http://schemas.openxmlformats.org/officeDocument/2006/relationships/customXml" Target="../ink/ink1061.xml"/><Relationship Id="rId8" Type="http://schemas.openxmlformats.org/officeDocument/2006/relationships/customXml" Target="../ink/ink981.xml"/><Relationship Id="rId51" Type="http://schemas.openxmlformats.org/officeDocument/2006/relationships/image" Target="../media/image1027.png"/><Relationship Id="rId72" Type="http://schemas.openxmlformats.org/officeDocument/2006/relationships/customXml" Target="../ink/ink1013.xml"/><Relationship Id="rId93" Type="http://schemas.openxmlformats.org/officeDocument/2006/relationships/image" Target="../media/image1048.png"/><Relationship Id="rId98" Type="http://schemas.openxmlformats.org/officeDocument/2006/relationships/customXml" Target="../ink/ink1026.xml"/><Relationship Id="rId121" Type="http://schemas.openxmlformats.org/officeDocument/2006/relationships/image" Target="../media/image1062.png"/><Relationship Id="rId142" Type="http://schemas.openxmlformats.org/officeDocument/2006/relationships/customXml" Target="../ink/ink1048.xml"/><Relationship Id="rId163" Type="http://schemas.openxmlformats.org/officeDocument/2006/relationships/image" Target="../media/image1083.png"/><Relationship Id="rId184" Type="http://schemas.openxmlformats.org/officeDocument/2006/relationships/customXml" Target="../ink/ink1069.xml"/><Relationship Id="rId189" Type="http://schemas.openxmlformats.org/officeDocument/2006/relationships/image" Target="../media/image1096.png"/><Relationship Id="rId3" Type="http://schemas.openxmlformats.org/officeDocument/2006/relationships/image" Target="../media/image1004.png"/><Relationship Id="rId25" Type="http://schemas.openxmlformats.org/officeDocument/2006/relationships/image" Target="../media/image1015.png"/><Relationship Id="rId46" Type="http://schemas.openxmlformats.org/officeDocument/2006/relationships/customXml" Target="../ink/ink1000.xml"/><Relationship Id="rId67" Type="http://schemas.openxmlformats.org/officeDocument/2006/relationships/image" Target="../media/image1035.png"/><Relationship Id="rId116" Type="http://schemas.openxmlformats.org/officeDocument/2006/relationships/customXml" Target="../ink/ink1035.xml"/><Relationship Id="rId137" Type="http://schemas.openxmlformats.org/officeDocument/2006/relationships/image" Target="../media/image1070.png"/><Relationship Id="rId158" Type="http://schemas.openxmlformats.org/officeDocument/2006/relationships/customXml" Target="../ink/ink1056.xml"/><Relationship Id="rId20" Type="http://schemas.openxmlformats.org/officeDocument/2006/relationships/customXml" Target="../ink/ink987.xml"/><Relationship Id="rId41" Type="http://schemas.openxmlformats.org/officeDocument/2006/relationships/image" Target="../media/image1022.png"/><Relationship Id="rId62" Type="http://schemas.openxmlformats.org/officeDocument/2006/relationships/customXml" Target="../ink/ink1008.xml"/><Relationship Id="rId83" Type="http://schemas.openxmlformats.org/officeDocument/2006/relationships/image" Target="../media/image1043.png"/><Relationship Id="rId88" Type="http://schemas.openxmlformats.org/officeDocument/2006/relationships/customXml" Target="../ink/ink1021.xml"/><Relationship Id="rId111" Type="http://schemas.openxmlformats.org/officeDocument/2006/relationships/image" Target="../media/image1057.png"/><Relationship Id="rId132" Type="http://schemas.openxmlformats.org/officeDocument/2006/relationships/customXml" Target="../ink/ink1043.xml"/><Relationship Id="rId153" Type="http://schemas.openxmlformats.org/officeDocument/2006/relationships/image" Target="../media/image1078.png"/><Relationship Id="rId174" Type="http://schemas.openxmlformats.org/officeDocument/2006/relationships/customXml" Target="../ink/ink1064.xml"/><Relationship Id="rId179" Type="http://schemas.openxmlformats.org/officeDocument/2006/relationships/image" Target="../media/image1091.png"/><Relationship Id="rId195" Type="http://schemas.openxmlformats.org/officeDocument/2006/relationships/image" Target="../media/image1099.png"/><Relationship Id="rId209" Type="http://schemas.openxmlformats.org/officeDocument/2006/relationships/image" Target="../media/image1106.png"/><Relationship Id="rId190" Type="http://schemas.openxmlformats.org/officeDocument/2006/relationships/customXml" Target="../ink/ink1072.xml"/><Relationship Id="rId204" Type="http://schemas.openxmlformats.org/officeDocument/2006/relationships/customXml" Target="../ink/ink1079.xml"/><Relationship Id="rId15" Type="http://schemas.openxmlformats.org/officeDocument/2006/relationships/image" Target="../media/image1010.png"/><Relationship Id="rId36" Type="http://schemas.openxmlformats.org/officeDocument/2006/relationships/customXml" Target="../ink/ink995.xml"/><Relationship Id="rId57" Type="http://schemas.openxmlformats.org/officeDocument/2006/relationships/image" Target="../media/image1030.png"/><Relationship Id="rId106" Type="http://schemas.openxmlformats.org/officeDocument/2006/relationships/customXml" Target="../ink/ink1030.xml"/><Relationship Id="rId127" Type="http://schemas.openxmlformats.org/officeDocument/2006/relationships/image" Target="../media/image1065.png"/><Relationship Id="rId10" Type="http://schemas.openxmlformats.org/officeDocument/2006/relationships/customXml" Target="../ink/ink982.xml"/><Relationship Id="rId31" Type="http://schemas.openxmlformats.org/officeDocument/2006/relationships/image" Target="../media/image1017.png"/><Relationship Id="rId52" Type="http://schemas.openxmlformats.org/officeDocument/2006/relationships/customXml" Target="../ink/ink1003.xml"/><Relationship Id="rId73" Type="http://schemas.openxmlformats.org/officeDocument/2006/relationships/image" Target="../media/image1038.png"/><Relationship Id="rId78" Type="http://schemas.openxmlformats.org/officeDocument/2006/relationships/customXml" Target="../ink/ink1016.xml"/><Relationship Id="rId94" Type="http://schemas.openxmlformats.org/officeDocument/2006/relationships/customXml" Target="../ink/ink1024.xml"/><Relationship Id="rId99" Type="http://schemas.openxmlformats.org/officeDocument/2006/relationships/image" Target="../media/image1051.png"/><Relationship Id="rId101" Type="http://schemas.openxmlformats.org/officeDocument/2006/relationships/image" Target="../media/image1052.png"/><Relationship Id="rId122" Type="http://schemas.openxmlformats.org/officeDocument/2006/relationships/customXml" Target="../ink/ink1038.xml"/><Relationship Id="rId143" Type="http://schemas.openxmlformats.org/officeDocument/2006/relationships/image" Target="../media/image1073.png"/><Relationship Id="rId148" Type="http://schemas.openxmlformats.org/officeDocument/2006/relationships/customXml" Target="../ink/ink1051.xml"/><Relationship Id="rId164" Type="http://schemas.openxmlformats.org/officeDocument/2006/relationships/customXml" Target="../ink/ink1059.xml"/><Relationship Id="rId169" Type="http://schemas.openxmlformats.org/officeDocument/2006/relationships/image" Target="../media/image1086.png"/><Relationship Id="rId185" Type="http://schemas.openxmlformats.org/officeDocument/2006/relationships/image" Target="../media/image1094.png"/><Relationship Id="rId4" Type="http://schemas.openxmlformats.org/officeDocument/2006/relationships/customXml" Target="../ink/ink979.xml"/><Relationship Id="rId9" Type="http://schemas.openxmlformats.org/officeDocument/2006/relationships/image" Target="../media/image1007.png"/><Relationship Id="rId180" Type="http://schemas.openxmlformats.org/officeDocument/2006/relationships/customXml" Target="../ink/ink1067.xml"/><Relationship Id="rId210" Type="http://schemas.openxmlformats.org/officeDocument/2006/relationships/customXml" Target="../ink/ink1082.xml"/><Relationship Id="rId26" Type="http://schemas.openxmlformats.org/officeDocument/2006/relationships/customXml" Target="../ink/ink990.xml"/><Relationship Id="rId47" Type="http://schemas.openxmlformats.org/officeDocument/2006/relationships/image" Target="../media/image1025.png"/><Relationship Id="rId68" Type="http://schemas.openxmlformats.org/officeDocument/2006/relationships/customXml" Target="../ink/ink1011.xml"/><Relationship Id="rId89" Type="http://schemas.openxmlformats.org/officeDocument/2006/relationships/image" Target="../media/image1046.png"/><Relationship Id="rId112" Type="http://schemas.openxmlformats.org/officeDocument/2006/relationships/customXml" Target="../ink/ink1033.xml"/><Relationship Id="rId133" Type="http://schemas.openxmlformats.org/officeDocument/2006/relationships/image" Target="../media/image1068.png"/><Relationship Id="rId154" Type="http://schemas.openxmlformats.org/officeDocument/2006/relationships/customXml" Target="../ink/ink1054.xml"/><Relationship Id="rId175" Type="http://schemas.openxmlformats.org/officeDocument/2006/relationships/image" Target="../media/image1089.png"/><Relationship Id="rId196" Type="http://schemas.openxmlformats.org/officeDocument/2006/relationships/customXml" Target="../ink/ink1075.xml"/><Relationship Id="rId200" Type="http://schemas.openxmlformats.org/officeDocument/2006/relationships/customXml" Target="../ink/ink1077.xml"/><Relationship Id="rId16" Type="http://schemas.openxmlformats.org/officeDocument/2006/relationships/customXml" Target="../ink/ink985.xml"/><Relationship Id="rId37" Type="http://schemas.openxmlformats.org/officeDocument/2006/relationships/image" Target="../media/image1020.png"/><Relationship Id="rId58" Type="http://schemas.openxmlformats.org/officeDocument/2006/relationships/customXml" Target="../ink/ink1006.xml"/><Relationship Id="rId79" Type="http://schemas.openxmlformats.org/officeDocument/2006/relationships/image" Target="../media/image1041.png"/><Relationship Id="rId102" Type="http://schemas.openxmlformats.org/officeDocument/2006/relationships/customXml" Target="../ink/ink1028.xml"/><Relationship Id="rId123" Type="http://schemas.openxmlformats.org/officeDocument/2006/relationships/image" Target="../media/image1063.png"/><Relationship Id="rId144" Type="http://schemas.openxmlformats.org/officeDocument/2006/relationships/customXml" Target="../ink/ink1049.xml"/><Relationship Id="rId90" Type="http://schemas.openxmlformats.org/officeDocument/2006/relationships/customXml" Target="../ink/ink1022.xml"/><Relationship Id="rId165" Type="http://schemas.openxmlformats.org/officeDocument/2006/relationships/image" Target="../media/image1084.png"/><Relationship Id="rId186" Type="http://schemas.openxmlformats.org/officeDocument/2006/relationships/customXml" Target="../ink/ink1070.xml"/><Relationship Id="rId211" Type="http://schemas.openxmlformats.org/officeDocument/2006/relationships/image" Target="../media/image1107.png"/><Relationship Id="rId27" Type="http://schemas.openxmlformats.org/officeDocument/2006/relationships/image" Target="../media/image858.png"/><Relationship Id="rId48" Type="http://schemas.openxmlformats.org/officeDocument/2006/relationships/customXml" Target="../ink/ink1001.xml"/><Relationship Id="rId69" Type="http://schemas.openxmlformats.org/officeDocument/2006/relationships/image" Target="../media/image1036.png"/><Relationship Id="rId113" Type="http://schemas.openxmlformats.org/officeDocument/2006/relationships/image" Target="../media/image1058.png"/><Relationship Id="rId134" Type="http://schemas.openxmlformats.org/officeDocument/2006/relationships/customXml" Target="../ink/ink1044.xml"/><Relationship Id="rId80" Type="http://schemas.openxmlformats.org/officeDocument/2006/relationships/customXml" Target="../ink/ink1017.xml"/><Relationship Id="rId155" Type="http://schemas.openxmlformats.org/officeDocument/2006/relationships/image" Target="../media/image1079.png"/><Relationship Id="rId176" Type="http://schemas.openxmlformats.org/officeDocument/2006/relationships/customXml" Target="../ink/ink1065.xml"/><Relationship Id="rId197" Type="http://schemas.openxmlformats.org/officeDocument/2006/relationships/image" Target="../media/image1100.png"/><Relationship Id="rId201" Type="http://schemas.openxmlformats.org/officeDocument/2006/relationships/image" Target="../media/image1102.png"/><Relationship Id="rId17" Type="http://schemas.openxmlformats.org/officeDocument/2006/relationships/image" Target="../media/image1011.png"/><Relationship Id="rId38" Type="http://schemas.openxmlformats.org/officeDocument/2006/relationships/customXml" Target="../ink/ink996.xml"/><Relationship Id="rId59" Type="http://schemas.openxmlformats.org/officeDocument/2006/relationships/image" Target="../media/image1031.png"/><Relationship Id="rId103" Type="http://schemas.openxmlformats.org/officeDocument/2006/relationships/image" Target="../media/image1053.png"/><Relationship Id="rId124" Type="http://schemas.openxmlformats.org/officeDocument/2006/relationships/customXml" Target="../ink/ink1039.xml"/><Relationship Id="rId70" Type="http://schemas.openxmlformats.org/officeDocument/2006/relationships/customXml" Target="../ink/ink1012.xml"/><Relationship Id="rId91" Type="http://schemas.openxmlformats.org/officeDocument/2006/relationships/image" Target="../media/image1047.png"/><Relationship Id="rId145" Type="http://schemas.openxmlformats.org/officeDocument/2006/relationships/image" Target="../media/image1074.png"/><Relationship Id="rId166" Type="http://schemas.openxmlformats.org/officeDocument/2006/relationships/customXml" Target="../ink/ink1060.xml"/><Relationship Id="rId187" Type="http://schemas.openxmlformats.org/officeDocument/2006/relationships/image" Target="../media/image1095.png"/><Relationship Id="rId1" Type="http://schemas.openxmlformats.org/officeDocument/2006/relationships/slideLayout" Target="../slideLayouts/slideLayout7.xml"/><Relationship Id="rId28" Type="http://schemas.openxmlformats.org/officeDocument/2006/relationships/customXml" Target="../ink/ink991.xml"/><Relationship Id="rId49" Type="http://schemas.openxmlformats.org/officeDocument/2006/relationships/image" Target="../media/image1026.png"/><Relationship Id="rId114" Type="http://schemas.openxmlformats.org/officeDocument/2006/relationships/customXml" Target="../ink/ink1034.xml"/><Relationship Id="rId60" Type="http://schemas.openxmlformats.org/officeDocument/2006/relationships/customXml" Target="../ink/ink1007.xml"/><Relationship Id="rId81" Type="http://schemas.openxmlformats.org/officeDocument/2006/relationships/image" Target="../media/image1042.png"/><Relationship Id="rId135" Type="http://schemas.openxmlformats.org/officeDocument/2006/relationships/image" Target="../media/image1069.png"/><Relationship Id="rId156" Type="http://schemas.openxmlformats.org/officeDocument/2006/relationships/customXml" Target="../ink/ink1055.xml"/><Relationship Id="rId177" Type="http://schemas.openxmlformats.org/officeDocument/2006/relationships/image" Target="../media/image1090.png"/><Relationship Id="rId198" Type="http://schemas.openxmlformats.org/officeDocument/2006/relationships/customXml" Target="../ink/ink1076.xml"/><Relationship Id="rId202" Type="http://schemas.openxmlformats.org/officeDocument/2006/relationships/customXml" Target="../ink/ink1078.xml"/><Relationship Id="rId18" Type="http://schemas.openxmlformats.org/officeDocument/2006/relationships/customXml" Target="../ink/ink986.xml"/><Relationship Id="rId39" Type="http://schemas.openxmlformats.org/officeDocument/2006/relationships/image" Target="../media/image1021.png"/><Relationship Id="rId50" Type="http://schemas.openxmlformats.org/officeDocument/2006/relationships/customXml" Target="../ink/ink1002.xml"/><Relationship Id="rId104" Type="http://schemas.openxmlformats.org/officeDocument/2006/relationships/customXml" Target="../ink/ink1029.xml"/><Relationship Id="rId125" Type="http://schemas.openxmlformats.org/officeDocument/2006/relationships/image" Target="../media/image1064.png"/><Relationship Id="rId146" Type="http://schemas.openxmlformats.org/officeDocument/2006/relationships/customXml" Target="../ink/ink1050.xml"/><Relationship Id="rId167" Type="http://schemas.openxmlformats.org/officeDocument/2006/relationships/image" Target="../media/image1085.png"/><Relationship Id="rId188" Type="http://schemas.openxmlformats.org/officeDocument/2006/relationships/customXml" Target="../ink/ink1071.xml"/><Relationship Id="rId71" Type="http://schemas.openxmlformats.org/officeDocument/2006/relationships/image" Target="../media/image1037.png"/><Relationship Id="rId92" Type="http://schemas.openxmlformats.org/officeDocument/2006/relationships/customXml" Target="../ink/ink1023.xml"/><Relationship Id="rId2" Type="http://schemas.openxmlformats.org/officeDocument/2006/relationships/image" Target="../media/image876.png"/><Relationship Id="rId29" Type="http://schemas.openxmlformats.org/officeDocument/2006/relationships/image" Target="../media/image1016.png"/><Relationship Id="rId40" Type="http://schemas.openxmlformats.org/officeDocument/2006/relationships/customXml" Target="../ink/ink997.xml"/><Relationship Id="rId115" Type="http://schemas.openxmlformats.org/officeDocument/2006/relationships/image" Target="../media/image1059.png"/><Relationship Id="rId136" Type="http://schemas.openxmlformats.org/officeDocument/2006/relationships/customXml" Target="../ink/ink1045.xml"/><Relationship Id="rId157" Type="http://schemas.openxmlformats.org/officeDocument/2006/relationships/image" Target="../media/image1080.png"/><Relationship Id="rId178" Type="http://schemas.openxmlformats.org/officeDocument/2006/relationships/customXml" Target="../ink/ink1066.xml"/></Relationships>
</file>

<file path=ppt/slides/_rels/slide12.xml.rels><?xml version="1.0" encoding="UTF-8" standalone="yes"?>
<Relationships xmlns="http://schemas.openxmlformats.org/package/2006/relationships"><Relationship Id="rId26" Type="http://schemas.openxmlformats.org/officeDocument/2006/relationships/image" Target="../media/image1119.png"/><Relationship Id="rId21" Type="http://schemas.openxmlformats.org/officeDocument/2006/relationships/customXml" Target="../ink/ink1091.xml"/><Relationship Id="rId42" Type="http://schemas.openxmlformats.org/officeDocument/2006/relationships/image" Target="../media/image1127.png"/><Relationship Id="rId47" Type="http://schemas.openxmlformats.org/officeDocument/2006/relationships/customXml" Target="../ink/ink1104.xml"/><Relationship Id="rId63" Type="http://schemas.openxmlformats.org/officeDocument/2006/relationships/customXml" Target="../ink/ink1112.xml"/><Relationship Id="rId68" Type="http://schemas.openxmlformats.org/officeDocument/2006/relationships/image" Target="../media/image1140.png"/><Relationship Id="rId84" Type="http://schemas.openxmlformats.org/officeDocument/2006/relationships/image" Target="../media/image1148.png"/><Relationship Id="rId89" Type="http://schemas.openxmlformats.org/officeDocument/2006/relationships/customXml" Target="../ink/ink1125.xml"/><Relationship Id="rId16" Type="http://schemas.openxmlformats.org/officeDocument/2006/relationships/image" Target="../media/image1114.png"/><Relationship Id="rId11" Type="http://schemas.openxmlformats.org/officeDocument/2006/relationships/customXml" Target="../ink/ink1086.xml"/><Relationship Id="rId32" Type="http://schemas.openxmlformats.org/officeDocument/2006/relationships/image" Target="../media/image1122.png"/><Relationship Id="rId37" Type="http://schemas.openxmlformats.org/officeDocument/2006/relationships/customXml" Target="../ink/ink1099.xml"/><Relationship Id="rId53" Type="http://schemas.openxmlformats.org/officeDocument/2006/relationships/customXml" Target="../ink/ink1107.xml"/><Relationship Id="rId58" Type="http://schemas.openxmlformats.org/officeDocument/2006/relationships/image" Target="../media/image1135.png"/><Relationship Id="rId74" Type="http://schemas.openxmlformats.org/officeDocument/2006/relationships/image" Target="../media/image1143.png"/><Relationship Id="rId79" Type="http://schemas.openxmlformats.org/officeDocument/2006/relationships/customXml" Target="../ink/ink1120.xml"/><Relationship Id="rId5" Type="http://schemas.openxmlformats.org/officeDocument/2006/relationships/customXml" Target="../ink/ink1083.xml"/><Relationship Id="rId90" Type="http://schemas.openxmlformats.org/officeDocument/2006/relationships/image" Target="../media/image1151.png"/><Relationship Id="rId22" Type="http://schemas.openxmlformats.org/officeDocument/2006/relationships/image" Target="../media/image1117.png"/><Relationship Id="rId27" Type="http://schemas.openxmlformats.org/officeDocument/2006/relationships/customXml" Target="../ink/ink1094.xml"/><Relationship Id="rId43" Type="http://schemas.openxmlformats.org/officeDocument/2006/relationships/customXml" Target="../ink/ink1102.xml"/><Relationship Id="rId48" Type="http://schemas.openxmlformats.org/officeDocument/2006/relationships/image" Target="../media/image1130.png"/><Relationship Id="rId64" Type="http://schemas.openxmlformats.org/officeDocument/2006/relationships/image" Target="../media/image1138.png"/><Relationship Id="rId69" Type="http://schemas.openxmlformats.org/officeDocument/2006/relationships/customXml" Target="../ink/ink1115.xml"/><Relationship Id="rId8" Type="http://schemas.openxmlformats.org/officeDocument/2006/relationships/image" Target="../media/image1110.png"/><Relationship Id="rId51" Type="http://schemas.openxmlformats.org/officeDocument/2006/relationships/customXml" Target="../ink/ink1106.xml"/><Relationship Id="rId72" Type="http://schemas.openxmlformats.org/officeDocument/2006/relationships/image" Target="../media/image1142.png"/><Relationship Id="rId80" Type="http://schemas.openxmlformats.org/officeDocument/2006/relationships/image" Target="../media/image1146.png"/><Relationship Id="rId85" Type="http://schemas.openxmlformats.org/officeDocument/2006/relationships/customXml" Target="../ink/ink1123.xml"/><Relationship Id="rId93" Type="http://schemas.openxmlformats.org/officeDocument/2006/relationships/customXml" Target="../ink/ink1127.xml"/><Relationship Id="rId3" Type="http://schemas.openxmlformats.org/officeDocument/2006/relationships/oleObject" Target="../embeddings/oleObject2.bin"/><Relationship Id="rId12" Type="http://schemas.openxmlformats.org/officeDocument/2006/relationships/image" Target="../media/image1112.png"/><Relationship Id="rId17" Type="http://schemas.openxmlformats.org/officeDocument/2006/relationships/customXml" Target="../ink/ink1089.xml"/><Relationship Id="rId25" Type="http://schemas.openxmlformats.org/officeDocument/2006/relationships/customXml" Target="../ink/ink1093.xml"/><Relationship Id="rId33" Type="http://schemas.openxmlformats.org/officeDocument/2006/relationships/customXml" Target="../ink/ink1097.xml"/><Relationship Id="rId38" Type="http://schemas.openxmlformats.org/officeDocument/2006/relationships/image" Target="../media/image1125.png"/><Relationship Id="rId46" Type="http://schemas.openxmlformats.org/officeDocument/2006/relationships/image" Target="../media/image1129.png"/><Relationship Id="rId59" Type="http://schemas.openxmlformats.org/officeDocument/2006/relationships/customXml" Target="../ink/ink1110.xml"/><Relationship Id="rId67" Type="http://schemas.openxmlformats.org/officeDocument/2006/relationships/customXml" Target="../ink/ink1114.xml"/><Relationship Id="rId20" Type="http://schemas.openxmlformats.org/officeDocument/2006/relationships/image" Target="../media/image1116.png"/><Relationship Id="rId41" Type="http://schemas.openxmlformats.org/officeDocument/2006/relationships/customXml" Target="../ink/ink1101.xml"/><Relationship Id="rId54" Type="http://schemas.openxmlformats.org/officeDocument/2006/relationships/image" Target="../media/image1133.png"/><Relationship Id="rId62" Type="http://schemas.openxmlformats.org/officeDocument/2006/relationships/image" Target="../media/image1137.png"/><Relationship Id="rId70" Type="http://schemas.openxmlformats.org/officeDocument/2006/relationships/image" Target="../media/image1141.png"/><Relationship Id="rId75" Type="http://schemas.openxmlformats.org/officeDocument/2006/relationships/customXml" Target="../ink/ink1118.xml"/><Relationship Id="rId83" Type="http://schemas.openxmlformats.org/officeDocument/2006/relationships/customXml" Target="../ink/ink1122.xml"/><Relationship Id="rId88" Type="http://schemas.openxmlformats.org/officeDocument/2006/relationships/image" Target="../media/image1150.png"/><Relationship Id="rId91" Type="http://schemas.openxmlformats.org/officeDocument/2006/relationships/customXml" Target="../ink/ink1126.xml"/><Relationship Id="rId1" Type="http://schemas.openxmlformats.org/officeDocument/2006/relationships/slideLayout" Target="../slideLayouts/slideLayout7.xml"/><Relationship Id="rId6" Type="http://schemas.openxmlformats.org/officeDocument/2006/relationships/image" Target="../media/image1109.png"/><Relationship Id="rId15" Type="http://schemas.openxmlformats.org/officeDocument/2006/relationships/customXml" Target="../ink/ink1088.xml"/><Relationship Id="rId23" Type="http://schemas.openxmlformats.org/officeDocument/2006/relationships/customXml" Target="../ink/ink1092.xml"/><Relationship Id="rId28" Type="http://schemas.openxmlformats.org/officeDocument/2006/relationships/image" Target="../media/image1120.png"/><Relationship Id="rId36" Type="http://schemas.openxmlformats.org/officeDocument/2006/relationships/image" Target="../media/image1124.png"/><Relationship Id="rId49" Type="http://schemas.openxmlformats.org/officeDocument/2006/relationships/customXml" Target="../ink/ink1105.xml"/><Relationship Id="rId57" Type="http://schemas.openxmlformats.org/officeDocument/2006/relationships/customXml" Target="../ink/ink1109.xml"/><Relationship Id="rId10" Type="http://schemas.openxmlformats.org/officeDocument/2006/relationships/image" Target="../media/image1111.png"/><Relationship Id="rId31" Type="http://schemas.openxmlformats.org/officeDocument/2006/relationships/customXml" Target="../ink/ink1096.xml"/><Relationship Id="rId44" Type="http://schemas.openxmlformats.org/officeDocument/2006/relationships/image" Target="../media/image1128.png"/><Relationship Id="rId52" Type="http://schemas.openxmlformats.org/officeDocument/2006/relationships/image" Target="../media/image1132.png"/><Relationship Id="rId60" Type="http://schemas.openxmlformats.org/officeDocument/2006/relationships/image" Target="../media/image1136.png"/><Relationship Id="rId65" Type="http://schemas.openxmlformats.org/officeDocument/2006/relationships/customXml" Target="../ink/ink1113.xml"/><Relationship Id="rId73" Type="http://schemas.openxmlformats.org/officeDocument/2006/relationships/customXml" Target="../ink/ink1117.xml"/><Relationship Id="rId78" Type="http://schemas.openxmlformats.org/officeDocument/2006/relationships/image" Target="../media/image1145.png"/><Relationship Id="rId81" Type="http://schemas.openxmlformats.org/officeDocument/2006/relationships/customXml" Target="../ink/ink1121.xml"/><Relationship Id="rId86" Type="http://schemas.openxmlformats.org/officeDocument/2006/relationships/image" Target="../media/image1149.png"/><Relationship Id="rId94" Type="http://schemas.openxmlformats.org/officeDocument/2006/relationships/image" Target="../media/image1153.png"/><Relationship Id="rId4" Type="http://schemas.openxmlformats.org/officeDocument/2006/relationships/image" Target="../media/image467.emf"/><Relationship Id="rId9" Type="http://schemas.openxmlformats.org/officeDocument/2006/relationships/customXml" Target="../ink/ink1085.xml"/><Relationship Id="rId13" Type="http://schemas.openxmlformats.org/officeDocument/2006/relationships/customXml" Target="../ink/ink1087.xml"/><Relationship Id="rId18" Type="http://schemas.openxmlformats.org/officeDocument/2006/relationships/image" Target="../media/image1115.png"/><Relationship Id="rId39" Type="http://schemas.openxmlformats.org/officeDocument/2006/relationships/customXml" Target="../ink/ink1100.xml"/><Relationship Id="rId34" Type="http://schemas.openxmlformats.org/officeDocument/2006/relationships/image" Target="../media/image1123.png"/><Relationship Id="rId50" Type="http://schemas.openxmlformats.org/officeDocument/2006/relationships/image" Target="../media/image1131.png"/><Relationship Id="rId55" Type="http://schemas.openxmlformats.org/officeDocument/2006/relationships/customXml" Target="../ink/ink1108.xml"/><Relationship Id="rId76" Type="http://schemas.openxmlformats.org/officeDocument/2006/relationships/image" Target="../media/image1144.png"/><Relationship Id="rId7" Type="http://schemas.openxmlformats.org/officeDocument/2006/relationships/customXml" Target="../ink/ink1084.xml"/><Relationship Id="rId71" Type="http://schemas.openxmlformats.org/officeDocument/2006/relationships/customXml" Target="../ink/ink1116.xml"/><Relationship Id="rId92" Type="http://schemas.openxmlformats.org/officeDocument/2006/relationships/image" Target="../media/image1152.png"/><Relationship Id="rId2" Type="http://schemas.openxmlformats.org/officeDocument/2006/relationships/image" Target="../media/image1108.jpeg"/><Relationship Id="rId29" Type="http://schemas.openxmlformats.org/officeDocument/2006/relationships/customXml" Target="../ink/ink1095.xml"/><Relationship Id="rId24" Type="http://schemas.openxmlformats.org/officeDocument/2006/relationships/image" Target="../media/image1118.png"/><Relationship Id="rId40" Type="http://schemas.openxmlformats.org/officeDocument/2006/relationships/image" Target="../media/image1126.png"/><Relationship Id="rId45" Type="http://schemas.openxmlformats.org/officeDocument/2006/relationships/customXml" Target="../ink/ink1103.xml"/><Relationship Id="rId66" Type="http://schemas.openxmlformats.org/officeDocument/2006/relationships/image" Target="../media/image1139.png"/><Relationship Id="rId87" Type="http://schemas.openxmlformats.org/officeDocument/2006/relationships/customXml" Target="../ink/ink1124.xml"/><Relationship Id="rId61" Type="http://schemas.openxmlformats.org/officeDocument/2006/relationships/customXml" Target="../ink/ink1111.xml"/><Relationship Id="rId82" Type="http://schemas.openxmlformats.org/officeDocument/2006/relationships/image" Target="../media/image1147.png"/><Relationship Id="rId19" Type="http://schemas.openxmlformats.org/officeDocument/2006/relationships/customXml" Target="../ink/ink1090.xml"/><Relationship Id="rId14" Type="http://schemas.openxmlformats.org/officeDocument/2006/relationships/image" Target="../media/image1113.png"/><Relationship Id="rId30" Type="http://schemas.openxmlformats.org/officeDocument/2006/relationships/image" Target="../media/image1121.png"/><Relationship Id="rId35" Type="http://schemas.openxmlformats.org/officeDocument/2006/relationships/customXml" Target="../ink/ink1098.xml"/><Relationship Id="rId56" Type="http://schemas.openxmlformats.org/officeDocument/2006/relationships/image" Target="../media/image1134.png"/><Relationship Id="rId77" Type="http://schemas.openxmlformats.org/officeDocument/2006/relationships/customXml" Target="../ink/ink1119.xml"/></Relationships>
</file>

<file path=ppt/slides/_rels/slide13.xml.rels><?xml version="1.0" encoding="UTF-8" standalone="yes"?>
<Relationships xmlns="http://schemas.openxmlformats.org/package/2006/relationships"><Relationship Id="rId117" Type="http://schemas.openxmlformats.org/officeDocument/2006/relationships/customXml" Target="../ink/ink1183.xml"/><Relationship Id="rId299" Type="http://schemas.openxmlformats.org/officeDocument/2006/relationships/customXml" Target="../ink/ink1274.xml"/><Relationship Id="rId21" Type="http://schemas.openxmlformats.org/officeDocument/2006/relationships/customXml" Target="../ink/ink1135.xml"/><Relationship Id="rId63" Type="http://schemas.openxmlformats.org/officeDocument/2006/relationships/customXml" Target="../ink/ink1156.xml"/><Relationship Id="rId159" Type="http://schemas.openxmlformats.org/officeDocument/2006/relationships/customXml" Target="../ink/ink1204.xml"/><Relationship Id="rId170" Type="http://schemas.openxmlformats.org/officeDocument/2006/relationships/image" Target="../media/image1238.png"/><Relationship Id="rId226" Type="http://schemas.openxmlformats.org/officeDocument/2006/relationships/image" Target="../media/image1266.png"/><Relationship Id="rId268" Type="http://schemas.openxmlformats.org/officeDocument/2006/relationships/image" Target="../media/image1287.png"/><Relationship Id="rId32" Type="http://schemas.openxmlformats.org/officeDocument/2006/relationships/image" Target="../media/image1169.png"/><Relationship Id="rId74" Type="http://schemas.openxmlformats.org/officeDocument/2006/relationships/image" Target="../media/image1190.png"/><Relationship Id="rId128" Type="http://schemas.openxmlformats.org/officeDocument/2006/relationships/image" Target="../media/image1217.png"/><Relationship Id="rId5" Type="http://schemas.openxmlformats.org/officeDocument/2006/relationships/image" Target="../media/image1155.emf"/><Relationship Id="rId181" Type="http://schemas.openxmlformats.org/officeDocument/2006/relationships/customXml" Target="../ink/ink1215.xml"/><Relationship Id="rId237" Type="http://schemas.openxmlformats.org/officeDocument/2006/relationships/customXml" Target="../ink/ink1243.xml"/><Relationship Id="rId279" Type="http://schemas.openxmlformats.org/officeDocument/2006/relationships/customXml" Target="../ink/ink1264.xml"/><Relationship Id="rId43" Type="http://schemas.openxmlformats.org/officeDocument/2006/relationships/customXml" Target="../ink/ink1146.xml"/><Relationship Id="rId139" Type="http://schemas.openxmlformats.org/officeDocument/2006/relationships/customXml" Target="../ink/ink1194.xml"/><Relationship Id="rId290" Type="http://schemas.openxmlformats.org/officeDocument/2006/relationships/image" Target="../media/image1298.png"/><Relationship Id="rId304" Type="http://schemas.openxmlformats.org/officeDocument/2006/relationships/image" Target="../media/image1305.png"/><Relationship Id="rId85" Type="http://schemas.openxmlformats.org/officeDocument/2006/relationships/customXml" Target="../ink/ink1167.xml"/><Relationship Id="rId150" Type="http://schemas.openxmlformats.org/officeDocument/2006/relationships/image" Target="../media/image1228.png"/><Relationship Id="rId192" Type="http://schemas.openxmlformats.org/officeDocument/2006/relationships/image" Target="../media/image1249.png"/><Relationship Id="rId206" Type="http://schemas.openxmlformats.org/officeDocument/2006/relationships/image" Target="../media/image1256.png"/><Relationship Id="rId248" Type="http://schemas.openxmlformats.org/officeDocument/2006/relationships/image" Target="../media/image1277.png"/><Relationship Id="rId12" Type="http://schemas.openxmlformats.org/officeDocument/2006/relationships/image" Target="../media/image1159.png"/><Relationship Id="rId108" Type="http://schemas.openxmlformats.org/officeDocument/2006/relationships/image" Target="../media/image1207.png"/><Relationship Id="rId54" Type="http://schemas.openxmlformats.org/officeDocument/2006/relationships/image" Target="../media/image1180.png"/><Relationship Id="rId96" Type="http://schemas.openxmlformats.org/officeDocument/2006/relationships/image" Target="../media/image1201.png"/><Relationship Id="rId161" Type="http://schemas.openxmlformats.org/officeDocument/2006/relationships/customXml" Target="../ink/ink1205.xml"/><Relationship Id="rId217" Type="http://schemas.openxmlformats.org/officeDocument/2006/relationships/customXml" Target="../ink/ink1233.xml"/><Relationship Id="rId259" Type="http://schemas.openxmlformats.org/officeDocument/2006/relationships/customXml" Target="../ink/ink1254.xml"/><Relationship Id="rId23" Type="http://schemas.openxmlformats.org/officeDocument/2006/relationships/customXml" Target="../ink/ink1136.xml"/><Relationship Id="rId119" Type="http://schemas.openxmlformats.org/officeDocument/2006/relationships/customXml" Target="../ink/ink1184.xml"/><Relationship Id="rId270" Type="http://schemas.openxmlformats.org/officeDocument/2006/relationships/image" Target="../media/image1288.png"/><Relationship Id="rId44" Type="http://schemas.openxmlformats.org/officeDocument/2006/relationships/image" Target="../media/image1175.png"/><Relationship Id="rId65" Type="http://schemas.openxmlformats.org/officeDocument/2006/relationships/customXml" Target="../ink/ink1157.xml"/><Relationship Id="rId86" Type="http://schemas.openxmlformats.org/officeDocument/2006/relationships/image" Target="../media/image1196.png"/><Relationship Id="rId130" Type="http://schemas.openxmlformats.org/officeDocument/2006/relationships/image" Target="../media/image1218.png"/><Relationship Id="rId151" Type="http://schemas.openxmlformats.org/officeDocument/2006/relationships/customXml" Target="../ink/ink1200.xml"/><Relationship Id="rId172" Type="http://schemas.openxmlformats.org/officeDocument/2006/relationships/image" Target="../media/image1239.png"/><Relationship Id="rId193" Type="http://schemas.openxmlformats.org/officeDocument/2006/relationships/customXml" Target="../ink/ink1221.xml"/><Relationship Id="rId207" Type="http://schemas.openxmlformats.org/officeDocument/2006/relationships/customXml" Target="../ink/ink1228.xml"/><Relationship Id="rId228" Type="http://schemas.openxmlformats.org/officeDocument/2006/relationships/image" Target="../media/image1267.png"/><Relationship Id="rId249" Type="http://schemas.openxmlformats.org/officeDocument/2006/relationships/customXml" Target="../ink/ink1249.xml"/><Relationship Id="rId13" Type="http://schemas.openxmlformats.org/officeDocument/2006/relationships/customXml" Target="../ink/ink1131.xml"/><Relationship Id="rId109" Type="http://schemas.openxmlformats.org/officeDocument/2006/relationships/customXml" Target="../ink/ink1179.xml"/><Relationship Id="rId260" Type="http://schemas.openxmlformats.org/officeDocument/2006/relationships/image" Target="../media/image1283.png"/><Relationship Id="rId281" Type="http://schemas.openxmlformats.org/officeDocument/2006/relationships/customXml" Target="../ink/ink1265.xml"/><Relationship Id="rId34" Type="http://schemas.openxmlformats.org/officeDocument/2006/relationships/image" Target="../media/image1170.png"/><Relationship Id="rId55" Type="http://schemas.openxmlformats.org/officeDocument/2006/relationships/customXml" Target="../ink/ink1152.xml"/><Relationship Id="rId76" Type="http://schemas.openxmlformats.org/officeDocument/2006/relationships/image" Target="../media/image1191.png"/><Relationship Id="rId97" Type="http://schemas.openxmlformats.org/officeDocument/2006/relationships/customXml" Target="../ink/ink1173.xml"/><Relationship Id="rId120" Type="http://schemas.openxmlformats.org/officeDocument/2006/relationships/image" Target="../media/image1213.png"/><Relationship Id="rId141" Type="http://schemas.openxmlformats.org/officeDocument/2006/relationships/customXml" Target="../ink/ink1195.xml"/><Relationship Id="rId7" Type="http://schemas.openxmlformats.org/officeDocument/2006/relationships/customXml" Target="../ink/ink1128.xml"/><Relationship Id="rId162" Type="http://schemas.openxmlformats.org/officeDocument/2006/relationships/image" Target="../media/image1234.png"/><Relationship Id="rId183" Type="http://schemas.openxmlformats.org/officeDocument/2006/relationships/customXml" Target="../ink/ink1216.xml"/><Relationship Id="rId218" Type="http://schemas.openxmlformats.org/officeDocument/2006/relationships/image" Target="../media/image1262.png"/><Relationship Id="rId239" Type="http://schemas.openxmlformats.org/officeDocument/2006/relationships/customXml" Target="../ink/ink1244.xml"/><Relationship Id="rId250" Type="http://schemas.openxmlformats.org/officeDocument/2006/relationships/image" Target="../media/image1278.png"/><Relationship Id="rId271" Type="http://schemas.openxmlformats.org/officeDocument/2006/relationships/customXml" Target="../ink/ink1260.xml"/><Relationship Id="rId292" Type="http://schemas.openxmlformats.org/officeDocument/2006/relationships/image" Target="../media/image1299.png"/><Relationship Id="rId306" Type="http://schemas.openxmlformats.org/officeDocument/2006/relationships/image" Target="../media/image1306.png"/><Relationship Id="rId24" Type="http://schemas.openxmlformats.org/officeDocument/2006/relationships/image" Target="../media/image1165.png"/><Relationship Id="rId45" Type="http://schemas.openxmlformats.org/officeDocument/2006/relationships/customXml" Target="../ink/ink1147.xml"/><Relationship Id="rId66" Type="http://schemas.openxmlformats.org/officeDocument/2006/relationships/image" Target="../media/image1186.png"/><Relationship Id="rId87" Type="http://schemas.openxmlformats.org/officeDocument/2006/relationships/customXml" Target="../ink/ink1168.xml"/><Relationship Id="rId110" Type="http://schemas.openxmlformats.org/officeDocument/2006/relationships/image" Target="../media/image1208.png"/><Relationship Id="rId131" Type="http://schemas.openxmlformats.org/officeDocument/2006/relationships/customXml" Target="../ink/ink1190.xml"/><Relationship Id="rId152" Type="http://schemas.openxmlformats.org/officeDocument/2006/relationships/image" Target="../media/image1229.png"/><Relationship Id="rId173" Type="http://schemas.openxmlformats.org/officeDocument/2006/relationships/customXml" Target="../ink/ink1211.xml"/><Relationship Id="rId194" Type="http://schemas.openxmlformats.org/officeDocument/2006/relationships/image" Target="../media/image1250.png"/><Relationship Id="rId208" Type="http://schemas.openxmlformats.org/officeDocument/2006/relationships/image" Target="../media/image1257.png"/><Relationship Id="rId229" Type="http://schemas.openxmlformats.org/officeDocument/2006/relationships/customXml" Target="../ink/ink1239.xml"/><Relationship Id="rId240" Type="http://schemas.openxmlformats.org/officeDocument/2006/relationships/image" Target="../media/image1273.png"/><Relationship Id="rId261" Type="http://schemas.openxmlformats.org/officeDocument/2006/relationships/customXml" Target="../ink/ink1255.xml"/><Relationship Id="rId14" Type="http://schemas.openxmlformats.org/officeDocument/2006/relationships/image" Target="../media/image1160.png"/><Relationship Id="rId35" Type="http://schemas.openxmlformats.org/officeDocument/2006/relationships/customXml" Target="../ink/ink1142.xml"/><Relationship Id="rId56" Type="http://schemas.openxmlformats.org/officeDocument/2006/relationships/image" Target="../media/image1181.png"/><Relationship Id="rId77" Type="http://schemas.openxmlformats.org/officeDocument/2006/relationships/customXml" Target="../ink/ink1163.xml"/><Relationship Id="rId100" Type="http://schemas.openxmlformats.org/officeDocument/2006/relationships/image" Target="../media/image1203.png"/><Relationship Id="rId282" Type="http://schemas.openxmlformats.org/officeDocument/2006/relationships/image" Target="../media/image1294.png"/><Relationship Id="rId8" Type="http://schemas.openxmlformats.org/officeDocument/2006/relationships/image" Target="../media/image1157.png"/><Relationship Id="rId98" Type="http://schemas.openxmlformats.org/officeDocument/2006/relationships/image" Target="../media/image1202.png"/><Relationship Id="rId121" Type="http://schemas.openxmlformats.org/officeDocument/2006/relationships/customXml" Target="../ink/ink1185.xml"/><Relationship Id="rId142" Type="http://schemas.openxmlformats.org/officeDocument/2006/relationships/image" Target="../media/image1224.png"/><Relationship Id="rId163" Type="http://schemas.openxmlformats.org/officeDocument/2006/relationships/customXml" Target="../ink/ink1206.xml"/><Relationship Id="rId184" Type="http://schemas.openxmlformats.org/officeDocument/2006/relationships/image" Target="../media/image1245.png"/><Relationship Id="rId219" Type="http://schemas.openxmlformats.org/officeDocument/2006/relationships/customXml" Target="../ink/ink1234.xml"/><Relationship Id="rId230" Type="http://schemas.openxmlformats.org/officeDocument/2006/relationships/image" Target="../media/image1268.png"/><Relationship Id="rId251" Type="http://schemas.openxmlformats.org/officeDocument/2006/relationships/customXml" Target="../ink/ink1250.xml"/><Relationship Id="rId25" Type="http://schemas.openxmlformats.org/officeDocument/2006/relationships/customXml" Target="../ink/ink1137.xml"/><Relationship Id="rId46" Type="http://schemas.openxmlformats.org/officeDocument/2006/relationships/image" Target="../media/image1176.png"/><Relationship Id="rId67" Type="http://schemas.openxmlformats.org/officeDocument/2006/relationships/customXml" Target="../ink/ink1158.xml"/><Relationship Id="rId272" Type="http://schemas.openxmlformats.org/officeDocument/2006/relationships/image" Target="../media/image1289.png"/><Relationship Id="rId293" Type="http://schemas.openxmlformats.org/officeDocument/2006/relationships/customXml" Target="../ink/ink1271.xml"/><Relationship Id="rId307" Type="http://schemas.openxmlformats.org/officeDocument/2006/relationships/customXml" Target="../ink/ink1278.xml"/><Relationship Id="rId88" Type="http://schemas.openxmlformats.org/officeDocument/2006/relationships/image" Target="../media/image1197.png"/><Relationship Id="rId111" Type="http://schemas.openxmlformats.org/officeDocument/2006/relationships/customXml" Target="../ink/ink1180.xml"/><Relationship Id="rId132" Type="http://schemas.openxmlformats.org/officeDocument/2006/relationships/image" Target="../media/image1219.png"/><Relationship Id="rId153" Type="http://schemas.openxmlformats.org/officeDocument/2006/relationships/customXml" Target="../ink/ink1201.xml"/><Relationship Id="rId174" Type="http://schemas.openxmlformats.org/officeDocument/2006/relationships/image" Target="../media/image1240.png"/><Relationship Id="rId195" Type="http://schemas.openxmlformats.org/officeDocument/2006/relationships/customXml" Target="../ink/ink1222.xml"/><Relationship Id="rId209" Type="http://schemas.openxmlformats.org/officeDocument/2006/relationships/customXml" Target="../ink/ink1229.xml"/><Relationship Id="rId220" Type="http://schemas.openxmlformats.org/officeDocument/2006/relationships/image" Target="../media/image1263.png"/><Relationship Id="rId241" Type="http://schemas.openxmlformats.org/officeDocument/2006/relationships/customXml" Target="../ink/ink1245.xml"/><Relationship Id="rId15" Type="http://schemas.openxmlformats.org/officeDocument/2006/relationships/customXml" Target="../ink/ink1132.xml"/><Relationship Id="rId36" Type="http://schemas.openxmlformats.org/officeDocument/2006/relationships/image" Target="../media/image1171.png"/><Relationship Id="rId57" Type="http://schemas.openxmlformats.org/officeDocument/2006/relationships/customXml" Target="../ink/ink1153.xml"/><Relationship Id="rId262" Type="http://schemas.openxmlformats.org/officeDocument/2006/relationships/image" Target="../media/image1284.png"/><Relationship Id="rId283" Type="http://schemas.openxmlformats.org/officeDocument/2006/relationships/customXml" Target="../ink/ink1266.xml"/><Relationship Id="rId78" Type="http://schemas.openxmlformats.org/officeDocument/2006/relationships/image" Target="../media/image1192.png"/><Relationship Id="rId99" Type="http://schemas.openxmlformats.org/officeDocument/2006/relationships/customXml" Target="../ink/ink1174.xml"/><Relationship Id="rId101" Type="http://schemas.openxmlformats.org/officeDocument/2006/relationships/customXml" Target="../ink/ink1175.xml"/><Relationship Id="rId122" Type="http://schemas.openxmlformats.org/officeDocument/2006/relationships/image" Target="../media/image1214.png"/><Relationship Id="rId143" Type="http://schemas.openxmlformats.org/officeDocument/2006/relationships/customXml" Target="../ink/ink1196.xml"/><Relationship Id="rId164" Type="http://schemas.openxmlformats.org/officeDocument/2006/relationships/image" Target="../media/image1235.png"/><Relationship Id="rId185" Type="http://schemas.openxmlformats.org/officeDocument/2006/relationships/customXml" Target="../ink/ink1217.xml"/><Relationship Id="rId9" Type="http://schemas.openxmlformats.org/officeDocument/2006/relationships/customXml" Target="../ink/ink1129.xml"/><Relationship Id="rId210" Type="http://schemas.openxmlformats.org/officeDocument/2006/relationships/image" Target="../media/image1258.png"/><Relationship Id="rId26" Type="http://schemas.openxmlformats.org/officeDocument/2006/relationships/image" Target="../media/image1166.png"/><Relationship Id="rId231" Type="http://schemas.openxmlformats.org/officeDocument/2006/relationships/customXml" Target="../ink/ink1240.xml"/><Relationship Id="rId252" Type="http://schemas.openxmlformats.org/officeDocument/2006/relationships/image" Target="../media/image1279.png"/><Relationship Id="rId273" Type="http://schemas.openxmlformats.org/officeDocument/2006/relationships/customXml" Target="../ink/ink1261.xml"/><Relationship Id="rId294" Type="http://schemas.openxmlformats.org/officeDocument/2006/relationships/image" Target="../media/image1300.png"/><Relationship Id="rId308" Type="http://schemas.openxmlformats.org/officeDocument/2006/relationships/image" Target="../media/image1307.png"/><Relationship Id="rId47" Type="http://schemas.openxmlformats.org/officeDocument/2006/relationships/customXml" Target="../ink/ink1148.xml"/><Relationship Id="rId68" Type="http://schemas.openxmlformats.org/officeDocument/2006/relationships/image" Target="../media/image1187.png"/><Relationship Id="rId89" Type="http://schemas.openxmlformats.org/officeDocument/2006/relationships/customXml" Target="../ink/ink1169.xml"/><Relationship Id="rId112" Type="http://schemas.openxmlformats.org/officeDocument/2006/relationships/image" Target="../media/image1209.png"/><Relationship Id="rId133" Type="http://schemas.openxmlformats.org/officeDocument/2006/relationships/customXml" Target="../ink/ink1191.xml"/><Relationship Id="rId154" Type="http://schemas.openxmlformats.org/officeDocument/2006/relationships/image" Target="../media/image1230.png"/><Relationship Id="rId175" Type="http://schemas.openxmlformats.org/officeDocument/2006/relationships/customXml" Target="../ink/ink1212.xml"/><Relationship Id="rId196" Type="http://schemas.openxmlformats.org/officeDocument/2006/relationships/image" Target="../media/image1251.png"/><Relationship Id="rId200" Type="http://schemas.openxmlformats.org/officeDocument/2006/relationships/image" Target="../media/image1253.png"/><Relationship Id="rId16" Type="http://schemas.openxmlformats.org/officeDocument/2006/relationships/image" Target="../media/image1161.png"/><Relationship Id="rId221" Type="http://schemas.openxmlformats.org/officeDocument/2006/relationships/customXml" Target="../ink/ink1235.xml"/><Relationship Id="rId242" Type="http://schemas.openxmlformats.org/officeDocument/2006/relationships/image" Target="../media/image1274.png"/><Relationship Id="rId263" Type="http://schemas.openxmlformats.org/officeDocument/2006/relationships/customXml" Target="../ink/ink1256.xml"/><Relationship Id="rId284" Type="http://schemas.openxmlformats.org/officeDocument/2006/relationships/image" Target="../media/image1295.png"/><Relationship Id="rId37" Type="http://schemas.openxmlformats.org/officeDocument/2006/relationships/customXml" Target="../ink/ink1143.xml"/><Relationship Id="rId58" Type="http://schemas.openxmlformats.org/officeDocument/2006/relationships/image" Target="../media/image1182.png"/><Relationship Id="rId79" Type="http://schemas.openxmlformats.org/officeDocument/2006/relationships/customXml" Target="../ink/ink1164.xml"/><Relationship Id="rId102" Type="http://schemas.openxmlformats.org/officeDocument/2006/relationships/image" Target="../media/image1204.png"/><Relationship Id="rId123" Type="http://schemas.openxmlformats.org/officeDocument/2006/relationships/customXml" Target="../ink/ink1186.xml"/><Relationship Id="rId144" Type="http://schemas.openxmlformats.org/officeDocument/2006/relationships/image" Target="../media/image1225.png"/><Relationship Id="rId90" Type="http://schemas.openxmlformats.org/officeDocument/2006/relationships/image" Target="../media/image1198.png"/><Relationship Id="rId165" Type="http://schemas.openxmlformats.org/officeDocument/2006/relationships/customXml" Target="../ink/ink1207.xml"/><Relationship Id="rId186" Type="http://schemas.openxmlformats.org/officeDocument/2006/relationships/image" Target="../media/image1246.png"/><Relationship Id="rId211" Type="http://schemas.openxmlformats.org/officeDocument/2006/relationships/customXml" Target="../ink/ink1230.xml"/><Relationship Id="rId232" Type="http://schemas.openxmlformats.org/officeDocument/2006/relationships/image" Target="../media/image1269.png"/><Relationship Id="rId253" Type="http://schemas.openxmlformats.org/officeDocument/2006/relationships/customXml" Target="../ink/ink1251.xml"/><Relationship Id="rId274" Type="http://schemas.openxmlformats.org/officeDocument/2006/relationships/image" Target="../media/image1290.png"/><Relationship Id="rId295" Type="http://schemas.openxmlformats.org/officeDocument/2006/relationships/customXml" Target="../ink/ink1272.xml"/><Relationship Id="rId309" Type="http://schemas.openxmlformats.org/officeDocument/2006/relationships/customXml" Target="../ink/ink1279.xml"/><Relationship Id="rId27" Type="http://schemas.openxmlformats.org/officeDocument/2006/relationships/customXml" Target="../ink/ink1138.xml"/><Relationship Id="rId48" Type="http://schemas.openxmlformats.org/officeDocument/2006/relationships/image" Target="../media/image1177.png"/><Relationship Id="rId69" Type="http://schemas.openxmlformats.org/officeDocument/2006/relationships/customXml" Target="../ink/ink1159.xml"/><Relationship Id="rId113" Type="http://schemas.openxmlformats.org/officeDocument/2006/relationships/customXml" Target="../ink/ink1181.xml"/><Relationship Id="rId134" Type="http://schemas.openxmlformats.org/officeDocument/2006/relationships/image" Target="../media/image1220.png"/><Relationship Id="rId80" Type="http://schemas.openxmlformats.org/officeDocument/2006/relationships/image" Target="../media/image1193.png"/><Relationship Id="rId155" Type="http://schemas.openxmlformats.org/officeDocument/2006/relationships/customXml" Target="../ink/ink1202.xml"/><Relationship Id="rId176" Type="http://schemas.openxmlformats.org/officeDocument/2006/relationships/image" Target="../media/image1241.png"/><Relationship Id="rId197" Type="http://schemas.openxmlformats.org/officeDocument/2006/relationships/customXml" Target="../ink/ink1223.xml"/><Relationship Id="rId201" Type="http://schemas.openxmlformats.org/officeDocument/2006/relationships/customXml" Target="../ink/ink1225.xml"/><Relationship Id="rId222" Type="http://schemas.openxmlformats.org/officeDocument/2006/relationships/image" Target="../media/image1264.png"/><Relationship Id="rId243" Type="http://schemas.openxmlformats.org/officeDocument/2006/relationships/customXml" Target="../ink/ink1246.xml"/><Relationship Id="rId264" Type="http://schemas.openxmlformats.org/officeDocument/2006/relationships/image" Target="../media/image1285.png"/><Relationship Id="rId285" Type="http://schemas.openxmlformats.org/officeDocument/2006/relationships/customXml" Target="../ink/ink1267.xml"/><Relationship Id="rId17" Type="http://schemas.openxmlformats.org/officeDocument/2006/relationships/customXml" Target="../ink/ink1133.xml"/><Relationship Id="rId38" Type="http://schemas.openxmlformats.org/officeDocument/2006/relationships/image" Target="../media/image1172.png"/><Relationship Id="rId59" Type="http://schemas.openxmlformats.org/officeDocument/2006/relationships/customXml" Target="../ink/ink1154.xml"/><Relationship Id="rId103" Type="http://schemas.openxmlformats.org/officeDocument/2006/relationships/customXml" Target="../ink/ink1176.xml"/><Relationship Id="rId124" Type="http://schemas.openxmlformats.org/officeDocument/2006/relationships/image" Target="../media/image1215.png"/><Relationship Id="rId310" Type="http://schemas.openxmlformats.org/officeDocument/2006/relationships/image" Target="../media/image1308.png"/><Relationship Id="rId70" Type="http://schemas.openxmlformats.org/officeDocument/2006/relationships/image" Target="../media/image1188.png"/><Relationship Id="rId91" Type="http://schemas.openxmlformats.org/officeDocument/2006/relationships/customXml" Target="../ink/ink1170.xml"/><Relationship Id="rId145" Type="http://schemas.openxmlformats.org/officeDocument/2006/relationships/customXml" Target="../ink/ink1197.xml"/><Relationship Id="rId166" Type="http://schemas.openxmlformats.org/officeDocument/2006/relationships/image" Target="../media/image1236.png"/><Relationship Id="rId187" Type="http://schemas.openxmlformats.org/officeDocument/2006/relationships/customXml" Target="../ink/ink1218.xml"/><Relationship Id="rId1" Type="http://schemas.openxmlformats.org/officeDocument/2006/relationships/slideLayout" Target="../slideLayouts/slideLayout7.xml"/><Relationship Id="rId212" Type="http://schemas.openxmlformats.org/officeDocument/2006/relationships/image" Target="../media/image1259.png"/><Relationship Id="rId233" Type="http://schemas.openxmlformats.org/officeDocument/2006/relationships/customXml" Target="../ink/ink1241.xml"/><Relationship Id="rId254" Type="http://schemas.openxmlformats.org/officeDocument/2006/relationships/image" Target="../media/image1280.png"/><Relationship Id="rId28" Type="http://schemas.openxmlformats.org/officeDocument/2006/relationships/image" Target="../media/image1167.png"/><Relationship Id="rId49" Type="http://schemas.openxmlformats.org/officeDocument/2006/relationships/customXml" Target="../ink/ink1149.xml"/><Relationship Id="rId114" Type="http://schemas.openxmlformats.org/officeDocument/2006/relationships/image" Target="../media/image1210.png"/><Relationship Id="rId275" Type="http://schemas.openxmlformats.org/officeDocument/2006/relationships/customXml" Target="../ink/ink1262.xml"/><Relationship Id="rId296" Type="http://schemas.openxmlformats.org/officeDocument/2006/relationships/image" Target="../media/image1301.png"/><Relationship Id="rId300" Type="http://schemas.openxmlformats.org/officeDocument/2006/relationships/image" Target="../media/image1303.png"/><Relationship Id="rId60" Type="http://schemas.openxmlformats.org/officeDocument/2006/relationships/image" Target="../media/image1183.png"/><Relationship Id="rId81" Type="http://schemas.openxmlformats.org/officeDocument/2006/relationships/customXml" Target="../ink/ink1165.xml"/><Relationship Id="rId135" Type="http://schemas.openxmlformats.org/officeDocument/2006/relationships/customXml" Target="../ink/ink1192.xml"/><Relationship Id="rId156" Type="http://schemas.openxmlformats.org/officeDocument/2006/relationships/image" Target="../media/image1231.png"/><Relationship Id="rId177" Type="http://schemas.openxmlformats.org/officeDocument/2006/relationships/customXml" Target="../ink/ink1213.xml"/><Relationship Id="rId198" Type="http://schemas.openxmlformats.org/officeDocument/2006/relationships/image" Target="../media/image1252.png"/><Relationship Id="rId202" Type="http://schemas.openxmlformats.org/officeDocument/2006/relationships/image" Target="../media/image1254.png"/><Relationship Id="rId223" Type="http://schemas.openxmlformats.org/officeDocument/2006/relationships/customXml" Target="../ink/ink1236.xml"/><Relationship Id="rId244" Type="http://schemas.openxmlformats.org/officeDocument/2006/relationships/image" Target="../media/image1275.png"/><Relationship Id="rId18" Type="http://schemas.openxmlformats.org/officeDocument/2006/relationships/image" Target="../media/image1162.png"/><Relationship Id="rId39" Type="http://schemas.openxmlformats.org/officeDocument/2006/relationships/customXml" Target="../ink/ink1144.xml"/><Relationship Id="rId265" Type="http://schemas.openxmlformats.org/officeDocument/2006/relationships/customXml" Target="../ink/ink1257.xml"/><Relationship Id="rId286" Type="http://schemas.openxmlformats.org/officeDocument/2006/relationships/image" Target="../media/image1296.png"/><Relationship Id="rId50" Type="http://schemas.openxmlformats.org/officeDocument/2006/relationships/image" Target="../media/image1178.png"/><Relationship Id="rId104" Type="http://schemas.openxmlformats.org/officeDocument/2006/relationships/image" Target="../media/image1205.png"/><Relationship Id="rId125" Type="http://schemas.openxmlformats.org/officeDocument/2006/relationships/customXml" Target="../ink/ink1187.xml"/><Relationship Id="rId146" Type="http://schemas.openxmlformats.org/officeDocument/2006/relationships/image" Target="../media/image1226.png"/><Relationship Id="rId167" Type="http://schemas.openxmlformats.org/officeDocument/2006/relationships/customXml" Target="../ink/ink1208.xml"/><Relationship Id="rId188" Type="http://schemas.openxmlformats.org/officeDocument/2006/relationships/image" Target="../media/image1247.png"/><Relationship Id="rId71" Type="http://schemas.openxmlformats.org/officeDocument/2006/relationships/customXml" Target="../ink/ink1160.xml"/><Relationship Id="rId92" Type="http://schemas.openxmlformats.org/officeDocument/2006/relationships/image" Target="../media/image1199.png"/><Relationship Id="rId213" Type="http://schemas.openxmlformats.org/officeDocument/2006/relationships/customXml" Target="../ink/ink1231.xml"/><Relationship Id="rId234" Type="http://schemas.openxmlformats.org/officeDocument/2006/relationships/image" Target="../media/image1270.png"/><Relationship Id="rId2" Type="http://schemas.openxmlformats.org/officeDocument/2006/relationships/notesSlide" Target="../notesSlides/notesSlide7.xml"/><Relationship Id="rId29" Type="http://schemas.openxmlformats.org/officeDocument/2006/relationships/customXml" Target="../ink/ink1139.xml"/><Relationship Id="rId255" Type="http://schemas.openxmlformats.org/officeDocument/2006/relationships/customXml" Target="../ink/ink1252.xml"/><Relationship Id="rId276" Type="http://schemas.openxmlformats.org/officeDocument/2006/relationships/image" Target="../media/image1291.png"/><Relationship Id="rId297" Type="http://schemas.openxmlformats.org/officeDocument/2006/relationships/customXml" Target="../ink/ink1273.xml"/><Relationship Id="rId40" Type="http://schemas.openxmlformats.org/officeDocument/2006/relationships/image" Target="../media/image1173.png"/><Relationship Id="rId115" Type="http://schemas.openxmlformats.org/officeDocument/2006/relationships/customXml" Target="../ink/ink1182.xml"/><Relationship Id="rId136" Type="http://schemas.openxmlformats.org/officeDocument/2006/relationships/image" Target="../media/image1221.png"/><Relationship Id="rId157" Type="http://schemas.openxmlformats.org/officeDocument/2006/relationships/customXml" Target="../ink/ink1203.xml"/><Relationship Id="rId178" Type="http://schemas.openxmlformats.org/officeDocument/2006/relationships/image" Target="../media/image1242.png"/><Relationship Id="rId301" Type="http://schemas.openxmlformats.org/officeDocument/2006/relationships/customXml" Target="../ink/ink1275.xml"/><Relationship Id="rId61" Type="http://schemas.openxmlformats.org/officeDocument/2006/relationships/customXml" Target="../ink/ink1155.xml"/><Relationship Id="rId82" Type="http://schemas.openxmlformats.org/officeDocument/2006/relationships/image" Target="../media/image1194.png"/><Relationship Id="rId199" Type="http://schemas.openxmlformats.org/officeDocument/2006/relationships/customXml" Target="../ink/ink1224.xml"/><Relationship Id="rId203" Type="http://schemas.openxmlformats.org/officeDocument/2006/relationships/customXml" Target="../ink/ink1226.xml"/><Relationship Id="rId19" Type="http://schemas.openxmlformats.org/officeDocument/2006/relationships/customXml" Target="../ink/ink1134.xml"/><Relationship Id="rId224" Type="http://schemas.openxmlformats.org/officeDocument/2006/relationships/image" Target="../media/image1265.png"/><Relationship Id="rId245" Type="http://schemas.openxmlformats.org/officeDocument/2006/relationships/customXml" Target="../ink/ink1247.xml"/><Relationship Id="rId266" Type="http://schemas.openxmlformats.org/officeDocument/2006/relationships/image" Target="../media/image1286.png"/><Relationship Id="rId287" Type="http://schemas.openxmlformats.org/officeDocument/2006/relationships/customXml" Target="../ink/ink1268.xml"/><Relationship Id="rId30" Type="http://schemas.openxmlformats.org/officeDocument/2006/relationships/image" Target="../media/image1168.png"/><Relationship Id="rId105" Type="http://schemas.openxmlformats.org/officeDocument/2006/relationships/customXml" Target="../ink/ink1177.xml"/><Relationship Id="rId126" Type="http://schemas.openxmlformats.org/officeDocument/2006/relationships/image" Target="../media/image1216.png"/><Relationship Id="rId147" Type="http://schemas.openxmlformats.org/officeDocument/2006/relationships/customXml" Target="../ink/ink1198.xml"/><Relationship Id="rId168" Type="http://schemas.openxmlformats.org/officeDocument/2006/relationships/image" Target="../media/image1237.png"/><Relationship Id="rId51" Type="http://schemas.openxmlformats.org/officeDocument/2006/relationships/customXml" Target="../ink/ink1150.xml"/><Relationship Id="rId72" Type="http://schemas.openxmlformats.org/officeDocument/2006/relationships/image" Target="../media/image1189.png"/><Relationship Id="rId93" Type="http://schemas.openxmlformats.org/officeDocument/2006/relationships/customXml" Target="../ink/ink1171.xml"/><Relationship Id="rId189" Type="http://schemas.openxmlformats.org/officeDocument/2006/relationships/customXml" Target="../ink/ink1219.xml"/><Relationship Id="rId3" Type="http://schemas.openxmlformats.org/officeDocument/2006/relationships/image" Target="../media/image1154.jpg"/><Relationship Id="rId214" Type="http://schemas.openxmlformats.org/officeDocument/2006/relationships/image" Target="../media/image1260.png"/><Relationship Id="rId235" Type="http://schemas.openxmlformats.org/officeDocument/2006/relationships/customXml" Target="../ink/ink1242.xml"/><Relationship Id="rId256" Type="http://schemas.openxmlformats.org/officeDocument/2006/relationships/image" Target="../media/image1281.png"/><Relationship Id="rId277" Type="http://schemas.openxmlformats.org/officeDocument/2006/relationships/customXml" Target="../ink/ink1263.xml"/><Relationship Id="rId298" Type="http://schemas.openxmlformats.org/officeDocument/2006/relationships/image" Target="../media/image1302.png"/><Relationship Id="rId116" Type="http://schemas.openxmlformats.org/officeDocument/2006/relationships/image" Target="../media/image1211.png"/><Relationship Id="rId137" Type="http://schemas.openxmlformats.org/officeDocument/2006/relationships/customXml" Target="../ink/ink1193.xml"/><Relationship Id="rId158" Type="http://schemas.openxmlformats.org/officeDocument/2006/relationships/image" Target="../media/image1232.png"/><Relationship Id="rId302" Type="http://schemas.openxmlformats.org/officeDocument/2006/relationships/image" Target="../media/image1304.png"/><Relationship Id="rId20" Type="http://schemas.openxmlformats.org/officeDocument/2006/relationships/image" Target="../media/image1163.png"/><Relationship Id="rId41" Type="http://schemas.openxmlformats.org/officeDocument/2006/relationships/customXml" Target="../ink/ink1145.xml"/><Relationship Id="rId62" Type="http://schemas.openxmlformats.org/officeDocument/2006/relationships/image" Target="../media/image1184.png"/><Relationship Id="rId83" Type="http://schemas.openxmlformats.org/officeDocument/2006/relationships/customXml" Target="../ink/ink1166.xml"/><Relationship Id="rId179" Type="http://schemas.openxmlformats.org/officeDocument/2006/relationships/customXml" Target="../ink/ink1214.xml"/><Relationship Id="rId190" Type="http://schemas.openxmlformats.org/officeDocument/2006/relationships/image" Target="../media/image1248.png"/><Relationship Id="rId204" Type="http://schemas.openxmlformats.org/officeDocument/2006/relationships/image" Target="../media/image1255.png"/><Relationship Id="rId225" Type="http://schemas.openxmlformats.org/officeDocument/2006/relationships/customXml" Target="../ink/ink1237.xml"/><Relationship Id="rId246" Type="http://schemas.openxmlformats.org/officeDocument/2006/relationships/image" Target="../media/image1276.png"/><Relationship Id="rId267" Type="http://schemas.openxmlformats.org/officeDocument/2006/relationships/customXml" Target="../ink/ink1258.xml"/><Relationship Id="rId288" Type="http://schemas.openxmlformats.org/officeDocument/2006/relationships/image" Target="../media/image1297.png"/><Relationship Id="rId106" Type="http://schemas.openxmlformats.org/officeDocument/2006/relationships/image" Target="../media/image1206.png"/><Relationship Id="rId127" Type="http://schemas.openxmlformats.org/officeDocument/2006/relationships/customXml" Target="../ink/ink1188.xml"/><Relationship Id="rId10" Type="http://schemas.openxmlformats.org/officeDocument/2006/relationships/image" Target="../media/image1158.png"/><Relationship Id="rId31" Type="http://schemas.openxmlformats.org/officeDocument/2006/relationships/customXml" Target="../ink/ink1140.xml"/><Relationship Id="rId52" Type="http://schemas.openxmlformats.org/officeDocument/2006/relationships/image" Target="../media/image1179.png"/><Relationship Id="rId73" Type="http://schemas.openxmlformats.org/officeDocument/2006/relationships/customXml" Target="../ink/ink1161.xml"/><Relationship Id="rId94" Type="http://schemas.openxmlformats.org/officeDocument/2006/relationships/image" Target="../media/image1200.png"/><Relationship Id="rId148" Type="http://schemas.openxmlformats.org/officeDocument/2006/relationships/image" Target="../media/image1227.png"/><Relationship Id="rId169" Type="http://schemas.openxmlformats.org/officeDocument/2006/relationships/customXml" Target="../ink/ink1209.xml"/><Relationship Id="rId4" Type="http://schemas.openxmlformats.org/officeDocument/2006/relationships/oleObject" Target="../embeddings/oleObject5.bin"/><Relationship Id="rId180" Type="http://schemas.openxmlformats.org/officeDocument/2006/relationships/image" Target="../media/image1243.png"/><Relationship Id="rId215" Type="http://schemas.openxmlformats.org/officeDocument/2006/relationships/customXml" Target="../ink/ink1232.xml"/><Relationship Id="rId236" Type="http://schemas.openxmlformats.org/officeDocument/2006/relationships/image" Target="../media/image1271.png"/><Relationship Id="rId257" Type="http://schemas.openxmlformats.org/officeDocument/2006/relationships/customXml" Target="../ink/ink1253.xml"/><Relationship Id="rId278" Type="http://schemas.openxmlformats.org/officeDocument/2006/relationships/image" Target="../media/image1292.png"/><Relationship Id="rId303" Type="http://schemas.openxmlformats.org/officeDocument/2006/relationships/customXml" Target="../ink/ink1276.xml"/><Relationship Id="rId42" Type="http://schemas.openxmlformats.org/officeDocument/2006/relationships/image" Target="../media/image1174.png"/><Relationship Id="rId84" Type="http://schemas.openxmlformats.org/officeDocument/2006/relationships/image" Target="../media/image1195.png"/><Relationship Id="rId138" Type="http://schemas.openxmlformats.org/officeDocument/2006/relationships/image" Target="../media/image1222.png"/><Relationship Id="rId191" Type="http://schemas.openxmlformats.org/officeDocument/2006/relationships/customXml" Target="../ink/ink1220.xml"/><Relationship Id="rId205" Type="http://schemas.openxmlformats.org/officeDocument/2006/relationships/customXml" Target="../ink/ink1227.xml"/><Relationship Id="rId247" Type="http://schemas.openxmlformats.org/officeDocument/2006/relationships/customXml" Target="../ink/ink1248.xml"/><Relationship Id="rId107" Type="http://schemas.openxmlformats.org/officeDocument/2006/relationships/customXml" Target="../ink/ink1178.xml"/><Relationship Id="rId289" Type="http://schemas.openxmlformats.org/officeDocument/2006/relationships/customXml" Target="../ink/ink1269.xml"/><Relationship Id="rId11" Type="http://schemas.openxmlformats.org/officeDocument/2006/relationships/customXml" Target="../ink/ink1130.xml"/><Relationship Id="rId53" Type="http://schemas.openxmlformats.org/officeDocument/2006/relationships/customXml" Target="../ink/ink1151.xml"/><Relationship Id="rId149" Type="http://schemas.openxmlformats.org/officeDocument/2006/relationships/customXml" Target="../ink/ink1199.xml"/><Relationship Id="rId95" Type="http://schemas.openxmlformats.org/officeDocument/2006/relationships/customXml" Target="../ink/ink1172.xml"/><Relationship Id="rId160" Type="http://schemas.openxmlformats.org/officeDocument/2006/relationships/image" Target="../media/image1233.png"/><Relationship Id="rId216" Type="http://schemas.openxmlformats.org/officeDocument/2006/relationships/image" Target="../media/image1261.png"/><Relationship Id="rId258" Type="http://schemas.openxmlformats.org/officeDocument/2006/relationships/image" Target="../media/image1282.png"/><Relationship Id="rId22" Type="http://schemas.openxmlformats.org/officeDocument/2006/relationships/image" Target="../media/image1164.png"/><Relationship Id="rId64" Type="http://schemas.openxmlformats.org/officeDocument/2006/relationships/image" Target="../media/image1185.png"/><Relationship Id="rId118" Type="http://schemas.openxmlformats.org/officeDocument/2006/relationships/image" Target="../media/image1212.png"/><Relationship Id="rId171" Type="http://schemas.openxmlformats.org/officeDocument/2006/relationships/customXml" Target="../ink/ink1210.xml"/><Relationship Id="rId227" Type="http://schemas.openxmlformats.org/officeDocument/2006/relationships/customXml" Target="../ink/ink1238.xml"/><Relationship Id="rId269" Type="http://schemas.openxmlformats.org/officeDocument/2006/relationships/customXml" Target="../ink/ink1259.xml"/><Relationship Id="rId33" Type="http://schemas.openxmlformats.org/officeDocument/2006/relationships/customXml" Target="../ink/ink1141.xml"/><Relationship Id="rId129" Type="http://schemas.openxmlformats.org/officeDocument/2006/relationships/customXml" Target="../ink/ink1189.xml"/><Relationship Id="rId280" Type="http://schemas.openxmlformats.org/officeDocument/2006/relationships/image" Target="../media/image1293.png"/><Relationship Id="rId75" Type="http://schemas.openxmlformats.org/officeDocument/2006/relationships/customXml" Target="../ink/ink1162.xml"/><Relationship Id="rId140" Type="http://schemas.openxmlformats.org/officeDocument/2006/relationships/image" Target="../media/image1223.png"/><Relationship Id="rId182" Type="http://schemas.openxmlformats.org/officeDocument/2006/relationships/image" Target="../media/image1244.png"/><Relationship Id="rId6" Type="http://schemas.openxmlformats.org/officeDocument/2006/relationships/image" Target="../media/image1156.jpeg"/><Relationship Id="rId238" Type="http://schemas.openxmlformats.org/officeDocument/2006/relationships/image" Target="../media/image1272.png"/><Relationship Id="rId291" Type="http://schemas.openxmlformats.org/officeDocument/2006/relationships/customXml" Target="../ink/ink1270.xml"/><Relationship Id="rId305" Type="http://schemas.openxmlformats.org/officeDocument/2006/relationships/customXml" Target="../ink/ink1277.xml"/></Relationships>
</file>

<file path=ppt/slides/_rels/slide14.xml.rels><?xml version="1.0" encoding="UTF-8" standalone="yes"?>
<Relationships xmlns="http://schemas.openxmlformats.org/package/2006/relationships"><Relationship Id="rId117" Type="http://schemas.openxmlformats.org/officeDocument/2006/relationships/image" Target="../media/image1367.png"/><Relationship Id="rId299" Type="http://schemas.openxmlformats.org/officeDocument/2006/relationships/image" Target="../media/image1458.png"/><Relationship Id="rId21" Type="http://schemas.openxmlformats.org/officeDocument/2006/relationships/image" Target="../media/image1319.png"/><Relationship Id="rId63" Type="http://schemas.openxmlformats.org/officeDocument/2006/relationships/image" Target="../media/image1340.png"/><Relationship Id="rId159" Type="http://schemas.openxmlformats.org/officeDocument/2006/relationships/image" Target="../media/image1388.png"/><Relationship Id="rId324" Type="http://schemas.openxmlformats.org/officeDocument/2006/relationships/customXml" Target="../ink/ink1439.xml"/><Relationship Id="rId170" Type="http://schemas.openxmlformats.org/officeDocument/2006/relationships/customXml" Target="../ink/ink1362.xml"/><Relationship Id="rId226" Type="http://schemas.openxmlformats.org/officeDocument/2006/relationships/customXml" Target="../ink/ink1390.xml"/><Relationship Id="rId268" Type="http://schemas.openxmlformats.org/officeDocument/2006/relationships/customXml" Target="../ink/ink1411.xml"/><Relationship Id="rId32" Type="http://schemas.openxmlformats.org/officeDocument/2006/relationships/customXml" Target="../ink/ink1293.xml"/><Relationship Id="rId74" Type="http://schemas.openxmlformats.org/officeDocument/2006/relationships/customXml" Target="../ink/ink1314.xml"/><Relationship Id="rId128" Type="http://schemas.openxmlformats.org/officeDocument/2006/relationships/customXml" Target="../ink/ink1341.xml"/><Relationship Id="rId5" Type="http://schemas.openxmlformats.org/officeDocument/2006/relationships/image" Target="../media/image1311.png"/><Relationship Id="rId181" Type="http://schemas.openxmlformats.org/officeDocument/2006/relationships/image" Target="../media/image1399.png"/><Relationship Id="rId237" Type="http://schemas.openxmlformats.org/officeDocument/2006/relationships/image" Target="../media/image1427.png"/><Relationship Id="rId279" Type="http://schemas.openxmlformats.org/officeDocument/2006/relationships/image" Target="../media/image1448.png"/><Relationship Id="rId43" Type="http://schemas.openxmlformats.org/officeDocument/2006/relationships/image" Target="../media/image1330.png"/><Relationship Id="rId139" Type="http://schemas.openxmlformats.org/officeDocument/2006/relationships/image" Target="../media/image1378.png"/><Relationship Id="rId290" Type="http://schemas.openxmlformats.org/officeDocument/2006/relationships/customXml" Target="../ink/ink1422.xml"/><Relationship Id="rId304" Type="http://schemas.openxmlformats.org/officeDocument/2006/relationships/customXml" Target="../ink/ink1429.xml"/><Relationship Id="rId85" Type="http://schemas.openxmlformats.org/officeDocument/2006/relationships/image" Target="../media/image1351.png"/><Relationship Id="rId150" Type="http://schemas.openxmlformats.org/officeDocument/2006/relationships/customXml" Target="../ink/ink1352.xml"/><Relationship Id="rId192" Type="http://schemas.openxmlformats.org/officeDocument/2006/relationships/customXml" Target="../ink/ink1373.xml"/><Relationship Id="rId206" Type="http://schemas.openxmlformats.org/officeDocument/2006/relationships/customXml" Target="../ink/ink1380.xml"/><Relationship Id="rId248" Type="http://schemas.openxmlformats.org/officeDocument/2006/relationships/customXml" Target="../ink/ink1401.xml"/><Relationship Id="rId12" Type="http://schemas.openxmlformats.org/officeDocument/2006/relationships/customXml" Target="../ink/ink1283.xml"/><Relationship Id="rId108" Type="http://schemas.openxmlformats.org/officeDocument/2006/relationships/customXml" Target="../ink/ink1331.xml"/><Relationship Id="rId315" Type="http://schemas.openxmlformats.org/officeDocument/2006/relationships/image" Target="../media/image1466.png"/><Relationship Id="rId54" Type="http://schemas.openxmlformats.org/officeDocument/2006/relationships/customXml" Target="../ink/ink1304.xml"/><Relationship Id="rId96" Type="http://schemas.openxmlformats.org/officeDocument/2006/relationships/customXml" Target="../ink/ink1325.xml"/><Relationship Id="rId161" Type="http://schemas.openxmlformats.org/officeDocument/2006/relationships/image" Target="../media/image1389.png"/><Relationship Id="rId217" Type="http://schemas.openxmlformats.org/officeDocument/2006/relationships/image" Target="../media/image1417.png"/><Relationship Id="rId259" Type="http://schemas.openxmlformats.org/officeDocument/2006/relationships/image" Target="../media/image1438.png"/><Relationship Id="rId23" Type="http://schemas.openxmlformats.org/officeDocument/2006/relationships/image" Target="../media/image1320.png"/><Relationship Id="rId119" Type="http://schemas.openxmlformats.org/officeDocument/2006/relationships/image" Target="../media/image1368.png"/><Relationship Id="rId270" Type="http://schemas.openxmlformats.org/officeDocument/2006/relationships/customXml" Target="../ink/ink1412.xml"/><Relationship Id="rId326" Type="http://schemas.openxmlformats.org/officeDocument/2006/relationships/customXml" Target="../ink/ink1440.xml"/><Relationship Id="rId65" Type="http://schemas.openxmlformats.org/officeDocument/2006/relationships/image" Target="../media/image1341.png"/><Relationship Id="rId130" Type="http://schemas.openxmlformats.org/officeDocument/2006/relationships/customXml" Target="../ink/ink1342.xml"/><Relationship Id="rId172" Type="http://schemas.openxmlformats.org/officeDocument/2006/relationships/customXml" Target="../ink/ink1363.xml"/><Relationship Id="rId228" Type="http://schemas.openxmlformats.org/officeDocument/2006/relationships/customXml" Target="../ink/ink1391.xml"/><Relationship Id="rId281" Type="http://schemas.openxmlformats.org/officeDocument/2006/relationships/image" Target="../media/image1449.png"/><Relationship Id="rId34" Type="http://schemas.openxmlformats.org/officeDocument/2006/relationships/customXml" Target="../ink/ink1294.xml"/><Relationship Id="rId76" Type="http://schemas.openxmlformats.org/officeDocument/2006/relationships/customXml" Target="../ink/ink1315.xml"/><Relationship Id="rId141" Type="http://schemas.openxmlformats.org/officeDocument/2006/relationships/image" Target="../media/image1379.png"/><Relationship Id="rId7" Type="http://schemas.openxmlformats.org/officeDocument/2006/relationships/image" Target="../media/image1312.png"/><Relationship Id="rId183" Type="http://schemas.openxmlformats.org/officeDocument/2006/relationships/image" Target="../media/image1400.png"/><Relationship Id="rId239" Type="http://schemas.openxmlformats.org/officeDocument/2006/relationships/image" Target="../media/image1428.png"/><Relationship Id="rId250" Type="http://schemas.openxmlformats.org/officeDocument/2006/relationships/customXml" Target="../ink/ink1402.xml"/><Relationship Id="rId292" Type="http://schemas.openxmlformats.org/officeDocument/2006/relationships/customXml" Target="../ink/ink1423.xml"/><Relationship Id="rId306" Type="http://schemas.openxmlformats.org/officeDocument/2006/relationships/customXml" Target="../ink/ink1430.xml"/><Relationship Id="rId24" Type="http://schemas.openxmlformats.org/officeDocument/2006/relationships/customXml" Target="../ink/ink1289.xml"/><Relationship Id="rId45" Type="http://schemas.openxmlformats.org/officeDocument/2006/relationships/image" Target="../media/image1331.png"/><Relationship Id="rId66" Type="http://schemas.openxmlformats.org/officeDocument/2006/relationships/customXml" Target="../ink/ink1310.xml"/><Relationship Id="rId87" Type="http://schemas.openxmlformats.org/officeDocument/2006/relationships/image" Target="../media/image1352.png"/><Relationship Id="rId110" Type="http://schemas.openxmlformats.org/officeDocument/2006/relationships/customXml" Target="../ink/ink1332.xml"/><Relationship Id="rId131" Type="http://schemas.openxmlformats.org/officeDocument/2006/relationships/image" Target="../media/image1374.png"/><Relationship Id="rId327" Type="http://schemas.openxmlformats.org/officeDocument/2006/relationships/image" Target="../media/image1472.png"/><Relationship Id="rId152" Type="http://schemas.openxmlformats.org/officeDocument/2006/relationships/customXml" Target="../ink/ink1353.xml"/><Relationship Id="rId173" Type="http://schemas.openxmlformats.org/officeDocument/2006/relationships/image" Target="../media/image1395.png"/><Relationship Id="rId194" Type="http://schemas.openxmlformats.org/officeDocument/2006/relationships/customXml" Target="../ink/ink1374.xml"/><Relationship Id="rId208" Type="http://schemas.openxmlformats.org/officeDocument/2006/relationships/customXml" Target="../ink/ink1381.xml"/><Relationship Id="rId229" Type="http://schemas.openxmlformats.org/officeDocument/2006/relationships/image" Target="../media/image1423.png"/><Relationship Id="rId240" Type="http://schemas.openxmlformats.org/officeDocument/2006/relationships/customXml" Target="../ink/ink1397.xml"/><Relationship Id="rId261" Type="http://schemas.openxmlformats.org/officeDocument/2006/relationships/image" Target="../media/image1439.png"/><Relationship Id="rId14" Type="http://schemas.openxmlformats.org/officeDocument/2006/relationships/customXml" Target="../ink/ink1284.xml"/><Relationship Id="rId35" Type="http://schemas.openxmlformats.org/officeDocument/2006/relationships/image" Target="../media/image1326.png"/><Relationship Id="rId56" Type="http://schemas.openxmlformats.org/officeDocument/2006/relationships/customXml" Target="../ink/ink1305.xml"/><Relationship Id="rId77" Type="http://schemas.openxmlformats.org/officeDocument/2006/relationships/image" Target="../media/image1347.png"/><Relationship Id="rId100" Type="http://schemas.openxmlformats.org/officeDocument/2006/relationships/customXml" Target="../ink/ink1327.xml"/><Relationship Id="rId282" Type="http://schemas.openxmlformats.org/officeDocument/2006/relationships/customXml" Target="../ink/ink1418.xml"/><Relationship Id="rId317" Type="http://schemas.openxmlformats.org/officeDocument/2006/relationships/image" Target="../media/image1467.png"/><Relationship Id="rId8" Type="http://schemas.openxmlformats.org/officeDocument/2006/relationships/customXml" Target="../ink/ink1281.xml"/><Relationship Id="rId98" Type="http://schemas.openxmlformats.org/officeDocument/2006/relationships/customXml" Target="../ink/ink1326.xml"/><Relationship Id="rId121" Type="http://schemas.openxmlformats.org/officeDocument/2006/relationships/image" Target="../media/image1369.png"/><Relationship Id="rId142" Type="http://schemas.openxmlformats.org/officeDocument/2006/relationships/customXml" Target="../ink/ink1348.xml"/><Relationship Id="rId163" Type="http://schemas.openxmlformats.org/officeDocument/2006/relationships/image" Target="../media/image1390.png"/><Relationship Id="rId184" Type="http://schemas.openxmlformats.org/officeDocument/2006/relationships/customXml" Target="../ink/ink1369.xml"/><Relationship Id="rId219" Type="http://schemas.openxmlformats.org/officeDocument/2006/relationships/image" Target="../media/image1418.png"/><Relationship Id="rId230" Type="http://schemas.openxmlformats.org/officeDocument/2006/relationships/customXml" Target="../ink/ink1392.xml"/><Relationship Id="rId251" Type="http://schemas.openxmlformats.org/officeDocument/2006/relationships/image" Target="../media/image1434.png"/><Relationship Id="rId25" Type="http://schemas.openxmlformats.org/officeDocument/2006/relationships/image" Target="../media/image1321.png"/><Relationship Id="rId46" Type="http://schemas.openxmlformats.org/officeDocument/2006/relationships/customXml" Target="../ink/ink1300.xml"/><Relationship Id="rId67" Type="http://schemas.openxmlformats.org/officeDocument/2006/relationships/image" Target="../media/image1342.png"/><Relationship Id="rId272" Type="http://schemas.openxmlformats.org/officeDocument/2006/relationships/customXml" Target="../ink/ink1413.xml"/><Relationship Id="rId293" Type="http://schemas.openxmlformats.org/officeDocument/2006/relationships/image" Target="../media/image1455.png"/><Relationship Id="rId307" Type="http://schemas.openxmlformats.org/officeDocument/2006/relationships/image" Target="../media/image1462.png"/><Relationship Id="rId328" Type="http://schemas.openxmlformats.org/officeDocument/2006/relationships/customXml" Target="../ink/ink1441.xml"/><Relationship Id="rId88" Type="http://schemas.openxmlformats.org/officeDocument/2006/relationships/customXml" Target="../ink/ink1321.xml"/><Relationship Id="rId111" Type="http://schemas.openxmlformats.org/officeDocument/2006/relationships/image" Target="../media/image1364.png"/><Relationship Id="rId132" Type="http://schemas.openxmlformats.org/officeDocument/2006/relationships/customXml" Target="../ink/ink1343.xml"/><Relationship Id="rId153" Type="http://schemas.openxmlformats.org/officeDocument/2006/relationships/image" Target="../media/image1385.png"/><Relationship Id="rId174" Type="http://schemas.openxmlformats.org/officeDocument/2006/relationships/customXml" Target="../ink/ink1364.xml"/><Relationship Id="rId195" Type="http://schemas.openxmlformats.org/officeDocument/2006/relationships/image" Target="../media/image1406.png"/><Relationship Id="rId209" Type="http://schemas.openxmlformats.org/officeDocument/2006/relationships/image" Target="../media/image1413.png"/><Relationship Id="rId220" Type="http://schemas.openxmlformats.org/officeDocument/2006/relationships/customXml" Target="../ink/ink1387.xml"/><Relationship Id="rId241" Type="http://schemas.openxmlformats.org/officeDocument/2006/relationships/image" Target="../media/image1429.png"/><Relationship Id="rId15" Type="http://schemas.openxmlformats.org/officeDocument/2006/relationships/image" Target="../media/image1316.png"/><Relationship Id="rId36" Type="http://schemas.openxmlformats.org/officeDocument/2006/relationships/customXml" Target="../ink/ink1295.xml"/><Relationship Id="rId57" Type="http://schemas.openxmlformats.org/officeDocument/2006/relationships/image" Target="../media/image1337.png"/><Relationship Id="rId262" Type="http://schemas.openxmlformats.org/officeDocument/2006/relationships/customXml" Target="../ink/ink1408.xml"/><Relationship Id="rId283" Type="http://schemas.openxmlformats.org/officeDocument/2006/relationships/image" Target="../media/image1450.png"/><Relationship Id="rId318" Type="http://schemas.openxmlformats.org/officeDocument/2006/relationships/customXml" Target="../ink/ink1436.xml"/><Relationship Id="rId78" Type="http://schemas.openxmlformats.org/officeDocument/2006/relationships/customXml" Target="../ink/ink1316.xml"/><Relationship Id="rId99" Type="http://schemas.openxmlformats.org/officeDocument/2006/relationships/image" Target="../media/image1358.png"/><Relationship Id="rId101" Type="http://schemas.openxmlformats.org/officeDocument/2006/relationships/image" Target="../media/image1359.png"/><Relationship Id="rId122" Type="http://schemas.openxmlformats.org/officeDocument/2006/relationships/customXml" Target="../ink/ink1338.xml"/><Relationship Id="rId143" Type="http://schemas.openxmlformats.org/officeDocument/2006/relationships/image" Target="../media/image1380.png"/><Relationship Id="rId164" Type="http://schemas.openxmlformats.org/officeDocument/2006/relationships/customXml" Target="../ink/ink1359.xml"/><Relationship Id="rId185" Type="http://schemas.openxmlformats.org/officeDocument/2006/relationships/image" Target="../media/image1401.png"/><Relationship Id="rId9" Type="http://schemas.openxmlformats.org/officeDocument/2006/relationships/image" Target="../media/image1313.png"/><Relationship Id="rId210" Type="http://schemas.openxmlformats.org/officeDocument/2006/relationships/customXml" Target="../ink/ink1382.xml"/><Relationship Id="rId26" Type="http://schemas.openxmlformats.org/officeDocument/2006/relationships/customXml" Target="../ink/ink1290.xml"/><Relationship Id="rId231" Type="http://schemas.openxmlformats.org/officeDocument/2006/relationships/image" Target="../media/image1424.png"/><Relationship Id="rId252" Type="http://schemas.openxmlformats.org/officeDocument/2006/relationships/customXml" Target="../ink/ink1403.xml"/><Relationship Id="rId273" Type="http://schemas.openxmlformats.org/officeDocument/2006/relationships/image" Target="../media/image1445.png"/><Relationship Id="rId294" Type="http://schemas.openxmlformats.org/officeDocument/2006/relationships/customXml" Target="../ink/ink1424.xml"/><Relationship Id="rId308" Type="http://schemas.openxmlformats.org/officeDocument/2006/relationships/customXml" Target="../ink/ink1431.xml"/><Relationship Id="rId329" Type="http://schemas.openxmlformats.org/officeDocument/2006/relationships/image" Target="../media/image1473.png"/><Relationship Id="rId47" Type="http://schemas.openxmlformats.org/officeDocument/2006/relationships/image" Target="../media/image1332.png"/><Relationship Id="rId68" Type="http://schemas.openxmlformats.org/officeDocument/2006/relationships/customXml" Target="../ink/ink1311.xml"/><Relationship Id="rId89" Type="http://schemas.openxmlformats.org/officeDocument/2006/relationships/image" Target="../media/image1353.png"/><Relationship Id="rId112" Type="http://schemas.openxmlformats.org/officeDocument/2006/relationships/customXml" Target="../ink/ink1333.xml"/><Relationship Id="rId133" Type="http://schemas.openxmlformats.org/officeDocument/2006/relationships/image" Target="../media/image1375.png"/><Relationship Id="rId154" Type="http://schemas.openxmlformats.org/officeDocument/2006/relationships/customXml" Target="../ink/ink1354.xml"/><Relationship Id="rId175" Type="http://schemas.openxmlformats.org/officeDocument/2006/relationships/image" Target="../media/image1396.png"/><Relationship Id="rId196" Type="http://schemas.openxmlformats.org/officeDocument/2006/relationships/customXml" Target="../ink/ink1375.xml"/><Relationship Id="rId200" Type="http://schemas.openxmlformats.org/officeDocument/2006/relationships/customXml" Target="../ink/ink1377.xml"/><Relationship Id="rId16" Type="http://schemas.openxmlformats.org/officeDocument/2006/relationships/customXml" Target="../ink/ink1285.xml"/><Relationship Id="rId221" Type="http://schemas.openxmlformats.org/officeDocument/2006/relationships/image" Target="../media/image1419.png"/><Relationship Id="rId242" Type="http://schemas.openxmlformats.org/officeDocument/2006/relationships/customXml" Target="../ink/ink1398.xml"/><Relationship Id="rId263" Type="http://schemas.openxmlformats.org/officeDocument/2006/relationships/image" Target="../media/image1440.png"/><Relationship Id="rId284" Type="http://schemas.openxmlformats.org/officeDocument/2006/relationships/customXml" Target="../ink/ink1419.xml"/><Relationship Id="rId319" Type="http://schemas.openxmlformats.org/officeDocument/2006/relationships/image" Target="../media/image1468.png"/><Relationship Id="rId37" Type="http://schemas.openxmlformats.org/officeDocument/2006/relationships/image" Target="../media/image1327.png"/><Relationship Id="rId58" Type="http://schemas.openxmlformats.org/officeDocument/2006/relationships/customXml" Target="../ink/ink1306.xml"/><Relationship Id="rId79" Type="http://schemas.openxmlformats.org/officeDocument/2006/relationships/image" Target="../media/image1348.png"/><Relationship Id="rId102" Type="http://schemas.openxmlformats.org/officeDocument/2006/relationships/customXml" Target="../ink/ink1328.xml"/><Relationship Id="rId123" Type="http://schemas.openxmlformats.org/officeDocument/2006/relationships/image" Target="../media/image1370.png"/><Relationship Id="rId144" Type="http://schemas.openxmlformats.org/officeDocument/2006/relationships/customXml" Target="../ink/ink1349.xml"/><Relationship Id="rId330" Type="http://schemas.openxmlformats.org/officeDocument/2006/relationships/customXml" Target="../ink/ink1442.xml"/><Relationship Id="rId90" Type="http://schemas.openxmlformats.org/officeDocument/2006/relationships/customXml" Target="../ink/ink1322.xml"/><Relationship Id="rId165" Type="http://schemas.openxmlformats.org/officeDocument/2006/relationships/image" Target="../media/image1391.png"/><Relationship Id="rId186" Type="http://schemas.openxmlformats.org/officeDocument/2006/relationships/customXml" Target="../ink/ink1370.xml"/><Relationship Id="rId211" Type="http://schemas.openxmlformats.org/officeDocument/2006/relationships/image" Target="../media/image1414.png"/><Relationship Id="rId232" Type="http://schemas.openxmlformats.org/officeDocument/2006/relationships/customXml" Target="../ink/ink1393.xml"/><Relationship Id="rId253" Type="http://schemas.openxmlformats.org/officeDocument/2006/relationships/image" Target="../media/image1435.png"/><Relationship Id="rId274" Type="http://schemas.openxmlformats.org/officeDocument/2006/relationships/customXml" Target="../ink/ink1414.xml"/><Relationship Id="rId295" Type="http://schemas.openxmlformats.org/officeDocument/2006/relationships/image" Target="../media/image1456.png"/><Relationship Id="rId309" Type="http://schemas.openxmlformats.org/officeDocument/2006/relationships/image" Target="../media/image1463.png"/><Relationship Id="rId27" Type="http://schemas.openxmlformats.org/officeDocument/2006/relationships/image" Target="../media/image1322.png"/><Relationship Id="rId48" Type="http://schemas.openxmlformats.org/officeDocument/2006/relationships/customXml" Target="../ink/ink1301.xml"/><Relationship Id="rId69" Type="http://schemas.openxmlformats.org/officeDocument/2006/relationships/image" Target="../media/image1343.png"/><Relationship Id="rId113" Type="http://schemas.openxmlformats.org/officeDocument/2006/relationships/image" Target="../media/image1365.png"/><Relationship Id="rId134" Type="http://schemas.openxmlformats.org/officeDocument/2006/relationships/customXml" Target="../ink/ink1344.xml"/><Relationship Id="rId320" Type="http://schemas.openxmlformats.org/officeDocument/2006/relationships/customXml" Target="../ink/ink1437.xml"/><Relationship Id="rId80" Type="http://schemas.openxmlformats.org/officeDocument/2006/relationships/customXml" Target="../ink/ink1317.xml"/><Relationship Id="rId155" Type="http://schemas.openxmlformats.org/officeDocument/2006/relationships/image" Target="../media/image1386.png"/><Relationship Id="rId176" Type="http://schemas.openxmlformats.org/officeDocument/2006/relationships/customXml" Target="../ink/ink1365.xml"/><Relationship Id="rId197" Type="http://schemas.openxmlformats.org/officeDocument/2006/relationships/image" Target="../media/image1407.png"/><Relationship Id="rId201" Type="http://schemas.openxmlformats.org/officeDocument/2006/relationships/image" Target="../media/image1409.png"/><Relationship Id="rId222" Type="http://schemas.openxmlformats.org/officeDocument/2006/relationships/customXml" Target="../ink/ink1388.xml"/><Relationship Id="rId243" Type="http://schemas.openxmlformats.org/officeDocument/2006/relationships/image" Target="../media/image1430.png"/><Relationship Id="rId264" Type="http://schemas.openxmlformats.org/officeDocument/2006/relationships/customXml" Target="../ink/ink1409.xml"/><Relationship Id="rId285" Type="http://schemas.openxmlformats.org/officeDocument/2006/relationships/image" Target="../media/image1451.png"/><Relationship Id="rId17" Type="http://schemas.openxmlformats.org/officeDocument/2006/relationships/image" Target="../media/image1317.png"/><Relationship Id="rId38" Type="http://schemas.openxmlformats.org/officeDocument/2006/relationships/customXml" Target="../ink/ink1296.xml"/><Relationship Id="rId59" Type="http://schemas.openxmlformats.org/officeDocument/2006/relationships/image" Target="../media/image1338.png"/><Relationship Id="rId103" Type="http://schemas.openxmlformats.org/officeDocument/2006/relationships/image" Target="../media/image1360.png"/><Relationship Id="rId124" Type="http://schemas.openxmlformats.org/officeDocument/2006/relationships/customXml" Target="../ink/ink1339.xml"/><Relationship Id="rId310" Type="http://schemas.openxmlformats.org/officeDocument/2006/relationships/customXml" Target="../ink/ink1432.xml"/><Relationship Id="rId70" Type="http://schemas.openxmlformats.org/officeDocument/2006/relationships/customXml" Target="../ink/ink1312.xml"/><Relationship Id="rId91" Type="http://schemas.openxmlformats.org/officeDocument/2006/relationships/image" Target="../media/image1354.png"/><Relationship Id="rId145" Type="http://schemas.openxmlformats.org/officeDocument/2006/relationships/image" Target="../media/image1381.png"/><Relationship Id="rId166" Type="http://schemas.openxmlformats.org/officeDocument/2006/relationships/customXml" Target="../ink/ink1360.xml"/><Relationship Id="rId187" Type="http://schemas.openxmlformats.org/officeDocument/2006/relationships/image" Target="../media/image1402.png"/><Relationship Id="rId331" Type="http://schemas.openxmlformats.org/officeDocument/2006/relationships/image" Target="../media/image1474.png"/><Relationship Id="rId1" Type="http://schemas.openxmlformats.org/officeDocument/2006/relationships/slideLayout" Target="../slideLayouts/slideLayout7.xml"/><Relationship Id="rId212" Type="http://schemas.openxmlformats.org/officeDocument/2006/relationships/customXml" Target="../ink/ink1383.xml"/><Relationship Id="rId233" Type="http://schemas.openxmlformats.org/officeDocument/2006/relationships/image" Target="../media/image1425.png"/><Relationship Id="rId254" Type="http://schemas.openxmlformats.org/officeDocument/2006/relationships/customXml" Target="../ink/ink1404.xml"/><Relationship Id="rId28" Type="http://schemas.openxmlformats.org/officeDocument/2006/relationships/customXml" Target="../ink/ink1291.xml"/><Relationship Id="rId49" Type="http://schemas.openxmlformats.org/officeDocument/2006/relationships/image" Target="../media/image1333.png"/><Relationship Id="rId114" Type="http://schemas.openxmlformats.org/officeDocument/2006/relationships/customXml" Target="../ink/ink1334.xml"/><Relationship Id="rId275" Type="http://schemas.openxmlformats.org/officeDocument/2006/relationships/image" Target="../media/image1446.png"/><Relationship Id="rId296" Type="http://schemas.openxmlformats.org/officeDocument/2006/relationships/customXml" Target="../ink/ink1425.xml"/><Relationship Id="rId300" Type="http://schemas.openxmlformats.org/officeDocument/2006/relationships/customXml" Target="../ink/ink1427.xml"/><Relationship Id="rId60" Type="http://schemas.openxmlformats.org/officeDocument/2006/relationships/customXml" Target="../ink/ink1307.xml"/><Relationship Id="rId81" Type="http://schemas.openxmlformats.org/officeDocument/2006/relationships/image" Target="../media/image1349.png"/><Relationship Id="rId135" Type="http://schemas.openxmlformats.org/officeDocument/2006/relationships/image" Target="../media/image1376.png"/><Relationship Id="rId156" Type="http://schemas.openxmlformats.org/officeDocument/2006/relationships/customXml" Target="../ink/ink1355.xml"/><Relationship Id="rId177" Type="http://schemas.openxmlformats.org/officeDocument/2006/relationships/image" Target="../media/image1397.png"/><Relationship Id="rId198" Type="http://schemas.openxmlformats.org/officeDocument/2006/relationships/customXml" Target="../ink/ink1376.xml"/><Relationship Id="rId321" Type="http://schemas.openxmlformats.org/officeDocument/2006/relationships/image" Target="../media/image1469.png"/><Relationship Id="rId202" Type="http://schemas.openxmlformats.org/officeDocument/2006/relationships/customXml" Target="../ink/ink1378.xml"/><Relationship Id="rId223" Type="http://schemas.openxmlformats.org/officeDocument/2006/relationships/image" Target="../media/image1420.png"/><Relationship Id="rId244" Type="http://schemas.openxmlformats.org/officeDocument/2006/relationships/customXml" Target="../ink/ink1399.xml"/><Relationship Id="rId18" Type="http://schemas.openxmlformats.org/officeDocument/2006/relationships/customXml" Target="../ink/ink1286.xml"/><Relationship Id="rId39" Type="http://schemas.openxmlformats.org/officeDocument/2006/relationships/image" Target="../media/image1328.png"/><Relationship Id="rId265" Type="http://schemas.openxmlformats.org/officeDocument/2006/relationships/image" Target="../media/image1441.png"/><Relationship Id="rId286" Type="http://schemas.openxmlformats.org/officeDocument/2006/relationships/customXml" Target="../ink/ink1420.xml"/><Relationship Id="rId50" Type="http://schemas.openxmlformats.org/officeDocument/2006/relationships/customXml" Target="../ink/ink1302.xml"/><Relationship Id="rId104" Type="http://schemas.openxmlformats.org/officeDocument/2006/relationships/customXml" Target="../ink/ink1329.xml"/><Relationship Id="rId125" Type="http://schemas.openxmlformats.org/officeDocument/2006/relationships/image" Target="../media/image1371.png"/><Relationship Id="rId146" Type="http://schemas.openxmlformats.org/officeDocument/2006/relationships/customXml" Target="../ink/ink1350.xml"/><Relationship Id="rId167" Type="http://schemas.openxmlformats.org/officeDocument/2006/relationships/image" Target="../media/image1392.png"/><Relationship Id="rId188" Type="http://schemas.openxmlformats.org/officeDocument/2006/relationships/customXml" Target="../ink/ink1371.xml"/><Relationship Id="rId311" Type="http://schemas.openxmlformats.org/officeDocument/2006/relationships/image" Target="../media/image1464.png"/><Relationship Id="rId332" Type="http://schemas.openxmlformats.org/officeDocument/2006/relationships/customXml" Target="../ink/ink1443.xml"/><Relationship Id="rId71" Type="http://schemas.openxmlformats.org/officeDocument/2006/relationships/image" Target="../media/image1344.png"/><Relationship Id="rId92" Type="http://schemas.openxmlformats.org/officeDocument/2006/relationships/customXml" Target="../ink/ink1323.xml"/><Relationship Id="rId213" Type="http://schemas.openxmlformats.org/officeDocument/2006/relationships/image" Target="../media/image1415.png"/><Relationship Id="rId234" Type="http://schemas.openxmlformats.org/officeDocument/2006/relationships/customXml" Target="../ink/ink1394.xml"/><Relationship Id="rId2" Type="http://schemas.openxmlformats.org/officeDocument/2006/relationships/oleObject" Target="../embeddings/oleObject6.bin"/><Relationship Id="rId29" Type="http://schemas.openxmlformats.org/officeDocument/2006/relationships/image" Target="../media/image1323.png"/><Relationship Id="rId255" Type="http://schemas.openxmlformats.org/officeDocument/2006/relationships/image" Target="../media/image1436.png"/><Relationship Id="rId276" Type="http://schemas.openxmlformats.org/officeDocument/2006/relationships/customXml" Target="../ink/ink1415.xml"/><Relationship Id="rId297" Type="http://schemas.openxmlformats.org/officeDocument/2006/relationships/image" Target="../media/image1457.png"/><Relationship Id="rId40" Type="http://schemas.openxmlformats.org/officeDocument/2006/relationships/customXml" Target="../ink/ink1297.xml"/><Relationship Id="rId115" Type="http://schemas.openxmlformats.org/officeDocument/2006/relationships/image" Target="../media/image1366.png"/><Relationship Id="rId136" Type="http://schemas.openxmlformats.org/officeDocument/2006/relationships/customXml" Target="../ink/ink1345.xml"/><Relationship Id="rId157" Type="http://schemas.openxmlformats.org/officeDocument/2006/relationships/image" Target="../media/image1387.png"/><Relationship Id="rId178" Type="http://schemas.openxmlformats.org/officeDocument/2006/relationships/customXml" Target="../ink/ink1366.xml"/><Relationship Id="rId301" Type="http://schemas.openxmlformats.org/officeDocument/2006/relationships/image" Target="../media/image1459.png"/><Relationship Id="rId322" Type="http://schemas.openxmlformats.org/officeDocument/2006/relationships/customXml" Target="../ink/ink1438.xml"/><Relationship Id="rId61" Type="http://schemas.openxmlformats.org/officeDocument/2006/relationships/image" Target="../media/image1339.png"/><Relationship Id="rId82" Type="http://schemas.openxmlformats.org/officeDocument/2006/relationships/customXml" Target="../ink/ink1318.xml"/><Relationship Id="rId199" Type="http://schemas.openxmlformats.org/officeDocument/2006/relationships/image" Target="../media/image1408.png"/><Relationship Id="rId203" Type="http://schemas.openxmlformats.org/officeDocument/2006/relationships/image" Target="../media/image1410.png"/><Relationship Id="rId19" Type="http://schemas.openxmlformats.org/officeDocument/2006/relationships/image" Target="../media/image1318.png"/><Relationship Id="rId224" Type="http://schemas.openxmlformats.org/officeDocument/2006/relationships/customXml" Target="../ink/ink1389.xml"/><Relationship Id="rId245" Type="http://schemas.openxmlformats.org/officeDocument/2006/relationships/image" Target="../media/image1431.png"/><Relationship Id="rId266" Type="http://schemas.openxmlformats.org/officeDocument/2006/relationships/customXml" Target="../ink/ink1410.xml"/><Relationship Id="rId287" Type="http://schemas.openxmlformats.org/officeDocument/2006/relationships/image" Target="../media/image1452.png"/><Relationship Id="rId30" Type="http://schemas.openxmlformats.org/officeDocument/2006/relationships/customXml" Target="../ink/ink1292.xml"/><Relationship Id="rId105" Type="http://schemas.openxmlformats.org/officeDocument/2006/relationships/image" Target="../media/image1361.png"/><Relationship Id="rId126" Type="http://schemas.openxmlformats.org/officeDocument/2006/relationships/customXml" Target="../ink/ink1340.xml"/><Relationship Id="rId147" Type="http://schemas.openxmlformats.org/officeDocument/2006/relationships/image" Target="../media/image1382.png"/><Relationship Id="rId168" Type="http://schemas.openxmlformats.org/officeDocument/2006/relationships/customXml" Target="../ink/ink1361.xml"/><Relationship Id="rId312" Type="http://schemas.openxmlformats.org/officeDocument/2006/relationships/customXml" Target="../ink/ink1433.xml"/><Relationship Id="rId333" Type="http://schemas.openxmlformats.org/officeDocument/2006/relationships/image" Target="../media/image1475.png"/><Relationship Id="rId51" Type="http://schemas.openxmlformats.org/officeDocument/2006/relationships/image" Target="../media/image1334.png"/><Relationship Id="rId72" Type="http://schemas.openxmlformats.org/officeDocument/2006/relationships/customXml" Target="../ink/ink1313.xml"/><Relationship Id="rId93" Type="http://schemas.openxmlformats.org/officeDocument/2006/relationships/image" Target="../media/image1355.png"/><Relationship Id="rId189" Type="http://schemas.openxmlformats.org/officeDocument/2006/relationships/image" Target="../media/image1403.png"/><Relationship Id="rId3" Type="http://schemas.openxmlformats.org/officeDocument/2006/relationships/image" Target="../media/image1309.emf"/><Relationship Id="rId214" Type="http://schemas.openxmlformats.org/officeDocument/2006/relationships/customXml" Target="../ink/ink1384.xml"/><Relationship Id="rId235" Type="http://schemas.openxmlformats.org/officeDocument/2006/relationships/image" Target="../media/image1426.png"/><Relationship Id="rId256" Type="http://schemas.openxmlformats.org/officeDocument/2006/relationships/customXml" Target="../ink/ink1405.xml"/><Relationship Id="rId277" Type="http://schemas.openxmlformats.org/officeDocument/2006/relationships/image" Target="../media/image1447.png"/><Relationship Id="rId298" Type="http://schemas.openxmlformats.org/officeDocument/2006/relationships/customXml" Target="../ink/ink1426.xml"/><Relationship Id="rId116" Type="http://schemas.openxmlformats.org/officeDocument/2006/relationships/customXml" Target="../ink/ink1335.xml"/><Relationship Id="rId137" Type="http://schemas.openxmlformats.org/officeDocument/2006/relationships/image" Target="../media/image1377.png"/><Relationship Id="rId158" Type="http://schemas.openxmlformats.org/officeDocument/2006/relationships/customXml" Target="../ink/ink1356.xml"/><Relationship Id="rId302" Type="http://schemas.openxmlformats.org/officeDocument/2006/relationships/customXml" Target="../ink/ink1428.xml"/><Relationship Id="rId323" Type="http://schemas.openxmlformats.org/officeDocument/2006/relationships/image" Target="../media/image1470.png"/><Relationship Id="rId20" Type="http://schemas.openxmlformats.org/officeDocument/2006/relationships/customXml" Target="../ink/ink1287.xml"/><Relationship Id="rId41" Type="http://schemas.openxmlformats.org/officeDocument/2006/relationships/image" Target="../media/image1329.png"/><Relationship Id="rId62" Type="http://schemas.openxmlformats.org/officeDocument/2006/relationships/customXml" Target="../ink/ink1308.xml"/><Relationship Id="rId83" Type="http://schemas.openxmlformats.org/officeDocument/2006/relationships/image" Target="../media/image1350.png"/><Relationship Id="rId179" Type="http://schemas.openxmlformats.org/officeDocument/2006/relationships/image" Target="../media/image1398.png"/><Relationship Id="rId190" Type="http://schemas.openxmlformats.org/officeDocument/2006/relationships/customXml" Target="../ink/ink1372.xml"/><Relationship Id="rId204" Type="http://schemas.openxmlformats.org/officeDocument/2006/relationships/customXml" Target="../ink/ink1379.xml"/><Relationship Id="rId225" Type="http://schemas.openxmlformats.org/officeDocument/2006/relationships/image" Target="../media/image1421.png"/><Relationship Id="rId246" Type="http://schemas.openxmlformats.org/officeDocument/2006/relationships/customXml" Target="../ink/ink1400.xml"/><Relationship Id="rId267" Type="http://schemas.openxmlformats.org/officeDocument/2006/relationships/image" Target="../media/image1442.png"/><Relationship Id="rId288" Type="http://schemas.openxmlformats.org/officeDocument/2006/relationships/customXml" Target="../ink/ink1421.xml"/><Relationship Id="rId106" Type="http://schemas.openxmlformats.org/officeDocument/2006/relationships/customXml" Target="../ink/ink1330.xml"/><Relationship Id="rId127" Type="http://schemas.openxmlformats.org/officeDocument/2006/relationships/image" Target="../media/image1372.png"/><Relationship Id="rId313" Type="http://schemas.openxmlformats.org/officeDocument/2006/relationships/image" Target="../media/image1465.png"/><Relationship Id="rId10" Type="http://schemas.openxmlformats.org/officeDocument/2006/relationships/customXml" Target="../ink/ink1282.xml"/><Relationship Id="rId31" Type="http://schemas.openxmlformats.org/officeDocument/2006/relationships/image" Target="../media/image1324.png"/><Relationship Id="rId52" Type="http://schemas.openxmlformats.org/officeDocument/2006/relationships/customXml" Target="../ink/ink1303.xml"/><Relationship Id="rId73" Type="http://schemas.openxmlformats.org/officeDocument/2006/relationships/image" Target="../media/image1345.png"/><Relationship Id="rId94" Type="http://schemas.openxmlformats.org/officeDocument/2006/relationships/customXml" Target="../ink/ink1324.xml"/><Relationship Id="rId148" Type="http://schemas.openxmlformats.org/officeDocument/2006/relationships/customXml" Target="../ink/ink1351.xml"/><Relationship Id="rId169" Type="http://schemas.openxmlformats.org/officeDocument/2006/relationships/image" Target="../media/image1393.png"/><Relationship Id="rId4" Type="http://schemas.openxmlformats.org/officeDocument/2006/relationships/image" Target="../media/image1310.jpeg"/><Relationship Id="rId180" Type="http://schemas.openxmlformats.org/officeDocument/2006/relationships/customXml" Target="../ink/ink1367.xml"/><Relationship Id="rId215" Type="http://schemas.openxmlformats.org/officeDocument/2006/relationships/image" Target="../media/image1416.png"/><Relationship Id="rId236" Type="http://schemas.openxmlformats.org/officeDocument/2006/relationships/customXml" Target="../ink/ink1395.xml"/><Relationship Id="rId257" Type="http://schemas.openxmlformats.org/officeDocument/2006/relationships/image" Target="../media/image1437.png"/><Relationship Id="rId278" Type="http://schemas.openxmlformats.org/officeDocument/2006/relationships/customXml" Target="../ink/ink1416.xml"/><Relationship Id="rId303" Type="http://schemas.openxmlformats.org/officeDocument/2006/relationships/image" Target="../media/image1460.png"/><Relationship Id="rId42" Type="http://schemas.openxmlformats.org/officeDocument/2006/relationships/customXml" Target="../ink/ink1298.xml"/><Relationship Id="rId84" Type="http://schemas.openxmlformats.org/officeDocument/2006/relationships/customXml" Target="../ink/ink1319.xml"/><Relationship Id="rId138" Type="http://schemas.openxmlformats.org/officeDocument/2006/relationships/customXml" Target="../ink/ink1346.xml"/><Relationship Id="rId191" Type="http://schemas.openxmlformats.org/officeDocument/2006/relationships/image" Target="../media/image1404.png"/><Relationship Id="rId205" Type="http://schemas.openxmlformats.org/officeDocument/2006/relationships/image" Target="../media/image1411.png"/><Relationship Id="rId247" Type="http://schemas.openxmlformats.org/officeDocument/2006/relationships/image" Target="../media/image1432.png"/><Relationship Id="rId107" Type="http://schemas.openxmlformats.org/officeDocument/2006/relationships/image" Target="../media/image1362.png"/><Relationship Id="rId289" Type="http://schemas.openxmlformats.org/officeDocument/2006/relationships/image" Target="../media/image1453.png"/><Relationship Id="rId11" Type="http://schemas.openxmlformats.org/officeDocument/2006/relationships/image" Target="../media/image1314.png"/><Relationship Id="rId53" Type="http://schemas.openxmlformats.org/officeDocument/2006/relationships/image" Target="../media/image1335.png"/><Relationship Id="rId149" Type="http://schemas.openxmlformats.org/officeDocument/2006/relationships/image" Target="../media/image1383.png"/><Relationship Id="rId314" Type="http://schemas.openxmlformats.org/officeDocument/2006/relationships/customXml" Target="../ink/ink1434.xml"/><Relationship Id="rId95" Type="http://schemas.openxmlformats.org/officeDocument/2006/relationships/image" Target="../media/image1356.png"/><Relationship Id="rId160" Type="http://schemas.openxmlformats.org/officeDocument/2006/relationships/customXml" Target="../ink/ink1357.xml"/><Relationship Id="rId216" Type="http://schemas.openxmlformats.org/officeDocument/2006/relationships/customXml" Target="../ink/ink1385.xml"/><Relationship Id="rId258" Type="http://schemas.openxmlformats.org/officeDocument/2006/relationships/customXml" Target="../ink/ink1406.xml"/><Relationship Id="rId22" Type="http://schemas.openxmlformats.org/officeDocument/2006/relationships/customXml" Target="../ink/ink1288.xml"/><Relationship Id="rId64" Type="http://schemas.openxmlformats.org/officeDocument/2006/relationships/customXml" Target="../ink/ink1309.xml"/><Relationship Id="rId118" Type="http://schemas.openxmlformats.org/officeDocument/2006/relationships/customXml" Target="../ink/ink1336.xml"/><Relationship Id="rId325" Type="http://schemas.openxmlformats.org/officeDocument/2006/relationships/image" Target="../media/image1471.png"/><Relationship Id="rId171" Type="http://schemas.openxmlformats.org/officeDocument/2006/relationships/image" Target="../media/image1394.png"/><Relationship Id="rId227" Type="http://schemas.openxmlformats.org/officeDocument/2006/relationships/image" Target="../media/image1422.png"/><Relationship Id="rId269" Type="http://schemas.openxmlformats.org/officeDocument/2006/relationships/image" Target="../media/image1443.png"/><Relationship Id="rId33" Type="http://schemas.openxmlformats.org/officeDocument/2006/relationships/image" Target="../media/image1325.png"/><Relationship Id="rId129" Type="http://schemas.openxmlformats.org/officeDocument/2006/relationships/image" Target="../media/image1373.png"/><Relationship Id="rId280" Type="http://schemas.openxmlformats.org/officeDocument/2006/relationships/customXml" Target="../ink/ink1417.xml"/><Relationship Id="rId75" Type="http://schemas.openxmlformats.org/officeDocument/2006/relationships/image" Target="../media/image1346.png"/><Relationship Id="rId140" Type="http://schemas.openxmlformats.org/officeDocument/2006/relationships/customXml" Target="../ink/ink1347.xml"/><Relationship Id="rId182" Type="http://schemas.openxmlformats.org/officeDocument/2006/relationships/customXml" Target="../ink/ink1368.xml"/><Relationship Id="rId6" Type="http://schemas.openxmlformats.org/officeDocument/2006/relationships/customXml" Target="../ink/ink1280.xml"/><Relationship Id="rId238" Type="http://schemas.openxmlformats.org/officeDocument/2006/relationships/customXml" Target="../ink/ink1396.xml"/><Relationship Id="rId291" Type="http://schemas.openxmlformats.org/officeDocument/2006/relationships/image" Target="../media/image1454.png"/><Relationship Id="rId305" Type="http://schemas.openxmlformats.org/officeDocument/2006/relationships/image" Target="../media/image1461.png"/><Relationship Id="rId44" Type="http://schemas.openxmlformats.org/officeDocument/2006/relationships/customXml" Target="../ink/ink1299.xml"/><Relationship Id="rId86" Type="http://schemas.openxmlformats.org/officeDocument/2006/relationships/customXml" Target="../ink/ink1320.xml"/><Relationship Id="rId151" Type="http://schemas.openxmlformats.org/officeDocument/2006/relationships/image" Target="../media/image1384.png"/><Relationship Id="rId193" Type="http://schemas.openxmlformats.org/officeDocument/2006/relationships/image" Target="../media/image1405.png"/><Relationship Id="rId207" Type="http://schemas.openxmlformats.org/officeDocument/2006/relationships/image" Target="../media/image1412.png"/><Relationship Id="rId249" Type="http://schemas.openxmlformats.org/officeDocument/2006/relationships/image" Target="../media/image1433.png"/><Relationship Id="rId13" Type="http://schemas.openxmlformats.org/officeDocument/2006/relationships/image" Target="../media/image1315.png"/><Relationship Id="rId109" Type="http://schemas.openxmlformats.org/officeDocument/2006/relationships/image" Target="../media/image1363.png"/><Relationship Id="rId260" Type="http://schemas.openxmlformats.org/officeDocument/2006/relationships/customXml" Target="../ink/ink1407.xml"/><Relationship Id="rId316" Type="http://schemas.openxmlformats.org/officeDocument/2006/relationships/customXml" Target="../ink/ink1435.xml"/><Relationship Id="rId55" Type="http://schemas.openxmlformats.org/officeDocument/2006/relationships/image" Target="../media/image1336.png"/><Relationship Id="rId97" Type="http://schemas.openxmlformats.org/officeDocument/2006/relationships/image" Target="../media/image1357.png"/><Relationship Id="rId120" Type="http://schemas.openxmlformats.org/officeDocument/2006/relationships/customXml" Target="../ink/ink1337.xml"/><Relationship Id="rId162" Type="http://schemas.openxmlformats.org/officeDocument/2006/relationships/customXml" Target="../ink/ink1358.xml"/><Relationship Id="rId218" Type="http://schemas.openxmlformats.org/officeDocument/2006/relationships/customXml" Target="../ink/ink1386.xml"/><Relationship Id="rId271" Type="http://schemas.openxmlformats.org/officeDocument/2006/relationships/image" Target="../media/image1444.png"/></Relationships>
</file>

<file path=ppt/slides/_rels/slide15.xml.rels><?xml version="1.0" encoding="UTF-8" standalone="yes"?>
<Relationships xmlns="http://schemas.openxmlformats.org/package/2006/relationships"><Relationship Id="rId13" Type="http://schemas.openxmlformats.org/officeDocument/2006/relationships/image" Target="../media/image1481.png"/><Relationship Id="rId18" Type="http://schemas.openxmlformats.org/officeDocument/2006/relationships/customXml" Target="../ink/ink1451.xml"/><Relationship Id="rId26" Type="http://schemas.openxmlformats.org/officeDocument/2006/relationships/customXml" Target="../ink/ink1455.xml"/><Relationship Id="rId39" Type="http://schemas.openxmlformats.org/officeDocument/2006/relationships/image" Target="../media/image1494.png"/><Relationship Id="rId21" Type="http://schemas.openxmlformats.org/officeDocument/2006/relationships/image" Target="../media/image1485.png"/><Relationship Id="rId34" Type="http://schemas.openxmlformats.org/officeDocument/2006/relationships/customXml" Target="../ink/ink1459.xml"/><Relationship Id="rId7" Type="http://schemas.openxmlformats.org/officeDocument/2006/relationships/image" Target="../media/image1478.png"/><Relationship Id="rId12" Type="http://schemas.openxmlformats.org/officeDocument/2006/relationships/customXml" Target="../ink/ink1448.xml"/><Relationship Id="rId17" Type="http://schemas.openxmlformats.org/officeDocument/2006/relationships/image" Target="../media/image1483.png"/><Relationship Id="rId25" Type="http://schemas.openxmlformats.org/officeDocument/2006/relationships/image" Target="../media/image1487.png"/><Relationship Id="rId33" Type="http://schemas.openxmlformats.org/officeDocument/2006/relationships/image" Target="../media/image1491.png"/><Relationship Id="rId38" Type="http://schemas.openxmlformats.org/officeDocument/2006/relationships/customXml" Target="../ink/ink1461.xml"/><Relationship Id="rId2" Type="http://schemas.openxmlformats.org/officeDocument/2006/relationships/notesSlide" Target="../notesSlides/notesSlide8.xml"/><Relationship Id="rId16" Type="http://schemas.openxmlformats.org/officeDocument/2006/relationships/customXml" Target="../ink/ink1450.xml"/><Relationship Id="rId20" Type="http://schemas.openxmlformats.org/officeDocument/2006/relationships/customXml" Target="../ink/ink1452.xml"/><Relationship Id="rId29" Type="http://schemas.openxmlformats.org/officeDocument/2006/relationships/image" Target="../media/image1489.png"/><Relationship Id="rId1" Type="http://schemas.openxmlformats.org/officeDocument/2006/relationships/slideLayout" Target="../slideLayouts/slideLayout7.xml"/><Relationship Id="rId6" Type="http://schemas.openxmlformats.org/officeDocument/2006/relationships/customXml" Target="../ink/ink1445.xml"/><Relationship Id="rId11" Type="http://schemas.openxmlformats.org/officeDocument/2006/relationships/image" Target="../media/image1480.png"/><Relationship Id="rId24" Type="http://schemas.openxmlformats.org/officeDocument/2006/relationships/customXml" Target="../ink/ink1454.xml"/><Relationship Id="rId32" Type="http://schemas.openxmlformats.org/officeDocument/2006/relationships/customXml" Target="../ink/ink1458.xml"/><Relationship Id="rId37" Type="http://schemas.openxmlformats.org/officeDocument/2006/relationships/image" Target="../media/image1493.png"/><Relationship Id="rId5" Type="http://schemas.openxmlformats.org/officeDocument/2006/relationships/image" Target="../media/image1477.png"/><Relationship Id="rId15" Type="http://schemas.openxmlformats.org/officeDocument/2006/relationships/image" Target="../media/image1482.png"/><Relationship Id="rId23" Type="http://schemas.openxmlformats.org/officeDocument/2006/relationships/image" Target="../media/image1486.png"/><Relationship Id="rId28" Type="http://schemas.openxmlformats.org/officeDocument/2006/relationships/customXml" Target="../ink/ink1456.xml"/><Relationship Id="rId36" Type="http://schemas.openxmlformats.org/officeDocument/2006/relationships/customXml" Target="../ink/ink1460.xml"/><Relationship Id="rId10" Type="http://schemas.openxmlformats.org/officeDocument/2006/relationships/customXml" Target="../ink/ink1447.xml"/><Relationship Id="rId19" Type="http://schemas.openxmlformats.org/officeDocument/2006/relationships/image" Target="../media/image1484.png"/><Relationship Id="rId31" Type="http://schemas.openxmlformats.org/officeDocument/2006/relationships/image" Target="../media/image1490.png"/><Relationship Id="rId4" Type="http://schemas.openxmlformats.org/officeDocument/2006/relationships/customXml" Target="../ink/ink1444.xml"/><Relationship Id="rId9" Type="http://schemas.openxmlformats.org/officeDocument/2006/relationships/image" Target="../media/image1479.png"/><Relationship Id="rId14" Type="http://schemas.openxmlformats.org/officeDocument/2006/relationships/customXml" Target="../ink/ink1449.xml"/><Relationship Id="rId22" Type="http://schemas.openxmlformats.org/officeDocument/2006/relationships/customXml" Target="../ink/ink1453.xml"/><Relationship Id="rId27" Type="http://schemas.openxmlformats.org/officeDocument/2006/relationships/image" Target="../media/image1488.png"/><Relationship Id="rId30" Type="http://schemas.openxmlformats.org/officeDocument/2006/relationships/customXml" Target="../ink/ink1457.xml"/><Relationship Id="rId35" Type="http://schemas.openxmlformats.org/officeDocument/2006/relationships/image" Target="../media/image1492.png"/><Relationship Id="rId8" Type="http://schemas.openxmlformats.org/officeDocument/2006/relationships/customXml" Target="../ink/ink1446.xml"/><Relationship Id="rId3" Type="http://schemas.openxmlformats.org/officeDocument/2006/relationships/image" Target="../media/image1476.jpeg"/></Relationships>
</file>

<file path=ppt/slides/_rels/slide16.xml.rels><?xml version="1.0" encoding="UTF-8" standalone="yes"?>
<Relationships xmlns="http://schemas.openxmlformats.org/package/2006/relationships"><Relationship Id="rId117" Type="http://schemas.openxmlformats.org/officeDocument/2006/relationships/customXml" Target="../ink/ink1518.xml"/><Relationship Id="rId299" Type="http://schemas.openxmlformats.org/officeDocument/2006/relationships/customXml" Target="../ink/ink1609.xml"/><Relationship Id="rId21" Type="http://schemas.openxmlformats.org/officeDocument/2006/relationships/customXml" Target="../ink/ink1470.xml"/><Relationship Id="rId63" Type="http://schemas.openxmlformats.org/officeDocument/2006/relationships/customXml" Target="../ink/ink1491.xml"/><Relationship Id="rId159" Type="http://schemas.openxmlformats.org/officeDocument/2006/relationships/customXml" Target="../ink/ink1539.xml"/><Relationship Id="rId324" Type="http://schemas.openxmlformats.org/officeDocument/2006/relationships/image" Target="../media/image1656.png"/><Relationship Id="rId366" Type="http://schemas.openxmlformats.org/officeDocument/2006/relationships/image" Target="../media/image1677.png"/><Relationship Id="rId170" Type="http://schemas.openxmlformats.org/officeDocument/2006/relationships/image" Target="../media/image1579.png"/><Relationship Id="rId226" Type="http://schemas.openxmlformats.org/officeDocument/2006/relationships/image" Target="../media/image1607.png"/><Relationship Id="rId433" Type="http://schemas.openxmlformats.org/officeDocument/2006/relationships/customXml" Target="../ink/ink1676.xml"/><Relationship Id="rId268" Type="http://schemas.openxmlformats.org/officeDocument/2006/relationships/image" Target="../media/image1628.png"/><Relationship Id="rId475" Type="http://schemas.openxmlformats.org/officeDocument/2006/relationships/customXml" Target="../ink/ink1697.xml"/><Relationship Id="rId32" Type="http://schemas.openxmlformats.org/officeDocument/2006/relationships/image" Target="../media/image1510.png"/><Relationship Id="rId74" Type="http://schemas.openxmlformats.org/officeDocument/2006/relationships/image" Target="../media/image1531.png"/><Relationship Id="rId128" Type="http://schemas.openxmlformats.org/officeDocument/2006/relationships/image" Target="../media/image1558.png"/><Relationship Id="rId335" Type="http://schemas.openxmlformats.org/officeDocument/2006/relationships/customXml" Target="../ink/ink1627.xml"/><Relationship Id="rId377" Type="http://schemas.openxmlformats.org/officeDocument/2006/relationships/customXml" Target="../ink/ink1648.xml"/><Relationship Id="rId5" Type="http://schemas.openxmlformats.org/officeDocument/2006/relationships/customXml" Target="../ink/ink1462.xml"/><Relationship Id="rId181" Type="http://schemas.openxmlformats.org/officeDocument/2006/relationships/customXml" Target="../ink/ink1550.xml"/><Relationship Id="rId237" Type="http://schemas.openxmlformats.org/officeDocument/2006/relationships/customXml" Target="../ink/ink1578.xml"/><Relationship Id="rId402" Type="http://schemas.openxmlformats.org/officeDocument/2006/relationships/image" Target="../media/image1695.png"/><Relationship Id="rId279" Type="http://schemas.openxmlformats.org/officeDocument/2006/relationships/customXml" Target="../ink/ink1599.xml"/><Relationship Id="rId444" Type="http://schemas.openxmlformats.org/officeDocument/2006/relationships/image" Target="../media/image1716.png"/><Relationship Id="rId486" Type="http://schemas.openxmlformats.org/officeDocument/2006/relationships/image" Target="../media/image1737.png"/><Relationship Id="rId43" Type="http://schemas.openxmlformats.org/officeDocument/2006/relationships/customXml" Target="../ink/ink1481.xml"/><Relationship Id="rId139" Type="http://schemas.openxmlformats.org/officeDocument/2006/relationships/customXml" Target="../ink/ink1529.xml"/><Relationship Id="rId290" Type="http://schemas.openxmlformats.org/officeDocument/2006/relationships/image" Target="../media/image1639.png"/><Relationship Id="rId304" Type="http://schemas.openxmlformats.org/officeDocument/2006/relationships/image" Target="../media/image1646.png"/><Relationship Id="rId346" Type="http://schemas.openxmlformats.org/officeDocument/2006/relationships/image" Target="../media/image1667.png"/><Relationship Id="rId388" Type="http://schemas.openxmlformats.org/officeDocument/2006/relationships/image" Target="../media/image1688.png"/><Relationship Id="rId85" Type="http://schemas.openxmlformats.org/officeDocument/2006/relationships/customXml" Target="../ink/ink1502.xml"/><Relationship Id="rId150" Type="http://schemas.openxmlformats.org/officeDocument/2006/relationships/image" Target="../media/image1569.png"/><Relationship Id="rId192" Type="http://schemas.openxmlformats.org/officeDocument/2006/relationships/image" Target="../media/image1590.png"/><Relationship Id="rId206" Type="http://schemas.openxmlformats.org/officeDocument/2006/relationships/image" Target="../media/image1597.png"/><Relationship Id="rId413" Type="http://schemas.openxmlformats.org/officeDocument/2006/relationships/customXml" Target="../ink/ink1666.xml"/><Relationship Id="rId248" Type="http://schemas.openxmlformats.org/officeDocument/2006/relationships/image" Target="../media/image1618.png"/><Relationship Id="rId455" Type="http://schemas.openxmlformats.org/officeDocument/2006/relationships/customXml" Target="../ink/ink1687.xml"/><Relationship Id="rId12" Type="http://schemas.openxmlformats.org/officeDocument/2006/relationships/image" Target="../media/image1500.png"/><Relationship Id="rId108" Type="http://schemas.openxmlformats.org/officeDocument/2006/relationships/image" Target="../media/image1548.png"/><Relationship Id="rId315" Type="http://schemas.openxmlformats.org/officeDocument/2006/relationships/customXml" Target="../ink/ink1617.xml"/><Relationship Id="rId357" Type="http://schemas.openxmlformats.org/officeDocument/2006/relationships/customXml" Target="../ink/ink1638.xml"/><Relationship Id="rId54" Type="http://schemas.openxmlformats.org/officeDocument/2006/relationships/image" Target="../media/image1521.png"/><Relationship Id="rId96" Type="http://schemas.openxmlformats.org/officeDocument/2006/relationships/image" Target="../media/image1542.png"/><Relationship Id="rId161" Type="http://schemas.openxmlformats.org/officeDocument/2006/relationships/customXml" Target="../ink/ink1540.xml"/><Relationship Id="rId217" Type="http://schemas.openxmlformats.org/officeDocument/2006/relationships/customXml" Target="../ink/ink1568.xml"/><Relationship Id="rId399" Type="http://schemas.openxmlformats.org/officeDocument/2006/relationships/customXml" Target="../ink/ink1659.xml"/><Relationship Id="rId259" Type="http://schemas.openxmlformats.org/officeDocument/2006/relationships/customXml" Target="../ink/ink1589.xml"/><Relationship Id="rId424" Type="http://schemas.openxmlformats.org/officeDocument/2006/relationships/image" Target="../media/image1706.png"/><Relationship Id="rId466" Type="http://schemas.openxmlformats.org/officeDocument/2006/relationships/image" Target="../media/image1727.png"/><Relationship Id="rId23" Type="http://schemas.openxmlformats.org/officeDocument/2006/relationships/customXml" Target="../ink/ink1471.xml"/><Relationship Id="rId119" Type="http://schemas.openxmlformats.org/officeDocument/2006/relationships/customXml" Target="../ink/ink1519.xml"/><Relationship Id="rId270" Type="http://schemas.openxmlformats.org/officeDocument/2006/relationships/image" Target="../media/image1629.png"/><Relationship Id="rId326" Type="http://schemas.openxmlformats.org/officeDocument/2006/relationships/image" Target="../media/image1657.png"/><Relationship Id="rId65" Type="http://schemas.openxmlformats.org/officeDocument/2006/relationships/customXml" Target="../ink/ink1492.xml"/><Relationship Id="rId130" Type="http://schemas.openxmlformats.org/officeDocument/2006/relationships/image" Target="../media/image1559.png"/><Relationship Id="rId368" Type="http://schemas.openxmlformats.org/officeDocument/2006/relationships/image" Target="../media/image1678.png"/><Relationship Id="rId172" Type="http://schemas.openxmlformats.org/officeDocument/2006/relationships/image" Target="../media/image1580.png"/><Relationship Id="rId228" Type="http://schemas.openxmlformats.org/officeDocument/2006/relationships/image" Target="../media/image1608.png"/><Relationship Id="rId435" Type="http://schemas.openxmlformats.org/officeDocument/2006/relationships/customXml" Target="../ink/ink1677.xml"/><Relationship Id="rId477" Type="http://schemas.openxmlformats.org/officeDocument/2006/relationships/customXml" Target="../ink/ink1698.xml"/><Relationship Id="rId281" Type="http://schemas.openxmlformats.org/officeDocument/2006/relationships/customXml" Target="../ink/ink1600.xml"/><Relationship Id="rId337" Type="http://schemas.openxmlformats.org/officeDocument/2006/relationships/customXml" Target="../ink/ink1628.xml"/><Relationship Id="rId34" Type="http://schemas.openxmlformats.org/officeDocument/2006/relationships/image" Target="../media/image1511.png"/><Relationship Id="rId76" Type="http://schemas.openxmlformats.org/officeDocument/2006/relationships/image" Target="../media/image1532.png"/><Relationship Id="rId141" Type="http://schemas.openxmlformats.org/officeDocument/2006/relationships/customXml" Target="../ink/ink1530.xml"/><Relationship Id="rId379" Type="http://schemas.openxmlformats.org/officeDocument/2006/relationships/customXml" Target="../ink/ink1649.xml"/><Relationship Id="rId7" Type="http://schemas.openxmlformats.org/officeDocument/2006/relationships/customXml" Target="../ink/ink1463.xml"/><Relationship Id="rId183" Type="http://schemas.openxmlformats.org/officeDocument/2006/relationships/customXml" Target="../ink/ink1551.xml"/><Relationship Id="rId239" Type="http://schemas.openxmlformats.org/officeDocument/2006/relationships/customXml" Target="../ink/ink1579.xml"/><Relationship Id="rId390" Type="http://schemas.openxmlformats.org/officeDocument/2006/relationships/image" Target="../media/image1689.png"/><Relationship Id="rId404" Type="http://schemas.openxmlformats.org/officeDocument/2006/relationships/image" Target="../media/image1696.png"/><Relationship Id="rId446" Type="http://schemas.openxmlformats.org/officeDocument/2006/relationships/image" Target="../media/image1717.png"/><Relationship Id="rId250" Type="http://schemas.openxmlformats.org/officeDocument/2006/relationships/image" Target="../media/image1619.png"/><Relationship Id="rId292" Type="http://schemas.openxmlformats.org/officeDocument/2006/relationships/image" Target="../media/image1640.png"/><Relationship Id="rId306" Type="http://schemas.openxmlformats.org/officeDocument/2006/relationships/image" Target="../media/image1647.png"/><Relationship Id="rId488" Type="http://schemas.openxmlformats.org/officeDocument/2006/relationships/image" Target="../media/image1738.png"/><Relationship Id="rId45" Type="http://schemas.openxmlformats.org/officeDocument/2006/relationships/customXml" Target="../ink/ink1482.xml"/><Relationship Id="rId87" Type="http://schemas.openxmlformats.org/officeDocument/2006/relationships/customXml" Target="../ink/ink1503.xml"/><Relationship Id="rId110" Type="http://schemas.openxmlformats.org/officeDocument/2006/relationships/image" Target="../media/image1549.png"/><Relationship Id="rId348" Type="http://schemas.openxmlformats.org/officeDocument/2006/relationships/image" Target="../media/image1668.png"/><Relationship Id="rId152" Type="http://schemas.openxmlformats.org/officeDocument/2006/relationships/image" Target="../media/image1570.png"/><Relationship Id="rId194" Type="http://schemas.openxmlformats.org/officeDocument/2006/relationships/image" Target="../media/image1591.png"/><Relationship Id="rId208" Type="http://schemas.openxmlformats.org/officeDocument/2006/relationships/image" Target="../media/image1598.png"/><Relationship Id="rId415" Type="http://schemas.openxmlformats.org/officeDocument/2006/relationships/customXml" Target="../ink/ink1667.xml"/><Relationship Id="rId457" Type="http://schemas.openxmlformats.org/officeDocument/2006/relationships/customXml" Target="../ink/ink1688.xml"/><Relationship Id="rId261" Type="http://schemas.openxmlformats.org/officeDocument/2006/relationships/customXml" Target="../ink/ink1590.xml"/><Relationship Id="rId14" Type="http://schemas.openxmlformats.org/officeDocument/2006/relationships/image" Target="../media/image1501.png"/><Relationship Id="rId56" Type="http://schemas.openxmlformats.org/officeDocument/2006/relationships/image" Target="../media/image1522.png"/><Relationship Id="rId317" Type="http://schemas.openxmlformats.org/officeDocument/2006/relationships/customXml" Target="../ink/ink1618.xml"/><Relationship Id="rId359" Type="http://schemas.openxmlformats.org/officeDocument/2006/relationships/customXml" Target="../ink/ink1639.xml"/><Relationship Id="rId98" Type="http://schemas.openxmlformats.org/officeDocument/2006/relationships/image" Target="../media/image1543.png"/><Relationship Id="rId121" Type="http://schemas.openxmlformats.org/officeDocument/2006/relationships/customXml" Target="../ink/ink1520.xml"/><Relationship Id="rId163" Type="http://schemas.openxmlformats.org/officeDocument/2006/relationships/customXml" Target="../ink/ink1541.xml"/><Relationship Id="rId219" Type="http://schemas.openxmlformats.org/officeDocument/2006/relationships/customXml" Target="../ink/ink1569.xml"/><Relationship Id="rId370" Type="http://schemas.openxmlformats.org/officeDocument/2006/relationships/image" Target="../media/image1679.png"/><Relationship Id="rId426" Type="http://schemas.openxmlformats.org/officeDocument/2006/relationships/image" Target="../media/image1707.png"/><Relationship Id="rId230" Type="http://schemas.openxmlformats.org/officeDocument/2006/relationships/image" Target="../media/image1609.png"/><Relationship Id="rId468" Type="http://schemas.openxmlformats.org/officeDocument/2006/relationships/image" Target="../media/image1728.png"/><Relationship Id="rId25" Type="http://schemas.openxmlformats.org/officeDocument/2006/relationships/customXml" Target="../ink/ink1472.xml"/><Relationship Id="rId67" Type="http://schemas.openxmlformats.org/officeDocument/2006/relationships/customXml" Target="../ink/ink1493.xml"/><Relationship Id="rId272" Type="http://schemas.openxmlformats.org/officeDocument/2006/relationships/image" Target="../media/image1630.png"/><Relationship Id="rId328" Type="http://schemas.openxmlformats.org/officeDocument/2006/relationships/image" Target="../media/image1658.png"/><Relationship Id="rId132" Type="http://schemas.openxmlformats.org/officeDocument/2006/relationships/image" Target="../media/image1560.png"/><Relationship Id="rId174" Type="http://schemas.openxmlformats.org/officeDocument/2006/relationships/image" Target="../media/image1581.png"/><Relationship Id="rId381" Type="http://schemas.openxmlformats.org/officeDocument/2006/relationships/customXml" Target="../ink/ink1650.xml"/><Relationship Id="rId241" Type="http://schemas.openxmlformats.org/officeDocument/2006/relationships/customXml" Target="../ink/ink1580.xml"/><Relationship Id="rId437" Type="http://schemas.openxmlformats.org/officeDocument/2006/relationships/customXml" Target="../ink/ink1678.xml"/><Relationship Id="rId479" Type="http://schemas.openxmlformats.org/officeDocument/2006/relationships/customXml" Target="../ink/ink1699.xml"/><Relationship Id="rId36" Type="http://schemas.openxmlformats.org/officeDocument/2006/relationships/image" Target="../media/image1512.png"/><Relationship Id="rId283" Type="http://schemas.openxmlformats.org/officeDocument/2006/relationships/customXml" Target="../ink/ink1601.xml"/><Relationship Id="rId339" Type="http://schemas.openxmlformats.org/officeDocument/2006/relationships/customXml" Target="../ink/ink1629.xml"/><Relationship Id="rId490" Type="http://schemas.openxmlformats.org/officeDocument/2006/relationships/image" Target="../media/image1739.png"/><Relationship Id="rId78" Type="http://schemas.openxmlformats.org/officeDocument/2006/relationships/image" Target="../media/image1533.png"/><Relationship Id="rId101" Type="http://schemas.openxmlformats.org/officeDocument/2006/relationships/customXml" Target="../ink/ink1510.xml"/><Relationship Id="rId143" Type="http://schemas.openxmlformats.org/officeDocument/2006/relationships/customXml" Target="../ink/ink1531.xml"/><Relationship Id="rId185" Type="http://schemas.openxmlformats.org/officeDocument/2006/relationships/customXml" Target="../ink/ink1552.xml"/><Relationship Id="rId350" Type="http://schemas.openxmlformats.org/officeDocument/2006/relationships/image" Target="../media/image1669.png"/><Relationship Id="rId406" Type="http://schemas.openxmlformats.org/officeDocument/2006/relationships/image" Target="../media/image1697.png"/><Relationship Id="rId9" Type="http://schemas.openxmlformats.org/officeDocument/2006/relationships/customXml" Target="../ink/ink1464.xml"/><Relationship Id="rId210" Type="http://schemas.openxmlformats.org/officeDocument/2006/relationships/image" Target="../media/image1599.png"/><Relationship Id="rId392" Type="http://schemas.openxmlformats.org/officeDocument/2006/relationships/image" Target="../media/image1690.png"/><Relationship Id="rId448" Type="http://schemas.openxmlformats.org/officeDocument/2006/relationships/image" Target="../media/image1718.png"/><Relationship Id="rId252" Type="http://schemas.openxmlformats.org/officeDocument/2006/relationships/image" Target="../media/image1620.png"/><Relationship Id="rId294" Type="http://schemas.openxmlformats.org/officeDocument/2006/relationships/image" Target="../media/image1641.png"/><Relationship Id="rId308" Type="http://schemas.openxmlformats.org/officeDocument/2006/relationships/image" Target="../media/image1648.png"/><Relationship Id="rId47" Type="http://schemas.openxmlformats.org/officeDocument/2006/relationships/customXml" Target="../ink/ink1483.xml"/><Relationship Id="rId89" Type="http://schemas.openxmlformats.org/officeDocument/2006/relationships/customXml" Target="../ink/ink1504.xml"/><Relationship Id="rId112" Type="http://schemas.openxmlformats.org/officeDocument/2006/relationships/image" Target="../media/image1550.png"/><Relationship Id="rId154" Type="http://schemas.openxmlformats.org/officeDocument/2006/relationships/image" Target="../media/image1571.png"/><Relationship Id="rId361" Type="http://schemas.openxmlformats.org/officeDocument/2006/relationships/customXml" Target="../ink/ink1640.xml"/><Relationship Id="rId196" Type="http://schemas.openxmlformats.org/officeDocument/2006/relationships/image" Target="../media/image1592.png"/><Relationship Id="rId417" Type="http://schemas.openxmlformats.org/officeDocument/2006/relationships/customXml" Target="../ink/ink1668.xml"/><Relationship Id="rId459" Type="http://schemas.openxmlformats.org/officeDocument/2006/relationships/customXml" Target="../ink/ink1689.xml"/><Relationship Id="rId16" Type="http://schemas.openxmlformats.org/officeDocument/2006/relationships/image" Target="../media/image1502.png"/><Relationship Id="rId221" Type="http://schemas.openxmlformats.org/officeDocument/2006/relationships/customXml" Target="../ink/ink1570.xml"/><Relationship Id="rId263" Type="http://schemas.openxmlformats.org/officeDocument/2006/relationships/customXml" Target="../ink/ink1591.xml"/><Relationship Id="rId319" Type="http://schemas.openxmlformats.org/officeDocument/2006/relationships/customXml" Target="../ink/ink1619.xml"/><Relationship Id="rId470" Type="http://schemas.openxmlformats.org/officeDocument/2006/relationships/image" Target="../media/image1729.png"/><Relationship Id="rId58" Type="http://schemas.openxmlformats.org/officeDocument/2006/relationships/image" Target="../media/image1523.png"/><Relationship Id="rId123" Type="http://schemas.openxmlformats.org/officeDocument/2006/relationships/customXml" Target="../ink/ink1521.xml"/><Relationship Id="rId330" Type="http://schemas.openxmlformats.org/officeDocument/2006/relationships/image" Target="../media/image1659.png"/><Relationship Id="rId165" Type="http://schemas.openxmlformats.org/officeDocument/2006/relationships/customXml" Target="../ink/ink1542.xml"/><Relationship Id="rId372" Type="http://schemas.openxmlformats.org/officeDocument/2006/relationships/image" Target="../media/image1680.png"/><Relationship Id="rId428" Type="http://schemas.openxmlformats.org/officeDocument/2006/relationships/image" Target="../media/image1708.png"/><Relationship Id="rId232" Type="http://schemas.openxmlformats.org/officeDocument/2006/relationships/image" Target="../media/image1610.png"/><Relationship Id="rId274" Type="http://schemas.openxmlformats.org/officeDocument/2006/relationships/image" Target="../media/image1631.png"/><Relationship Id="rId481" Type="http://schemas.openxmlformats.org/officeDocument/2006/relationships/customXml" Target="../ink/ink1700.xml"/><Relationship Id="rId27" Type="http://schemas.openxmlformats.org/officeDocument/2006/relationships/customXml" Target="../ink/ink1473.xml"/><Relationship Id="rId69" Type="http://schemas.openxmlformats.org/officeDocument/2006/relationships/customXml" Target="../ink/ink1494.xml"/><Relationship Id="rId134" Type="http://schemas.openxmlformats.org/officeDocument/2006/relationships/image" Target="../media/image1561.png"/><Relationship Id="rId80" Type="http://schemas.openxmlformats.org/officeDocument/2006/relationships/image" Target="../media/image1534.png"/><Relationship Id="rId176" Type="http://schemas.openxmlformats.org/officeDocument/2006/relationships/image" Target="../media/image1582.png"/><Relationship Id="rId341" Type="http://schemas.openxmlformats.org/officeDocument/2006/relationships/customXml" Target="../ink/ink1630.xml"/><Relationship Id="rId383" Type="http://schemas.openxmlformats.org/officeDocument/2006/relationships/customXml" Target="../ink/ink1651.xml"/><Relationship Id="rId439" Type="http://schemas.openxmlformats.org/officeDocument/2006/relationships/customXml" Target="../ink/ink1679.xml"/><Relationship Id="rId201" Type="http://schemas.openxmlformats.org/officeDocument/2006/relationships/customXml" Target="../ink/ink1560.xml"/><Relationship Id="rId243" Type="http://schemas.openxmlformats.org/officeDocument/2006/relationships/customXml" Target="../ink/ink1581.xml"/><Relationship Id="rId285" Type="http://schemas.openxmlformats.org/officeDocument/2006/relationships/customXml" Target="../ink/ink1602.xml"/><Relationship Id="rId450" Type="http://schemas.openxmlformats.org/officeDocument/2006/relationships/image" Target="../media/image1719.png"/><Relationship Id="rId38" Type="http://schemas.openxmlformats.org/officeDocument/2006/relationships/image" Target="../media/image1513.png"/><Relationship Id="rId103" Type="http://schemas.openxmlformats.org/officeDocument/2006/relationships/customXml" Target="../ink/ink1511.xml"/><Relationship Id="rId310" Type="http://schemas.openxmlformats.org/officeDocument/2006/relationships/image" Target="../media/image1649.png"/><Relationship Id="rId492" Type="http://schemas.openxmlformats.org/officeDocument/2006/relationships/image" Target="../media/image1740.png"/><Relationship Id="rId91" Type="http://schemas.openxmlformats.org/officeDocument/2006/relationships/customXml" Target="../ink/ink1505.xml"/><Relationship Id="rId145" Type="http://schemas.openxmlformats.org/officeDocument/2006/relationships/customXml" Target="../ink/ink1532.xml"/><Relationship Id="rId187" Type="http://schemas.openxmlformats.org/officeDocument/2006/relationships/customXml" Target="../ink/ink1553.xml"/><Relationship Id="rId352" Type="http://schemas.openxmlformats.org/officeDocument/2006/relationships/image" Target="../media/image1670.png"/><Relationship Id="rId394" Type="http://schemas.openxmlformats.org/officeDocument/2006/relationships/image" Target="../media/image1691.png"/><Relationship Id="rId408" Type="http://schemas.openxmlformats.org/officeDocument/2006/relationships/image" Target="../media/image1698.png"/><Relationship Id="rId212" Type="http://schemas.openxmlformats.org/officeDocument/2006/relationships/image" Target="../media/image1600.png"/><Relationship Id="rId254" Type="http://schemas.openxmlformats.org/officeDocument/2006/relationships/image" Target="../media/image1621.png"/><Relationship Id="rId49" Type="http://schemas.openxmlformats.org/officeDocument/2006/relationships/customXml" Target="../ink/ink1484.xml"/><Relationship Id="rId114" Type="http://schemas.openxmlformats.org/officeDocument/2006/relationships/image" Target="../media/image1551.png"/><Relationship Id="rId296" Type="http://schemas.openxmlformats.org/officeDocument/2006/relationships/image" Target="../media/image1642.png"/><Relationship Id="rId461" Type="http://schemas.openxmlformats.org/officeDocument/2006/relationships/customXml" Target="../ink/ink1690.xml"/><Relationship Id="rId60" Type="http://schemas.openxmlformats.org/officeDocument/2006/relationships/image" Target="../media/image1524.png"/><Relationship Id="rId156" Type="http://schemas.openxmlformats.org/officeDocument/2006/relationships/image" Target="../media/image1572.png"/><Relationship Id="rId198" Type="http://schemas.openxmlformats.org/officeDocument/2006/relationships/image" Target="../media/image1593.png"/><Relationship Id="rId321" Type="http://schemas.openxmlformats.org/officeDocument/2006/relationships/customXml" Target="../ink/ink1620.xml"/><Relationship Id="rId363" Type="http://schemas.openxmlformats.org/officeDocument/2006/relationships/customXml" Target="../ink/ink1641.xml"/><Relationship Id="rId419" Type="http://schemas.openxmlformats.org/officeDocument/2006/relationships/customXml" Target="../ink/ink1669.xml"/><Relationship Id="rId223" Type="http://schemas.openxmlformats.org/officeDocument/2006/relationships/customXml" Target="../ink/ink1571.xml"/><Relationship Id="rId430" Type="http://schemas.openxmlformats.org/officeDocument/2006/relationships/image" Target="../media/image1709.png"/><Relationship Id="rId18" Type="http://schemas.openxmlformats.org/officeDocument/2006/relationships/image" Target="../media/image1503.png"/><Relationship Id="rId265" Type="http://schemas.openxmlformats.org/officeDocument/2006/relationships/customXml" Target="../ink/ink1592.xml"/><Relationship Id="rId472" Type="http://schemas.openxmlformats.org/officeDocument/2006/relationships/image" Target="../media/image1730.png"/><Relationship Id="rId125" Type="http://schemas.openxmlformats.org/officeDocument/2006/relationships/customXml" Target="../ink/ink1522.xml"/><Relationship Id="rId167" Type="http://schemas.openxmlformats.org/officeDocument/2006/relationships/customXml" Target="../ink/ink1543.xml"/><Relationship Id="rId332" Type="http://schemas.openxmlformats.org/officeDocument/2006/relationships/image" Target="../media/image1660.png"/><Relationship Id="rId374" Type="http://schemas.openxmlformats.org/officeDocument/2006/relationships/image" Target="../media/image1681.png"/><Relationship Id="rId71" Type="http://schemas.openxmlformats.org/officeDocument/2006/relationships/customXml" Target="../ink/ink1495.xml"/><Relationship Id="rId234" Type="http://schemas.openxmlformats.org/officeDocument/2006/relationships/image" Target="../media/image1611.png"/><Relationship Id="rId2" Type="http://schemas.openxmlformats.org/officeDocument/2006/relationships/notesSlide" Target="../notesSlides/notesSlide9.xml"/><Relationship Id="rId29" Type="http://schemas.openxmlformats.org/officeDocument/2006/relationships/customXml" Target="../ink/ink1474.xml"/><Relationship Id="rId276" Type="http://schemas.openxmlformats.org/officeDocument/2006/relationships/image" Target="../media/image1632.png"/><Relationship Id="rId441" Type="http://schemas.openxmlformats.org/officeDocument/2006/relationships/customXml" Target="../ink/ink1680.xml"/><Relationship Id="rId483" Type="http://schemas.openxmlformats.org/officeDocument/2006/relationships/customXml" Target="../ink/ink1701.xml"/><Relationship Id="rId40" Type="http://schemas.openxmlformats.org/officeDocument/2006/relationships/image" Target="../media/image1514.png"/><Relationship Id="rId136" Type="http://schemas.openxmlformats.org/officeDocument/2006/relationships/image" Target="../media/image1562.png"/><Relationship Id="rId178" Type="http://schemas.openxmlformats.org/officeDocument/2006/relationships/image" Target="../media/image1583.png"/><Relationship Id="rId301" Type="http://schemas.openxmlformats.org/officeDocument/2006/relationships/customXml" Target="../ink/ink1610.xml"/><Relationship Id="rId343" Type="http://schemas.openxmlformats.org/officeDocument/2006/relationships/customXml" Target="../ink/ink1631.xml"/><Relationship Id="rId82" Type="http://schemas.openxmlformats.org/officeDocument/2006/relationships/image" Target="../media/image1535.png"/><Relationship Id="rId203" Type="http://schemas.openxmlformats.org/officeDocument/2006/relationships/customXml" Target="../ink/ink1561.xml"/><Relationship Id="rId385" Type="http://schemas.openxmlformats.org/officeDocument/2006/relationships/customXml" Target="../ink/ink1652.xml"/><Relationship Id="rId245" Type="http://schemas.openxmlformats.org/officeDocument/2006/relationships/customXml" Target="../ink/ink1582.xml"/><Relationship Id="rId287" Type="http://schemas.openxmlformats.org/officeDocument/2006/relationships/customXml" Target="../ink/ink1603.xml"/><Relationship Id="rId410" Type="http://schemas.openxmlformats.org/officeDocument/2006/relationships/image" Target="../media/image1699.png"/><Relationship Id="rId452" Type="http://schemas.openxmlformats.org/officeDocument/2006/relationships/image" Target="../media/image1720.png"/><Relationship Id="rId494" Type="http://schemas.openxmlformats.org/officeDocument/2006/relationships/image" Target="../media/image1741.png"/><Relationship Id="rId105" Type="http://schemas.openxmlformats.org/officeDocument/2006/relationships/customXml" Target="../ink/ink1512.xml"/><Relationship Id="rId147" Type="http://schemas.openxmlformats.org/officeDocument/2006/relationships/customXml" Target="../ink/ink1533.xml"/><Relationship Id="rId312" Type="http://schemas.openxmlformats.org/officeDocument/2006/relationships/image" Target="../media/image1650.png"/><Relationship Id="rId354" Type="http://schemas.openxmlformats.org/officeDocument/2006/relationships/image" Target="../media/image1671.png"/><Relationship Id="rId51" Type="http://schemas.openxmlformats.org/officeDocument/2006/relationships/customXml" Target="../ink/ink1485.xml"/><Relationship Id="rId93" Type="http://schemas.openxmlformats.org/officeDocument/2006/relationships/customXml" Target="../ink/ink1506.xml"/><Relationship Id="rId189" Type="http://schemas.openxmlformats.org/officeDocument/2006/relationships/customXml" Target="../ink/ink1554.xml"/><Relationship Id="rId396" Type="http://schemas.openxmlformats.org/officeDocument/2006/relationships/image" Target="../media/image1692.png"/><Relationship Id="rId214" Type="http://schemas.openxmlformats.org/officeDocument/2006/relationships/image" Target="../media/image1601.png"/><Relationship Id="rId256" Type="http://schemas.openxmlformats.org/officeDocument/2006/relationships/image" Target="../media/image1622.png"/><Relationship Id="rId298" Type="http://schemas.openxmlformats.org/officeDocument/2006/relationships/image" Target="../media/image1643.png"/><Relationship Id="rId421" Type="http://schemas.openxmlformats.org/officeDocument/2006/relationships/customXml" Target="../ink/ink1670.xml"/><Relationship Id="rId463" Type="http://schemas.openxmlformats.org/officeDocument/2006/relationships/customXml" Target="../ink/ink1691.xml"/><Relationship Id="rId116" Type="http://schemas.openxmlformats.org/officeDocument/2006/relationships/image" Target="../media/image1552.png"/><Relationship Id="rId158" Type="http://schemas.openxmlformats.org/officeDocument/2006/relationships/image" Target="../media/image1573.png"/><Relationship Id="rId323" Type="http://schemas.openxmlformats.org/officeDocument/2006/relationships/customXml" Target="../ink/ink1621.xml"/><Relationship Id="rId20" Type="http://schemas.openxmlformats.org/officeDocument/2006/relationships/image" Target="../media/image1504.png"/><Relationship Id="rId62" Type="http://schemas.openxmlformats.org/officeDocument/2006/relationships/image" Target="../media/image1525.png"/><Relationship Id="rId365" Type="http://schemas.openxmlformats.org/officeDocument/2006/relationships/customXml" Target="../ink/ink1642.xml"/><Relationship Id="rId190" Type="http://schemas.openxmlformats.org/officeDocument/2006/relationships/image" Target="../media/image1589.png"/><Relationship Id="rId204" Type="http://schemas.openxmlformats.org/officeDocument/2006/relationships/image" Target="../media/image1596.png"/><Relationship Id="rId225" Type="http://schemas.openxmlformats.org/officeDocument/2006/relationships/customXml" Target="../ink/ink1572.xml"/><Relationship Id="rId246" Type="http://schemas.openxmlformats.org/officeDocument/2006/relationships/image" Target="../media/image1617.png"/><Relationship Id="rId267" Type="http://schemas.openxmlformats.org/officeDocument/2006/relationships/customXml" Target="../ink/ink1593.xml"/><Relationship Id="rId288" Type="http://schemas.openxmlformats.org/officeDocument/2006/relationships/image" Target="../media/image1638.png"/><Relationship Id="rId411" Type="http://schemas.openxmlformats.org/officeDocument/2006/relationships/customXml" Target="../ink/ink1665.xml"/><Relationship Id="rId432" Type="http://schemas.openxmlformats.org/officeDocument/2006/relationships/image" Target="../media/image1710.png"/><Relationship Id="rId453" Type="http://schemas.openxmlformats.org/officeDocument/2006/relationships/customXml" Target="../ink/ink1686.xml"/><Relationship Id="rId474" Type="http://schemas.openxmlformats.org/officeDocument/2006/relationships/image" Target="../media/image1731.png"/><Relationship Id="rId106" Type="http://schemas.openxmlformats.org/officeDocument/2006/relationships/image" Target="../media/image1547.png"/><Relationship Id="rId127" Type="http://schemas.openxmlformats.org/officeDocument/2006/relationships/customXml" Target="../ink/ink1523.xml"/><Relationship Id="rId313" Type="http://schemas.openxmlformats.org/officeDocument/2006/relationships/customXml" Target="../ink/ink1616.xml"/><Relationship Id="rId495" Type="http://schemas.openxmlformats.org/officeDocument/2006/relationships/customXml" Target="../ink/ink1707.xml"/><Relationship Id="rId10" Type="http://schemas.openxmlformats.org/officeDocument/2006/relationships/image" Target="../media/image1499.png"/><Relationship Id="rId31" Type="http://schemas.openxmlformats.org/officeDocument/2006/relationships/customXml" Target="../ink/ink1475.xml"/><Relationship Id="rId52" Type="http://schemas.openxmlformats.org/officeDocument/2006/relationships/image" Target="../media/image1520.png"/><Relationship Id="rId73" Type="http://schemas.openxmlformats.org/officeDocument/2006/relationships/customXml" Target="../ink/ink1496.xml"/><Relationship Id="rId94" Type="http://schemas.openxmlformats.org/officeDocument/2006/relationships/image" Target="../media/image1541.png"/><Relationship Id="rId148" Type="http://schemas.openxmlformats.org/officeDocument/2006/relationships/image" Target="../media/image1568.png"/><Relationship Id="rId169" Type="http://schemas.openxmlformats.org/officeDocument/2006/relationships/customXml" Target="../ink/ink1544.xml"/><Relationship Id="rId334" Type="http://schemas.openxmlformats.org/officeDocument/2006/relationships/image" Target="../media/image1661.png"/><Relationship Id="rId355" Type="http://schemas.openxmlformats.org/officeDocument/2006/relationships/customXml" Target="../ink/ink1637.xml"/><Relationship Id="rId376" Type="http://schemas.openxmlformats.org/officeDocument/2006/relationships/image" Target="../media/image1682.png"/><Relationship Id="rId397" Type="http://schemas.openxmlformats.org/officeDocument/2006/relationships/customXml" Target="../ink/ink1658.xml"/><Relationship Id="rId4" Type="http://schemas.openxmlformats.org/officeDocument/2006/relationships/image" Target="../media/image1496.jpg"/><Relationship Id="rId180" Type="http://schemas.openxmlformats.org/officeDocument/2006/relationships/image" Target="../media/image1584.png"/><Relationship Id="rId215" Type="http://schemas.openxmlformats.org/officeDocument/2006/relationships/customXml" Target="../ink/ink1567.xml"/><Relationship Id="rId236" Type="http://schemas.openxmlformats.org/officeDocument/2006/relationships/image" Target="../media/image1612.png"/><Relationship Id="rId257" Type="http://schemas.openxmlformats.org/officeDocument/2006/relationships/customXml" Target="../ink/ink1588.xml"/><Relationship Id="rId278" Type="http://schemas.openxmlformats.org/officeDocument/2006/relationships/image" Target="../media/image1633.png"/><Relationship Id="rId401" Type="http://schemas.openxmlformats.org/officeDocument/2006/relationships/customXml" Target="../ink/ink1660.xml"/><Relationship Id="rId422" Type="http://schemas.openxmlformats.org/officeDocument/2006/relationships/image" Target="../media/image1705.png"/><Relationship Id="rId443" Type="http://schemas.openxmlformats.org/officeDocument/2006/relationships/customXml" Target="../ink/ink1681.xml"/><Relationship Id="rId464" Type="http://schemas.openxmlformats.org/officeDocument/2006/relationships/image" Target="../media/image1726.png"/><Relationship Id="rId303" Type="http://schemas.openxmlformats.org/officeDocument/2006/relationships/customXml" Target="../ink/ink1611.xml"/><Relationship Id="rId485" Type="http://schemas.openxmlformats.org/officeDocument/2006/relationships/customXml" Target="../ink/ink1702.xml"/><Relationship Id="rId42" Type="http://schemas.openxmlformats.org/officeDocument/2006/relationships/image" Target="../media/image1515.png"/><Relationship Id="rId84" Type="http://schemas.openxmlformats.org/officeDocument/2006/relationships/image" Target="../media/image1536.png"/><Relationship Id="rId138" Type="http://schemas.openxmlformats.org/officeDocument/2006/relationships/image" Target="../media/image1563.png"/><Relationship Id="rId345" Type="http://schemas.openxmlformats.org/officeDocument/2006/relationships/customXml" Target="../ink/ink1632.xml"/><Relationship Id="rId387" Type="http://schemas.openxmlformats.org/officeDocument/2006/relationships/customXml" Target="../ink/ink1653.xml"/><Relationship Id="rId191" Type="http://schemas.openxmlformats.org/officeDocument/2006/relationships/customXml" Target="../ink/ink1555.xml"/><Relationship Id="rId205" Type="http://schemas.openxmlformats.org/officeDocument/2006/relationships/customXml" Target="../ink/ink1562.xml"/><Relationship Id="rId247" Type="http://schemas.openxmlformats.org/officeDocument/2006/relationships/customXml" Target="../ink/ink1583.xml"/><Relationship Id="rId412" Type="http://schemas.openxmlformats.org/officeDocument/2006/relationships/image" Target="../media/image1700.png"/><Relationship Id="rId107" Type="http://schemas.openxmlformats.org/officeDocument/2006/relationships/customXml" Target="../ink/ink1513.xml"/><Relationship Id="rId289" Type="http://schemas.openxmlformats.org/officeDocument/2006/relationships/customXml" Target="../ink/ink1604.xml"/><Relationship Id="rId454" Type="http://schemas.openxmlformats.org/officeDocument/2006/relationships/image" Target="../media/image1721.png"/><Relationship Id="rId496" Type="http://schemas.openxmlformats.org/officeDocument/2006/relationships/image" Target="../media/image1742.png"/><Relationship Id="rId11" Type="http://schemas.openxmlformats.org/officeDocument/2006/relationships/customXml" Target="../ink/ink1465.xml"/><Relationship Id="rId53" Type="http://schemas.openxmlformats.org/officeDocument/2006/relationships/customXml" Target="../ink/ink1486.xml"/><Relationship Id="rId149" Type="http://schemas.openxmlformats.org/officeDocument/2006/relationships/customXml" Target="../ink/ink1534.xml"/><Relationship Id="rId314" Type="http://schemas.openxmlformats.org/officeDocument/2006/relationships/image" Target="../media/image1651.png"/><Relationship Id="rId356" Type="http://schemas.openxmlformats.org/officeDocument/2006/relationships/image" Target="../media/image1672.png"/><Relationship Id="rId398" Type="http://schemas.openxmlformats.org/officeDocument/2006/relationships/image" Target="../media/image1693.png"/><Relationship Id="rId95" Type="http://schemas.openxmlformats.org/officeDocument/2006/relationships/customXml" Target="../ink/ink1507.xml"/><Relationship Id="rId160" Type="http://schemas.openxmlformats.org/officeDocument/2006/relationships/image" Target="../media/image1574.png"/><Relationship Id="rId216" Type="http://schemas.openxmlformats.org/officeDocument/2006/relationships/image" Target="../media/image1602.png"/><Relationship Id="rId423" Type="http://schemas.openxmlformats.org/officeDocument/2006/relationships/customXml" Target="../ink/ink1671.xml"/><Relationship Id="rId258" Type="http://schemas.openxmlformats.org/officeDocument/2006/relationships/image" Target="../media/image1623.png"/><Relationship Id="rId465" Type="http://schemas.openxmlformats.org/officeDocument/2006/relationships/customXml" Target="../ink/ink1692.xml"/><Relationship Id="rId22" Type="http://schemas.openxmlformats.org/officeDocument/2006/relationships/image" Target="../media/image1505.png"/><Relationship Id="rId64" Type="http://schemas.openxmlformats.org/officeDocument/2006/relationships/image" Target="../media/image1526.png"/><Relationship Id="rId118" Type="http://schemas.openxmlformats.org/officeDocument/2006/relationships/image" Target="../media/image1553.png"/><Relationship Id="rId325" Type="http://schemas.openxmlformats.org/officeDocument/2006/relationships/customXml" Target="../ink/ink1622.xml"/><Relationship Id="rId367" Type="http://schemas.openxmlformats.org/officeDocument/2006/relationships/customXml" Target="../ink/ink1643.xml"/><Relationship Id="rId171" Type="http://schemas.openxmlformats.org/officeDocument/2006/relationships/customXml" Target="../ink/ink1545.xml"/><Relationship Id="rId227" Type="http://schemas.openxmlformats.org/officeDocument/2006/relationships/customXml" Target="../ink/ink1573.xml"/><Relationship Id="rId269" Type="http://schemas.openxmlformats.org/officeDocument/2006/relationships/customXml" Target="../ink/ink1594.xml"/><Relationship Id="rId434" Type="http://schemas.openxmlformats.org/officeDocument/2006/relationships/image" Target="../media/image1711.png"/><Relationship Id="rId476" Type="http://schemas.openxmlformats.org/officeDocument/2006/relationships/image" Target="../media/image1732.png"/><Relationship Id="rId33" Type="http://schemas.openxmlformats.org/officeDocument/2006/relationships/customXml" Target="../ink/ink1476.xml"/><Relationship Id="rId129" Type="http://schemas.openxmlformats.org/officeDocument/2006/relationships/customXml" Target="../ink/ink1524.xml"/><Relationship Id="rId280" Type="http://schemas.openxmlformats.org/officeDocument/2006/relationships/image" Target="../media/image1634.png"/><Relationship Id="rId336" Type="http://schemas.openxmlformats.org/officeDocument/2006/relationships/image" Target="../media/image1662.png"/><Relationship Id="rId75" Type="http://schemas.openxmlformats.org/officeDocument/2006/relationships/customXml" Target="../ink/ink1497.xml"/><Relationship Id="rId140" Type="http://schemas.openxmlformats.org/officeDocument/2006/relationships/image" Target="../media/image1564.png"/><Relationship Id="rId182" Type="http://schemas.openxmlformats.org/officeDocument/2006/relationships/image" Target="../media/image1585.png"/><Relationship Id="rId378" Type="http://schemas.openxmlformats.org/officeDocument/2006/relationships/image" Target="../media/image1683.png"/><Relationship Id="rId403" Type="http://schemas.openxmlformats.org/officeDocument/2006/relationships/customXml" Target="../ink/ink1661.xml"/><Relationship Id="rId6" Type="http://schemas.openxmlformats.org/officeDocument/2006/relationships/image" Target="../media/image1497.png"/><Relationship Id="rId238" Type="http://schemas.openxmlformats.org/officeDocument/2006/relationships/image" Target="../media/image1613.png"/><Relationship Id="rId445" Type="http://schemas.openxmlformats.org/officeDocument/2006/relationships/customXml" Target="../ink/ink1682.xml"/><Relationship Id="rId487" Type="http://schemas.openxmlformats.org/officeDocument/2006/relationships/customXml" Target="../ink/ink1703.xml"/><Relationship Id="rId291" Type="http://schemas.openxmlformats.org/officeDocument/2006/relationships/customXml" Target="../ink/ink1605.xml"/><Relationship Id="rId305" Type="http://schemas.openxmlformats.org/officeDocument/2006/relationships/customXml" Target="../ink/ink1612.xml"/><Relationship Id="rId347" Type="http://schemas.openxmlformats.org/officeDocument/2006/relationships/customXml" Target="../ink/ink1633.xml"/><Relationship Id="rId44" Type="http://schemas.openxmlformats.org/officeDocument/2006/relationships/image" Target="../media/image1516.png"/><Relationship Id="rId86" Type="http://schemas.openxmlformats.org/officeDocument/2006/relationships/image" Target="../media/image1537.png"/><Relationship Id="rId151" Type="http://schemas.openxmlformats.org/officeDocument/2006/relationships/customXml" Target="../ink/ink1535.xml"/><Relationship Id="rId389" Type="http://schemas.openxmlformats.org/officeDocument/2006/relationships/customXml" Target="../ink/ink1654.xml"/><Relationship Id="rId193" Type="http://schemas.openxmlformats.org/officeDocument/2006/relationships/customXml" Target="../ink/ink1556.xml"/><Relationship Id="rId207" Type="http://schemas.openxmlformats.org/officeDocument/2006/relationships/customXml" Target="../ink/ink1563.xml"/><Relationship Id="rId249" Type="http://schemas.openxmlformats.org/officeDocument/2006/relationships/customXml" Target="../ink/ink1584.xml"/><Relationship Id="rId414" Type="http://schemas.openxmlformats.org/officeDocument/2006/relationships/image" Target="../media/image1701.png"/><Relationship Id="rId456" Type="http://schemas.openxmlformats.org/officeDocument/2006/relationships/image" Target="../media/image1722.png"/><Relationship Id="rId13" Type="http://schemas.openxmlformats.org/officeDocument/2006/relationships/customXml" Target="../ink/ink1466.xml"/><Relationship Id="rId109" Type="http://schemas.openxmlformats.org/officeDocument/2006/relationships/customXml" Target="../ink/ink1514.xml"/><Relationship Id="rId260" Type="http://schemas.openxmlformats.org/officeDocument/2006/relationships/image" Target="../media/image1624.png"/><Relationship Id="rId316" Type="http://schemas.openxmlformats.org/officeDocument/2006/relationships/image" Target="../media/image1652.png"/><Relationship Id="rId55" Type="http://schemas.openxmlformats.org/officeDocument/2006/relationships/customXml" Target="../ink/ink1487.xml"/><Relationship Id="rId97" Type="http://schemas.openxmlformats.org/officeDocument/2006/relationships/customXml" Target="../ink/ink1508.xml"/><Relationship Id="rId120" Type="http://schemas.openxmlformats.org/officeDocument/2006/relationships/image" Target="../media/image1554.png"/><Relationship Id="rId358" Type="http://schemas.openxmlformats.org/officeDocument/2006/relationships/image" Target="../media/image1673.png"/><Relationship Id="rId162" Type="http://schemas.openxmlformats.org/officeDocument/2006/relationships/image" Target="../media/image1575.png"/><Relationship Id="rId218" Type="http://schemas.openxmlformats.org/officeDocument/2006/relationships/image" Target="../media/image1603.png"/><Relationship Id="rId425" Type="http://schemas.openxmlformats.org/officeDocument/2006/relationships/customXml" Target="../ink/ink1672.xml"/><Relationship Id="rId467" Type="http://schemas.openxmlformats.org/officeDocument/2006/relationships/customXml" Target="../ink/ink1693.xml"/><Relationship Id="rId271" Type="http://schemas.openxmlformats.org/officeDocument/2006/relationships/customXml" Target="../ink/ink1595.xml"/><Relationship Id="rId24" Type="http://schemas.openxmlformats.org/officeDocument/2006/relationships/image" Target="../media/image1506.png"/><Relationship Id="rId66" Type="http://schemas.openxmlformats.org/officeDocument/2006/relationships/image" Target="../media/image1527.png"/><Relationship Id="rId131" Type="http://schemas.openxmlformats.org/officeDocument/2006/relationships/customXml" Target="../ink/ink1525.xml"/><Relationship Id="rId327" Type="http://schemas.openxmlformats.org/officeDocument/2006/relationships/customXml" Target="../ink/ink1623.xml"/><Relationship Id="rId369" Type="http://schemas.openxmlformats.org/officeDocument/2006/relationships/customXml" Target="../ink/ink1644.xml"/><Relationship Id="rId173" Type="http://schemas.openxmlformats.org/officeDocument/2006/relationships/customXml" Target="../ink/ink1546.xml"/><Relationship Id="rId229" Type="http://schemas.openxmlformats.org/officeDocument/2006/relationships/customXml" Target="../ink/ink1574.xml"/><Relationship Id="rId380" Type="http://schemas.openxmlformats.org/officeDocument/2006/relationships/image" Target="../media/image1684.png"/><Relationship Id="rId436" Type="http://schemas.openxmlformats.org/officeDocument/2006/relationships/image" Target="../media/image1712.png"/><Relationship Id="rId240" Type="http://schemas.openxmlformats.org/officeDocument/2006/relationships/image" Target="../media/image1614.png"/><Relationship Id="rId478" Type="http://schemas.openxmlformats.org/officeDocument/2006/relationships/image" Target="../media/image1733.png"/><Relationship Id="rId35" Type="http://schemas.openxmlformats.org/officeDocument/2006/relationships/customXml" Target="../ink/ink1477.xml"/><Relationship Id="rId77" Type="http://schemas.openxmlformats.org/officeDocument/2006/relationships/customXml" Target="../ink/ink1498.xml"/><Relationship Id="rId100" Type="http://schemas.openxmlformats.org/officeDocument/2006/relationships/image" Target="../media/image1544.png"/><Relationship Id="rId282" Type="http://schemas.openxmlformats.org/officeDocument/2006/relationships/image" Target="../media/image1635.png"/><Relationship Id="rId338" Type="http://schemas.openxmlformats.org/officeDocument/2006/relationships/image" Target="../media/image1663.png"/><Relationship Id="rId8" Type="http://schemas.openxmlformats.org/officeDocument/2006/relationships/image" Target="../media/image1498.png"/><Relationship Id="rId142" Type="http://schemas.openxmlformats.org/officeDocument/2006/relationships/image" Target="../media/image1565.png"/><Relationship Id="rId184" Type="http://schemas.openxmlformats.org/officeDocument/2006/relationships/image" Target="../media/image1586.png"/><Relationship Id="rId391" Type="http://schemas.openxmlformats.org/officeDocument/2006/relationships/customXml" Target="../ink/ink1655.xml"/><Relationship Id="rId405" Type="http://schemas.openxmlformats.org/officeDocument/2006/relationships/customXml" Target="../ink/ink1662.xml"/><Relationship Id="rId447" Type="http://schemas.openxmlformats.org/officeDocument/2006/relationships/customXml" Target="../ink/ink1683.xml"/><Relationship Id="rId251" Type="http://schemas.openxmlformats.org/officeDocument/2006/relationships/customXml" Target="../ink/ink1585.xml"/><Relationship Id="rId489" Type="http://schemas.openxmlformats.org/officeDocument/2006/relationships/customXml" Target="../ink/ink1704.xml"/><Relationship Id="rId46" Type="http://schemas.openxmlformats.org/officeDocument/2006/relationships/image" Target="../media/image1517.png"/><Relationship Id="rId293" Type="http://schemas.openxmlformats.org/officeDocument/2006/relationships/customXml" Target="../ink/ink1606.xml"/><Relationship Id="rId307" Type="http://schemas.openxmlformats.org/officeDocument/2006/relationships/customXml" Target="../ink/ink1613.xml"/><Relationship Id="rId349" Type="http://schemas.openxmlformats.org/officeDocument/2006/relationships/customXml" Target="../ink/ink1634.xml"/><Relationship Id="rId88" Type="http://schemas.openxmlformats.org/officeDocument/2006/relationships/image" Target="../media/image1538.png"/><Relationship Id="rId111" Type="http://schemas.openxmlformats.org/officeDocument/2006/relationships/customXml" Target="../ink/ink1515.xml"/><Relationship Id="rId153" Type="http://schemas.openxmlformats.org/officeDocument/2006/relationships/customXml" Target="../ink/ink1536.xml"/><Relationship Id="rId195" Type="http://schemas.openxmlformats.org/officeDocument/2006/relationships/customXml" Target="../ink/ink1557.xml"/><Relationship Id="rId209" Type="http://schemas.openxmlformats.org/officeDocument/2006/relationships/customXml" Target="../ink/ink1564.xml"/><Relationship Id="rId360" Type="http://schemas.openxmlformats.org/officeDocument/2006/relationships/image" Target="../media/image1674.png"/><Relationship Id="rId416" Type="http://schemas.openxmlformats.org/officeDocument/2006/relationships/image" Target="../media/image1702.png"/><Relationship Id="rId220" Type="http://schemas.openxmlformats.org/officeDocument/2006/relationships/image" Target="../media/image1604.png"/><Relationship Id="rId458" Type="http://schemas.openxmlformats.org/officeDocument/2006/relationships/image" Target="../media/image1723.png"/><Relationship Id="rId15" Type="http://schemas.openxmlformats.org/officeDocument/2006/relationships/customXml" Target="../ink/ink1467.xml"/><Relationship Id="rId57" Type="http://schemas.openxmlformats.org/officeDocument/2006/relationships/customXml" Target="../ink/ink1488.xml"/><Relationship Id="rId262" Type="http://schemas.openxmlformats.org/officeDocument/2006/relationships/image" Target="../media/image1625.png"/><Relationship Id="rId318" Type="http://schemas.openxmlformats.org/officeDocument/2006/relationships/image" Target="../media/image1653.png"/><Relationship Id="rId99" Type="http://schemas.openxmlformats.org/officeDocument/2006/relationships/customXml" Target="../ink/ink1509.xml"/><Relationship Id="rId122" Type="http://schemas.openxmlformats.org/officeDocument/2006/relationships/image" Target="../media/image1555.png"/><Relationship Id="rId164" Type="http://schemas.openxmlformats.org/officeDocument/2006/relationships/image" Target="../media/image1576.png"/><Relationship Id="rId371" Type="http://schemas.openxmlformats.org/officeDocument/2006/relationships/customXml" Target="../ink/ink1645.xml"/><Relationship Id="rId427" Type="http://schemas.openxmlformats.org/officeDocument/2006/relationships/customXml" Target="../ink/ink1673.xml"/><Relationship Id="rId469" Type="http://schemas.openxmlformats.org/officeDocument/2006/relationships/customXml" Target="../ink/ink1694.xml"/><Relationship Id="rId26" Type="http://schemas.openxmlformats.org/officeDocument/2006/relationships/image" Target="../media/image1507.png"/><Relationship Id="rId231" Type="http://schemas.openxmlformats.org/officeDocument/2006/relationships/customXml" Target="../ink/ink1575.xml"/><Relationship Id="rId273" Type="http://schemas.openxmlformats.org/officeDocument/2006/relationships/customXml" Target="../ink/ink1596.xml"/><Relationship Id="rId329" Type="http://schemas.openxmlformats.org/officeDocument/2006/relationships/customXml" Target="../ink/ink1624.xml"/><Relationship Id="rId480" Type="http://schemas.openxmlformats.org/officeDocument/2006/relationships/image" Target="../media/image1734.png"/><Relationship Id="rId68" Type="http://schemas.openxmlformats.org/officeDocument/2006/relationships/image" Target="../media/image1528.png"/><Relationship Id="rId133" Type="http://schemas.openxmlformats.org/officeDocument/2006/relationships/customXml" Target="../ink/ink1526.xml"/><Relationship Id="rId175" Type="http://schemas.openxmlformats.org/officeDocument/2006/relationships/customXml" Target="../ink/ink1547.xml"/><Relationship Id="rId340" Type="http://schemas.openxmlformats.org/officeDocument/2006/relationships/image" Target="../media/image1664.png"/><Relationship Id="rId200" Type="http://schemas.openxmlformats.org/officeDocument/2006/relationships/image" Target="../media/image1594.png"/><Relationship Id="rId382" Type="http://schemas.openxmlformats.org/officeDocument/2006/relationships/image" Target="../media/image1685.png"/><Relationship Id="rId438" Type="http://schemas.openxmlformats.org/officeDocument/2006/relationships/image" Target="../media/image1713.png"/><Relationship Id="rId242" Type="http://schemas.openxmlformats.org/officeDocument/2006/relationships/image" Target="../media/image1615.png"/><Relationship Id="rId284" Type="http://schemas.openxmlformats.org/officeDocument/2006/relationships/image" Target="../media/image1636.png"/><Relationship Id="rId491" Type="http://schemas.openxmlformats.org/officeDocument/2006/relationships/customXml" Target="../ink/ink1705.xml"/><Relationship Id="rId37" Type="http://schemas.openxmlformats.org/officeDocument/2006/relationships/customXml" Target="../ink/ink1478.xml"/><Relationship Id="rId79" Type="http://schemas.openxmlformats.org/officeDocument/2006/relationships/customXml" Target="../ink/ink1499.xml"/><Relationship Id="rId102" Type="http://schemas.openxmlformats.org/officeDocument/2006/relationships/image" Target="../media/image1545.png"/><Relationship Id="rId144" Type="http://schemas.openxmlformats.org/officeDocument/2006/relationships/image" Target="../media/image1566.png"/><Relationship Id="rId90" Type="http://schemas.openxmlformats.org/officeDocument/2006/relationships/image" Target="../media/image1539.png"/><Relationship Id="rId186" Type="http://schemas.openxmlformats.org/officeDocument/2006/relationships/image" Target="../media/image1587.png"/><Relationship Id="rId351" Type="http://schemas.openxmlformats.org/officeDocument/2006/relationships/customXml" Target="../ink/ink1635.xml"/><Relationship Id="rId393" Type="http://schemas.openxmlformats.org/officeDocument/2006/relationships/customXml" Target="../ink/ink1656.xml"/><Relationship Id="rId407" Type="http://schemas.openxmlformats.org/officeDocument/2006/relationships/customXml" Target="../ink/ink1663.xml"/><Relationship Id="rId449" Type="http://schemas.openxmlformats.org/officeDocument/2006/relationships/customXml" Target="../ink/ink1684.xml"/><Relationship Id="rId211" Type="http://schemas.openxmlformats.org/officeDocument/2006/relationships/customXml" Target="../ink/ink1565.xml"/><Relationship Id="rId253" Type="http://schemas.openxmlformats.org/officeDocument/2006/relationships/customXml" Target="../ink/ink1586.xml"/><Relationship Id="rId295" Type="http://schemas.openxmlformats.org/officeDocument/2006/relationships/customXml" Target="../ink/ink1607.xml"/><Relationship Id="rId309" Type="http://schemas.openxmlformats.org/officeDocument/2006/relationships/customXml" Target="../ink/ink1614.xml"/><Relationship Id="rId460" Type="http://schemas.openxmlformats.org/officeDocument/2006/relationships/image" Target="../media/image1724.png"/><Relationship Id="rId48" Type="http://schemas.openxmlformats.org/officeDocument/2006/relationships/image" Target="../media/image1518.png"/><Relationship Id="rId113" Type="http://schemas.openxmlformats.org/officeDocument/2006/relationships/customXml" Target="../ink/ink1516.xml"/><Relationship Id="rId320" Type="http://schemas.openxmlformats.org/officeDocument/2006/relationships/image" Target="../media/image1654.png"/><Relationship Id="rId155" Type="http://schemas.openxmlformats.org/officeDocument/2006/relationships/customXml" Target="../ink/ink1537.xml"/><Relationship Id="rId197" Type="http://schemas.openxmlformats.org/officeDocument/2006/relationships/customXml" Target="../ink/ink1558.xml"/><Relationship Id="rId362" Type="http://schemas.openxmlformats.org/officeDocument/2006/relationships/image" Target="../media/image1675.png"/><Relationship Id="rId418" Type="http://schemas.openxmlformats.org/officeDocument/2006/relationships/image" Target="../media/image1703.png"/><Relationship Id="rId222" Type="http://schemas.openxmlformats.org/officeDocument/2006/relationships/image" Target="../media/image1605.png"/><Relationship Id="rId264" Type="http://schemas.openxmlformats.org/officeDocument/2006/relationships/image" Target="../media/image1626.png"/><Relationship Id="rId471" Type="http://schemas.openxmlformats.org/officeDocument/2006/relationships/customXml" Target="../ink/ink1695.xml"/><Relationship Id="rId17" Type="http://schemas.openxmlformats.org/officeDocument/2006/relationships/customXml" Target="../ink/ink1468.xml"/><Relationship Id="rId59" Type="http://schemas.openxmlformats.org/officeDocument/2006/relationships/customXml" Target="../ink/ink1489.xml"/><Relationship Id="rId124" Type="http://schemas.openxmlformats.org/officeDocument/2006/relationships/image" Target="../media/image1556.png"/><Relationship Id="rId70" Type="http://schemas.openxmlformats.org/officeDocument/2006/relationships/image" Target="../media/image1529.png"/><Relationship Id="rId166" Type="http://schemas.openxmlformats.org/officeDocument/2006/relationships/image" Target="../media/image1577.png"/><Relationship Id="rId331" Type="http://schemas.openxmlformats.org/officeDocument/2006/relationships/customXml" Target="../ink/ink1625.xml"/><Relationship Id="rId373" Type="http://schemas.openxmlformats.org/officeDocument/2006/relationships/customXml" Target="../ink/ink1646.xml"/><Relationship Id="rId429" Type="http://schemas.openxmlformats.org/officeDocument/2006/relationships/customXml" Target="../ink/ink1674.xml"/><Relationship Id="rId1" Type="http://schemas.openxmlformats.org/officeDocument/2006/relationships/slideLayout" Target="../slideLayouts/slideLayout7.xml"/><Relationship Id="rId233" Type="http://schemas.openxmlformats.org/officeDocument/2006/relationships/customXml" Target="../ink/ink1576.xml"/><Relationship Id="rId440" Type="http://schemas.openxmlformats.org/officeDocument/2006/relationships/image" Target="../media/image1714.png"/><Relationship Id="rId28" Type="http://schemas.openxmlformats.org/officeDocument/2006/relationships/image" Target="../media/image1508.png"/><Relationship Id="rId275" Type="http://schemas.openxmlformats.org/officeDocument/2006/relationships/customXml" Target="../ink/ink1597.xml"/><Relationship Id="rId300" Type="http://schemas.openxmlformats.org/officeDocument/2006/relationships/image" Target="../media/image1644.png"/><Relationship Id="rId482" Type="http://schemas.openxmlformats.org/officeDocument/2006/relationships/image" Target="../media/image1735.png"/><Relationship Id="rId81" Type="http://schemas.openxmlformats.org/officeDocument/2006/relationships/customXml" Target="../ink/ink1500.xml"/><Relationship Id="rId135" Type="http://schemas.openxmlformats.org/officeDocument/2006/relationships/customXml" Target="../ink/ink1527.xml"/><Relationship Id="rId177" Type="http://schemas.openxmlformats.org/officeDocument/2006/relationships/customXml" Target="../ink/ink1548.xml"/><Relationship Id="rId342" Type="http://schemas.openxmlformats.org/officeDocument/2006/relationships/image" Target="../media/image1665.png"/><Relationship Id="rId384" Type="http://schemas.openxmlformats.org/officeDocument/2006/relationships/image" Target="../media/image1686.png"/><Relationship Id="rId202" Type="http://schemas.openxmlformats.org/officeDocument/2006/relationships/image" Target="../media/image1595.png"/><Relationship Id="rId244" Type="http://schemas.openxmlformats.org/officeDocument/2006/relationships/image" Target="../media/image1616.png"/><Relationship Id="rId39" Type="http://schemas.openxmlformats.org/officeDocument/2006/relationships/customXml" Target="../ink/ink1479.xml"/><Relationship Id="rId286" Type="http://schemas.openxmlformats.org/officeDocument/2006/relationships/image" Target="../media/image1637.png"/><Relationship Id="rId451" Type="http://schemas.openxmlformats.org/officeDocument/2006/relationships/customXml" Target="../ink/ink1685.xml"/><Relationship Id="rId493" Type="http://schemas.openxmlformats.org/officeDocument/2006/relationships/customXml" Target="../ink/ink1706.xml"/><Relationship Id="rId50" Type="http://schemas.openxmlformats.org/officeDocument/2006/relationships/image" Target="../media/image1519.png"/><Relationship Id="rId104" Type="http://schemas.openxmlformats.org/officeDocument/2006/relationships/image" Target="../media/image1546.png"/><Relationship Id="rId146" Type="http://schemas.openxmlformats.org/officeDocument/2006/relationships/image" Target="../media/image1567.png"/><Relationship Id="rId188" Type="http://schemas.openxmlformats.org/officeDocument/2006/relationships/image" Target="../media/image1588.png"/><Relationship Id="rId311" Type="http://schemas.openxmlformats.org/officeDocument/2006/relationships/customXml" Target="../ink/ink1615.xml"/><Relationship Id="rId353" Type="http://schemas.openxmlformats.org/officeDocument/2006/relationships/customXml" Target="../ink/ink1636.xml"/><Relationship Id="rId395" Type="http://schemas.openxmlformats.org/officeDocument/2006/relationships/customXml" Target="../ink/ink1657.xml"/><Relationship Id="rId409" Type="http://schemas.openxmlformats.org/officeDocument/2006/relationships/customXml" Target="../ink/ink1664.xml"/><Relationship Id="rId92" Type="http://schemas.openxmlformats.org/officeDocument/2006/relationships/image" Target="../media/image1540.png"/><Relationship Id="rId213" Type="http://schemas.openxmlformats.org/officeDocument/2006/relationships/customXml" Target="../ink/ink1566.xml"/><Relationship Id="rId420" Type="http://schemas.openxmlformats.org/officeDocument/2006/relationships/image" Target="../media/image1704.png"/><Relationship Id="rId255" Type="http://schemas.openxmlformats.org/officeDocument/2006/relationships/customXml" Target="../ink/ink1587.xml"/><Relationship Id="rId297" Type="http://schemas.openxmlformats.org/officeDocument/2006/relationships/customXml" Target="../ink/ink1608.xml"/><Relationship Id="rId462" Type="http://schemas.openxmlformats.org/officeDocument/2006/relationships/image" Target="../media/image1725.png"/><Relationship Id="rId115" Type="http://schemas.openxmlformats.org/officeDocument/2006/relationships/customXml" Target="../ink/ink1517.xml"/><Relationship Id="rId157" Type="http://schemas.openxmlformats.org/officeDocument/2006/relationships/customXml" Target="../ink/ink1538.xml"/><Relationship Id="rId322" Type="http://schemas.openxmlformats.org/officeDocument/2006/relationships/image" Target="../media/image1655.png"/><Relationship Id="rId364" Type="http://schemas.openxmlformats.org/officeDocument/2006/relationships/image" Target="../media/image1676.png"/><Relationship Id="rId61" Type="http://schemas.openxmlformats.org/officeDocument/2006/relationships/customXml" Target="../ink/ink1490.xml"/><Relationship Id="rId199" Type="http://schemas.openxmlformats.org/officeDocument/2006/relationships/customXml" Target="../ink/ink1559.xml"/><Relationship Id="rId19" Type="http://schemas.openxmlformats.org/officeDocument/2006/relationships/customXml" Target="../ink/ink1469.xml"/><Relationship Id="rId224" Type="http://schemas.openxmlformats.org/officeDocument/2006/relationships/image" Target="../media/image1606.png"/><Relationship Id="rId266" Type="http://schemas.openxmlformats.org/officeDocument/2006/relationships/image" Target="../media/image1627.png"/><Relationship Id="rId431" Type="http://schemas.openxmlformats.org/officeDocument/2006/relationships/customXml" Target="../ink/ink1675.xml"/><Relationship Id="rId473" Type="http://schemas.openxmlformats.org/officeDocument/2006/relationships/customXml" Target="../ink/ink1696.xml"/><Relationship Id="rId30" Type="http://schemas.openxmlformats.org/officeDocument/2006/relationships/image" Target="../media/image1509.png"/><Relationship Id="rId126" Type="http://schemas.openxmlformats.org/officeDocument/2006/relationships/image" Target="../media/image1557.png"/><Relationship Id="rId168" Type="http://schemas.openxmlformats.org/officeDocument/2006/relationships/image" Target="../media/image1578.png"/><Relationship Id="rId333" Type="http://schemas.openxmlformats.org/officeDocument/2006/relationships/customXml" Target="../ink/ink1626.xml"/><Relationship Id="rId72" Type="http://schemas.openxmlformats.org/officeDocument/2006/relationships/image" Target="../media/image1530.png"/><Relationship Id="rId375" Type="http://schemas.openxmlformats.org/officeDocument/2006/relationships/customXml" Target="../ink/ink1647.xml"/><Relationship Id="rId3" Type="http://schemas.openxmlformats.org/officeDocument/2006/relationships/image" Target="../media/image1495.jpeg"/><Relationship Id="rId235" Type="http://schemas.openxmlformats.org/officeDocument/2006/relationships/customXml" Target="../ink/ink1577.xml"/><Relationship Id="rId277" Type="http://schemas.openxmlformats.org/officeDocument/2006/relationships/customXml" Target="../ink/ink1598.xml"/><Relationship Id="rId400" Type="http://schemas.openxmlformats.org/officeDocument/2006/relationships/image" Target="../media/image1694.png"/><Relationship Id="rId442" Type="http://schemas.openxmlformats.org/officeDocument/2006/relationships/image" Target="../media/image1715.png"/><Relationship Id="rId484" Type="http://schemas.openxmlformats.org/officeDocument/2006/relationships/image" Target="../media/image1736.png"/><Relationship Id="rId137" Type="http://schemas.openxmlformats.org/officeDocument/2006/relationships/customXml" Target="../ink/ink1528.xml"/><Relationship Id="rId302" Type="http://schemas.openxmlformats.org/officeDocument/2006/relationships/image" Target="../media/image1645.png"/><Relationship Id="rId344" Type="http://schemas.openxmlformats.org/officeDocument/2006/relationships/image" Target="../media/image1666.png"/><Relationship Id="rId41" Type="http://schemas.openxmlformats.org/officeDocument/2006/relationships/customXml" Target="../ink/ink1480.xml"/><Relationship Id="rId83" Type="http://schemas.openxmlformats.org/officeDocument/2006/relationships/customXml" Target="../ink/ink1501.xml"/><Relationship Id="rId179" Type="http://schemas.openxmlformats.org/officeDocument/2006/relationships/customXml" Target="../ink/ink1549.xml"/><Relationship Id="rId386" Type="http://schemas.openxmlformats.org/officeDocument/2006/relationships/image" Target="../media/image1687.png"/></Relationships>
</file>

<file path=ppt/slides/_rels/slide17.xml.rels><?xml version="1.0" encoding="UTF-8" standalone="yes"?>
<Relationships xmlns="http://schemas.openxmlformats.org/package/2006/relationships"><Relationship Id="rId117" Type="http://schemas.openxmlformats.org/officeDocument/2006/relationships/image" Target="../media/image1800.png"/><Relationship Id="rId21" Type="http://schemas.openxmlformats.org/officeDocument/2006/relationships/image" Target="../media/image1752.png"/><Relationship Id="rId42" Type="http://schemas.openxmlformats.org/officeDocument/2006/relationships/customXml" Target="../ink/ink1728.xml"/><Relationship Id="rId63" Type="http://schemas.openxmlformats.org/officeDocument/2006/relationships/image" Target="../media/image1773.png"/><Relationship Id="rId84" Type="http://schemas.openxmlformats.org/officeDocument/2006/relationships/customXml" Target="../ink/ink1749.xml"/><Relationship Id="rId138" Type="http://schemas.openxmlformats.org/officeDocument/2006/relationships/customXml" Target="../ink/ink1776.xml"/><Relationship Id="rId159" Type="http://schemas.openxmlformats.org/officeDocument/2006/relationships/image" Target="../media/image1821.png"/><Relationship Id="rId170" Type="http://schemas.openxmlformats.org/officeDocument/2006/relationships/customXml" Target="../ink/ink1792.xml"/><Relationship Id="rId191" Type="http://schemas.openxmlformats.org/officeDocument/2006/relationships/image" Target="../media/image1837.png"/><Relationship Id="rId205" Type="http://schemas.openxmlformats.org/officeDocument/2006/relationships/image" Target="../media/image1844.png"/><Relationship Id="rId107" Type="http://schemas.openxmlformats.org/officeDocument/2006/relationships/image" Target="../media/image1795.png"/><Relationship Id="rId11" Type="http://schemas.openxmlformats.org/officeDocument/2006/relationships/image" Target="../media/image1747.png"/><Relationship Id="rId32" Type="http://schemas.openxmlformats.org/officeDocument/2006/relationships/customXml" Target="../ink/ink1723.xml"/><Relationship Id="rId53" Type="http://schemas.openxmlformats.org/officeDocument/2006/relationships/image" Target="../media/image1768.png"/><Relationship Id="rId74" Type="http://schemas.openxmlformats.org/officeDocument/2006/relationships/customXml" Target="../ink/ink1744.xml"/><Relationship Id="rId128" Type="http://schemas.openxmlformats.org/officeDocument/2006/relationships/customXml" Target="../ink/ink1771.xml"/><Relationship Id="rId149" Type="http://schemas.openxmlformats.org/officeDocument/2006/relationships/image" Target="../media/image1816.png"/><Relationship Id="rId5" Type="http://schemas.openxmlformats.org/officeDocument/2006/relationships/image" Target="../media/image1744.png"/><Relationship Id="rId95" Type="http://schemas.openxmlformats.org/officeDocument/2006/relationships/image" Target="../media/image1789.png"/><Relationship Id="rId160" Type="http://schemas.openxmlformats.org/officeDocument/2006/relationships/customXml" Target="../ink/ink1787.xml"/><Relationship Id="rId181" Type="http://schemas.openxmlformats.org/officeDocument/2006/relationships/image" Target="../media/image1832.png"/><Relationship Id="rId22" Type="http://schemas.openxmlformats.org/officeDocument/2006/relationships/customXml" Target="../ink/ink1718.xml"/><Relationship Id="rId43" Type="http://schemas.openxmlformats.org/officeDocument/2006/relationships/image" Target="../media/image1763.png"/><Relationship Id="rId64" Type="http://schemas.openxmlformats.org/officeDocument/2006/relationships/customXml" Target="../ink/ink1739.xml"/><Relationship Id="rId118" Type="http://schemas.openxmlformats.org/officeDocument/2006/relationships/customXml" Target="../ink/ink1766.xml"/><Relationship Id="rId139" Type="http://schemas.openxmlformats.org/officeDocument/2006/relationships/image" Target="../media/image1811.png"/><Relationship Id="rId85" Type="http://schemas.openxmlformats.org/officeDocument/2006/relationships/image" Target="../media/image1784.png"/><Relationship Id="rId150" Type="http://schemas.openxmlformats.org/officeDocument/2006/relationships/customXml" Target="../ink/ink1782.xml"/><Relationship Id="rId171" Type="http://schemas.openxmlformats.org/officeDocument/2006/relationships/image" Target="../media/image1827.png"/><Relationship Id="rId192" Type="http://schemas.openxmlformats.org/officeDocument/2006/relationships/customXml" Target="../ink/ink1803.xml"/><Relationship Id="rId206" Type="http://schemas.openxmlformats.org/officeDocument/2006/relationships/customXml" Target="../ink/ink1810.xml"/><Relationship Id="rId12" Type="http://schemas.openxmlformats.org/officeDocument/2006/relationships/customXml" Target="../ink/ink1713.xml"/><Relationship Id="rId33" Type="http://schemas.openxmlformats.org/officeDocument/2006/relationships/image" Target="../media/image1758.png"/><Relationship Id="rId108" Type="http://schemas.openxmlformats.org/officeDocument/2006/relationships/customXml" Target="../ink/ink1761.xml"/><Relationship Id="rId129" Type="http://schemas.openxmlformats.org/officeDocument/2006/relationships/image" Target="../media/image1806.png"/><Relationship Id="rId54" Type="http://schemas.openxmlformats.org/officeDocument/2006/relationships/customXml" Target="../ink/ink1734.xml"/><Relationship Id="rId75" Type="http://schemas.openxmlformats.org/officeDocument/2006/relationships/image" Target="../media/image1779.png"/><Relationship Id="rId96" Type="http://schemas.openxmlformats.org/officeDocument/2006/relationships/customXml" Target="../ink/ink1755.xml"/><Relationship Id="rId140" Type="http://schemas.openxmlformats.org/officeDocument/2006/relationships/customXml" Target="../ink/ink1777.xml"/><Relationship Id="rId161" Type="http://schemas.openxmlformats.org/officeDocument/2006/relationships/image" Target="../media/image1822.png"/><Relationship Id="rId182" Type="http://schemas.openxmlformats.org/officeDocument/2006/relationships/customXml" Target="../ink/ink1798.xml"/><Relationship Id="rId6" Type="http://schemas.openxmlformats.org/officeDocument/2006/relationships/customXml" Target="../ink/ink1710.xml"/><Relationship Id="rId23" Type="http://schemas.openxmlformats.org/officeDocument/2006/relationships/image" Target="../media/image1753.png"/><Relationship Id="rId119" Type="http://schemas.openxmlformats.org/officeDocument/2006/relationships/image" Target="../media/image1801.png"/><Relationship Id="rId44" Type="http://schemas.openxmlformats.org/officeDocument/2006/relationships/customXml" Target="../ink/ink1729.xml"/><Relationship Id="rId65" Type="http://schemas.openxmlformats.org/officeDocument/2006/relationships/image" Target="../media/image1774.png"/><Relationship Id="rId86" Type="http://schemas.openxmlformats.org/officeDocument/2006/relationships/customXml" Target="../ink/ink1750.xml"/><Relationship Id="rId130" Type="http://schemas.openxmlformats.org/officeDocument/2006/relationships/customXml" Target="../ink/ink1772.xml"/><Relationship Id="rId151" Type="http://schemas.openxmlformats.org/officeDocument/2006/relationships/image" Target="../media/image1817.png"/><Relationship Id="rId172" Type="http://schemas.openxmlformats.org/officeDocument/2006/relationships/customXml" Target="../ink/ink1793.xml"/><Relationship Id="rId193" Type="http://schemas.openxmlformats.org/officeDocument/2006/relationships/image" Target="../media/image1838.png"/><Relationship Id="rId207" Type="http://schemas.openxmlformats.org/officeDocument/2006/relationships/image" Target="../media/image1845.png"/><Relationship Id="rId13" Type="http://schemas.openxmlformats.org/officeDocument/2006/relationships/image" Target="../media/image1748.png"/><Relationship Id="rId109" Type="http://schemas.openxmlformats.org/officeDocument/2006/relationships/image" Target="../media/image1796.png"/><Relationship Id="rId34" Type="http://schemas.openxmlformats.org/officeDocument/2006/relationships/customXml" Target="../ink/ink1724.xml"/><Relationship Id="rId55" Type="http://schemas.openxmlformats.org/officeDocument/2006/relationships/image" Target="../media/image1769.png"/><Relationship Id="rId76" Type="http://schemas.openxmlformats.org/officeDocument/2006/relationships/customXml" Target="../ink/ink1745.xml"/><Relationship Id="rId97" Type="http://schemas.openxmlformats.org/officeDocument/2006/relationships/image" Target="../media/image1790.png"/><Relationship Id="rId120" Type="http://schemas.openxmlformats.org/officeDocument/2006/relationships/customXml" Target="../ink/ink1767.xml"/><Relationship Id="rId141" Type="http://schemas.openxmlformats.org/officeDocument/2006/relationships/image" Target="../media/image1812.png"/><Relationship Id="rId7" Type="http://schemas.openxmlformats.org/officeDocument/2006/relationships/image" Target="../media/image1745.png"/><Relationship Id="rId162" Type="http://schemas.openxmlformats.org/officeDocument/2006/relationships/customXml" Target="../ink/ink1788.xml"/><Relationship Id="rId183" Type="http://schemas.openxmlformats.org/officeDocument/2006/relationships/image" Target="../media/image1833.png"/><Relationship Id="rId24" Type="http://schemas.openxmlformats.org/officeDocument/2006/relationships/customXml" Target="../ink/ink1719.xml"/><Relationship Id="rId40" Type="http://schemas.openxmlformats.org/officeDocument/2006/relationships/customXml" Target="../ink/ink1727.xml"/><Relationship Id="rId45" Type="http://schemas.openxmlformats.org/officeDocument/2006/relationships/image" Target="../media/image1764.png"/><Relationship Id="rId66" Type="http://schemas.openxmlformats.org/officeDocument/2006/relationships/customXml" Target="../ink/ink1740.xml"/><Relationship Id="rId87" Type="http://schemas.openxmlformats.org/officeDocument/2006/relationships/image" Target="../media/image1785.png"/><Relationship Id="rId110" Type="http://schemas.openxmlformats.org/officeDocument/2006/relationships/customXml" Target="../ink/ink1762.xml"/><Relationship Id="rId115" Type="http://schemas.openxmlformats.org/officeDocument/2006/relationships/image" Target="../media/image1799.png"/><Relationship Id="rId131" Type="http://schemas.openxmlformats.org/officeDocument/2006/relationships/image" Target="../media/image1807.png"/><Relationship Id="rId136" Type="http://schemas.openxmlformats.org/officeDocument/2006/relationships/customXml" Target="../ink/ink1775.xml"/><Relationship Id="rId157" Type="http://schemas.openxmlformats.org/officeDocument/2006/relationships/image" Target="../media/image1820.png"/><Relationship Id="rId178" Type="http://schemas.openxmlformats.org/officeDocument/2006/relationships/customXml" Target="../ink/ink1796.xml"/><Relationship Id="rId61" Type="http://schemas.openxmlformats.org/officeDocument/2006/relationships/image" Target="../media/image1772.png"/><Relationship Id="rId82" Type="http://schemas.openxmlformats.org/officeDocument/2006/relationships/customXml" Target="../ink/ink1748.xml"/><Relationship Id="rId152" Type="http://schemas.openxmlformats.org/officeDocument/2006/relationships/customXml" Target="../ink/ink1783.xml"/><Relationship Id="rId173" Type="http://schemas.openxmlformats.org/officeDocument/2006/relationships/image" Target="../media/image1828.png"/><Relationship Id="rId194" Type="http://schemas.openxmlformats.org/officeDocument/2006/relationships/customXml" Target="../ink/ink1804.xml"/><Relationship Id="rId199" Type="http://schemas.openxmlformats.org/officeDocument/2006/relationships/image" Target="../media/image1841.png"/><Relationship Id="rId203" Type="http://schemas.openxmlformats.org/officeDocument/2006/relationships/image" Target="../media/image1843.png"/><Relationship Id="rId19" Type="http://schemas.openxmlformats.org/officeDocument/2006/relationships/image" Target="../media/image1751.png"/><Relationship Id="rId14" Type="http://schemas.openxmlformats.org/officeDocument/2006/relationships/customXml" Target="../ink/ink1714.xml"/><Relationship Id="rId30" Type="http://schemas.openxmlformats.org/officeDocument/2006/relationships/customXml" Target="../ink/ink1722.xml"/><Relationship Id="rId35" Type="http://schemas.openxmlformats.org/officeDocument/2006/relationships/image" Target="../media/image1759.png"/><Relationship Id="rId56" Type="http://schemas.openxmlformats.org/officeDocument/2006/relationships/customXml" Target="../ink/ink1735.xml"/><Relationship Id="rId77" Type="http://schemas.openxmlformats.org/officeDocument/2006/relationships/image" Target="../media/image1780.png"/><Relationship Id="rId100" Type="http://schemas.openxmlformats.org/officeDocument/2006/relationships/customXml" Target="../ink/ink1757.xml"/><Relationship Id="rId105" Type="http://schemas.openxmlformats.org/officeDocument/2006/relationships/image" Target="../media/image1794.png"/><Relationship Id="rId126" Type="http://schemas.openxmlformats.org/officeDocument/2006/relationships/customXml" Target="../ink/ink1770.xml"/><Relationship Id="rId147" Type="http://schemas.openxmlformats.org/officeDocument/2006/relationships/image" Target="../media/image1815.png"/><Relationship Id="rId168" Type="http://schemas.openxmlformats.org/officeDocument/2006/relationships/customXml" Target="../ink/ink1791.xml"/><Relationship Id="rId8" Type="http://schemas.openxmlformats.org/officeDocument/2006/relationships/customXml" Target="../ink/ink1711.xml"/><Relationship Id="rId51" Type="http://schemas.openxmlformats.org/officeDocument/2006/relationships/image" Target="../media/image1767.png"/><Relationship Id="rId72" Type="http://schemas.openxmlformats.org/officeDocument/2006/relationships/customXml" Target="../ink/ink1743.xml"/><Relationship Id="rId93" Type="http://schemas.openxmlformats.org/officeDocument/2006/relationships/image" Target="../media/image1788.png"/><Relationship Id="rId98" Type="http://schemas.openxmlformats.org/officeDocument/2006/relationships/customXml" Target="../ink/ink1756.xml"/><Relationship Id="rId121" Type="http://schemas.openxmlformats.org/officeDocument/2006/relationships/image" Target="../media/image1802.png"/><Relationship Id="rId142" Type="http://schemas.openxmlformats.org/officeDocument/2006/relationships/customXml" Target="../ink/ink1778.xml"/><Relationship Id="rId163" Type="http://schemas.openxmlformats.org/officeDocument/2006/relationships/image" Target="../media/image1823.png"/><Relationship Id="rId184" Type="http://schemas.openxmlformats.org/officeDocument/2006/relationships/customXml" Target="../ink/ink1799.xml"/><Relationship Id="rId189" Type="http://schemas.openxmlformats.org/officeDocument/2006/relationships/image" Target="../media/image1836.png"/><Relationship Id="rId3" Type="http://schemas.openxmlformats.org/officeDocument/2006/relationships/image" Target="../media/image1743.png"/><Relationship Id="rId25" Type="http://schemas.openxmlformats.org/officeDocument/2006/relationships/image" Target="../media/image1754.png"/><Relationship Id="rId46" Type="http://schemas.openxmlformats.org/officeDocument/2006/relationships/customXml" Target="../ink/ink1730.xml"/><Relationship Id="rId67" Type="http://schemas.openxmlformats.org/officeDocument/2006/relationships/image" Target="../media/image1775.png"/><Relationship Id="rId116" Type="http://schemas.openxmlformats.org/officeDocument/2006/relationships/customXml" Target="../ink/ink1765.xml"/><Relationship Id="rId137" Type="http://schemas.openxmlformats.org/officeDocument/2006/relationships/image" Target="../media/image1810.png"/><Relationship Id="rId158" Type="http://schemas.openxmlformats.org/officeDocument/2006/relationships/customXml" Target="../ink/ink1786.xml"/><Relationship Id="rId20" Type="http://schemas.openxmlformats.org/officeDocument/2006/relationships/customXml" Target="../ink/ink1717.xml"/><Relationship Id="rId41" Type="http://schemas.openxmlformats.org/officeDocument/2006/relationships/image" Target="../media/image1762.png"/><Relationship Id="rId62" Type="http://schemas.openxmlformats.org/officeDocument/2006/relationships/customXml" Target="../ink/ink1738.xml"/><Relationship Id="rId83" Type="http://schemas.openxmlformats.org/officeDocument/2006/relationships/image" Target="../media/image1783.png"/><Relationship Id="rId88" Type="http://schemas.openxmlformats.org/officeDocument/2006/relationships/customXml" Target="../ink/ink1751.xml"/><Relationship Id="rId111" Type="http://schemas.openxmlformats.org/officeDocument/2006/relationships/image" Target="../media/image1797.png"/><Relationship Id="rId132" Type="http://schemas.openxmlformats.org/officeDocument/2006/relationships/customXml" Target="../ink/ink1773.xml"/><Relationship Id="rId153" Type="http://schemas.openxmlformats.org/officeDocument/2006/relationships/image" Target="../media/image1818.png"/><Relationship Id="rId174" Type="http://schemas.openxmlformats.org/officeDocument/2006/relationships/customXml" Target="../ink/ink1794.xml"/><Relationship Id="rId179" Type="http://schemas.openxmlformats.org/officeDocument/2006/relationships/image" Target="../media/image1831.png"/><Relationship Id="rId195" Type="http://schemas.openxmlformats.org/officeDocument/2006/relationships/image" Target="../media/image1839.png"/><Relationship Id="rId190" Type="http://schemas.openxmlformats.org/officeDocument/2006/relationships/customXml" Target="../ink/ink1802.xml"/><Relationship Id="rId204" Type="http://schemas.openxmlformats.org/officeDocument/2006/relationships/customXml" Target="../ink/ink1809.xml"/><Relationship Id="rId15" Type="http://schemas.openxmlformats.org/officeDocument/2006/relationships/image" Target="../media/image1749.png"/><Relationship Id="rId36" Type="http://schemas.openxmlformats.org/officeDocument/2006/relationships/customXml" Target="../ink/ink1725.xml"/><Relationship Id="rId57" Type="http://schemas.openxmlformats.org/officeDocument/2006/relationships/image" Target="../media/image1770.png"/><Relationship Id="rId106" Type="http://schemas.openxmlformats.org/officeDocument/2006/relationships/customXml" Target="../ink/ink1760.xml"/><Relationship Id="rId127" Type="http://schemas.openxmlformats.org/officeDocument/2006/relationships/image" Target="../media/image1805.png"/><Relationship Id="rId10" Type="http://schemas.openxmlformats.org/officeDocument/2006/relationships/customXml" Target="../ink/ink1712.xml"/><Relationship Id="rId31" Type="http://schemas.openxmlformats.org/officeDocument/2006/relationships/image" Target="../media/image1757.png"/><Relationship Id="rId52" Type="http://schemas.openxmlformats.org/officeDocument/2006/relationships/customXml" Target="../ink/ink1733.xml"/><Relationship Id="rId73" Type="http://schemas.openxmlformats.org/officeDocument/2006/relationships/image" Target="../media/image1778.png"/><Relationship Id="rId78" Type="http://schemas.openxmlformats.org/officeDocument/2006/relationships/customXml" Target="../ink/ink1746.xml"/><Relationship Id="rId94" Type="http://schemas.openxmlformats.org/officeDocument/2006/relationships/customXml" Target="../ink/ink1754.xml"/><Relationship Id="rId99" Type="http://schemas.openxmlformats.org/officeDocument/2006/relationships/image" Target="../media/image1791.png"/><Relationship Id="rId101" Type="http://schemas.openxmlformats.org/officeDocument/2006/relationships/image" Target="../media/image1792.png"/><Relationship Id="rId122" Type="http://schemas.openxmlformats.org/officeDocument/2006/relationships/customXml" Target="../ink/ink1768.xml"/><Relationship Id="rId143" Type="http://schemas.openxmlformats.org/officeDocument/2006/relationships/image" Target="../media/image1813.png"/><Relationship Id="rId148" Type="http://schemas.openxmlformats.org/officeDocument/2006/relationships/customXml" Target="../ink/ink1781.xml"/><Relationship Id="rId164" Type="http://schemas.openxmlformats.org/officeDocument/2006/relationships/customXml" Target="../ink/ink1789.xml"/><Relationship Id="rId169" Type="http://schemas.openxmlformats.org/officeDocument/2006/relationships/image" Target="../media/image1826.png"/><Relationship Id="rId185" Type="http://schemas.openxmlformats.org/officeDocument/2006/relationships/image" Target="../media/image1834.png"/><Relationship Id="rId4" Type="http://schemas.openxmlformats.org/officeDocument/2006/relationships/customXml" Target="../ink/ink1709.xml"/><Relationship Id="rId9" Type="http://schemas.openxmlformats.org/officeDocument/2006/relationships/image" Target="../media/image1746.png"/><Relationship Id="rId180" Type="http://schemas.openxmlformats.org/officeDocument/2006/relationships/customXml" Target="../ink/ink1797.xml"/><Relationship Id="rId26" Type="http://schemas.openxmlformats.org/officeDocument/2006/relationships/customXml" Target="../ink/ink1720.xml"/><Relationship Id="rId47" Type="http://schemas.openxmlformats.org/officeDocument/2006/relationships/image" Target="../media/image1765.png"/><Relationship Id="rId68" Type="http://schemas.openxmlformats.org/officeDocument/2006/relationships/customXml" Target="../ink/ink1741.xml"/><Relationship Id="rId89" Type="http://schemas.openxmlformats.org/officeDocument/2006/relationships/image" Target="../media/image1786.png"/><Relationship Id="rId112" Type="http://schemas.openxmlformats.org/officeDocument/2006/relationships/customXml" Target="../ink/ink1763.xml"/><Relationship Id="rId133" Type="http://schemas.openxmlformats.org/officeDocument/2006/relationships/image" Target="../media/image1808.png"/><Relationship Id="rId154" Type="http://schemas.openxmlformats.org/officeDocument/2006/relationships/customXml" Target="../ink/ink1784.xml"/><Relationship Id="rId175" Type="http://schemas.openxmlformats.org/officeDocument/2006/relationships/image" Target="../media/image1829.png"/><Relationship Id="rId196" Type="http://schemas.openxmlformats.org/officeDocument/2006/relationships/customXml" Target="../ink/ink1805.xml"/><Relationship Id="rId200" Type="http://schemas.openxmlformats.org/officeDocument/2006/relationships/customXml" Target="../ink/ink1807.xml"/><Relationship Id="rId16" Type="http://schemas.openxmlformats.org/officeDocument/2006/relationships/customXml" Target="../ink/ink1715.xml"/><Relationship Id="rId37" Type="http://schemas.openxmlformats.org/officeDocument/2006/relationships/image" Target="../media/image1760.png"/><Relationship Id="rId58" Type="http://schemas.openxmlformats.org/officeDocument/2006/relationships/customXml" Target="../ink/ink1736.xml"/><Relationship Id="rId79" Type="http://schemas.openxmlformats.org/officeDocument/2006/relationships/image" Target="../media/image1781.png"/><Relationship Id="rId102" Type="http://schemas.openxmlformats.org/officeDocument/2006/relationships/customXml" Target="../ink/ink1758.xml"/><Relationship Id="rId123" Type="http://schemas.openxmlformats.org/officeDocument/2006/relationships/image" Target="../media/image1803.png"/><Relationship Id="rId144" Type="http://schemas.openxmlformats.org/officeDocument/2006/relationships/customXml" Target="../ink/ink1779.xml"/><Relationship Id="rId90" Type="http://schemas.openxmlformats.org/officeDocument/2006/relationships/customXml" Target="../ink/ink1752.xml"/><Relationship Id="rId165" Type="http://schemas.openxmlformats.org/officeDocument/2006/relationships/image" Target="../media/image1824.png"/><Relationship Id="rId186" Type="http://schemas.openxmlformats.org/officeDocument/2006/relationships/customXml" Target="../ink/ink1800.xml"/><Relationship Id="rId27" Type="http://schemas.openxmlformats.org/officeDocument/2006/relationships/image" Target="../media/image1755.png"/><Relationship Id="rId48" Type="http://schemas.openxmlformats.org/officeDocument/2006/relationships/customXml" Target="../ink/ink1731.xml"/><Relationship Id="rId69" Type="http://schemas.openxmlformats.org/officeDocument/2006/relationships/image" Target="../media/image1776.png"/><Relationship Id="rId113" Type="http://schemas.openxmlformats.org/officeDocument/2006/relationships/image" Target="../media/image1798.png"/><Relationship Id="rId134" Type="http://schemas.openxmlformats.org/officeDocument/2006/relationships/customXml" Target="../ink/ink1774.xml"/><Relationship Id="rId80" Type="http://schemas.openxmlformats.org/officeDocument/2006/relationships/customXml" Target="../ink/ink1747.xml"/><Relationship Id="rId155" Type="http://schemas.openxmlformats.org/officeDocument/2006/relationships/image" Target="../media/image1819.png"/><Relationship Id="rId176" Type="http://schemas.openxmlformats.org/officeDocument/2006/relationships/customXml" Target="../ink/ink1795.xml"/><Relationship Id="rId197" Type="http://schemas.openxmlformats.org/officeDocument/2006/relationships/image" Target="../media/image1840.png"/><Relationship Id="rId201" Type="http://schemas.openxmlformats.org/officeDocument/2006/relationships/image" Target="../media/image1842.png"/><Relationship Id="rId17" Type="http://schemas.openxmlformats.org/officeDocument/2006/relationships/image" Target="../media/image1750.png"/><Relationship Id="rId38" Type="http://schemas.openxmlformats.org/officeDocument/2006/relationships/customXml" Target="../ink/ink1726.xml"/><Relationship Id="rId59" Type="http://schemas.openxmlformats.org/officeDocument/2006/relationships/image" Target="../media/image1771.png"/><Relationship Id="rId103" Type="http://schemas.openxmlformats.org/officeDocument/2006/relationships/image" Target="../media/image1793.png"/><Relationship Id="rId124" Type="http://schemas.openxmlformats.org/officeDocument/2006/relationships/customXml" Target="../ink/ink1769.xml"/><Relationship Id="rId70" Type="http://schemas.openxmlformats.org/officeDocument/2006/relationships/customXml" Target="../ink/ink1742.xml"/><Relationship Id="rId91" Type="http://schemas.openxmlformats.org/officeDocument/2006/relationships/image" Target="../media/image1787.png"/><Relationship Id="rId145" Type="http://schemas.openxmlformats.org/officeDocument/2006/relationships/image" Target="../media/image1814.png"/><Relationship Id="rId166" Type="http://schemas.openxmlformats.org/officeDocument/2006/relationships/customXml" Target="../ink/ink1790.xml"/><Relationship Id="rId187" Type="http://schemas.openxmlformats.org/officeDocument/2006/relationships/image" Target="../media/image1835.png"/><Relationship Id="rId1" Type="http://schemas.openxmlformats.org/officeDocument/2006/relationships/slideLayout" Target="../slideLayouts/slideLayout7.xml"/><Relationship Id="rId28" Type="http://schemas.openxmlformats.org/officeDocument/2006/relationships/customXml" Target="../ink/ink1721.xml"/><Relationship Id="rId49" Type="http://schemas.openxmlformats.org/officeDocument/2006/relationships/image" Target="../media/image1766.png"/><Relationship Id="rId114" Type="http://schemas.openxmlformats.org/officeDocument/2006/relationships/customXml" Target="../ink/ink1764.xml"/><Relationship Id="rId60" Type="http://schemas.openxmlformats.org/officeDocument/2006/relationships/customXml" Target="../ink/ink1737.xml"/><Relationship Id="rId81" Type="http://schemas.openxmlformats.org/officeDocument/2006/relationships/image" Target="../media/image1782.png"/><Relationship Id="rId135" Type="http://schemas.openxmlformats.org/officeDocument/2006/relationships/image" Target="../media/image1809.png"/><Relationship Id="rId156" Type="http://schemas.openxmlformats.org/officeDocument/2006/relationships/customXml" Target="../ink/ink1785.xml"/><Relationship Id="rId177" Type="http://schemas.openxmlformats.org/officeDocument/2006/relationships/image" Target="../media/image1830.png"/><Relationship Id="rId198" Type="http://schemas.openxmlformats.org/officeDocument/2006/relationships/customXml" Target="../ink/ink1806.xml"/><Relationship Id="rId202" Type="http://schemas.openxmlformats.org/officeDocument/2006/relationships/customXml" Target="../ink/ink1808.xml"/><Relationship Id="rId18" Type="http://schemas.openxmlformats.org/officeDocument/2006/relationships/customXml" Target="../ink/ink1716.xml"/><Relationship Id="rId39" Type="http://schemas.openxmlformats.org/officeDocument/2006/relationships/image" Target="../media/image1761.png"/><Relationship Id="rId50" Type="http://schemas.openxmlformats.org/officeDocument/2006/relationships/customXml" Target="../ink/ink1732.xml"/><Relationship Id="rId104" Type="http://schemas.openxmlformats.org/officeDocument/2006/relationships/customXml" Target="../ink/ink1759.xml"/><Relationship Id="rId125" Type="http://schemas.openxmlformats.org/officeDocument/2006/relationships/image" Target="../media/image1804.png"/><Relationship Id="rId146" Type="http://schemas.openxmlformats.org/officeDocument/2006/relationships/customXml" Target="../ink/ink1780.xml"/><Relationship Id="rId167" Type="http://schemas.openxmlformats.org/officeDocument/2006/relationships/image" Target="../media/image1825.png"/><Relationship Id="rId188" Type="http://schemas.openxmlformats.org/officeDocument/2006/relationships/customXml" Target="../ink/ink1801.xml"/><Relationship Id="rId71" Type="http://schemas.openxmlformats.org/officeDocument/2006/relationships/image" Target="../media/image1777.png"/><Relationship Id="rId92" Type="http://schemas.openxmlformats.org/officeDocument/2006/relationships/customXml" Target="../ink/ink1753.xml"/><Relationship Id="rId2" Type="http://schemas.openxmlformats.org/officeDocument/2006/relationships/customXml" Target="../ink/ink1708.xml"/><Relationship Id="rId29" Type="http://schemas.openxmlformats.org/officeDocument/2006/relationships/image" Target="../media/image1756.png"/></Relationships>
</file>

<file path=ppt/slides/_rels/slide18.xml.rels><?xml version="1.0" encoding="UTF-8" standalone="yes"?>
<Relationships xmlns="http://schemas.openxmlformats.org/package/2006/relationships"><Relationship Id="rId117" Type="http://schemas.openxmlformats.org/officeDocument/2006/relationships/image" Target="../media/image1903.png"/><Relationship Id="rId299" Type="http://schemas.openxmlformats.org/officeDocument/2006/relationships/image" Target="../media/image1992.png"/><Relationship Id="rId21" Type="http://schemas.openxmlformats.org/officeDocument/2006/relationships/image" Target="../media/image1855.png"/><Relationship Id="rId63" Type="http://schemas.openxmlformats.org/officeDocument/2006/relationships/image" Target="../media/image1876.png"/><Relationship Id="rId159" Type="http://schemas.openxmlformats.org/officeDocument/2006/relationships/image" Target="../media/image1924.png"/><Relationship Id="rId324" Type="http://schemas.openxmlformats.org/officeDocument/2006/relationships/customXml" Target="../ink/ink1970.xml"/><Relationship Id="rId366" Type="http://schemas.openxmlformats.org/officeDocument/2006/relationships/customXml" Target="../ink/ink1991.xml"/><Relationship Id="rId170" Type="http://schemas.openxmlformats.org/officeDocument/2006/relationships/customXml" Target="../ink/ink1893.xml"/><Relationship Id="rId226" Type="http://schemas.openxmlformats.org/officeDocument/2006/relationships/customXml" Target="../ink/ink1921.xml"/><Relationship Id="rId268" Type="http://schemas.openxmlformats.org/officeDocument/2006/relationships/customXml" Target="../ink/ink1942.xml"/><Relationship Id="rId32" Type="http://schemas.openxmlformats.org/officeDocument/2006/relationships/customXml" Target="../ink/ink1824.xml"/><Relationship Id="rId74" Type="http://schemas.openxmlformats.org/officeDocument/2006/relationships/customXml" Target="../ink/ink1845.xml"/><Relationship Id="rId128" Type="http://schemas.openxmlformats.org/officeDocument/2006/relationships/customXml" Target="../ink/ink1872.xml"/><Relationship Id="rId335" Type="http://schemas.openxmlformats.org/officeDocument/2006/relationships/image" Target="../media/image2010.png"/><Relationship Id="rId377" Type="http://schemas.openxmlformats.org/officeDocument/2006/relationships/image" Target="../media/image2031.png"/><Relationship Id="rId5" Type="http://schemas.openxmlformats.org/officeDocument/2006/relationships/image" Target="../media/image1847.emf"/><Relationship Id="rId181" Type="http://schemas.openxmlformats.org/officeDocument/2006/relationships/image" Target="../media/image1935.png"/><Relationship Id="rId237" Type="http://schemas.openxmlformats.org/officeDocument/2006/relationships/image" Target="../media/image1961.png"/><Relationship Id="rId279" Type="http://schemas.openxmlformats.org/officeDocument/2006/relationships/image" Target="../media/image1982.png"/><Relationship Id="rId43" Type="http://schemas.openxmlformats.org/officeDocument/2006/relationships/image" Target="../media/image1866.png"/><Relationship Id="rId139" Type="http://schemas.openxmlformats.org/officeDocument/2006/relationships/image" Target="../media/image1914.png"/><Relationship Id="rId290" Type="http://schemas.openxmlformats.org/officeDocument/2006/relationships/customXml" Target="../ink/ink1953.xml"/><Relationship Id="rId304" Type="http://schemas.openxmlformats.org/officeDocument/2006/relationships/customXml" Target="../ink/ink1960.xml"/><Relationship Id="rId346" Type="http://schemas.openxmlformats.org/officeDocument/2006/relationships/customXml" Target="../ink/ink1981.xml"/><Relationship Id="rId85" Type="http://schemas.openxmlformats.org/officeDocument/2006/relationships/image" Target="../media/image1887.png"/><Relationship Id="rId150" Type="http://schemas.openxmlformats.org/officeDocument/2006/relationships/customXml" Target="../ink/ink1883.xml"/><Relationship Id="rId192" Type="http://schemas.openxmlformats.org/officeDocument/2006/relationships/customXml" Target="../ink/ink1904.xml"/><Relationship Id="rId206" Type="http://schemas.openxmlformats.org/officeDocument/2006/relationships/customXml" Target="../ink/ink1911.xml"/><Relationship Id="rId248" Type="http://schemas.openxmlformats.org/officeDocument/2006/relationships/customXml" Target="../ink/ink1932.xml"/><Relationship Id="rId12" Type="http://schemas.openxmlformats.org/officeDocument/2006/relationships/customXml" Target="../ink/ink1814.xml"/><Relationship Id="rId108" Type="http://schemas.openxmlformats.org/officeDocument/2006/relationships/customXml" Target="../ink/ink1862.xml"/><Relationship Id="rId315" Type="http://schemas.openxmlformats.org/officeDocument/2006/relationships/image" Target="../media/image2000.png"/><Relationship Id="rId357" Type="http://schemas.openxmlformats.org/officeDocument/2006/relationships/image" Target="../media/image2021.png"/><Relationship Id="rId54" Type="http://schemas.openxmlformats.org/officeDocument/2006/relationships/customXml" Target="../ink/ink1835.xml"/><Relationship Id="rId96" Type="http://schemas.openxmlformats.org/officeDocument/2006/relationships/customXml" Target="../ink/ink1856.xml"/><Relationship Id="rId161" Type="http://schemas.openxmlformats.org/officeDocument/2006/relationships/image" Target="../media/image1925.png"/><Relationship Id="rId217" Type="http://schemas.openxmlformats.org/officeDocument/2006/relationships/image" Target="../media/image1951.png"/><Relationship Id="rId259" Type="http://schemas.openxmlformats.org/officeDocument/2006/relationships/image" Target="../media/image1972.png"/><Relationship Id="rId23" Type="http://schemas.openxmlformats.org/officeDocument/2006/relationships/image" Target="../media/image1856.png"/><Relationship Id="rId119" Type="http://schemas.openxmlformats.org/officeDocument/2006/relationships/image" Target="../media/image1904.png"/><Relationship Id="rId270" Type="http://schemas.openxmlformats.org/officeDocument/2006/relationships/customXml" Target="../ink/ink1943.xml"/><Relationship Id="rId326" Type="http://schemas.openxmlformats.org/officeDocument/2006/relationships/customXml" Target="../ink/ink1971.xml"/><Relationship Id="rId65" Type="http://schemas.openxmlformats.org/officeDocument/2006/relationships/image" Target="../media/image1877.png"/><Relationship Id="rId130" Type="http://schemas.openxmlformats.org/officeDocument/2006/relationships/customXml" Target="../ink/ink1873.xml"/><Relationship Id="rId368" Type="http://schemas.openxmlformats.org/officeDocument/2006/relationships/customXml" Target="../ink/ink1992.xml"/><Relationship Id="rId172" Type="http://schemas.openxmlformats.org/officeDocument/2006/relationships/customXml" Target="../ink/ink1894.xml"/><Relationship Id="rId228" Type="http://schemas.openxmlformats.org/officeDocument/2006/relationships/customXml" Target="../ink/ink1922.xml"/><Relationship Id="rId281" Type="http://schemas.openxmlformats.org/officeDocument/2006/relationships/image" Target="../media/image1983.png"/><Relationship Id="rId337" Type="http://schemas.openxmlformats.org/officeDocument/2006/relationships/image" Target="../media/image2011.png"/><Relationship Id="rId34" Type="http://schemas.openxmlformats.org/officeDocument/2006/relationships/customXml" Target="../ink/ink1825.xml"/><Relationship Id="rId76" Type="http://schemas.openxmlformats.org/officeDocument/2006/relationships/customXml" Target="../ink/ink1846.xml"/><Relationship Id="rId141" Type="http://schemas.openxmlformats.org/officeDocument/2006/relationships/image" Target="../media/image1915.png"/><Relationship Id="rId379" Type="http://schemas.openxmlformats.org/officeDocument/2006/relationships/image" Target="../media/image2032.png"/><Relationship Id="rId7" Type="http://schemas.openxmlformats.org/officeDocument/2006/relationships/image" Target="../media/image1848.png"/><Relationship Id="rId183" Type="http://schemas.openxmlformats.org/officeDocument/2006/relationships/image" Target="../media/image1936.png"/><Relationship Id="rId239" Type="http://schemas.openxmlformats.org/officeDocument/2006/relationships/image" Target="../media/image1962.png"/><Relationship Id="rId250" Type="http://schemas.openxmlformats.org/officeDocument/2006/relationships/customXml" Target="../ink/ink1933.xml"/><Relationship Id="rId292" Type="http://schemas.openxmlformats.org/officeDocument/2006/relationships/customXml" Target="../ink/ink1954.xml"/><Relationship Id="rId306" Type="http://schemas.openxmlformats.org/officeDocument/2006/relationships/customXml" Target="../ink/ink1961.xml"/><Relationship Id="rId45" Type="http://schemas.openxmlformats.org/officeDocument/2006/relationships/image" Target="../media/image1867.png"/><Relationship Id="rId87" Type="http://schemas.openxmlformats.org/officeDocument/2006/relationships/image" Target="../media/image1888.png"/><Relationship Id="rId110" Type="http://schemas.openxmlformats.org/officeDocument/2006/relationships/customXml" Target="../ink/ink1863.xml"/><Relationship Id="rId348" Type="http://schemas.openxmlformats.org/officeDocument/2006/relationships/customXml" Target="../ink/ink1982.xml"/><Relationship Id="rId152" Type="http://schemas.openxmlformats.org/officeDocument/2006/relationships/customXml" Target="../ink/ink1884.xml"/><Relationship Id="rId194" Type="http://schemas.openxmlformats.org/officeDocument/2006/relationships/customXml" Target="../ink/ink1905.xml"/><Relationship Id="rId208" Type="http://schemas.openxmlformats.org/officeDocument/2006/relationships/customXml" Target="../ink/ink1912.xml"/><Relationship Id="rId261" Type="http://schemas.openxmlformats.org/officeDocument/2006/relationships/image" Target="../media/image1973.png"/><Relationship Id="rId14" Type="http://schemas.openxmlformats.org/officeDocument/2006/relationships/customXml" Target="../ink/ink1815.xml"/><Relationship Id="rId56" Type="http://schemas.openxmlformats.org/officeDocument/2006/relationships/customXml" Target="../ink/ink1836.xml"/><Relationship Id="rId317" Type="http://schemas.openxmlformats.org/officeDocument/2006/relationships/image" Target="../media/image2001.png"/><Relationship Id="rId359" Type="http://schemas.openxmlformats.org/officeDocument/2006/relationships/image" Target="../media/image2022.png"/><Relationship Id="rId98" Type="http://schemas.openxmlformats.org/officeDocument/2006/relationships/customXml" Target="../ink/ink1857.xml"/><Relationship Id="rId121" Type="http://schemas.openxmlformats.org/officeDocument/2006/relationships/image" Target="../media/image1905.png"/><Relationship Id="rId163" Type="http://schemas.openxmlformats.org/officeDocument/2006/relationships/image" Target="../media/image1926.png"/><Relationship Id="rId219" Type="http://schemas.openxmlformats.org/officeDocument/2006/relationships/image" Target="../media/image1952.png"/><Relationship Id="rId370" Type="http://schemas.openxmlformats.org/officeDocument/2006/relationships/customXml" Target="../ink/ink1993.xml"/><Relationship Id="rId230" Type="http://schemas.openxmlformats.org/officeDocument/2006/relationships/customXml" Target="../ink/ink1923.xml"/><Relationship Id="rId25" Type="http://schemas.openxmlformats.org/officeDocument/2006/relationships/image" Target="../media/image1857.png"/><Relationship Id="rId67" Type="http://schemas.openxmlformats.org/officeDocument/2006/relationships/image" Target="../media/image1878.png"/><Relationship Id="rId272" Type="http://schemas.openxmlformats.org/officeDocument/2006/relationships/customXml" Target="../ink/ink1944.xml"/><Relationship Id="rId328" Type="http://schemas.openxmlformats.org/officeDocument/2006/relationships/customXml" Target="../ink/ink1972.xml"/><Relationship Id="rId132" Type="http://schemas.openxmlformats.org/officeDocument/2006/relationships/customXml" Target="../ink/ink1874.xml"/><Relationship Id="rId174" Type="http://schemas.openxmlformats.org/officeDocument/2006/relationships/customXml" Target="../ink/ink1895.xml"/><Relationship Id="rId381" Type="http://schemas.openxmlformats.org/officeDocument/2006/relationships/image" Target="../media/image2033.png"/><Relationship Id="rId241" Type="http://schemas.openxmlformats.org/officeDocument/2006/relationships/image" Target="../media/image1963.png"/><Relationship Id="rId36" Type="http://schemas.openxmlformats.org/officeDocument/2006/relationships/customXml" Target="../ink/ink1826.xml"/><Relationship Id="rId283" Type="http://schemas.openxmlformats.org/officeDocument/2006/relationships/image" Target="../media/image1984.png"/><Relationship Id="rId339" Type="http://schemas.openxmlformats.org/officeDocument/2006/relationships/image" Target="../media/image2012.png"/><Relationship Id="rId78" Type="http://schemas.openxmlformats.org/officeDocument/2006/relationships/customXml" Target="../ink/ink1847.xml"/><Relationship Id="rId101" Type="http://schemas.openxmlformats.org/officeDocument/2006/relationships/image" Target="../media/image1895.png"/><Relationship Id="rId143" Type="http://schemas.openxmlformats.org/officeDocument/2006/relationships/image" Target="../media/image1916.png"/><Relationship Id="rId185" Type="http://schemas.openxmlformats.org/officeDocument/2006/relationships/image" Target="../media/image1937.png"/><Relationship Id="rId350" Type="http://schemas.openxmlformats.org/officeDocument/2006/relationships/customXml" Target="../ink/ink1983.xml"/><Relationship Id="rId9" Type="http://schemas.openxmlformats.org/officeDocument/2006/relationships/image" Target="../media/image1849.png"/><Relationship Id="rId210" Type="http://schemas.openxmlformats.org/officeDocument/2006/relationships/customXml" Target="../ink/ink1913.xml"/><Relationship Id="rId252" Type="http://schemas.openxmlformats.org/officeDocument/2006/relationships/customXml" Target="../ink/ink1934.xml"/><Relationship Id="rId294" Type="http://schemas.openxmlformats.org/officeDocument/2006/relationships/customXml" Target="../ink/ink1955.xml"/><Relationship Id="rId308" Type="http://schemas.openxmlformats.org/officeDocument/2006/relationships/customXml" Target="../ink/ink1962.xml"/><Relationship Id="rId47" Type="http://schemas.openxmlformats.org/officeDocument/2006/relationships/image" Target="../media/image1868.png"/><Relationship Id="rId68" Type="http://schemas.openxmlformats.org/officeDocument/2006/relationships/customXml" Target="../ink/ink1842.xml"/><Relationship Id="rId89" Type="http://schemas.openxmlformats.org/officeDocument/2006/relationships/image" Target="../media/image1889.png"/><Relationship Id="rId112" Type="http://schemas.openxmlformats.org/officeDocument/2006/relationships/customXml" Target="../ink/ink1864.xml"/><Relationship Id="rId133" Type="http://schemas.openxmlformats.org/officeDocument/2006/relationships/image" Target="../media/image1911.png"/><Relationship Id="rId154" Type="http://schemas.openxmlformats.org/officeDocument/2006/relationships/customXml" Target="../ink/ink1885.xml"/><Relationship Id="rId175" Type="http://schemas.openxmlformats.org/officeDocument/2006/relationships/image" Target="../media/image1932.png"/><Relationship Id="rId340" Type="http://schemas.openxmlformats.org/officeDocument/2006/relationships/customXml" Target="../ink/ink1978.xml"/><Relationship Id="rId361" Type="http://schemas.openxmlformats.org/officeDocument/2006/relationships/image" Target="../media/image2023.png"/><Relationship Id="rId196" Type="http://schemas.openxmlformats.org/officeDocument/2006/relationships/customXml" Target="../ink/ink1906.xml"/><Relationship Id="rId200" Type="http://schemas.openxmlformats.org/officeDocument/2006/relationships/customXml" Target="../ink/ink1908.xml"/><Relationship Id="rId382" Type="http://schemas.openxmlformats.org/officeDocument/2006/relationships/customXml" Target="../ink/ink1999.xml"/><Relationship Id="rId16" Type="http://schemas.openxmlformats.org/officeDocument/2006/relationships/customXml" Target="../ink/ink1816.xml"/><Relationship Id="rId221" Type="http://schemas.openxmlformats.org/officeDocument/2006/relationships/image" Target="../media/image1953.png"/><Relationship Id="rId242" Type="http://schemas.openxmlformats.org/officeDocument/2006/relationships/customXml" Target="../ink/ink1929.xml"/><Relationship Id="rId263" Type="http://schemas.openxmlformats.org/officeDocument/2006/relationships/image" Target="../media/image1974.png"/><Relationship Id="rId284" Type="http://schemas.openxmlformats.org/officeDocument/2006/relationships/customXml" Target="../ink/ink1950.xml"/><Relationship Id="rId319" Type="http://schemas.openxmlformats.org/officeDocument/2006/relationships/image" Target="../media/image2002.png"/><Relationship Id="rId37" Type="http://schemas.openxmlformats.org/officeDocument/2006/relationships/image" Target="../media/image1863.png"/><Relationship Id="rId58" Type="http://schemas.openxmlformats.org/officeDocument/2006/relationships/customXml" Target="../ink/ink1837.xml"/><Relationship Id="rId79" Type="http://schemas.openxmlformats.org/officeDocument/2006/relationships/image" Target="../media/image1884.png"/><Relationship Id="rId102" Type="http://schemas.openxmlformats.org/officeDocument/2006/relationships/customXml" Target="../ink/ink1859.xml"/><Relationship Id="rId123" Type="http://schemas.openxmlformats.org/officeDocument/2006/relationships/image" Target="../media/image1906.png"/><Relationship Id="rId144" Type="http://schemas.openxmlformats.org/officeDocument/2006/relationships/customXml" Target="../ink/ink1880.xml"/><Relationship Id="rId330" Type="http://schemas.openxmlformats.org/officeDocument/2006/relationships/customXml" Target="../ink/ink1973.xml"/><Relationship Id="rId90" Type="http://schemas.openxmlformats.org/officeDocument/2006/relationships/customXml" Target="../ink/ink1853.xml"/><Relationship Id="rId165" Type="http://schemas.openxmlformats.org/officeDocument/2006/relationships/image" Target="../media/image1927.png"/><Relationship Id="rId186" Type="http://schemas.openxmlformats.org/officeDocument/2006/relationships/customXml" Target="../ink/ink1901.xml"/><Relationship Id="rId351" Type="http://schemas.openxmlformats.org/officeDocument/2006/relationships/image" Target="../media/image2018.png"/><Relationship Id="rId372" Type="http://schemas.openxmlformats.org/officeDocument/2006/relationships/customXml" Target="../ink/ink1994.xml"/><Relationship Id="rId211" Type="http://schemas.openxmlformats.org/officeDocument/2006/relationships/image" Target="../media/image1948.png"/><Relationship Id="rId232" Type="http://schemas.openxmlformats.org/officeDocument/2006/relationships/customXml" Target="../ink/ink1924.xml"/><Relationship Id="rId253" Type="http://schemas.openxmlformats.org/officeDocument/2006/relationships/image" Target="../media/image1969.png"/><Relationship Id="rId274" Type="http://schemas.openxmlformats.org/officeDocument/2006/relationships/customXml" Target="../ink/ink1945.xml"/><Relationship Id="rId295" Type="http://schemas.openxmlformats.org/officeDocument/2006/relationships/image" Target="../media/image1990.png"/><Relationship Id="rId309" Type="http://schemas.openxmlformats.org/officeDocument/2006/relationships/image" Target="../media/image1997.png"/><Relationship Id="rId27" Type="http://schemas.openxmlformats.org/officeDocument/2006/relationships/image" Target="../media/image1858.png"/><Relationship Id="rId48" Type="http://schemas.openxmlformats.org/officeDocument/2006/relationships/customXml" Target="../ink/ink1832.xml"/><Relationship Id="rId69" Type="http://schemas.openxmlformats.org/officeDocument/2006/relationships/image" Target="../media/image1879.png"/><Relationship Id="rId113" Type="http://schemas.openxmlformats.org/officeDocument/2006/relationships/image" Target="../media/image1901.png"/><Relationship Id="rId134" Type="http://schemas.openxmlformats.org/officeDocument/2006/relationships/customXml" Target="../ink/ink1875.xml"/><Relationship Id="rId320" Type="http://schemas.openxmlformats.org/officeDocument/2006/relationships/customXml" Target="../ink/ink1968.xml"/><Relationship Id="rId80" Type="http://schemas.openxmlformats.org/officeDocument/2006/relationships/customXml" Target="../ink/ink1848.xml"/><Relationship Id="rId155" Type="http://schemas.openxmlformats.org/officeDocument/2006/relationships/image" Target="../media/image1922.png"/><Relationship Id="rId176" Type="http://schemas.openxmlformats.org/officeDocument/2006/relationships/customXml" Target="../ink/ink1896.xml"/><Relationship Id="rId197" Type="http://schemas.openxmlformats.org/officeDocument/2006/relationships/image" Target="../media/image1941.png"/><Relationship Id="rId341" Type="http://schemas.openxmlformats.org/officeDocument/2006/relationships/image" Target="../media/image2013.png"/><Relationship Id="rId362" Type="http://schemas.openxmlformats.org/officeDocument/2006/relationships/customXml" Target="../ink/ink1989.xml"/><Relationship Id="rId383" Type="http://schemas.openxmlformats.org/officeDocument/2006/relationships/image" Target="../media/image2034.png"/><Relationship Id="rId201" Type="http://schemas.openxmlformats.org/officeDocument/2006/relationships/image" Target="../media/image1943.png"/><Relationship Id="rId222" Type="http://schemas.openxmlformats.org/officeDocument/2006/relationships/customXml" Target="../ink/ink1919.xml"/><Relationship Id="rId243" Type="http://schemas.openxmlformats.org/officeDocument/2006/relationships/image" Target="../media/image1964.png"/><Relationship Id="rId264" Type="http://schemas.openxmlformats.org/officeDocument/2006/relationships/customXml" Target="../ink/ink1940.xml"/><Relationship Id="rId285" Type="http://schemas.openxmlformats.org/officeDocument/2006/relationships/image" Target="../media/image1985.png"/><Relationship Id="rId17" Type="http://schemas.openxmlformats.org/officeDocument/2006/relationships/image" Target="../media/image1853.png"/><Relationship Id="rId38" Type="http://schemas.openxmlformats.org/officeDocument/2006/relationships/customXml" Target="../ink/ink1827.xml"/><Relationship Id="rId59" Type="http://schemas.openxmlformats.org/officeDocument/2006/relationships/image" Target="../media/image1874.png"/><Relationship Id="rId103" Type="http://schemas.openxmlformats.org/officeDocument/2006/relationships/image" Target="../media/image1896.png"/><Relationship Id="rId124" Type="http://schemas.openxmlformats.org/officeDocument/2006/relationships/customXml" Target="../ink/ink1870.xml"/><Relationship Id="rId310" Type="http://schemas.openxmlformats.org/officeDocument/2006/relationships/customXml" Target="../ink/ink1963.xml"/><Relationship Id="rId70" Type="http://schemas.openxmlformats.org/officeDocument/2006/relationships/customXml" Target="../ink/ink1843.xml"/><Relationship Id="rId91" Type="http://schemas.openxmlformats.org/officeDocument/2006/relationships/image" Target="../media/image1890.png"/><Relationship Id="rId145" Type="http://schemas.openxmlformats.org/officeDocument/2006/relationships/image" Target="../media/image1917.png"/><Relationship Id="rId166" Type="http://schemas.openxmlformats.org/officeDocument/2006/relationships/customXml" Target="../ink/ink1891.xml"/><Relationship Id="rId187" Type="http://schemas.openxmlformats.org/officeDocument/2006/relationships/image" Target="../media/image1215.png"/><Relationship Id="rId331" Type="http://schemas.openxmlformats.org/officeDocument/2006/relationships/image" Target="../media/image2008.png"/><Relationship Id="rId352" Type="http://schemas.openxmlformats.org/officeDocument/2006/relationships/customXml" Target="../ink/ink1984.xml"/><Relationship Id="rId373" Type="http://schemas.openxmlformats.org/officeDocument/2006/relationships/image" Target="../media/image2029.png"/><Relationship Id="rId1" Type="http://schemas.openxmlformats.org/officeDocument/2006/relationships/slideLayout" Target="../slideLayouts/slideLayout7.xml"/><Relationship Id="rId212" Type="http://schemas.openxmlformats.org/officeDocument/2006/relationships/customXml" Target="../ink/ink1914.xml"/><Relationship Id="rId233" Type="http://schemas.openxmlformats.org/officeDocument/2006/relationships/image" Target="../media/image1959.png"/><Relationship Id="rId254" Type="http://schemas.openxmlformats.org/officeDocument/2006/relationships/customXml" Target="../ink/ink1935.xml"/><Relationship Id="rId28" Type="http://schemas.openxmlformats.org/officeDocument/2006/relationships/customXml" Target="../ink/ink1822.xml"/><Relationship Id="rId49" Type="http://schemas.openxmlformats.org/officeDocument/2006/relationships/image" Target="../media/image1869.png"/><Relationship Id="rId114" Type="http://schemas.openxmlformats.org/officeDocument/2006/relationships/customXml" Target="../ink/ink1865.xml"/><Relationship Id="rId275" Type="http://schemas.openxmlformats.org/officeDocument/2006/relationships/image" Target="../media/image1980.png"/><Relationship Id="rId296" Type="http://schemas.openxmlformats.org/officeDocument/2006/relationships/customXml" Target="../ink/ink1956.xml"/><Relationship Id="rId300" Type="http://schemas.openxmlformats.org/officeDocument/2006/relationships/customXml" Target="../ink/ink1958.xml"/><Relationship Id="rId60" Type="http://schemas.openxmlformats.org/officeDocument/2006/relationships/customXml" Target="../ink/ink1838.xml"/><Relationship Id="rId81" Type="http://schemas.openxmlformats.org/officeDocument/2006/relationships/image" Target="../media/image1885.png"/><Relationship Id="rId135" Type="http://schemas.openxmlformats.org/officeDocument/2006/relationships/image" Target="../media/image1912.png"/><Relationship Id="rId156" Type="http://schemas.openxmlformats.org/officeDocument/2006/relationships/customXml" Target="../ink/ink1886.xml"/><Relationship Id="rId177" Type="http://schemas.openxmlformats.org/officeDocument/2006/relationships/image" Target="../media/image1933.png"/><Relationship Id="rId198" Type="http://schemas.openxmlformats.org/officeDocument/2006/relationships/customXml" Target="../ink/ink1907.xml"/><Relationship Id="rId321" Type="http://schemas.openxmlformats.org/officeDocument/2006/relationships/image" Target="../media/image2003.png"/><Relationship Id="rId342" Type="http://schemas.openxmlformats.org/officeDocument/2006/relationships/customXml" Target="../ink/ink1979.xml"/><Relationship Id="rId363" Type="http://schemas.openxmlformats.org/officeDocument/2006/relationships/image" Target="../media/image2024.png"/><Relationship Id="rId384" Type="http://schemas.openxmlformats.org/officeDocument/2006/relationships/customXml" Target="../ink/ink2000.xml"/><Relationship Id="rId202" Type="http://schemas.openxmlformats.org/officeDocument/2006/relationships/customXml" Target="../ink/ink1909.xml"/><Relationship Id="rId223" Type="http://schemas.openxmlformats.org/officeDocument/2006/relationships/image" Target="../media/image1954.png"/><Relationship Id="rId244" Type="http://schemas.openxmlformats.org/officeDocument/2006/relationships/customXml" Target="../ink/ink1930.xml"/><Relationship Id="rId18" Type="http://schemas.openxmlformats.org/officeDocument/2006/relationships/customXml" Target="../ink/ink1817.xml"/><Relationship Id="rId39" Type="http://schemas.openxmlformats.org/officeDocument/2006/relationships/image" Target="../media/image1864.png"/><Relationship Id="rId265" Type="http://schemas.openxmlformats.org/officeDocument/2006/relationships/image" Target="../media/image1975.png"/><Relationship Id="rId286" Type="http://schemas.openxmlformats.org/officeDocument/2006/relationships/customXml" Target="../ink/ink1951.xml"/><Relationship Id="rId50" Type="http://schemas.openxmlformats.org/officeDocument/2006/relationships/customXml" Target="../ink/ink1833.xml"/><Relationship Id="rId104" Type="http://schemas.openxmlformats.org/officeDocument/2006/relationships/customXml" Target="../ink/ink1860.xml"/><Relationship Id="rId125" Type="http://schemas.openxmlformats.org/officeDocument/2006/relationships/image" Target="../media/image1907.png"/><Relationship Id="rId146" Type="http://schemas.openxmlformats.org/officeDocument/2006/relationships/customXml" Target="../ink/ink1881.xml"/><Relationship Id="rId167" Type="http://schemas.openxmlformats.org/officeDocument/2006/relationships/image" Target="../media/image1928.png"/><Relationship Id="rId188" Type="http://schemas.openxmlformats.org/officeDocument/2006/relationships/customXml" Target="../ink/ink1902.xml"/><Relationship Id="rId311" Type="http://schemas.openxmlformats.org/officeDocument/2006/relationships/image" Target="../media/image1998.png"/><Relationship Id="rId332" Type="http://schemas.openxmlformats.org/officeDocument/2006/relationships/customXml" Target="../ink/ink1974.xml"/><Relationship Id="rId353" Type="http://schemas.openxmlformats.org/officeDocument/2006/relationships/image" Target="../media/image2019.png"/><Relationship Id="rId374" Type="http://schemas.openxmlformats.org/officeDocument/2006/relationships/customXml" Target="../ink/ink1995.xml"/><Relationship Id="rId71" Type="http://schemas.openxmlformats.org/officeDocument/2006/relationships/image" Target="../media/image1880.png"/><Relationship Id="rId92" Type="http://schemas.openxmlformats.org/officeDocument/2006/relationships/customXml" Target="../ink/ink1854.xml"/><Relationship Id="rId213" Type="http://schemas.openxmlformats.org/officeDocument/2006/relationships/image" Target="../media/image1949.png"/><Relationship Id="rId234" Type="http://schemas.openxmlformats.org/officeDocument/2006/relationships/customXml" Target="../ink/ink1925.xml"/><Relationship Id="rId2" Type="http://schemas.openxmlformats.org/officeDocument/2006/relationships/notesSlide" Target="../notesSlides/notesSlide10.xml"/><Relationship Id="rId29" Type="http://schemas.openxmlformats.org/officeDocument/2006/relationships/image" Target="../media/image1859.png"/><Relationship Id="rId255" Type="http://schemas.openxmlformats.org/officeDocument/2006/relationships/image" Target="../media/image1970.png"/><Relationship Id="rId276" Type="http://schemas.openxmlformats.org/officeDocument/2006/relationships/customXml" Target="../ink/ink1946.xml"/><Relationship Id="rId297" Type="http://schemas.openxmlformats.org/officeDocument/2006/relationships/image" Target="../media/image1991.png"/><Relationship Id="rId40" Type="http://schemas.openxmlformats.org/officeDocument/2006/relationships/customXml" Target="../ink/ink1828.xml"/><Relationship Id="rId115" Type="http://schemas.openxmlformats.org/officeDocument/2006/relationships/image" Target="../media/image1902.png"/><Relationship Id="rId136" Type="http://schemas.openxmlformats.org/officeDocument/2006/relationships/customXml" Target="../ink/ink1876.xml"/><Relationship Id="rId157" Type="http://schemas.openxmlformats.org/officeDocument/2006/relationships/image" Target="../media/image1923.png"/><Relationship Id="rId178" Type="http://schemas.openxmlformats.org/officeDocument/2006/relationships/customXml" Target="../ink/ink1897.xml"/><Relationship Id="rId301" Type="http://schemas.openxmlformats.org/officeDocument/2006/relationships/image" Target="../media/image1993.png"/><Relationship Id="rId322" Type="http://schemas.openxmlformats.org/officeDocument/2006/relationships/customXml" Target="../ink/ink1969.xml"/><Relationship Id="rId343" Type="http://schemas.openxmlformats.org/officeDocument/2006/relationships/image" Target="../media/image2014.png"/><Relationship Id="rId364" Type="http://schemas.openxmlformats.org/officeDocument/2006/relationships/customXml" Target="../ink/ink1990.xml"/><Relationship Id="rId61" Type="http://schemas.openxmlformats.org/officeDocument/2006/relationships/image" Target="../media/image1875.png"/><Relationship Id="rId82" Type="http://schemas.openxmlformats.org/officeDocument/2006/relationships/customXml" Target="../ink/ink1849.xml"/><Relationship Id="rId199" Type="http://schemas.openxmlformats.org/officeDocument/2006/relationships/image" Target="../media/image1942.png"/><Relationship Id="rId203" Type="http://schemas.openxmlformats.org/officeDocument/2006/relationships/image" Target="../media/image1944.png"/><Relationship Id="rId385" Type="http://schemas.openxmlformats.org/officeDocument/2006/relationships/image" Target="../media/image2035.png"/><Relationship Id="rId19" Type="http://schemas.openxmlformats.org/officeDocument/2006/relationships/image" Target="../media/image1854.png"/><Relationship Id="rId224" Type="http://schemas.openxmlformats.org/officeDocument/2006/relationships/customXml" Target="../ink/ink1920.xml"/><Relationship Id="rId245" Type="http://schemas.openxmlformats.org/officeDocument/2006/relationships/image" Target="../media/image1965.png"/><Relationship Id="rId266" Type="http://schemas.openxmlformats.org/officeDocument/2006/relationships/customXml" Target="../ink/ink1941.xml"/><Relationship Id="rId287" Type="http://schemas.openxmlformats.org/officeDocument/2006/relationships/image" Target="../media/image1986.png"/><Relationship Id="rId30" Type="http://schemas.openxmlformats.org/officeDocument/2006/relationships/customXml" Target="../ink/ink1823.xml"/><Relationship Id="rId105" Type="http://schemas.openxmlformats.org/officeDocument/2006/relationships/image" Target="../media/image1897.png"/><Relationship Id="rId126" Type="http://schemas.openxmlformats.org/officeDocument/2006/relationships/customXml" Target="../ink/ink1871.xml"/><Relationship Id="rId147" Type="http://schemas.openxmlformats.org/officeDocument/2006/relationships/image" Target="../media/image1918.png"/><Relationship Id="rId168" Type="http://schemas.openxmlformats.org/officeDocument/2006/relationships/customXml" Target="../ink/ink1892.xml"/><Relationship Id="rId312" Type="http://schemas.openxmlformats.org/officeDocument/2006/relationships/customXml" Target="../ink/ink1964.xml"/><Relationship Id="rId333" Type="http://schemas.openxmlformats.org/officeDocument/2006/relationships/image" Target="../media/image2009.png"/><Relationship Id="rId354" Type="http://schemas.openxmlformats.org/officeDocument/2006/relationships/customXml" Target="../ink/ink1985.xml"/><Relationship Id="rId51" Type="http://schemas.openxmlformats.org/officeDocument/2006/relationships/image" Target="../media/image1870.png"/><Relationship Id="rId72" Type="http://schemas.openxmlformats.org/officeDocument/2006/relationships/customXml" Target="../ink/ink1844.xml"/><Relationship Id="rId93" Type="http://schemas.openxmlformats.org/officeDocument/2006/relationships/image" Target="../media/image1891.png"/><Relationship Id="rId189" Type="http://schemas.openxmlformats.org/officeDocument/2006/relationships/image" Target="../media/image1938.png"/><Relationship Id="rId375" Type="http://schemas.openxmlformats.org/officeDocument/2006/relationships/image" Target="../media/image2030.png"/><Relationship Id="rId3" Type="http://schemas.openxmlformats.org/officeDocument/2006/relationships/image" Target="../media/image1846.jpeg"/><Relationship Id="rId214" Type="http://schemas.openxmlformats.org/officeDocument/2006/relationships/customXml" Target="../ink/ink1915.xml"/><Relationship Id="rId235" Type="http://schemas.openxmlformats.org/officeDocument/2006/relationships/image" Target="../media/image1960.png"/><Relationship Id="rId256" Type="http://schemas.openxmlformats.org/officeDocument/2006/relationships/customXml" Target="../ink/ink1936.xml"/><Relationship Id="rId277" Type="http://schemas.openxmlformats.org/officeDocument/2006/relationships/image" Target="../media/image1981.png"/><Relationship Id="rId298" Type="http://schemas.openxmlformats.org/officeDocument/2006/relationships/customXml" Target="../ink/ink1957.xml"/><Relationship Id="rId116" Type="http://schemas.openxmlformats.org/officeDocument/2006/relationships/customXml" Target="../ink/ink1866.xml"/><Relationship Id="rId137" Type="http://schemas.openxmlformats.org/officeDocument/2006/relationships/image" Target="../media/image1913.png"/><Relationship Id="rId158" Type="http://schemas.openxmlformats.org/officeDocument/2006/relationships/customXml" Target="../ink/ink1887.xml"/><Relationship Id="rId302" Type="http://schemas.openxmlformats.org/officeDocument/2006/relationships/customXml" Target="../ink/ink1959.xml"/><Relationship Id="rId323" Type="http://schemas.openxmlformats.org/officeDocument/2006/relationships/image" Target="../media/image2004.png"/><Relationship Id="rId344" Type="http://schemas.openxmlformats.org/officeDocument/2006/relationships/customXml" Target="../ink/ink1980.xml"/><Relationship Id="rId20" Type="http://schemas.openxmlformats.org/officeDocument/2006/relationships/customXml" Target="../ink/ink1818.xml"/><Relationship Id="rId41" Type="http://schemas.openxmlformats.org/officeDocument/2006/relationships/image" Target="../media/image1865.png"/><Relationship Id="rId62" Type="http://schemas.openxmlformats.org/officeDocument/2006/relationships/customXml" Target="../ink/ink1839.xml"/><Relationship Id="rId83" Type="http://schemas.openxmlformats.org/officeDocument/2006/relationships/image" Target="../media/image1886.png"/><Relationship Id="rId179" Type="http://schemas.openxmlformats.org/officeDocument/2006/relationships/image" Target="../media/image1934.png"/><Relationship Id="rId365" Type="http://schemas.openxmlformats.org/officeDocument/2006/relationships/image" Target="../media/image2025.png"/><Relationship Id="rId386" Type="http://schemas.openxmlformats.org/officeDocument/2006/relationships/customXml" Target="../ink/ink2001.xml"/><Relationship Id="rId190" Type="http://schemas.openxmlformats.org/officeDocument/2006/relationships/customXml" Target="../ink/ink1903.xml"/><Relationship Id="rId204" Type="http://schemas.openxmlformats.org/officeDocument/2006/relationships/customXml" Target="../ink/ink1910.xml"/><Relationship Id="rId225" Type="http://schemas.openxmlformats.org/officeDocument/2006/relationships/image" Target="../media/image1955.png"/><Relationship Id="rId246" Type="http://schemas.openxmlformats.org/officeDocument/2006/relationships/customXml" Target="../ink/ink1931.xml"/><Relationship Id="rId267" Type="http://schemas.openxmlformats.org/officeDocument/2006/relationships/image" Target="../media/image1976.png"/><Relationship Id="rId288" Type="http://schemas.openxmlformats.org/officeDocument/2006/relationships/customXml" Target="../ink/ink1952.xml"/><Relationship Id="rId106" Type="http://schemas.openxmlformats.org/officeDocument/2006/relationships/customXml" Target="../ink/ink1861.xml"/><Relationship Id="rId127" Type="http://schemas.openxmlformats.org/officeDocument/2006/relationships/image" Target="../media/image1908.png"/><Relationship Id="rId313" Type="http://schemas.openxmlformats.org/officeDocument/2006/relationships/image" Target="../media/image1999.png"/><Relationship Id="rId10" Type="http://schemas.openxmlformats.org/officeDocument/2006/relationships/customXml" Target="../ink/ink1813.xml"/><Relationship Id="rId31" Type="http://schemas.openxmlformats.org/officeDocument/2006/relationships/image" Target="../media/image1860.png"/><Relationship Id="rId52" Type="http://schemas.openxmlformats.org/officeDocument/2006/relationships/customXml" Target="../ink/ink1834.xml"/><Relationship Id="rId73" Type="http://schemas.openxmlformats.org/officeDocument/2006/relationships/image" Target="../media/image1881.png"/><Relationship Id="rId94" Type="http://schemas.openxmlformats.org/officeDocument/2006/relationships/customXml" Target="../ink/ink1855.xml"/><Relationship Id="rId148" Type="http://schemas.openxmlformats.org/officeDocument/2006/relationships/customXml" Target="../ink/ink1882.xml"/><Relationship Id="rId169" Type="http://schemas.openxmlformats.org/officeDocument/2006/relationships/image" Target="../media/image1929.png"/><Relationship Id="rId334" Type="http://schemas.openxmlformats.org/officeDocument/2006/relationships/customXml" Target="../ink/ink1975.xml"/><Relationship Id="rId355" Type="http://schemas.openxmlformats.org/officeDocument/2006/relationships/image" Target="../media/image2020.png"/><Relationship Id="rId376" Type="http://schemas.openxmlformats.org/officeDocument/2006/relationships/customXml" Target="../ink/ink1996.xml"/><Relationship Id="rId4" Type="http://schemas.openxmlformats.org/officeDocument/2006/relationships/oleObject" Target="../embeddings/oleObject7.bin"/><Relationship Id="rId180" Type="http://schemas.openxmlformats.org/officeDocument/2006/relationships/customXml" Target="../ink/ink1898.xml"/><Relationship Id="rId215" Type="http://schemas.openxmlformats.org/officeDocument/2006/relationships/image" Target="../media/image1950.png"/><Relationship Id="rId236" Type="http://schemas.openxmlformats.org/officeDocument/2006/relationships/customXml" Target="../ink/ink1926.xml"/><Relationship Id="rId257" Type="http://schemas.openxmlformats.org/officeDocument/2006/relationships/image" Target="../media/image1971.png"/><Relationship Id="rId278" Type="http://schemas.openxmlformats.org/officeDocument/2006/relationships/customXml" Target="../ink/ink1947.xml"/><Relationship Id="rId303" Type="http://schemas.openxmlformats.org/officeDocument/2006/relationships/image" Target="../media/image1994.png"/><Relationship Id="rId42" Type="http://schemas.openxmlformats.org/officeDocument/2006/relationships/customXml" Target="../ink/ink1829.xml"/><Relationship Id="rId84" Type="http://schemas.openxmlformats.org/officeDocument/2006/relationships/customXml" Target="../ink/ink1850.xml"/><Relationship Id="rId138" Type="http://schemas.openxmlformats.org/officeDocument/2006/relationships/customXml" Target="../ink/ink1877.xml"/><Relationship Id="rId345" Type="http://schemas.openxmlformats.org/officeDocument/2006/relationships/image" Target="../media/image2015.png"/><Relationship Id="rId387" Type="http://schemas.openxmlformats.org/officeDocument/2006/relationships/image" Target="../media/image2036.png"/><Relationship Id="rId191" Type="http://schemas.openxmlformats.org/officeDocument/2006/relationships/image" Target="../media/image634.png"/><Relationship Id="rId205" Type="http://schemas.openxmlformats.org/officeDocument/2006/relationships/image" Target="../media/image1945.png"/><Relationship Id="rId247" Type="http://schemas.openxmlformats.org/officeDocument/2006/relationships/image" Target="../media/image1966.png"/><Relationship Id="rId107" Type="http://schemas.openxmlformats.org/officeDocument/2006/relationships/image" Target="../media/image1898.png"/><Relationship Id="rId289" Type="http://schemas.openxmlformats.org/officeDocument/2006/relationships/image" Target="../media/image1987.png"/><Relationship Id="rId11" Type="http://schemas.openxmlformats.org/officeDocument/2006/relationships/image" Target="../media/image1850.png"/><Relationship Id="rId53" Type="http://schemas.openxmlformats.org/officeDocument/2006/relationships/image" Target="../media/image1871.png"/><Relationship Id="rId149" Type="http://schemas.openxmlformats.org/officeDocument/2006/relationships/image" Target="../media/image1919.png"/><Relationship Id="rId314" Type="http://schemas.openxmlformats.org/officeDocument/2006/relationships/customXml" Target="../ink/ink1965.xml"/><Relationship Id="rId356" Type="http://schemas.openxmlformats.org/officeDocument/2006/relationships/customXml" Target="../ink/ink1986.xml"/><Relationship Id="rId95" Type="http://schemas.openxmlformats.org/officeDocument/2006/relationships/image" Target="../media/image1892.png"/><Relationship Id="rId160" Type="http://schemas.openxmlformats.org/officeDocument/2006/relationships/customXml" Target="../ink/ink1888.xml"/><Relationship Id="rId216" Type="http://schemas.openxmlformats.org/officeDocument/2006/relationships/customXml" Target="../ink/ink1916.xml"/><Relationship Id="rId258" Type="http://schemas.openxmlformats.org/officeDocument/2006/relationships/customXml" Target="../ink/ink1937.xml"/><Relationship Id="rId22" Type="http://schemas.openxmlformats.org/officeDocument/2006/relationships/customXml" Target="../ink/ink1819.xml"/><Relationship Id="rId64" Type="http://schemas.openxmlformats.org/officeDocument/2006/relationships/customXml" Target="../ink/ink1840.xml"/><Relationship Id="rId118" Type="http://schemas.openxmlformats.org/officeDocument/2006/relationships/customXml" Target="../ink/ink1867.xml"/><Relationship Id="rId325" Type="http://schemas.openxmlformats.org/officeDocument/2006/relationships/image" Target="../media/image2005.png"/><Relationship Id="rId367" Type="http://schemas.openxmlformats.org/officeDocument/2006/relationships/image" Target="../media/image2026.png"/><Relationship Id="rId171" Type="http://schemas.openxmlformats.org/officeDocument/2006/relationships/image" Target="../media/image1930.png"/><Relationship Id="rId227" Type="http://schemas.openxmlformats.org/officeDocument/2006/relationships/image" Target="../media/image1956.png"/><Relationship Id="rId269" Type="http://schemas.openxmlformats.org/officeDocument/2006/relationships/image" Target="../media/image1977.png"/><Relationship Id="rId33" Type="http://schemas.openxmlformats.org/officeDocument/2006/relationships/image" Target="../media/image1861.png"/><Relationship Id="rId129" Type="http://schemas.openxmlformats.org/officeDocument/2006/relationships/image" Target="../media/image1909.png"/><Relationship Id="rId280" Type="http://schemas.openxmlformats.org/officeDocument/2006/relationships/customXml" Target="../ink/ink1948.xml"/><Relationship Id="rId336" Type="http://schemas.openxmlformats.org/officeDocument/2006/relationships/customXml" Target="../ink/ink1976.xml"/><Relationship Id="rId75" Type="http://schemas.openxmlformats.org/officeDocument/2006/relationships/image" Target="../media/image1882.png"/><Relationship Id="rId140" Type="http://schemas.openxmlformats.org/officeDocument/2006/relationships/customXml" Target="../ink/ink1878.xml"/><Relationship Id="rId182" Type="http://schemas.openxmlformats.org/officeDocument/2006/relationships/customXml" Target="../ink/ink1899.xml"/><Relationship Id="rId378" Type="http://schemas.openxmlformats.org/officeDocument/2006/relationships/customXml" Target="../ink/ink1997.xml"/><Relationship Id="rId6" Type="http://schemas.openxmlformats.org/officeDocument/2006/relationships/customXml" Target="../ink/ink1811.xml"/><Relationship Id="rId238" Type="http://schemas.openxmlformats.org/officeDocument/2006/relationships/customXml" Target="../ink/ink1927.xml"/><Relationship Id="rId291" Type="http://schemas.openxmlformats.org/officeDocument/2006/relationships/image" Target="../media/image1988.png"/><Relationship Id="rId305" Type="http://schemas.openxmlformats.org/officeDocument/2006/relationships/image" Target="../media/image1995.png"/><Relationship Id="rId347" Type="http://schemas.openxmlformats.org/officeDocument/2006/relationships/image" Target="../media/image2016.png"/><Relationship Id="rId44" Type="http://schemas.openxmlformats.org/officeDocument/2006/relationships/customXml" Target="../ink/ink1830.xml"/><Relationship Id="rId86" Type="http://schemas.openxmlformats.org/officeDocument/2006/relationships/customXml" Target="../ink/ink1851.xml"/><Relationship Id="rId151" Type="http://schemas.openxmlformats.org/officeDocument/2006/relationships/image" Target="../media/image1920.png"/><Relationship Id="rId193" Type="http://schemas.openxmlformats.org/officeDocument/2006/relationships/image" Target="../media/image1939.png"/><Relationship Id="rId207" Type="http://schemas.openxmlformats.org/officeDocument/2006/relationships/image" Target="../media/image1946.png"/><Relationship Id="rId249" Type="http://schemas.openxmlformats.org/officeDocument/2006/relationships/image" Target="../media/image1967.png"/><Relationship Id="rId13" Type="http://schemas.openxmlformats.org/officeDocument/2006/relationships/image" Target="../media/image1851.png"/><Relationship Id="rId109" Type="http://schemas.openxmlformats.org/officeDocument/2006/relationships/image" Target="../media/image1899.png"/><Relationship Id="rId260" Type="http://schemas.openxmlformats.org/officeDocument/2006/relationships/customXml" Target="../ink/ink1938.xml"/><Relationship Id="rId316" Type="http://schemas.openxmlformats.org/officeDocument/2006/relationships/customXml" Target="../ink/ink1966.xml"/><Relationship Id="rId55" Type="http://schemas.openxmlformats.org/officeDocument/2006/relationships/image" Target="../media/image1872.png"/><Relationship Id="rId97" Type="http://schemas.openxmlformats.org/officeDocument/2006/relationships/image" Target="../media/image1893.png"/><Relationship Id="rId120" Type="http://schemas.openxmlformats.org/officeDocument/2006/relationships/customXml" Target="../ink/ink1868.xml"/><Relationship Id="rId358" Type="http://schemas.openxmlformats.org/officeDocument/2006/relationships/customXml" Target="../ink/ink1987.xml"/><Relationship Id="rId162" Type="http://schemas.openxmlformats.org/officeDocument/2006/relationships/customXml" Target="../ink/ink1889.xml"/><Relationship Id="rId218" Type="http://schemas.openxmlformats.org/officeDocument/2006/relationships/customXml" Target="../ink/ink1917.xml"/><Relationship Id="rId271" Type="http://schemas.openxmlformats.org/officeDocument/2006/relationships/image" Target="../media/image1978.png"/><Relationship Id="rId24" Type="http://schemas.openxmlformats.org/officeDocument/2006/relationships/customXml" Target="../ink/ink1820.xml"/><Relationship Id="rId66" Type="http://schemas.openxmlformats.org/officeDocument/2006/relationships/customXml" Target="../ink/ink1841.xml"/><Relationship Id="rId131" Type="http://schemas.openxmlformats.org/officeDocument/2006/relationships/image" Target="../media/image1910.png"/><Relationship Id="rId327" Type="http://schemas.openxmlformats.org/officeDocument/2006/relationships/image" Target="../media/image2006.png"/><Relationship Id="rId369" Type="http://schemas.openxmlformats.org/officeDocument/2006/relationships/image" Target="../media/image2027.png"/><Relationship Id="rId173" Type="http://schemas.openxmlformats.org/officeDocument/2006/relationships/image" Target="../media/image1931.png"/><Relationship Id="rId229" Type="http://schemas.openxmlformats.org/officeDocument/2006/relationships/image" Target="../media/image1957.png"/><Relationship Id="rId380" Type="http://schemas.openxmlformats.org/officeDocument/2006/relationships/customXml" Target="../ink/ink1998.xml"/><Relationship Id="rId240" Type="http://schemas.openxmlformats.org/officeDocument/2006/relationships/customXml" Target="../ink/ink1928.xml"/><Relationship Id="rId35" Type="http://schemas.openxmlformats.org/officeDocument/2006/relationships/image" Target="../media/image1862.png"/><Relationship Id="rId77" Type="http://schemas.openxmlformats.org/officeDocument/2006/relationships/image" Target="../media/image1883.png"/><Relationship Id="rId100" Type="http://schemas.openxmlformats.org/officeDocument/2006/relationships/customXml" Target="../ink/ink1858.xml"/><Relationship Id="rId282" Type="http://schemas.openxmlformats.org/officeDocument/2006/relationships/customXml" Target="../ink/ink1949.xml"/><Relationship Id="rId338" Type="http://schemas.openxmlformats.org/officeDocument/2006/relationships/customXml" Target="../ink/ink1977.xml"/><Relationship Id="rId8" Type="http://schemas.openxmlformats.org/officeDocument/2006/relationships/customXml" Target="../ink/ink1812.xml"/><Relationship Id="rId142" Type="http://schemas.openxmlformats.org/officeDocument/2006/relationships/customXml" Target="../ink/ink1879.xml"/><Relationship Id="rId184" Type="http://schemas.openxmlformats.org/officeDocument/2006/relationships/customXml" Target="../ink/ink1900.xml"/><Relationship Id="rId251" Type="http://schemas.openxmlformats.org/officeDocument/2006/relationships/image" Target="../media/image1968.png"/><Relationship Id="rId46" Type="http://schemas.openxmlformats.org/officeDocument/2006/relationships/customXml" Target="../ink/ink1831.xml"/><Relationship Id="rId293" Type="http://schemas.openxmlformats.org/officeDocument/2006/relationships/image" Target="../media/image1989.png"/><Relationship Id="rId307" Type="http://schemas.openxmlformats.org/officeDocument/2006/relationships/image" Target="../media/image1996.png"/><Relationship Id="rId349" Type="http://schemas.openxmlformats.org/officeDocument/2006/relationships/image" Target="../media/image2017.png"/><Relationship Id="rId88" Type="http://schemas.openxmlformats.org/officeDocument/2006/relationships/customXml" Target="../ink/ink1852.xml"/><Relationship Id="rId111" Type="http://schemas.openxmlformats.org/officeDocument/2006/relationships/image" Target="../media/image1900.png"/><Relationship Id="rId153" Type="http://schemas.openxmlformats.org/officeDocument/2006/relationships/image" Target="../media/image1921.png"/><Relationship Id="rId195" Type="http://schemas.openxmlformats.org/officeDocument/2006/relationships/image" Target="../media/image1940.png"/><Relationship Id="rId209" Type="http://schemas.openxmlformats.org/officeDocument/2006/relationships/image" Target="../media/image1947.png"/><Relationship Id="rId360" Type="http://schemas.openxmlformats.org/officeDocument/2006/relationships/customXml" Target="../ink/ink1988.xml"/><Relationship Id="rId220" Type="http://schemas.openxmlformats.org/officeDocument/2006/relationships/customXml" Target="../ink/ink1918.xml"/><Relationship Id="rId15" Type="http://schemas.openxmlformats.org/officeDocument/2006/relationships/image" Target="../media/image1852.png"/><Relationship Id="rId57" Type="http://schemas.openxmlformats.org/officeDocument/2006/relationships/image" Target="../media/image1873.png"/><Relationship Id="rId262" Type="http://schemas.openxmlformats.org/officeDocument/2006/relationships/customXml" Target="../ink/ink1939.xml"/><Relationship Id="rId318" Type="http://schemas.openxmlformats.org/officeDocument/2006/relationships/customXml" Target="../ink/ink1967.xml"/><Relationship Id="rId99" Type="http://schemas.openxmlformats.org/officeDocument/2006/relationships/image" Target="../media/image1894.png"/><Relationship Id="rId122" Type="http://schemas.openxmlformats.org/officeDocument/2006/relationships/customXml" Target="../ink/ink1869.xml"/><Relationship Id="rId164" Type="http://schemas.openxmlformats.org/officeDocument/2006/relationships/customXml" Target="../ink/ink1890.xml"/><Relationship Id="rId371" Type="http://schemas.openxmlformats.org/officeDocument/2006/relationships/image" Target="../media/image2028.png"/><Relationship Id="rId26" Type="http://schemas.openxmlformats.org/officeDocument/2006/relationships/customXml" Target="../ink/ink1821.xml"/><Relationship Id="rId231" Type="http://schemas.openxmlformats.org/officeDocument/2006/relationships/image" Target="../media/image1958.png"/><Relationship Id="rId273" Type="http://schemas.openxmlformats.org/officeDocument/2006/relationships/image" Target="../media/image1979.png"/><Relationship Id="rId329" Type="http://schemas.openxmlformats.org/officeDocument/2006/relationships/image" Target="../media/image2007.png"/></Relationships>
</file>

<file path=ppt/slides/_rels/slide19.xml.rels><?xml version="1.0" encoding="UTF-8" standalone="yes"?>
<Relationships xmlns="http://schemas.openxmlformats.org/package/2006/relationships"><Relationship Id="rId117" Type="http://schemas.openxmlformats.org/officeDocument/2006/relationships/image" Target="../media/image2095.png"/><Relationship Id="rId21" Type="http://schemas.openxmlformats.org/officeDocument/2006/relationships/image" Target="../media/image2047.png"/><Relationship Id="rId42" Type="http://schemas.openxmlformats.org/officeDocument/2006/relationships/customXml" Target="../ink/ink2020.xml"/><Relationship Id="rId63" Type="http://schemas.openxmlformats.org/officeDocument/2006/relationships/image" Target="../media/image2068.png"/><Relationship Id="rId84" Type="http://schemas.openxmlformats.org/officeDocument/2006/relationships/customXml" Target="../ink/ink2041.xml"/><Relationship Id="rId138" Type="http://schemas.openxmlformats.org/officeDocument/2006/relationships/customXml" Target="../ink/ink2068.xml"/><Relationship Id="rId159" Type="http://schemas.openxmlformats.org/officeDocument/2006/relationships/image" Target="../media/image2116.png"/><Relationship Id="rId170" Type="http://schemas.openxmlformats.org/officeDocument/2006/relationships/customXml" Target="../ink/ink2084.xml"/><Relationship Id="rId107" Type="http://schemas.openxmlformats.org/officeDocument/2006/relationships/image" Target="../media/image2090.png"/><Relationship Id="rId11" Type="http://schemas.openxmlformats.org/officeDocument/2006/relationships/image" Target="../media/image2042.png"/><Relationship Id="rId32" Type="http://schemas.openxmlformats.org/officeDocument/2006/relationships/customXml" Target="../ink/ink2015.xml"/><Relationship Id="rId53" Type="http://schemas.openxmlformats.org/officeDocument/2006/relationships/image" Target="../media/image2063.png"/><Relationship Id="rId74" Type="http://schemas.openxmlformats.org/officeDocument/2006/relationships/customXml" Target="../ink/ink2036.xml"/><Relationship Id="rId128" Type="http://schemas.openxmlformats.org/officeDocument/2006/relationships/customXml" Target="../ink/ink2063.xml"/><Relationship Id="rId149" Type="http://schemas.openxmlformats.org/officeDocument/2006/relationships/image" Target="../media/image2111.png"/><Relationship Id="rId5" Type="http://schemas.openxmlformats.org/officeDocument/2006/relationships/image" Target="../media/image2039.png"/><Relationship Id="rId95" Type="http://schemas.openxmlformats.org/officeDocument/2006/relationships/image" Target="../media/image2084.png"/><Relationship Id="rId160" Type="http://schemas.openxmlformats.org/officeDocument/2006/relationships/customXml" Target="../ink/ink2079.xml"/><Relationship Id="rId22" Type="http://schemas.openxmlformats.org/officeDocument/2006/relationships/customXml" Target="../ink/ink2010.xml"/><Relationship Id="rId43" Type="http://schemas.openxmlformats.org/officeDocument/2006/relationships/image" Target="../media/image2058.png"/><Relationship Id="rId64" Type="http://schemas.openxmlformats.org/officeDocument/2006/relationships/customXml" Target="../ink/ink2031.xml"/><Relationship Id="rId118" Type="http://schemas.openxmlformats.org/officeDocument/2006/relationships/customXml" Target="../ink/ink2058.xml"/><Relationship Id="rId139" Type="http://schemas.openxmlformats.org/officeDocument/2006/relationships/image" Target="../media/image2106.png"/><Relationship Id="rId85" Type="http://schemas.openxmlformats.org/officeDocument/2006/relationships/image" Target="../media/image2079.png"/><Relationship Id="rId150" Type="http://schemas.openxmlformats.org/officeDocument/2006/relationships/customXml" Target="../ink/ink2074.xml"/><Relationship Id="rId171" Type="http://schemas.openxmlformats.org/officeDocument/2006/relationships/image" Target="../media/image2122.png"/><Relationship Id="rId12" Type="http://schemas.openxmlformats.org/officeDocument/2006/relationships/customXml" Target="../ink/ink2005.xml"/><Relationship Id="rId33" Type="http://schemas.openxmlformats.org/officeDocument/2006/relationships/image" Target="../media/image2053.png"/><Relationship Id="rId108" Type="http://schemas.openxmlformats.org/officeDocument/2006/relationships/customXml" Target="../ink/ink2053.xml"/><Relationship Id="rId129" Type="http://schemas.openxmlformats.org/officeDocument/2006/relationships/image" Target="../media/image2101.png"/><Relationship Id="rId54" Type="http://schemas.openxmlformats.org/officeDocument/2006/relationships/customXml" Target="../ink/ink2026.xml"/><Relationship Id="rId70" Type="http://schemas.openxmlformats.org/officeDocument/2006/relationships/customXml" Target="../ink/ink2034.xml"/><Relationship Id="rId75" Type="http://schemas.openxmlformats.org/officeDocument/2006/relationships/image" Target="../media/image2074.png"/><Relationship Id="rId91" Type="http://schemas.openxmlformats.org/officeDocument/2006/relationships/image" Target="../media/image2082.png"/><Relationship Id="rId96" Type="http://schemas.openxmlformats.org/officeDocument/2006/relationships/customXml" Target="../ink/ink2047.xml"/><Relationship Id="rId140" Type="http://schemas.openxmlformats.org/officeDocument/2006/relationships/customXml" Target="../ink/ink2069.xml"/><Relationship Id="rId145" Type="http://schemas.openxmlformats.org/officeDocument/2006/relationships/image" Target="../media/image2109.png"/><Relationship Id="rId161" Type="http://schemas.openxmlformats.org/officeDocument/2006/relationships/image" Target="../media/image2117.png"/><Relationship Id="rId166" Type="http://schemas.openxmlformats.org/officeDocument/2006/relationships/customXml" Target="../ink/ink2082.xml"/><Relationship Id="rId1" Type="http://schemas.openxmlformats.org/officeDocument/2006/relationships/slideLayout" Target="../slideLayouts/slideLayout7.xml"/><Relationship Id="rId6" Type="http://schemas.openxmlformats.org/officeDocument/2006/relationships/customXml" Target="../ink/ink2002.xml"/><Relationship Id="rId23" Type="http://schemas.openxmlformats.org/officeDocument/2006/relationships/image" Target="../media/image2048.png"/><Relationship Id="rId28" Type="http://schemas.openxmlformats.org/officeDocument/2006/relationships/customXml" Target="../ink/ink2013.xml"/><Relationship Id="rId49" Type="http://schemas.openxmlformats.org/officeDocument/2006/relationships/image" Target="../media/image2061.png"/><Relationship Id="rId114" Type="http://schemas.openxmlformats.org/officeDocument/2006/relationships/customXml" Target="../ink/ink2056.xml"/><Relationship Id="rId119" Type="http://schemas.openxmlformats.org/officeDocument/2006/relationships/image" Target="../media/image2096.png"/><Relationship Id="rId44" Type="http://schemas.openxmlformats.org/officeDocument/2006/relationships/customXml" Target="../ink/ink2021.xml"/><Relationship Id="rId60" Type="http://schemas.openxmlformats.org/officeDocument/2006/relationships/customXml" Target="../ink/ink2029.xml"/><Relationship Id="rId65" Type="http://schemas.openxmlformats.org/officeDocument/2006/relationships/image" Target="../media/image2069.png"/><Relationship Id="rId81" Type="http://schemas.openxmlformats.org/officeDocument/2006/relationships/image" Target="../media/image2077.png"/><Relationship Id="rId86" Type="http://schemas.openxmlformats.org/officeDocument/2006/relationships/customXml" Target="../ink/ink2042.xml"/><Relationship Id="rId130" Type="http://schemas.openxmlformats.org/officeDocument/2006/relationships/customXml" Target="../ink/ink2064.xml"/><Relationship Id="rId135" Type="http://schemas.openxmlformats.org/officeDocument/2006/relationships/image" Target="../media/image2104.png"/><Relationship Id="rId151" Type="http://schemas.openxmlformats.org/officeDocument/2006/relationships/image" Target="../media/image2112.png"/><Relationship Id="rId156" Type="http://schemas.openxmlformats.org/officeDocument/2006/relationships/customXml" Target="../ink/ink2077.xml"/><Relationship Id="rId13" Type="http://schemas.openxmlformats.org/officeDocument/2006/relationships/image" Target="../media/image2043.png"/><Relationship Id="rId18" Type="http://schemas.openxmlformats.org/officeDocument/2006/relationships/customXml" Target="../ink/ink2008.xml"/><Relationship Id="rId39" Type="http://schemas.openxmlformats.org/officeDocument/2006/relationships/image" Target="../media/image2056.png"/><Relationship Id="rId109" Type="http://schemas.openxmlformats.org/officeDocument/2006/relationships/image" Target="../media/image2091.png"/><Relationship Id="rId34" Type="http://schemas.openxmlformats.org/officeDocument/2006/relationships/customXml" Target="../ink/ink2016.xml"/><Relationship Id="rId50" Type="http://schemas.openxmlformats.org/officeDocument/2006/relationships/customXml" Target="../ink/ink2024.xml"/><Relationship Id="rId55" Type="http://schemas.openxmlformats.org/officeDocument/2006/relationships/image" Target="../media/image2064.png"/><Relationship Id="rId76" Type="http://schemas.openxmlformats.org/officeDocument/2006/relationships/customXml" Target="../ink/ink2037.xml"/><Relationship Id="rId97" Type="http://schemas.openxmlformats.org/officeDocument/2006/relationships/image" Target="../media/image2085.png"/><Relationship Id="rId104" Type="http://schemas.openxmlformats.org/officeDocument/2006/relationships/customXml" Target="../ink/ink2051.xml"/><Relationship Id="rId120" Type="http://schemas.openxmlformats.org/officeDocument/2006/relationships/customXml" Target="../ink/ink2059.xml"/><Relationship Id="rId125" Type="http://schemas.openxmlformats.org/officeDocument/2006/relationships/image" Target="../media/image2099.png"/><Relationship Id="rId141" Type="http://schemas.openxmlformats.org/officeDocument/2006/relationships/image" Target="../media/image2107.png"/><Relationship Id="rId146" Type="http://schemas.openxmlformats.org/officeDocument/2006/relationships/customXml" Target="../ink/ink2072.xml"/><Relationship Id="rId167" Type="http://schemas.openxmlformats.org/officeDocument/2006/relationships/image" Target="../media/image2120.png"/><Relationship Id="rId7" Type="http://schemas.openxmlformats.org/officeDocument/2006/relationships/image" Target="../media/image2040.png"/><Relationship Id="rId71" Type="http://schemas.openxmlformats.org/officeDocument/2006/relationships/image" Target="../media/image2072.png"/><Relationship Id="rId92" Type="http://schemas.openxmlformats.org/officeDocument/2006/relationships/customXml" Target="../ink/ink2045.xml"/><Relationship Id="rId162" Type="http://schemas.openxmlformats.org/officeDocument/2006/relationships/customXml" Target="../ink/ink2080.xml"/><Relationship Id="rId2" Type="http://schemas.openxmlformats.org/officeDocument/2006/relationships/notesSlide" Target="../notesSlides/notesSlide11.xml"/><Relationship Id="rId29" Type="http://schemas.openxmlformats.org/officeDocument/2006/relationships/image" Target="../media/image2051.png"/><Relationship Id="rId24" Type="http://schemas.openxmlformats.org/officeDocument/2006/relationships/customXml" Target="../ink/ink2011.xml"/><Relationship Id="rId40" Type="http://schemas.openxmlformats.org/officeDocument/2006/relationships/customXml" Target="../ink/ink2019.xml"/><Relationship Id="rId45" Type="http://schemas.openxmlformats.org/officeDocument/2006/relationships/image" Target="../media/image2059.png"/><Relationship Id="rId66" Type="http://schemas.openxmlformats.org/officeDocument/2006/relationships/customXml" Target="../ink/ink2032.xml"/><Relationship Id="rId87" Type="http://schemas.openxmlformats.org/officeDocument/2006/relationships/image" Target="../media/image2080.png"/><Relationship Id="rId110" Type="http://schemas.openxmlformats.org/officeDocument/2006/relationships/customXml" Target="../ink/ink2054.xml"/><Relationship Id="rId115" Type="http://schemas.openxmlformats.org/officeDocument/2006/relationships/image" Target="../media/image2094.png"/><Relationship Id="rId131" Type="http://schemas.openxmlformats.org/officeDocument/2006/relationships/image" Target="../media/image2102.png"/><Relationship Id="rId136" Type="http://schemas.openxmlformats.org/officeDocument/2006/relationships/customXml" Target="../ink/ink2067.xml"/><Relationship Id="rId157" Type="http://schemas.openxmlformats.org/officeDocument/2006/relationships/image" Target="../media/image2115.png"/><Relationship Id="rId61" Type="http://schemas.openxmlformats.org/officeDocument/2006/relationships/image" Target="../media/image2067.png"/><Relationship Id="rId82" Type="http://schemas.openxmlformats.org/officeDocument/2006/relationships/customXml" Target="../ink/ink2040.xml"/><Relationship Id="rId152" Type="http://schemas.openxmlformats.org/officeDocument/2006/relationships/customXml" Target="../ink/ink2075.xml"/><Relationship Id="rId19" Type="http://schemas.openxmlformats.org/officeDocument/2006/relationships/image" Target="../media/image2046.png"/><Relationship Id="rId14" Type="http://schemas.openxmlformats.org/officeDocument/2006/relationships/customXml" Target="../ink/ink2006.xml"/><Relationship Id="rId30" Type="http://schemas.openxmlformats.org/officeDocument/2006/relationships/customXml" Target="../ink/ink2014.xml"/><Relationship Id="rId35" Type="http://schemas.openxmlformats.org/officeDocument/2006/relationships/image" Target="../media/image2054.png"/><Relationship Id="rId56" Type="http://schemas.openxmlformats.org/officeDocument/2006/relationships/customXml" Target="../ink/ink2027.xml"/><Relationship Id="rId77" Type="http://schemas.openxmlformats.org/officeDocument/2006/relationships/image" Target="../media/image2075.png"/><Relationship Id="rId100" Type="http://schemas.openxmlformats.org/officeDocument/2006/relationships/customXml" Target="../ink/ink2049.xml"/><Relationship Id="rId105" Type="http://schemas.openxmlformats.org/officeDocument/2006/relationships/image" Target="../media/image2089.png"/><Relationship Id="rId126" Type="http://schemas.openxmlformats.org/officeDocument/2006/relationships/customXml" Target="../ink/ink2062.xml"/><Relationship Id="rId147" Type="http://schemas.openxmlformats.org/officeDocument/2006/relationships/image" Target="../media/image2110.png"/><Relationship Id="rId168" Type="http://schemas.openxmlformats.org/officeDocument/2006/relationships/customXml" Target="../ink/ink2083.xml"/><Relationship Id="rId8" Type="http://schemas.openxmlformats.org/officeDocument/2006/relationships/customXml" Target="../ink/ink2003.xml"/><Relationship Id="rId51" Type="http://schemas.openxmlformats.org/officeDocument/2006/relationships/image" Target="../media/image2062.png"/><Relationship Id="rId72" Type="http://schemas.openxmlformats.org/officeDocument/2006/relationships/customXml" Target="../ink/ink2035.xml"/><Relationship Id="rId93" Type="http://schemas.openxmlformats.org/officeDocument/2006/relationships/image" Target="../media/image2083.png"/><Relationship Id="rId98" Type="http://schemas.openxmlformats.org/officeDocument/2006/relationships/customXml" Target="../ink/ink2048.xml"/><Relationship Id="rId121" Type="http://schemas.openxmlformats.org/officeDocument/2006/relationships/image" Target="../media/image2097.png"/><Relationship Id="rId142" Type="http://schemas.openxmlformats.org/officeDocument/2006/relationships/customXml" Target="../ink/ink2070.xml"/><Relationship Id="rId163" Type="http://schemas.openxmlformats.org/officeDocument/2006/relationships/image" Target="../media/image2118.png"/><Relationship Id="rId3" Type="http://schemas.openxmlformats.org/officeDocument/2006/relationships/image" Target="../media/image2037.png"/><Relationship Id="rId25" Type="http://schemas.openxmlformats.org/officeDocument/2006/relationships/image" Target="../media/image2049.png"/><Relationship Id="rId46" Type="http://schemas.openxmlformats.org/officeDocument/2006/relationships/customXml" Target="../ink/ink2022.xml"/><Relationship Id="rId67" Type="http://schemas.openxmlformats.org/officeDocument/2006/relationships/image" Target="../media/image2070.png"/><Relationship Id="rId116" Type="http://schemas.openxmlformats.org/officeDocument/2006/relationships/customXml" Target="../ink/ink2057.xml"/><Relationship Id="rId137" Type="http://schemas.openxmlformats.org/officeDocument/2006/relationships/image" Target="../media/image2105.png"/><Relationship Id="rId158" Type="http://schemas.openxmlformats.org/officeDocument/2006/relationships/customXml" Target="../ink/ink2078.xml"/><Relationship Id="rId20" Type="http://schemas.openxmlformats.org/officeDocument/2006/relationships/customXml" Target="../ink/ink2009.xml"/><Relationship Id="rId41" Type="http://schemas.openxmlformats.org/officeDocument/2006/relationships/image" Target="../media/image2057.png"/><Relationship Id="rId62" Type="http://schemas.openxmlformats.org/officeDocument/2006/relationships/customXml" Target="../ink/ink2030.xml"/><Relationship Id="rId83" Type="http://schemas.openxmlformats.org/officeDocument/2006/relationships/image" Target="../media/image2078.png"/><Relationship Id="rId88" Type="http://schemas.openxmlformats.org/officeDocument/2006/relationships/customXml" Target="../ink/ink2043.xml"/><Relationship Id="rId111" Type="http://schemas.openxmlformats.org/officeDocument/2006/relationships/image" Target="../media/image2092.png"/><Relationship Id="rId132" Type="http://schemas.openxmlformats.org/officeDocument/2006/relationships/customXml" Target="../ink/ink2065.xml"/><Relationship Id="rId153" Type="http://schemas.openxmlformats.org/officeDocument/2006/relationships/image" Target="../media/image2113.png"/><Relationship Id="rId15" Type="http://schemas.openxmlformats.org/officeDocument/2006/relationships/image" Target="../media/image2044.png"/><Relationship Id="rId36" Type="http://schemas.openxmlformats.org/officeDocument/2006/relationships/customXml" Target="../ink/ink2017.xml"/><Relationship Id="rId57" Type="http://schemas.openxmlformats.org/officeDocument/2006/relationships/image" Target="../media/image2065.png"/><Relationship Id="rId106" Type="http://schemas.openxmlformats.org/officeDocument/2006/relationships/customXml" Target="../ink/ink2052.xml"/><Relationship Id="rId127" Type="http://schemas.openxmlformats.org/officeDocument/2006/relationships/image" Target="../media/image2100.png"/><Relationship Id="rId10" Type="http://schemas.openxmlformats.org/officeDocument/2006/relationships/customXml" Target="../ink/ink2004.xml"/><Relationship Id="rId31" Type="http://schemas.openxmlformats.org/officeDocument/2006/relationships/image" Target="../media/image2052.png"/><Relationship Id="rId52" Type="http://schemas.openxmlformats.org/officeDocument/2006/relationships/customXml" Target="../ink/ink2025.xml"/><Relationship Id="rId73" Type="http://schemas.openxmlformats.org/officeDocument/2006/relationships/image" Target="../media/image2073.png"/><Relationship Id="rId78" Type="http://schemas.openxmlformats.org/officeDocument/2006/relationships/customXml" Target="../ink/ink2038.xml"/><Relationship Id="rId94" Type="http://schemas.openxmlformats.org/officeDocument/2006/relationships/customXml" Target="../ink/ink2046.xml"/><Relationship Id="rId99" Type="http://schemas.openxmlformats.org/officeDocument/2006/relationships/image" Target="../media/image2086.png"/><Relationship Id="rId101" Type="http://schemas.openxmlformats.org/officeDocument/2006/relationships/image" Target="../media/image2087.png"/><Relationship Id="rId122" Type="http://schemas.openxmlformats.org/officeDocument/2006/relationships/customXml" Target="../ink/ink2060.xml"/><Relationship Id="rId143" Type="http://schemas.openxmlformats.org/officeDocument/2006/relationships/image" Target="../media/image2108.png"/><Relationship Id="rId148" Type="http://schemas.openxmlformats.org/officeDocument/2006/relationships/customXml" Target="../ink/ink2073.xml"/><Relationship Id="rId164" Type="http://schemas.openxmlformats.org/officeDocument/2006/relationships/customXml" Target="../ink/ink2081.xml"/><Relationship Id="rId169" Type="http://schemas.openxmlformats.org/officeDocument/2006/relationships/image" Target="../media/image2121.png"/><Relationship Id="rId4" Type="http://schemas.openxmlformats.org/officeDocument/2006/relationships/image" Target="../media/image2038.png"/><Relationship Id="rId9" Type="http://schemas.openxmlformats.org/officeDocument/2006/relationships/image" Target="../media/image2041.png"/><Relationship Id="rId26" Type="http://schemas.openxmlformats.org/officeDocument/2006/relationships/customXml" Target="../ink/ink2012.xml"/><Relationship Id="rId47" Type="http://schemas.openxmlformats.org/officeDocument/2006/relationships/image" Target="../media/image2060.png"/><Relationship Id="rId68" Type="http://schemas.openxmlformats.org/officeDocument/2006/relationships/customXml" Target="../ink/ink2033.xml"/><Relationship Id="rId89" Type="http://schemas.openxmlformats.org/officeDocument/2006/relationships/image" Target="../media/image2081.png"/><Relationship Id="rId112" Type="http://schemas.openxmlformats.org/officeDocument/2006/relationships/customXml" Target="../ink/ink2055.xml"/><Relationship Id="rId133" Type="http://schemas.openxmlformats.org/officeDocument/2006/relationships/image" Target="../media/image2103.png"/><Relationship Id="rId154" Type="http://schemas.openxmlformats.org/officeDocument/2006/relationships/customXml" Target="../ink/ink2076.xml"/><Relationship Id="rId16" Type="http://schemas.openxmlformats.org/officeDocument/2006/relationships/customXml" Target="../ink/ink2007.xml"/><Relationship Id="rId37" Type="http://schemas.openxmlformats.org/officeDocument/2006/relationships/image" Target="../media/image2055.png"/><Relationship Id="rId58" Type="http://schemas.openxmlformats.org/officeDocument/2006/relationships/customXml" Target="../ink/ink2028.xml"/><Relationship Id="rId79" Type="http://schemas.openxmlformats.org/officeDocument/2006/relationships/image" Target="../media/image2076.png"/><Relationship Id="rId102" Type="http://schemas.openxmlformats.org/officeDocument/2006/relationships/customXml" Target="../ink/ink2050.xml"/><Relationship Id="rId123" Type="http://schemas.openxmlformats.org/officeDocument/2006/relationships/image" Target="../media/image2098.png"/><Relationship Id="rId144" Type="http://schemas.openxmlformats.org/officeDocument/2006/relationships/customXml" Target="../ink/ink2071.xml"/><Relationship Id="rId90" Type="http://schemas.openxmlformats.org/officeDocument/2006/relationships/customXml" Target="../ink/ink2044.xml"/><Relationship Id="rId165" Type="http://schemas.openxmlformats.org/officeDocument/2006/relationships/image" Target="../media/image2119.png"/><Relationship Id="rId27" Type="http://schemas.openxmlformats.org/officeDocument/2006/relationships/image" Target="../media/image2050.png"/><Relationship Id="rId48" Type="http://schemas.openxmlformats.org/officeDocument/2006/relationships/customXml" Target="../ink/ink2023.xml"/><Relationship Id="rId69" Type="http://schemas.openxmlformats.org/officeDocument/2006/relationships/image" Target="../media/image2071.png"/><Relationship Id="rId113" Type="http://schemas.openxmlformats.org/officeDocument/2006/relationships/image" Target="../media/image2093.png"/><Relationship Id="rId134" Type="http://schemas.openxmlformats.org/officeDocument/2006/relationships/customXml" Target="../ink/ink2066.xml"/><Relationship Id="rId80" Type="http://schemas.openxmlformats.org/officeDocument/2006/relationships/customXml" Target="../ink/ink2039.xml"/><Relationship Id="rId155" Type="http://schemas.openxmlformats.org/officeDocument/2006/relationships/image" Target="../media/image2114.png"/><Relationship Id="rId17" Type="http://schemas.openxmlformats.org/officeDocument/2006/relationships/image" Target="../media/image2045.png"/><Relationship Id="rId38" Type="http://schemas.openxmlformats.org/officeDocument/2006/relationships/customXml" Target="../ink/ink2018.xml"/><Relationship Id="rId59" Type="http://schemas.openxmlformats.org/officeDocument/2006/relationships/image" Target="../media/image2066.png"/><Relationship Id="rId103" Type="http://schemas.openxmlformats.org/officeDocument/2006/relationships/image" Target="../media/image2088.png"/><Relationship Id="rId124" Type="http://schemas.openxmlformats.org/officeDocument/2006/relationships/customXml" Target="../ink/ink2061.xml"/></Relationships>
</file>

<file path=ppt/slides/_rels/slide2.xml.rels><?xml version="1.0" encoding="UTF-8" standalone="yes"?>
<Relationships xmlns="http://schemas.openxmlformats.org/package/2006/relationships"><Relationship Id="rId26" Type="http://schemas.openxmlformats.org/officeDocument/2006/relationships/image" Target="../media/image19.png"/><Relationship Id="rId117" Type="http://schemas.openxmlformats.org/officeDocument/2006/relationships/customXml" Target="../ink/ink58.xml"/><Relationship Id="rId21" Type="http://schemas.openxmlformats.org/officeDocument/2006/relationships/customXml" Target="../ink/ink10.xml"/><Relationship Id="rId42" Type="http://schemas.openxmlformats.org/officeDocument/2006/relationships/image" Target="../media/image27.png"/><Relationship Id="rId47" Type="http://schemas.openxmlformats.org/officeDocument/2006/relationships/customXml" Target="../ink/ink23.xml"/><Relationship Id="rId63" Type="http://schemas.openxmlformats.org/officeDocument/2006/relationships/customXml" Target="../ink/ink31.xml"/><Relationship Id="rId68" Type="http://schemas.openxmlformats.org/officeDocument/2006/relationships/image" Target="../media/image40.png"/><Relationship Id="rId84" Type="http://schemas.openxmlformats.org/officeDocument/2006/relationships/image" Target="../media/image48.png"/><Relationship Id="rId89" Type="http://schemas.openxmlformats.org/officeDocument/2006/relationships/customXml" Target="../ink/ink44.xml"/><Relationship Id="rId112" Type="http://schemas.openxmlformats.org/officeDocument/2006/relationships/image" Target="../media/image62.png"/><Relationship Id="rId16" Type="http://schemas.openxmlformats.org/officeDocument/2006/relationships/image" Target="../media/image14.png"/><Relationship Id="rId107" Type="http://schemas.openxmlformats.org/officeDocument/2006/relationships/customXml" Target="../ink/ink53.xml"/><Relationship Id="rId11" Type="http://schemas.openxmlformats.org/officeDocument/2006/relationships/customXml" Target="../ink/ink5.xml"/><Relationship Id="rId32" Type="http://schemas.openxmlformats.org/officeDocument/2006/relationships/image" Target="../media/image22.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35.png"/><Relationship Id="rId74" Type="http://schemas.openxmlformats.org/officeDocument/2006/relationships/image" Target="../media/image43.png"/><Relationship Id="rId79" Type="http://schemas.openxmlformats.org/officeDocument/2006/relationships/customXml" Target="../ink/ink39.xml"/><Relationship Id="rId102" Type="http://schemas.openxmlformats.org/officeDocument/2006/relationships/image" Target="../media/image57.png"/><Relationship Id="rId123" Type="http://schemas.openxmlformats.org/officeDocument/2006/relationships/customXml" Target="../ink/ink61.xml"/><Relationship Id="rId128" Type="http://schemas.openxmlformats.org/officeDocument/2006/relationships/image" Target="../media/image70.png"/><Relationship Id="rId5" Type="http://schemas.openxmlformats.org/officeDocument/2006/relationships/image" Target="../media/image7.png"/><Relationship Id="rId90" Type="http://schemas.openxmlformats.org/officeDocument/2006/relationships/image" Target="../media/image51.png"/><Relationship Id="rId95" Type="http://schemas.openxmlformats.org/officeDocument/2006/relationships/customXml" Target="../ink/ink47.xml"/><Relationship Id="rId22" Type="http://schemas.openxmlformats.org/officeDocument/2006/relationships/image" Target="../media/image17.png"/><Relationship Id="rId27" Type="http://schemas.openxmlformats.org/officeDocument/2006/relationships/customXml" Target="../ink/ink13.xml"/><Relationship Id="rId43" Type="http://schemas.openxmlformats.org/officeDocument/2006/relationships/customXml" Target="../ink/ink21.xml"/><Relationship Id="rId48" Type="http://schemas.openxmlformats.org/officeDocument/2006/relationships/image" Target="../media/image30.png"/><Relationship Id="rId64" Type="http://schemas.openxmlformats.org/officeDocument/2006/relationships/image" Target="../media/image38.png"/><Relationship Id="rId69" Type="http://schemas.openxmlformats.org/officeDocument/2006/relationships/customXml" Target="../ink/ink34.xml"/><Relationship Id="rId113" Type="http://schemas.openxmlformats.org/officeDocument/2006/relationships/customXml" Target="../ink/ink56.xml"/><Relationship Id="rId118" Type="http://schemas.openxmlformats.org/officeDocument/2006/relationships/image" Target="../media/image65.png"/><Relationship Id="rId80" Type="http://schemas.openxmlformats.org/officeDocument/2006/relationships/image" Target="../media/image46.png"/><Relationship Id="rId85" Type="http://schemas.openxmlformats.org/officeDocument/2006/relationships/customXml" Target="../ink/ink42.xml"/><Relationship Id="rId12" Type="http://schemas.openxmlformats.org/officeDocument/2006/relationships/image" Target="../media/image12.png"/><Relationship Id="rId17" Type="http://schemas.openxmlformats.org/officeDocument/2006/relationships/customXml" Target="../ink/ink8.xml"/><Relationship Id="rId33" Type="http://schemas.openxmlformats.org/officeDocument/2006/relationships/customXml" Target="../ink/ink16.xml"/><Relationship Id="rId38" Type="http://schemas.openxmlformats.org/officeDocument/2006/relationships/image" Target="../media/image25.png"/><Relationship Id="rId59" Type="http://schemas.openxmlformats.org/officeDocument/2006/relationships/customXml" Target="../ink/ink29.xml"/><Relationship Id="rId103" Type="http://schemas.openxmlformats.org/officeDocument/2006/relationships/customXml" Target="../ink/ink51.xml"/><Relationship Id="rId108" Type="http://schemas.openxmlformats.org/officeDocument/2006/relationships/image" Target="../media/image60.png"/><Relationship Id="rId124" Type="http://schemas.openxmlformats.org/officeDocument/2006/relationships/image" Target="../media/image68.png"/><Relationship Id="rId54" Type="http://schemas.openxmlformats.org/officeDocument/2006/relationships/image" Target="../media/image33.png"/><Relationship Id="rId70" Type="http://schemas.openxmlformats.org/officeDocument/2006/relationships/image" Target="../media/image41.png"/><Relationship Id="rId75" Type="http://schemas.openxmlformats.org/officeDocument/2006/relationships/customXml" Target="../ink/ink37.xml"/><Relationship Id="rId91" Type="http://schemas.openxmlformats.org/officeDocument/2006/relationships/customXml" Target="../ink/ink45.xml"/><Relationship Id="rId9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jpeg"/><Relationship Id="rId23" Type="http://schemas.openxmlformats.org/officeDocument/2006/relationships/customXml" Target="../ink/ink11.xml"/><Relationship Id="rId28" Type="http://schemas.openxmlformats.org/officeDocument/2006/relationships/image" Target="../media/image20.png"/><Relationship Id="rId49" Type="http://schemas.openxmlformats.org/officeDocument/2006/relationships/customXml" Target="../ink/ink24.xml"/><Relationship Id="rId114" Type="http://schemas.openxmlformats.org/officeDocument/2006/relationships/image" Target="../media/image63.png"/><Relationship Id="rId119" Type="http://schemas.openxmlformats.org/officeDocument/2006/relationships/customXml" Target="../ink/ink59.xml"/><Relationship Id="rId44" Type="http://schemas.openxmlformats.org/officeDocument/2006/relationships/image" Target="../media/image28.png"/><Relationship Id="rId60" Type="http://schemas.openxmlformats.org/officeDocument/2006/relationships/image" Target="../media/image36.png"/><Relationship Id="rId65" Type="http://schemas.openxmlformats.org/officeDocument/2006/relationships/customXml" Target="../ink/ink32.xml"/><Relationship Id="rId81" Type="http://schemas.openxmlformats.org/officeDocument/2006/relationships/customXml" Target="../ink/ink40.xml"/><Relationship Id="rId86" Type="http://schemas.openxmlformats.org/officeDocument/2006/relationships/image" Target="../media/image49.png"/><Relationship Id="rId13" Type="http://schemas.openxmlformats.org/officeDocument/2006/relationships/customXml" Target="../ink/ink6.xml"/><Relationship Id="rId18" Type="http://schemas.openxmlformats.org/officeDocument/2006/relationships/image" Target="../media/image15.png"/><Relationship Id="rId39" Type="http://schemas.openxmlformats.org/officeDocument/2006/relationships/customXml" Target="../ink/ink19.xml"/><Relationship Id="rId109" Type="http://schemas.openxmlformats.org/officeDocument/2006/relationships/customXml" Target="../ink/ink54.xml"/><Relationship Id="rId34" Type="http://schemas.openxmlformats.org/officeDocument/2006/relationships/image" Target="../media/image23.png"/><Relationship Id="rId50" Type="http://schemas.openxmlformats.org/officeDocument/2006/relationships/image" Target="../media/image31.png"/><Relationship Id="rId55" Type="http://schemas.openxmlformats.org/officeDocument/2006/relationships/customXml" Target="../ink/ink27.xml"/><Relationship Id="rId76" Type="http://schemas.openxmlformats.org/officeDocument/2006/relationships/image" Target="../media/image44.png"/><Relationship Id="rId97" Type="http://schemas.openxmlformats.org/officeDocument/2006/relationships/customXml" Target="../ink/ink48.xml"/><Relationship Id="rId104" Type="http://schemas.openxmlformats.org/officeDocument/2006/relationships/image" Target="../media/image58.png"/><Relationship Id="rId120" Type="http://schemas.openxmlformats.org/officeDocument/2006/relationships/image" Target="../media/image66.png"/><Relationship Id="rId125" Type="http://schemas.openxmlformats.org/officeDocument/2006/relationships/customXml" Target="../ink/ink62.xml"/><Relationship Id="rId7" Type="http://schemas.openxmlformats.org/officeDocument/2006/relationships/image" Target="../media/image9.jpeg"/><Relationship Id="rId71" Type="http://schemas.openxmlformats.org/officeDocument/2006/relationships/customXml" Target="../ink/ink35.xml"/><Relationship Id="rId92" Type="http://schemas.openxmlformats.org/officeDocument/2006/relationships/image" Target="../media/image52.png"/><Relationship Id="rId2" Type="http://schemas.openxmlformats.org/officeDocument/2006/relationships/notesSlide" Target="../notesSlides/notesSlide2.xml"/><Relationship Id="rId29" Type="http://schemas.openxmlformats.org/officeDocument/2006/relationships/customXml" Target="../ink/ink14.xml"/><Relationship Id="rId24" Type="http://schemas.openxmlformats.org/officeDocument/2006/relationships/image" Target="../media/image18.png"/><Relationship Id="rId40" Type="http://schemas.openxmlformats.org/officeDocument/2006/relationships/image" Target="../media/image26.png"/><Relationship Id="rId45" Type="http://schemas.openxmlformats.org/officeDocument/2006/relationships/customXml" Target="../ink/ink22.xml"/><Relationship Id="rId66" Type="http://schemas.openxmlformats.org/officeDocument/2006/relationships/image" Target="../media/image39.png"/><Relationship Id="rId87" Type="http://schemas.openxmlformats.org/officeDocument/2006/relationships/customXml" Target="../ink/ink43.xml"/><Relationship Id="rId110" Type="http://schemas.openxmlformats.org/officeDocument/2006/relationships/image" Target="../media/image61.png"/><Relationship Id="rId115" Type="http://schemas.openxmlformats.org/officeDocument/2006/relationships/customXml" Target="../ink/ink57.xml"/><Relationship Id="rId61" Type="http://schemas.openxmlformats.org/officeDocument/2006/relationships/customXml" Target="../ink/ink30.xml"/><Relationship Id="rId82" Type="http://schemas.openxmlformats.org/officeDocument/2006/relationships/image" Target="../media/image47.png"/><Relationship Id="rId19" Type="http://schemas.openxmlformats.org/officeDocument/2006/relationships/customXml" Target="../ink/ink9.xml"/><Relationship Id="rId14" Type="http://schemas.openxmlformats.org/officeDocument/2006/relationships/image" Target="../media/image13.png"/><Relationship Id="rId30" Type="http://schemas.openxmlformats.org/officeDocument/2006/relationships/image" Target="../media/image21.png"/><Relationship Id="rId35" Type="http://schemas.openxmlformats.org/officeDocument/2006/relationships/customXml" Target="../ink/ink17.xml"/><Relationship Id="rId56" Type="http://schemas.openxmlformats.org/officeDocument/2006/relationships/image" Target="../media/image34.png"/><Relationship Id="rId77" Type="http://schemas.openxmlformats.org/officeDocument/2006/relationships/customXml" Target="../ink/ink38.xml"/><Relationship Id="rId100" Type="http://schemas.openxmlformats.org/officeDocument/2006/relationships/image" Target="../media/image56.png"/><Relationship Id="rId105" Type="http://schemas.openxmlformats.org/officeDocument/2006/relationships/customXml" Target="../ink/ink52.xml"/><Relationship Id="rId126" Type="http://schemas.openxmlformats.org/officeDocument/2006/relationships/image" Target="../media/image69.png"/><Relationship Id="rId8" Type="http://schemas.openxmlformats.org/officeDocument/2006/relationships/image" Target="../media/image10.png"/><Relationship Id="rId51" Type="http://schemas.openxmlformats.org/officeDocument/2006/relationships/customXml" Target="../ink/ink25.xml"/><Relationship Id="rId72" Type="http://schemas.openxmlformats.org/officeDocument/2006/relationships/image" Target="../media/image42.png"/><Relationship Id="rId93" Type="http://schemas.openxmlformats.org/officeDocument/2006/relationships/customXml" Target="../ink/ink46.xml"/><Relationship Id="rId98" Type="http://schemas.openxmlformats.org/officeDocument/2006/relationships/image" Target="../media/image55.png"/><Relationship Id="rId121" Type="http://schemas.openxmlformats.org/officeDocument/2006/relationships/customXml" Target="../ink/ink60.xml"/><Relationship Id="rId3" Type="http://schemas.openxmlformats.org/officeDocument/2006/relationships/image" Target="../media/image5.jpeg"/><Relationship Id="rId25" Type="http://schemas.openxmlformats.org/officeDocument/2006/relationships/customXml" Target="../ink/ink12.xml"/><Relationship Id="rId46" Type="http://schemas.openxmlformats.org/officeDocument/2006/relationships/image" Target="../media/image29.png"/><Relationship Id="rId67" Type="http://schemas.openxmlformats.org/officeDocument/2006/relationships/customXml" Target="../ink/ink33.xml"/><Relationship Id="rId116" Type="http://schemas.openxmlformats.org/officeDocument/2006/relationships/image" Target="../media/image64.png"/><Relationship Id="rId20" Type="http://schemas.openxmlformats.org/officeDocument/2006/relationships/image" Target="../media/image16.png"/><Relationship Id="rId41" Type="http://schemas.openxmlformats.org/officeDocument/2006/relationships/customXml" Target="../ink/ink20.xml"/><Relationship Id="rId62" Type="http://schemas.openxmlformats.org/officeDocument/2006/relationships/image" Target="../media/image37.png"/><Relationship Id="rId83" Type="http://schemas.openxmlformats.org/officeDocument/2006/relationships/customXml" Target="../ink/ink41.xml"/><Relationship Id="rId88" Type="http://schemas.openxmlformats.org/officeDocument/2006/relationships/image" Target="../media/image50.png"/><Relationship Id="rId111" Type="http://schemas.openxmlformats.org/officeDocument/2006/relationships/customXml" Target="../ink/ink55.xml"/><Relationship Id="rId15" Type="http://schemas.openxmlformats.org/officeDocument/2006/relationships/customXml" Target="../ink/ink7.xml"/><Relationship Id="rId36" Type="http://schemas.openxmlformats.org/officeDocument/2006/relationships/image" Target="../media/image24.png"/><Relationship Id="rId57" Type="http://schemas.openxmlformats.org/officeDocument/2006/relationships/customXml" Target="../ink/ink28.xml"/><Relationship Id="rId106" Type="http://schemas.openxmlformats.org/officeDocument/2006/relationships/image" Target="../media/image59.png"/><Relationship Id="rId127" Type="http://schemas.openxmlformats.org/officeDocument/2006/relationships/customXml" Target="../ink/ink63.xml"/><Relationship Id="rId10" Type="http://schemas.openxmlformats.org/officeDocument/2006/relationships/image" Target="../media/image11.emf"/><Relationship Id="rId31" Type="http://schemas.openxmlformats.org/officeDocument/2006/relationships/customXml" Target="../ink/ink15.xml"/><Relationship Id="rId52" Type="http://schemas.openxmlformats.org/officeDocument/2006/relationships/image" Target="../media/image32.png"/><Relationship Id="rId73" Type="http://schemas.openxmlformats.org/officeDocument/2006/relationships/customXml" Target="../ink/ink36.xml"/><Relationship Id="rId78" Type="http://schemas.openxmlformats.org/officeDocument/2006/relationships/image" Target="../media/image45.png"/><Relationship Id="rId94" Type="http://schemas.openxmlformats.org/officeDocument/2006/relationships/image" Target="../media/image53.png"/><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6" Type="http://schemas.openxmlformats.org/officeDocument/2006/relationships/image" Target="../media/image2132.png"/><Relationship Id="rId21" Type="http://schemas.openxmlformats.org/officeDocument/2006/relationships/customXml" Target="../ink/ink2092.xml"/><Relationship Id="rId42" Type="http://schemas.openxmlformats.org/officeDocument/2006/relationships/image" Target="../media/image2140.png"/><Relationship Id="rId47" Type="http://schemas.openxmlformats.org/officeDocument/2006/relationships/customXml" Target="../ink/ink2105.xml"/><Relationship Id="rId63" Type="http://schemas.openxmlformats.org/officeDocument/2006/relationships/customXml" Target="../ink/ink2113.xml"/><Relationship Id="rId68" Type="http://schemas.openxmlformats.org/officeDocument/2006/relationships/image" Target="../media/image2153.png"/><Relationship Id="rId16" Type="http://schemas.openxmlformats.org/officeDocument/2006/relationships/image" Target="../media/image2127.png"/><Relationship Id="rId11" Type="http://schemas.openxmlformats.org/officeDocument/2006/relationships/customXml" Target="../ink/ink2087.xml"/><Relationship Id="rId32" Type="http://schemas.openxmlformats.org/officeDocument/2006/relationships/image" Target="../media/image2135.png"/><Relationship Id="rId37" Type="http://schemas.openxmlformats.org/officeDocument/2006/relationships/customXml" Target="../ink/ink2100.xml"/><Relationship Id="rId53" Type="http://schemas.openxmlformats.org/officeDocument/2006/relationships/customXml" Target="../ink/ink2108.xml"/><Relationship Id="rId58" Type="http://schemas.openxmlformats.org/officeDocument/2006/relationships/image" Target="../media/image2148.png"/><Relationship Id="rId74" Type="http://schemas.openxmlformats.org/officeDocument/2006/relationships/image" Target="../media/image2156.png"/><Relationship Id="rId79" Type="http://schemas.openxmlformats.org/officeDocument/2006/relationships/customXml" Target="../ink/ink2121.xml"/><Relationship Id="rId5" Type="http://schemas.openxmlformats.org/officeDocument/2006/relationships/image" Target="../media/image1847.emf"/><Relationship Id="rId61" Type="http://schemas.openxmlformats.org/officeDocument/2006/relationships/customXml" Target="../ink/ink2112.xml"/><Relationship Id="rId82" Type="http://schemas.openxmlformats.org/officeDocument/2006/relationships/image" Target="../media/image2160.png"/><Relationship Id="rId19" Type="http://schemas.openxmlformats.org/officeDocument/2006/relationships/customXml" Target="../ink/ink2091.xml"/><Relationship Id="rId14" Type="http://schemas.openxmlformats.org/officeDocument/2006/relationships/image" Target="../media/image2126.png"/><Relationship Id="rId22" Type="http://schemas.openxmlformats.org/officeDocument/2006/relationships/image" Target="../media/image2130.png"/><Relationship Id="rId27" Type="http://schemas.openxmlformats.org/officeDocument/2006/relationships/customXml" Target="../ink/ink2095.xml"/><Relationship Id="rId30" Type="http://schemas.openxmlformats.org/officeDocument/2006/relationships/image" Target="../media/image2134.png"/><Relationship Id="rId35" Type="http://schemas.openxmlformats.org/officeDocument/2006/relationships/customXml" Target="../ink/ink2099.xml"/><Relationship Id="rId43" Type="http://schemas.openxmlformats.org/officeDocument/2006/relationships/customXml" Target="../ink/ink2103.xml"/><Relationship Id="rId48" Type="http://schemas.openxmlformats.org/officeDocument/2006/relationships/image" Target="../media/image2143.png"/><Relationship Id="rId56" Type="http://schemas.openxmlformats.org/officeDocument/2006/relationships/image" Target="../media/image2147.png"/><Relationship Id="rId64" Type="http://schemas.openxmlformats.org/officeDocument/2006/relationships/image" Target="../media/image2151.png"/><Relationship Id="rId69" Type="http://schemas.openxmlformats.org/officeDocument/2006/relationships/customXml" Target="../ink/ink2116.xml"/><Relationship Id="rId77" Type="http://schemas.openxmlformats.org/officeDocument/2006/relationships/customXml" Target="../ink/ink2120.xml"/><Relationship Id="rId8" Type="http://schemas.openxmlformats.org/officeDocument/2006/relationships/image" Target="../media/image2123.png"/><Relationship Id="rId51" Type="http://schemas.openxmlformats.org/officeDocument/2006/relationships/customXml" Target="../ink/ink2107.xml"/><Relationship Id="rId72" Type="http://schemas.openxmlformats.org/officeDocument/2006/relationships/image" Target="../media/image2155.png"/><Relationship Id="rId80" Type="http://schemas.openxmlformats.org/officeDocument/2006/relationships/image" Target="../media/image2159.png"/><Relationship Id="rId3" Type="http://schemas.openxmlformats.org/officeDocument/2006/relationships/image" Target="../media/image1309.emf"/><Relationship Id="rId12" Type="http://schemas.openxmlformats.org/officeDocument/2006/relationships/image" Target="../media/image2125.png"/><Relationship Id="rId17" Type="http://schemas.openxmlformats.org/officeDocument/2006/relationships/customXml" Target="../ink/ink2090.xml"/><Relationship Id="rId25" Type="http://schemas.openxmlformats.org/officeDocument/2006/relationships/customXml" Target="../ink/ink2094.xml"/><Relationship Id="rId33" Type="http://schemas.openxmlformats.org/officeDocument/2006/relationships/customXml" Target="../ink/ink2098.xml"/><Relationship Id="rId38" Type="http://schemas.openxmlformats.org/officeDocument/2006/relationships/image" Target="../media/image2138.png"/><Relationship Id="rId46" Type="http://schemas.openxmlformats.org/officeDocument/2006/relationships/image" Target="../media/image2142.png"/><Relationship Id="rId59" Type="http://schemas.openxmlformats.org/officeDocument/2006/relationships/customXml" Target="../ink/ink2111.xml"/><Relationship Id="rId67" Type="http://schemas.openxmlformats.org/officeDocument/2006/relationships/customXml" Target="../ink/ink2115.xml"/><Relationship Id="rId20" Type="http://schemas.openxmlformats.org/officeDocument/2006/relationships/image" Target="../media/image2129.png"/><Relationship Id="rId41" Type="http://schemas.openxmlformats.org/officeDocument/2006/relationships/customXml" Target="../ink/ink2102.xml"/><Relationship Id="rId54" Type="http://schemas.openxmlformats.org/officeDocument/2006/relationships/image" Target="../media/image2146.png"/><Relationship Id="rId62" Type="http://schemas.openxmlformats.org/officeDocument/2006/relationships/image" Target="../media/image2150.png"/><Relationship Id="rId70" Type="http://schemas.openxmlformats.org/officeDocument/2006/relationships/image" Target="../media/image2154.png"/><Relationship Id="rId75" Type="http://schemas.openxmlformats.org/officeDocument/2006/relationships/customXml" Target="../ink/ink2119.xml"/><Relationship Id="rId1" Type="http://schemas.openxmlformats.org/officeDocument/2006/relationships/slideLayout" Target="../slideLayouts/slideLayout7.xml"/><Relationship Id="rId6" Type="http://schemas.openxmlformats.org/officeDocument/2006/relationships/image" Target="../media/image2038.png"/><Relationship Id="rId15" Type="http://schemas.openxmlformats.org/officeDocument/2006/relationships/customXml" Target="../ink/ink2089.xml"/><Relationship Id="rId23" Type="http://schemas.openxmlformats.org/officeDocument/2006/relationships/customXml" Target="../ink/ink2093.xml"/><Relationship Id="rId28" Type="http://schemas.openxmlformats.org/officeDocument/2006/relationships/image" Target="../media/image2133.png"/><Relationship Id="rId36" Type="http://schemas.openxmlformats.org/officeDocument/2006/relationships/image" Target="../media/image2137.png"/><Relationship Id="rId49" Type="http://schemas.openxmlformats.org/officeDocument/2006/relationships/customXml" Target="../ink/ink2106.xml"/><Relationship Id="rId57" Type="http://schemas.openxmlformats.org/officeDocument/2006/relationships/customXml" Target="../ink/ink2110.xml"/><Relationship Id="rId10" Type="http://schemas.openxmlformats.org/officeDocument/2006/relationships/image" Target="../media/image2124.png"/><Relationship Id="rId31" Type="http://schemas.openxmlformats.org/officeDocument/2006/relationships/customXml" Target="../ink/ink2097.xml"/><Relationship Id="rId44" Type="http://schemas.openxmlformats.org/officeDocument/2006/relationships/image" Target="../media/image2141.png"/><Relationship Id="rId52" Type="http://schemas.openxmlformats.org/officeDocument/2006/relationships/image" Target="../media/image2145.png"/><Relationship Id="rId60" Type="http://schemas.openxmlformats.org/officeDocument/2006/relationships/image" Target="../media/image2149.png"/><Relationship Id="rId65" Type="http://schemas.openxmlformats.org/officeDocument/2006/relationships/customXml" Target="../ink/ink2114.xml"/><Relationship Id="rId73" Type="http://schemas.openxmlformats.org/officeDocument/2006/relationships/customXml" Target="../ink/ink2118.xml"/><Relationship Id="rId78" Type="http://schemas.openxmlformats.org/officeDocument/2006/relationships/image" Target="../media/image2158.png"/><Relationship Id="rId81" Type="http://schemas.openxmlformats.org/officeDocument/2006/relationships/customXml" Target="../ink/ink2122.xml"/><Relationship Id="rId4" Type="http://schemas.openxmlformats.org/officeDocument/2006/relationships/oleObject" Target="../embeddings/oleObject7.bin"/><Relationship Id="rId9" Type="http://schemas.openxmlformats.org/officeDocument/2006/relationships/customXml" Target="../ink/ink2086.xml"/><Relationship Id="rId13" Type="http://schemas.openxmlformats.org/officeDocument/2006/relationships/customXml" Target="../ink/ink2088.xml"/><Relationship Id="rId18" Type="http://schemas.openxmlformats.org/officeDocument/2006/relationships/image" Target="../media/image2128.png"/><Relationship Id="rId39" Type="http://schemas.openxmlformats.org/officeDocument/2006/relationships/customXml" Target="../ink/ink2101.xml"/><Relationship Id="rId34" Type="http://schemas.openxmlformats.org/officeDocument/2006/relationships/image" Target="../media/image2136.png"/><Relationship Id="rId50" Type="http://schemas.openxmlformats.org/officeDocument/2006/relationships/image" Target="../media/image2144.png"/><Relationship Id="rId55" Type="http://schemas.openxmlformats.org/officeDocument/2006/relationships/customXml" Target="../ink/ink2109.xml"/><Relationship Id="rId76" Type="http://schemas.openxmlformats.org/officeDocument/2006/relationships/image" Target="../media/image2157.png"/><Relationship Id="rId7" Type="http://schemas.openxmlformats.org/officeDocument/2006/relationships/customXml" Target="../ink/ink2085.xml"/><Relationship Id="rId71" Type="http://schemas.openxmlformats.org/officeDocument/2006/relationships/customXml" Target="../ink/ink2117.xml"/><Relationship Id="rId2" Type="http://schemas.openxmlformats.org/officeDocument/2006/relationships/oleObject" Target="../embeddings/oleObject6.bin"/><Relationship Id="rId29" Type="http://schemas.openxmlformats.org/officeDocument/2006/relationships/customXml" Target="../ink/ink2096.xml"/><Relationship Id="rId24" Type="http://schemas.openxmlformats.org/officeDocument/2006/relationships/image" Target="../media/image2131.png"/><Relationship Id="rId40" Type="http://schemas.openxmlformats.org/officeDocument/2006/relationships/image" Target="../media/image2139.png"/><Relationship Id="rId45" Type="http://schemas.openxmlformats.org/officeDocument/2006/relationships/customXml" Target="../ink/ink2104.xml"/><Relationship Id="rId66" Type="http://schemas.openxmlformats.org/officeDocument/2006/relationships/image" Target="../media/image2152.png"/></Relationships>
</file>

<file path=ppt/slides/_rels/slide21.xml.rels><?xml version="1.0" encoding="UTF-8" standalone="yes"?>
<Relationships xmlns="http://schemas.openxmlformats.org/package/2006/relationships"><Relationship Id="rId8" Type="http://schemas.openxmlformats.org/officeDocument/2006/relationships/customXml" Target="../ink/ink2125.xml"/><Relationship Id="rId13" Type="http://schemas.openxmlformats.org/officeDocument/2006/relationships/image" Target="../media/image2167.png"/><Relationship Id="rId3" Type="http://schemas.openxmlformats.org/officeDocument/2006/relationships/image" Target="../media/image2162.png"/><Relationship Id="rId7" Type="http://schemas.openxmlformats.org/officeDocument/2006/relationships/image" Target="../media/image2164.png"/><Relationship Id="rId12" Type="http://schemas.openxmlformats.org/officeDocument/2006/relationships/customXml" Target="../ink/ink2127.xml"/><Relationship Id="rId2" Type="http://schemas.openxmlformats.org/officeDocument/2006/relationships/image" Target="../media/image2161.jpg"/><Relationship Id="rId1" Type="http://schemas.openxmlformats.org/officeDocument/2006/relationships/slideLayout" Target="../slideLayouts/slideLayout7.xml"/><Relationship Id="rId6" Type="http://schemas.openxmlformats.org/officeDocument/2006/relationships/customXml" Target="../ink/ink2124.xml"/><Relationship Id="rId11" Type="http://schemas.openxmlformats.org/officeDocument/2006/relationships/image" Target="../media/image2166.png"/><Relationship Id="rId5" Type="http://schemas.openxmlformats.org/officeDocument/2006/relationships/image" Target="../media/image2163.png"/><Relationship Id="rId15" Type="http://schemas.openxmlformats.org/officeDocument/2006/relationships/image" Target="../media/image2168.png"/><Relationship Id="rId10" Type="http://schemas.openxmlformats.org/officeDocument/2006/relationships/customXml" Target="../ink/ink2126.xml"/><Relationship Id="rId4" Type="http://schemas.openxmlformats.org/officeDocument/2006/relationships/customXml" Target="../ink/ink2123.xml"/><Relationship Id="rId9" Type="http://schemas.openxmlformats.org/officeDocument/2006/relationships/image" Target="../media/image2165.png"/><Relationship Id="rId14" Type="http://schemas.openxmlformats.org/officeDocument/2006/relationships/customXml" Target="../ink/ink2128.xml"/></Relationships>
</file>

<file path=ppt/slides/_rels/slide22.xml.rels><?xml version="1.0" encoding="UTF-8" standalone="yes"?>
<Relationships xmlns="http://schemas.openxmlformats.org/package/2006/relationships"><Relationship Id="rId26" Type="http://schemas.openxmlformats.org/officeDocument/2006/relationships/image" Target="../media/image2180.png"/><Relationship Id="rId21" Type="http://schemas.openxmlformats.org/officeDocument/2006/relationships/customXml" Target="../ink/ink2136.xml"/><Relationship Id="rId42" Type="http://schemas.openxmlformats.org/officeDocument/2006/relationships/image" Target="../media/image2188.png"/><Relationship Id="rId47" Type="http://schemas.openxmlformats.org/officeDocument/2006/relationships/customXml" Target="../ink/ink2149.xml"/><Relationship Id="rId63" Type="http://schemas.openxmlformats.org/officeDocument/2006/relationships/customXml" Target="../ink/ink2157.xml"/><Relationship Id="rId68" Type="http://schemas.openxmlformats.org/officeDocument/2006/relationships/image" Target="../media/image2201.png"/><Relationship Id="rId7" Type="http://schemas.openxmlformats.org/officeDocument/2006/relationships/customXml" Target="../ink/ink2129.xml"/><Relationship Id="rId71" Type="http://schemas.openxmlformats.org/officeDocument/2006/relationships/customXml" Target="../ink/ink2161.xml"/><Relationship Id="rId2" Type="http://schemas.openxmlformats.org/officeDocument/2006/relationships/notesSlide" Target="../notesSlides/notesSlide12.xml"/><Relationship Id="rId16" Type="http://schemas.openxmlformats.org/officeDocument/2006/relationships/image" Target="../media/image2175.png"/><Relationship Id="rId29" Type="http://schemas.openxmlformats.org/officeDocument/2006/relationships/customXml" Target="../ink/ink2140.xml"/><Relationship Id="rId11" Type="http://schemas.openxmlformats.org/officeDocument/2006/relationships/customXml" Target="../ink/ink2131.xml"/><Relationship Id="rId24" Type="http://schemas.openxmlformats.org/officeDocument/2006/relationships/image" Target="../media/image2179.png"/><Relationship Id="rId32" Type="http://schemas.openxmlformats.org/officeDocument/2006/relationships/image" Target="../media/image2183.png"/><Relationship Id="rId37" Type="http://schemas.openxmlformats.org/officeDocument/2006/relationships/customXml" Target="../ink/ink2144.xml"/><Relationship Id="rId40" Type="http://schemas.openxmlformats.org/officeDocument/2006/relationships/image" Target="../media/image2187.png"/><Relationship Id="rId45" Type="http://schemas.openxmlformats.org/officeDocument/2006/relationships/customXml" Target="../ink/ink2148.xml"/><Relationship Id="rId53" Type="http://schemas.openxmlformats.org/officeDocument/2006/relationships/customXml" Target="../ink/ink2152.xml"/><Relationship Id="rId58" Type="http://schemas.openxmlformats.org/officeDocument/2006/relationships/image" Target="../media/image2196.png"/><Relationship Id="rId66" Type="http://schemas.openxmlformats.org/officeDocument/2006/relationships/image" Target="../media/image2200.png"/><Relationship Id="rId5" Type="http://schemas.openxmlformats.org/officeDocument/2006/relationships/oleObject" Target="../embeddings/oleObject9.bin"/><Relationship Id="rId61" Type="http://schemas.openxmlformats.org/officeDocument/2006/relationships/customXml" Target="../ink/ink2156.xml"/><Relationship Id="rId19" Type="http://schemas.openxmlformats.org/officeDocument/2006/relationships/customXml" Target="../ink/ink2135.xml"/><Relationship Id="rId14" Type="http://schemas.openxmlformats.org/officeDocument/2006/relationships/image" Target="../media/image2174.png"/><Relationship Id="rId22" Type="http://schemas.openxmlformats.org/officeDocument/2006/relationships/image" Target="../media/image2178.png"/><Relationship Id="rId27" Type="http://schemas.openxmlformats.org/officeDocument/2006/relationships/customXml" Target="../ink/ink2139.xml"/><Relationship Id="rId30" Type="http://schemas.openxmlformats.org/officeDocument/2006/relationships/image" Target="../media/image2182.png"/><Relationship Id="rId35" Type="http://schemas.openxmlformats.org/officeDocument/2006/relationships/customXml" Target="../ink/ink2143.xml"/><Relationship Id="rId43" Type="http://schemas.openxmlformats.org/officeDocument/2006/relationships/customXml" Target="../ink/ink2147.xml"/><Relationship Id="rId48" Type="http://schemas.openxmlformats.org/officeDocument/2006/relationships/image" Target="../media/image2191.png"/><Relationship Id="rId56" Type="http://schemas.openxmlformats.org/officeDocument/2006/relationships/image" Target="../media/image2195.png"/><Relationship Id="rId64" Type="http://schemas.openxmlformats.org/officeDocument/2006/relationships/image" Target="../media/image2199.png"/><Relationship Id="rId69" Type="http://schemas.openxmlformats.org/officeDocument/2006/relationships/customXml" Target="../ink/ink2160.xml"/><Relationship Id="rId8" Type="http://schemas.openxmlformats.org/officeDocument/2006/relationships/image" Target="../media/image2171.png"/><Relationship Id="rId51" Type="http://schemas.openxmlformats.org/officeDocument/2006/relationships/customXml" Target="../ink/ink2151.xml"/><Relationship Id="rId72" Type="http://schemas.openxmlformats.org/officeDocument/2006/relationships/image" Target="../media/image2203.png"/><Relationship Id="rId3" Type="http://schemas.openxmlformats.org/officeDocument/2006/relationships/oleObject" Target="../embeddings/oleObject8.bin"/><Relationship Id="rId12" Type="http://schemas.openxmlformats.org/officeDocument/2006/relationships/image" Target="../media/image2173.png"/><Relationship Id="rId17" Type="http://schemas.openxmlformats.org/officeDocument/2006/relationships/customXml" Target="../ink/ink2134.xml"/><Relationship Id="rId25" Type="http://schemas.openxmlformats.org/officeDocument/2006/relationships/customXml" Target="../ink/ink2138.xml"/><Relationship Id="rId33" Type="http://schemas.openxmlformats.org/officeDocument/2006/relationships/customXml" Target="../ink/ink2142.xml"/><Relationship Id="rId38" Type="http://schemas.openxmlformats.org/officeDocument/2006/relationships/image" Target="../media/image2186.png"/><Relationship Id="rId46" Type="http://schemas.openxmlformats.org/officeDocument/2006/relationships/image" Target="../media/image2190.png"/><Relationship Id="rId59" Type="http://schemas.openxmlformats.org/officeDocument/2006/relationships/customXml" Target="../ink/ink2155.xml"/><Relationship Id="rId67" Type="http://schemas.openxmlformats.org/officeDocument/2006/relationships/customXml" Target="../ink/ink2159.xml"/><Relationship Id="rId20" Type="http://schemas.openxmlformats.org/officeDocument/2006/relationships/image" Target="../media/image2177.png"/><Relationship Id="rId41" Type="http://schemas.openxmlformats.org/officeDocument/2006/relationships/customXml" Target="../ink/ink2146.xml"/><Relationship Id="rId54" Type="http://schemas.openxmlformats.org/officeDocument/2006/relationships/image" Target="../media/image2194.png"/><Relationship Id="rId62" Type="http://schemas.openxmlformats.org/officeDocument/2006/relationships/image" Target="../media/image2198.png"/><Relationship Id="rId70" Type="http://schemas.openxmlformats.org/officeDocument/2006/relationships/image" Target="../media/image2202.png"/><Relationship Id="rId1" Type="http://schemas.openxmlformats.org/officeDocument/2006/relationships/slideLayout" Target="../slideLayouts/slideLayout7.xml"/><Relationship Id="rId6" Type="http://schemas.openxmlformats.org/officeDocument/2006/relationships/image" Target="../media/image2170.emf"/><Relationship Id="rId15" Type="http://schemas.openxmlformats.org/officeDocument/2006/relationships/customXml" Target="../ink/ink2133.xml"/><Relationship Id="rId23" Type="http://schemas.openxmlformats.org/officeDocument/2006/relationships/customXml" Target="../ink/ink2137.xml"/><Relationship Id="rId28" Type="http://schemas.openxmlformats.org/officeDocument/2006/relationships/image" Target="../media/image2181.png"/><Relationship Id="rId36" Type="http://schemas.openxmlformats.org/officeDocument/2006/relationships/image" Target="../media/image2185.png"/><Relationship Id="rId49" Type="http://schemas.openxmlformats.org/officeDocument/2006/relationships/customXml" Target="../ink/ink2150.xml"/><Relationship Id="rId57" Type="http://schemas.openxmlformats.org/officeDocument/2006/relationships/customXml" Target="../ink/ink2154.xml"/><Relationship Id="rId10" Type="http://schemas.openxmlformats.org/officeDocument/2006/relationships/image" Target="../media/image2172.png"/><Relationship Id="rId31" Type="http://schemas.openxmlformats.org/officeDocument/2006/relationships/customXml" Target="../ink/ink2141.xml"/><Relationship Id="rId44" Type="http://schemas.openxmlformats.org/officeDocument/2006/relationships/image" Target="../media/image2189.png"/><Relationship Id="rId52" Type="http://schemas.openxmlformats.org/officeDocument/2006/relationships/image" Target="../media/image2193.png"/><Relationship Id="rId60" Type="http://schemas.openxmlformats.org/officeDocument/2006/relationships/image" Target="../media/image2197.png"/><Relationship Id="rId65" Type="http://schemas.openxmlformats.org/officeDocument/2006/relationships/customXml" Target="../ink/ink2158.xml"/><Relationship Id="rId4" Type="http://schemas.openxmlformats.org/officeDocument/2006/relationships/image" Target="../media/image2169.emf"/><Relationship Id="rId9" Type="http://schemas.openxmlformats.org/officeDocument/2006/relationships/customXml" Target="../ink/ink2130.xml"/><Relationship Id="rId13" Type="http://schemas.openxmlformats.org/officeDocument/2006/relationships/customXml" Target="../ink/ink2132.xml"/><Relationship Id="rId18" Type="http://schemas.openxmlformats.org/officeDocument/2006/relationships/image" Target="../media/image2176.png"/><Relationship Id="rId39" Type="http://schemas.openxmlformats.org/officeDocument/2006/relationships/customXml" Target="../ink/ink2145.xml"/><Relationship Id="rId34" Type="http://schemas.openxmlformats.org/officeDocument/2006/relationships/image" Target="../media/image2184.png"/><Relationship Id="rId50" Type="http://schemas.openxmlformats.org/officeDocument/2006/relationships/image" Target="../media/image2192.png"/><Relationship Id="rId55" Type="http://schemas.openxmlformats.org/officeDocument/2006/relationships/customXml" Target="../ink/ink2153.xml"/></Relationships>
</file>

<file path=ppt/slides/_rels/slide23.xml.rels><?xml version="1.0" encoding="UTF-8" standalone="yes"?>
<Relationships xmlns="http://schemas.openxmlformats.org/package/2006/relationships"><Relationship Id="rId26" Type="http://schemas.openxmlformats.org/officeDocument/2006/relationships/image" Target="../media/image2214.png"/><Relationship Id="rId117" Type="http://schemas.openxmlformats.org/officeDocument/2006/relationships/customXml" Target="../ink/ink2218.xml"/><Relationship Id="rId21" Type="http://schemas.openxmlformats.org/officeDocument/2006/relationships/customXml" Target="../ink/ink2170.xml"/><Relationship Id="rId42" Type="http://schemas.openxmlformats.org/officeDocument/2006/relationships/image" Target="../media/image2222.png"/><Relationship Id="rId47" Type="http://schemas.openxmlformats.org/officeDocument/2006/relationships/customXml" Target="../ink/ink2183.xml"/><Relationship Id="rId63" Type="http://schemas.openxmlformats.org/officeDocument/2006/relationships/customXml" Target="../ink/ink2191.xml"/><Relationship Id="rId68" Type="http://schemas.openxmlformats.org/officeDocument/2006/relationships/image" Target="../media/image2235.png"/><Relationship Id="rId84" Type="http://schemas.openxmlformats.org/officeDocument/2006/relationships/image" Target="../media/image2243.png"/><Relationship Id="rId89" Type="http://schemas.openxmlformats.org/officeDocument/2006/relationships/customXml" Target="../ink/ink2204.xml"/><Relationship Id="rId112" Type="http://schemas.openxmlformats.org/officeDocument/2006/relationships/image" Target="../media/image2257.png"/><Relationship Id="rId16" Type="http://schemas.openxmlformats.org/officeDocument/2006/relationships/image" Target="../media/image2209.png"/><Relationship Id="rId107" Type="http://schemas.openxmlformats.org/officeDocument/2006/relationships/customXml" Target="../ink/ink2213.xml"/><Relationship Id="rId11" Type="http://schemas.openxmlformats.org/officeDocument/2006/relationships/customXml" Target="../ink/ink2165.xml"/><Relationship Id="rId32" Type="http://schemas.openxmlformats.org/officeDocument/2006/relationships/image" Target="../media/image2217.png"/><Relationship Id="rId37" Type="http://schemas.openxmlformats.org/officeDocument/2006/relationships/customXml" Target="../ink/ink2178.xml"/><Relationship Id="rId53" Type="http://schemas.openxmlformats.org/officeDocument/2006/relationships/customXml" Target="../ink/ink2186.xml"/><Relationship Id="rId58" Type="http://schemas.openxmlformats.org/officeDocument/2006/relationships/image" Target="../media/image2230.png"/><Relationship Id="rId74" Type="http://schemas.openxmlformats.org/officeDocument/2006/relationships/image" Target="../media/image2238.png"/><Relationship Id="rId79" Type="http://schemas.openxmlformats.org/officeDocument/2006/relationships/customXml" Target="../ink/ink2199.xml"/><Relationship Id="rId102" Type="http://schemas.openxmlformats.org/officeDocument/2006/relationships/image" Target="../media/image2252.png"/><Relationship Id="rId123" Type="http://schemas.openxmlformats.org/officeDocument/2006/relationships/customXml" Target="../ink/ink2221.xml"/><Relationship Id="rId5" Type="http://schemas.openxmlformats.org/officeDocument/2006/relationships/image" Target="../media/image11710.png"/><Relationship Id="rId90" Type="http://schemas.openxmlformats.org/officeDocument/2006/relationships/image" Target="../media/image2246.png"/><Relationship Id="rId95" Type="http://schemas.openxmlformats.org/officeDocument/2006/relationships/customXml" Target="../ink/ink2207.xml"/><Relationship Id="rId22" Type="http://schemas.openxmlformats.org/officeDocument/2006/relationships/image" Target="../media/image2212.png"/><Relationship Id="rId27" Type="http://schemas.openxmlformats.org/officeDocument/2006/relationships/customXml" Target="../ink/ink2173.xml"/><Relationship Id="rId43" Type="http://schemas.openxmlformats.org/officeDocument/2006/relationships/customXml" Target="../ink/ink2181.xml"/><Relationship Id="rId48" Type="http://schemas.openxmlformats.org/officeDocument/2006/relationships/image" Target="../media/image2225.png"/><Relationship Id="rId64" Type="http://schemas.openxmlformats.org/officeDocument/2006/relationships/image" Target="../media/image2233.png"/><Relationship Id="rId69" Type="http://schemas.openxmlformats.org/officeDocument/2006/relationships/customXml" Target="../ink/ink2194.xml"/><Relationship Id="rId113" Type="http://schemas.openxmlformats.org/officeDocument/2006/relationships/customXml" Target="../ink/ink2216.xml"/><Relationship Id="rId118" Type="http://schemas.openxmlformats.org/officeDocument/2006/relationships/image" Target="../media/image2260.png"/><Relationship Id="rId80" Type="http://schemas.openxmlformats.org/officeDocument/2006/relationships/image" Target="../media/image2241.png"/><Relationship Id="rId85" Type="http://schemas.openxmlformats.org/officeDocument/2006/relationships/customXml" Target="../ink/ink2202.xml"/><Relationship Id="rId12" Type="http://schemas.openxmlformats.org/officeDocument/2006/relationships/image" Target="../media/image2207.png"/><Relationship Id="rId17" Type="http://schemas.openxmlformats.org/officeDocument/2006/relationships/customXml" Target="../ink/ink2168.xml"/><Relationship Id="rId33" Type="http://schemas.openxmlformats.org/officeDocument/2006/relationships/customXml" Target="../ink/ink2176.xml"/><Relationship Id="rId38" Type="http://schemas.openxmlformats.org/officeDocument/2006/relationships/image" Target="../media/image2220.png"/><Relationship Id="rId59" Type="http://schemas.openxmlformats.org/officeDocument/2006/relationships/customXml" Target="../ink/ink2189.xml"/><Relationship Id="rId103" Type="http://schemas.openxmlformats.org/officeDocument/2006/relationships/customXml" Target="../ink/ink2211.xml"/><Relationship Id="rId108" Type="http://schemas.openxmlformats.org/officeDocument/2006/relationships/image" Target="../media/image2255.png"/><Relationship Id="rId124" Type="http://schemas.openxmlformats.org/officeDocument/2006/relationships/image" Target="../media/image2263.png"/><Relationship Id="rId54" Type="http://schemas.openxmlformats.org/officeDocument/2006/relationships/image" Target="../media/image2228.png"/><Relationship Id="rId70" Type="http://schemas.openxmlformats.org/officeDocument/2006/relationships/image" Target="../media/image2236.png"/><Relationship Id="rId75" Type="http://schemas.openxmlformats.org/officeDocument/2006/relationships/customXml" Target="../ink/ink2197.xml"/><Relationship Id="rId91" Type="http://schemas.openxmlformats.org/officeDocument/2006/relationships/customXml" Target="../ink/ink2205.xml"/><Relationship Id="rId96" Type="http://schemas.openxmlformats.org/officeDocument/2006/relationships/image" Target="../media/image2249.png"/><Relationship Id="rId1" Type="http://schemas.openxmlformats.org/officeDocument/2006/relationships/slideLayout" Target="../slideLayouts/slideLayout7.xml"/><Relationship Id="rId6" Type="http://schemas.openxmlformats.org/officeDocument/2006/relationships/customXml" Target="../ink/ink2163.xml"/><Relationship Id="rId23" Type="http://schemas.openxmlformats.org/officeDocument/2006/relationships/customXml" Target="../ink/ink2171.xml"/><Relationship Id="rId28" Type="http://schemas.openxmlformats.org/officeDocument/2006/relationships/image" Target="../media/image2215.png"/><Relationship Id="rId49" Type="http://schemas.openxmlformats.org/officeDocument/2006/relationships/customXml" Target="../ink/ink2184.xml"/><Relationship Id="rId114" Type="http://schemas.openxmlformats.org/officeDocument/2006/relationships/image" Target="../media/image2258.png"/><Relationship Id="rId119" Type="http://schemas.openxmlformats.org/officeDocument/2006/relationships/customXml" Target="../ink/ink2219.xml"/><Relationship Id="rId44" Type="http://schemas.openxmlformats.org/officeDocument/2006/relationships/image" Target="../media/image2223.png"/><Relationship Id="rId60" Type="http://schemas.openxmlformats.org/officeDocument/2006/relationships/image" Target="../media/image2231.png"/><Relationship Id="rId65" Type="http://schemas.openxmlformats.org/officeDocument/2006/relationships/customXml" Target="../ink/ink2192.xml"/><Relationship Id="rId81" Type="http://schemas.openxmlformats.org/officeDocument/2006/relationships/customXml" Target="../ink/ink2200.xml"/><Relationship Id="rId86" Type="http://schemas.openxmlformats.org/officeDocument/2006/relationships/image" Target="../media/image2244.png"/><Relationship Id="rId4" Type="http://schemas.openxmlformats.org/officeDocument/2006/relationships/customXml" Target="../ink/ink2162.xml"/><Relationship Id="rId9" Type="http://schemas.openxmlformats.org/officeDocument/2006/relationships/customXml" Target="../ink/ink2164.xml"/><Relationship Id="rId13" Type="http://schemas.openxmlformats.org/officeDocument/2006/relationships/customXml" Target="../ink/ink2166.xml"/><Relationship Id="rId18" Type="http://schemas.openxmlformats.org/officeDocument/2006/relationships/image" Target="../media/image2210.png"/><Relationship Id="rId39" Type="http://schemas.openxmlformats.org/officeDocument/2006/relationships/customXml" Target="../ink/ink2179.xml"/><Relationship Id="rId109" Type="http://schemas.openxmlformats.org/officeDocument/2006/relationships/customXml" Target="../ink/ink2214.xml"/><Relationship Id="rId34" Type="http://schemas.openxmlformats.org/officeDocument/2006/relationships/image" Target="../media/image2218.png"/><Relationship Id="rId50" Type="http://schemas.openxmlformats.org/officeDocument/2006/relationships/image" Target="../media/image2226.png"/><Relationship Id="rId55" Type="http://schemas.openxmlformats.org/officeDocument/2006/relationships/customXml" Target="../ink/ink2187.xml"/><Relationship Id="rId76" Type="http://schemas.openxmlformats.org/officeDocument/2006/relationships/image" Target="../media/image2239.png"/><Relationship Id="rId97" Type="http://schemas.openxmlformats.org/officeDocument/2006/relationships/customXml" Target="../ink/ink2208.xml"/><Relationship Id="rId104" Type="http://schemas.openxmlformats.org/officeDocument/2006/relationships/image" Target="../media/image2253.png"/><Relationship Id="rId120" Type="http://schemas.openxmlformats.org/officeDocument/2006/relationships/image" Target="../media/image2261.png"/><Relationship Id="rId7" Type="http://schemas.openxmlformats.org/officeDocument/2006/relationships/image" Target="../media/image11800.png"/><Relationship Id="rId71" Type="http://schemas.openxmlformats.org/officeDocument/2006/relationships/customXml" Target="../ink/ink2195.xml"/><Relationship Id="rId92" Type="http://schemas.openxmlformats.org/officeDocument/2006/relationships/image" Target="../media/image2247.png"/><Relationship Id="rId2" Type="http://schemas.openxmlformats.org/officeDocument/2006/relationships/notesSlide" Target="../notesSlides/notesSlide13.xml"/><Relationship Id="rId29" Type="http://schemas.openxmlformats.org/officeDocument/2006/relationships/customXml" Target="../ink/ink2174.xml"/><Relationship Id="rId24" Type="http://schemas.openxmlformats.org/officeDocument/2006/relationships/image" Target="../media/image2213.png"/><Relationship Id="rId40" Type="http://schemas.openxmlformats.org/officeDocument/2006/relationships/image" Target="../media/image2221.png"/><Relationship Id="rId45" Type="http://schemas.openxmlformats.org/officeDocument/2006/relationships/customXml" Target="../ink/ink2182.xml"/><Relationship Id="rId66" Type="http://schemas.openxmlformats.org/officeDocument/2006/relationships/image" Target="../media/image2234.png"/><Relationship Id="rId87" Type="http://schemas.openxmlformats.org/officeDocument/2006/relationships/customXml" Target="../ink/ink2203.xml"/><Relationship Id="rId110" Type="http://schemas.openxmlformats.org/officeDocument/2006/relationships/image" Target="../media/image2256.png"/><Relationship Id="rId115" Type="http://schemas.openxmlformats.org/officeDocument/2006/relationships/customXml" Target="../ink/ink2217.xml"/><Relationship Id="rId61" Type="http://schemas.openxmlformats.org/officeDocument/2006/relationships/customXml" Target="../ink/ink2190.xml"/><Relationship Id="rId82" Type="http://schemas.openxmlformats.org/officeDocument/2006/relationships/image" Target="../media/image2242.png"/><Relationship Id="rId19" Type="http://schemas.openxmlformats.org/officeDocument/2006/relationships/customXml" Target="../ink/ink2169.xml"/><Relationship Id="rId14" Type="http://schemas.openxmlformats.org/officeDocument/2006/relationships/image" Target="../media/image2208.png"/><Relationship Id="rId30" Type="http://schemas.openxmlformats.org/officeDocument/2006/relationships/image" Target="../media/image2216.png"/><Relationship Id="rId35" Type="http://schemas.openxmlformats.org/officeDocument/2006/relationships/customXml" Target="../ink/ink2177.xml"/><Relationship Id="rId56" Type="http://schemas.openxmlformats.org/officeDocument/2006/relationships/image" Target="../media/image2229.png"/><Relationship Id="rId77" Type="http://schemas.openxmlformats.org/officeDocument/2006/relationships/customXml" Target="../ink/ink2198.xml"/><Relationship Id="rId100" Type="http://schemas.openxmlformats.org/officeDocument/2006/relationships/image" Target="../media/image2251.png"/><Relationship Id="rId105" Type="http://schemas.openxmlformats.org/officeDocument/2006/relationships/customXml" Target="../ink/ink2212.xml"/><Relationship Id="rId8" Type="http://schemas.openxmlformats.org/officeDocument/2006/relationships/image" Target="../media/image2205.png"/><Relationship Id="rId51" Type="http://schemas.openxmlformats.org/officeDocument/2006/relationships/customXml" Target="../ink/ink2185.xml"/><Relationship Id="rId72" Type="http://schemas.openxmlformats.org/officeDocument/2006/relationships/image" Target="../media/image2237.png"/><Relationship Id="rId93" Type="http://schemas.openxmlformats.org/officeDocument/2006/relationships/customXml" Target="../ink/ink2206.xml"/><Relationship Id="rId98" Type="http://schemas.openxmlformats.org/officeDocument/2006/relationships/image" Target="../media/image2250.png"/><Relationship Id="rId121" Type="http://schemas.openxmlformats.org/officeDocument/2006/relationships/customXml" Target="../ink/ink2220.xml"/><Relationship Id="rId3" Type="http://schemas.openxmlformats.org/officeDocument/2006/relationships/image" Target="../media/image2204.png"/><Relationship Id="rId25" Type="http://schemas.openxmlformats.org/officeDocument/2006/relationships/customXml" Target="../ink/ink2172.xml"/><Relationship Id="rId46" Type="http://schemas.openxmlformats.org/officeDocument/2006/relationships/image" Target="../media/image2224.png"/><Relationship Id="rId67" Type="http://schemas.openxmlformats.org/officeDocument/2006/relationships/customXml" Target="../ink/ink2193.xml"/><Relationship Id="rId116" Type="http://schemas.openxmlformats.org/officeDocument/2006/relationships/image" Target="../media/image2259.png"/><Relationship Id="rId20" Type="http://schemas.openxmlformats.org/officeDocument/2006/relationships/image" Target="../media/image2211.png"/><Relationship Id="rId41" Type="http://schemas.openxmlformats.org/officeDocument/2006/relationships/customXml" Target="../ink/ink2180.xml"/><Relationship Id="rId62" Type="http://schemas.openxmlformats.org/officeDocument/2006/relationships/image" Target="../media/image2232.png"/><Relationship Id="rId83" Type="http://schemas.openxmlformats.org/officeDocument/2006/relationships/customXml" Target="../ink/ink2201.xml"/><Relationship Id="rId88" Type="http://schemas.openxmlformats.org/officeDocument/2006/relationships/image" Target="../media/image2245.png"/><Relationship Id="rId111" Type="http://schemas.openxmlformats.org/officeDocument/2006/relationships/customXml" Target="../ink/ink2215.xml"/><Relationship Id="rId15" Type="http://schemas.openxmlformats.org/officeDocument/2006/relationships/customXml" Target="../ink/ink2167.xml"/><Relationship Id="rId36" Type="http://schemas.openxmlformats.org/officeDocument/2006/relationships/image" Target="../media/image2219.png"/><Relationship Id="rId57" Type="http://schemas.openxmlformats.org/officeDocument/2006/relationships/customXml" Target="../ink/ink2188.xml"/><Relationship Id="rId106" Type="http://schemas.openxmlformats.org/officeDocument/2006/relationships/image" Target="../media/image2254.png"/><Relationship Id="rId10" Type="http://schemas.openxmlformats.org/officeDocument/2006/relationships/image" Target="../media/image2206.png"/><Relationship Id="rId31" Type="http://schemas.openxmlformats.org/officeDocument/2006/relationships/customXml" Target="../ink/ink2175.xml"/><Relationship Id="rId52" Type="http://schemas.openxmlformats.org/officeDocument/2006/relationships/image" Target="../media/image2227.png"/><Relationship Id="rId73" Type="http://schemas.openxmlformats.org/officeDocument/2006/relationships/customXml" Target="../ink/ink2196.xml"/><Relationship Id="rId78" Type="http://schemas.openxmlformats.org/officeDocument/2006/relationships/image" Target="../media/image2240.png"/><Relationship Id="rId94" Type="http://schemas.openxmlformats.org/officeDocument/2006/relationships/image" Target="../media/image2248.png"/><Relationship Id="rId99" Type="http://schemas.openxmlformats.org/officeDocument/2006/relationships/customXml" Target="../ink/ink2209.xml"/><Relationship Id="rId101" Type="http://schemas.openxmlformats.org/officeDocument/2006/relationships/customXml" Target="../ink/ink2210.xml"/><Relationship Id="rId122" Type="http://schemas.openxmlformats.org/officeDocument/2006/relationships/image" Target="../media/image2262.png"/></Relationships>
</file>

<file path=ppt/slides/_rels/slide24.xml.rels><?xml version="1.0" encoding="UTF-8" standalone="yes"?>
<Relationships xmlns="http://schemas.openxmlformats.org/package/2006/relationships"><Relationship Id="rId117" Type="http://schemas.openxmlformats.org/officeDocument/2006/relationships/image" Target="../media/image2321.png"/><Relationship Id="rId21" Type="http://schemas.openxmlformats.org/officeDocument/2006/relationships/image" Target="../media/image2273.png"/><Relationship Id="rId42" Type="http://schemas.openxmlformats.org/officeDocument/2006/relationships/customXml" Target="../ink/ink2238.xml"/><Relationship Id="rId63" Type="http://schemas.openxmlformats.org/officeDocument/2006/relationships/image" Target="../media/image2294.png"/><Relationship Id="rId84" Type="http://schemas.openxmlformats.org/officeDocument/2006/relationships/customXml" Target="../ink/ink2259.xml"/><Relationship Id="rId138" Type="http://schemas.openxmlformats.org/officeDocument/2006/relationships/customXml" Target="../ink/ink2286.xml"/><Relationship Id="rId159" Type="http://schemas.openxmlformats.org/officeDocument/2006/relationships/image" Target="../media/image2342.png"/><Relationship Id="rId170" Type="http://schemas.openxmlformats.org/officeDocument/2006/relationships/customXml" Target="../ink/ink2302.xml"/><Relationship Id="rId191" Type="http://schemas.openxmlformats.org/officeDocument/2006/relationships/image" Target="../media/image2358.png"/><Relationship Id="rId205" Type="http://schemas.openxmlformats.org/officeDocument/2006/relationships/image" Target="../media/image2365.png"/><Relationship Id="rId107" Type="http://schemas.openxmlformats.org/officeDocument/2006/relationships/image" Target="../media/image2316.png"/><Relationship Id="rId11" Type="http://schemas.openxmlformats.org/officeDocument/2006/relationships/image" Target="../media/image2268.png"/><Relationship Id="rId32" Type="http://schemas.openxmlformats.org/officeDocument/2006/relationships/customXml" Target="../ink/ink2233.xml"/><Relationship Id="rId53" Type="http://schemas.openxmlformats.org/officeDocument/2006/relationships/image" Target="../media/image2289.png"/><Relationship Id="rId74" Type="http://schemas.openxmlformats.org/officeDocument/2006/relationships/customXml" Target="../ink/ink2254.xml"/><Relationship Id="rId128" Type="http://schemas.openxmlformats.org/officeDocument/2006/relationships/customXml" Target="../ink/ink2281.xml"/><Relationship Id="rId149" Type="http://schemas.openxmlformats.org/officeDocument/2006/relationships/image" Target="../media/image2337.png"/><Relationship Id="rId5" Type="http://schemas.openxmlformats.org/officeDocument/2006/relationships/image" Target="../media/image2265.emf"/><Relationship Id="rId95" Type="http://schemas.openxmlformats.org/officeDocument/2006/relationships/image" Target="../media/image2310.png"/><Relationship Id="rId160" Type="http://schemas.openxmlformats.org/officeDocument/2006/relationships/customXml" Target="../ink/ink2297.xml"/><Relationship Id="rId181" Type="http://schemas.openxmlformats.org/officeDocument/2006/relationships/image" Target="../media/image2353.png"/><Relationship Id="rId216" Type="http://schemas.openxmlformats.org/officeDocument/2006/relationships/customXml" Target="../ink/ink2325.xml"/><Relationship Id="rId22" Type="http://schemas.openxmlformats.org/officeDocument/2006/relationships/customXml" Target="../ink/ink2228.xml"/><Relationship Id="rId43" Type="http://schemas.openxmlformats.org/officeDocument/2006/relationships/image" Target="../media/image2284.png"/><Relationship Id="rId64" Type="http://schemas.openxmlformats.org/officeDocument/2006/relationships/customXml" Target="../ink/ink2249.xml"/><Relationship Id="rId118" Type="http://schemas.openxmlformats.org/officeDocument/2006/relationships/customXml" Target="../ink/ink2276.xml"/><Relationship Id="rId139" Type="http://schemas.openxmlformats.org/officeDocument/2006/relationships/image" Target="../media/image2332.png"/><Relationship Id="rId85" Type="http://schemas.openxmlformats.org/officeDocument/2006/relationships/image" Target="../media/image2305.png"/><Relationship Id="rId150" Type="http://schemas.openxmlformats.org/officeDocument/2006/relationships/customXml" Target="../ink/ink2292.xml"/><Relationship Id="rId171" Type="http://schemas.openxmlformats.org/officeDocument/2006/relationships/image" Target="../media/image2348.png"/><Relationship Id="rId192" Type="http://schemas.openxmlformats.org/officeDocument/2006/relationships/customXml" Target="../ink/ink2313.xml"/><Relationship Id="rId206" Type="http://schemas.openxmlformats.org/officeDocument/2006/relationships/customXml" Target="../ink/ink2320.xml"/><Relationship Id="rId12" Type="http://schemas.openxmlformats.org/officeDocument/2006/relationships/customXml" Target="../ink/ink2223.xml"/><Relationship Id="rId33" Type="http://schemas.openxmlformats.org/officeDocument/2006/relationships/image" Target="../media/image2279.png"/><Relationship Id="rId108" Type="http://schemas.openxmlformats.org/officeDocument/2006/relationships/customXml" Target="../ink/ink2271.xml"/><Relationship Id="rId129" Type="http://schemas.openxmlformats.org/officeDocument/2006/relationships/image" Target="../media/image2327.png"/><Relationship Id="rId54" Type="http://schemas.openxmlformats.org/officeDocument/2006/relationships/customXml" Target="../ink/ink2244.xml"/><Relationship Id="rId75" Type="http://schemas.openxmlformats.org/officeDocument/2006/relationships/image" Target="../media/image2300.png"/><Relationship Id="rId96" Type="http://schemas.openxmlformats.org/officeDocument/2006/relationships/customXml" Target="../ink/ink2265.xml"/><Relationship Id="rId140" Type="http://schemas.openxmlformats.org/officeDocument/2006/relationships/customXml" Target="../ink/ink2287.xml"/><Relationship Id="rId161" Type="http://schemas.openxmlformats.org/officeDocument/2006/relationships/image" Target="../media/image2343.png"/><Relationship Id="rId182" Type="http://schemas.openxmlformats.org/officeDocument/2006/relationships/customXml" Target="../ink/ink2308.xml"/><Relationship Id="rId217" Type="http://schemas.openxmlformats.org/officeDocument/2006/relationships/image" Target="../media/image2371.png"/><Relationship Id="rId6" Type="http://schemas.openxmlformats.org/officeDocument/2006/relationships/oleObject" Target="../embeddings/oleObject11.bin"/><Relationship Id="rId23" Type="http://schemas.openxmlformats.org/officeDocument/2006/relationships/image" Target="../media/image2274.png"/><Relationship Id="rId119" Type="http://schemas.openxmlformats.org/officeDocument/2006/relationships/image" Target="../media/image2322.png"/><Relationship Id="rId44" Type="http://schemas.openxmlformats.org/officeDocument/2006/relationships/customXml" Target="../ink/ink2239.xml"/><Relationship Id="rId65" Type="http://schemas.openxmlformats.org/officeDocument/2006/relationships/image" Target="../media/image2295.png"/><Relationship Id="rId86" Type="http://schemas.openxmlformats.org/officeDocument/2006/relationships/customXml" Target="../ink/ink2260.xml"/><Relationship Id="rId130" Type="http://schemas.openxmlformats.org/officeDocument/2006/relationships/customXml" Target="../ink/ink2282.xml"/><Relationship Id="rId151" Type="http://schemas.openxmlformats.org/officeDocument/2006/relationships/image" Target="../media/image2338.png"/><Relationship Id="rId172" Type="http://schemas.openxmlformats.org/officeDocument/2006/relationships/customXml" Target="../ink/ink2303.xml"/><Relationship Id="rId193" Type="http://schemas.openxmlformats.org/officeDocument/2006/relationships/image" Target="../media/image2359.png"/><Relationship Id="rId207" Type="http://schemas.openxmlformats.org/officeDocument/2006/relationships/image" Target="../media/image2366.png"/><Relationship Id="rId13" Type="http://schemas.openxmlformats.org/officeDocument/2006/relationships/image" Target="../media/image2269.png"/><Relationship Id="rId109" Type="http://schemas.openxmlformats.org/officeDocument/2006/relationships/image" Target="../media/image2317.png"/><Relationship Id="rId34" Type="http://schemas.openxmlformats.org/officeDocument/2006/relationships/customXml" Target="../ink/ink2234.xml"/><Relationship Id="rId55" Type="http://schemas.openxmlformats.org/officeDocument/2006/relationships/image" Target="../media/image2290.png"/><Relationship Id="rId76" Type="http://schemas.openxmlformats.org/officeDocument/2006/relationships/customXml" Target="../ink/ink2255.xml"/><Relationship Id="rId97" Type="http://schemas.openxmlformats.org/officeDocument/2006/relationships/image" Target="../media/image2311.png"/><Relationship Id="rId120" Type="http://schemas.openxmlformats.org/officeDocument/2006/relationships/customXml" Target="../ink/ink2277.xml"/><Relationship Id="rId141" Type="http://schemas.openxmlformats.org/officeDocument/2006/relationships/image" Target="../media/image2333.png"/><Relationship Id="rId7" Type="http://schemas.openxmlformats.org/officeDocument/2006/relationships/image" Target="../media/image2266.emf"/><Relationship Id="rId162" Type="http://schemas.openxmlformats.org/officeDocument/2006/relationships/customXml" Target="../ink/ink2298.xml"/><Relationship Id="rId183" Type="http://schemas.openxmlformats.org/officeDocument/2006/relationships/image" Target="../media/image2354.png"/><Relationship Id="rId218" Type="http://schemas.openxmlformats.org/officeDocument/2006/relationships/customXml" Target="../ink/ink2326.xml"/><Relationship Id="rId24" Type="http://schemas.openxmlformats.org/officeDocument/2006/relationships/customXml" Target="../ink/ink2229.xml"/><Relationship Id="rId45" Type="http://schemas.openxmlformats.org/officeDocument/2006/relationships/image" Target="../media/image2285.png"/><Relationship Id="rId66" Type="http://schemas.openxmlformats.org/officeDocument/2006/relationships/customXml" Target="../ink/ink2250.xml"/><Relationship Id="rId87" Type="http://schemas.openxmlformats.org/officeDocument/2006/relationships/image" Target="../media/image2306.png"/><Relationship Id="rId110" Type="http://schemas.openxmlformats.org/officeDocument/2006/relationships/customXml" Target="../ink/ink2272.xml"/><Relationship Id="rId131" Type="http://schemas.openxmlformats.org/officeDocument/2006/relationships/image" Target="../media/image2328.png"/><Relationship Id="rId152" Type="http://schemas.openxmlformats.org/officeDocument/2006/relationships/customXml" Target="../ink/ink2293.xml"/><Relationship Id="rId173" Type="http://schemas.openxmlformats.org/officeDocument/2006/relationships/image" Target="../media/image2349.png"/><Relationship Id="rId194" Type="http://schemas.openxmlformats.org/officeDocument/2006/relationships/customXml" Target="../ink/ink2314.xml"/><Relationship Id="rId208" Type="http://schemas.openxmlformats.org/officeDocument/2006/relationships/customXml" Target="../ink/ink2321.xml"/><Relationship Id="rId14" Type="http://schemas.openxmlformats.org/officeDocument/2006/relationships/customXml" Target="../ink/ink2224.xml"/><Relationship Id="rId35" Type="http://schemas.openxmlformats.org/officeDocument/2006/relationships/image" Target="../media/image2280.png"/><Relationship Id="rId56" Type="http://schemas.openxmlformats.org/officeDocument/2006/relationships/customXml" Target="../ink/ink2245.xml"/><Relationship Id="rId77" Type="http://schemas.openxmlformats.org/officeDocument/2006/relationships/image" Target="../media/image2301.png"/><Relationship Id="rId100" Type="http://schemas.openxmlformats.org/officeDocument/2006/relationships/customXml" Target="../ink/ink2267.xml"/><Relationship Id="rId8" Type="http://schemas.openxmlformats.org/officeDocument/2006/relationships/oleObject" Target="../embeddings/oleObject12.bin"/><Relationship Id="rId98" Type="http://schemas.openxmlformats.org/officeDocument/2006/relationships/customXml" Target="../ink/ink2266.xml"/><Relationship Id="rId121" Type="http://schemas.openxmlformats.org/officeDocument/2006/relationships/image" Target="../media/image2323.png"/><Relationship Id="rId142" Type="http://schemas.openxmlformats.org/officeDocument/2006/relationships/customXml" Target="../ink/ink2288.xml"/><Relationship Id="rId163" Type="http://schemas.openxmlformats.org/officeDocument/2006/relationships/image" Target="../media/image2344.png"/><Relationship Id="rId184" Type="http://schemas.openxmlformats.org/officeDocument/2006/relationships/customXml" Target="../ink/ink2309.xml"/><Relationship Id="rId219" Type="http://schemas.openxmlformats.org/officeDocument/2006/relationships/image" Target="../media/image2372.png"/><Relationship Id="rId3" Type="http://schemas.openxmlformats.org/officeDocument/2006/relationships/image" Target="../media/image2264.jpeg"/><Relationship Id="rId214" Type="http://schemas.openxmlformats.org/officeDocument/2006/relationships/customXml" Target="../ink/ink2324.xml"/><Relationship Id="rId25" Type="http://schemas.openxmlformats.org/officeDocument/2006/relationships/image" Target="../media/image2275.png"/><Relationship Id="rId46" Type="http://schemas.openxmlformats.org/officeDocument/2006/relationships/customXml" Target="../ink/ink2240.xml"/><Relationship Id="rId67" Type="http://schemas.openxmlformats.org/officeDocument/2006/relationships/image" Target="../media/image2296.png"/><Relationship Id="rId116" Type="http://schemas.openxmlformats.org/officeDocument/2006/relationships/customXml" Target="../ink/ink2275.xml"/><Relationship Id="rId137" Type="http://schemas.openxmlformats.org/officeDocument/2006/relationships/image" Target="../media/image2331.png"/><Relationship Id="rId158" Type="http://schemas.openxmlformats.org/officeDocument/2006/relationships/customXml" Target="../ink/ink2296.xml"/><Relationship Id="rId20" Type="http://schemas.openxmlformats.org/officeDocument/2006/relationships/customXml" Target="../ink/ink2227.xml"/><Relationship Id="rId41" Type="http://schemas.openxmlformats.org/officeDocument/2006/relationships/image" Target="../media/image2283.png"/><Relationship Id="rId62" Type="http://schemas.openxmlformats.org/officeDocument/2006/relationships/customXml" Target="../ink/ink2248.xml"/><Relationship Id="rId83" Type="http://schemas.openxmlformats.org/officeDocument/2006/relationships/image" Target="../media/image2304.png"/><Relationship Id="rId88" Type="http://schemas.openxmlformats.org/officeDocument/2006/relationships/customXml" Target="../ink/ink2261.xml"/><Relationship Id="rId111" Type="http://schemas.openxmlformats.org/officeDocument/2006/relationships/image" Target="../media/image2318.png"/><Relationship Id="rId132" Type="http://schemas.openxmlformats.org/officeDocument/2006/relationships/customXml" Target="../ink/ink2283.xml"/><Relationship Id="rId153" Type="http://schemas.openxmlformats.org/officeDocument/2006/relationships/image" Target="../media/image2339.png"/><Relationship Id="rId174" Type="http://schemas.openxmlformats.org/officeDocument/2006/relationships/customXml" Target="../ink/ink2304.xml"/><Relationship Id="rId179" Type="http://schemas.openxmlformats.org/officeDocument/2006/relationships/image" Target="../media/image2352.png"/><Relationship Id="rId195" Type="http://schemas.openxmlformats.org/officeDocument/2006/relationships/image" Target="../media/image2360.png"/><Relationship Id="rId209" Type="http://schemas.openxmlformats.org/officeDocument/2006/relationships/image" Target="../media/image2367.png"/><Relationship Id="rId190" Type="http://schemas.openxmlformats.org/officeDocument/2006/relationships/customXml" Target="../ink/ink2312.xml"/><Relationship Id="rId204" Type="http://schemas.openxmlformats.org/officeDocument/2006/relationships/customXml" Target="../ink/ink2319.xml"/><Relationship Id="rId220" Type="http://schemas.openxmlformats.org/officeDocument/2006/relationships/customXml" Target="../ink/ink2327.xml"/><Relationship Id="rId225" Type="http://schemas.openxmlformats.org/officeDocument/2006/relationships/image" Target="../media/image2375.png"/><Relationship Id="rId15" Type="http://schemas.openxmlformats.org/officeDocument/2006/relationships/image" Target="../media/image2270.png"/><Relationship Id="rId36" Type="http://schemas.openxmlformats.org/officeDocument/2006/relationships/customXml" Target="../ink/ink2235.xml"/><Relationship Id="rId57" Type="http://schemas.openxmlformats.org/officeDocument/2006/relationships/image" Target="../media/image2291.png"/><Relationship Id="rId106" Type="http://schemas.openxmlformats.org/officeDocument/2006/relationships/customXml" Target="../ink/ink2270.xml"/><Relationship Id="rId127" Type="http://schemas.openxmlformats.org/officeDocument/2006/relationships/image" Target="../media/image2326.png"/><Relationship Id="rId10" Type="http://schemas.openxmlformats.org/officeDocument/2006/relationships/customXml" Target="../ink/ink2222.xml"/><Relationship Id="rId31" Type="http://schemas.openxmlformats.org/officeDocument/2006/relationships/image" Target="../media/image2278.png"/><Relationship Id="rId52" Type="http://schemas.openxmlformats.org/officeDocument/2006/relationships/customXml" Target="../ink/ink2243.xml"/><Relationship Id="rId73" Type="http://schemas.openxmlformats.org/officeDocument/2006/relationships/image" Target="../media/image2299.png"/><Relationship Id="rId78" Type="http://schemas.openxmlformats.org/officeDocument/2006/relationships/customXml" Target="../ink/ink2256.xml"/><Relationship Id="rId94" Type="http://schemas.openxmlformats.org/officeDocument/2006/relationships/customXml" Target="../ink/ink2264.xml"/><Relationship Id="rId99" Type="http://schemas.openxmlformats.org/officeDocument/2006/relationships/image" Target="../media/image2312.png"/><Relationship Id="rId101" Type="http://schemas.openxmlformats.org/officeDocument/2006/relationships/image" Target="../media/image2313.png"/><Relationship Id="rId122" Type="http://schemas.openxmlformats.org/officeDocument/2006/relationships/customXml" Target="../ink/ink2278.xml"/><Relationship Id="rId143" Type="http://schemas.openxmlformats.org/officeDocument/2006/relationships/image" Target="../media/image2334.png"/><Relationship Id="rId148" Type="http://schemas.openxmlformats.org/officeDocument/2006/relationships/customXml" Target="../ink/ink2291.xml"/><Relationship Id="rId164" Type="http://schemas.openxmlformats.org/officeDocument/2006/relationships/customXml" Target="../ink/ink2299.xml"/><Relationship Id="rId169" Type="http://schemas.openxmlformats.org/officeDocument/2006/relationships/image" Target="../media/image2347.png"/><Relationship Id="rId185" Type="http://schemas.openxmlformats.org/officeDocument/2006/relationships/image" Target="../media/image2355.png"/><Relationship Id="rId4" Type="http://schemas.openxmlformats.org/officeDocument/2006/relationships/oleObject" Target="../embeddings/oleObject10.bin"/><Relationship Id="rId9" Type="http://schemas.openxmlformats.org/officeDocument/2006/relationships/image" Target="../media/image2267.emf"/><Relationship Id="rId180" Type="http://schemas.openxmlformats.org/officeDocument/2006/relationships/customXml" Target="../ink/ink2307.xml"/><Relationship Id="rId210" Type="http://schemas.openxmlformats.org/officeDocument/2006/relationships/customXml" Target="../ink/ink2322.xml"/><Relationship Id="rId215" Type="http://schemas.openxmlformats.org/officeDocument/2006/relationships/image" Target="../media/image2370.png"/><Relationship Id="rId26" Type="http://schemas.openxmlformats.org/officeDocument/2006/relationships/customXml" Target="../ink/ink2230.xml"/><Relationship Id="rId47" Type="http://schemas.openxmlformats.org/officeDocument/2006/relationships/image" Target="../media/image2286.png"/><Relationship Id="rId68" Type="http://schemas.openxmlformats.org/officeDocument/2006/relationships/customXml" Target="../ink/ink2251.xml"/><Relationship Id="rId89" Type="http://schemas.openxmlformats.org/officeDocument/2006/relationships/image" Target="../media/image2307.png"/><Relationship Id="rId112" Type="http://schemas.openxmlformats.org/officeDocument/2006/relationships/customXml" Target="../ink/ink2273.xml"/><Relationship Id="rId133" Type="http://schemas.openxmlformats.org/officeDocument/2006/relationships/image" Target="../media/image2329.png"/><Relationship Id="rId154" Type="http://schemas.openxmlformats.org/officeDocument/2006/relationships/customXml" Target="../ink/ink2294.xml"/><Relationship Id="rId175" Type="http://schemas.openxmlformats.org/officeDocument/2006/relationships/image" Target="../media/image2350.png"/><Relationship Id="rId196" Type="http://schemas.openxmlformats.org/officeDocument/2006/relationships/customXml" Target="../ink/ink2315.xml"/><Relationship Id="rId200" Type="http://schemas.openxmlformats.org/officeDocument/2006/relationships/customXml" Target="../ink/ink2317.xml"/><Relationship Id="rId16" Type="http://schemas.openxmlformats.org/officeDocument/2006/relationships/customXml" Target="../ink/ink2225.xml"/><Relationship Id="rId221" Type="http://schemas.openxmlformats.org/officeDocument/2006/relationships/image" Target="../media/image2373.png"/><Relationship Id="rId37" Type="http://schemas.openxmlformats.org/officeDocument/2006/relationships/image" Target="../media/image2281.png"/><Relationship Id="rId58" Type="http://schemas.openxmlformats.org/officeDocument/2006/relationships/customXml" Target="../ink/ink2246.xml"/><Relationship Id="rId79" Type="http://schemas.openxmlformats.org/officeDocument/2006/relationships/image" Target="../media/image2302.png"/><Relationship Id="rId102" Type="http://schemas.openxmlformats.org/officeDocument/2006/relationships/customXml" Target="../ink/ink2268.xml"/><Relationship Id="rId123" Type="http://schemas.openxmlformats.org/officeDocument/2006/relationships/image" Target="../media/image2324.png"/><Relationship Id="rId144" Type="http://schemas.openxmlformats.org/officeDocument/2006/relationships/customXml" Target="../ink/ink2289.xml"/><Relationship Id="rId90" Type="http://schemas.openxmlformats.org/officeDocument/2006/relationships/customXml" Target="../ink/ink2262.xml"/><Relationship Id="rId165" Type="http://schemas.openxmlformats.org/officeDocument/2006/relationships/image" Target="../media/image2345.png"/><Relationship Id="rId186" Type="http://schemas.openxmlformats.org/officeDocument/2006/relationships/customXml" Target="../ink/ink2310.xml"/><Relationship Id="rId211" Type="http://schemas.openxmlformats.org/officeDocument/2006/relationships/image" Target="../media/image2368.png"/><Relationship Id="rId27" Type="http://schemas.openxmlformats.org/officeDocument/2006/relationships/image" Target="../media/image2276.png"/><Relationship Id="rId48" Type="http://schemas.openxmlformats.org/officeDocument/2006/relationships/customXml" Target="../ink/ink2241.xml"/><Relationship Id="rId69" Type="http://schemas.openxmlformats.org/officeDocument/2006/relationships/image" Target="../media/image2297.png"/><Relationship Id="rId113" Type="http://schemas.openxmlformats.org/officeDocument/2006/relationships/image" Target="../media/image2319.png"/><Relationship Id="rId134" Type="http://schemas.openxmlformats.org/officeDocument/2006/relationships/customXml" Target="../ink/ink2284.xml"/><Relationship Id="rId80" Type="http://schemas.openxmlformats.org/officeDocument/2006/relationships/customXml" Target="../ink/ink2257.xml"/><Relationship Id="rId155" Type="http://schemas.openxmlformats.org/officeDocument/2006/relationships/image" Target="../media/image2340.png"/><Relationship Id="rId176" Type="http://schemas.openxmlformats.org/officeDocument/2006/relationships/customXml" Target="../ink/ink2305.xml"/><Relationship Id="rId197" Type="http://schemas.openxmlformats.org/officeDocument/2006/relationships/image" Target="../media/image2361.png"/><Relationship Id="rId201" Type="http://schemas.openxmlformats.org/officeDocument/2006/relationships/image" Target="../media/image2363.png"/><Relationship Id="rId222" Type="http://schemas.openxmlformats.org/officeDocument/2006/relationships/customXml" Target="../ink/ink2328.xml"/><Relationship Id="rId17" Type="http://schemas.openxmlformats.org/officeDocument/2006/relationships/image" Target="../media/image2271.png"/><Relationship Id="rId38" Type="http://schemas.openxmlformats.org/officeDocument/2006/relationships/customXml" Target="../ink/ink2236.xml"/><Relationship Id="rId59" Type="http://schemas.openxmlformats.org/officeDocument/2006/relationships/image" Target="../media/image2292.png"/><Relationship Id="rId103" Type="http://schemas.openxmlformats.org/officeDocument/2006/relationships/image" Target="../media/image2314.png"/><Relationship Id="rId124" Type="http://schemas.openxmlformats.org/officeDocument/2006/relationships/customXml" Target="../ink/ink2279.xml"/><Relationship Id="rId70" Type="http://schemas.openxmlformats.org/officeDocument/2006/relationships/customXml" Target="../ink/ink2252.xml"/><Relationship Id="rId91" Type="http://schemas.openxmlformats.org/officeDocument/2006/relationships/image" Target="../media/image2308.png"/><Relationship Id="rId145" Type="http://schemas.openxmlformats.org/officeDocument/2006/relationships/image" Target="../media/image2335.png"/><Relationship Id="rId166" Type="http://schemas.openxmlformats.org/officeDocument/2006/relationships/customXml" Target="../ink/ink2300.xml"/><Relationship Id="rId187" Type="http://schemas.openxmlformats.org/officeDocument/2006/relationships/image" Target="../media/image2356.png"/><Relationship Id="rId1" Type="http://schemas.openxmlformats.org/officeDocument/2006/relationships/slideLayout" Target="../slideLayouts/slideLayout7.xml"/><Relationship Id="rId212" Type="http://schemas.openxmlformats.org/officeDocument/2006/relationships/customXml" Target="../ink/ink2323.xml"/><Relationship Id="rId28" Type="http://schemas.openxmlformats.org/officeDocument/2006/relationships/customXml" Target="../ink/ink2231.xml"/><Relationship Id="rId49" Type="http://schemas.openxmlformats.org/officeDocument/2006/relationships/image" Target="../media/image2287.png"/><Relationship Id="rId114" Type="http://schemas.openxmlformats.org/officeDocument/2006/relationships/customXml" Target="../ink/ink2274.xml"/><Relationship Id="rId60" Type="http://schemas.openxmlformats.org/officeDocument/2006/relationships/customXml" Target="../ink/ink2247.xml"/><Relationship Id="rId81" Type="http://schemas.openxmlformats.org/officeDocument/2006/relationships/image" Target="../media/image2303.png"/><Relationship Id="rId135" Type="http://schemas.openxmlformats.org/officeDocument/2006/relationships/image" Target="../media/image2330.png"/><Relationship Id="rId156" Type="http://schemas.openxmlformats.org/officeDocument/2006/relationships/customXml" Target="../ink/ink2295.xml"/><Relationship Id="rId177" Type="http://schemas.openxmlformats.org/officeDocument/2006/relationships/image" Target="../media/image2351.png"/><Relationship Id="rId198" Type="http://schemas.openxmlformats.org/officeDocument/2006/relationships/customXml" Target="../ink/ink2316.xml"/><Relationship Id="rId202" Type="http://schemas.openxmlformats.org/officeDocument/2006/relationships/customXml" Target="../ink/ink2318.xml"/><Relationship Id="rId223" Type="http://schemas.openxmlformats.org/officeDocument/2006/relationships/image" Target="../media/image2374.png"/><Relationship Id="rId18" Type="http://schemas.openxmlformats.org/officeDocument/2006/relationships/customXml" Target="../ink/ink2226.xml"/><Relationship Id="rId39" Type="http://schemas.openxmlformats.org/officeDocument/2006/relationships/image" Target="../media/image2282.png"/><Relationship Id="rId50" Type="http://schemas.openxmlformats.org/officeDocument/2006/relationships/customXml" Target="../ink/ink2242.xml"/><Relationship Id="rId104" Type="http://schemas.openxmlformats.org/officeDocument/2006/relationships/customXml" Target="../ink/ink2269.xml"/><Relationship Id="rId125" Type="http://schemas.openxmlformats.org/officeDocument/2006/relationships/image" Target="../media/image2325.png"/><Relationship Id="rId146" Type="http://schemas.openxmlformats.org/officeDocument/2006/relationships/customXml" Target="../ink/ink2290.xml"/><Relationship Id="rId167" Type="http://schemas.openxmlformats.org/officeDocument/2006/relationships/image" Target="../media/image2346.png"/><Relationship Id="rId188" Type="http://schemas.openxmlformats.org/officeDocument/2006/relationships/customXml" Target="../ink/ink2311.xml"/><Relationship Id="rId71" Type="http://schemas.openxmlformats.org/officeDocument/2006/relationships/image" Target="../media/image2298.png"/><Relationship Id="rId92" Type="http://schemas.openxmlformats.org/officeDocument/2006/relationships/customXml" Target="../ink/ink2263.xml"/><Relationship Id="rId213" Type="http://schemas.openxmlformats.org/officeDocument/2006/relationships/image" Target="../media/image2369.png"/><Relationship Id="rId2" Type="http://schemas.openxmlformats.org/officeDocument/2006/relationships/notesSlide" Target="../notesSlides/notesSlide14.xml"/><Relationship Id="rId29" Type="http://schemas.openxmlformats.org/officeDocument/2006/relationships/image" Target="../media/image2277.png"/><Relationship Id="rId40" Type="http://schemas.openxmlformats.org/officeDocument/2006/relationships/customXml" Target="../ink/ink2237.xml"/><Relationship Id="rId115" Type="http://schemas.openxmlformats.org/officeDocument/2006/relationships/image" Target="../media/image2320.png"/><Relationship Id="rId136" Type="http://schemas.openxmlformats.org/officeDocument/2006/relationships/customXml" Target="../ink/ink2285.xml"/><Relationship Id="rId157" Type="http://schemas.openxmlformats.org/officeDocument/2006/relationships/image" Target="../media/image2341.png"/><Relationship Id="rId178" Type="http://schemas.openxmlformats.org/officeDocument/2006/relationships/customXml" Target="../ink/ink2306.xml"/><Relationship Id="rId61" Type="http://schemas.openxmlformats.org/officeDocument/2006/relationships/image" Target="../media/image2293.png"/><Relationship Id="rId82" Type="http://schemas.openxmlformats.org/officeDocument/2006/relationships/customXml" Target="../ink/ink2258.xml"/><Relationship Id="rId199" Type="http://schemas.openxmlformats.org/officeDocument/2006/relationships/image" Target="../media/image2362.png"/><Relationship Id="rId203" Type="http://schemas.openxmlformats.org/officeDocument/2006/relationships/image" Target="../media/image2364.png"/><Relationship Id="rId19" Type="http://schemas.openxmlformats.org/officeDocument/2006/relationships/image" Target="../media/image2272.png"/><Relationship Id="rId224" Type="http://schemas.openxmlformats.org/officeDocument/2006/relationships/customXml" Target="../ink/ink2329.xml"/><Relationship Id="rId30" Type="http://schemas.openxmlformats.org/officeDocument/2006/relationships/customXml" Target="../ink/ink2232.xml"/><Relationship Id="rId105" Type="http://schemas.openxmlformats.org/officeDocument/2006/relationships/image" Target="../media/image2315.png"/><Relationship Id="rId126" Type="http://schemas.openxmlformats.org/officeDocument/2006/relationships/customXml" Target="../ink/ink2280.xml"/><Relationship Id="rId147" Type="http://schemas.openxmlformats.org/officeDocument/2006/relationships/image" Target="../media/image2336.png"/><Relationship Id="rId168" Type="http://schemas.openxmlformats.org/officeDocument/2006/relationships/customXml" Target="../ink/ink2301.xml"/><Relationship Id="rId51" Type="http://schemas.openxmlformats.org/officeDocument/2006/relationships/image" Target="../media/image2288.png"/><Relationship Id="rId72" Type="http://schemas.openxmlformats.org/officeDocument/2006/relationships/customXml" Target="../ink/ink2253.xml"/><Relationship Id="rId93" Type="http://schemas.openxmlformats.org/officeDocument/2006/relationships/image" Target="../media/image2309.png"/><Relationship Id="rId189" Type="http://schemas.openxmlformats.org/officeDocument/2006/relationships/image" Target="../media/image2357.png"/></Relationships>
</file>

<file path=ppt/slides/_rels/slide25.xml.rels><?xml version="1.0" encoding="UTF-8" standalone="yes"?>
<Relationships xmlns="http://schemas.openxmlformats.org/package/2006/relationships"><Relationship Id="rId117" Type="http://schemas.openxmlformats.org/officeDocument/2006/relationships/image" Target="../media/image2434.png"/><Relationship Id="rId21" Type="http://schemas.openxmlformats.org/officeDocument/2006/relationships/image" Target="../media/image2386.png"/><Relationship Id="rId42" Type="http://schemas.openxmlformats.org/officeDocument/2006/relationships/customXml" Target="../ink/ink2348.xml"/><Relationship Id="rId63" Type="http://schemas.openxmlformats.org/officeDocument/2006/relationships/image" Target="../media/image2407.png"/><Relationship Id="rId84" Type="http://schemas.openxmlformats.org/officeDocument/2006/relationships/customXml" Target="../ink/ink2369.xml"/><Relationship Id="rId138" Type="http://schemas.openxmlformats.org/officeDocument/2006/relationships/customXml" Target="../ink/ink2396.xml"/><Relationship Id="rId159" Type="http://schemas.openxmlformats.org/officeDocument/2006/relationships/image" Target="../media/image2455.png"/><Relationship Id="rId170" Type="http://schemas.openxmlformats.org/officeDocument/2006/relationships/customXml" Target="../ink/ink2412.xml"/><Relationship Id="rId107" Type="http://schemas.openxmlformats.org/officeDocument/2006/relationships/image" Target="../media/image2429.png"/><Relationship Id="rId11" Type="http://schemas.openxmlformats.org/officeDocument/2006/relationships/image" Target="../media/image2381.png"/><Relationship Id="rId32" Type="http://schemas.openxmlformats.org/officeDocument/2006/relationships/customXml" Target="../ink/ink2343.xml"/><Relationship Id="rId53" Type="http://schemas.openxmlformats.org/officeDocument/2006/relationships/image" Target="../media/image2402.png"/><Relationship Id="rId74" Type="http://schemas.openxmlformats.org/officeDocument/2006/relationships/customXml" Target="../ink/ink2364.xml"/><Relationship Id="rId128" Type="http://schemas.openxmlformats.org/officeDocument/2006/relationships/customXml" Target="../ink/ink2391.xml"/><Relationship Id="rId149" Type="http://schemas.openxmlformats.org/officeDocument/2006/relationships/image" Target="../media/image2450.png"/><Relationship Id="rId5" Type="http://schemas.openxmlformats.org/officeDocument/2006/relationships/image" Target="../media/image2378.png"/><Relationship Id="rId95" Type="http://schemas.openxmlformats.org/officeDocument/2006/relationships/image" Target="../media/image2423.png"/><Relationship Id="rId160" Type="http://schemas.openxmlformats.org/officeDocument/2006/relationships/customXml" Target="../ink/ink2407.xml"/><Relationship Id="rId181" Type="http://schemas.openxmlformats.org/officeDocument/2006/relationships/image" Target="../media/image2466.png"/><Relationship Id="rId22" Type="http://schemas.openxmlformats.org/officeDocument/2006/relationships/customXml" Target="../ink/ink2338.xml"/><Relationship Id="rId43" Type="http://schemas.openxmlformats.org/officeDocument/2006/relationships/image" Target="../media/image2397.png"/><Relationship Id="rId64" Type="http://schemas.openxmlformats.org/officeDocument/2006/relationships/customXml" Target="../ink/ink2359.xml"/><Relationship Id="rId118" Type="http://schemas.openxmlformats.org/officeDocument/2006/relationships/customXml" Target="../ink/ink2386.xml"/><Relationship Id="rId139" Type="http://schemas.openxmlformats.org/officeDocument/2006/relationships/image" Target="../media/image2445.png"/><Relationship Id="rId85" Type="http://schemas.openxmlformats.org/officeDocument/2006/relationships/image" Target="../media/image2418.png"/><Relationship Id="rId150" Type="http://schemas.openxmlformats.org/officeDocument/2006/relationships/customXml" Target="../ink/ink2402.xml"/><Relationship Id="rId171" Type="http://schemas.openxmlformats.org/officeDocument/2006/relationships/image" Target="../media/image2461.png"/><Relationship Id="rId12" Type="http://schemas.openxmlformats.org/officeDocument/2006/relationships/customXml" Target="../ink/ink2333.xml"/><Relationship Id="rId33" Type="http://schemas.openxmlformats.org/officeDocument/2006/relationships/image" Target="../media/image2392.png"/><Relationship Id="rId108" Type="http://schemas.openxmlformats.org/officeDocument/2006/relationships/customXml" Target="../ink/ink2381.xml"/><Relationship Id="rId129" Type="http://schemas.openxmlformats.org/officeDocument/2006/relationships/image" Target="../media/image2440.png"/><Relationship Id="rId54" Type="http://schemas.openxmlformats.org/officeDocument/2006/relationships/customXml" Target="../ink/ink2354.xml"/><Relationship Id="rId75" Type="http://schemas.openxmlformats.org/officeDocument/2006/relationships/image" Target="../media/image2413.png"/><Relationship Id="rId96" Type="http://schemas.openxmlformats.org/officeDocument/2006/relationships/customXml" Target="../ink/ink2375.xml"/><Relationship Id="rId140" Type="http://schemas.openxmlformats.org/officeDocument/2006/relationships/customXml" Target="../ink/ink2397.xml"/><Relationship Id="rId161" Type="http://schemas.openxmlformats.org/officeDocument/2006/relationships/image" Target="../media/image2456.png"/><Relationship Id="rId182" Type="http://schemas.openxmlformats.org/officeDocument/2006/relationships/customXml" Target="../ink/ink2418.xml"/><Relationship Id="rId6" Type="http://schemas.openxmlformats.org/officeDocument/2006/relationships/customXml" Target="../ink/ink2330.xml"/><Relationship Id="rId23" Type="http://schemas.openxmlformats.org/officeDocument/2006/relationships/image" Target="../media/image2387.png"/><Relationship Id="rId119" Type="http://schemas.openxmlformats.org/officeDocument/2006/relationships/image" Target="../media/image2435.png"/><Relationship Id="rId44" Type="http://schemas.openxmlformats.org/officeDocument/2006/relationships/customXml" Target="../ink/ink2349.xml"/><Relationship Id="rId60" Type="http://schemas.openxmlformats.org/officeDocument/2006/relationships/customXml" Target="../ink/ink2357.xml"/><Relationship Id="rId65" Type="http://schemas.openxmlformats.org/officeDocument/2006/relationships/image" Target="../media/image2408.png"/><Relationship Id="rId81" Type="http://schemas.openxmlformats.org/officeDocument/2006/relationships/image" Target="../media/image2416.png"/><Relationship Id="rId86" Type="http://schemas.openxmlformats.org/officeDocument/2006/relationships/customXml" Target="../ink/ink2370.xml"/><Relationship Id="rId130" Type="http://schemas.openxmlformats.org/officeDocument/2006/relationships/customXml" Target="../ink/ink2392.xml"/><Relationship Id="rId135" Type="http://schemas.openxmlformats.org/officeDocument/2006/relationships/image" Target="../media/image2443.png"/><Relationship Id="rId151" Type="http://schemas.openxmlformats.org/officeDocument/2006/relationships/image" Target="../media/image2451.png"/><Relationship Id="rId156" Type="http://schemas.openxmlformats.org/officeDocument/2006/relationships/customXml" Target="../ink/ink2405.xml"/><Relationship Id="rId177" Type="http://schemas.openxmlformats.org/officeDocument/2006/relationships/image" Target="../media/image2464.png"/><Relationship Id="rId172" Type="http://schemas.openxmlformats.org/officeDocument/2006/relationships/customXml" Target="../ink/ink2413.xml"/><Relationship Id="rId13" Type="http://schemas.openxmlformats.org/officeDocument/2006/relationships/image" Target="../media/image2382.png"/><Relationship Id="rId18" Type="http://schemas.openxmlformats.org/officeDocument/2006/relationships/customXml" Target="../ink/ink2336.xml"/><Relationship Id="rId39" Type="http://schemas.openxmlformats.org/officeDocument/2006/relationships/image" Target="../media/image2395.png"/><Relationship Id="rId109" Type="http://schemas.openxmlformats.org/officeDocument/2006/relationships/image" Target="../media/image2430.png"/><Relationship Id="rId34" Type="http://schemas.openxmlformats.org/officeDocument/2006/relationships/customXml" Target="../ink/ink2344.xml"/><Relationship Id="rId50" Type="http://schemas.openxmlformats.org/officeDocument/2006/relationships/customXml" Target="../ink/ink2352.xml"/><Relationship Id="rId55" Type="http://schemas.openxmlformats.org/officeDocument/2006/relationships/image" Target="../media/image2403.png"/><Relationship Id="rId76" Type="http://schemas.openxmlformats.org/officeDocument/2006/relationships/customXml" Target="../ink/ink2365.xml"/><Relationship Id="rId97" Type="http://schemas.openxmlformats.org/officeDocument/2006/relationships/image" Target="../media/image2424.png"/><Relationship Id="rId104" Type="http://schemas.openxmlformats.org/officeDocument/2006/relationships/customXml" Target="../ink/ink2379.xml"/><Relationship Id="rId120" Type="http://schemas.openxmlformats.org/officeDocument/2006/relationships/customXml" Target="../ink/ink2387.xml"/><Relationship Id="rId125" Type="http://schemas.openxmlformats.org/officeDocument/2006/relationships/image" Target="../media/image2438.png"/><Relationship Id="rId141" Type="http://schemas.openxmlformats.org/officeDocument/2006/relationships/image" Target="../media/image2446.png"/><Relationship Id="rId146" Type="http://schemas.openxmlformats.org/officeDocument/2006/relationships/customXml" Target="../ink/ink2400.xml"/><Relationship Id="rId167" Type="http://schemas.openxmlformats.org/officeDocument/2006/relationships/image" Target="../media/image2459.png"/><Relationship Id="rId7" Type="http://schemas.openxmlformats.org/officeDocument/2006/relationships/image" Target="../media/image2379.png"/><Relationship Id="rId71" Type="http://schemas.openxmlformats.org/officeDocument/2006/relationships/image" Target="../media/image2411.png"/><Relationship Id="rId92" Type="http://schemas.openxmlformats.org/officeDocument/2006/relationships/customXml" Target="../ink/ink2373.xml"/><Relationship Id="rId162" Type="http://schemas.openxmlformats.org/officeDocument/2006/relationships/customXml" Target="../ink/ink2408.xml"/><Relationship Id="rId183" Type="http://schemas.openxmlformats.org/officeDocument/2006/relationships/image" Target="../media/image2467.png"/><Relationship Id="rId2" Type="http://schemas.openxmlformats.org/officeDocument/2006/relationships/notesSlide" Target="../notesSlides/notesSlide15.xml"/><Relationship Id="rId29" Type="http://schemas.openxmlformats.org/officeDocument/2006/relationships/image" Target="../media/image2390.png"/><Relationship Id="rId24" Type="http://schemas.openxmlformats.org/officeDocument/2006/relationships/customXml" Target="../ink/ink2339.xml"/><Relationship Id="rId40" Type="http://schemas.openxmlformats.org/officeDocument/2006/relationships/customXml" Target="../ink/ink2347.xml"/><Relationship Id="rId45" Type="http://schemas.openxmlformats.org/officeDocument/2006/relationships/image" Target="../media/image2398.png"/><Relationship Id="rId66" Type="http://schemas.openxmlformats.org/officeDocument/2006/relationships/customXml" Target="../ink/ink2360.xml"/><Relationship Id="rId87" Type="http://schemas.openxmlformats.org/officeDocument/2006/relationships/image" Target="../media/image2419.png"/><Relationship Id="rId110" Type="http://schemas.openxmlformats.org/officeDocument/2006/relationships/customXml" Target="../ink/ink2382.xml"/><Relationship Id="rId115" Type="http://schemas.openxmlformats.org/officeDocument/2006/relationships/image" Target="../media/image2433.png"/><Relationship Id="rId131" Type="http://schemas.openxmlformats.org/officeDocument/2006/relationships/image" Target="../media/image2441.png"/><Relationship Id="rId136" Type="http://schemas.openxmlformats.org/officeDocument/2006/relationships/customXml" Target="../ink/ink2395.xml"/><Relationship Id="rId157" Type="http://schemas.openxmlformats.org/officeDocument/2006/relationships/image" Target="../media/image2454.png"/><Relationship Id="rId178" Type="http://schemas.openxmlformats.org/officeDocument/2006/relationships/customXml" Target="../ink/ink2416.xml"/><Relationship Id="rId61" Type="http://schemas.openxmlformats.org/officeDocument/2006/relationships/image" Target="../media/image2406.png"/><Relationship Id="rId82" Type="http://schemas.openxmlformats.org/officeDocument/2006/relationships/customXml" Target="../ink/ink2368.xml"/><Relationship Id="rId152" Type="http://schemas.openxmlformats.org/officeDocument/2006/relationships/customXml" Target="../ink/ink2403.xml"/><Relationship Id="rId173" Type="http://schemas.openxmlformats.org/officeDocument/2006/relationships/image" Target="../media/image2462.png"/><Relationship Id="rId19" Type="http://schemas.openxmlformats.org/officeDocument/2006/relationships/image" Target="../media/image2385.png"/><Relationship Id="rId14" Type="http://schemas.openxmlformats.org/officeDocument/2006/relationships/customXml" Target="../ink/ink2334.xml"/><Relationship Id="rId30" Type="http://schemas.openxmlformats.org/officeDocument/2006/relationships/customXml" Target="../ink/ink2342.xml"/><Relationship Id="rId35" Type="http://schemas.openxmlformats.org/officeDocument/2006/relationships/image" Target="../media/image2393.png"/><Relationship Id="rId56" Type="http://schemas.openxmlformats.org/officeDocument/2006/relationships/customXml" Target="../ink/ink2355.xml"/><Relationship Id="rId77" Type="http://schemas.openxmlformats.org/officeDocument/2006/relationships/image" Target="../media/image2414.png"/><Relationship Id="rId100" Type="http://schemas.openxmlformats.org/officeDocument/2006/relationships/customXml" Target="../ink/ink2377.xml"/><Relationship Id="rId105" Type="http://schemas.openxmlformats.org/officeDocument/2006/relationships/image" Target="../media/image2428.png"/><Relationship Id="rId126" Type="http://schemas.openxmlformats.org/officeDocument/2006/relationships/customXml" Target="../ink/ink2390.xml"/><Relationship Id="rId147" Type="http://schemas.openxmlformats.org/officeDocument/2006/relationships/image" Target="../media/image2449.png"/><Relationship Id="rId168" Type="http://schemas.openxmlformats.org/officeDocument/2006/relationships/customXml" Target="../ink/ink2411.xml"/><Relationship Id="rId8" Type="http://schemas.openxmlformats.org/officeDocument/2006/relationships/customXml" Target="../ink/ink2331.xml"/><Relationship Id="rId51" Type="http://schemas.openxmlformats.org/officeDocument/2006/relationships/image" Target="../media/image2401.png"/><Relationship Id="rId72" Type="http://schemas.openxmlformats.org/officeDocument/2006/relationships/customXml" Target="../ink/ink2363.xml"/><Relationship Id="rId93" Type="http://schemas.openxmlformats.org/officeDocument/2006/relationships/image" Target="../media/image2422.png"/><Relationship Id="rId98" Type="http://schemas.openxmlformats.org/officeDocument/2006/relationships/customXml" Target="../ink/ink2376.xml"/><Relationship Id="rId121" Type="http://schemas.openxmlformats.org/officeDocument/2006/relationships/image" Target="../media/image2436.png"/><Relationship Id="rId142" Type="http://schemas.openxmlformats.org/officeDocument/2006/relationships/customXml" Target="../ink/ink2398.xml"/><Relationship Id="rId163" Type="http://schemas.openxmlformats.org/officeDocument/2006/relationships/image" Target="../media/image2457.png"/><Relationship Id="rId3" Type="http://schemas.openxmlformats.org/officeDocument/2006/relationships/image" Target="../media/image2376.png"/><Relationship Id="rId25" Type="http://schemas.openxmlformats.org/officeDocument/2006/relationships/image" Target="../media/image2388.png"/><Relationship Id="rId46" Type="http://schemas.openxmlformats.org/officeDocument/2006/relationships/customXml" Target="../ink/ink2350.xml"/><Relationship Id="rId67" Type="http://schemas.openxmlformats.org/officeDocument/2006/relationships/image" Target="../media/image2409.png"/><Relationship Id="rId116" Type="http://schemas.openxmlformats.org/officeDocument/2006/relationships/customXml" Target="../ink/ink2385.xml"/><Relationship Id="rId137" Type="http://schemas.openxmlformats.org/officeDocument/2006/relationships/image" Target="../media/image2444.png"/><Relationship Id="rId158" Type="http://schemas.openxmlformats.org/officeDocument/2006/relationships/customXml" Target="../ink/ink2406.xml"/><Relationship Id="rId20" Type="http://schemas.openxmlformats.org/officeDocument/2006/relationships/customXml" Target="../ink/ink2337.xml"/><Relationship Id="rId41" Type="http://schemas.openxmlformats.org/officeDocument/2006/relationships/image" Target="../media/image2396.png"/><Relationship Id="rId62" Type="http://schemas.openxmlformats.org/officeDocument/2006/relationships/customXml" Target="../ink/ink2358.xml"/><Relationship Id="rId83" Type="http://schemas.openxmlformats.org/officeDocument/2006/relationships/image" Target="../media/image2417.png"/><Relationship Id="rId88" Type="http://schemas.openxmlformats.org/officeDocument/2006/relationships/customXml" Target="../ink/ink2371.xml"/><Relationship Id="rId111" Type="http://schemas.openxmlformats.org/officeDocument/2006/relationships/image" Target="../media/image2431.png"/><Relationship Id="rId132" Type="http://schemas.openxmlformats.org/officeDocument/2006/relationships/customXml" Target="../ink/ink2393.xml"/><Relationship Id="rId153" Type="http://schemas.openxmlformats.org/officeDocument/2006/relationships/image" Target="../media/image2452.png"/><Relationship Id="rId174" Type="http://schemas.openxmlformats.org/officeDocument/2006/relationships/customXml" Target="../ink/ink2414.xml"/><Relationship Id="rId179" Type="http://schemas.openxmlformats.org/officeDocument/2006/relationships/image" Target="../media/image2465.png"/><Relationship Id="rId15" Type="http://schemas.openxmlformats.org/officeDocument/2006/relationships/image" Target="../media/image2383.png"/><Relationship Id="rId36" Type="http://schemas.openxmlformats.org/officeDocument/2006/relationships/customXml" Target="../ink/ink2345.xml"/><Relationship Id="rId57" Type="http://schemas.openxmlformats.org/officeDocument/2006/relationships/image" Target="../media/image2404.png"/><Relationship Id="rId106" Type="http://schemas.openxmlformats.org/officeDocument/2006/relationships/customXml" Target="../ink/ink2380.xml"/><Relationship Id="rId127" Type="http://schemas.openxmlformats.org/officeDocument/2006/relationships/image" Target="../media/image2439.png"/><Relationship Id="rId10" Type="http://schemas.openxmlformats.org/officeDocument/2006/relationships/customXml" Target="../ink/ink2332.xml"/><Relationship Id="rId31" Type="http://schemas.openxmlformats.org/officeDocument/2006/relationships/image" Target="../media/image2391.png"/><Relationship Id="rId52" Type="http://schemas.openxmlformats.org/officeDocument/2006/relationships/customXml" Target="../ink/ink2353.xml"/><Relationship Id="rId73" Type="http://schemas.openxmlformats.org/officeDocument/2006/relationships/image" Target="../media/image2412.png"/><Relationship Id="rId78" Type="http://schemas.openxmlformats.org/officeDocument/2006/relationships/customXml" Target="../ink/ink2366.xml"/><Relationship Id="rId94" Type="http://schemas.openxmlformats.org/officeDocument/2006/relationships/customXml" Target="../ink/ink2374.xml"/><Relationship Id="rId99" Type="http://schemas.openxmlformats.org/officeDocument/2006/relationships/image" Target="../media/image2425.png"/><Relationship Id="rId101" Type="http://schemas.openxmlformats.org/officeDocument/2006/relationships/image" Target="../media/image2426.png"/><Relationship Id="rId122" Type="http://schemas.openxmlformats.org/officeDocument/2006/relationships/customXml" Target="../ink/ink2388.xml"/><Relationship Id="rId143" Type="http://schemas.openxmlformats.org/officeDocument/2006/relationships/image" Target="../media/image2447.png"/><Relationship Id="rId148" Type="http://schemas.openxmlformats.org/officeDocument/2006/relationships/customXml" Target="../ink/ink2401.xml"/><Relationship Id="rId164" Type="http://schemas.openxmlformats.org/officeDocument/2006/relationships/customXml" Target="../ink/ink2409.xml"/><Relationship Id="rId169" Type="http://schemas.openxmlformats.org/officeDocument/2006/relationships/image" Target="../media/image2460.png"/><Relationship Id="rId4" Type="http://schemas.openxmlformats.org/officeDocument/2006/relationships/image" Target="../media/image2377.png"/><Relationship Id="rId9" Type="http://schemas.openxmlformats.org/officeDocument/2006/relationships/image" Target="../media/image2380.png"/><Relationship Id="rId180" Type="http://schemas.openxmlformats.org/officeDocument/2006/relationships/customXml" Target="../ink/ink2417.xml"/><Relationship Id="rId26" Type="http://schemas.openxmlformats.org/officeDocument/2006/relationships/customXml" Target="../ink/ink2340.xml"/><Relationship Id="rId47" Type="http://schemas.openxmlformats.org/officeDocument/2006/relationships/image" Target="../media/image2399.png"/><Relationship Id="rId68" Type="http://schemas.openxmlformats.org/officeDocument/2006/relationships/customXml" Target="../ink/ink2361.xml"/><Relationship Id="rId89" Type="http://schemas.openxmlformats.org/officeDocument/2006/relationships/image" Target="../media/image2420.png"/><Relationship Id="rId112" Type="http://schemas.openxmlformats.org/officeDocument/2006/relationships/customXml" Target="../ink/ink2383.xml"/><Relationship Id="rId133" Type="http://schemas.openxmlformats.org/officeDocument/2006/relationships/image" Target="../media/image2442.png"/><Relationship Id="rId154" Type="http://schemas.openxmlformats.org/officeDocument/2006/relationships/customXml" Target="../ink/ink2404.xml"/><Relationship Id="rId175" Type="http://schemas.openxmlformats.org/officeDocument/2006/relationships/image" Target="../media/image2463.png"/><Relationship Id="rId16" Type="http://schemas.openxmlformats.org/officeDocument/2006/relationships/customXml" Target="../ink/ink2335.xml"/><Relationship Id="rId37" Type="http://schemas.openxmlformats.org/officeDocument/2006/relationships/image" Target="../media/image2394.png"/><Relationship Id="rId58" Type="http://schemas.openxmlformats.org/officeDocument/2006/relationships/customXml" Target="../ink/ink2356.xml"/><Relationship Id="rId79" Type="http://schemas.openxmlformats.org/officeDocument/2006/relationships/image" Target="../media/image2415.png"/><Relationship Id="rId102" Type="http://schemas.openxmlformats.org/officeDocument/2006/relationships/customXml" Target="../ink/ink2378.xml"/><Relationship Id="rId123" Type="http://schemas.openxmlformats.org/officeDocument/2006/relationships/image" Target="../media/image2437.png"/><Relationship Id="rId144" Type="http://schemas.openxmlformats.org/officeDocument/2006/relationships/customXml" Target="../ink/ink2399.xml"/><Relationship Id="rId90" Type="http://schemas.openxmlformats.org/officeDocument/2006/relationships/customXml" Target="../ink/ink2372.xml"/><Relationship Id="rId165" Type="http://schemas.openxmlformats.org/officeDocument/2006/relationships/image" Target="../media/image2458.png"/><Relationship Id="rId27" Type="http://schemas.openxmlformats.org/officeDocument/2006/relationships/image" Target="../media/image2389.png"/><Relationship Id="rId48" Type="http://schemas.openxmlformats.org/officeDocument/2006/relationships/customXml" Target="../ink/ink2351.xml"/><Relationship Id="rId69" Type="http://schemas.openxmlformats.org/officeDocument/2006/relationships/image" Target="../media/image2410.png"/><Relationship Id="rId113" Type="http://schemas.openxmlformats.org/officeDocument/2006/relationships/image" Target="../media/image2432.png"/><Relationship Id="rId134" Type="http://schemas.openxmlformats.org/officeDocument/2006/relationships/customXml" Target="../ink/ink2394.xml"/><Relationship Id="rId80" Type="http://schemas.openxmlformats.org/officeDocument/2006/relationships/customXml" Target="../ink/ink2367.xml"/><Relationship Id="rId155" Type="http://schemas.openxmlformats.org/officeDocument/2006/relationships/image" Target="../media/image2453.png"/><Relationship Id="rId176" Type="http://schemas.openxmlformats.org/officeDocument/2006/relationships/customXml" Target="../ink/ink2415.xml"/><Relationship Id="rId17" Type="http://schemas.openxmlformats.org/officeDocument/2006/relationships/image" Target="../media/image2384.png"/><Relationship Id="rId38" Type="http://schemas.openxmlformats.org/officeDocument/2006/relationships/customXml" Target="../ink/ink2346.xml"/><Relationship Id="rId59" Type="http://schemas.openxmlformats.org/officeDocument/2006/relationships/image" Target="../media/image2405.png"/><Relationship Id="rId103" Type="http://schemas.openxmlformats.org/officeDocument/2006/relationships/image" Target="../media/image2427.png"/><Relationship Id="rId124" Type="http://schemas.openxmlformats.org/officeDocument/2006/relationships/customXml" Target="../ink/ink2389.xml"/><Relationship Id="rId70" Type="http://schemas.openxmlformats.org/officeDocument/2006/relationships/customXml" Target="../ink/ink2362.xml"/><Relationship Id="rId91" Type="http://schemas.openxmlformats.org/officeDocument/2006/relationships/image" Target="../media/image2421.png"/><Relationship Id="rId145" Type="http://schemas.openxmlformats.org/officeDocument/2006/relationships/image" Target="../media/image2448.png"/><Relationship Id="rId166" Type="http://schemas.openxmlformats.org/officeDocument/2006/relationships/customXml" Target="../ink/ink2410.xml"/><Relationship Id="rId1" Type="http://schemas.openxmlformats.org/officeDocument/2006/relationships/slideLayout" Target="../slideLayouts/slideLayout7.xml"/><Relationship Id="rId28" Type="http://schemas.openxmlformats.org/officeDocument/2006/relationships/customXml" Target="../ink/ink2341.xml"/><Relationship Id="rId49" Type="http://schemas.openxmlformats.org/officeDocument/2006/relationships/image" Target="../media/image2400.png"/><Relationship Id="rId114" Type="http://schemas.openxmlformats.org/officeDocument/2006/relationships/customXml" Target="../ink/ink2384.xml"/></Relationships>
</file>

<file path=ppt/slides/_rels/slide26.xml.rels><?xml version="1.0" encoding="UTF-8" standalone="yes"?>
<Relationships xmlns="http://schemas.openxmlformats.org/package/2006/relationships"><Relationship Id="rId117" Type="http://schemas.openxmlformats.org/officeDocument/2006/relationships/image" Target="../media/image2525.png"/><Relationship Id="rId21" Type="http://schemas.openxmlformats.org/officeDocument/2006/relationships/image" Target="../media/image2477.png"/><Relationship Id="rId42" Type="http://schemas.openxmlformats.org/officeDocument/2006/relationships/customXml" Target="../ink/ink2438.xml"/><Relationship Id="rId63" Type="http://schemas.openxmlformats.org/officeDocument/2006/relationships/image" Target="../media/image2498.png"/><Relationship Id="rId84" Type="http://schemas.openxmlformats.org/officeDocument/2006/relationships/customXml" Target="../ink/ink2459.xml"/><Relationship Id="rId16" Type="http://schemas.openxmlformats.org/officeDocument/2006/relationships/customXml" Target="../ink/ink2425.xml"/><Relationship Id="rId107" Type="http://schemas.openxmlformats.org/officeDocument/2006/relationships/image" Target="../media/image2520.png"/><Relationship Id="rId11" Type="http://schemas.openxmlformats.org/officeDocument/2006/relationships/image" Target="../media/image2472.png"/><Relationship Id="rId32" Type="http://schemas.openxmlformats.org/officeDocument/2006/relationships/customXml" Target="../ink/ink2433.xml"/><Relationship Id="rId37" Type="http://schemas.openxmlformats.org/officeDocument/2006/relationships/image" Target="../media/image2485.png"/><Relationship Id="rId53" Type="http://schemas.openxmlformats.org/officeDocument/2006/relationships/image" Target="../media/image2493.png"/><Relationship Id="rId58" Type="http://schemas.openxmlformats.org/officeDocument/2006/relationships/customXml" Target="../ink/ink2446.xml"/><Relationship Id="rId74" Type="http://schemas.openxmlformats.org/officeDocument/2006/relationships/customXml" Target="../ink/ink2454.xml"/><Relationship Id="rId79" Type="http://schemas.openxmlformats.org/officeDocument/2006/relationships/image" Target="../media/image2506.png"/><Relationship Id="rId102" Type="http://schemas.openxmlformats.org/officeDocument/2006/relationships/customXml" Target="../ink/ink2468.xml"/><Relationship Id="rId123" Type="http://schemas.openxmlformats.org/officeDocument/2006/relationships/image" Target="../media/image2528.png"/><Relationship Id="rId128" Type="http://schemas.openxmlformats.org/officeDocument/2006/relationships/customXml" Target="../ink/ink2481.xml"/><Relationship Id="rId5" Type="http://schemas.openxmlformats.org/officeDocument/2006/relationships/image" Target="../media/image2469.png"/><Relationship Id="rId90" Type="http://schemas.openxmlformats.org/officeDocument/2006/relationships/customXml" Target="../ink/ink2462.xml"/><Relationship Id="rId95" Type="http://schemas.openxmlformats.org/officeDocument/2006/relationships/image" Target="../media/image2514.png"/><Relationship Id="rId22" Type="http://schemas.openxmlformats.org/officeDocument/2006/relationships/customXml" Target="../ink/ink2428.xml"/><Relationship Id="rId27" Type="http://schemas.openxmlformats.org/officeDocument/2006/relationships/image" Target="../media/image2480.png"/><Relationship Id="rId43" Type="http://schemas.openxmlformats.org/officeDocument/2006/relationships/image" Target="../media/image2488.png"/><Relationship Id="rId48" Type="http://schemas.openxmlformats.org/officeDocument/2006/relationships/customXml" Target="../ink/ink2441.xml"/><Relationship Id="rId64" Type="http://schemas.openxmlformats.org/officeDocument/2006/relationships/customXml" Target="../ink/ink2449.xml"/><Relationship Id="rId69" Type="http://schemas.openxmlformats.org/officeDocument/2006/relationships/image" Target="../media/image2501.png"/><Relationship Id="rId113" Type="http://schemas.openxmlformats.org/officeDocument/2006/relationships/image" Target="../media/image2523.png"/><Relationship Id="rId118" Type="http://schemas.openxmlformats.org/officeDocument/2006/relationships/customXml" Target="../ink/ink2476.xml"/><Relationship Id="rId80" Type="http://schemas.openxmlformats.org/officeDocument/2006/relationships/customXml" Target="../ink/ink2457.xml"/><Relationship Id="rId85" Type="http://schemas.openxmlformats.org/officeDocument/2006/relationships/image" Target="../media/image2509.png"/><Relationship Id="rId12" Type="http://schemas.openxmlformats.org/officeDocument/2006/relationships/customXml" Target="../ink/ink2423.xml"/><Relationship Id="rId17" Type="http://schemas.openxmlformats.org/officeDocument/2006/relationships/image" Target="../media/image2475.png"/><Relationship Id="rId33" Type="http://schemas.openxmlformats.org/officeDocument/2006/relationships/image" Target="../media/image2483.png"/><Relationship Id="rId38" Type="http://schemas.openxmlformats.org/officeDocument/2006/relationships/customXml" Target="../ink/ink2436.xml"/><Relationship Id="rId59" Type="http://schemas.openxmlformats.org/officeDocument/2006/relationships/image" Target="../media/image2496.png"/><Relationship Id="rId103" Type="http://schemas.openxmlformats.org/officeDocument/2006/relationships/image" Target="../media/image2518.png"/><Relationship Id="rId108" Type="http://schemas.openxmlformats.org/officeDocument/2006/relationships/customXml" Target="../ink/ink2471.xml"/><Relationship Id="rId124" Type="http://schemas.openxmlformats.org/officeDocument/2006/relationships/customXml" Target="../ink/ink2479.xml"/><Relationship Id="rId129" Type="http://schemas.openxmlformats.org/officeDocument/2006/relationships/image" Target="../media/image2531.png"/><Relationship Id="rId54" Type="http://schemas.openxmlformats.org/officeDocument/2006/relationships/customXml" Target="../ink/ink2444.xml"/><Relationship Id="rId70" Type="http://schemas.openxmlformats.org/officeDocument/2006/relationships/customXml" Target="../ink/ink2452.xml"/><Relationship Id="rId75" Type="http://schemas.openxmlformats.org/officeDocument/2006/relationships/image" Target="../media/image2504.png"/><Relationship Id="rId91" Type="http://schemas.openxmlformats.org/officeDocument/2006/relationships/image" Target="../media/image2512.png"/><Relationship Id="rId96" Type="http://schemas.openxmlformats.org/officeDocument/2006/relationships/customXml" Target="../ink/ink2465.xml"/><Relationship Id="rId1" Type="http://schemas.openxmlformats.org/officeDocument/2006/relationships/slideLayout" Target="../slideLayouts/slideLayout7.xml"/><Relationship Id="rId6" Type="http://schemas.openxmlformats.org/officeDocument/2006/relationships/customXml" Target="../ink/ink2420.xml"/><Relationship Id="rId23" Type="http://schemas.openxmlformats.org/officeDocument/2006/relationships/image" Target="../media/image2478.png"/><Relationship Id="rId28" Type="http://schemas.openxmlformats.org/officeDocument/2006/relationships/customXml" Target="../ink/ink2431.xml"/><Relationship Id="rId49" Type="http://schemas.openxmlformats.org/officeDocument/2006/relationships/image" Target="../media/image2491.png"/><Relationship Id="rId114" Type="http://schemas.openxmlformats.org/officeDocument/2006/relationships/customXml" Target="../ink/ink2474.xml"/><Relationship Id="rId119" Type="http://schemas.openxmlformats.org/officeDocument/2006/relationships/image" Target="../media/image2526.png"/><Relationship Id="rId44" Type="http://schemas.openxmlformats.org/officeDocument/2006/relationships/customXml" Target="../ink/ink2439.xml"/><Relationship Id="rId60" Type="http://schemas.openxmlformats.org/officeDocument/2006/relationships/customXml" Target="../ink/ink2447.xml"/><Relationship Id="rId65" Type="http://schemas.openxmlformats.org/officeDocument/2006/relationships/image" Target="../media/image2499.png"/><Relationship Id="rId81" Type="http://schemas.openxmlformats.org/officeDocument/2006/relationships/image" Target="../media/image2507.png"/><Relationship Id="rId86" Type="http://schemas.openxmlformats.org/officeDocument/2006/relationships/customXml" Target="../ink/ink2460.xml"/><Relationship Id="rId130" Type="http://schemas.openxmlformats.org/officeDocument/2006/relationships/customXml" Target="../ink/ink2482.xml"/><Relationship Id="rId13" Type="http://schemas.openxmlformats.org/officeDocument/2006/relationships/image" Target="../media/image2473.png"/><Relationship Id="rId18" Type="http://schemas.openxmlformats.org/officeDocument/2006/relationships/customXml" Target="../ink/ink2426.xml"/><Relationship Id="rId39" Type="http://schemas.openxmlformats.org/officeDocument/2006/relationships/image" Target="../media/image2486.png"/><Relationship Id="rId109" Type="http://schemas.openxmlformats.org/officeDocument/2006/relationships/image" Target="../media/image2521.png"/><Relationship Id="rId34" Type="http://schemas.openxmlformats.org/officeDocument/2006/relationships/customXml" Target="../ink/ink2434.xml"/><Relationship Id="rId50" Type="http://schemas.openxmlformats.org/officeDocument/2006/relationships/customXml" Target="../ink/ink2442.xml"/><Relationship Id="rId55" Type="http://schemas.openxmlformats.org/officeDocument/2006/relationships/image" Target="../media/image2494.png"/><Relationship Id="rId76" Type="http://schemas.openxmlformats.org/officeDocument/2006/relationships/customXml" Target="../ink/ink2455.xml"/><Relationship Id="rId97" Type="http://schemas.openxmlformats.org/officeDocument/2006/relationships/image" Target="../media/image2515.png"/><Relationship Id="rId104" Type="http://schemas.openxmlformats.org/officeDocument/2006/relationships/customXml" Target="../ink/ink2469.xml"/><Relationship Id="rId120" Type="http://schemas.openxmlformats.org/officeDocument/2006/relationships/customXml" Target="../ink/ink2477.xml"/><Relationship Id="rId125" Type="http://schemas.openxmlformats.org/officeDocument/2006/relationships/image" Target="../media/image2529.png"/><Relationship Id="rId7" Type="http://schemas.openxmlformats.org/officeDocument/2006/relationships/image" Target="../media/image2470.png"/><Relationship Id="rId71" Type="http://schemas.openxmlformats.org/officeDocument/2006/relationships/image" Target="../media/image2502.png"/><Relationship Id="rId92" Type="http://schemas.openxmlformats.org/officeDocument/2006/relationships/customXml" Target="../ink/ink2463.xml"/><Relationship Id="rId2" Type="http://schemas.openxmlformats.org/officeDocument/2006/relationships/oleObject" Target="../embeddings/oleObject13.bin"/><Relationship Id="rId29" Type="http://schemas.openxmlformats.org/officeDocument/2006/relationships/image" Target="../media/image2481.png"/><Relationship Id="rId24" Type="http://schemas.openxmlformats.org/officeDocument/2006/relationships/customXml" Target="../ink/ink2429.xml"/><Relationship Id="rId40" Type="http://schemas.openxmlformats.org/officeDocument/2006/relationships/customXml" Target="../ink/ink2437.xml"/><Relationship Id="rId45" Type="http://schemas.openxmlformats.org/officeDocument/2006/relationships/image" Target="../media/image2489.png"/><Relationship Id="rId66" Type="http://schemas.openxmlformats.org/officeDocument/2006/relationships/customXml" Target="../ink/ink2450.xml"/><Relationship Id="rId87" Type="http://schemas.openxmlformats.org/officeDocument/2006/relationships/image" Target="../media/image2510.png"/><Relationship Id="rId110" Type="http://schemas.openxmlformats.org/officeDocument/2006/relationships/customXml" Target="../ink/ink2472.xml"/><Relationship Id="rId115" Type="http://schemas.openxmlformats.org/officeDocument/2006/relationships/image" Target="../media/image2524.png"/><Relationship Id="rId131" Type="http://schemas.openxmlformats.org/officeDocument/2006/relationships/image" Target="../media/image2532.png"/><Relationship Id="rId61" Type="http://schemas.openxmlformats.org/officeDocument/2006/relationships/image" Target="../media/image2497.png"/><Relationship Id="rId82" Type="http://schemas.openxmlformats.org/officeDocument/2006/relationships/customXml" Target="../ink/ink2458.xml"/><Relationship Id="rId19" Type="http://schemas.openxmlformats.org/officeDocument/2006/relationships/image" Target="../media/image2476.png"/><Relationship Id="rId14" Type="http://schemas.openxmlformats.org/officeDocument/2006/relationships/customXml" Target="../ink/ink2424.xml"/><Relationship Id="rId30" Type="http://schemas.openxmlformats.org/officeDocument/2006/relationships/customXml" Target="../ink/ink2432.xml"/><Relationship Id="rId35" Type="http://schemas.openxmlformats.org/officeDocument/2006/relationships/image" Target="../media/image2484.png"/><Relationship Id="rId56" Type="http://schemas.openxmlformats.org/officeDocument/2006/relationships/customXml" Target="../ink/ink2445.xml"/><Relationship Id="rId77" Type="http://schemas.openxmlformats.org/officeDocument/2006/relationships/image" Target="../media/image2505.png"/><Relationship Id="rId100" Type="http://schemas.openxmlformats.org/officeDocument/2006/relationships/customXml" Target="../ink/ink2467.xml"/><Relationship Id="rId105" Type="http://schemas.openxmlformats.org/officeDocument/2006/relationships/image" Target="../media/image2519.png"/><Relationship Id="rId126" Type="http://schemas.openxmlformats.org/officeDocument/2006/relationships/customXml" Target="../ink/ink2480.xml"/><Relationship Id="rId8" Type="http://schemas.openxmlformats.org/officeDocument/2006/relationships/customXml" Target="../ink/ink2421.xml"/><Relationship Id="rId51" Type="http://schemas.openxmlformats.org/officeDocument/2006/relationships/image" Target="../media/image2492.png"/><Relationship Id="rId72" Type="http://schemas.openxmlformats.org/officeDocument/2006/relationships/customXml" Target="../ink/ink2453.xml"/><Relationship Id="rId93" Type="http://schemas.openxmlformats.org/officeDocument/2006/relationships/image" Target="../media/image2513.png"/><Relationship Id="rId98" Type="http://schemas.openxmlformats.org/officeDocument/2006/relationships/customXml" Target="../ink/ink2466.xml"/><Relationship Id="rId121" Type="http://schemas.openxmlformats.org/officeDocument/2006/relationships/image" Target="../media/image2527.png"/><Relationship Id="rId3" Type="http://schemas.openxmlformats.org/officeDocument/2006/relationships/image" Target="../media/image2468.emf"/><Relationship Id="rId25" Type="http://schemas.openxmlformats.org/officeDocument/2006/relationships/image" Target="../media/image2479.png"/><Relationship Id="rId46" Type="http://schemas.openxmlformats.org/officeDocument/2006/relationships/customXml" Target="../ink/ink2440.xml"/><Relationship Id="rId67" Type="http://schemas.openxmlformats.org/officeDocument/2006/relationships/image" Target="../media/image2500.png"/><Relationship Id="rId116" Type="http://schemas.openxmlformats.org/officeDocument/2006/relationships/customXml" Target="../ink/ink2475.xml"/><Relationship Id="rId20" Type="http://schemas.openxmlformats.org/officeDocument/2006/relationships/customXml" Target="../ink/ink2427.xml"/><Relationship Id="rId41" Type="http://schemas.openxmlformats.org/officeDocument/2006/relationships/image" Target="../media/image2487.png"/><Relationship Id="rId62" Type="http://schemas.openxmlformats.org/officeDocument/2006/relationships/customXml" Target="../ink/ink2448.xml"/><Relationship Id="rId83" Type="http://schemas.openxmlformats.org/officeDocument/2006/relationships/image" Target="../media/image2508.png"/><Relationship Id="rId88" Type="http://schemas.openxmlformats.org/officeDocument/2006/relationships/customXml" Target="../ink/ink2461.xml"/><Relationship Id="rId111" Type="http://schemas.openxmlformats.org/officeDocument/2006/relationships/image" Target="../media/image2522.png"/><Relationship Id="rId132" Type="http://schemas.openxmlformats.org/officeDocument/2006/relationships/customXml" Target="../ink/ink2483.xml"/><Relationship Id="rId15" Type="http://schemas.openxmlformats.org/officeDocument/2006/relationships/image" Target="../media/image2474.png"/><Relationship Id="rId36" Type="http://schemas.openxmlformats.org/officeDocument/2006/relationships/customXml" Target="../ink/ink2435.xml"/><Relationship Id="rId57" Type="http://schemas.openxmlformats.org/officeDocument/2006/relationships/image" Target="../media/image2495.png"/><Relationship Id="rId106" Type="http://schemas.openxmlformats.org/officeDocument/2006/relationships/customXml" Target="../ink/ink2470.xml"/><Relationship Id="rId127" Type="http://schemas.openxmlformats.org/officeDocument/2006/relationships/image" Target="../media/image2530.png"/><Relationship Id="rId10" Type="http://schemas.openxmlformats.org/officeDocument/2006/relationships/customXml" Target="../ink/ink2422.xml"/><Relationship Id="rId31" Type="http://schemas.openxmlformats.org/officeDocument/2006/relationships/image" Target="../media/image2482.png"/><Relationship Id="rId52" Type="http://schemas.openxmlformats.org/officeDocument/2006/relationships/customXml" Target="../ink/ink2443.xml"/><Relationship Id="rId73" Type="http://schemas.openxmlformats.org/officeDocument/2006/relationships/image" Target="../media/image2503.png"/><Relationship Id="rId78" Type="http://schemas.openxmlformats.org/officeDocument/2006/relationships/customXml" Target="../ink/ink2456.xml"/><Relationship Id="rId94" Type="http://schemas.openxmlformats.org/officeDocument/2006/relationships/customXml" Target="../ink/ink2464.xml"/><Relationship Id="rId99" Type="http://schemas.openxmlformats.org/officeDocument/2006/relationships/image" Target="../media/image2516.png"/><Relationship Id="rId101" Type="http://schemas.openxmlformats.org/officeDocument/2006/relationships/image" Target="../media/image2517.png"/><Relationship Id="rId122" Type="http://schemas.openxmlformats.org/officeDocument/2006/relationships/customXml" Target="../ink/ink2478.xml"/><Relationship Id="rId4" Type="http://schemas.openxmlformats.org/officeDocument/2006/relationships/customXml" Target="../ink/ink2419.xml"/><Relationship Id="rId9" Type="http://schemas.openxmlformats.org/officeDocument/2006/relationships/image" Target="../media/image2471.png"/><Relationship Id="rId26" Type="http://schemas.openxmlformats.org/officeDocument/2006/relationships/customXml" Target="../ink/ink2430.xml"/><Relationship Id="rId47" Type="http://schemas.openxmlformats.org/officeDocument/2006/relationships/image" Target="../media/image2490.png"/><Relationship Id="rId68" Type="http://schemas.openxmlformats.org/officeDocument/2006/relationships/customXml" Target="../ink/ink2451.xml"/><Relationship Id="rId89" Type="http://schemas.openxmlformats.org/officeDocument/2006/relationships/image" Target="../media/image2511.png"/><Relationship Id="rId112" Type="http://schemas.openxmlformats.org/officeDocument/2006/relationships/customXml" Target="../ink/ink2473.xml"/><Relationship Id="rId133" Type="http://schemas.openxmlformats.org/officeDocument/2006/relationships/image" Target="../media/image2533.png"/></Relationships>
</file>

<file path=ppt/slides/_rels/slide27.xml.rels><?xml version="1.0" encoding="UTF-8" standalone="yes"?>
<Relationships xmlns="http://schemas.openxmlformats.org/package/2006/relationships"><Relationship Id="rId26" Type="http://schemas.openxmlformats.org/officeDocument/2006/relationships/customXml" Target="../ink/ink2495.xml"/><Relationship Id="rId21" Type="http://schemas.openxmlformats.org/officeDocument/2006/relationships/image" Target="../media/image2543.png"/><Relationship Id="rId42" Type="http://schemas.openxmlformats.org/officeDocument/2006/relationships/customXml" Target="../ink/ink2503.xml"/><Relationship Id="rId47" Type="http://schemas.openxmlformats.org/officeDocument/2006/relationships/image" Target="../media/image2556.png"/><Relationship Id="rId63" Type="http://schemas.openxmlformats.org/officeDocument/2006/relationships/image" Target="../media/image2564.png"/><Relationship Id="rId68" Type="http://schemas.openxmlformats.org/officeDocument/2006/relationships/customXml" Target="../ink/ink2516.xml"/><Relationship Id="rId84" Type="http://schemas.openxmlformats.org/officeDocument/2006/relationships/customXml" Target="../ink/ink2524.xml"/><Relationship Id="rId89" Type="http://schemas.openxmlformats.org/officeDocument/2006/relationships/image" Target="../media/image2577.png"/><Relationship Id="rId16" Type="http://schemas.openxmlformats.org/officeDocument/2006/relationships/customXml" Target="../ink/ink2490.xml"/><Relationship Id="rId11" Type="http://schemas.openxmlformats.org/officeDocument/2006/relationships/image" Target="../media/image2538.png"/><Relationship Id="rId32" Type="http://schemas.openxmlformats.org/officeDocument/2006/relationships/customXml" Target="../ink/ink2498.xml"/><Relationship Id="rId37" Type="http://schemas.openxmlformats.org/officeDocument/2006/relationships/image" Target="../media/image2551.png"/><Relationship Id="rId53" Type="http://schemas.openxmlformats.org/officeDocument/2006/relationships/image" Target="../media/image2559.png"/><Relationship Id="rId58" Type="http://schemas.openxmlformats.org/officeDocument/2006/relationships/customXml" Target="../ink/ink2511.xml"/><Relationship Id="rId74" Type="http://schemas.openxmlformats.org/officeDocument/2006/relationships/customXml" Target="../ink/ink2519.xml"/><Relationship Id="rId79" Type="http://schemas.openxmlformats.org/officeDocument/2006/relationships/image" Target="../media/image2572.png"/><Relationship Id="rId5" Type="http://schemas.openxmlformats.org/officeDocument/2006/relationships/image" Target="../media/image2535.png"/><Relationship Id="rId14" Type="http://schemas.openxmlformats.org/officeDocument/2006/relationships/customXml" Target="../ink/ink2489.xml"/><Relationship Id="rId22" Type="http://schemas.openxmlformats.org/officeDocument/2006/relationships/customXml" Target="../ink/ink2493.xml"/><Relationship Id="rId27" Type="http://schemas.openxmlformats.org/officeDocument/2006/relationships/image" Target="../media/image2546.png"/><Relationship Id="rId30" Type="http://schemas.openxmlformats.org/officeDocument/2006/relationships/customXml" Target="../ink/ink2497.xml"/><Relationship Id="rId35" Type="http://schemas.openxmlformats.org/officeDocument/2006/relationships/image" Target="../media/image2550.png"/><Relationship Id="rId43" Type="http://schemas.openxmlformats.org/officeDocument/2006/relationships/image" Target="../media/image2554.png"/><Relationship Id="rId48" Type="http://schemas.openxmlformats.org/officeDocument/2006/relationships/customXml" Target="../ink/ink2506.xml"/><Relationship Id="rId56" Type="http://schemas.openxmlformats.org/officeDocument/2006/relationships/customXml" Target="../ink/ink2510.xml"/><Relationship Id="rId64" Type="http://schemas.openxmlformats.org/officeDocument/2006/relationships/customXml" Target="../ink/ink2514.xml"/><Relationship Id="rId69" Type="http://schemas.openxmlformats.org/officeDocument/2006/relationships/image" Target="../media/image2567.png"/><Relationship Id="rId77" Type="http://schemas.openxmlformats.org/officeDocument/2006/relationships/image" Target="../media/image2571.png"/><Relationship Id="rId8" Type="http://schemas.openxmlformats.org/officeDocument/2006/relationships/customXml" Target="../ink/ink2486.xml"/><Relationship Id="rId51" Type="http://schemas.openxmlformats.org/officeDocument/2006/relationships/image" Target="../media/image2558.png"/><Relationship Id="rId72" Type="http://schemas.openxmlformats.org/officeDocument/2006/relationships/customXml" Target="../ink/ink2518.xml"/><Relationship Id="rId80" Type="http://schemas.openxmlformats.org/officeDocument/2006/relationships/customXml" Target="../ink/ink2522.xml"/><Relationship Id="rId85" Type="http://schemas.openxmlformats.org/officeDocument/2006/relationships/image" Target="../media/image2575.png"/><Relationship Id="rId3" Type="http://schemas.openxmlformats.org/officeDocument/2006/relationships/image" Target="../media/image2534.emf"/><Relationship Id="rId12" Type="http://schemas.openxmlformats.org/officeDocument/2006/relationships/customXml" Target="../ink/ink2488.xml"/><Relationship Id="rId17" Type="http://schemas.openxmlformats.org/officeDocument/2006/relationships/image" Target="../media/image2541.png"/><Relationship Id="rId25" Type="http://schemas.openxmlformats.org/officeDocument/2006/relationships/image" Target="../media/image2545.png"/><Relationship Id="rId33" Type="http://schemas.openxmlformats.org/officeDocument/2006/relationships/image" Target="../media/image2549.png"/><Relationship Id="rId38" Type="http://schemas.openxmlformats.org/officeDocument/2006/relationships/customXml" Target="../ink/ink2501.xml"/><Relationship Id="rId46" Type="http://schemas.openxmlformats.org/officeDocument/2006/relationships/customXml" Target="../ink/ink2505.xml"/><Relationship Id="rId59" Type="http://schemas.openxmlformats.org/officeDocument/2006/relationships/image" Target="../media/image2562.png"/><Relationship Id="rId67" Type="http://schemas.openxmlformats.org/officeDocument/2006/relationships/image" Target="../media/image2566.png"/><Relationship Id="rId20" Type="http://schemas.openxmlformats.org/officeDocument/2006/relationships/customXml" Target="../ink/ink2492.xml"/><Relationship Id="rId41" Type="http://schemas.openxmlformats.org/officeDocument/2006/relationships/image" Target="../media/image2553.png"/><Relationship Id="rId54" Type="http://schemas.openxmlformats.org/officeDocument/2006/relationships/customXml" Target="../ink/ink2509.xml"/><Relationship Id="rId62" Type="http://schemas.openxmlformats.org/officeDocument/2006/relationships/customXml" Target="../ink/ink2513.xml"/><Relationship Id="rId70" Type="http://schemas.openxmlformats.org/officeDocument/2006/relationships/customXml" Target="../ink/ink2517.xml"/><Relationship Id="rId75" Type="http://schemas.openxmlformats.org/officeDocument/2006/relationships/image" Target="../media/image2570.png"/><Relationship Id="rId83" Type="http://schemas.openxmlformats.org/officeDocument/2006/relationships/image" Target="../media/image2574.png"/><Relationship Id="rId88" Type="http://schemas.openxmlformats.org/officeDocument/2006/relationships/customXml" Target="../ink/ink2526.xml"/><Relationship Id="rId1" Type="http://schemas.openxmlformats.org/officeDocument/2006/relationships/slideLayout" Target="../slideLayouts/slideLayout7.xml"/><Relationship Id="rId6" Type="http://schemas.openxmlformats.org/officeDocument/2006/relationships/customXml" Target="../ink/ink2485.xml"/><Relationship Id="rId15" Type="http://schemas.openxmlformats.org/officeDocument/2006/relationships/image" Target="../media/image2540.png"/><Relationship Id="rId23" Type="http://schemas.openxmlformats.org/officeDocument/2006/relationships/image" Target="../media/image2544.png"/><Relationship Id="rId28" Type="http://schemas.openxmlformats.org/officeDocument/2006/relationships/customXml" Target="../ink/ink2496.xml"/><Relationship Id="rId36" Type="http://schemas.openxmlformats.org/officeDocument/2006/relationships/customXml" Target="../ink/ink2500.xml"/><Relationship Id="rId49" Type="http://schemas.openxmlformats.org/officeDocument/2006/relationships/image" Target="../media/image2557.png"/><Relationship Id="rId57" Type="http://schemas.openxmlformats.org/officeDocument/2006/relationships/image" Target="../media/image2561.png"/><Relationship Id="rId10" Type="http://schemas.openxmlformats.org/officeDocument/2006/relationships/customXml" Target="../ink/ink2487.xml"/><Relationship Id="rId31" Type="http://schemas.openxmlformats.org/officeDocument/2006/relationships/image" Target="../media/image2548.png"/><Relationship Id="rId44" Type="http://schemas.openxmlformats.org/officeDocument/2006/relationships/customXml" Target="../ink/ink2504.xml"/><Relationship Id="rId52" Type="http://schemas.openxmlformats.org/officeDocument/2006/relationships/customXml" Target="../ink/ink2508.xml"/><Relationship Id="rId60" Type="http://schemas.openxmlformats.org/officeDocument/2006/relationships/customXml" Target="../ink/ink2512.xml"/><Relationship Id="rId65" Type="http://schemas.openxmlformats.org/officeDocument/2006/relationships/image" Target="../media/image2565.png"/><Relationship Id="rId73" Type="http://schemas.openxmlformats.org/officeDocument/2006/relationships/image" Target="../media/image2569.png"/><Relationship Id="rId78" Type="http://schemas.openxmlformats.org/officeDocument/2006/relationships/customXml" Target="../ink/ink2521.xml"/><Relationship Id="rId81" Type="http://schemas.openxmlformats.org/officeDocument/2006/relationships/image" Target="../media/image2573.png"/><Relationship Id="rId86" Type="http://schemas.openxmlformats.org/officeDocument/2006/relationships/customXml" Target="../ink/ink2525.xml"/><Relationship Id="rId4" Type="http://schemas.openxmlformats.org/officeDocument/2006/relationships/customXml" Target="../ink/ink2484.xml"/><Relationship Id="rId9" Type="http://schemas.openxmlformats.org/officeDocument/2006/relationships/image" Target="../media/image2537.png"/><Relationship Id="rId13" Type="http://schemas.openxmlformats.org/officeDocument/2006/relationships/image" Target="../media/image2539.png"/><Relationship Id="rId18" Type="http://schemas.openxmlformats.org/officeDocument/2006/relationships/customXml" Target="../ink/ink2491.xml"/><Relationship Id="rId39" Type="http://schemas.openxmlformats.org/officeDocument/2006/relationships/image" Target="../media/image2552.png"/><Relationship Id="rId34" Type="http://schemas.openxmlformats.org/officeDocument/2006/relationships/customXml" Target="../ink/ink2499.xml"/><Relationship Id="rId50" Type="http://schemas.openxmlformats.org/officeDocument/2006/relationships/customXml" Target="../ink/ink2507.xml"/><Relationship Id="rId55" Type="http://schemas.openxmlformats.org/officeDocument/2006/relationships/image" Target="../media/image2560.png"/><Relationship Id="rId76" Type="http://schemas.openxmlformats.org/officeDocument/2006/relationships/customXml" Target="../ink/ink2520.xml"/><Relationship Id="rId7" Type="http://schemas.openxmlformats.org/officeDocument/2006/relationships/image" Target="../media/image2536.png"/><Relationship Id="rId71" Type="http://schemas.openxmlformats.org/officeDocument/2006/relationships/image" Target="../media/image2568.png"/><Relationship Id="rId2" Type="http://schemas.openxmlformats.org/officeDocument/2006/relationships/oleObject" Target="../embeddings/oleObject14.bin"/><Relationship Id="rId29" Type="http://schemas.openxmlformats.org/officeDocument/2006/relationships/image" Target="../media/image2547.png"/><Relationship Id="rId24" Type="http://schemas.openxmlformats.org/officeDocument/2006/relationships/customXml" Target="../ink/ink2494.xml"/><Relationship Id="rId40" Type="http://schemas.openxmlformats.org/officeDocument/2006/relationships/customXml" Target="../ink/ink2502.xml"/><Relationship Id="rId45" Type="http://schemas.openxmlformats.org/officeDocument/2006/relationships/image" Target="../media/image2555.png"/><Relationship Id="rId66" Type="http://schemas.openxmlformats.org/officeDocument/2006/relationships/customXml" Target="../ink/ink2515.xml"/><Relationship Id="rId87" Type="http://schemas.openxmlformats.org/officeDocument/2006/relationships/image" Target="../media/image2576.png"/><Relationship Id="rId61" Type="http://schemas.openxmlformats.org/officeDocument/2006/relationships/image" Target="../media/image2563.png"/><Relationship Id="rId82" Type="http://schemas.openxmlformats.org/officeDocument/2006/relationships/customXml" Target="../ink/ink2523.xml"/><Relationship Id="rId19" Type="http://schemas.openxmlformats.org/officeDocument/2006/relationships/image" Target="../media/image2542.png"/></Relationships>
</file>

<file path=ppt/slides/_rels/slide28.xml.rels><?xml version="1.0" encoding="UTF-8" standalone="yes"?>
<Relationships xmlns="http://schemas.openxmlformats.org/package/2006/relationships"><Relationship Id="rId26" Type="http://schemas.openxmlformats.org/officeDocument/2006/relationships/customXml" Target="../ink/ink2538.xml"/><Relationship Id="rId21" Type="http://schemas.openxmlformats.org/officeDocument/2006/relationships/image" Target="../media/image2587.png"/><Relationship Id="rId34" Type="http://schemas.openxmlformats.org/officeDocument/2006/relationships/customXml" Target="../ink/ink2542.xml"/><Relationship Id="rId42" Type="http://schemas.openxmlformats.org/officeDocument/2006/relationships/customXml" Target="../ink/ink2546.xml"/><Relationship Id="rId47" Type="http://schemas.openxmlformats.org/officeDocument/2006/relationships/image" Target="../media/image2600.png"/><Relationship Id="rId50" Type="http://schemas.openxmlformats.org/officeDocument/2006/relationships/customXml" Target="../ink/ink2550.xml"/><Relationship Id="rId55" Type="http://schemas.openxmlformats.org/officeDocument/2006/relationships/image" Target="../media/image2604.png"/><Relationship Id="rId63" Type="http://schemas.openxmlformats.org/officeDocument/2006/relationships/image" Target="../media/image2608.png"/><Relationship Id="rId7" Type="http://schemas.openxmlformats.org/officeDocument/2006/relationships/image" Target="../media/image2580.png"/><Relationship Id="rId2" Type="http://schemas.openxmlformats.org/officeDocument/2006/relationships/oleObject" Target="../embeddings/oleObject15.bin"/><Relationship Id="rId16" Type="http://schemas.openxmlformats.org/officeDocument/2006/relationships/customXml" Target="../ink/ink2533.xml"/><Relationship Id="rId29" Type="http://schemas.openxmlformats.org/officeDocument/2006/relationships/image" Target="../media/image2591.png"/><Relationship Id="rId11" Type="http://schemas.openxmlformats.org/officeDocument/2006/relationships/image" Target="../media/image2582.png"/><Relationship Id="rId24" Type="http://schemas.openxmlformats.org/officeDocument/2006/relationships/customXml" Target="../ink/ink2537.xml"/><Relationship Id="rId32" Type="http://schemas.openxmlformats.org/officeDocument/2006/relationships/customXml" Target="../ink/ink2541.xml"/><Relationship Id="rId37" Type="http://schemas.openxmlformats.org/officeDocument/2006/relationships/image" Target="../media/image2595.png"/><Relationship Id="rId40" Type="http://schemas.openxmlformats.org/officeDocument/2006/relationships/customXml" Target="../ink/ink2545.xml"/><Relationship Id="rId45" Type="http://schemas.openxmlformats.org/officeDocument/2006/relationships/image" Target="../media/image2599.png"/><Relationship Id="rId53" Type="http://schemas.openxmlformats.org/officeDocument/2006/relationships/image" Target="../media/image2603.png"/><Relationship Id="rId58" Type="http://schemas.openxmlformats.org/officeDocument/2006/relationships/customXml" Target="../ink/ink2554.xml"/><Relationship Id="rId66" Type="http://schemas.openxmlformats.org/officeDocument/2006/relationships/customXml" Target="../ink/ink2558.xml"/><Relationship Id="rId5" Type="http://schemas.openxmlformats.org/officeDocument/2006/relationships/image" Target="../media/image2579.png"/><Relationship Id="rId61" Type="http://schemas.openxmlformats.org/officeDocument/2006/relationships/image" Target="../media/image2607.png"/><Relationship Id="rId19" Type="http://schemas.openxmlformats.org/officeDocument/2006/relationships/image" Target="../media/image2586.png"/><Relationship Id="rId14" Type="http://schemas.openxmlformats.org/officeDocument/2006/relationships/customXml" Target="../ink/ink2532.xml"/><Relationship Id="rId22" Type="http://schemas.openxmlformats.org/officeDocument/2006/relationships/customXml" Target="../ink/ink2536.xml"/><Relationship Id="rId27" Type="http://schemas.openxmlformats.org/officeDocument/2006/relationships/image" Target="../media/image2590.png"/><Relationship Id="rId30" Type="http://schemas.openxmlformats.org/officeDocument/2006/relationships/customXml" Target="../ink/ink2540.xml"/><Relationship Id="rId35" Type="http://schemas.openxmlformats.org/officeDocument/2006/relationships/image" Target="../media/image2594.png"/><Relationship Id="rId43" Type="http://schemas.openxmlformats.org/officeDocument/2006/relationships/image" Target="../media/image2598.png"/><Relationship Id="rId48" Type="http://schemas.openxmlformats.org/officeDocument/2006/relationships/customXml" Target="../ink/ink2549.xml"/><Relationship Id="rId56" Type="http://schemas.openxmlformats.org/officeDocument/2006/relationships/customXml" Target="../ink/ink2553.xml"/><Relationship Id="rId64" Type="http://schemas.openxmlformats.org/officeDocument/2006/relationships/customXml" Target="../ink/ink2557.xml"/><Relationship Id="rId8" Type="http://schemas.openxmlformats.org/officeDocument/2006/relationships/customXml" Target="../ink/ink2529.xml"/><Relationship Id="rId51" Type="http://schemas.openxmlformats.org/officeDocument/2006/relationships/image" Target="../media/image2602.png"/><Relationship Id="rId3" Type="http://schemas.openxmlformats.org/officeDocument/2006/relationships/image" Target="../media/image2578.emf"/><Relationship Id="rId12" Type="http://schemas.openxmlformats.org/officeDocument/2006/relationships/customXml" Target="../ink/ink2531.xml"/><Relationship Id="rId17" Type="http://schemas.openxmlformats.org/officeDocument/2006/relationships/image" Target="../media/image2585.png"/><Relationship Id="rId25" Type="http://schemas.openxmlformats.org/officeDocument/2006/relationships/image" Target="../media/image2589.png"/><Relationship Id="rId33" Type="http://schemas.openxmlformats.org/officeDocument/2006/relationships/image" Target="../media/image2593.png"/><Relationship Id="rId38" Type="http://schemas.openxmlformats.org/officeDocument/2006/relationships/customXml" Target="../ink/ink2544.xml"/><Relationship Id="rId46" Type="http://schemas.openxmlformats.org/officeDocument/2006/relationships/customXml" Target="../ink/ink2548.xml"/><Relationship Id="rId59" Type="http://schemas.openxmlformats.org/officeDocument/2006/relationships/image" Target="../media/image2606.png"/><Relationship Id="rId67" Type="http://schemas.openxmlformats.org/officeDocument/2006/relationships/image" Target="../media/image2610.png"/><Relationship Id="rId20" Type="http://schemas.openxmlformats.org/officeDocument/2006/relationships/customXml" Target="../ink/ink2535.xml"/><Relationship Id="rId41" Type="http://schemas.openxmlformats.org/officeDocument/2006/relationships/image" Target="../media/image2597.png"/><Relationship Id="rId54" Type="http://schemas.openxmlformats.org/officeDocument/2006/relationships/customXml" Target="../ink/ink2552.xml"/><Relationship Id="rId62" Type="http://schemas.openxmlformats.org/officeDocument/2006/relationships/customXml" Target="../ink/ink2556.xml"/><Relationship Id="rId1" Type="http://schemas.openxmlformats.org/officeDocument/2006/relationships/slideLayout" Target="../slideLayouts/slideLayout7.xml"/><Relationship Id="rId6" Type="http://schemas.openxmlformats.org/officeDocument/2006/relationships/customXml" Target="../ink/ink2528.xml"/><Relationship Id="rId15" Type="http://schemas.openxmlformats.org/officeDocument/2006/relationships/image" Target="../media/image2584.png"/><Relationship Id="rId23" Type="http://schemas.openxmlformats.org/officeDocument/2006/relationships/image" Target="../media/image2588.png"/><Relationship Id="rId28" Type="http://schemas.openxmlformats.org/officeDocument/2006/relationships/customXml" Target="../ink/ink2539.xml"/><Relationship Id="rId36" Type="http://schemas.openxmlformats.org/officeDocument/2006/relationships/customXml" Target="../ink/ink2543.xml"/><Relationship Id="rId49" Type="http://schemas.openxmlformats.org/officeDocument/2006/relationships/image" Target="../media/image2601.png"/><Relationship Id="rId57" Type="http://schemas.openxmlformats.org/officeDocument/2006/relationships/image" Target="../media/image2605.png"/><Relationship Id="rId10" Type="http://schemas.openxmlformats.org/officeDocument/2006/relationships/customXml" Target="../ink/ink2530.xml"/><Relationship Id="rId31" Type="http://schemas.openxmlformats.org/officeDocument/2006/relationships/image" Target="../media/image2592.png"/><Relationship Id="rId44" Type="http://schemas.openxmlformats.org/officeDocument/2006/relationships/customXml" Target="../ink/ink2547.xml"/><Relationship Id="rId52" Type="http://schemas.openxmlformats.org/officeDocument/2006/relationships/customXml" Target="../ink/ink2551.xml"/><Relationship Id="rId60" Type="http://schemas.openxmlformats.org/officeDocument/2006/relationships/customXml" Target="../ink/ink2555.xml"/><Relationship Id="rId65" Type="http://schemas.openxmlformats.org/officeDocument/2006/relationships/image" Target="../media/image2609.png"/><Relationship Id="rId4" Type="http://schemas.openxmlformats.org/officeDocument/2006/relationships/customXml" Target="../ink/ink2527.xml"/><Relationship Id="rId9" Type="http://schemas.openxmlformats.org/officeDocument/2006/relationships/image" Target="../media/image2581.png"/><Relationship Id="rId13" Type="http://schemas.openxmlformats.org/officeDocument/2006/relationships/image" Target="../media/image2583.png"/><Relationship Id="rId18" Type="http://schemas.openxmlformats.org/officeDocument/2006/relationships/customXml" Target="../ink/ink2534.xml"/><Relationship Id="rId39" Type="http://schemas.openxmlformats.org/officeDocument/2006/relationships/image" Target="../media/image2596.png"/></Relationships>
</file>

<file path=ppt/slides/_rels/slide29.xml.rels><?xml version="1.0" encoding="UTF-8" standalone="yes"?>
<Relationships xmlns="http://schemas.openxmlformats.org/package/2006/relationships"><Relationship Id="rId26" Type="http://schemas.openxmlformats.org/officeDocument/2006/relationships/image" Target="../media/image2623.png"/><Relationship Id="rId21" Type="http://schemas.openxmlformats.org/officeDocument/2006/relationships/customXml" Target="../ink/ink2565.xml"/><Relationship Id="rId42" Type="http://schemas.openxmlformats.org/officeDocument/2006/relationships/image" Target="../media/image2631.png"/><Relationship Id="rId47" Type="http://schemas.openxmlformats.org/officeDocument/2006/relationships/customXml" Target="../ink/ink2578.xml"/><Relationship Id="rId63" Type="http://schemas.openxmlformats.org/officeDocument/2006/relationships/customXml" Target="../ink/ink2586.xml"/><Relationship Id="rId68" Type="http://schemas.openxmlformats.org/officeDocument/2006/relationships/image" Target="../media/image2644.png"/><Relationship Id="rId84" Type="http://schemas.openxmlformats.org/officeDocument/2006/relationships/image" Target="../media/image2652.png"/><Relationship Id="rId89" Type="http://schemas.openxmlformats.org/officeDocument/2006/relationships/customXml" Target="../ink/ink2599.xml"/><Relationship Id="rId16" Type="http://schemas.openxmlformats.org/officeDocument/2006/relationships/image" Target="../media/image2618.png"/><Relationship Id="rId11" Type="http://schemas.openxmlformats.org/officeDocument/2006/relationships/customXml" Target="../ink/ink2560.xml"/><Relationship Id="rId32" Type="http://schemas.openxmlformats.org/officeDocument/2006/relationships/image" Target="../media/image2626.png"/><Relationship Id="rId37" Type="http://schemas.openxmlformats.org/officeDocument/2006/relationships/customXml" Target="../ink/ink2573.xml"/><Relationship Id="rId53" Type="http://schemas.openxmlformats.org/officeDocument/2006/relationships/customXml" Target="../ink/ink2581.xml"/><Relationship Id="rId58" Type="http://schemas.openxmlformats.org/officeDocument/2006/relationships/image" Target="../media/image2639.png"/><Relationship Id="rId74" Type="http://schemas.openxmlformats.org/officeDocument/2006/relationships/image" Target="../media/image2647.png"/><Relationship Id="rId79" Type="http://schemas.openxmlformats.org/officeDocument/2006/relationships/customXml" Target="../ink/ink2594.xml"/><Relationship Id="rId102" Type="http://schemas.openxmlformats.org/officeDocument/2006/relationships/image" Target="../media/image2661.png"/><Relationship Id="rId5" Type="http://schemas.openxmlformats.org/officeDocument/2006/relationships/oleObject" Target="../embeddings/oleObject17.bin"/><Relationship Id="rId90" Type="http://schemas.openxmlformats.org/officeDocument/2006/relationships/image" Target="../media/image2655.png"/><Relationship Id="rId95" Type="http://schemas.openxmlformats.org/officeDocument/2006/relationships/customXml" Target="../ink/ink2602.xml"/><Relationship Id="rId22" Type="http://schemas.openxmlformats.org/officeDocument/2006/relationships/image" Target="../media/image2621.png"/><Relationship Id="rId27" Type="http://schemas.openxmlformats.org/officeDocument/2006/relationships/customXml" Target="../ink/ink2568.xml"/><Relationship Id="rId43" Type="http://schemas.openxmlformats.org/officeDocument/2006/relationships/customXml" Target="../ink/ink2576.xml"/><Relationship Id="rId48" Type="http://schemas.openxmlformats.org/officeDocument/2006/relationships/image" Target="../media/image2634.png"/><Relationship Id="rId64" Type="http://schemas.openxmlformats.org/officeDocument/2006/relationships/image" Target="../media/image2642.png"/><Relationship Id="rId69" Type="http://schemas.openxmlformats.org/officeDocument/2006/relationships/customXml" Target="../ink/ink2589.xml"/><Relationship Id="rId80" Type="http://schemas.openxmlformats.org/officeDocument/2006/relationships/image" Target="../media/image2650.png"/><Relationship Id="rId85" Type="http://schemas.openxmlformats.org/officeDocument/2006/relationships/customXml" Target="../ink/ink2597.xml"/><Relationship Id="rId12" Type="http://schemas.openxmlformats.org/officeDocument/2006/relationships/image" Target="../media/image2616.png"/><Relationship Id="rId17" Type="http://schemas.openxmlformats.org/officeDocument/2006/relationships/customXml" Target="../ink/ink2563.xml"/><Relationship Id="rId25" Type="http://schemas.openxmlformats.org/officeDocument/2006/relationships/customXml" Target="../ink/ink2567.xml"/><Relationship Id="rId33" Type="http://schemas.openxmlformats.org/officeDocument/2006/relationships/customXml" Target="../ink/ink2571.xml"/><Relationship Id="rId38" Type="http://schemas.openxmlformats.org/officeDocument/2006/relationships/image" Target="../media/image2629.png"/><Relationship Id="rId46" Type="http://schemas.openxmlformats.org/officeDocument/2006/relationships/image" Target="../media/image2633.png"/><Relationship Id="rId59" Type="http://schemas.openxmlformats.org/officeDocument/2006/relationships/customXml" Target="../ink/ink2584.xml"/><Relationship Id="rId67" Type="http://schemas.openxmlformats.org/officeDocument/2006/relationships/customXml" Target="../ink/ink2588.xml"/><Relationship Id="rId20" Type="http://schemas.openxmlformats.org/officeDocument/2006/relationships/image" Target="../media/image2620.png"/><Relationship Id="rId41" Type="http://schemas.openxmlformats.org/officeDocument/2006/relationships/customXml" Target="../ink/ink2575.xml"/><Relationship Id="rId54" Type="http://schemas.openxmlformats.org/officeDocument/2006/relationships/image" Target="../media/image2637.png"/><Relationship Id="rId62" Type="http://schemas.openxmlformats.org/officeDocument/2006/relationships/image" Target="../media/image2641.png"/><Relationship Id="rId70" Type="http://schemas.openxmlformats.org/officeDocument/2006/relationships/image" Target="../media/image2645.png"/><Relationship Id="rId75" Type="http://schemas.openxmlformats.org/officeDocument/2006/relationships/customXml" Target="../ink/ink2592.xml"/><Relationship Id="rId83" Type="http://schemas.openxmlformats.org/officeDocument/2006/relationships/customXml" Target="../ink/ink2596.xml"/><Relationship Id="rId88" Type="http://schemas.openxmlformats.org/officeDocument/2006/relationships/image" Target="../media/image2654.png"/><Relationship Id="rId91" Type="http://schemas.openxmlformats.org/officeDocument/2006/relationships/customXml" Target="../ink/ink2600.xml"/><Relationship Id="rId96" Type="http://schemas.openxmlformats.org/officeDocument/2006/relationships/image" Target="../media/image2658.png"/><Relationship Id="rId1" Type="http://schemas.openxmlformats.org/officeDocument/2006/relationships/slideLayout" Target="../slideLayouts/slideLayout7.xml"/><Relationship Id="rId6" Type="http://schemas.openxmlformats.org/officeDocument/2006/relationships/image" Target="../media/image2613.emf"/><Relationship Id="rId15" Type="http://schemas.openxmlformats.org/officeDocument/2006/relationships/customXml" Target="../ink/ink2562.xml"/><Relationship Id="rId23" Type="http://schemas.openxmlformats.org/officeDocument/2006/relationships/customXml" Target="../ink/ink2566.xml"/><Relationship Id="rId28" Type="http://schemas.openxmlformats.org/officeDocument/2006/relationships/image" Target="../media/image2624.png"/><Relationship Id="rId36" Type="http://schemas.openxmlformats.org/officeDocument/2006/relationships/image" Target="../media/image2628.png"/><Relationship Id="rId49" Type="http://schemas.openxmlformats.org/officeDocument/2006/relationships/customXml" Target="../ink/ink2579.xml"/><Relationship Id="rId57" Type="http://schemas.openxmlformats.org/officeDocument/2006/relationships/customXml" Target="../ink/ink2583.xml"/><Relationship Id="rId10" Type="http://schemas.openxmlformats.org/officeDocument/2006/relationships/image" Target="../media/image2615.png"/><Relationship Id="rId31" Type="http://schemas.openxmlformats.org/officeDocument/2006/relationships/customXml" Target="../ink/ink2570.xml"/><Relationship Id="rId44" Type="http://schemas.openxmlformats.org/officeDocument/2006/relationships/image" Target="../media/image2632.png"/><Relationship Id="rId52" Type="http://schemas.openxmlformats.org/officeDocument/2006/relationships/image" Target="../media/image2636.png"/><Relationship Id="rId60" Type="http://schemas.openxmlformats.org/officeDocument/2006/relationships/image" Target="../media/image2640.png"/><Relationship Id="rId65" Type="http://schemas.openxmlformats.org/officeDocument/2006/relationships/customXml" Target="../ink/ink2587.xml"/><Relationship Id="rId73" Type="http://schemas.openxmlformats.org/officeDocument/2006/relationships/customXml" Target="../ink/ink2591.xml"/><Relationship Id="rId78" Type="http://schemas.openxmlformats.org/officeDocument/2006/relationships/image" Target="../media/image2649.png"/><Relationship Id="rId81" Type="http://schemas.openxmlformats.org/officeDocument/2006/relationships/customXml" Target="../ink/ink2595.xml"/><Relationship Id="rId86" Type="http://schemas.openxmlformats.org/officeDocument/2006/relationships/image" Target="../media/image2653.png"/><Relationship Id="rId94" Type="http://schemas.openxmlformats.org/officeDocument/2006/relationships/image" Target="../media/image2657.png"/><Relationship Id="rId99" Type="http://schemas.openxmlformats.org/officeDocument/2006/relationships/customXml" Target="../ink/ink2604.xml"/><Relationship Id="rId101" Type="http://schemas.openxmlformats.org/officeDocument/2006/relationships/customXml" Target="../ink/ink2605.xml"/><Relationship Id="rId4" Type="http://schemas.openxmlformats.org/officeDocument/2006/relationships/image" Target="../media/image2612.emf"/><Relationship Id="rId9" Type="http://schemas.openxmlformats.org/officeDocument/2006/relationships/customXml" Target="../ink/ink2559.xml"/><Relationship Id="rId13" Type="http://schemas.openxmlformats.org/officeDocument/2006/relationships/customXml" Target="../ink/ink2561.xml"/><Relationship Id="rId18" Type="http://schemas.openxmlformats.org/officeDocument/2006/relationships/image" Target="../media/image2619.png"/><Relationship Id="rId39" Type="http://schemas.openxmlformats.org/officeDocument/2006/relationships/customXml" Target="../ink/ink2574.xml"/><Relationship Id="rId34" Type="http://schemas.openxmlformats.org/officeDocument/2006/relationships/image" Target="../media/image2627.png"/><Relationship Id="rId50" Type="http://schemas.openxmlformats.org/officeDocument/2006/relationships/image" Target="../media/image2635.png"/><Relationship Id="rId55" Type="http://schemas.openxmlformats.org/officeDocument/2006/relationships/customXml" Target="../ink/ink2582.xml"/><Relationship Id="rId76" Type="http://schemas.openxmlformats.org/officeDocument/2006/relationships/image" Target="../media/image2648.png"/><Relationship Id="rId97" Type="http://schemas.openxmlformats.org/officeDocument/2006/relationships/customXml" Target="../ink/ink2603.xml"/><Relationship Id="rId7" Type="http://schemas.openxmlformats.org/officeDocument/2006/relationships/oleObject" Target="../embeddings/oleObject18.bin"/><Relationship Id="rId71" Type="http://schemas.openxmlformats.org/officeDocument/2006/relationships/customXml" Target="../ink/ink2590.xml"/><Relationship Id="rId92" Type="http://schemas.openxmlformats.org/officeDocument/2006/relationships/image" Target="../media/image2656.png"/><Relationship Id="rId2" Type="http://schemas.openxmlformats.org/officeDocument/2006/relationships/image" Target="../media/image2611.png"/><Relationship Id="rId29" Type="http://schemas.openxmlformats.org/officeDocument/2006/relationships/customXml" Target="../ink/ink2569.xml"/><Relationship Id="rId24" Type="http://schemas.openxmlformats.org/officeDocument/2006/relationships/image" Target="../media/image2622.png"/><Relationship Id="rId40" Type="http://schemas.openxmlformats.org/officeDocument/2006/relationships/image" Target="../media/image2630.png"/><Relationship Id="rId45" Type="http://schemas.openxmlformats.org/officeDocument/2006/relationships/customXml" Target="../ink/ink2577.xml"/><Relationship Id="rId66" Type="http://schemas.openxmlformats.org/officeDocument/2006/relationships/image" Target="../media/image2643.png"/><Relationship Id="rId87" Type="http://schemas.openxmlformats.org/officeDocument/2006/relationships/customXml" Target="../ink/ink2598.xml"/><Relationship Id="rId61" Type="http://schemas.openxmlformats.org/officeDocument/2006/relationships/customXml" Target="../ink/ink2585.xml"/><Relationship Id="rId82" Type="http://schemas.openxmlformats.org/officeDocument/2006/relationships/image" Target="../media/image2651.png"/><Relationship Id="rId19" Type="http://schemas.openxmlformats.org/officeDocument/2006/relationships/customXml" Target="../ink/ink2564.xml"/><Relationship Id="rId14" Type="http://schemas.openxmlformats.org/officeDocument/2006/relationships/image" Target="../media/image2617.png"/><Relationship Id="rId30" Type="http://schemas.openxmlformats.org/officeDocument/2006/relationships/image" Target="../media/image2625.png"/><Relationship Id="rId35" Type="http://schemas.openxmlformats.org/officeDocument/2006/relationships/customXml" Target="../ink/ink2572.xml"/><Relationship Id="rId56" Type="http://schemas.openxmlformats.org/officeDocument/2006/relationships/image" Target="../media/image2638.png"/><Relationship Id="rId77" Type="http://schemas.openxmlformats.org/officeDocument/2006/relationships/customXml" Target="../ink/ink2593.xml"/><Relationship Id="rId100" Type="http://schemas.openxmlformats.org/officeDocument/2006/relationships/image" Target="../media/image2660.png"/><Relationship Id="rId8" Type="http://schemas.openxmlformats.org/officeDocument/2006/relationships/image" Target="../media/image2614.emf"/><Relationship Id="rId51" Type="http://schemas.openxmlformats.org/officeDocument/2006/relationships/customXml" Target="../ink/ink2580.xml"/><Relationship Id="rId72" Type="http://schemas.openxmlformats.org/officeDocument/2006/relationships/image" Target="../media/image2646.png"/><Relationship Id="rId93" Type="http://schemas.openxmlformats.org/officeDocument/2006/relationships/customXml" Target="../ink/ink2601.xml"/><Relationship Id="rId98" Type="http://schemas.openxmlformats.org/officeDocument/2006/relationships/image" Target="../media/image2659.png"/><Relationship Id="rId3"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customXml" Target="../ink/ink70.xml"/><Relationship Id="rId26" Type="http://schemas.openxmlformats.org/officeDocument/2006/relationships/customXml" Target="../ink/ink74.xml"/><Relationship Id="rId39" Type="http://schemas.openxmlformats.org/officeDocument/2006/relationships/image" Target="../media/image91.png"/><Relationship Id="rId21" Type="http://schemas.openxmlformats.org/officeDocument/2006/relationships/image" Target="../media/image82.png"/><Relationship Id="rId34" Type="http://schemas.openxmlformats.org/officeDocument/2006/relationships/customXml" Target="../ink/ink78.xml"/><Relationship Id="rId42" Type="http://schemas.openxmlformats.org/officeDocument/2006/relationships/customXml" Target="../ink/ink82.xml"/><Relationship Id="rId47" Type="http://schemas.openxmlformats.org/officeDocument/2006/relationships/image" Target="../media/image95.png"/><Relationship Id="rId50" Type="http://schemas.openxmlformats.org/officeDocument/2006/relationships/customXml" Target="../ink/ink86.xml"/><Relationship Id="rId7" Type="http://schemas.openxmlformats.org/officeDocument/2006/relationships/image" Target="../media/image75.png"/><Relationship Id="rId2" Type="http://schemas.openxmlformats.org/officeDocument/2006/relationships/image" Target="../media/image71.png"/><Relationship Id="rId16" Type="http://schemas.openxmlformats.org/officeDocument/2006/relationships/customXml" Target="../ink/ink69.xml"/><Relationship Id="rId29" Type="http://schemas.openxmlformats.org/officeDocument/2006/relationships/image" Target="../media/image86.png"/><Relationship Id="rId11" Type="http://schemas.openxmlformats.org/officeDocument/2006/relationships/image" Target="../media/image77.png"/><Relationship Id="rId24" Type="http://schemas.openxmlformats.org/officeDocument/2006/relationships/customXml" Target="../ink/ink73.xml"/><Relationship Id="rId32" Type="http://schemas.openxmlformats.org/officeDocument/2006/relationships/customXml" Target="../ink/ink77.xml"/><Relationship Id="rId37" Type="http://schemas.openxmlformats.org/officeDocument/2006/relationships/image" Target="../media/image90.png"/><Relationship Id="rId40" Type="http://schemas.openxmlformats.org/officeDocument/2006/relationships/customXml" Target="../ink/ink81.xml"/><Relationship Id="rId45" Type="http://schemas.openxmlformats.org/officeDocument/2006/relationships/image" Target="../media/image94.png"/><Relationship Id="rId5" Type="http://schemas.openxmlformats.org/officeDocument/2006/relationships/image" Target="../media/image74.png"/><Relationship Id="rId15" Type="http://schemas.openxmlformats.org/officeDocument/2006/relationships/image" Target="../media/image79.png"/><Relationship Id="rId23" Type="http://schemas.openxmlformats.org/officeDocument/2006/relationships/image" Target="../media/image83.png"/><Relationship Id="rId28" Type="http://schemas.openxmlformats.org/officeDocument/2006/relationships/customXml" Target="../ink/ink75.xml"/><Relationship Id="rId36" Type="http://schemas.openxmlformats.org/officeDocument/2006/relationships/customXml" Target="../ink/ink79.xml"/><Relationship Id="rId49" Type="http://schemas.openxmlformats.org/officeDocument/2006/relationships/image" Target="../media/image96.png"/><Relationship Id="rId10" Type="http://schemas.openxmlformats.org/officeDocument/2006/relationships/customXml" Target="../ink/ink66.xml"/><Relationship Id="rId19" Type="http://schemas.openxmlformats.org/officeDocument/2006/relationships/image" Target="../media/image81.png"/><Relationship Id="rId31" Type="http://schemas.openxmlformats.org/officeDocument/2006/relationships/image" Target="../media/image87.png"/><Relationship Id="rId44" Type="http://schemas.openxmlformats.org/officeDocument/2006/relationships/customXml" Target="../ink/ink83.xml"/><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customXml" Target="../ink/ink68.xml"/><Relationship Id="rId22" Type="http://schemas.openxmlformats.org/officeDocument/2006/relationships/customXml" Target="../ink/ink72.xml"/><Relationship Id="rId27" Type="http://schemas.openxmlformats.org/officeDocument/2006/relationships/image" Target="../media/image85.png"/><Relationship Id="rId30" Type="http://schemas.openxmlformats.org/officeDocument/2006/relationships/customXml" Target="../ink/ink76.xml"/><Relationship Id="rId35" Type="http://schemas.openxmlformats.org/officeDocument/2006/relationships/image" Target="../media/image89.png"/><Relationship Id="rId43" Type="http://schemas.openxmlformats.org/officeDocument/2006/relationships/image" Target="../media/image93.png"/><Relationship Id="rId48" Type="http://schemas.openxmlformats.org/officeDocument/2006/relationships/customXml" Target="../ink/ink85.xml"/><Relationship Id="rId8" Type="http://schemas.openxmlformats.org/officeDocument/2006/relationships/customXml" Target="../ink/ink65.xml"/><Relationship Id="rId51" Type="http://schemas.openxmlformats.org/officeDocument/2006/relationships/image" Target="../media/image97.png"/><Relationship Id="rId3" Type="http://schemas.openxmlformats.org/officeDocument/2006/relationships/image" Target="../media/image72.png"/><Relationship Id="rId12" Type="http://schemas.openxmlformats.org/officeDocument/2006/relationships/customXml" Target="../ink/ink67.xml"/><Relationship Id="rId17" Type="http://schemas.openxmlformats.org/officeDocument/2006/relationships/image" Target="../media/image80.png"/><Relationship Id="rId25" Type="http://schemas.openxmlformats.org/officeDocument/2006/relationships/image" Target="../media/image84.png"/><Relationship Id="rId33" Type="http://schemas.openxmlformats.org/officeDocument/2006/relationships/image" Target="../media/image88.png"/><Relationship Id="rId38" Type="http://schemas.openxmlformats.org/officeDocument/2006/relationships/customXml" Target="../ink/ink80.xml"/><Relationship Id="rId46" Type="http://schemas.openxmlformats.org/officeDocument/2006/relationships/customXml" Target="../ink/ink84.xml"/><Relationship Id="rId20" Type="http://schemas.openxmlformats.org/officeDocument/2006/relationships/customXml" Target="../ink/ink71.xml"/><Relationship Id="rId41"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customXml" Target="../ink/ink64.xml"/></Relationships>
</file>

<file path=ppt/slides/_rels/slide30.xml.rels><?xml version="1.0" encoding="UTF-8" standalone="yes"?>
<Relationships xmlns="http://schemas.openxmlformats.org/package/2006/relationships"><Relationship Id="rId26" Type="http://schemas.openxmlformats.org/officeDocument/2006/relationships/customXml" Target="../ink/ink2617.xml"/><Relationship Id="rId21" Type="http://schemas.openxmlformats.org/officeDocument/2006/relationships/image" Target="../media/image2672.png"/><Relationship Id="rId42" Type="http://schemas.openxmlformats.org/officeDocument/2006/relationships/customXml" Target="../ink/ink2625.xml"/><Relationship Id="rId47" Type="http://schemas.openxmlformats.org/officeDocument/2006/relationships/image" Target="../media/image2685.png"/><Relationship Id="rId63" Type="http://schemas.openxmlformats.org/officeDocument/2006/relationships/image" Target="../media/image2693.png"/><Relationship Id="rId68" Type="http://schemas.openxmlformats.org/officeDocument/2006/relationships/customXml" Target="../ink/ink2638.xml"/><Relationship Id="rId84" Type="http://schemas.openxmlformats.org/officeDocument/2006/relationships/customXml" Target="../ink/ink2646.xml"/><Relationship Id="rId89" Type="http://schemas.openxmlformats.org/officeDocument/2006/relationships/image" Target="../media/image2706.png"/><Relationship Id="rId16" Type="http://schemas.openxmlformats.org/officeDocument/2006/relationships/customXml" Target="../ink/ink2612.xml"/><Relationship Id="rId11" Type="http://schemas.openxmlformats.org/officeDocument/2006/relationships/image" Target="../media/image2667.png"/><Relationship Id="rId32" Type="http://schemas.openxmlformats.org/officeDocument/2006/relationships/customXml" Target="../ink/ink2620.xml"/><Relationship Id="rId37" Type="http://schemas.openxmlformats.org/officeDocument/2006/relationships/image" Target="../media/image2680.png"/><Relationship Id="rId53" Type="http://schemas.openxmlformats.org/officeDocument/2006/relationships/image" Target="../media/image2688.png"/><Relationship Id="rId58" Type="http://schemas.openxmlformats.org/officeDocument/2006/relationships/customXml" Target="../ink/ink2633.xml"/><Relationship Id="rId74" Type="http://schemas.openxmlformats.org/officeDocument/2006/relationships/customXml" Target="../ink/ink2641.xml"/><Relationship Id="rId79" Type="http://schemas.openxmlformats.org/officeDocument/2006/relationships/image" Target="../media/image2701.png"/><Relationship Id="rId5" Type="http://schemas.openxmlformats.org/officeDocument/2006/relationships/image" Target="../media/image2664.png"/><Relationship Id="rId90" Type="http://schemas.openxmlformats.org/officeDocument/2006/relationships/customXml" Target="../ink/ink2649.xml"/><Relationship Id="rId95" Type="http://schemas.openxmlformats.org/officeDocument/2006/relationships/image" Target="../media/image2709.png"/><Relationship Id="rId22" Type="http://schemas.openxmlformats.org/officeDocument/2006/relationships/customXml" Target="../ink/ink2615.xml"/><Relationship Id="rId27" Type="http://schemas.openxmlformats.org/officeDocument/2006/relationships/image" Target="../media/image2675.png"/><Relationship Id="rId43" Type="http://schemas.openxmlformats.org/officeDocument/2006/relationships/image" Target="../media/image2683.png"/><Relationship Id="rId48" Type="http://schemas.openxmlformats.org/officeDocument/2006/relationships/customXml" Target="../ink/ink2628.xml"/><Relationship Id="rId64" Type="http://schemas.openxmlformats.org/officeDocument/2006/relationships/customXml" Target="../ink/ink2636.xml"/><Relationship Id="rId69" Type="http://schemas.openxmlformats.org/officeDocument/2006/relationships/image" Target="../media/image2696.png"/><Relationship Id="rId80" Type="http://schemas.openxmlformats.org/officeDocument/2006/relationships/customXml" Target="../ink/ink2644.xml"/><Relationship Id="rId85" Type="http://schemas.openxmlformats.org/officeDocument/2006/relationships/image" Target="../media/image2704.png"/><Relationship Id="rId3" Type="http://schemas.openxmlformats.org/officeDocument/2006/relationships/image" Target="../media/image2663.png"/><Relationship Id="rId12" Type="http://schemas.openxmlformats.org/officeDocument/2006/relationships/customXml" Target="../ink/ink2610.xml"/><Relationship Id="rId17" Type="http://schemas.openxmlformats.org/officeDocument/2006/relationships/image" Target="../media/image2670.png"/><Relationship Id="rId25" Type="http://schemas.openxmlformats.org/officeDocument/2006/relationships/image" Target="../media/image2674.png"/><Relationship Id="rId33" Type="http://schemas.openxmlformats.org/officeDocument/2006/relationships/image" Target="../media/image2678.png"/><Relationship Id="rId38" Type="http://schemas.openxmlformats.org/officeDocument/2006/relationships/customXml" Target="../ink/ink2623.xml"/><Relationship Id="rId46" Type="http://schemas.openxmlformats.org/officeDocument/2006/relationships/customXml" Target="../ink/ink2627.xml"/><Relationship Id="rId59" Type="http://schemas.openxmlformats.org/officeDocument/2006/relationships/image" Target="../media/image2691.png"/><Relationship Id="rId67" Type="http://schemas.openxmlformats.org/officeDocument/2006/relationships/image" Target="../media/image2695.png"/><Relationship Id="rId20" Type="http://schemas.openxmlformats.org/officeDocument/2006/relationships/customXml" Target="../ink/ink2614.xml"/><Relationship Id="rId41" Type="http://schemas.openxmlformats.org/officeDocument/2006/relationships/image" Target="../media/image2682.png"/><Relationship Id="rId54" Type="http://schemas.openxmlformats.org/officeDocument/2006/relationships/customXml" Target="../ink/ink2631.xml"/><Relationship Id="rId62" Type="http://schemas.openxmlformats.org/officeDocument/2006/relationships/customXml" Target="../ink/ink2635.xml"/><Relationship Id="rId70" Type="http://schemas.openxmlformats.org/officeDocument/2006/relationships/customXml" Target="../ink/ink2639.xml"/><Relationship Id="rId75" Type="http://schemas.openxmlformats.org/officeDocument/2006/relationships/image" Target="../media/image2699.png"/><Relationship Id="rId83" Type="http://schemas.openxmlformats.org/officeDocument/2006/relationships/image" Target="../media/image2703.png"/><Relationship Id="rId88" Type="http://schemas.openxmlformats.org/officeDocument/2006/relationships/customXml" Target="../ink/ink2648.xml"/><Relationship Id="rId91" Type="http://schemas.openxmlformats.org/officeDocument/2006/relationships/image" Target="../media/image2707.png"/><Relationship Id="rId96" Type="http://schemas.openxmlformats.org/officeDocument/2006/relationships/customXml" Target="../ink/ink2652.xml"/><Relationship Id="rId1" Type="http://schemas.openxmlformats.org/officeDocument/2006/relationships/slideLayout" Target="../slideLayouts/slideLayout7.xml"/><Relationship Id="rId6" Type="http://schemas.openxmlformats.org/officeDocument/2006/relationships/customXml" Target="../ink/ink2607.xml"/><Relationship Id="rId15" Type="http://schemas.openxmlformats.org/officeDocument/2006/relationships/image" Target="../media/image2669.png"/><Relationship Id="rId23" Type="http://schemas.openxmlformats.org/officeDocument/2006/relationships/image" Target="../media/image2673.png"/><Relationship Id="rId28" Type="http://schemas.openxmlformats.org/officeDocument/2006/relationships/customXml" Target="../ink/ink2618.xml"/><Relationship Id="rId36" Type="http://schemas.openxmlformats.org/officeDocument/2006/relationships/customXml" Target="../ink/ink2622.xml"/><Relationship Id="rId49" Type="http://schemas.openxmlformats.org/officeDocument/2006/relationships/image" Target="../media/image2686.png"/><Relationship Id="rId57" Type="http://schemas.openxmlformats.org/officeDocument/2006/relationships/image" Target="../media/image2690.png"/><Relationship Id="rId10" Type="http://schemas.openxmlformats.org/officeDocument/2006/relationships/customXml" Target="../ink/ink2609.xml"/><Relationship Id="rId31" Type="http://schemas.openxmlformats.org/officeDocument/2006/relationships/image" Target="../media/image2677.png"/><Relationship Id="rId44" Type="http://schemas.openxmlformats.org/officeDocument/2006/relationships/customXml" Target="../ink/ink2626.xml"/><Relationship Id="rId52" Type="http://schemas.openxmlformats.org/officeDocument/2006/relationships/customXml" Target="../ink/ink2630.xml"/><Relationship Id="rId60" Type="http://schemas.openxmlformats.org/officeDocument/2006/relationships/customXml" Target="../ink/ink2634.xml"/><Relationship Id="rId65" Type="http://schemas.openxmlformats.org/officeDocument/2006/relationships/image" Target="../media/image2694.png"/><Relationship Id="rId73" Type="http://schemas.openxmlformats.org/officeDocument/2006/relationships/image" Target="../media/image2698.png"/><Relationship Id="rId78" Type="http://schemas.openxmlformats.org/officeDocument/2006/relationships/customXml" Target="../ink/ink2643.xml"/><Relationship Id="rId81" Type="http://schemas.openxmlformats.org/officeDocument/2006/relationships/image" Target="../media/image2702.png"/><Relationship Id="rId86" Type="http://schemas.openxmlformats.org/officeDocument/2006/relationships/customXml" Target="../ink/ink2647.xml"/><Relationship Id="rId94" Type="http://schemas.openxmlformats.org/officeDocument/2006/relationships/customXml" Target="../ink/ink2651.xml"/><Relationship Id="rId4" Type="http://schemas.openxmlformats.org/officeDocument/2006/relationships/customXml" Target="../ink/ink2606.xml"/><Relationship Id="rId9" Type="http://schemas.openxmlformats.org/officeDocument/2006/relationships/image" Target="../media/image2666.png"/><Relationship Id="rId13" Type="http://schemas.openxmlformats.org/officeDocument/2006/relationships/image" Target="../media/image2668.png"/><Relationship Id="rId18" Type="http://schemas.openxmlformats.org/officeDocument/2006/relationships/customXml" Target="../ink/ink2613.xml"/><Relationship Id="rId39" Type="http://schemas.openxmlformats.org/officeDocument/2006/relationships/image" Target="../media/image2681.png"/><Relationship Id="rId34" Type="http://schemas.openxmlformats.org/officeDocument/2006/relationships/customXml" Target="../ink/ink2621.xml"/><Relationship Id="rId50" Type="http://schemas.openxmlformats.org/officeDocument/2006/relationships/customXml" Target="../ink/ink2629.xml"/><Relationship Id="rId55" Type="http://schemas.openxmlformats.org/officeDocument/2006/relationships/image" Target="../media/image2689.png"/><Relationship Id="rId76" Type="http://schemas.openxmlformats.org/officeDocument/2006/relationships/customXml" Target="../ink/ink2642.xml"/><Relationship Id="rId97" Type="http://schemas.openxmlformats.org/officeDocument/2006/relationships/image" Target="../media/image2710.png"/><Relationship Id="rId7" Type="http://schemas.openxmlformats.org/officeDocument/2006/relationships/image" Target="../media/image2665.png"/><Relationship Id="rId71" Type="http://schemas.openxmlformats.org/officeDocument/2006/relationships/image" Target="../media/image2697.png"/><Relationship Id="rId92" Type="http://schemas.openxmlformats.org/officeDocument/2006/relationships/customXml" Target="../ink/ink2650.xml"/><Relationship Id="rId2" Type="http://schemas.openxmlformats.org/officeDocument/2006/relationships/image" Target="../media/image2662.png"/><Relationship Id="rId29" Type="http://schemas.openxmlformats.org/officeDocument/2006/relationships/image" Target="../media/image2676.png"/><Relationship Id="rId24" Type="http://schemas.openxmlformats.org/officeDocument/2006/relationships/customXml" Target="../ink/ink2616.xml"/><Relationship Id="rId40" Type="http://schemas.openxmlformats.org/officeDocument/2006/relationships/customXml" Target="../ink/ink2624.xml"/><Relationship Id="rId45" Type="http://schemas.openxmlformats.org/officeDocument/2006/relationships/image" Target="../media/image2684.png"/><Relationship Id="rId66" Type="http://schemas.openxmlformats.org/officeDocument/2006/relationships/customXml" Target="../ink/ink2637.xml"/><Relationship Id="rId87" Type="http://schemas.openxmlformats.org/officeDocument/2006/relationships/image" Target="../media/image2705.png"/><Relationship Id="rId61" Type="http://schemas.openxmlformats.org/officeDocument/2006/relationships/image" Target="../media/image2692.png"/><Relationship Id="rId82" Type="http://schemas.openxmlformats.org/officeDocument/2006/relationships/customXml" Target="../ink/ink2645.xml"/><Relationship Id="rId19" Type="http://schemas.openxmlformats.org/officeDocument/2006/relationships/image" Target="../media/image2671.png"/><Relationship Id="rId14" Type="http://schemas.openxmlformats.org/officeDocument/2006/relationships/customXml" Target="../ink/ink2611.xml"/><Relationship Id="rId30" Type="http://schemas.openxmlformats.org/officeDocument/2006/relationships/customXml" Target="../ink/ink2619.xml"/><Relationship Id="rId35" Type="http://schemas.openxmlformats.org/officeDocument/2006/relationships/image" Target="../media/image2679.png"/><Relationship Id="rId56" Type="http://schemas.openxmlformats.org/officeDocument/2006/relationships/customXml" Target="../ink/ink2632.xml"/><Relationship Id="rId77" Type="http://schemas.openxmlformats.org/officeDocument/2006/relationships/image" Target="../media/image2700.png"/><Relationship Id="rId8" Type="http://schemas.openxmlformats.org/officeDocument/2006/relationships/customXml" Target="../ink/ink2608.xml"/><Relationship Id="rId51" Type="http://schemas.openxmlformats.org/officeDocument/2006/relationships/image" Target="../media/image2687.png"/><Relationship Id="rId72" Type="http://schemas.openxmlformats.org/officeDocument/2006/relationships/customXml" Target="../ink/ink2640.xml"/><Relationship Id="rId93" Type="http://schemas.openxmlformats.org/officeDocument/2006/relationships/image" Target="../media/image2708.png"/></Relationships>
</file>

<file path=ppt/slides/_rels/slide31.xml.rels><?xml version="1.0" encoding="UTF-8" standalone="yes"?>
<Relationships xmlns="http://schemas.openxmlformats.org/package/2006/relationships"><Relationship Id="rId13" Type="http://schemas.openxmlformats.org/officeDocument/2006/relationships/customXml" Target="../ink/ink2657.xml"/><Relationship Id="rId18" Type="http://schemas.openxmlformats.org/officeDocument/2006/relationships/image" Target="../media/image2720.png"/><Relationship Id="rId26" Type="http://schemas.openxmlformats.org/officeDocument/2006/relationships/image" Target="../media/image2724.png"/><Relationship Id="rId39" Type="http://schemas.openxmlformats.org/officeDocument/2006/relationships/customXml" Target="../ink/ink2670.xml"/><Relationship Id="rId21" Type="http://schemas.openxmlformats.org/officeDocument/2006/relationships/customXml" Target="../ink/ink2661.xml"/><Relationship Id="rId34" Type="http://schemas.openxmlformats.org/officeDocument/2006/relationships/image" Target="../media/image2728.png"/><Relationship Id="rId42" Type="http://schemas.openxmlformats.org/officeDocument/2006/relationships/image" Target="../media/image2732.png"/><Relationship Id="rId47" Type="http://schemas.openxmlformats.org/officeDocument/2006/relationships/customXml" Target="../ink/ink2674.xml"/><Relationship Id="rId50" Type="http://schemas.openxmlformats.org/officeDocument/2006/relationships/image" Target="../media/image2736.png"/><Relationship Id="rId7" Type="http://schemas.openxmlformats.org/officeDocument/2006/relationships/customXml" Target="../ink/ink2654.xml"/><Relationship Id="rId2" Type="http://schemas.openxmlformats.org/officeDocument/2006/relationships/image" Target="../media/image2711.png"/><Relationship Id="rId16" Type="http://schemas.openxmlformats.org/officeDocument/2006/relationships/image" Target="../media/image2719.png"/><Relationship Id="rId29" Type="http://schemas.openxmlformats.org/officeDocument/2006/relationships/customXml" Target="../ink/ink2665.xml"/><Relationship Id="rId11" Type="http://schemas.openxmlformats.org/officeDocument/2006/relationships/customXml" Target="../ink/ink2656.xml"/><Relationship Id="rId24" Type="http://schemas.openxmlformats.org/officeDocument/2006/relationships/image" Target="../media/image2723.png"/><Relationship Id="rId32" Type="http://schemas.openxmlformats.org/officeDocument/2006/relationships/image" Target="../media/image2727.png"/><Relationship Id="rId37" Type="http://schemas.openxmlformats.org/officeDocument/2006/relationships/customXml" Target="../ink/ink2669.xml"/><Relationship Id="rId40" Type="http://schemas.openxmlformats.org/officeDocument/2006/relationships/image" Target="../media/image2731.png"/><Relationship Id="rId45" Type="http://schemas.openxmlformats.org/officeDocument/2006/relationships/customXml" Target="../ink/ink2673.xml"/><Relationship Id="rId5" Type="http://schemas.openxmlformats.org/officeDocument/2006/relationships/customXml" Target="../ink/ink2653.xml"/><Relationship Id="rId15" Type="http://schemas.openxmlformats.org/officeDocument/2006/relationships/customXml" Target="../ink/ink2658.xml"/><Relationship Id="rId23" Type="http://schemas.openxmlformats.org/officeDocument/2006/relationships/customXml" Target="../ink/ink2662.xml"/><Relationship Id="rId28" Type="http://schemas.openxmlformats.org/officeDocument/2006/relationships/image" Target="../media/image2725.png"/><Relationship Id="rId36" Type="http://schemas.openxmlformats.org/officeDocument/2006/relationships/image" Target="../media/image2729.png"/><Relationship Id="rId49" Type="http://schemas.openxmlformats.org/officeDocument/2006/relationships/customXml" Target="../ink/ink2675.xml"/><Relationship Id="rId10" Type="http://schemas.openxmlformats.org/officeDocument/2006/relationships/image" Target="../media/image2716.png"/><Relationship Id="rId19" Type="http://schemas.openxmlformats.org/officeDocument/2006/relationships/customXml" Target="../ink/ink2660.xml"/><Relationship Id="rId31" Type="http://schemas.openxmlformats.org/officeDocument/2006/relationships/customXml" Target="../ink/ink2666.xml"/><Relationship Id="rId44" Type="http://schemas.openxmlformats.org/officeDocument/2006/relationships/image" Target="../media/image2733.png"/><Relationship Id="rId4" Type="http://schemas.openxmlformats.org/officeDocument/2006/relationships/image" Target="../media/image2713.png"/><Relationship Id="rId9" Type="http://schemas.openxmlformats.org/officeDocument/2006/relationships/customXml" Target="../ink/ink2655.xml"/><Relationship Id="rId14" Type="http://schemas.openxmlformats.org/officeDocument/2006/relationships/image" Target="../media/image2718.png"/><Relationship Id="rId22" Type="http://schemas.openxmlformats.org/officeDocument/2006/relationships/image" Target="../media/image2722.png"/><Relationship Id="rId27" Type="http://schemas.openxmlformats.org/officeDocument/2006/relationships/customXml" Target="../ink/ink2664.xml"/><Relationship Id="rId30" Type="http://schemas.openxmlformats.org/officeDocument/2006/relationships/image" Target="../media/image2726.png"/><Relationship Id="rId35" Type="http://schemas.openxmlformats.org/officeDocument/2006/relationships/customXml" Target="../ink/ink2668.xml"/><Relationship Id="rId43" Type="http://schemas.openxmlformats.org/officeDocument/2006/relationships/customXml" Target="../ink/ink2672.xml"/><Relationship Id="rId48" Type="http://schemas.openxmlformats.org/officeDocument/2006/relationships/image" Target="../media/image2735.png"/><Relationship Id="rId8" Type="http://schemas.openxmlformats.org/officeDocument/2006/relationships/image" Target="../media/image2715.png"/><Relationship Id="rId3" Type="http://schemas.openxmlformats.org/officeDocument/2006/relationships/image" Target="../media/image2712.png"/><Relationship Id="rId12" Type="http://schemas.openxmlformats.org/officeDocument/2006/relationships/image" Target="../media/image2717.png"/><Relationship Id="rId17" Type="http://schemas.openxmlformats.org/officeDocument/2006/relationships/customXml" Target="../ink/ink2659.xml"/><Relationship Id="rId25" Type="http://schemas.openxmlformats.org/officeDocument/2006/relationships/customXml" Target="../ink/ink2663.xml"/><Relationship Id="rId33" Type="http://schemas.openxmlformats.org/officeDocument/2006/relationships/customXml" Target="../ink/ink2667.xml"/><Relationship Id="rId38" Type="http://schemas.openxmlformats.org/officeDocument/2006/relationships/image" Target="../media/image2730.png"/><Relationship Id="rId46" Type="http://schemas.openxmlformats.org/officeDocument/2006/relationships/image" Target="../media/image2734.png"/><Relationship Id="rId20" Type="http://schemas.openxmlformats.org/officeDocument/2006/relationships/image" Target="../media/image2721.png"/><Relationship Id="rId41" Type="http://schemas.openxmlformats.org/officeDocument/2006/relationships/customXml" Target="../ink/ink2671.xml"/><Relationship Id="rId1" Type="http://schemas.openxmlformats.org/officeDocument/2006/relationships/slideLayout" Target="../slideLayouts/slideLayout7.xml"/><Relationship Id="rId6" Type="http://schemas.openxmlformats.org/officeDocument/2006/relationships/image" Target="../media/image2714.png"/></Relationships>
</file>

<file path=ppt/slides/_rels/slide32.xml.rels><?xml version="1.0" encoding="UTF-8" standalone="yes"?>
<Relationships xmlns="http://schemas.openxmlformats.org/package/2006/relationships"><Relationship Id="rId3" Type="http://schemas.openxmlformats.org/officeDocument/2006/relationships/image" Target="../media/image27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39.emf"/><Relationship Id="rId5" Type="http://schemas.openxmlformats.org/officeDocument/2006/relationships/oleObject" Target="../embeddings/oleObject19.bin"/><Relationship Id="rId4" Type="http://schemas.openxmlformats.org/officeDocument/2006/relationships/image" Target="../media/image2738.png"/></Relationships>
</file>

<file path=ppt/slides/_rels/slide33.xml.rels><?xml version="1.0" encoding="UTF-8" standalone="yes"?>
<Relationships xmlns="http://schemas.openxmlformats.org/package/2006/relationships"><Relationship Id="rId3" Type="http://schemas.openxmlformats.org/officeDocument/2006/relationships/image" Target="../media/image27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42.png"/><Relationship Id="rId5" Type="http://schemas.openxmlformats.org/officeDocument/2006/relationships/image" Target="../media/image2741.emf"/><Relationship Id="rId4" Type="http://schemas.openxmlformats.org/officeDocument/2006/relationships/oleObject" Target="../embeddings/oleObject20.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17" Type="http://schemas.openxmlformats.org/officeDocument/2006/relationships/customXml" Target="../ink/ink143.xml"/><Relationship Id="rId21" Type="http://schemas.openxmlformats.org/officeDocument/2006/relationships/customXml" Target="../ink/ink95.xml"/><Relationship Id="rId42" Type="http://schemas.openxmlformats.org/officeDocument/2006/relationships/image" Target="../media/image118.png"/><Relationship Id="rId63" Type="http://schemas.openxmlformats.org/officeDocument/2006/relationships/customXml" Target="../ink/ink116.xml"/><Relationship Id="rId84" Type="http://schemas.openxmlformats.org/officeDocument/2006/relationships/image" Target="../media/image139.png"/><Relationship Id="rId138" Type="http://schemas.openxmlformats.org/officeDocument/2006/relationships/image" Target="../media/image166.png"/><Relationship Id="rId159" Type="http://schemas.openxmlformats.org/officeDocument/2006/relationships/customXml" Target="../ink/ink164.xml"/><Relationship Id="rId170" Type="http://schemas.openxmlformats.org/officeDocument/2006/relationships/image" Target="../media/image182.png"/><Relationship Id="rId191" Type="http://schemas.openxmlformats.org/officeDocument/2006/relationships/customXml" Target="../ink/ink180.xml"/><Relationship Id="rId107" Type="http://schemas.openxmlformats.org/officeDocument/2006/relationships/customXml" Target="../ink/ink138.xml"/><Relationship Id="rId11" Type="http://schemas.openxmlformats.org/officeDocument/2006/relationships/customXml" Target="../ink/ink90.xml"/><Relationship Id="rId32" Type="http://schemas.openxmlformats.org/officeDocument/2006/relationships/image" Target="../media/image113.png"/><Relationship Id="rId53" Type="http://schemas.openxmlformats.org/officeDocument/2006/relationships/customXml" Target="../ink/ink111.xml"/><Relationship Id="rId74" Type="http://schemas.openxmlformats.org/officeDocument/2006/relationships/image" Target="../media/image134.png"/><Relationship Id="rId128" Type="http://schemas.openxmlformats.org/officeDocument/2006/relationships/image" Target="../media/image161.png"/><Relationship Id="rId149" Type="http://schemas.openxmlformats.org/officeDocument/2006/relationships/customXml" Target="../ink/ink159.xml"/><Relationship Id="rId5" Type="http://schemas.openxmlformats.org/officeDocument/2006/relationships/customXml" Target="../ink/ink87.xml"/><Relationship Id="rId95" Type="http://schemas.openxmlformats.org/officeDocument/2006/relationships/customXml" Target="../ink/ink132.xml"/><Relationship Id="rId160" Type="http://schemas.openxmlformats.org/officeDocument/2006/relationships/image" Target="../media/image177.png"/><Relationship Id="rId181" Type="http://schemas.openxmlformats.org/officeDocument/2006/relationships/customXml" Target="../ink/ink175.xml"/><Relationship Id="rId22" Type="http://schemas.openxmlformats.org/officeDocument/2006/relationships/image" Target="../media/image108.png"/><Relationship Id="rId43" Type="http://schemas.openxmlformats.org/officeDocument/2006/relationships/customXml" Target="../ink/ink106.xml"/><Relationship Id="rId64" Type="http://schemas.openxmlformats.org/officeDocument/2006/relationships/image" Target="../media/image129.png"/><Relationship Id="rId118" Type="http://schemas.openxmlformats.org/officeDocument/2006/relationships/image" Target="../media/image156.png"/><Relationship Id="rId139" Type="http://schemas.openxmlformats.org/officeDocument/2006/relationships/customXml" Target="../ink/ink154.xml"/><Relationship Id="rId85" Type="http://schemas.openxmlformats.org/officeDocument/2006/relationships/customXml" Target="../ink/ink127.xml"/><Relationship Id="rId150" Type="http://schemas.openxmlformats.org/officeDocument/2006/relationships/image" Target="../media/image172.png"/><Relationship Id="rId171" Type="http://schemas.openxmlformats.org/officeDocument/2006/relationships/customXml" Target="../ink/ink170.xml"/><Relationship Id="rId192" Type="http://schemas.openxmlformats.org/officeDocument/2006/relationships/image" Target="../media/image193.png"/><Relationship Id="rId12" Type="http://schemas.openxmlformats.org/officeDocument/2006/relationships/image" Target="../media/image103.png"/><Relationship Id="rId33" Type="http://schemas.openxmlformats.org/officeDocument/2006/relationships/customXml" Target="../ink/ink101.xml"/><Relationship Id="rId108" Type="http://schemas.openxmlformats.org/officeDocument/2006/relationships/image" Target="../media/image151.png"/><Relationship Id="rId129" Type="http://schemas.openxmlformats.org/officeDocument/2006/relationships/customXml" Target="../ink/ink149.xml"/><Relationship Id="rId54" Type="http://schemas.openxmlformats.org/officeDocument/2006/relationships/image" Target="../media/image124.png"/><Relationship Id="rId75" Type="http://schemas.openxmlformats.org/officeDocument/2006/relationships/customXml" Target="../ink/ink122.xml"/><Relationship Id="rId96" Type="http://schemas.openxmlformats.org/officeDocument/2006/relationships/image" Target="../media/image145.png"/><Relationship Id="rId140" Type="http://schemas.openxmlformats.org/officeDocument/2006/relationships/image" Target="../media/image167.png"/><Relationship Id="rId161" Type="http://schemas.openxmlformats.org/officeDocument/2006/relationships/customXml" Target="../ink/ink165.xml"/><Relationship Id="rId182" Type="http://schemas.openxmlformats.org/officeDocument/2006/relationships/image" Target="../media/image188.png"/><Relationship Id="rId6" Type="http://schemas.openxmlformats.org/officeDocument/2006/relationships/image" Target="../media/image100.png"/><Relationship Id="rId23" Type="http://schemas.openxmlformats.org/officeDocument/2006/relationships/customXml" Target="../ink/ink96.xml"/><Relationship Id="rId119" Type="http://schemas.openxmlformats.org/officeDocument/2006/relationships/customXml" Target="../ink/ink144.xml"/><Relationship Id="rId44" Type="http://schemas.openxmlformats.org/officeDocument/2006/relationships/image" Target="../media/image119.png"/><Relationship Id="rId65" Type="http://schemas.openxmlformats.org/officeDocument/2006/relationships/customXml" Target="../ink/ink117.xml"/><Relationship Id="rId86" Type="http://schemas.openxmlformats.org/officeDocument/2006/relationships/image" Target="../media/image140.png"/><Relationship Id="rId130" Type="http://schemas.openxmlformats.org/officeDocument/2006/relationships/image" Target="../media/image162.png"/><Relationship Id="rId151" Type="http://schemas.openxmlformats.org/officeDocument/2006/relationships/customXml" Target="../ink/ink160.xml"/><Relationship Id="rId172" Type="http://schemas.openxmlformats.org/officeDocument/2006/relationships/image" Target="../media/image183.png"/><Relationship Id="rId193" Type="http://schemas.openxmlformats.org/officeDocument/2006/relationships/customXml" Target="../ink/ink181.xml"/><Relationship Id="rId13" Type="http://schemas.openxmlformats.org/officeDocument/2006/relationships/customXml" Target="../ink/ink91.xml"/><Relationship Id="rId109" Type="http://schemas.openxmlformats.org/officeDocument/2006/relationships/customXml" Target="../ink/ink139.xml"/><Relationship Id="rId34" Type="http://schemas.openxmlformats.org/officeDocument/2006/relationships/image" Target="../media/image114.png"/><Relationship Id="rId55" Type="http://schemas.openxmlformats.org/officeDocument/2006/relationships/customXml" Target="../ink/ink112.xml"/><Relationship Id="rId76" Type="http://schemas.openxmlformats.org/officeDocument/2006/relationships/image" Target="../media/image135.png"/><Relationship Id="rId97" Type="http://schemas.openxmlformats.org/officeDocument/2006/relationships/customXml" Target="../ink/ink133.xml"/><Relationship Id="rId120" Type="http://schemas.openxmlformats.org/officeDocument/2006/relationships/image" Target="../media/image157.png"/><Relationship Id="rId141" Type="http://schemas.openxmlformats.org/officeDocument/2006/relationships/customXml" Target="../ink/ink155.xml"/><Relationship Id="rId7" Type="http://schemas.openxmlformats.org/officeDocument/2006/relationships/customXml" Target="../ink/ink88.xml"/><Relationship Id="rId162" Type="http://schemas.openxmlformats.org/officeDocument/2006/relationships/image" Target="../media/image178.png"/><Relationship Id="rId183" Type="http://schemas.openxmlformats.org/officeDocument/2006/relationships/customXml" Target="../ink/ink176.xml"/><Relationship Id="rId2" Type="http://schemas.openxmlformats.org/officeDocument/2006/relationships/notesSlide" Target="../notesSlides/notesSlide3.xml"/><Relationship Id="rId29" Type="http://schemas.openxmlformats.org/officeDocument/2006/relationships/customXml" Target="../ink/ink99.xml"/><Relationship Id="rId24" Type="http://schemas.openxmlformats.org/officeDocument/2006/relationships/image" Target="../media/image109.png"/><Relationship Id="rId40" Type="http://schemas.openxmlformats.org/officeDocument/2006/relationships/image" Target="../media/image117.png"/><Relationship Id="rId45" Type="http://schemas.openxmlformats.org/officeDocument/2006/relationships/customXml" Target="../ink/ink107.xml"/><Relationship Id="rId66" Type="http://schemas.openxmlformats.org/officeDocument/2006/relationships/image" Target="../media/image130.png"/><Relationship Id="rId87" Type="http://schemas.openxmlformats.org/officeDocument/2006/relationships/customXml" Target="../ink/ink128.xml"/><Relationship Id="rId110" Type="http://schemas.openxmlformats.org/officeDocument/2006/relationships/image" Target="../media/image152.png"/><Relationship Id="rId115" Type="http://schemas.openxmlformats.org/officeDocument/2006/relationships/customXml" Target="../ink/ink142.xml"/><Relationship Id="rId131" Type="http://schemas.openxmlformats.org/officeDocument/2006/relationships/customXml" Target="../ink/ink150.xml"/><Relationship Id="rId136" Type="http://schemas.openxmlformats.org/officeDocument/2006/relationships/image" Target="../media/image165.png"/><Relationship Id="rId157" Type="http://schemas.openxmlformats.org/officeDocument/2006/relationships/customXml" Target="../ink/ink163.xml"/><Relationship Id="rId178" Type="http://schemas.openxmlformats.org/officeDocument/2006/relationships/image" Target="../media/image186.png"/><Relationship Id="rId61" Type="http://schemas.openxmlformats.org/officeDocument/2006/relationships/customXml" Target="../ink/ink115.xml"/><Relationship Id="rId82" Type="http://schemas.openxmlformats.org/officeDocument/2006/relationships/image" Target="../media/image138.png"/><Relationship Id="rId152" Type="http://schemas.openxmlformats.org/officeDocument/2006/relationships/image" Target="../media/image173.png"/><Relationship Id="rId173" Type="http://schemas.openxmlformats.org/officeDocument/2006/relationships/customXml" Target="../ink/ink171.xml"/><Relationship Id="rId194" Type="http://schemas.openxmlformats.org/officeDocument/2006/relationships/image" Target="../media/image194.png"/><Relationship Id="rId199" Type="http://schemas.openxmlformats.org/officeDocument/2006/relationships/customXml" Target="../ink/ink184.xml"/><Relationship Id="rId19" Type="http://schemas.openxmlformats.org/officeDocument/2006/relationships/customXml" Target="../ink/ink94.xml"/><Relationship Id="rId14" Type="http://schemas.openxmlformats.org/officeDocument/2006/relationships/image" Target="../media/image104.png"/><Relationship Id="rId30" Type="http://schemas.openxmlformats.org/officeDocument/2006/relationships/image" Target="../media/image112.png"/><Relationship Id="rId35" Type="http://schemas.openxmlformats.org/officeDocument/2006/relationships/customXml" Target="../ink/ink102.xml"/><Relationship Id="rId56" Type="http://schemas.openxmlformats.org/officeDocument/2006/relationships/image" Target="../media/image125.png"/><Relationship Id="rId77" Type="http://schemas.openxmlformats.org/officeDocument/2006/relationships/customXml" Target="../ink/ink123.xml"/><Relationship Id="rId100" Type="http://schemas.openxmlformats.org/officeDocument/2006/relationships/image" Target="../media/image147.png"/><Relationship Id="rId105" Type="http://schemas.openxmlformats.org/officeDocument/2006/relationships/customXml" Target="../ink/ink137.xml"/><Relationship Id="rId126" Type="http://schemas.openxmlformats.org/officeDocument/2006/relationships/image" Target="../media/image160.png"/><Relationship Id="rId147" Type="http://schemas.openxmlformats.org/officeDocument/2006/relationships/customXml" Target="../ink/ink158.xml"/><Relationship Id="rId168" Type="http://schemas.openxmlformats.org/officeDocument/2006/relationships/image" Target="../media/image181.png"/><Relationship Id="rId8" Type="http://schemas.openxmlformats.org/officeDocument/2006/relationships/image" Target="../media/image101.png"/><Relationship Id="rId51" Type="http://schemas.openxmlformats.org/officeDocument/2006/relationships/customXml" Target="../ink/ink110.xml"/><Relationship Id="rId72" Type="http://schemas.openxmlformats.org/officeDocument/2006/relationships/image" Target="../media/image133.png"/><Relationship Id="rId93" Type="http://schemas.openxmlformats.org/officeDocument/2006/relationships/customXml" Target="../ink/ink131.xml"/><Relationship Id="rId98" Type="http://schemas.openxmlformats.org/officeDocument/2006/relationships/image" Target="../media/image146.png"/><Relationship Id="rId121" Type="http://schemas.openxmlformats.org/officeDocument/2006/relationships/customXml" Target="../ink/ink145.xml"/><Relationship Id="rId142" Type="http://schemas.openxmlformats.org/officeDocument/2006/relationships/image" Target="../media/image168.png"/><Relationship Id="rId163" Type="http://schemas.openxmlformats.org/officeDocument/2006/relationships/customXml" Target="../ink/ink166.xml"/><Relationship Id="rId184" Type="http://schemas.openxmlformats.org/officeDocument/2006/relationships/image" Target="../media/image189.png"/><Relationship Id="rId189" Type="http://schemas.openxmlformats.org/officeDocument/2006/relationships/customXml" Target="../ink/ink179.xml"/><Relationship Id="rId3" Type="http://schemas.openxmlformats.org/officeDocument/2006/relationships/image" Target="../media/image98.jpg"/><Relationship Id="rId25" Type="http://schemas.openxmlformats.org/officeDocument/2006/relationships/customXml" Target="../ink/ink97.xml"/><Relationship Id="rId46" Type="http://schemas.openxmlformats.org/officeDocument/2006/relationships/image" Target="../media/image120.png"/><Relationship Id="rId67" Type="http://schemas.openxmlformats.org/officeDocument/2006/relationships/customXml" Target="../ink/ink118.xml"/><Relationship Id="rId116" Type="http://schemas.openxmlformats.org/officeDocument/2006/relationships/image" Target="../media/image155.png"/><Relationship Id="rId137" Type="http://schemas.openxmlformats.org/officeDocument/2006/relationships/customXml" Target="../ink/ink153.xml"/><Relationship Id="rId158" Type="http://schemas.openxmlformats.org/officeDocument/2006/relationships/image" Target="../media/image176.png"/><Relationship Id="rId20" Type="http://schemas.openxmlformats.org/officeDocument/2006/relationships/image" Target="../media/image107.png"/><Relationship Id="rId41" Type="http://schemas.openxmlformats.org/officeDocument/2006/relationships/customXml" Target="../ink/ink105.xml"/><Relationship Id="rId62" Type="http://schemas.openxmlformats.org/officeDocument/2006/relationships/image" Target="../media/image128.png"/><Relationship Id="rId83" Type="http://schemas.openxmlformats.org/officeDocument/2006/relationships/customXml" Target="../ink/ink126.xml"/><Relationship Id="rId88" Type="http://schemas.openxmlformats.org/officeDocument/2006/relationships/image" Target="../media/image141.png"/><Relationship Id="rId111" Type="http://schemas.openxmlformats.org/officeDocument/2006/relationships/customXml" Target="../ink/ink140.xml"/><Relationship Id="rId132" Type="http://schemas.openxmlformats.org/officeDocument/2006/relationships/image" Target="../media/image163.png"/><Relationship Id="rId153" Type="http://schemas.openxmlformats.org/officeDocument/2006/relationships/customXml" Target="../ink/ink161.xml"/><Relationship Id="rId174" Type="http://schemas.openxmlformats.org/officeDocument/2006/relationships/image" Target="../media/image184.png"/><Relationship Id="rId179" Type="http://schemas.openxmlformats.org/officeDocument/2006/relationships/customXml" Target="../ink/ink174.xml"/><Relationship Id="rId195" Type="http://schemas.openxmlformats.org/officeDocument/2006/relationships/customXml" Target="../ink/ink182.xml"/><Relationship Id="rId190" Type="http://schemas.openxmlformats.org/officeDocument/2006/relationships/image" Target="../media/image192.png"/><Relationship Id="rId15" Type="http://schemas.openxmlformats.org/officeDocument/2006/relationships/customXml" Target="../ink/ink92.xml"/><Relationship Id="rId36" Type="http://schemas.openxmlformats.org/officeDocument/2006/relationships/image" Target="../media/image115.png"/><Relationship Id="rId57" Type="http://schemas.openxmlformats.org/officeDocument/2006/relationships/customXml" Target="../ink/ink113.xml"/><Relationship Id="rId106" Type="http://schemas.openxmlformats.org/officeDocument/2006/relationships/image" Target="../media/image150.png"/><Relationship Id="rId127" Type="http://schemas.openxmlformats.org/officeDocument/2006/relationships/customXml" Target="../ink/ink148.xml"/><Relationship Id="rId10" Type="http://schemas.openxmlformats.org/officeDocument/2006/relationships/image" Target="../media/image102.png"/><Relationship Id="rId31" Type="http://schemas.openxmlformats.org/officeDocument/2006/relationships/customXml" Target="../ink/ink100.xml"/><Relationship Id="rId52" Type="http://schemas.openxmlformats.org/officeDocument/2006/relationships/image" Target="../media/image123.png"/><Relationship Id="rId73" Type="http://schemas.openxmlformats.org/officeDocument/2006/relationships/customXml" Target="../ink/ink121.xml"/><Relationship Id="rId78" Type="http://schemas.openxmlformats.org/officeDocument/2006/relationships/image" Target="../media/image136.png"/><Relationship Id="rId94" Type="http://schemas.openxmlformats.org/officeDocument/2006/relationships/image" Target="../media/image144.png"/><Relationship Id="rId99" Type="http://schemas.openxmlformats.org/officeDocument/2006/relationships/customXml" Target="../ink/ink134.xml"/><Relationship Id="rId101" Type="http://schemas.openxmlformats.org/officeDocument/2006/relationships/customXml" Target="../ink/ink135.xml"/><Relationship Id="rId122" Type="http://schemas.openxmlformats.org/officeDocument/2006/relationships/image" Target="../media/image158.png"/><Relationship Id="rId143" Type="http://schemas.openxmlformats.org/officeDocument/2006/relationships/customXml" Target="../ink/ink156.xml"/><Relationship Id="rId148" Type="http://schemas.openxmlformats.org/officeDocument/2006/relationships/image" Target="../media/image171.png"/><Relationship Id="rId164" Type="http://schemas.openxmlformats.org/officeDocument/2006/relationships/image" Target="../media/image179.png"/><Relationship Id="rId169" Type="http://schemas.openxmlformats.org/officeDocument/2006/relationships/customXml" Target="../ink/ink169.xml"/><Relationship Id="rId185" Type="http://schemas.openxmlformats.org/officeDocument/2006/relationships/customXml" Target="../ink/ink177.xml"/><Relationship Id="rId4" Type="http://schemas.openxmlformats.org/officeDocument/2006/relationships/image" Target="../media/image99.png"/><Relationship Id="rId9" Type="http://schemas.openxmlformats.org/officeDocument/2006/relationships/customXml" Target="../ink/ink89.xml"/><Relationship Id="rId180" Type="http://schemas.openxmlformats.org/officeDocument/2006/relationships/image" Target="../media/image187.png"/><Relationship Id="rId26" Type="http://schemas.openxmlformats.org/officeDocument/2006/relationships/image" Target="../media/image110.png"/><Relationship Id="rId47" Type="http://schemas.openxmlformats.org/officeDocument/2006/relationships/customXml" Target="../ink/ink108.xml"/><Relationship Id="rId68" Type="http://schemas.openxmlformats.org/officeDocument/2006/relationships/image" Target="../media/image131.png"/><Relationship Id="rId89" Type="http://schemas.openxmlformats.org/officeDocument/2006/relationships/customXml" Target="../ink/ink129.xml"/><Relationship Id="rId112" Type="http://schemas.openxmlformats.org/officeDocument/2006/relationships/image" Target="../media/image153.png"/><Relationship Id="rId133" Type="http://schemas.openxmlformats.org/officeDocument/2006/relationships/customXml" Target="../ink/ink151.xml"/><Relationship Id="rId154" Type="http://schemas.openxmlformats.org/officeDocument/2006/relationships/image" Target="../media/image174.png"/><Relationship Id="rId175" Type="http://schemas.openxmlformats.org/officeDocument/2006/relationships/customXml" Target="../ink/ink172.xml"/><Relationship Id="rId196" Type="http://schemas.openxmlformats.org/officeDocument/2006/relationships/image" Target="../media/image195.png"/><Relationship Id="rId200" Type="http://schemas.openxmlformats.org/officeDocument/2006/relationships/image" Target="../media/image197.png"/><Relationship Id="rId16" Type="http://schemas.openxmlformats.org/officeDocument/2006/relationships/image" Target="../media/image105.png"/><Relationship Id="rId37" Type="http://schemas.openxmlformats.org/officeDocument/2006/relationships/customXml" Target="../ink/ink103.xml"/><Relationship Id="rId58" Type="http://schemas.openxmlformats.org/officeDocument/2006/relationships/image" Target="../media/image126.png"/><Relationship Id="rId79" Type="http://schemas.openxmlformats.org/officeDocument/2006/relationships/customXml" Target="../ink/ink124.xml"/><Relationship Id="rId102" Type="http://schemas.openxmlformats.org/officeDocument/2006/relationships/image" Target="../media/image148.png"/><Relationship Id="rId123" Type="http://schemas.openxmlformats.org/officeDocument/2006/relationships/customXml" Target="../ink/ink146.xml"/><Relationship Id="rId144" Type="http://schemas.openxmlformats.org/officeDocument/2006/relationships/image" Target="../media/image169.png"/><Relationship Id="rId90" Type="http://schemas.openxmlformats.org/officeDocument/2006/relationships/image" Target="../media/image142.png"/><Relationship Id="rId165" Type="http://schemas.openxmlformats.org/officeDocument/2006/relationships/customXml" Target="../ink/ink167.xml"/><Relationship Id="rId186" Type="http://schemas.openxmlformats.org/officeDocument/2006/relationships/image" Target="../media/image190.png"/><Relationship Id="rId27" Type="http://schemas.openxmlformats.org/officeDocument/2006/relationships/customXml" Target="../ink/ink98.xml"/><Relationship Id="rId48" Type="http://schemas.openxmlformats.org/officeDocument/2006/relationships/image" Target="../media/image121.png"/><Relationship Id="rId69" Type="http://schemas.openxmlformats.org/officeDocument/2006/relationships/customXml" Target="../ink/ink119.xml"/><Relationship Id="rId113" Type="http://schemas.openxmlformats.org/officeDocument/2006/relationships/customXml" Target="../ink/ink141.xml"/><Relationship Id="rId134" Type="http://schemas.openxmlformats.org/officeDocument/2006/relationships/image" Target="../media/image164.png"/><Relationship Id="rId80" Type="http://schemas.openxmlformats.org/officeDocument/2006/relationships/image" Target="../media/image137.png"/><Relationship Id="rId155" Type="http://schemas.openxmlformats.org/officeDocument/2006/relationships/customXml" Target="../ink/ink162.xml"/><Relationship Id="rId176" Type="http://schemas.openxmlformats.org/officeDocument/2006/relationships/image" Target="../media/image185.png"/><Relationship Id="rId197" Type="http://schemas.openxmlformats.org/officeDocument/2006/relationships/customXml" Target="../ink/ink183.xml"/><Relationship Id="rId201" Type="http://schemas.openxmlformats.org/officeDocument/2006/relationships/customXml" Target="../ink/ink185.xml"/><Relationship Id="rId17" Type="http://schemas.openxmlformats.org/officeDocument/2006/relationships/customXml" Target="../ink/ink93.xml"/><Relationship Id="rId38" Type="http://schemas.openxmlformats.org/officeDocument/2006/relationships/image" Target="../media/image116.png"/><Relationship Id="rId59" Type="http://schemas.openxmlformats.org/officeDocument/2006/relationships/customXml" Target="../ink/ink114.xml"/><Relationship Id="rId103" Type="http://schemas.openxmlformats.org/officeDocument/2006/relationships/customXml" Target="../ink/ink136.xml"/><Relationship Id="rId124" Type="http://schemas.openxmlformats.org/officeDocument/2006/relationships/image" Target="../media/image159.png"/><Relationship Id="rId70" Type="http://schemas.openxmlformats.org/officeDocument/2006/relationships/image" Target="../media/image132.png"/><Relationship Id="rId91" Type="http://schemas.openxmlformats.org/officeDocument/2006/relationships/customXml" Target="../ink/ink130.xml"/><Relationship Id="rId145" Type="http://schemas.openxmlformats.org/officeDocument/2006/relationships/customXml" Target="../ink/ink157.xml"/><Relationship Id="rId166" Type="http://schemas.openxmlformats.org/officeDocument/2006/relationships/image" Target="../media/image180.png"/><Relationship Id="rId187" Type="http://schemas.openxmlformats.org/officeDocument/2006/relationships/customXml" Target="../ink/ink178.xml"/><Relationship Id="rId1" Type="http://schemas.openxmlformats.org/officeDocument/2006/relationships/slideLayout" Target="../slideLayouts/slideLayout7.xml"/><Relationship Id="rId28" Type="http://schemas.openxmlformats.org/officeDocument/2006/relationships/image" Target="../media/image111.png"/><Relationship Id="rId49" Type="http://schemas.openxmlformats.org/officeDocument/2006/relationships/customXml" Target="../ink/ink109.xml"/><Relationship Id="rId114" Type="http://schemas.openxmlformats.org/officeDocument/2006/relationships/image" Target="../media/image154.png"/><Relationship Id="rId60" Type="http://schemas.openxmlformats.org/officeDocument/2006/relationships/image" Target="../media/image127.png"/><Relationship Id="rId81" Type="http://schemas.openxmlformats.org/officeDocument/2006/relationships/customXml" Target="../ink/ink125.xml"/><Relationship Id="rId135" Type="http://schemas.openxmlformats.org/officeDocument/2006/relationships/customXml" Target="../ink/ink152.xml"/><Relationship Id="rId156" Type="http://schemas.openxmlformats.org/officeDocument/2006/relationships/image" Target="../media/image175.png"/><Relationship Id="rId177" Type="http://schemas.openxmlformats.org/officeDocument/2006/relationships/customXml" Target="../ink/ink173.xml"/><Relationship Id="rId198" Type="http://schemas.openxmlformats.org/officeDocument/2006/relationships/image" Target="../media/image196.png"/><Relationship Id="rId202" Type="http://schemas.openxmlformats.org/officeDocument/2006/relationships/image" Target="../media/image198.png"/><Relationship Id="rId18" Type="http://schemas.openxmlformats.org/officeDocument/2006/relationships/image" Target="../media/image106.png"/><Relationship Id="rId39" Type="http://schemas.openxmlformats.org/officeDocument/2006/relationships/customXml" Target="../ink/ink104.xml"/><Relationship Id="rId50" Type="http://schemas.openxmlformats.org/officeDocument/2006/relationships/image" Target="../media/image122.png"/><Relationship Id="rId104" Type="http://schemas.openxmlformats.org/officeDocument/2006/relationships/image" Target="../media/image149.png"/><Relationship Id="rId125" Type="http://schemas.openxmlformats.org/officeDocument/2006/relationships/customXml" Target="../ink/ink147.xml"/><Relationship Id="rId146" Type="http://schemas.openxmlformats.org/officeDocument/2006/relationships/image" Target="../media/image170.png"/><Relationship Id="rId167" Type="http://schemas.openxmlformats.org/officeDocument/2006/relationships/customXml" Target="../ink/ink168.xml"/><Relationship Id="rId188" Type="http://schemas.openxmlformats.org/officeDocument/2006/relationships/image" Target="../media/image191.png"/><Relationship Id="rId71" Type="http://schemas.openxmlformats.org/officeDocument/2006/relationships/customXml" Target="../ink/ink120.xml"/><Relationship Id="rId92" Type="http://schemas.openxmlformats.org/officeDocument/2006/relationships/image" Target="../media/image143.png"/></Relationships>
</file>

<file path=ppt/slides/_rels/slide5.xml.rels><?xml version="1.0" encoding="UTF-8" standalone="yes"?>
<Relationships xmlns="http://schemas.openxmlformats.org/package/2006/relationships"><Relationship Id="rId117" Type="http://schemas.openxmlformats.org/officeDocument/2006/relationships/customXml" Target="../ink/ink241.xml"/><Relationship Id="rId21" Type="http://schemas.openxmlformats.org/officeDocument/2006/relationships/customXml" Target="../ink/ink193.xml"/><Relationship Id="rId42" Type="http://schemas.openxmlformats.org/officeDocument/2006/relationships/image" Target="../media/image220.png"/><Relationship Id="rId63" Type="http://schemas.openxmlformats.org/officeDocument/2006/relationships/customXml" Target="../ink/ink214.xml"/><Relationship Id="rId84" Type="http://schemas.openxmlformats.org/officeDocument/2006/relationships/image" Target="../media/image241.png"/><Relationship Id="rId138" Type="http://schemas.openxmlformats.org/officeDocument/2006/relationships/image" Target="../media/image268.png"/><Relationship Id="rId159" Type="http://schemas.openxmlformats.org/officeDocument/2006/relationships/customXml" Target="../ink/ink262.xml"/><Relationship Id="rId170" Type="http://schemas.openxmlformats.org/officeDocument/2006/relationships/image" Target="../media/image284.png"/><Relationship Id="rId191" Type="http://schemas.openxmlformats.org/officeDocument/2006/relationships/customXml" Target="../ink/ink278.xml"/><Relationship Id="rId205" Type="http://schemas.openxmlformats.org/officeDocument/2006/relationships/customXml" Target="../ink/ink285.xml"/><Relationship Id="rId226" Type="http://schemas.openxmlformats.org/officeDocument/2006/relationships/image" Target="../media/image312.png"/><Relationship Id="rId107" Type="http://schemas.openxmlformats.org/officeDocument/2006/relationships/customXml" Target="../ink/ink236.xml"/><Relationship Id="rId11" Type="http://schemas.openxmlformats.org/officeDocument/2006/relationships/customXml" Target="../ink/ink188.xml"/><Relationship Id="rId32" Type="http://schemas.openxmlformats.org/officeDocument/2006/relationships/image" Target="../media/image215.png"/><Relationship Id="rId53" Type="http://schemas.openxmlformats.org/officeDocument/2006/relationships/customXml" Target="../ink/ink209.xml"/><Relationship Id="rId74" Type="http://schemas.openxmlformats.org/officeDocument/2006/relationships/image" Target="../media/image236.png"/><Relationship Id="rId128" Type="http://schemas.openxmlformats.org/officeDocument/2006/relationships/image" Target="../media/image263.png"/><Relationship Id="rId149" Type="http://schemas.openxmlformats.org/officeDocument/2006/relationships/customXml" Target="../ink/ink257.xml"/><Relationship Id="rId5" Type="http://schemas.openxmlformats.org/officeDocument/2006/relationships/image" Target="../media/image201.jpg"/><Relationship Id="rId95" Type="http://schemas.openxmlformats.org/officeDocument/2006/relationships/customXml" Target="../ink/ink230.xml"/><Relationship Id="rId160" Type="http://schemas.openxmlformats.org/officeDocument/2006/relationships/image" Target="../media/image279.png"/><Relationship Id="rId181" Type="http://schemas.openxmlformats.org/officeDocument/2006/relationships/customXml" Target="../ink/ink273.xml"/><Relationship Id="rId216" Type="http://schemas.openxmlformats.org/officeDocument/2006/relationships/image" Target="../media/image307.png"/><Relationship Id="rId22" Type="http://schemas.openxmlformats.org/officeDocument/2006/relationships/image" Target="../media/image210.png"/><Relationship Id="rId43" Type="http://schemas.openxmlformats.org/officeDocument/2006/relationships/customXml" Target="../ink/ink204.xml"/><Relationship Id="rId64" Type="http://schemas.openxmlformats.org/officeDocument/2006/relationships/image" Target="../media/image231.png"/><Relationship Id="rId118" Type="http://schemas.openxmlformats.org/officeDocument/2006/relationships/image" Target="../media/image258.png"/><Relationship Id="rId139" Type="http://schemas.openxmlformats.org/officeDocument/2006/relationships/customXml" Target="../ink/ink252.xml"/><Relationship Id="rId85" Type="http://schemas.openxmlformats.org/officeDocument/2006/relationships/customXml" Target="../ink/ink225.xml"/><Relationship Id="rId150" Type="http://schemas.openxmlformats.org/officeDocument/2006/relationships/image" Target="../media/image274.png"/><Relationship Id="rId171" Type="http://schemas.openxmlformats.org/officeDocument/2006/relationships/customXml" Target="../ink/ink268.xml"/><Relationship Id="rId192" Type="http://schemas.openxmlformats.org/officeDocument/2006/relationships/image" Target="../media/image295.png"/><Relationship Id="rId206" Type="http://schemas.openxmlformats.org/officeDocument/2006/relationships/image" Target="../media/image302.png"/><Relationship Id="rId12" Type="http://schemas.openxmlformats.org/officeDocument/2006/relationships/image" Target="../media/image205.png"/><Relationship Id="rId33" Type="http://schemas.openxmlformats.org/officeDocument/2006/relationships/customXml" Target="../ink/ink199.xml"/><Relationship Id="rId108" Type="http://schemas.openxmlformats.org/officeDocument/2006/relationships/image" Target="../media/image253.png"/><Relationship Id="rId129" Type="http://schemas.openxmlformats.org/officeDocument/2006/relationships/customXml" Target="../ink/ink247.xml"/><Relationship Id="rId54" Type="http://schemas.openxmlformats.org/officeDocument/2006/relationships/image" Target="../media/image226.png"/><Relationship Id="rId75" Type="http://schemas.openxmlformats.org/officeDocument/2006/relationships/customXml" Target="../ink/ink220.xml"/><Relationship Id="rId96" Type="http://schemas.openxmlformats.org/officeDocument/2006/relationships/image" Target="../media/image247.png"/><Relationship Id="rId140" Type="http://schemas.openxmlformats.org/officeDocument/2006/relationships/image" Target="../media/image269.png"/><Relationship Id="rId161" Type="http://schemas.openxmlformats.org/officeDocument/2006/relationships/customXml" Target="../ink/ink263.xml"/><Relationship Id="rId182" Type="http://schemas.openxmlformats.org/officeDocument/2006/relationships/image" Target="../media/image290.png"/><Relationship Id="rId217" Type="http://schemas.openxmlformats.org/officeDocument/2006/relationships/customXml" Target="../ink/ink291.xml"/><Relationship Id="rId6" Type="http://schemas.openxmlformats.org/officeDocument/2006/relationships/image" Target="../media/image202.jpeg"/><Relationship Id="rId23" Type="http://schemas.openxmlformats.org/officeDocument/2006/relationships/customXml" Target="../ink/ink194.xml"/><Relationship Id="rId119" Type="http://schemas.openxmlformats.org/officeDocument/2006/relationships/customXml" Target="../ink/ink242.xml"/><Relationship Id="rId44" Type="http://schemas.openxmlformats.org/officeDocument/2006/relationships/image" Target="../media/image221.png"/><Relationship Id="rId65" Type="http://schemas.openxmlformats.org/officeDocument/2006/relationships/customXml" Target="../ink/ink215.xml"/><Relationship Id="rId86" Type="http://schemas.openxmlformats.org/officeDocument/2006/relationships/image" Target="../media/image242.png"/><Relationship Id="rId130" Type="http://schemas.openxmlformats.org/officeDocument/2006/relationships/image" Target="../media/image264.png"/><Relationship Id="rId151" Type="http://schemas.openxmlformats.org/officeDocument/2006/relationships/customXml" Target="../ink/ink258.xml"/><Relationship Id="rId172" Type="http://schemas.openxmlformats.org/officeDocument/2006/relationships/image" Target="../media/image285.png"/><Relationship Id="rId193" Type="http://schemas.openxmlformats.org/officeDocument/2006/relationships/customXml" Target="../ink/ink279.xml"/><Relationship Id="rId207" Type="http://schemas.openxmlformats.org/officeDocument/2006/relationships/customXml" Target="../ink/ink286.xml"/><Relationship Id="rId13" Type="http://schemas.openxmlformats.org/officeDocument/2006/relationships/customXml" Target="../ink/ink189.xml"/><Relationship Id="rId109" Type="http://schemas.openxmlformats.org/officeDocument/2006/relationships/customXml" Target="../ink/ink237.xml"/><Relationship Id="rId34" Type="http://schemas.openxmlformats.org/officeDocument/2006/relationships/image" Target="../media/image216.png"/><Relationship Id="rId55" Type="http://schemas.openxmlformats.org/officeDocument/2006/relationships/customXml" Target="../ink/ink210.xml"/><Relationship Id="rId76" Type="http://schemas.openxmlformats.org/officeDocument/2006/relationships/image" Target="../media/image237.png"/><Relationship Id="rId97" Type="http://schemas.openxmlformats.org/officeDocument/2006/relationships/customXml" Target="../ink/ink231.xml"/><Relationship Id="rId120" Type="http://schemas.openxmlformats.org/officeDocument/2006/relationships/image" Target="../media/image259.png"/><Relationship Id="rId141" Type="http://schemas.openxmlformats.org/officeDocument/2006/relationships/customXml" Target="../ink/ink253.xml"/><Relationship Id="rId7" Type="http://schemas.openxmlformats.org/officeDocument/2006/relationships/customXml" Target="../ink/ink186.xml"/><Relationship Id="rId162" Type="http://schemas.openxmlformats.org/officeDocument/2006/relationships/image" Target="../media/image280.png"/><Relationship Id="rId183" Type="http://schemas.openxmlformats.org/officeDocument/2006/relationships/customXml" Target="../ink/ink274.xml"/><Relationship Id="rId218" Type="http://schemas.openxmlformats.org/officeDocument/2006/relationships/image" Target="../media/image308.png"/><Relationship Id="rId24" Type="http://schemas.openxmlformats.org/officeDocument/2006/relationships/image" Target="../media/image211.png"/><Relationship Id="rId45" Type="http://schemas.openxmlformats.org/officeDocument/2006/relationships/customXml" Target="../ink/ink205.xml"/><Relationship Id="rId66" Type="http://schemas.openxmlformats.org/officeDocument/2006/relationships/image" Target="../media/image232.png"/><Relationship Id="rId87" Type="http://schemas.openxmlformats.org/officeDocument/2006/relationships/customXml" Target="../ink/ink226.xml"/><Relationship Id="rId110" Type="http://schemas.openxmlformats.org/officeDocument/2006/relationships/image" Target="../media/image254.png"/><Relationship Id="rId131" Type="http://schemas.openxmlformats.org/officeDocument/2006/relationships/customXml" Target="../ink/ink248.xml"/><Relationship Id="rId152" Type="http://schemas.openxmlformats.org/officeDocument/2006/relationships/image" Target="../media/image275.png"/><Relationship Id="rId173" Type="http://schemas.openxmlformats.org/officeDocument/2006/relationships/customXml" Target="../ink/ink269.xml"/><Relationship Id="rId194" Type="http://schemas.openxmlformats.org/officeDocument/2006/relationships/image" Target="../media/image296.png"/><Relationship Id="rId208" Type="http://schemas.openxmlformats.org/officeDocument/2006/relationships/image" Target="../media/image303.png"/><Relationship Id="rId14" Type="http://schemas.openxmlformats.org/officeDocument/2006/relationships/image" Target="../media/image206.png"/><Relationship Id="rId35" Type="http://schemas.openxmlformats.org/officeDocument/2006/relationships/customXml" Target="../ink/ink200.xml"/><Relationship Id="rId56" Type="http://schemas.openxmlformats.org/officeDocument/2006/relationships/image" Target="../media/image227.png"/><Relationship Id="rId77" Type="http://schemas.openxmlformats.org/officeDocument/2006/relationships/customXml" Target="../ink/ink221.xml"/><Relationship Id="rId100" Type="http://schemas.openxmlformats.org/officeDocument/2006/relationships/image" Target="../media/image249.png"/><Relationship Id="rId8" Type="http://schemas.openxmlformats.org/officeDocument/2006/relationships/image" Target="../media/image203.png"/><Relationship Id="rId98" Type="http://schemas.openxmlformats.org/officeDocument/2006/relationships/image" Target="../media/image248.png"/><Relationship Id="rId121" Type="http://schemas.openxmlformats.org/officeDocument/2006/relationships/customXml" Target="../ink/ink243.xml"/><Relationship Id="rId142" Type="http://schemas.openxmlformats.org/officeDocument/2006/relationships/image" Target="../media/image270.png"/><Relationship Id="rId163" Type="http://schemas.openxmlformats.org/officeDocument/2006/relationships/customXml" Target="../ink/ink264.xml"/><Relationship Id="rId184" Type="http://schemas.openxmlformats.org/officeDocument/2006/relationships/image" Target="../media/image291.png"/><Relationship Id="rId219" Type="http://schemas.openxmlformats.org/officeDocument/2006/relationships/customXml" Target="../ink/ink292.xml"/><Relationship Id="rId3" Type="http://schemas.openxmlformats.org/officeDocument/2006/relationships/image" Target="../media/image199.jpeg"/><Relationship Id="rId214" Type="http://schemas.openxmlformats.org/officeDocument/2006/relationships/image" Target="../media/image306.png"/><Relationship Id="rId25" Type="http://schemas.openxmlformats.org/officeDocument/2006/relationships/customXml" Target="../ink/ink195.xml"/><Relationship Id="rId46" Type="http://schemas.openxmlformats.org/officeDocument/2006/relationships/image" Target="../media/image222.png"/><Relationship Id="rId67" Type="http://schemas.openxmlformats.org/officeDocument/2006/relationships/customXml" Target="../ink/ink216.xml"/><Relationship Id="rId116" Type="http://schemas.openxmlformats.org/officeDocument/2006/relationships/image" Target="../media/image257.png"/><Relationship Id="rId137" Type="http://schemas.openxmlformats.org/officeDocument/2006/relationships/customXml" Target="../ink/ink251.xml"/><Relationship Id="rId158" Type="http://schemas.openxmlformats.org/officeDocument/2006/relationships/image" Target="../media/image278.png"/><Relationship Id="rId20" Type="http://schemas.openxmlformats.org/officeDocument/2006/relationships/image" Target="../media/image209.png"/><Relationship Id="rId41" Type="http://schemas.openxmlformats.org/officeDocument/2006/relationships/customXml" Target="../ink/ink203.xml"/><Relationship Id="rId62" Type="http://schemas.openxmlformats.org/officeDocument/2006/relationships/image" Target="../media/image230.png"/><Relationship Id="rId83" Type="http://schemas.openxmlformats.org/officeDocument/2006/relationships/customXml" Target="../ink/ink224.xml"/><Relationship Id="rId88" Type="http://schemas.openxmlformats.org/officeDocument/2006/relationships/image" Target="../media/image243.png"/><Relationship Id="rId111" Type="http://schemas.openxmlformats.org/officeDocument/2006/relationships/customXml" Target="../ink/ink238.xml"/><Relationship Id="rId132" Type="http://schemas.openxmlformats.org/officeDocument/2006/relationships/image" Target="../media/image265.png"/><Relationship Id="rId153" Type="http://schemas.openxmlformats.org/officeDocument/2006/relationships/customXml" Target="../ink/ink259.xml"/><Relationship Id="rId174" Type="http://schemas.openxmlformats.org/officeDocument/2006/relationships/image" Target="../media/image286.png"/><Relationship Id="rId179" Type="http://schemas.openxmlformats.org/officeDocument/2006/relationships/customXml" Target="../ink/ink272.xml"/><Relationship Id="rId195" Type="http://schemas.openxmlformats.org/officeDocument/2006/relationships/customXml" Target="../ink/ink280.xml"/><Relationship Id="rId209" Type="http://schemas.openxmlformats.org/officeDocument/2006/relationships/customXml" Target="../ink/ink287.xml"/><Relationship Id="rId190" Type="http://schemas.openxmlformats.org/officeDocument/2006/relationships/image" Target="../media/image294.png"/><Relationship Id="rId204" Type="http://schemas.openxmlformats.org/officeDocument/2006/relationships/image" Target="../media/image301.png"/><Relationship Id="rId220" Type="http://schemas.openxmlformats.org/officeDocument/2006/relationships/image" Target="../media/image309.png"/><Relationship Id="rId225" Type="http://schemas.openxmlformats.org/officeDocument/2006/relationships/customXml" Target="../ink/ink295.xml"/><Relationship Id="rId15" Type="http://schemas.openxmlformats.org/officeDocument/2006/relationships/customXml" Target="../ink/ink190.xml"/><Relationship Id="rId36" Type="http://schemas.openxmlformats.org/officeDocument/2006/relationships/image" Target="../media/image217.png"/><Relationship Id="rId57" Type="http://schemas.openxmlformats.org/officeDocument/2006/relationships/customXml" Target="../ink/ink211.xml"/><Relationship Id="rId106" Type="http://schemas.openxmlformats.org/officeDocument/2006/relationships/image" Target="../media/image252.png"/><Relationship Id="rId127" Type="http://schemas.openxmlformats.org/officeDocument/2006/relationships/customXml" Target="../ink/ink246.xml"/><Relationship Id="rId10" Type="http://schemas.openxmlformats.org/officeDocument/2006/relationships/image" Target="../media/image204.png"/><Relationship Id="rId31" Type="http://schemas.openxmlformats.org/officeDocument/2006/relationships/customXml" Target="../ink/ink198.xml"/><Relationship Id="rId52" Type="http://schemas.openxmlformats.org/officeDocument/2006/relationships/image" Target="../media/image225.png"/><Relationship Id="rId73" Type="http://schemas.openxmlformats.org/officeDocument/2006/relationships/customXml" Target="../ink/ink219.xml"/><Relationship Id="rId78" Type="http://schemas.openxmlformats.org/officeDocument/2006/relationships/image" Target="../media/image238.png"/><Relationship Id="rId94" Type="http://schemas.openxmlformats.org/officeDocument/2006/relationships/image" Target="../media/image246.png"/><Relationship Id="rId99" Type="http://schemas.openxmlformats.org/officeDocument/2006/relationships/customXml" Target="../ink/ink232.xml"/><Relationship Id="rId101" Type="http://schemas.openxmlformats.org/officeDocument/2006/relationships/customXml" Target="../ink/ink233.xml"/><Relationship Id="rId122" Type="http://schemas.openxmlformats.org/officeDocument/2006/relationships/image" Target="../media/image260.png"/><Relationship Id="rId143" Type="http://schemas.openxmlformats.org/officeDocument/2006/relationships/customXml" Target="../ink/ink254.xml"/><Relationship Id="rId148" Type="http://schemas.openxmlformats.org/officeDocument/2006/relationships/image" Target="../media/image273.png"/><Relationship Id="rId164" Type="http://schemas.openxmlformats.org/officeDocument/2006/relationships/image" Target="../media/image281.png"/><Relationship Id="rId169" Type="http://schemas.openxmlformats.org/officeDocument/2006/relationships/customXml" Target="../ink/ink267.xml"/><Relationship Id="rId185" Type="http://schemas.openxmlformats.org/officeDocument/2006/relationships/customXml" Target="../ink/ink275.xml"/><Relationship Id="rId4" Type="http://schemas.openxmlformats.org/officeDocument/2006/relationships/image" Target="../media/image200.jpg"/><Relationship Id="rId9" Type="http://schemas.openxmlformats.org/officeDocument/2006/relationships/customXml" Target="../ink/ink187.xml"/><Relationship Id="rId180" Type="http://schemas.openxmlformats.org/officeDocument/2006/relationships/image" Target="../media/image289.png"/><Relationship Id="rId210" Type="http://schemas.openxmlformats.org/officeDocument/2006/relationships/image" Target="../media/image304.png"/><Relationship Id="rId215" Type="http://schemas.openxmlformats.org/officeDocument/2006/relationships/customXml" Target="../ink/ink290.xml"/><Relationship Id="rId26" Type="http://schemas.openxmlformats.org/officeDocument/2006/relationships/image" Target="../media/image212.png"/><Relationship Id="rId47" Type="http://schemas.openxmlformats.org/officeDocument/2006/relationships/customXml" Target="../ink/ink206.xml"/><Relationship Id="rId68" Type="http://schemas.openxmlformats.org/officeDocument/2006/relationships/image" Target="../media/image233.png"/><Relationship Id="rId89" Type="http://schemas.openxmlformats.org/officeDocument/2006/relationships/customXml" Target="../ink/ink227.xml"/><Relationship Id="rId112" Type="http://schemas.openxmlformats.org/officeDocument/2006/relationships/image" Target="../media/image255.png"/><Relationship Id="rId133" Type="http://schemas.openxmlformats.org/officeDocument/2006/relationships/customXml" Target="../ink/ink249.xml"/><Relationship Id="rId154" Type="http://schemas.openxmlformats.org/officeDocument/2006/relationships/image" Target="../media/image276.png"/><Relationship Id="rId175" Type="http://schemas.openxmlformats.org/officeDocument/2006/relationships/customXml" Target="../ink/ink270.xml"/><Relationship Id="rId196" Type="http://schemas.openxmlformats.org/officeDocument/2006/relationships/image" Target="../media/image297.png"/><Relationship Id="rId200" Type="http://schemas.openxmlformats.org/officeDocument/2006/relationships/image" Target="../media/image299.png"/><Relationship Id="rId16" Type="http://schemas.openxmlformats.org/officeDocument/2006/relationships/image" Target="../media/image207.png"/><Relationship Id="rId221" Type="http://schemas.openxmlformats.org/officeDocument/2006/relationships/customXml" Target="../ink/ink293.xml"/><Relationship Id="rId37" Type="http://schemas.openxmlformats.org/officeDocument/2006/relationships/customXml" Target="../ink/ink201.xml"/><Relationship Id="rId58" Type="http://schemas.openxmlformats.org/officeDocument/2006/relationships/image" Target="../media/image228.png"/><Relationship Id="rId79" Type="http://schemas.openxmlformats.org/officeDocument/2006/relationships/customXml" Target="../ink/ink222.xml"/><Relationship Id="rId102" Type="http://schemas.openxmlformats.org/officeDocument/2006/relationships/image" Target="../media/image250.png"/><Relationship Id="rId123" Type="http://schemas.openxmlformats.org/officeDocument/2006/relationships/customXml" Target="../ink/ink244.xml"/><Relationship Id="rId144" Type="http://schemas.openxmlformats.org/officeDocument/2006/relationships/image" Target="../media/image271.png"/><Relationship Id="rId90" Type="http://schemas.openxmlformats.org/officeDocument/2006/relationships/image" Target="../media/image244.png"/><Relationship Id="rId165" Type="http://schemas.openxmlformats.org/officeDocument/2006/relationships/customXml" Target="../ink/ink265.xml"/><Relationship Id="rId186" Type="http://schemas.openxmlformats.org/officeDocument/2006/relationships/image" Target="../media/image292.png"/><Relationship Id="rId211" Type="http://schemas.openxmlformats.org/officeDocument/2006/relationships/customXml" Target="../ink/ink288.xml"/><Relationship Id="rId27" Type="http://schemas.openxmlformats.org/officeDocument/2006/relationships/customXml" Target="../ink/ink196.xml"/><Relationship Id="rId48" Type="http://schemas.openxmlformats.org/officeDocument/2006/relationships/image" Target="../media/image223.png"/><Relationship Id="rId69" Type="http://schemas.openxmlformats.org/officeDocument/2006/relationships/customXml" Target="../ink/ink217.xml"/><Relationship Id="rId113" Type="http://schemas.openxmlformats.org/officeDocument/2006/relationships/customXml" Target="../ink/ink239.xml"/><Relationship Id="rId134" Type="http://schemas.openxmlformats.org/officeDocument/2006/relationships/image" Target="../media/image266.png"/><Relationship Id="rId80" Type="http://schemas.openxmlformats.org/officeDocument/2006/relationships/image" Target="../media/image239.png"/><Relationship Id="rId155" Type="http://schemas.openxmlformats.org/officeDocument/2006/relationships/customXml" Target="../ink/ink260.xml"/><Relationship Id="rId176" Type="http://schemas.openxmlformats.org/officeDocument/2006/relationships/image" Target="../media/image287.png"/><Relationship Id="rId197" Type="http://schemas.openxmlformats.org/officeDocument/2006/relationships/customXml" Target="../ink/ink281.xml"/><Relationship Id="rId201" Type="http://schemas.openxmlformats.org/officeDocument/2006/relationships/customXml" Target="../ink/ink283.xml"/><Relationship Id="rId222" Type="http://schemas.openxmlformats.org/officeDocument/2006/relationships/image" Target="../media/image310.png"/><Relationship Id="rId17" Type="http://schemas.openxmlformats.org/officeDocument/2006/relationships/customXml" Target="../ink/ink191.xml"/><Relationship Id="rId38" Type="http://schemas.openxmlformats.org/officeDocument/2006/relationships/image" Target="../media/image218.png"/><Relationship Id="rId59" Type="http://schemas.openxmlformats.org/officeDocument/2006/relationships/customXml" Target="../ink/ink212.xml"/><Relationship Id="rId103" Type="http://schemas.openxmlformats.org/officeDocument/2006/relationships/customXml" Target="../ink/ink234.xml"/><Relationship Id="rId124" Type="http://schemas.openxmlformats.org/officeDocument/2006/relationships/image" Target="../media/image261.png"/><Relationship Id="rId70" Type="http://schemas.openxmlformats.org/officeDocument/2006/relationships/image" Target="../media/image234.png"/><Relationship Id="rId91" Type="http://schemas.openxmlformats.org/officeDocument/2006/relationships/customXml" Target="../ink/ink228.xml"/><Relationship Id="rId145" Type="http://schemas.openxmlformats.org/officeDocument/2006/relationships/customXml" Target="../ink/ink255.xml"/><Relationship Id="rId166" Type="http://schemas.openxmlformats.org/officeDocument/2006/relationships/image" Target="../media/image282.png"/><Relationship Id="rId187" Type="http://schemas.openxmlformats.org/officeDocument/2006/relationships/customXml" Target="../ink/ink276.xml"/><Relationship Id="rId1" Type="http://schemas.openxmlformats.org/officeDocument/2006/relationships/slideLayout" Target="../slideLayouts/slideLayout7.xml"/><Relationship Id="rId212" Type="http://schemas.openxmlformats.org/officeDocument/2006/relationships/image" Target="../media/image305.png"/><Relationship Id="rId28" Type="http://schemas.openxmlformats.org/officeDocument/2006/relationships/image" Target="../media/image213.png"/><Relationship Id="rId49" Type="http://schemas.openxmlformats.org/officeDocument/2006/relationships/customXml" Target="../ink/ink207.xml"/><Relationship Id="rId114" Type="http://schemas.openxmlformats.org/officeDocument/2006/relationships/image" Target="../media/image256.png"/><Relationship Id="rId60" Type="http://schemas.openxmlformats.org/officeDocument/2006/relationships/image" Target="../media/image229.png"/><Relationship Id="rId81" Type="http://schemas.openxmlformats.org/officeDocument/2006/relationships/customXml" Target="../ink/ink223.xml"/><Relationship Id="rId135" Type="http://schemas.openxmlformats.org/officeDocument/2006/relationships/customXml" Target="../ink/ink250.xml"/><Relationship Id="rId156" Type="http://schemas.openxmlformats.org/officeDocument/2006/relationships/image" Target="../media/image277.png"/><Relationship Id="rId177" Type="http://schemas.openxmlformats.org/officeDocument/2006/relationships/customXml" Target="../ink/ink271.xml"/><Relationship Id="rId198" Type="http://schemas.openxmlformats.org/officeDocument/2006/relationships/image" Target="../media/image298.png"/><Relationship Id="rId202" Type="http://schemas.openxmlformats.org/officeDocument/2006/relationships/image" Target="../media/image300.png"/><Relationship Id="rId223" Type="http://schemas.openxmlformats.org/officeDocument/2006/relationships/customXml" Target="../ink/ink294.xml"/><Relationship Id="rId18" Type="http://schemas.openxmlformats.org/officeDocument/2006/relationships/image" Target="../media/image208.png"/><Relationship Id="rId39" Type="http://schemas.openxmlformats.org/officeDocument/2006/relationships/customXml" Target="../ink/ink202.xml"/><Relationship Id="rId50" Type="http://schemas.openxmlformats.org/officeDocument/2006/relationships/image" Target="../media/image224.png"/><Relationship Id="rId104" Type="http://schemas.openxmlformats.org/officeDocument/2006/relationships/image" Target="../media/image251.png"/><Relationship Id="rId125" Type="http://schemas.openxmlformats.org/officeDocument/2006/relationships/customXml" Target="../ink/ink245.xml"/><Relationship Id="rId146" Type="http://schemas.openxmlformats.org/officeDocument/2006/relationships/image" Target="../media/image272.png"/><Relationship Id="rId167" Type="http://schemas.openxmlformats.org/officeDocument/2006/relationships/customXml" Target="../ink/ink266.xml"/><Relationship Id="rId188" Type="http://schemas.openxmlformats.org/officeDocument/2006/relationships/image" Target="../media/image293.png"/><Relationship Id="rId71" Type="http://schemas.openxmlformats.org/officeDocument/2006/relationships/customXml" Target="../ink/ink218.xml"/><Relationship Id="rId92" Type="http://schemas.openxmlformats.org/officeDocument/2006/relationships/image" Target="../media/image245.png"/><Relationship Id="rId213" Type="http://schemas.openxmlformats.org/officeDocument/2006/relationships/customXml" Target="../ink/ink289.xml"/><Relationship Id="rId2" Type="http://schemas.openxmlformats.org/officeDocument/2006/relationships/notesSlide" Target="../notesSlides/notesSlide4.xml"/><Relationship Id="rId29" Type="http://schemas.openxmlformats.org/officeDocument/2006/relationships/customXml" Target="../ink/ink197.xml"/><Relationship Id="rId40" Type="http://schemas.openxmlformats.org/officeDocument/2006/relationships/image" Target="../media/image219.png"/><Relationship Id="rId115" Type="http://schemas.openxmlformats.org/officeDocument/2006/relationships/customXml" Target="../ink/ink240.xml"/><Relationship Id="rId136" Type="http://schemas.openxmlformats.org/officeDocument/2006/relationships/image" Target="../media/image267.png"/><Relationship Id="rId157" Type="http://schemas.openxmlformats.org/officeDocument/2006/relationships/customXml" Target="../ink/ink261.xml"/><Relationship Id="rId178" Type="http://schemas.openxmlformats.org/officeDocument/2006/relationships/image" Target="../media/image288.png"/><Relationship Id="rId61" Type="http://schemas.openxmlformats.org/officeDocument/2006/relationships/customXml" Target="../ink/ink213.xml"/><Relationship Id="rId82" Type="http://schemas.openxmlformats.org/officeDocument/2006/relationships/image" Target="../media/image240.png"/><Relationship Id="rId199" Type="http://schemas.openxmlformats.org/officeDocument/2006/relationships/customXml" Target="../ink/ink282.xml"/><Relationship Id="rId203" Type="http://schemas.openxmlformats.org/officeDocument/2006/relationships/customXml" Target="../ink/ink284.xml"/><Relationship Id="rId19" Type="http://schemas.openxmlformats.org/officeDocument/2006/relationships/customXml" Target="../ink/ink192.xml"/><Relationship Id="rId224" Type="http://schemas.openxmlformats.org/officeDocument/2006/relationships/image" Target="../media/image311.png"/><Relationship Id="rId30" Type="http://schemas.openxmlformats.org/officeDocument/2006/relationships/image" Target="../media/image214.png"/><Relationship Id="rId105" Type="http://schemas.openxmlformats.org/officeDocument/2006/relationships/customXml" Target="../ink/ink235.xml"/><Relationship Id="rId126" Type="http://schemas.openxmlformats.org/officeDocument/2006/relationships/image" Target="../media/image262.png"/><Relationship Id="rId147" Type="http://schemas.openxmlformats.org/officeDocument/2006/relationships/customXml" Target="../ink/ink256.xml"/><Relationship Id="rId168" Type="http://schemas.openxmlformats.org/officeDocument/2006/relationships/image" Target="../media/image283.png"/><Relationship Id="rId51" Type="http://schemas.openxmlformats.org/officeDocument/2006/relationships/customXml" Target="../ink/ink208.xml"/><Relationship Id="rId72" Type="http://schemas.openxmlformats.org/officeDocument/2006/relationships/image" Target="../media/image235.png"/><Relationship Id="rId93" Type="http://schemas.openxmlformats.org/officeDocument/2006/relationships/customXml" Target="../ink/ink229.xml"/><Relationship Id="rId189" Type="http://schemas.openxmlformats.org/officeDocument/2006/relationships/customXml" Target="../ink/ink277.xml"/></Relationships>
</file>

<file path=ppt/slides/_rels/slide6.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customXml" Target="../ink/ink301.xml"/><Relationship Id="rId18" Type="http://schemas.openxmlformats.org/officeDocument/2006/relationships/image" Target="../media/image320.png"/><Relationship Id="rId26" Type="http://schemas.openxmlformats.org/officeDocument/2006/relationships/image" Target="../media/image324.png"/><Relationship Id="rId3" Type="http://schemas.openxmlformats.org/officeDocument/2006/relationships/customXml" Target="../ink/ink296.xml"/><Relationship Id="rId21" Type="http://schemas.openxmlformats.org/officeDocument/2006/relationships/customXml" Target="../ink/ink305.xml"/><Relationship Id="rId7" Type="http://schemas.openxmlformats.org/officeDocument/2006/relationships/customXml" Target="../ink/ink298.xml"/><Relationship Id="rId12" Type="http://schemas.openxmlformats.org/officeDocument/2006/relationships/image" Target="../media/image317.png"/><Relationship Id="rId17" Type="http://schemas.openxmlformats.org/officeDocument/2006/relationships/customXml" Target="../ink/ink303.xml"/><Relationship Id="rId25" Type="http://schemas.openxmlformats.org/officeDocument/2006/relationships/customXml" Target="../ink/ink307.xml"/><Relationship Id="rId2" Type="http://schemas.openxmlformats.org/officeDocument/2006/relationships/notesSlide" Target="../notesSlides/notesSlide5.xml"/><Relationship Id="rId16" Type="http://schemas.openxmlformats.org/officeDocument/2006/relationships/image" Target="../media/image319.png"/><Relationship Id="rId20" Type="http://schemas.openxmlformats.org/officeDocument/2006/relationships/image" Target="../media/image321.png"/><Relationship Id="rId29" Type="http://schemas.openxmlformats.org/officeDocument/2006/relationships/customXml" Target="../ink/ink309.xml"/><Relationship Id="rId1" Type="http://schemas.openxmlformats.org/officeDocument/2006/relationships/slideLayout" Target="../slideLayouts/slideLayout7.xml"/><Relationship Id="rId6" Type="http://schemas.openxmlformats.org/officeDocument/2006/relationships/image" Target="../media/image314.png"/><Relationship Id="rId11" Type="http://schemas.openxmlformats.org/officeDocument/2006/relationships/customXml" Target="../ink/ink300.xml"/><Relationship Id="rId24" Type="http://schemas.openxmlformats.org/officeDocument/2006/relationships/image" Target="../media/image323.png"/><Relationship Id="rId32" Type="http://schemas.openxmlformats.org/officeDocument/2006/relationships/image" Target="../media/image327.png"/><Relationship Id="rId5" Type="http://schemas.openxmlformats.org/officeDocument/2006/relationships/customXml" Target="../ink/ink297.xml"/><Relationship Id="rId15" Type="http://schemas.openxmlformats.org/officeDocument/2006/relationships/customXml" Target="../ink/ink302.xml"/><Relationship Id="rId23" Type="http://schemas.openxmlformats.org/officeDocument/2006/relationships/customXml" Target="../ink/ink306.xml"/><Relationship Id="rId28" Type="http://schemas.openxmlformats.org/officeDocument/2006/relationships/image" Target="../media/image325.png"/><Relationship Id="rId10" Type="http://schemas.openxmlformats.org/officeDocument/2006/relationships/image" Target="../media/image316.png"/><Relationship Id="rId19" Type="http://schemas.openxmlformats.org/officeDocument/2006/relationships/customXml" Target="../ink/ink304.xml"/><Relationship Id="rId31" Type="http://schemas.openxmlformats.org/officeDocument/2006/relationships/customXml" Target="../ink/ink310.xml"/><Relationship Id="rId4" Type="http://schemas.openxmlformats.org/officeDocument/2006/relationships/image" Target="../media/image313.png"/><Relationship Id="rId9" Type="http://schemas.openxmlformats.org/officeDocument/2006/relationships/customXml" Target="../ink/ink299.xml"/><Relationship Id="rId14" Type="http://schemas.openxmlformats.org/officeDocument/2006/relationships/image" Target="../media/image318.png"/><Relationship Id="rId22" Type="http://schemas.openxmlformats.org/officeDocument/2006/relationships/image" Target="../media/image322.png"/><Relationship Id="rId27" Type="http://schemas.openxmlformats.org/officeDocument/2006/relationships/customXml" Target="../ink/ink308.xml"/><Relationship Id="rId30" Type="http://schemas.openxmlformats.org/officeDocument/2006/relationships/image" Target="../media/image326.png"/></Relationships>
</file>

<file path=ppt/slides/_rels/slide7.xml.rels><?xml version="1.0" encoding="UTF-8" standalone="yes"?>
<Relationships xmlns="http://schemas.openxmlformats.org/package/2006/relationships"><Relationship Id="rId117" Type="http://schemas.openxmlformats.org/officeDocument/2006/relationships/image" Target="../media/image386.png"/><Relationship Id="rId21" Type="http://schemas.openxmlformats.org/officeDocument/2006/relationships/image" Target="../media/image338.png"/><Relationship Id="rId63" Type="http://schemas.openxmlformats.org/officeDocument/2006/relationships/image" Target="../media/image359.png"/><Relationship Id="rId159" Type="http://schemas.openxmlformats.org/officeDocument/2006/relationships/image" Target="../media/image407.png"/><Relationship Id="rId170" Type="http://schemas.openxmlformats.org/officeDocument/2006/relationships/customXml" Target="../ink/ink393.xml"/><Relationship Id="rId226" Type="http://schemas.openxmlformats.org/officeDocument/2006/relationships/customXml" Target="../ink/ink421.xml"/><Relationship Id="rId268" Type="http://schemas.openxmlformats.org/officeDocument/2006/relationships/customXml" Target="../ink/ink442.xml"/><Relationship Id="rId32" Type="http://schemas.openxmlformats.org/officeDocument/2006/relationships/customXml" Target="../ink/ink324.xml"/><Relationship Id="rId74" Type="http://schemas.openxmlformats.org/officeDocument/2006/relationships/customXml" Target="../ink/ink345.xml"/><Relationship Id="rId128" Type="http://schemas.openxmlformats.org/officeDocument/2006/relationships/customXml" Target="../ink/ink372.xml"/><Relationship Id="rId5" Type="http://schemas.openxmlformats.org/officeDocument/2006/relationships/image" Target="../media/image330.png"/><Relationship Id="rId95" Type="http://schemas.openxmlformats.org/officeDocument/2006/relationships/image" Target="../media/image375.png"/><Relationship Id="rId160" Type="http://schemas.openxmlformats.org/officeDocument/2006/relationships/customXml" Target="../ink/ink388.xml"/><Relationship Id="rId181" Type="http://schemas.openxmlformats.org/officeDocument/2006/relationships/image" Target="../media/image418.png"/><Relationship Id="rId216" Type="http://schemas.openxmlformats.org/officeDocument/2006/relationships/customXml" Target="../ink/ink416.xml"/><Relationship Id="rId237" Type="http://schemas.openxmlformats.org/officeDocument/2006/relationships/image" Target="../media/image446.png"/><Relationship Id="rId258" Type="http://schemas.openxmlformats.org/officeDocument/2006/relationships/customXml" Target="../ink/ink437.xml"/><Relationship Id="rId22" Type="http://schemas.openxmlformats.org/officeDocument/2006/relationships/customXml" Target="../ink/ink319.xml"/><Relationship Id="rId43" Type="http://schemas.openxmlformats.org/officeDocument/2006/relationships/image" Target="../media/image349.png"/><Relationship Id="rId64" Type="http://schemas.openxmlformats.org/officeDocument/2006/relationships/customXml" Target="../ink/ink340.xml"/><Relationship Id="rId118" Type="http://schemas.openxmlformats.org/officeDocument/2006/relationships/customXml" Target="../ink/ink367.xml"/><Relationship Id="rId139" Type="http://schemas.openxmlformats.org/officeDocument/2006/relationships/image" Target="../media/image397.png"/><Relationship Id="rId85" Type="http://schemas.openxmlformats.org/officeDocument/2006/relationships/image" Target="../media/image370.png"/><Relationship Id="rId150" Type="http://schemas.openxmlformats.org/officeDocument/2006/relationships/customXml" Target="../ink/ink383.xml"/><Relationship Id="rId171" Type="http://schemas.openxmlformats.org/officeDocument/2006/relationships/image" Target="../media/image413.png"/><Relationship Id="rId192" Type="http://schemas.openxmlformats.org/officeDocument/2006/relationships/customXml" Target="../ink/ink404.xml"/><Relationship Id="rId206" Type="http://schemas.openxmlformats.org/officeDocument/2006/relationships/customXml" Target="../ink/ink411.xml"/><Relationship Id="rId227" Type="http://schemas.openxmlformats.org/officeDocument/2006/relationships/image" Target="../media/image441.png"/><Relationship Id="rId248" Type="http://schemas.openxmlformats.org/officeDocument/2006/relationships/customXml" Target="../ink/ink432.xml"/><Relationship Id="rId269" Type="http://schemas.openxmlformats.org/officeDocument/2006/relationships/image" Target="../media/image462.png"/><Relationship Id="rId12" Type="http://schemas.openxmlformats.org/officeDocument/2006/relationships/customXml" Target="../ink/ink314.xml"/><Relationship Id="rId33" Type="http://schemas.openxmlformats.org/officeDocument/2006/relationships/image" Target="../media/image344.png"/><Relationship Id="rId108" Type="http://schemas.openxmlformats.org/officeDocument/2006/relationships/customXml" Target="../ink/ink362.xml"/><Relationship Id="rId129" Type="http://schemas.openxmlformats.org/officeDocument/2006/relationships/image" Target="../media/image392.png"/><Relationship Id="rId54" Type="http://schemas.openxmlformats.org/officeDocument/2006/relationships/customXml" Target="../ink/ink335.xml"/><Relationship Id="rId75" Type="http://schemas.openxmlformats.org/officeDocument/2006/relationships/image" Target="../media/image365.png"/><Relationship Id="rId96" Type="http://schemas.openxmlformats.org/officeDocument/2006/relationships/customXml" Target="../ink/ink356.xml"/><Relationship Id="rId140" Type="http://schemas.openxmlformats.org/officeDocument/2006/relationships/customXml" Target="../ink/ink378.xml"/><Relationship Id="rId161" Type="http://schemas.openxmlformats.org/officeDocument/2006/relationships/image" Target="../media/image408.png"/><Relationship Id="rId182" Type="http://schemas.openxmlformats.org/officeDocument/2006/relationships/customXml" Target="../ink/ink399.xml"/><Relationship Id="rId217" Type="http://schemas.openxmlformats.org/officeDocument/2006/relationships/image" Target="../media/image436.png"/><Relationship Id="rId6" Type="http://schemas.openxmlformats.org/officeDocument/2006/relationships/customXml" Target="../ink/ink311.xml"/><Relationship Id="rId238" Type="http://schemas.openxmlformats.org/officeDocument/2006/relationships/customXml" Target="../ink/ink427.xml"/><Relationship Id="rId259" Type="http://schemas.openxmlformats.org/officeDocument/2006/relationships/image" Target="../media/image457.png"/><Relationship Id="rId23" Type="http://schemas.openxmlformats.org/officeDocument/2006/relationships/image" Target="../media/image339.png"/><Relationship Id="rId119" Type="http://schemas.openxmlformats.org/officeDocument/2006/relationships/image" Target="../media/image387.png"/><Relationship Id="rId270" Type="http://schemas.openxmlformats.org/officeDocument/2006/relationships/customXml" Target="../ink/ink443.xml"/><Relationship Id="rId44" Type="http://schemas.openxmlformats.org/officeDocument/2006/relationships/customXml" Target="../ink/ink330.xml"/><Relationship Id="rId65" Type="http://schemas.openxmlformats.org/officeDocument/2006/relationships/image" Target="../media/image360.png"/><Relationship Id="rId86" Type="http://schemas.openxmlformats.org/officeDocument/2006/relationships/customXml" Target="../ink/ink351.xml"/><Relationship Id="rId130" Type="http://schemas.openxmlformats.org/officeDocument/2006/relationships/customXml" Target="../ink/ink373.xml"/><Relationship Id="rId151" Type="http://schemas.openxmlformats.org/officeDocument/2006/relationships/image" Target="../media/image403.png"/><Relationship Id="rId172" Type="http://schemas.openxmlformats.org/officeDocument/2006/relationships/customXml" Target="../ink/ink394.xml"/><Relationship Id="rId193" Type="http://schemas.openxmlformats.org/officeDocument/2006/relationships/image" Target="../media/image424.png"/><Relationship Id="rId207" Type="http://schemas.openxmlformats.org/officeDocument/2006/relationships/image" Target="../media/image431.png"/><Relationship Id="rId228" Type="http://schemas.openxmlformats.org/officeDocument/2006/relationships/customXml" Target="../ink/ink422.xml"/><Relationship Id="rId249" Type="http://schemas.openxmlformats.org/officeDocument/2006/relationships/image" Target="../media/image452.png"/><Relationship Id="rId13" Type="http://schemas.openxmlformats.org/officeDocument/2006/relationships/image" Target="../media/image334.png"/><Relationship Id="rId109" Type="http://schemas.openxmlformats.org/officeDocument/2006/relationships/image" Target="../media/image382.png"/><Relationship Id="rId260" Type="http://schemas.openxmlformats.org/officeDocument/2006/relationships/customXml" Target="../ink/ink438.xml"/><Relationship Id="rId34" Type="http://schemas.openxmlformats.org/officeDocument/2006/relationships/customXml" Target="../ink/ink325.xml"/><Relationship Id="rId55" Type="http://schemas.openxmlformats.org/officeDocument/2006/relationships/image" Target="../media/image355.png"/><Relationship Id="rId76" Type="http://schemas.openxmlformats.org/officeDocument/2006/relationships/customXml" Target="../ink/ink346.xml"/><Relationship Id="rId97" Type="http://schemas.openxmlformats.org/officeDocument/2006/relationships/image" Target="../media/image376.png"/><Relationship Id="rId120" Type="http://schemas.openxmlformats.org/officeDocument/2006/relationships/customXml" Target="../ink/ink368.xml"/><Relationship Id="rId141" Type="http://schemas.openxmlformats.org/officeDocument/2006/relationships/image" Target="../media/image398.png"/><Relationship Id="rId7" Type="http://schemas.openxmlformats.org/officeDocument/2006/relationships/image" Target="../media/image331.png"/><Relationship Id="rId162" Type="http://schemas.openxmlformats.org/officeDocument/2006/relationships/customXml" Target="../ink/ink389.xml"/><Relationship Id="rId183" Type="http://schemas.openxmlformats.org/officeDocument/2006/relationships/image" Target="../media/image419.png"/><Relationship Id="rId218" Type="http://schemas.openxmlformats.org/officeDocument/2006/relationships/customXml" Target="../ink/ink417.xml"/><Relationship Id="rId239" Type="http://schemas.openxmlformats.org/officeDocument/2006/relationships/image" Target="../media/image447.png"/><Relationship Id="rId250" Type="http://schemas.openxmlformats.org/officeDocument/2006/relationships/customXml" Target="../ink/ink433.xml"/><Relationship Id="rId271" Type="http://schemas.openxmlformats.org/officeDocument/2006/relationships/image" Target="../media/image463.png"/><Relationship Id="rId24" Type="http://schemas.openxmlformats.org/officeDocument/2006/relationships/customXml" Target="../ink/ink320.xml"/><Relationship Id="rId45" Type="http://schemas.openxmlformats.org/officeDocument/2006/relationships/image" Target="../media/image350.png"/><Relationship Id="rId66" Type="http://schemas.openxmlformats.org/officeDocument/2006/relationships/customXml" Target="../ink/ink341.xml"/><Relationship Id="rId87" Type="http://schemas.openxmlformats.org/officeDocument/2006/relationships/image" Target="../media/image371.png"/><Relationship Id="rId110" Type="http://schemas.openxmlformats.org/officeDocument/2006/relationships/customXml" Target="../ink/ink363.xml"/><Relationship Id="rId131" Type="http://schemas.openxmlformats.org/officeDocument/2006/relationships/image" Target="../media/image393.png"/><Relationship Id="rId152" Type="http://schemas.openxmlformats.org/officeDocument/2006/relationships/customXml" Target="../ink/ink384.xml"/><Relationship Id="rId173" Type="http://schemas.openxmlformats.org/officeDocument/2006/relationships/image" Target="../media/image414.png"/><Relationship Id="rId194" Type="http://schemas.openxmlformats.org/officeDocument/2006/relationships/customXml" Target="../ink/ink405.xml"/><Relationship Id="rId208" Type="http://schemas.openxmlformats.org/officeDocument/2006/relationships/customXml" Target="../ink/ink412.xml"/><Relationship Id="rId229" Type="http://schemas.openxmlformats.org/officeDocument/2006/relationships/image" Target="../media/image442.png"/><Relationship Id="rId240" Type="http://schemas.openxmlformats.org/officeDocument/2006/relationships/customXml" Target="../ink/ink428.xml"/><Relationship Id="rId261" Type="http://schemas.openxmlformats.org/officeDocument/2006/relationships/image" Target="../media/image458.png"/><Relationship Id="rId14" Type="http://schemas.openxmlformats.org/officeDocument/2006/relationships/customXml" Target="../ink/ink315.xml"/><Relationship Id="rId35" Type="http://schemas.openxmlformats.org/officeDocument/2006/relationships/image" Target="../media/image345.png"/><Relationship Id="rId56" Type="http://schemas.openxmlformats.org/officeDocument/2006/relationships/customXml" Target="../ink/ink336.xml"/><Relationship Id="rId77" Type="http://schemas.openxmlformats.org/officeDocument/2006/relationships/image" Target="../media/image366.png"/><Relationship Id="rId100" Type="http://schemas.openxmlformats.org/officeDocument/2006/relationships/customXml" Target="../ink/ink358.xml"/><Relationship Id="rId8" Type="http://schemas.openxmlformats.org/officeDocument/2006/relationships/customXml" Target="../ink/ink312.xml"/><Relationship Id="rId98" Type="http://schemas.openxmlformats.org/officeDocument/2006/relationships/customXml" Target="../ink/ink357.xml"/><Relationship Id="rId121" Type="http://schemas.openxmlformats.org/officeDocument/2006/relationships/image" Target="../media/image388.png"/><Relationship Id="rId142" Type="http://schemas.openxmlformats.org/officeDocument/2006/relationships/customXml" Target="../ink/ink379.xml"/><Relationship Id="rId163" Type="http://schemas.openxmlformats.org/officeDocument/2006/relationships/image" Target="../media/image409.png"/><Relationship Id="rId184" Type="http://schemas.openxmlformats.org/officeDocument/2006/relationships/customXml" Target="../ink/ink400.xml"/><Relationship Id="rId219" Type="http://schemas.openxmlformats.org/officeDocument/2006/relationships/image" Target="../media/image437.png"/><Relationship Id="rId230" Type="http://schemas.openxmlformats.org/officeDocument/2006/relationships/customXml" Target="../ink/ink423.xml"/><Relationship Id="rId251" Type="http://schemas.openxmlformats.org/officeDocument/2006/relationships/image" Target="../media/image453.png"/><Relationship Id="rId25" Type="http://schemas.openxmlformats.org/officeDocument/2006/relationships/image" Target="../media/image340.png"/><Relationship Id="rId46" Type="http://schemas.openxmlformats.org/officeDocument/2006/relationships/customXml" Target="../ink/ink331.xml"/><Relationship Id="rId67" Type="http://schemas.openxmlformats.org/officeDocument/2006/relationships/image" Target="../media/image361.png"/><Relationship Id="rId272" Type="http://schemas.openxmlformats.org/officeDocument/2006/relationships/customXml" Target="../ink/ink444.xml"/><Relationship Id="rId88" Type="http://schemas.openxmlformats.org/officeDocument/2006/relationships/customXml" Target="../ink/ink352.xml"/><Relationship Id="rId111" Type="http://schemas.openxmlformats.org/officeDocument/2006/relationships/image" Target="../media/image383.png"/><Relationship Id="rId132" Type="http://schemas.openxmlformats.org/officeDocument/2006/relationships/customXml" Target="../ink/ink374.xml"/><Relationship Id="rId153" Type="http://schemas.openxmlformats.org/officeDocument/2006/relationships/image" Target="../media/image404.png"/><Relationship Id="rId174" Type="http://schemas.openxmlformats.org/officeDocument/2006/relationships/customXml" Target="../ink/ink395.xml"/><Relationship Id="rId195" Type="http://schemas.openxmlformats.org/officeDocument/2006/relationships/image" Target="../media/image425.png"/><Relationship Id="rId209" Type="http://schemas.openxmlformats.org/officeDocument/2006/relationships/image" Target="../media/image432.png"/><Relationship Id="rId220" Type="http://schemas.openxmlformats.org/officeDocument/2006/relationships/customXml" Target="../ink/ink418.xml"/><Relationship Id="rId241" Type="http://schemas.openxmlformats.org/officeDocument/2006/relationships/image" Target="../media/image448.png"/><Relationship Id="rId15" Type="http://schemas.openxmlformats.org/officeDocument/2006/relationships/image" Target="../media/image335.png"/><Relationship Id="rId36" Type="http://schemas.openxmlformats.org/officeDocument/2006/relationships/customXml" Target="../ink/ink326.xml"/><Relationship Id="rId57" Type="http://schemas.openxmlformats.org/officeDocument/2006/relationships/image" Target="../media/image356.png"/><Relationship Id="rId262" Type="http://schemas.openxmlformats.org/officeDocument/2006/relationships/customXml" Target="../ink/ink439.xml"/><Relationship Id="rId78" Type="http://schemas.openxmlformats.org/officeDocument/2006/relationships/customXml" Target="../ink/ink347.xml"/><Relationship Id="rId99" Type="http://schemas.openxmlformats.org/officeDocument/2006/relationships/image" Target="../media/image377.png"/><Relationship Id="rId101" Type="http://schemas.openxmlformats.org/officeDocument/2006/relationships/image" Target="../media/image378.png"/><Relationship Id="rId122" Type="http://schemas.openxmlformats.org/officeDocument/2006/relationships/customXml" Target="../ink/ink369.xml"/><Relationship Id="rId143" Type="http://schemas.openxmlformats.org/officeDocument/2006/relationships/image" Target="../media/image399.png"/><Relationship Id="rId164" Type="http://schemas.openxmlformats.org/officeDocument/2006/relationships/customXml" Target="../ink/ink390.xml"/><Relationship Id="rId185" Type="http://schemas.openxmlformats.org/officeDocument/2006/relationships/image" Target="../media/image420.png"/><Relationship Id="rId9" Type="http://schemas.openxmlformats.org/officeDocument/2006/relationships/image" Target="../media/image332.png"/><Relationship Id="rId210" Type="http://schemas.openxmlformats.org/officeDocument/2006/relationships/customXml" Target="../ink/ink413.xml"/><Relationship Id="rId26" Type="http://schemas.openxmlformats.org/officeDocument/2006/relationships/customXml" Target="../ink/ink321.xml"/><Relationship Id="rId231" Type="http://schemas.openxmlformats.org/officeDocument/2006/relationships/image" Target="../media/image443.png"/><Relationship Id="rId252" Type="http://schemas.openxmlformats.org/officeDocument/2006/relationships/customXml" Target="../ink/ink434.xml"/><Relationship Id="rId273" Type="http://schemas.openxmlformats.org/officeDocument/2006/relationships/image" Target="../media/image464.png"/><Relationship Id="rId47" Type="http://schemas.openxmlformats.org/officeDocument/2006/relationships/image" Target="../media/image351.png"/><Relationship Id="rId68" Type="http://schemas.openxmlformats.org/officeDocument/2006/relationships/customXml" Target="../ink/ink342.xml"/><Relationship Id="rId89" Type="http://schemas.openxmlformats.org/officeDocument/2006/relationships/image" Target="../media/image372.png"/><Relationship Id="rId112" Type="http://schemas.openxmlformats.org/officeDocument/2006/relationships/customXml" Target="../ink/ink364.xml"/><Relationship Id="rId133" Type="http://schemas.openxmlformats.org/officeDocument/2006/relationships/image" Target="../media/image394.png"/><Relationship Id="rId154" Type="http://schemas.openxmlformats.org/officeDocument/2006/relationships/customXml" Target="../ink/ink385.xml"/><Relationship Id="rId175" Type="http://schemas.openxmlformats.org/officeDocument/2006/relationships/image" Target="../media/image415.png"/><Relationship Id="rId196" Type="http://schemas.openxmlformats.org/officeDocument/2006/relationships/customXml" Target="../ink/ink406.xml"/><Relationship Id="rId200" Type="http://schemas.openxmlformats.org/officeDocument/2006/relationships/customXml" Target="../ink/ink408.xml"/><Relationship Id="rId16" Type="http://schemas.openxmlformats.org/officeDocument/2006/relationships/customXml" Target="../ink/ink316.xml"/><Relationship Id="rId221" Type="http://schemas.openxmlformats.org/officeDocument/2006/relationships/image" Target="../media/image438.png"/><Relationship Id="rId242" Type="http://schemas.openxmlformats.org/officeDocument/2006/relationships/customXml" Target="../ink/ink429.xml"/><Relationship Id="rId263" Type="http://schemas.openxmlformats.org/officeDocument/2006/relationships/image" Target="../media/image459.png"/><Relationship Id="rId37" Type="http://schemas.openxmlformats.org/officeDocument/2006/relationships/image" Target="../media/image346.png"/><Relationship Id="rId58" Type="http://schemas.openxmlformats.org/officeDocument/2006/relationships/customXml" Target="../ink/ink337.xml"/><Relationship Id="rId79" Type="http://schemas.openxmlformats.org/officeDocument/2006/relationships/image" Target="../media/image367.png"/><Relationship Id="rId102" Type="http://schemas.openxmlformats.org/officeDocument/2006/relationships/customXml" Target="../ink/ink359.xml"/><Relationship Id="rId123" Type="http://schemas.openxmlformats.org/officeDocument/2006/relationships/image" Target="../media/image389.png"/><Relationship Id="rId144" Type="http://schemas.openxmlformats.org/officeDocument/2006/relationships/customXml" Target="../ink/ink380.xml"/><Relationship Id="rId90" Type="http://schemas.openxmlformats.org/officeDocument/2006/relationships/customXml" Target="../ink/ink353.xml"/><Relationship Id="rId165" Type="http://schemas.openxmlformats.org/officeDocument/2006/relationships/image" Target="../media/image410.png"/><Relationship Id="rId186" Type="http://schemas.openxmlformats.org/officeDocument/2006/relationships/customXml" Target="../ink/ink401.xml"/><Relationship Id="rId211" Type="http://schemas.openxmlformats.org/officeDocument/2006/relationships/image" Target="../media/image433.png"/><Relationship Id="rId232" Type="http://schemas.openxmlformats.org/officeDocument/2006/relationships/customXml" Target="../ink/ink424.xml"/><Relationship Id="rId253" Type="http://schemas.openxmlformats.org/officeDocument/2006/relationships/image" Target="../media/image454.png"/><Relationship Id="rId274" Type="http://schemas.openxmlformats.org/officeDocument/2006/relationships/customXml" Target="../ink/ink445.xml"/><Relationship Id="rId27" Type="http://schemas.openxmlformats.org/officeDocument/2006/relationships/image" Target="../media/image341.png"/><Relationship Id="rId48" Type="http://schemas.openxmlformats.org/officeDocument/2006/relationships/customXml" Target="../ink/ink332.xml"/><Relationship Id="rId69" Type="http://schemas.openxmlformats.org/officeDocument/2006/relationships/image" Target="../media/image362.png"/><Relationship Id="rId113" Type="http://schemas.openxmlformats.org/officeDocument/2006/relationships/image" Target="../media/image384.png"/><Relationship Id="rId134" Type="http://schemas.openxmlformats.org/officeDocument/2006/relationships/customXml" Target="../ink/ink375.xml"/><Relationship Id="rId80" Type="http://schemas.openxmlformats.org/officeDocument/2006/relationships/customXml" Target="../ink/ink348.xml"/><Relationship Id="rId155" Type="http://schemas.openxmlformats.org/officeDocument/2006/relationships/image" Target="../media/image405.png"/><Relationship Id="rId176" Type="http://schemas.openxmlformats.org/officeDocument/2006/relationships/customXml" Target="../ink/ink396.xml"/><Relationship Id="rId197" Type="http://schemas.openxmlformats.org/officeDocument/2006/relationships/image" Target="../media/image426.png"/><Relationship Id="rId201" Type="http://schemas.openxmlformats.org/officeDocument/2006/relationships/image" Target="../media/image428.png"/><Relationship Id="rId222" Type="http://schemas.openxmlformats.org/officeDocument/2006/relationships/customXml" Target="../ink/ink419.xml"/><Relationship Id="rId243" Type="http://schemas.openxmlformats.org/officeDocument/2006/relationships/image" Target="../media/image449.png"/><Relationship Id="rId264" Type="http://schemas.openxmlformats.org/officeDocument/2006/relationships/customXml" Target="../ink/ink440.xml"/><Relationship Id="rId17" Type="http://schemas.openxmlformats.org/officeDocument/2006/relationships/image" Target="../media/image336.png"/><Relationship Id="rId38" Type="http://schemas.openxmlformats.org/officeDocument/2006/relationships/customXml" Target="../ink/ink327.xml"/><Relationship Id="rId59" Type="http://schemas.openxmlformats.org/officeDocument/2006/relationships/image" Target="../media/image357.png"/><Relationship Id="rId103" Type="http://schemas.openxmlformats.org/officeDocument/2006/relationships/image" Target="../media/image379.png"/><Relationship Id="rId124" Type="http://schemas.openxmlformats.org/officeDocument/2006/relationships/customXml" Target="../ink/ink370.xml"/><Relationship Id="rId70" Type="http://schemas.openxmlformats.org/officeDocument/2006/relationships/customXml" Target="../ink/ink343.xml"/><Relationship Id="rId91" Type="http://schemas.openxmlformats.org/officeDocument/2006/relationships/image" Target="../media/image373.png"/><Relationship Id="rId145" Type="http://schemas.openxmlformats.org/officeDocument/2006/relationships/image" Target="../media/image400.png"/><Relationship Id="rId166" Type="http://schemas.openxmlformats.org/officeDocument/2006/relationships/customXml" Target="../ink/ink391.xml"/><Relationship Id="rId187" Type="http://schemas.openxmlformats.org/officeDocument/2006/relationships/image" Target="../media/image421.png"/><Relationship Id="rId1" Type="http://schemas.openxmlformats.org/officeDocument/2006/relationships/slideLayout" Target="../slideLayouts/slideLayout7.xml"/><Relationship Id="rId212" Type="http://schemas.openxmlformats.org/officeDocument/2006/relationships/customXml" Target="../ink/ink414.xml"/><Relationship Id="rId233" Type="http://schemas.openxmlformats.org/officeDocument/2006/relationships/image" Target="../media/image444.png"/><Relationship Id="rId254" Type="http://schemas.openxmlformats.org/officeDocument/2006/relationships/customXml" Target="../ink/ink435.xml"/><Relationship Id="rId28" Type="http://schemas.openxmlformats.org/officeDocument/2006/relationships/customXml" Target="../ink/ink322.xml"/><Relationship Id="rId49" Type="http://schemas.openxmlformats.org/officeDocument/2006/relationships/image" Target="../media/image352.png"/><Relationship Id="rId114" Type="http://schemas.openxmlformats.org/officeDocument/2006/relationships/customXml" Target="../ink/ink365.xml"/><Relationship Id="rId275" Type="http://schemas.openxmlformats.org/officeDocument/2006/relationships/image" Target="../media/image465.png"/><Relationship Id="rId60" Type="http://schemas.openxmlformats.org/officeDocument/2006/relationships/customXml" Target="../ink/ink338.xml"/><Relationship Id="rId81" Type="http://schemas.openxmlformats.org/officeDocument/2006/relationships/image" Target="../media/image368.png"/><Relationship Id="rId135" Type="http://schemas.openxmlformats.org/officeDocument/2006/relationships/image" Target="../media/image395.png"/><Relationship Id="rId156" Type="http://schemas.openxmlformats.org/officeDocument/2006/relationships/customXml" Target="../ink/ink386.xml"/><Relationship Id="rId177" Type="http://schemas.openxmlformats.org/officeDocument/2006/relationships/image" Target="../media/image416.png"/><Relationship Id="rId198" Type="http://schemas.openxmlformats.org/officeDocument/2006/relationships/customXml" Target="../ink/ink407.xml"/><Relationship Id="rId202" Type="http://schemas.openxmlformats.org/officeDocument/2006/relationships/customXml" Target="../ink/ink409.xml"/><Relationship Id="rId223" Type="http://schemas.openxmlformats.org/officeDocument/2006/relationships/image" Target="../media/image439.png"/><Relationship Id="rId244" Type="http://schemas.openxmlformats.org/officeDocument/2006/relationships/customXml" Target="../ink/ink430.xml"/><Relationship Id="rId18" Type="http://schemas.openxmlformats.org/officeDocument/2006/relationships/customXml" Target="../ink/ink317.xml"/><Relationship Id="rId39" Type="http://schemas.openxmlformats.org/officeDocument/2006/relationships/image" Target="../media/image347.png"/><Relationship Id="rId265" Type="http://schemas.openxmlformats.org/officeDocument/2006/relationships/image" Target="../media/image460.png"/><Relationship Id="rId50" Type="http://schemas.openxmlformats.org/officeDocument/2006/relationships/customXml" Target="../ink/ink333.xml"/><Relationship Id="rId104" Type="http://schemas.openxmlformats.org/officeDocument/2006/relationships/customXml" Target="../ink/ink360.xml"/><Relationship Id="rId125" Type="http://schemas.openxmlformats.org/officeDocument/2006/relationships/image" Target="../media/image390.png"/><Relationship Id="rId146" Type="http://schemas.openxmlformats.org/officeDocument/2006/relationships/customXml" Target="../ink/ink381.xml"/><Relationship Id="rId167" Type="http://schemas.openxmlformats.org/officeDocument/2006/relationships/image" Target="../media/image411.png"/><Relationship Id="rId188" Type="http://schemas.openxmlformats.org/officeDocument/2006/relationships/customXml" Target="../ink/ink402.xml"/><Relationship Id="rId71" Type="http://schemas.openxmlformats.org/officeDocument/2006/relationships/image" Target="../media/image363.png"/><Relationship Id="rId92" Type="http://schemas.openxmlformats.org/officeDocument/2006/relationships/customXml" Target="../ink/ink354.xml"/><Relationship Id="rId213" Type="http://schemas.openxmlformats.org/officeDocument/2006/relationships/image" Target="../media/image434.png"/><Relationship Id="rId234" Type="http://schemas.openxmlformats.org/officeDocument/2006/relationships/customXml" Target="../ink/ink425.xml"/><Relationship Id="rId2" Type="http://schemas.openxmlformats.org/officeDocument/2006/relationships/notesSlide" Target="../notesSlides/notesSlide6.xml"/><Relationship Id="rId29" Type="http://schemas.openxmlformats.org/officeDocument/2006/relationships/image" Target="../media/image342.png"/><Relationship Id="rId255" Type="http://schemas.openxmlformats.org/officeDocument/2006/relationships/image" Target="../media/image455.png"/><Relationship Id="rId40" Type="http://schemas.openxmlformats.org/officeDocument/2006/relationships/customXml" Target="../ink/ink328.xml"/><Relationship Id="rId115" Type="http://schemas.openxmlformats.org/officeDocument/2006/relationships/image" Target="../media/image385.png"/><Relationship Id="rId136" Type="http://schemas.openxmlformats.org/officeDocument/2006/relationships/customXml" Target="../ink/ink376.xml"/><Relationship Id="rId157" Type="http://schemas.openxmlformats.org/officeDocument/2006/relationships/image" Target="../media/image406.png"/><Relationship Id="rId178" Type="http://schemas.openxmlformats.org/officeDocument/2006/relationships/customXml" Target="../ink/ink397.xml"/><Relationship Id="rId61" Type="http://schemas.openxmlformats.org/officeDocument/2006/relationships/image" Target="../media/image358.png"/><Relationship Id="rId82" Type="http://schemas.openxmlformats.org/officeDocument/2006/relationships/customXml" Target="../ink/ink349.xml"/><Relationship Id="rId199" Type="http://schemas.openxmlformats.org/officeDocument/2006/relationships/image" Target="../media/image427.png"/><Relationship Id="rId203" Type="http://schemas.openxmlformats.org/officeDocument/2006/relationships/image" Target="../media/image429.png"/><Relationship Id="rId19" Type="http://schemas.openxmlformats.org/officeDocument/2006/relationships/image" Target="../media/image337.png"/><Relationship Id="rId224" Type="http://schemas.openxmlformats.org/officeDocument/2006/relationships/customXml" Target="../ink/ink420.xml"/><Relationship Id="rId245" Type="http://schemas.openxmlformats.org/officeDocument/2006/relationships/image" Target="../media/image450.png"/><Relationship Id="rId266" Type="http://schemas.openxmlformats.org/officeDocument/2006/relationships/customXml" Target="../ink/ink441.xml"/><Relationship Id="rId30" Type="http://schemas.openxmlformats.org/officeDocument/2006/relationships/customXml" Target="../ink/ink323.xml"/><Relationship Id="rId105" Type="http://schemas.openxmlformats.org/officeDocument/2006/relationships/image" Target="../media/image380.png"/><Relationship Id="rId126" Type="http://schemas.openxmlformats.org/officeDocument/2006/relationships/customXml" Target="../ink/ink371.xml"/><Relationship Id="rId147" Type="http://schemas.openxmlformats.org/officeDocument/2006/relationships/image" Target="../media/image401.png"/><Relationship Id="rId168" Type="http://schemas.openxmlformats.org/officeDocument/2006/relationships/customXml" Target="../ink/ink392.xml"/><Relationship Id="rId51" Type="http://schemas.openxmlformats.org/officeDocument/2006/relationships/image" Target="../media/image353.png"/><Relationship Id="rId72" Type="http://schemas.openxmlformats.org/officeDocument/2006/relationships/customXml" Target="../ink/ink344.xml"/><Relationship Id="rId93" Type="http://schemas.openxmlformats.org/officeDocument/2006/relationships/image" Target="../media/image374.png"/><Relationship Id="rId189" Type="http://schemas.openxmlformats.org/officeDocument/2006/relationships/image" Target="../media/image422.png"/><Relationship Id="rId3" Type="http://schemas.openxmlformats.org/officeDocument/2006/relationships/image" Target="../media/image328.jpeg"/><Relationship Id="rId214" Type="http://schemas.openxmlformats.org/officeDocument/2006/relationships/customXml" Target="../ink/ink415.xml"/><Relationship Id="rId235" Type="http://schemas.openxmlformats.org/officeDocument/2006/relationships/image" Target="../media/image445.png"/><Relationship Id="rId256" Type="http://schemas.openxmlformats.org/officeDocument/2006/relationships/customXml" Target="../ink/ink436.xml"/><Relationship Id="rId116" Type="http://schemas.openxmlformats.org/officeDocument/2006/relationships/customXml" Target="../ink/ink366.xml"/><Relationship Id="rId137" Type="http://schemas.openxmlformats.org/officeDocument/2006/relationships/image" Target="../media/image396.png"/><Relationship Id="rId158" Type="http://schemas.openxmlformats.org/officeDocument/2006/relationships/customXml" Target="../ink/ink387.xml"/><Relationship Id="rId20" Type="http://schemas.openxmlformats.org/officeDocument/2006/relationships/customXml" Target="../ink/ink318.xml"/><Relationship Id="rId41" Type="http://schemas.openxmlformats.org/officeDocument/2006/relationships/image" Target="../media/image348.png"/><Relationship Id="rId62" Type="http://schemas.openxmlformats.org/officeDocument/2006/relationships/customXml" Target="../ink/ink339.xml"/><Relationship Id="rId83" Type="http://schemas.openxmlformats.org/officeDocument/2006/relationships/image" Target="../media/image369.png"/><Relationship Id="rId179" Type="http://schemas.openxmlformats.org/officeDocument/2006/relationships/image" Target="../media/image417.png"/><Relationship Id="rId190" Type="http://schemas.openxmlformats.org/officeDocument/2006/relationships/customXml" Target="../ink/ink403.xml"/><Relationship Id="rId204" Type="http://schemas.openxmlformats.org/officeDocument/2006/relationships/customXml" Target="../ink/ink410.xml"/><Relationship Id="rId225" Type="http://schemas.openxmlformats.org/officeDocument/2006/relationships/image" Target="../media/image440.png"/><Relationship Id="rId246" Type="http://schemas.openxmlformats.org/officeDocument/2006/relationships/customXml" Target="../ink/ink431.xml"/><Relationship Id="rId267" Type="http://schemas.openxmlformats.org/officeDocument/2006/relationships/image" Target="../media/image461.png"/><Relationship Id="rId106" Type="http://schemas.openxmlformats.org/officeDocument/2006/relationships/customXml" Target="../ink/ink361.xml"/><Relationship Id="rId127" Type="http://schemas.openxmlformats.org/officeDocument/2006/relationships/image" Target="../media/image391.png"/><Relationship Id="rId10" Type="http://schemas.openxmlformats.org/officeDocument/2006/relationships/customXml" Target="../ink/ink313.xml"/><Relationship Id="rId31" Type="http://schemas.openxmlformats.org/officeDocument/2006/relationships/image" Target="../media/image343.png"/><Relationship Id="rId52" Type="http://schemas.openxmlformats.org/officeDocument/2006/relationships/customXml" Target="../ink/ink334.xml"/><Relationship Id="rId73" Type="http://schemas.openxmlformats.org/officeDocument/2006/relationships/image" Target="../media/image364.png"/><Relationship Id="rId94" Type="http://schemas.openxmlformats.org/officeDocument/2006/relationships/customXml" Target="../ink/ink355.xml"/><Relationship Id="rId148" Type="http://schemas.openxmlformats.org/officeDocument/2006/relationships/customXml" Target="../ink/ink382.xml"/><Relationship Id="rId169" Type="http://schemas.openxmlformats.org/officeDocument/2006/relationships/image" Target="../media/image412.png"/><Relationship Id="rId4" Type="http://schemas.openxmlformats.org/officeDocument/2006/relationships/image" Target="../media/image329.jpeg"/><Relationship Id="rId180" Type="http://schemas.openxmlformats.org/officeDocument/2006/relationships/customXml" Target="../ink/ink398.xml"/><Relationship Id="rId215" Type="http://schemas.openxmlformats.org/officeDocument/2006/relationships/image" Target="../media/image435.png"/><Relationship Id="rId236" Type="http://schemas.openxmlformats.org/officeDocument/2006/relationships/customXml" Target="../ink/ink426.xml"/><Relationship Id="rId257" Type="http://schemas.openxmlformats.org/officeDocument/2006/relationships/image" Target="../media/image456.png"/><Relationship Id="rId42" Type="http://schemas.openxmlformats.org/officeDocument/2006/relationships/customXml" Target="../ink/ink329.xml"/><Relationship Id="rId84" Type="http://schemas.openxmlformats.org/officeDocument/2006/relationships/customXml" Target="../ink/ink350.xml"/><Relationship Id="rId138" Type="http://schemas.openxmlformats.org/officeDocument/2006/relationships/customXml" Target="../ink/ink377.xml"/><Relationship Id="rId191" Type="http://schemas.openxmlformats.org/officeDocument/2006/relationships/image" Target="../media/image423.png"/><Relationship Id="rId205" Type="http://schemas.openxmlformats.org/officeDocument/2006/relationships/image" Target="../media/image430.png"/><Relationship Id="rId247" Type="http://schemas.openxmlformats.org/officeDocument/2006/relationships/image" Target="../media/image451.png"/><Relationship Id="rId107" Type="http://schemas.openxmlformats.org/officeDocument/2006/relationships/image" Target="../media/image381.png"/><Relationship Id="rId11" Type="http://schemas.openxmlformats.org/officeDocument/2006/relationships/image" Target="../media/image333.png"/><Relationship Id="rId53" Type="http://schemas.openxmlformats.org/officeDocument/2006/relationships/image" Target="../media/image354.png"/><Relationship Id="rId149" Type="http://schemas.openxmlformats.org/officeDocument/2006/relationships/image" Target="../media/image402.png"/></Relationships>
</file>

<file path=ppt/slides/_rels/slide8.xml.rels><?xml version="1.0" encoding="UTF-8" standalone="yes"?>
<Relationships xmlns="http://schemas.openxmlformats.org/package/2006/relationships"><Relationship Id="rId117" Type="http://schemas.openxmlformats.org/officeDocument/2006/relationships/image" Target="../media/image523.png"/><Relationship Id="rId21" Type="http://schemas.openxmlformats.org/officeDocument/2006/relationships/image" Target="../media/image475.png"/><Relationship Id="rId42" Type="http://schemas.openxmlformats.org/officeDocument/2006/relationships/customXml" Target="../ink/ink463.xml"/><Relationship Id="rId63" Type="http://schemas.openxmlformats.org/officeDocument/2006/relationships/image" Target="../media/image496.png"/><Relationship Id="rId84" Type="http://schemas.openxmlformats.org/officeDocument/2006/relationships/customXml" Target="../ink/ink484.xml"/><Relationship Id="rId138" Type="http://schemas.openxmlformats.org/officeDocument/2006/relationships/customXml" Target="../ink/ink511.xml"/><Relationship Id="rId159" Type="http://schemas.openxmlformats.org/officeDocument/2006/relationships/image" Target="../media/image544.png"/><Relationship Id="rId170" Type="http://schemas.openxmlformats.org/officeDocument/2006/relationships/customXml" Target="../ink/ink527.xml"/><Relationship Id="rId191" Type="http://schemas.openxmlformats.org/officeDocument/2006/relationships/image" Target="../media/image560.png"/><Relationship Id="rId205" Type="http://schemas.openxmlformats.org/officeDocument/2006/relationships/image" Target="../media/image567.png"/><Relationship Id="rId226" Type="http://schemas.openxmlformats.org/officeDocument/2006/relationships/customXml" Target="../ink/ink555.xml"/><Relationship Id="rId247" Type="http://schemas.openxmlformats.org/officeDocument/2006/relationships/image" Target="../media/image588.png"/><Relationship Id="rId107" Type="http://schemas.openxmlformats.org/officeDocument/2006/relationships/image" Target="../media/image518.png"/><Relationship Id="rId11" Type="http://schemas.openxmlformats.org/officeDocument/2006/relationships/image" Target="../media/image470.png"/><Relationship Id="rId32" Type="http://schemas.openxmlformats.org/officeDocument/2006/relationships/customXml" Target="../ink/ink458.xml"/><Relationship Id="rId53" Type="http://schemas.openxmlformats.org/officeDocument/2006/relationships/image" Target="../media/image491.png"/><Relationship Id="rId74" Type="http://schemas.openxmlformats.org/officeDocument/2006/relationships/customXml" Target="../ink/ink479.xml"/><Relationship Id="rId128" Type="http://schemas.openxmlformats.org/officeDocument/2006/relationships/customXml" Target="../ink/ink506.xml"/><Relationship Id="rId149" Type="http://schemas.openxmlformats.org/officeDocument/2006/relationships/image" Target="../media/image539.png"/><Relationship Id="rId5" Type="http://schemas.openxmlformats.org/officeDocument/2006/relationships/customXml" Target="../ink/ink446.xml"/><Relationship Id="rId95" Type="http://schemas.openxmlformats.org/officeDocument/2006/relationships/image" Target="../media/image512.png"/><Relationship Id="rId160" Type="http://schemas.openxmlformats.org/officeDocument/2006/relationships/customXml" Target="../ink/ink522.xml"/><Relationship Id="rId181" Type="http://schemas.openxmlformats.org/officeDocument/2006/relationships/image" Target="../media/image555.png"/><Relationship Id="rId216" Type="http://schemas.openxmlformats.org/officeDocument/2006/relationships/customXml" Target="../ink/ink550.xml"/><Relationship Id="rId237" Type="http://schemas.openxmlformats.org/officeDocument/2006/relationships/image" Target="../media/image583.png"/><Relationship Id="rId22" Type="http://schemas.openxmlformats.org/officeDocument/2006/relationships/customXml" Target="../ink/ink453.xml"/><Relationship Id="rId43" Type="http://schemas.openxmlformats.org/officeDocument/2006/relationships/image" Target="../media/image486.png"/><Relationship Id="rId64" Type="http://schemas.openxmlformats.org/officeDocument/2006/relationships/customXml" Target="../ink/ink474.xml"/><Relationship Id="rId118" Type="http://schemas.openxmlformats.org/officeDocument/2006/relationships/customXml" Target="../ink/ink501.xml"/><Relationship Id="rId139" Type="http://schemas.openxmlformats.org/officeDocument/2006/relationships/image" Target="../media/image534.png"/><Relationship Id="rId85" Type="http://schemas.openxmlformats.org/officeDocument/2006/relationships/image" Target="../media/image507.png"/><Relationship Id="rId150" Type="http://schemas.openxmlformats.org/officeDocument/2006/relationships/customXml" Target="../ink/ink517.xml"/><Relationship Id="rId171" Type="http://schemas.openxmlformats.org/officeDocument/2006/relationships/image" Target="../media/image550.png"/><Relationship Id="rId192" Type="http://schemas.openxmlformats.org/officeDocument/2006/relationships/customXml" Target="../ink/ink538.xml"/><Relationship Id="rId206" Type="http://schemas.openxmlformats.org/officeDocument/2006/relationships/customXml" Target="../ink/ink545.xml"/><Relationship Id="rId227" Type="http://schemas.openxmlformats.org/officeDocument/2006/relationships/image" Target="../media/image578.png"/><Relationship Id="rId248" Type="http://schemas.openxmlformats.org/officeDocument/2006/relationships/customXml" Target="../ink/ink566.xml"/><Relationship Id="rId12" Type="http://schemas.openxmlformats.org/officeDocument/2006/relationships/customXml" Target="../ink/ink448.xml"/><Relationship Id="rId33" Type="http://schemas.openxmlformats.org/officeDocument/2006/relationships/image" Target="../media/image481.png"/><Relationship Id="rId108" Type="http://schemas.openxmlformats.org/officeDocument/2006/relationships/customXml" Target="../ink/ink496.xml"/><Relationship Id="rId129" Type="http://schemas.openxmlformats.org/officeDocument/2006/relationships/image" Target="../media/image529.png"/><Relationship Id="rId54" Type="http://schemas.openxmlformats.org/officeDocument/2006/relationships/customXml" Target="../ink/ink469.xml"/><Relationship Id="rId75" Type="http://schemas.openxmlformats.org/officeDocument/2006/relationships/image" Target="../media/image502.png"/><Relationship Id="rId96" Type="http://schemas.openxmlformats.org/officeDocument/2006/relationships/customXml" Target="../ink/ink490.xml"/><Relationship Id="rId140" Type="http://schemas.openxmlformats.org/officeDocument/2006/relationships/customXml" Target="../ink/ink512.xml"/><Relationship Id="rId161" Type="http://schemas.openxmlformats.org/officeDocument/2006/relationships/image" Target="../media/image545.png"/><Relationship Id="rId182" Type="http://schemas.openxmlformats.org/officeDocument/2006/relationships/customXml" Target="../ink/ink533.xml"/><Relationship Id="rId217" Type="http://schemas.openxmlformats.org/officeDocument/2006/relationships/image" Target="../media/image573.png"/><Relationship Id="rId6" Type="http://schemas.openxmlformats.org/officeDocument/2006/relationships/image" Target="../media/image9110.png"/><Relationship Id="rId238" Type="http://schemas.openxmlformats.org/officeDocument/2006/relationships/customXml" Target="../ink/ink561.xml"/><Relationship Id="rId23" Type="http://schemas.openxmlformats.org/officeDocument/2006/relationships/image" Target="../media/image476.png"/><Relationship Id="rId119" Type="http://schemas.openxmlformats.org/officeDocument/2006/relationships/image" Target="../media/image524.png"/><Relationship Id="rId44" Type="http://schemas.openxmlformats.org/officeDocument/2006/relationships/customXml" Target="../ink/ink464.xml"/><Relationship Id="rId65" Type="http://schemas.openxmlformats.org/officeDocument/2006/relationships/image" Target="../media/image497.png"/><Relationship Id="rId86" Type="http://schemas.openxmlformats.org/officeDocument/2006/relationships/customXml" Target="../ink/ink485.xml"/><Relationship Id="rId130" Type="http://schemas.openxmlformats.org/officeDocument/2006/relationships/customXml" Target="../ink/ink507.xml"/><Relationship Id="rId151" Type="http://schemas.openxmlformats.org/officeDocument/2006/relationships/image" Target="../media/image540.png"/><Relationship Id="rId172" Type="http://schemas.openxmlformats.org/officeDocument/2006/relationships/customXml" Target="../ink/ink528.xml"/><Relationship Id="rId193" Type="http://schemas.openxmlformats.org/officeDocument/2006/relationships/image" Target="../media/image561.png"/><Relationship Id="rId207" Type="http://schemas.openxmlformats.org/officeDocument/2006/relationships/image" Target="../media/image568.png"/><Relationship Id="rId228" Type="http://schemas.openxmlformats.org/officeDocument/2006/relationships/customXml" Target="../ink/ink556.xml"/><Relationship Id="rId249" Type="http://schemas.openxmlformats.org/officeDocument/2006/relationships/image" Target="../media/image589.png"/><Relationship Id="rId13" Type="http://schemas.openxmlformats.org/officeDocument/2006/relationships/image" Target="../media/image471.png"/><Relationship Id="rId109" Type="http://schemas.openxmlformats.org/officeDocument/2006/relationships/image" Target="../media/image519.png"/><Relationship Id="rId34" Type="http://schemas.openxmlformats.org/officeDocument/2006/relationships/customXml" Target="../ink/ink459.xml"/><Relationship Id="rId55" Type="http://schemas.openxmlformats.org/officeDocument/2006/relationships/image" Target="../media/image492.png"/><Relationship Id="rId76" Type="http://schemas.openxmlformats.org/officeDocument/2006/relationships/customXml" Target="../ink/ink480.xml"/><Relationship Id="rId97" Type="http://schemas.openxmlformats.org/officeDocument/2006/relationships/image" Target="../media/image513.png"/><Relationship Id="rId120" Type="http://schemas.openxmlformats.org/officeDocument/2006/relationships/customXml" Target="../ink/ink502.xml"/><Relationship Id="rId141" Type="http://schemas.openxmlformats.org/officeDocument/2006/relationships/image" Target="../media/image535.png"/><Relationship Id="rId7" Type="http://schemas.openxmlformats.org/officeDocument/2006/relationships/oleObject" Target="../embeddings/oleObject3.bin"/><Relationship Id="rId162" Type="http://schemas.openxmlformats.org/officeDocument/2006/relationships/customXml" Target="../ink/ink523.xml"/><Relationship Id="rId183" Type="http://schemas.openxmlformats.org/officeDocument/2006/relationships/image" Target="../media/image556.png"/><Relationship Id="rId218" Type="http://schemas.openxmlformats.org/officeDocument/2006/relationships/customXml" Target="../ink/ink551.xml"/><Relationship Id="rId239" Type="http://schemas.openxmlformats.org/officeDocument/2006/relationships/image" Target="../media/image584.png"/><Relationship Id="rId250" Type="http://schemas.openxmlformats.org/officeDocument/2006/relationships/customXml" Target="../ink/ink567.xml"/><Relationship Id="rId24" Type="http://schemas.openxmlformats.org/officeDocument/2006/relationships/customXml" Target="../ink/ink454.xml"/><Relationship Id="rId45" Type="http://schemas.openxmlformats.org/officeDocument/2006/relationships/image" Target="../media/image487.png"/><Relationship Id="rId66" Type="http://schemas.openxmlformats.org/officeDocument/2006/relationships/customXml" Target="../ink/ink475.xml"/><Relationship Id="rId87" Type="http://schemas.openxmlformats.org/officeDocument/2006/relationships/image" Target="../media/image508.png"/><Relationship Id="rId110" Type="http://schemas.openxmlformats.org/officeDocument/2006/relationships/customXml" Target="../ink/ink497.xml"/><Relationship Id="rId131" Type="http://schemas.openxmlformats.org/officeDocument/2006/relationships/image" Target="../media/image530.png"/><Relationship Id="rId152" Type="http://schemas.openxmlformats.org/officeDocument/2006/relationships/customXml" Target="../ink/ink518.xml"/><Relationship Id="rId173" Type="http://schemas.openxmlformats.org/officeDocument/2006/relationships/image" Target="../media/image551.png"/><Relationship Id="rId194" Type="http://schemas.openxmlformats.org/officeDocument/2006/relationships/customXml" Target="../ink/ink539.xml"/><Relationship Id="rId208" Type="http://schemas.openxmlformats.org/officeDocument/2006/relationships/customXml" Target="../ink/ink546.xml"/><Relationship Id="rId229" Type="http://schemas.openxmlformats.org/officeDocument/2006/relationships/image" Target="../media/image579.png"/><Relationship Id="rId240" Type="http://schemas.openxmlformats.org/officeDocument/2006/relationships/customXml" Target="../ink/ink562.xml"/><Relationship Id="rId14" Type="http://schemas.openxmlformats.org/officeDocument/2006/relationships/customXml" Target="../ink/ink449.xml"/><Relationship Id="rId35" Type="http://schemas.openxmlformats.org/officeDocument/2006/relationships/image" Target="../media/image482.png"/><Relationship Id="rId56" Type="http://schemas.openxmlformats.org/officeDocument/2006/relationships/customXml" Target="../ink/ink470.xml"/><Relationship Id="rId77" Type="http://schemas.openxmlformats.org/officeDocument/2006/relationships/image" Target="../media/image503.png"/><Relationship Id="rId100" Type="http://schemas.openxmlformats.org/officeDocument/2006/relationships/customXml" Target="../ink/ink492.xml"/><Relationship Id="rId8" Type="http://schemas.openxmlformats.org/officeDocument/2006/relationships/image" Target="../media/image468.emf"/><Relationship Id="rId98" Type="http://schemas.openxmlformats.org/officeDocument/2006/relationships/customXml" Target="../ink/ink491.xml"/><Relationship Id="rId121" Type="http://schemas.openxmlformats.org/officeDocument/2006/relationships/image" Target="../media/image525.png"/><Relationship Id="rId142" Type="http://schemas.openxmlformats.org/officeDocument/2006/relationships/customXml" Target="../ink/ink513.xml"/><Relationship Id="rId163" Type="http://schemas.openxmlformats.org/officeDocument/2006/relationships/image" Target="../media/image546.png"/><Relationship Id="rId184" Type="http://schemas.openxmlformats.org/officeDocument/2006/relationships/customXml" Target="../ink/ink534.xml"/><Relationship Id="rId219" Type="http://schemas.openxmlformats.org/officeDocument/2006/relationships/image" Target="../media/image574.png"/><Relationship Id="rId230" Type="http://schemas.openxmlformats.org/officeDocument/2006/relationships/customXml" Target="../ink/ink557.xml"/><Relationship Id="rId251" Type="http://schemas.openxmlformats.org/officeDocument/2006/relationships/image" Target="../media/image590.png"/><Relationship Id="rId25" Type="http://schemas.openxmlformats.org/officeDocument/2006/relationships/image" Target="../media/image477.png"/><Relationship Id="rId46" Type="http://schemas.openxmlformats.org/officeDocument/2006/relationships/customXml" Target="../ink/ink465.xml"/><Relationship Id="rId67" Type="http://schemas.openxmlformats.org/officeDocument/2006/relationships/image" Target="../media/image498.png"/><Relationship Id="rId88" Type="http://schemas.openxmlformats.org/officeDocument/2006/relationships/customXml" Target="../ink/ink486.xml"/><Relationship Id="rId111" Type="http://schemas.openxmlformats.org/officeDocument/2006/relationships/image" Target="../media/image520.png"/><Relationship Id="rId132" Type="http://schemas.openxmlformats.org/officeDocument/2006/relationships/customXml" Target="../ink/ink508.xml"/><Relationship Id="rId153" Type="http://schemas.openxmlformats.org/officeDocument/2006/relationships/image" Target="../media/image541.png"/><Relationship Id="rId174" Type="http://schemas.openxmlformats.org/officeDocument/2006/relationships/customXml" Target="../ink/ink529.xml"/><Relationship Id="rId195" Type="http://schemas.openxmlformats.org/officeDocument/2006/relationships/image" Target="../media/image562.png"/><Relationship Id="rId209" Type="http://schemas.openxmlformats.org/officeDocument/2006/relationships/image" Target="../media/image569.png"/><Relationship Id="rId220" Type="http://schemas.openxmlformats.org/officeDocument/2006/relationships/customXml" Target="../ink/ink552.xml"/><Relationship Id="rId241" Type="http://schemas.openxmlformats.org/officeDocument/2006/relationships/image" Target="../media/image585.png"/><Relationship Id="rId15" Type="http://schemas.openxmlformats.org/officeDocument/2006/relationships/image" Target="../media/image472.png"/><Relationship Id="rId36" Type="http://schemas.openxmlformats.org/officeDocument/2006/relationships/customXml" Target="../ink/ink460.xml"/><Relationship Id="rId57" Type="http://schemas.openxmlformats.org/officeDocument/2006/relationships/image" Target="../media/image493.png"/><Relationship Id="rId78" Type="http://schemas.openxmlformats.org/officeDocument/2006/relationships/customXml" Target="../ink/ink481.xml"/><Relationship Id="rId99" Type="http://schemas.openxmlformats.org/officeDocument/2006/relationships/image" Target="../media/image514.png"/><Relationship Id="rId101" Type="http://schemas.openxmlformats.org/officeDocument/2006/relationships/image" Target="../media/image515.png"/><Relationship Id="rId122" Type="http://schemas.openxmlformats.org/officeDocument/2006/relationships/customXml" Target="../ink/ink503.xml"/><Relationship Id="rId143" Type="http://schemas.openxmlformats.org/officeDocument/2006/relationships/image" Target="../media/image536.png"/><Relationship Id="rId164" Type="http://schemas.openxmlformats.org/officeDocument/2006/relationships/customXml" Target="../ink/ink524.xml"/><Relationship Id="rId185" Type="http://schemas.openxmlformats.org/officeDocument/2006/relationships/image" Target="../media/image557.png"/><Relationship Id="rId9" Type="http://schemas.openxmlformats.org/officeDocument/2006/relationships/image" Target="../media/image469.png"/><Relationship Id="rId210" Type="http://schemas.openxmlformats.org/officeDocument/2006/relationships/customXml" Target="../ink/ink547.xml"/><Relationship Id="rId26" Type="http://schemas.openxmlformats.org/officeDocument/2006/relationships/customXml" Target="../ink/ink455.xml"/><Relationship Id="rId231" Type="http://schemas.openxmlformats.org/officeDocument/2006/relationships/image" Target="../media/image580.png"/><Relationship Id="rId252" Type="http://schemas.openxmlformats.org/officeDocument/2006/relationships/customXml" Target="../ink/ink568.xml"/><Relationship Id="rId47" Type="http://schemas.openxmlformats.org/officeDocument/2006/relationships/image" Target="../media/image488.png"/><Relationship Id="rId68" Type="http://schemas.openxmlformats.org/officeDocument/2006/relationships/customXml" Target="../ink/ink476.xml"/><Relationship Id="rId89" Type="http://schemas.openxmlformats.org/officeDocument/2006/relationships/image" Target="../media/image509.png"/><Relationship Id="rId112" Type="http://schemas.openxmlformats.org/officeDocument/2006/relationships/customXml" Target="../ink/ink498.xml"/><Relationship Id="rId133" Type="http://schemas.openxmlformats.org/officeDocument/2006/relationships/image" Target="../media/image531.png"/><Relationship Id="rId154" Type="http://schemas.openxmlformats.org/officeDocument/2006/relationships/customXml" Target="../ink/ink519.xml"/><Relationship Id="rId175" Type="http://schemas.openxmlformats.org/officeDocument/2006/relationships/image" Target="../media/image552.png"/><Relationship Id="rId196" Type="http://schemas.openxmlformats.org/officeDocument/2006/relationships/customXml" Target="../ink/ink540.xml"/><Relationship Id="rId200" Type="http://schemas.openxmlformats.org/officeDocument/2006/relationships/customXml" Target="../ink/ink542.xml"/><Relationship Id="rId16" Type="http://schemas.openxmlformats.org/officeDocument/2006/relationships/customXml" Target="../ink/ink450.xml"/><Relationship Id="rId221" Type="http://schemas.openxmlformats.org/officeDocument/2006/relationships/image" Target="../media/image575.png"/><Relationship Id="rId242" Type="http://schemas.openxmlformats.org/officeDocument/2006/relationships/customXml" Target="../ink/ink563.xml"/><Relationship Id="rId37" Type="http://schemas.openxmlformats.org/officeDocument/2006/relationships/image" Target="../media/image483.png"/><Relationship Id="rId58" Type="http://schemas.openxmlformats.org/officeDocument/2006/relationships/customXml" Target="../ink/ink471.xml"/><Relationship Id="rId79" Type="http://schemas.openxmlformats.org/officeDocument/2006/relationships/image" Target="../media/image504.png"/><Relationship Id="rId102" Type="http://schemas.openxmlformats.org/officeDocument/2006/relationships/customXml" Target="../ink/ink493.xml"/><Relationship Id="rId123" Type="http://schemas.openxmlformats.org/officeDocument/2006/relationships/image" Target="../media/image526.png"/><Relationship Id="rId144" Type="http://schemas.openxmlformats.org/officeDocument/2006/relationships/customXml" Target="../ink/ink514.xml"/><Relationship Id="rId90" Type="http://schemas.openxmlformats.org/officeDocument/2006/relationships/customXml" Target="../ink/ink487.xml"/><Relationship Id="rId165" Type="http://schemas.openxmlformats.org/officeDocument/2006/relationships/image" Target="../media/image547.png"/><Relationship Id="rId186" Type="http://schemas.openxmlformats.org/officeDocument/2006/relationships/customXml" Target="../ink/ink535.xml"/><Relationship Id="rId211" Type="http://schemas.openxmlformats.org/officeDocument/2006/relationships/image" Target="../media/image570.png"/><Relationship Id="rId232" Type="http://schemas.openxmlformats.org/officeDocument/2006/relationships/customXml" Target="../ink/ink558.xml"/><Relationship Id="rId253" Type="http://schemas.openxmlformats.org/officeDocument/2006/relationships/image" Target="../media/image591.png"/><Relationship Id="rId27" Type="http://schemas.openxmlformats.org/officeDocument/2006/relationships/image" Target="../media/image478.png"/><Relationship Id="rId48" Type="http://schemas.openxmlformats.org/officeDocument/2006/relationships/customXml" Target="../ink/ink466.xml"/><Relationship Id="rId69" Type="http://schemas.openxmlformats.org/officeDocument/2006/relationships/image" Target="../media/image499.png"/><Relationship Id="rId113" Type="http://schemas.openxmlformats.org/officeDocument/2006/relationships/image" Target="../media/image521.png"/><Relationship Id="rId134" Type="http://schemas.openxmlformats.org/officeDocument/2006/relationships/customXml" Target="../ink/ink509.xml"/><Relationship Id="rId80" Type="http://schemas.openxmlformats.org/officeDocument/2006/relationships/customXml" Target="../ink/ink482.xml"/><Relationship Id="rId155" Type="http://schemas.openxmlformats.org/officeDocument/2006/relationships/image" Target="../media/image542.png"/><Relationship Id="rId176" Type="http://schemas.openxmlformats.org/officeDocument/2006/relationships/customXml" Target="../ink/ink530.xml"/><Relationship Id="rId197" Type="http://schemas.openxmlformats.org/officeDocument/2006/relationships/image" Target="../media/image563.png"/><Relationship Id="rId201" Type="http://schemas.openxmlformats.org/officeDocument/2006/relationships/image" Target="../media/image565.png"/><Relationship Id="rId222" Type="http://schemas.openxmlformats.org/officeDocument/2006/relationships/customXml" Target="../ink/ink553.xml"/><Relationship Id="rId243" Type="http://schemas.openxmlformats.org/officeDocument/2006/relationships/image" Target="../media/image586.png"/><Relationship Id="rId17" Type="http://schemas.openxmlformats.org/officeDocument/2006/relationships/image" Target="../media/image473.png"/><Relationship Id="rId38" Type="http://schemas.openxmlformats.org/officeDocument/2006/relationships/customXml" Target="../ink/ink461.xml"/><Relationship Id="rId59" Type="http://schemas.openxmlformats.org/officeDocument/2006/relationships/image" Target="../media/image494.png"/><Relationship Id="rId103" Type="http://schemas.openxmlformats.org/officeDocument/2006/relationships/image" Target="../media/image516.png"/><Relationship Id="rId124" Type="http://schemas.openxmlformats.org/officeDocument/2006/relationships/customXml" Target="../ink/ink504.xml"/><Relationship Id="rId70" Type="http://schemas.openxmlformats.org/officeDocument/2006/relationships/customXml" Target="../ink/ink477.xml"/><Relationship Id="rId91" Type="http://schemas.openxmlformats.org/officeDocument/2006/relationships/image" Target="../media/image510.png"/><Relationship Id="rId145" Type="http://schemas.openxmlformats.org/officeDocument/2006/relationships/image" Target="../media/image537.png"/><Relationship Id="rId166" Type="http://schemas.openxmlformats.org/officeDocument/2006/relationships/customXml" Target="../ink/ink525.xml"/><Relationship Id="rId187" Type="http://schemas.openxmlformats.org/officeDocument/2006/relationships/image" Target="../media/image558.png"/><Relationship Id="rId1" Type="http://schemas.openxmlformats.org/officeDocument/2006/relationships/slideLayout" Target="../slideLayouts/slideLayout7.xml"/><Relationship Id="rId212" Type="http://schemas.openxmlformats.org/officeDocument/2006/relationships/customXml" Target="../ink/ink548.xml"/><Relationship Id="rId233" Type="http://schemas.openxmlformats.org/officeDocument/2006/relationships/image" Target="../media/image581.png"/><Relationship Id="rId28" Type="http://schemas.openxmlformats.org/officeDocument/2006/relationships/customXml" Target="../ink/ink456.xml"/><Relationship Id="rId49" Type="http://schemas.openxmlformats.org/officeDocument/2006/relationships/image" Target="../media/image489.png"/><Relationship Id="rId114" Type="http://schemas.openxmlformats.org/officeDocument/2006/relationships/customXml" Target="../ink/ink499.xml"/><Relationship Id="rId60" Type="http://schemas.openxmlformats.org/officeDocument/2006/relationships/customXml" Target="../ink/ink472.xml"/><Relationship Id="rId81" Type="http://schemas.openxmlformats.org/officeDocument/2006/relationships/image" Target="../media/image505.png"/><Relationship Id="rId135" Type="http://schemas.openxmlformats.org/officeDocument/2006/relationships/image" Target="../media/image532.png"/><Relationship Id="rId156" Type="http://schemas.openxmlformats.org/officeDocument/2006/relationships/customXml" Target="../ink/ink520.xml"/><Relationship Id="rId177" Type="http://schemas.openxmlformats.org/officeDocument/2006/relationships/image" Target="../media/image553.png"/><Relationship Id="rId198" Type="http://schemas.openxmlformats.org/officeDocument/2006/relationships/customXml" Target="../ink/ink541.xml"/><Relationship Id="rId202" Type="http://schemas.openxmlformats.org/officeDocument/2006/relationships/customXml" Target="../ink/ink543.xml"/><Relationship Id="rId223" Type="http://schemas.openxmlformats.org/officeDocument/2006/relationships/image" Target="../media/image576.png"/><Relationship Id="rId244" Type="http://schemas.openxmlformats.org/officeDocument/2006/relationships/customXml" Target="../ink/ink564.xml"/><Relationship Id="rId18" Type="http://schemas.openxmlformats.org/officeDocument/2006/relationships/customXml" Target="../ink/ink451.xml"/><Relationship Id="rId39" Type="http://schemas.openxmlformats.org/officeDocument/2006/relationships/image" Target="../media/image484.png"/><Relationship Id="rId50" Type="http://schemas.openxmlformats.org/officeDocument/2006/relationships/customXml" Target="../ink/ink467.xml"/><Relationship Id="rId104" Type="http://schemas.openxmlformats.org/officeDocument/2006/relationships/customXml" Target="../ink/ink494.xml"/><Relationship Id="rId125" Type="http://schemas.openxmlformats.org/officeDocument/2006/relationships/image" Target="../media/image527.png"/><Relationship Id="rId146" Type="http://schemas.openxmlformats.org/officeDocument/2006/relationships/customXml" Target="../ink/ink515.xml"/><Relationship Id="rId167" Type="http://schemas.openxmlformats.org/officeDocument/2006/relationships/image" Target="../media/image548.png"/><Relationship Id="rId188" Type="http://schemas.openxmlformats.org/officeDocument/2006/relationships/customXml" Target="../ink/ink536.xml"/><Relationship Id="rId71" Type="http://schemas.openxmlformats.org/officeDocument/2006/relationships/image" Target="../media/image500.png"/><Relationship Id="rId92" Type="http://schemas.openxmlformats.org/officeDocument/2006/relationships/customXml" Target="../ink/ink488.xml"/><Relationship Id="rId213" Type="http://schemas.openxmlformats.org/officeDocument/2006/relationships/image" Target="../media/image571.png"/><Relationship Id="rId234" Type="http://schemas.openxmlformats.org/officeDocument/2006/relationships/customXml" Target="../ink/ink559.xml"/><Relationship Id="rId2" Type="http://schemas.openxmlformats.org/officeDocument/2006/relationships/image" Target="../media/image466.jpeg"/><Relationship Id="rId29" Type="http://schemas.openxmlformats.org/officeDocument/2006/relationships/image" Target="../media/image479.png"/><Relationship Id="rId40" Type="http://schemas.openxmlformats.org/officeDocument/2006/relationships/customXml" Target="../ink/ink462.xml"/><Relationship Id="rId115" Type="http://schemas.openxmlformats.org/officeDocument/2006/relationships/image" Target="../media/image522.png"/><Relationship Id="rId136" Type="http://schemas.openxmlformats.org/officeDocument/2006/relationships/customXml" Target="../ink/ink510.xml"/><Relationship Id="rId157" Type="http://schemas.openxmlformats.org/officeDocument/2006/relationships/image" Target="../media/image543.png"/><Relationship Id="rId178" Type="http://schemas.openxmlformats.org/officeDocument/2006/relationships/customXml" Target="../ink/ink531.xml"/><Relationship Id="rId61" Type="http://schemas.openxmlformats.org/officeDocument/2006/relationships/image" Target="../media/image495.png"/><Relationship Id="rId82" Type="http://schemas.openxmlformats.org/officeDocument/2006/relationships/customXml" Target="../ink/ink483.xml"/><Relationship Id="rId199" Type="http://schemas.openxmlformats.org/officeDocument/2006/relationships/image" Target="../media/image564.png"/><Relationship Id="rId203" Type="http://schemas.openxmlformats.org/officeDocument/2006/relationships/image" Target="../media/image566.png"/><Relationship Id="rId19" Type="http://schemas.openxmlformats.org/officeDocument/2006/relationships/image" Target="../media/image474.png"/><Relationship Id="rId224" Type="http://schemas.openxmlformats.org/officeDocument/2006/relationships/customXml" Target="../ink/ink554.xml"/><Relationship Id="rId245" Type="http://schemas.openxmlformats.org/officeDocument/2006/relationships/image" Target="../media/image587.png"/><Relationship Id="rId30" Type="http://schemas.openxmlformats.org/officeDocument/2006/relationships/customXml" Target="../ink/ink457.xml"/><Relationship Id="rId105" Type="http://schemas.openxmlformats.org/officeDocument/2006/relationships/image" Target="../media/image517.png"/><Relationship Id="rId126" Type="http://schemas.openxmlformats.org/officeDocument/2006/relationships/customXml" Target="../ink/ink505.xml"/><Relationship Id="rId147" Type="http://schemas.openxmlformats.org/officeDocument/2006/relationships/image" Target="../media/image538.png"/><Relationship Id="rId168" Type="http://schemas.openxmlformats.org/officeDocument/2006/relationships/customXml" Target="../ink/ink526.xml"/><Relationship Id="rId51" Type="http://schemas.openxmlformats.org/officeDocument/2006/relationships/image" Target="../media/image490.png"/><Relationship Id="rId72" Type="http://schemas.openxmlformats.org/officeDocument/2006/relationships/customXml" Target="../ink/ink478.xml"/><Relationship Id="rId93" Type="http://schemas.openxmlformats.org/officeDocument/2006/relationships/image" Target="../media/image511.png"/><Relationship Id="rId189" Type="http://schemas.openxmlformats.org/officeDocument/2006/relationships/image" Target="../media/image559.png"/><Relationship Id="rId3" Type="http://schemas.openxmlformats.org/officeDocument/2006/relationships/oleObject" Target="../embeddings/oleObject2.bin"/><Relationship Id="rId214" Type="http://schemas.openxmlformats.org/officeDocument/2006/relationships/customXml" Target="../ink/ink549.xml"/><Relationship Id="rId235" Type="http://schemas.openxmlformats.org/officeDocument/2006/relationships/image" Target="../media/image582.png"/><Relationship Id="rId116" Type="http://schemas.openxmlformats.org/officeDocument/2006/relationships/customXml" Target="../ink/ink500.xml"/><Relationship Id="rId137" Type="http://schemas.openxmlformats.org/officeDocument/2006/relationships/image" Target="../media/image533.png"/><Relationship Id="rId158" Type="http://schemas.openxmlformats.org/officeDocument/2006/relationships/customXml" Target="../ink/ink521.xml"/><Relationship Id="rId20" Type="http://schemas.openxmlformats.org/officeDocument/2006/relationships/customXml" Target="../ink/ink452.xml"/><Relationship Id="rId41" Type="http://schemas.openxmlformats.org/officeDocument/2006/relationships/image" Target="../media/image485.png"/><Relationship Id="rId62" Type="http://schemas.openxmlformats.org/officeDocument/2006/relationships/customXml" Target="../ink/ink473.xml"/><Relationship Id="rId83" Type="http://schemas.openxmlformats.org/officeDocument/2006/relationships/image" Target="../media/image506.png"/><Relationship Id="rId179" Type="http://schemas.openxmlformats.org/officeDocument/2006/relationships/image" Target="../media/image554.png"/><Relationship Id="rId190" Type="http://schemas.openxmlformats.org/officeDocument/2006/relationships/customXml" Target="../ink/ink537.xml"/><Relationship Id="rId204" Type="http://schemas.openxmlformats.org/officeDocument/2006/relationships/customXml" Target="../ink/ink544.xml"/><Relationship Id="rId225" Type="http://schemas.openxmlformats.org/officeDocument/2006/relationships/image" Target="../media/image577.png"/><Relationship Id="rId246" Type="http://schemas.openxmlformats.org/officeDocument/2006/relationships/customXml" Target="../ink/ink565.xml"/><Relationship Id="rId106" Type="http://schemas.openxmlformats.org/officeDocument/2006/relationships/customXml" Target="../ink/ink495.xml"/><Relationship Id="rId127" Type="http://schemas.openxmlformats.org/officeDocument/2006/relationships/image" Target="../media/image528.png"/><Relationship Id="rId10" Type="http://schemas.openxmlformats.org/officeDocument/2006/relationships/customXml" Target="../ink/ink447.xml"/><Relationship Id="rId31" Type="http://schemas.openxmlformats.org/officeDocument/2006/relationships/image" Target="../media/image480.png"/><Relationship Id="rId52" Type="http://schemas.openxmlformats.org/officeDocument/2006/relationships/customXml" Target="../ink/ink468.xml"/><Relationship Id="rId73" Type="http://schemas.openxmlformats.org/officeDocument/2006/relationships/image" Target="../media/image501.png"/><Relationship Id="rId94" Type="http://schemas.openxmlformats.org/officeDocument/2006/relationships/customXml" Target="../ink/ink489.xml"/><Relationship Id="rId148" Type="http://schemas.openxmlformats.org/officeDocument/2006/relationships/customXml" Target="../ink/ink516.xml"/><Relationship Id="rId169" Type="http://schemas.openxmlformats.org/officeDocument/2006/relationships/image" Target="../media/image549.png"/><Relationship Id="rId4" Type="http://schemas.openxmlformats.org/officeDocument/2006/relationships/image" Target="../media/image467.emf"/><Relationship Id="rId180" Type="http://schemas.openxmlformats.org/officeDocument/2006/relationships/customXml" Target="../ink/ink532.xml"/><Relationship Id="rId215" Type="http://schemas.openxmlformats.org/officeDocument/2006/relationships/image" Target="../media/image572.png"/><Relationship Id="rId236" Type="http://schemas.openxmlformats.org/officeDocument/2006/relationships/customXml" Target="../ink/ink560.xml"/></Relationships>
</file>

<file path=ppt/slides/_rels/slide9.xml.rels><?xml version="1.0" encoding="UTF-8" standalone="yes"?>
<Relationships xmlns="http://schemas.openxmlformats.org/package/2006/relationships"><Relationship Id="rId117" Type="http://schemas.openxmlformats.org/officeDocument/2006/relationships/image" Target="../media/image647.png"/><Relationship Id="rId21" Type="http://schemas.openxmlformats.org/officeDocument/2006/relationships/image" Target="../media/image599.png"/><Relationship Id="rId324" Type="http://schemas.openxmlformats.org/officeDocument/2006/relationships/customXml" Target="../ink/ink727.xml"/><Relationship Id="rId531" Type="http://schemas.openxmlformats.org/officeDocument/2006/relationships/image" Target="../media/image854.png"/><Relationship Id="rId170" Type="http://schemas.openxmlformats.org/officeDocument/2006/relationships/customXml" Target="../ink/ink650.xml"/><Relationship Id="rId268" Type="http://schemas.openxmlformats.org/officeDocument/2006/relationships/customXml" Target="../ink/ink699.xml"/><Relationship Id="rId475" Type="http://schemas.openxmlformats.org/officeDocument/2006/relationships/image" Target="../media/image826.png"/><Relationship Id="rId32" Type="http://schemas.openxmlformats.org/officeDocument/2006/relationships/customXml" Target="../ink/ink581.xml"/><Relationship Id="rId128" Type="http://schemas.openxmlformats.org/officeDocument/2006/relationships/customXml" Target="../ink/ink629.xml"/><Relationship Id="rId335" Type="http://schemas.openxmlformats.org/officeDocument/2006/relationships/image" Target="../media/image756.png"/><Relationship Id="rId542" Type="http://schemas.openxmlformats.org/officeDocument/2006/relationships/customXml" Target="../ink/ink836.xml"/><Relationship Id="rId181" Type="http://schemas.openxmlformats.org/officeDocument/2006/relationships/image" Target="../media/image679.png"/><Relationship Id="rId402" Type="http://schemas.openxmlformats.org/officeDocument/2006/relationships/customXml" Target="../ink/ink766.xml"/><Relationship Id="rId279" Type="http://schemas.openxmlformats.org/officeDocument/2006/relationships/image" Target="../media/image728.png"/><Relationship Id="rId486" Type="http://schemas.openxmlformats.org/officeDocument/2006/relationships/customXml" Target="../ink/ink808.xml"/><Relationship Id="rId43" Type="http://schemas.openxmlformats.org/officeDocument/2006/relationships/image" Target="../media/image610.png"/><Relationship Id="rId139" Type="http://schemas.openxmlformats.org/officeDocument/2006/relationships/image" Target="../media/image658.png"/><Relationship Id="rId346" Type="http://schemas.openxmlformats.org/officeDocument/2006/relationships/customXml" Target="../ink/ink738.xml"/><Relationship Id="rId553" Type="http://schemas.openxmlformats.org/officeDocument/2006/relationships/image" Target="../media/image865.png"/><Relationship Id="rId192" Type="http://schemas.openxmlformats.org/officeDocument/2006/relationships/customXml" Target="../ink/ink661.xml"/><Relationship Id="rId206" Type="http://schemas.openxmlformats.org/officeDocument/2006/relationships/customXml" Target="../ink/ink668.xml"/><Relationship Id="rId413" Type="http://schemas.openxmlformats.org/officeDocument/2006/relationships/image" Target="../media/image795.png"/><Relationship Id="rId497" Type="http://schemas.openxmlformats.org/officeDocument/2006/relationships/image" Target="../media/image837.png"/><Relationship Id="rId357" Type="http://schemas.openxmlformats.org/officeDocument/2006/relationships/image" Target="../media/image767.png"/><Relationship Id="rId54" Type="http://schemas.openxmlformats.org/officeDocument/2006/relationships/customXml" Target="../ink/ink592.xml"/><Relationship Id="rId217" Type="http://schemas.openxmlformats.org/officeDocument/2006/relationships/image" Target="../media/image697.png"/><Relationship Id="rId564" Type="http://schemas.openxmlformats.org/officeDocument/2006/relationships/customXml" Target="../ink/ink847.xml"/><Relationship Id="rId424" Type="http://schemas.openxmlformats.org/officeDocument/2006/relationships/customXml" Target="../ink/ink777.xml"/><Relationship Id="rId270" Type="http://schemas.openxmlformats.org/officeDocument/2006/relationships/customXml" Target="../ink/ink700.xml"/><Relationship Id="rId65" Type="http://schemas.openxmlformats.org/officeDocument/2006/relationships/image" Target="../media/image621.png"/><Relationship Id="rId130" Type="http://schemas.openxmlformats.org/officeDocument/2006/relationships/customXml" Target="../ink/ink630.xml"/><Relationship Id="rId368" Type="http://schemas.openxmlformats.org/officeDocument/2006/relationships/customXml" Target="../ink/ink749.xml"/><Relationship Id="rId228" Type="http://schemas.openxmlformats.org/officeDocument/2006/relationships/customXml" Target="../ink/ink679.xml"/><Relationship Id="rId435" Type="http://schemas.openxmlformats.org/officeDocument/2006/relationships/image" Target="../media/image806.png"/><Relationship Id="rId281" Type="http://schemas.openxmlformats.org/officeDocument/2006/relationships/image" Target="../media/image729.png"/><Relationship Id="rId337" Type="http://schemas.openxmlformats.org/officeDocument/2006/relationships/image" Target="../media/image757.png"/><Relationship Id="rId502" Type="http://schemas.openxmlformats.org/officeDocument/2006/relationships/customXml" Target="../ink/ink816.xml"/><Relationship Id="rId34" Type="http://schemas.openxmlformats.org/officeDocument/2006/relationships/customXml" Target="../ink/ink582.xml"/><Relationship Id="rId76" Type="http://schemas.openxmlformats.org/officeDocument/2006/relationships/customXml" Target="../ink/ink603.xml"/><Relationship Id="rId141" Type="http://schemas.openxmlformats.org/officeDocument/2006/relationships/image" Target="../media/image659.png"/><Relationship Id="rId379" Type="http://schemas.openxmlformats.org/officeDocument/2006/relationships/image" Target="../media/image778.png"/><Relationship Id="rId544" Type="http://schemas.openxmlformats.org/officeDocument/2006/relationships/customXml" Target="../ink/ink837.xml"/><Relationship Id="rId7" Type="http://schemas.openxmlformats.org/officeDocument/2006/relationships/image" Target="../media/image8510.png"/><Relationship Id="rId183" Type="http://schemas.openxmlformats.org/officeDocument/2006/relationships/image" Target="../media/image680.png"/><Relationship Id="rId239" Type="http://schemas.openxmlformats.org/officeDocument/2006/relationships/image" Target="../media/image708.png"/><Relationship Id="rId390" Type="http://schemas.openxmlformats.org/officeDocument/2006/relationships/customXml" Target="../ink/ink760.xml"/><Relationship Id="rId404" Type="http://schemas.openxmlformats.org/officeDocument/2006/relationships/customXml" Target="../ink/ink767.xml"/><Relationship Id="rId446" Type="http://schemas.openxmlformats.org/officeDocument/2006/relationships/customXml" Target="../ink/ink788.xml"/><Relationship Id="rId250" Type="http://schemas.openxmlformats.org/officeDocument/2006/relationships/customXml" Target="../ink/ink690.xml"/><Relationship Id="rId292" Type="http://schemas.openxmlformats.org/officeDocument/2006/relationships/customXml" Target="../ink/ink711.xml"/><Relationship Id="rId306" Type="http://schemas.openxmlformats.org/officeDocument/2006/relationships/customXml" Target="../ink/ink718.xml"/><Relationship Id="rId488" Type="http://schemas.openxmlformats.org/officeDocument/2006/relationships/customXml" Target="../ink/ink809.xml"/><Relationship Id="rId45" Type="http://schemas.openxmlformats.org/officeDocument/2006/relationships/image" Target="../media/image611.png"/><Relationship Id="rId87" Type="http://schemas.openxmlformats.org/officeDocument/2006/relationships/image" Target="../media/image632.png"/><Relationship Id="rId110" Type="http://schemas.openxmlformats.org/officeDocument/2006/relationships/customXml" Target="../ink/ink620.xml"/><Relationship Id="rId348" Type="http://schemas.openxmlformats.org/officeDocument/2006/relationships/customXml" Target="../ink/ink739.xml"/><Relationship Id="rId513" Type="http://schemas.openxmlformats.org/officeDocument/2006/relationships/image" Target="../media/image845.png"/><Relationship Id="rId555" Type="http://schemas.openxmlformats.org/officeDocument/2006/relationships/image" Target="../media/image866.png"/><Relationship Id="rId152" Type="http://schemas.openxmlformats.org/officeDocument/2006/relationships/customXml" Target="../ink/ink641.xml"/><Relationship Id="rId194" Type="http://schemas.openxmlformats.org/officeDocument/2006/relationships/customXml" Target="../ink/ink662.xml"/><Relationship Id="rId208" Type="http://schemas.openxmlformats.org/officeDocument/2006/relationships/customXml" Target="../ink/ink669.xml"/><Relationship Id="rId415" Type="http://schemas.openxmlformats.org/officeDocument/2006/relationships/image" Target="../media/image796.png"/><Relationship Id="rId457" Type="http://schemas.openxmlformats.org/officeDocument/2006/relationships/image" Target="../media/image817.png"/><Relationship Id="rId261" Type="http://schemas.openxmlformats.org/officeDocument/2006/relationships/image" Target="../media/image719.png"/><Relationship Id="rId499" Type="http://schemas.openxmlformats.org/officeDocument/2006/relationships/image" Target="../media/image838.png"/><Relationship Id="rId14" Type="http://schemas.openxmlformats.org/officeDocument/2006/relationships/customXml" Target="../ink/ink572.xml"/><Relationship Id="rId56" Type="http://schemas.openxmlformats.org/officeDocument/2006/relationships/customXml" Target="../ink/ink593.xml"/><Relationship Id="rId317" Type="http://schemas.openxmlformats.org/officeDocument/2006/relationships/image" Target="../media/image747.png"/><Relationship Id="rId359" Type="http://schemas.openxmlformats.org/officeDocument/2006/relationships/image" Target="../media/image768.png"/><Relationship Id="rId524" Type="http://schemas.openxmlformats.org/officeDocument/2006/relationships/customXml" Target="../ink/ink827.xml"/><Relationship Id="rId566" Type="http://schemas.openxmlformats.org/officeDocument/2006/relationships/customXml" Target="../ink/ink848.xml"/><Relationship Id="rId98" Type="http://schemas.openxmlformats.org/officeDocument/2006/relationships/customXml" Target="../ink/ink614.xml"/><Relationship Id="rId121" Type="http://schemas.openxmlformats.org/officeDocument/2006/relationships/image" Target="../media/image649.png"/><Relationship Id="rId163" Type="http://schemas.openxmlformats.org/officeDocument/2006/relationships/image" Target="../media/image670.png"/><Relationship Id="rId219" Type="http://schemas.openxmlformats.org/officeDocument/2006/relationships/image" Target="../media/image698.png"/><Relationship Id="rId370" Type="http://schemas.openxmlformats.org/officeDocument/2006/relationships/customXml" Target="../ink/ink750.xml"/><Relationship Id="rId426" Type="http://schemas.openxmlformats.org/officeDocument/2006/relationships/customXml" Target="../ink/ink778.xml"/><Relationship Id="rId230" Type="http://schemas.openxmlformats.org/officeDocument/2006/relationships/customXml" Target="../ink/ink680.xml"/><Relationship Id="rId468" Type="http://schemas.openxmlformats.org/officeDocument/2006/relationships/customXml" Target="../ink/ink799.xml"/><Relationship Id="rId25" Type="http://schemas.openxmlformats.org/officeDocument/2006/relationships/image" Target="../media/image601.png"/><Relationship Id="rId67" Type="http://schemas.openxmlformats.org/officeDocument/2006/relationships/image" Target="../media/image622.png"/><Relationship Id="rId272" Type="http://schemas.openxmlformats.org/officeDocument/2006/relationships/customXml" Target="../ink/ink701.xml"/><Relationship Id="rId328" Type="http://schemas.openxmlformats.org/officeDocument/2006/relationships/customXml" Target="../ink/ink729.xml"/><Relationship Id="rId535" Type="http://schemas.openxmlformats.org/officeDocument/2006/relationships/image" Target="../media/image856.png"/><Relationship Id="rId132" Type="http://schemas.openxmlformats.org/officeDocument/2006/relationships/customXml" Target="../ink/ink631.xml"/><Relationship Id="rId174" Type="http://schemas.openxmlformats.org/officeDocument/2006/relationships/customXml" Target="../ink/ink652.xml"/><Relationship Id="rId381" Type="http://schemas.openxmlformats.org/officeDocument/2006/relationships/image" Target="../media/image779.png"/><Relationship Id="rId241" Type="http://schemas.openxmlformats.org/officeDocument/2006/relationships/image" Target="../media/image709.png"/><Relationship Id="rId437" Type="http://schemas.openxmlformats.org/officeDocument/2006/relationships/image" Target="../media/image807.png"/><Relationship Id="rId479" Type="http://schemas.openxmlformats.org/officeDocument/2006/relationships/image" Target="../media/image828.png"/><Relationship Id="rId36" Type="http://schemas.openxmlformats.org/officeDocument/2006/relationships/customXml" Target="../ink/ink583.xml"/><Relationship Id="rId283" Type="http://schemas.openxmlformats.org/officeDocument/2006/relationships/image" Target="../media/image730.png"/><Relationship Id="rId339" Type="http://schemas.openxmlformats.org/officeDocument/2006/relationships/image" Target="../media/image758.png"/><Relationship Id="rId490" Type="http://schemas.openxmlformats.org/officeDocument/2006/relationships/customXml" Target="../ink/ink810.xml"/><Relationship Id="rId504" Type="http://schemas.openxmlformats.org/officeDocument/2006/relationships/customXml" Target="../ink/ink817.xml"/><Relationship Id="rId546" Type="http://schemas.openxmlformats.org/officeDocument/2006/relationships/customXml" Target="../ink/ink838.xml"/><Relationship Id="rId78" Type="http://schemas.openxmlformats.org/officeDocument/2006/relationships/customXml" Target="../ink/ink604.xml"/><Relationship Id="rId101" Type="http://schemas.openxmlformats.org/officeDocument/2006/relationships/image" Target="../media/image639.png"/><Relationship Id="rId143" Type="http://schemas.openxmlformats.org/officeDocument/2006/relationships/image" Target="../media/image660.png"/><Relationship Id="rId185" Type="http://schemas.openxmlformats.org/officeDocument/2006/relationships/image" Target="../media/image681.png"/><Relationship Id="rId350" Type="http://schemas.openxmlformats.org/officeDocument/2006/relationships/customXml" Target="../ink/ink740.xml"/><Relationship Id="rId406" Type="http://schemas.openxmlformats.org/officeDocument/2006/relationships/customXml" Target="../ink/ink768.xml"/><Relationship Id="rId9" Type="http://schemas.openxmlformats.org/officeDocument/2006/relationships/image" Target="../media/image593.png"/><Relationship Id="rId210" Type="http://schemas.openxmlformats.org/officeDocument/2006/relationships/customXml" Target="../ink/ink670.xml"/><Relationship Id="rId392" Type="http://schemas.openxmlformats.org/officeDocument/2006/relationships/customXml" Target="../ink/ink761.xml"/><Relationship Id="rId448" Type="http://schemas.openxmlformats.org/officeDocument/2006/relationships/customXml" Target="../ink/ink789.xml"/><Relationship Id="rId252" Type="http://schemas.openxmlformats.org/officeDocument/2006/relationships/customXml" Target="../ink/ink691.xml"/><Relationship Id="rId294" Type="http://schemas.openxmlformats.org/officeDocument/2006/relationships/customXml" Target="../ink/ink712.xml"/><Relationship Id="rId308" Type="http://schemas.openxmlformats.org/officeDocument/2006/relationships/customXml" Target="../ink/ink719.xml"/><Relationship Id="rId515" Type="http://schemas.openxmlformats.org/officeDocument/2006/relationships/image" Target="../media/image846.png"/><Relationship Id="rId47" Type="http://schemas.openxmlformats.org/officeDocument/2006/relationships/image" Target="../media/image612.png"/><Relationship Id="rId89" Type="http://schemas.openxmlformats.org/officeDocument/2006/relationships/image" Target="../media/image633.png"/><Relationship Id="rId112" Type="http://schemas.openxmlformats.org/officeDocument/2006/relationships/customXml" Target="../ink/ink621.xml"/><Relationship Id="rId154" Type="http://schemas.openxmlformats.org/officeDocument/2006/relationships/customXml" Target="../ink/ink642.xml"/><Relationship Id="rId361" Type="http://schemas.openxmlformats.org/officeDocument/2006/relationships/image" Target="../media/image769.png"/><Relationship Id="rId557" Type="http://schemas.openxmlformats.org/officeDocument/2006/relationships/image" Target="../media/image867.png"/><Relationship Id="rId196" Type="http://schemas.openxmlformats.org/officeDocument/2006/relationships/customXml" Target="../ink/ink663.xml"/><Relationship Id="rId417" Type="http://schemas.openxmlformats.org/officeDocument/2006/relationships/image" Target="../media/image797.png"/><Relationship Id="rId459" Type="http://schemas.openxmlformats.org/officeDocument/2006/relationships/image" Target="../media/image818.png"/><Relationship Id="rId16" Type="http://schemas.openxmlformats.org/officeDocument/2006/relationships/customXml" Target="../ink/ink573.xml"/><Relationship Id="rId221" Type="http://schemas.openxmlformats.org/officeDocument/2006/relationships/image" Target="../media/image699.png"/><Relationship Id="rId263" Type="http://schemas.openxmlformats.org/officeDocument/2006/relationships/image" Target="../media/image720.png"/><Relationship Id="rId319" Type="http://schemas.openxmlformats.org/officeDocument/2006/relationships/image" Target="../media/image748.png"/><Relationship Id="rId470" Type="http://schemas.openxmlformats.org/officeDocument/2006/relationships/customXml" Target="../ink/ink800.xml"/><Relationship Id="rId526" Type="http://schemas.openxmlformats.org/officeDocument/2006/relationships/customXml" Target="../ink/ink828.xml"/><Relationship Id="rId58" Type="http://schemas.openxmlformats.org/officeDocument/2006/relationships/customXml" Target="../ink/ink594.xml"/><Relationship Id="rId123" Type="http://schemas.openxmlformats.org/officeDocument/2006/relationships/image" Target="../media/image650.png"/><Relationship Id="rId330" Type="http://schemas.openxmlformats.org/officeDocument/2006/relationships/customXml" Target="../ink/ink730.xml"/><Relationship Id="rId568" Type="http://schemas.openxmlformats.org/officeDocument/2006/relationships/customXml" Target="../ink/ink849.xml"/><Relationship Id="rId165" Type="http://schemas.openxmlformats.org/officeDocument/2006/relationships/image" Target="../media/image671.png"/><Relationship Id="rId372" Type="http://schemas.openxmlformats.org/officeDocument/2006/relationships/customXml" Target="../ink/ink751.xml"/><Relationship Id="rId428" Type="http://schemas.openxmlformats.org/officeDocument/2006/relationships/customXml" Target="../ink/ink779.xml"/><Relationship Id="rId232" Type="http://schemas.openxmlformats.org/officeDocument/2006/relationships/customXml" Target="../ink/ink681.xml"/><Relationship Id="rId274" Type="http://schemas.openxmlformats.org/officeDocument/2006/relationships/customXml" Target="../ink/ink702.xml"/><Relationship Id="rId481" Type="http://schemas.openxmlformats.org/officeDocument/2006/relationships/image" Target="../media/image829.png"/><Relationship Id="rId27" Type="http://schemas.openxmlformats.org/officeDocument/2006/relationships/image" Target="../media/image602.png"/><Relationship Id="rId69" Type="http://schemas.openxmlformats.org/officeDocument/2006/relationships/image" Target="../media/image623.png"/><Relationship Id="rId134" Type="http://schemas.openxmlformats.org/officeDocument/2006/relationships/customXml" Target="../ink/ink632.xml"/><Relationship Id="rId537" Type="http://schemas.openxmlformats.org/officeDocument/2006/relationships/image" Target="../media/image857.png"/><Relationship Id="rId80" Type="http://schemas.openxmlformats.org/officeDocument/2006/relationships/customXml" Target="../ink/ink605.xml"/><Relationship Id="rId176" Type="http://schemas.openxmlformats.org/officeDocument/2006/relationships/customXml" Target="../ink/ink653.xml"/><Relationship Id="rId341" Type="http://schemas.openxmlformats.org/officeDocument/2006/relationships/image" Target="../media/image759.png"/><Relationship Id="rId383" Type="http://schemas.openxmlformats.org/officeDocument/2006/relationships/image" Target="../media/image780.png"/><Relationship Id="rId439" Type="http://schemas.openxmlformats.org/officeDocument/2006/relationships/image" Target="../media/image808.png"/><Relationship Id="rId201" Type="http://schemas.openxmlformats.org/officeDocument/2006/relationships/image" Target="../media/image689.png"/><Relationship Id="rId243" Type="http://schemas.openxmlformats.org/officeDocument/2006/relationships/image" Target="../media/image710.png"/><Relationship Id="rId285" Type="http://schemas.openxmlformats.org/officeDocument/2006/relationships/image" Target="../media/image731.png"/><Relationship Id="rId450" Type="http://schemas.openxmlformats.org/officeDocument/2006/relationships/customXml" Target="../ink/ink790.xml"/><Relationship Id="rId506" Type="http://schemas.openxmlformats.org/officeDocument/2006/relationships/customXml" Target="../ink/ink818.xml"/><Relationship Id="rId38" Type="http://schemas.openxmlformats.org/officeDocument/2006/relationships/customXml" Target="../ink/ink584.xml"/><Relationship Id="rId103" Type="http://schemas.openxmlformats.org/officeDocument/2006/relationships/image" Target="../media/image640.png"/><Relationship Id="rId310" Type="http://schemas.openxmlformats.org/officeDocument/2006/relationships/customXml" Target="../ink/ink720.xml"/><Relationship Id="rId492" Type="http://schemas.openxmlformats.org/officeDocument/2006/relationships/customXml" Target="../ink/ink811.xml"/><Relationship Id="rId548" Type="http://schemas.openxmlformats.org/officeDocument/2006/relationships/customXml" Target="../ink/ink839.xml"/><Relationship Id="rId91" Type="http://schemas.openxmlformats.org/officeDocument/2006/relationships/image" Target="../media/image634.png"/><Relationship Id="rId145" Type="http://schemas.openxmlformats.org/officeDocument/2006/relationships/image" Target="../media/image661.png"/><Relationship Id="rId187" Type="http://schemas.openxmlformats.org/officeDocument/2006/relationships/image" Target="../media/image682.png"/><Relationship Id="rId352" Type="http://schemas.openxmlformats.org/officeDocument/2006/relationships/customXml" Target="../ink/ink741.xml"/><Relationship Id="rId394" Type="http://schemas.openxmlformats.org/officeDocument/2006/relationships/customXml" Target="../ink/ink762.xml"/><Relationship Id="rId408" Type="http://schemas.openxmlformats.org/officeDocument/2006/relationships/customXml" Target="../ink/ink769.xml"/><Relationship Id="rId212" Type="http://schemas.openxmlformats.org/officeDocument/2006/relationships/customXml" Target="../ink/ink671.xml"/><Relationship Id="rId254" Type="http://schemas.openxmlformats.org/officeDocument/2006/relationships/customXml" Target="../ink/ink692.xml"/><Relationship Id="rId49" Type="http://schemas.openxmlformats.org/officeDocument/2006/relationships/image" Target="../media/image613.png"/><Relationship Id="rId114" Type="http://schemas.openxmlformats.org/officeDocument/2006/relationships/customXml" Target="../ink/ink622.xml"/><Relationship Id="rId296" Type="http://schemas.openxmlformats.org/officeDocument/2006/relationships/customXml" Target="../ink/ink713.xml"/><Relationship Id="rId461" Type="http://schemas.openxmlformats.org/officeDocument/2006/relationships/image" Target="../media/image819.png"/><Relationship Id="rId517" Type="http://schemas.openxmlformats.org/officeDocument/2006/relationships/image" Target="../media/image847.png"/><Relationship Id="rId559" Type="http://schemas.openxmlformats.org/officeDocument/2006/relationships/image" Target="../media/image868.png"/><Relationship Id="rId60" Type="http://schemas.openxmlformats.org/officeDocument/2006/relationships/customXml" Target="../ink/ink595.xml"/><Relationship Id="rId156" Type="http://schemas.openxmlformats.org/officeDocument/2006/relationships/customXml" Target="../ink/ink643.xml"/><Relationship Id="rId198" Type="http://schemas.openxmlformats.org/officeDocument/2006/relationships/customXml" Target="../ink/ink664.xml"/><Relationship Id="rId321" Type="http://schemas.openxmlformats.org/officeDocument/2006/relationships/image" Target="../media/image749.png"/><Relationship Id="rId363" Type="http://schemas.openxmlformats.org/officeDocument/2006/relationships/image" Target="../media/image770.png"/><Relationship Id="rId419" Type="http://schemas.openxmlformats.org/officeDocument/2006/relationships/image" Target="../media/image798.png"/><Relationship Id="rId570" Type="http://schemas.openxmlformats.org/officeDocument/2006/relationships/customXml" Target="../ink/ink850.xml"/><Relationship Id="rId223" Type="http://schemas.openxmlformats.org/officeDocument/2006/relationships/image" Target="../media/image700.png"/><Relationship Id="rId430" Type="http://schemas.openxmlformats.org/officeDocument/2006/relationships/customXml" Target="../ink/ink780.xml"/><Relationship Id="rId18" Type="http://schemas.openxmlformats.org/officeDocument/2006/relationships/customXml" Target="../ink/ink574.xml"/><Relationship Id="rId265" Type="http://schemas.openxmlformats.org/officeDocument/2006/relationships/image" Target="../media/image721.png"/><Relationship Id="rId472" Type="http://schemas.openxmlformats.org/officeDocument/2006/relationships/customXml" Target="../ink/ink801.xml"/><Relationship Id="rId528" Type="http://schemas.openxmlformats.org/officeDocument/2006/relationships/customXml" Target="../ink/ink829.xml"/><Relationship Id="rId125" Type="http://schemas.openxmlformats.org/officeDocument/2006/relationships/image" Target="../media/image651.png"/><Relationship Id="rId167" Type="http://schemas.openxmlformats.org/officeDocument/2006/relationships/image" Target="../media/image672.png"/><Relationship Id="rId332" Type="http://schemas.openxmlformats.org/officeDocument/2006/relationships/customXml" Target="../ink/ink731.xml"/><Relationship Id="rId374" Type="http://schemas.openxmlformats.org/officeDocument/2006/relationships/customXml" Target="../ink/ink752.xml"/><Relationship Id="rId71" Type="http://schemas.openxmlformats.org/officeDocument/2006/relationships/image" Target="../media/image624.png"/><Relationship Id="rId234" Type="http://schemas.openxmlformats.org/officeDocument/2006/relationships/customXml" Target="../ink/ink682.xml"/><Relationship Id="rId2" Type="http://schemas.openxmlformats.org/officeDocument/2006/relationships/image" Target="../media/image9310.png"/><Relationship Id="rId29" Type="http://schemas.openxmlformats.org/officeDocument/2006/relationships/image" Target="../media/image603.png"/><Relationship Id="rId276" Type="http://schemas.openxmlformats.org/officeDocument/2006/relationships/customXml" Target="../ink/ink703.xml"/><Relationship Id="rId441" Type="http://schemas.openxmlformats.org/officeDocument/2006/relationships/image" Target="../media/image809.png"/><Relationship Id="rId483" Type="http://schemas.openxmlformats.org/officeDocument/2006/relationships/image" Target="../media/image830.png"/><Relationship Id="rId539" Type="http://schemas.openxmlformats.org/officeDocument/2006/relationships/image" Target="../media/image858.png"/><Relationship Id="rId40" Type="http://schemas.openxmlformats.org/officeDocument/2006/relationships/customXml" Target="../ink/ink585.xml"/><Relationship Id="rId136" Type="http://schemas.openxmlformats.org/officeDocument/2006/relationships/customXml" Target="../ink/ink633.xml"/><Relationship Id="rId178" Type="http://schemas.openxmlformats.org/officeDocument/2006/relationships/customXml" Target="../ink/ink654.xml"/><Relationship Id="rId301" Type="http://schemas.openxmlformats.org/officeDocument/2006/relationships/image" Target="../media/image739.png"/><Relationship Id="rId343" Type="http://schemas.openxmlformats.org/officeDocument/2006/relationships/image" Target="../media/image760.png"/><Relationship Id="rId550" Type="http://schemas.openxmlformats.org/officeDocument/2006/relationships/customXml" Target="../ink/ink840.xml"/><Relationship Id="rId82" Type="http://schemas.openxmlformats.org/officeDocument/2006/relationships/customXml" Target="../ink/ink606.xml"/><Relationship Id="rId203" Type="http://schemas.openxmlformats.org/officeDocument/2006/relationships/image" Target="../media/image690.png"/><Relationship Id="rId385" Type="http://schemas.openxmlformats.org/officeDocument/2006/relationships/image" Target="../media/image781.png"/><Relationship Id="rId245" Type="http://schemas.openxmlformats.org/officeDocument/2006/relationships/image" Target="../media/image711.png"/><Relationship Id="rId287" Type="http://schemas.openxmlformats.org/officeDocument/2006/relationships/image" Target="../media/image732.png"/><Relationship Id="rId410" Type="http://schemas.openxmlformats.org/officeDocument/2006/relationships/customXml" Target="../ink/ink770.xml"/><Relationship Id="rId452" Type="http://schemas.openxmlformats.org/officeDocument/2006/relationships/customXml" Target="../ink/ink791.xml"/><Relationship Id="rId494" Type="http://schemas.openxmlformats.org/officeDocument/2006/relationships/customXml" Target="../ink/ink812.xml"/><Relationship Id="rId508" Type="http://schemas.openxmlformats.org/officeDocument/2006/relationships/customXml" Target="../ink/ink819.xml"/><Relationship Id="rId105" Type="http://schemas.openxmlformats.org/officeDocument/2006/relationships/image" Target="../media/image641.png"/><Relationship Id="rId147" Type="http://schemas.openxmlformats.org/officeDocument/2006/relationships/image" Target="../media/image662.png"/><Relationship Id="rId312" Type="http://schemas.openxmlformats.org/officeDocument/2006/relationships/customXml" Target="../ink/ink721.xml"/><Relationship Id="rId354" Type="http://schemas.openxmlformats.org/officeDocument/2006/relationships/customXml" Target="../ink/ink742.xml"/><Relationship Id="rId51" Type="http://schemas.openxmlformats.org/officeDocument/2006/relationships/image" Target="../media/image614.png"/><Relationship Id="rId93" Type="http://schemas.openxmlformats.org/officeDocument/2006/relationships/image" Target="../media/image635.png"/><Relationship Id="rId189" Type="http://schemas.openxmlformats.org/officeDocument/2006/relationships/image" Target="../media/image683.png"/><Relationship Id="rId396" Type="http://schemas.openxmlformats.org/officeDocument/2006/relationships/customXml" Target="../ink/ink763.xml"/><Relationship Id="rId561" Type="http://schemas.openxmlformats.org/officeDocument/2006/relationships/image" Target="../media/image869.png"/><Relationship Id="rId214" Type="http://schemas.openxmlformats.org/officeDocument/2006/relationships/customXml" Target="../ink/ink672.xml"/><Relationship Id="rId256" Type="http://schemas.openxmlformats.org/officeDocument/2006/relationships/customXml" Target="../ink/ink693.xml"/><Relationship Id="rId298" Type="http://schemas.openxmlformats.org/officeDocument/2006/relationships/customXml" Target="../ink/ink714.xml"/><Relationship Id="rId421" Type="http://schemas.openxmlformats.org/officeDocument/2006/relationships/image" Target="../media/image799.png"/><Relationship Id="rId463" Type="http://schemas.openxmlformats.org/officeDocument/2006/relationships/image" Target="../media/image820.png"/><Relationship Id="rId519" Type="http://schemas.openxmlformats.org/officeDocument/2006/relationships/image" Target="../media/image848.png"/><Relationship Id="rId116" Type="http://schemas.openxmlformats.org/officeDocument/2006/relationships/customXml" Target="../ink/ink623.xml"/><Relationship Id="rId158" Type="http://schemas.openxmlformats.org/officeDocument/2006/relationships/customXml" Target="../ink/ink644.xml"/><Relationship Id="rId323" Type="http://schemas.openxmlformats.org/officeDocument/2006/relationships/image" Target="../media/image750.png"/><Relationship Id="rId530" Type="http://schemas.openxmlformats.org/officeDocument/2006/relationships/customXml" Target="../ink/ink830.xml"/><Relationship Id="rId20" Type="http://schemas.openxmlformats.org/officeDocument/2006/relationships/customXml" Target="../ink/ink575.xml"/><Relationship Id="rId62" Type="http://schemas.openxmlformats.org/officeDocument/2006/relationships/customXml" Target="../ink/ink596.xml"/><Relationship Id="rId365" Type="http://schemas.openxmlformats.org/officeDocument/2006/relationships/image" Target="../media/image771.png"/><Relationship Id="rId572" Type="http://schemas.openxmlformats.org/officeDocument/2006/relationships/customXml" Target="../ink/ink851.xml"/><Relationship Id="rId225" Type="http://schemas.openxmlformats.org/officeDocument/2006/relationships/image" Target="../media/image701.png"/><Relationship Id="rId267" Type="http://schemas.openxmlformats.org/officeDocument/2006/relationships/image" Target="../media/image722.png"/><Relationship Id="rId432" Type="http://schemas.openxmlformats.org/officeDocument/2006/relationships/customXml" Target="../ink/ink781.xml"/><Relationship Id="rId474" Type="http://schemas.openxmlformats.org/officeDocument/2006/relationships/customXml" Target="../ink/ink802.xml"/><Relationship Id="rId127" Type="http://schemas.openxmlformats.org/officeDocument/2006/relationships/image" Target="../media/image652.png"/><Relationship Id="rId31" Type="http://schemas.openxmlformats.org/officeDocument/2006/relationships/image" Target="../media/image604.png"/><Relationship Id="rId73" Type="http://schemas.openxmlformats.org/officeDocument/2006/relationships/image" Target="../media/image625.png"/><Relationship Id="rId169" Type="http://schemas.openxmlformats.org/officeDocument/2006/relationships/image" Target="../media/image673.png"/><Relationship Id="rId334" Type="http://schemas.openxmlformats.org/officeDocument/2006/relationships/customXml" Target="../ink/ink732.xml"/><Relationship Id="rId376" Type="http://schemas.openxmlformats.org/officeDocument/2006/relationships/customXml" Target="../ink/ink753.xml"/><Relationship Id="rId541" Type="http://schemas.openxmlformats.org/officeDocument/2006/relationships/image" Target="../media/image859.png"/><Relationship Id="rId4" Type="http://schemas.openxmlformats.org/officeDocument/2006/relationships/image" Target="../media/image592.emf"/><Relationship Id="rId180" Type="http://schemas.openxmlformats.org/officeDocument/2006/relationships/customXml" Target="../ink/ink655.xml"/><Relationship Id="rId236" Type="http://schemas.openxmlformats.org/officeDocument/2006/relationships/customXml" Target="../ink/ink683.xml"/><Relationship Id="rId278" Type="http://schemas.openxmlformats.org/officeDocument/2006/relationships/customXml" Target="../ink/ink704.xml"/><Relationship Id="rId401" Type="http://schemas.openxmlformats.org/officeDocument/2006/relationships/image" Target="../media/image789.png"/><Relationship Id="rId443" Type="http://schemas.openxmlformats.org/officeDocument/2006/relationships/image" Target="../media/image810.png"/><Relationship Id="rId303" Type="http://schemas.openxmlformats.org/officeDocument/2006/relationships/image" Target="../media/image740.png"/><Relationship Id="rId485" Type="http://schemas.openxmlformats.org/officeDocument/2006/relationships/image" Target="../media/image831.png"/><Relationship Id="rId42" Type="http://schemas.openxmlformats.org/officeDocument/2006/relationships/customXml" Target="../ink/ink586.xml"/><Relationship Id="rId84" Type="http://schemas.openxmlformats.org/officeDocument/2006/relationships/customXml" Target="../ink/ink607.xml"/><Relationship Id="rId138" Type="http://schemas.openxmlformats.org/officeDocument/2006/relationships/customXml" Target="../ink/ink634.xml"/><Relationship Id="rId345" Type="http://schemas.openxmlformats.org/officeDocument/2006/relationships/image" Target="../media/image761.png"/><Relationship Id="rId387" Type="http://schemas.openxmlformats.org/officeDocument/2006/relationships/image" Target="../media/image782.png"/><Relationship Id="rId510" Type="http://schemas.openxmlformats.org/officeDocument/2006/relationships/customXml" Target="../ink/ink820.xml"/><Relationship Id="rId552" Type="http://schemas.openxmlformats.org/officeDocument/2006/relationships/customXml" Target="../ink/ink841.xml"/><Relationship Id="rId191" Type="http://schemas.openxmlformats.org/officeDocument/2006/relationships/image" Target="../media/image684.png"/><Relationship Id="rId205" Type="http://schemas.openxmlformats.org/officeDocument/2006/relationships/image" Target="../media/image691.png"/><Relationship Id="rId247" Type="http://schemas.openxmlformats.org/officeDocument/2006/relationships/image" Target="../media/image712.png"/><Relationship Id="rId412" Type="http://schemas.openxmlformats.org/officeDocument/2006/relationships/customXml" Target="../ink/ink771.xml"/><Relationship Id="rId107" Type="http://schemas.openxmlformats.org/officeDocument/2006/relationships/image" Target="../media/image642.png"/><Relationship Id="rId289" Type="http://schemas.openxmlformats.org/officeDocument/2006/relationships/image" Target="../media/image733.png"/><Relationship Id="rId454" Type="http://schemas.openxmlformats.org/officeDocument/2006/relationships/customXml" Target="../ink/ink792.xml"/><Relationship Id="rId496" Type="http://schemas.openxmlformats.org/officeDocument/2006/relationships/customXml" Target="../ink/ink813.xml"/><Relationship Id="rId11" Type="http://schemas.openxmlformats.org/officeDocument/2006/relationships/image" Target="../media/image594.png"/><Relationship Id="rId53" Type="http://schemas.openxmlformats.org/officeDocument/2006/relationships/image" Target="../media/image615.png"/><Relationship Id="rId149" Type="http://schemas.openxmlformats.org/officeDocument/2006/relationships/image" Target="../media/image663.png"/><Relationship Id="rId314" Type="http://schemas.openxmlformats.org/officeDocument/2006/relationships/customXml" Target="../ink/ink722.xml"/><Relationship Id="rId356" Type="http://schemas.openxmlformats.org/officeDocument/2006/relationships/customXml" Target="../ink/ink743.xml"/><Relationship Id="rId398" Type="http://schemas.openxmlformats.org/officeDocument/2006/relationships/customXml" Target="../ink/ink764.xml"/><Relationship Id="rId521" Type="http://schemas.openxmlformats.org/officeDocument/2006/relationships/image" Target="../media/image849.png"/><Relationship Id="rId563" Type="http://schemas.openxmlformats.org/officeDocument/2006/relationships/image" Target="../media/image870.png"/><Relationship Id="rId95" Type="http://schemas.openxmlformats.org/officeDocument/2006/relationships/image" Target="../media/image636.png"/><Relationship Id="rId160" Type="http://schemas.openxmlformats.org/officeDocument/2006/relationships/customXml" Target="../ink/ink645.xml"/><Relationship Id="rId216" Type="http://schemas.openxmlformats.org/officeDocument/2006/relationships/customXml" Target="../ink/ink673.xml"/><Relationship Id="rId423" Type="http://schemas.openxmlformats.org/officeDocument/2006/relationships/image" Target="../media/image800.png"/><Relationship Id="rId258" Type="http://schemas.openxmlformats.org/officeDocument/2006/relationships/customXml" Target="../ink/ink694.xml"/><Relationship Id="rId465" Type="http://schemas.openxmlformats.org/officeDocument/2006/relationships/image" Target="../media/image821.png"/><Relationship Id="rId22" Type="http://schemas.openxmlformats.org/officeDocument/2006/relationships/customXml" Target="../ink/ink576.xml"/><Relationship Id="rId64" Type="http://schemas.openxmlformats.org/officeDocument/2006/relationships/customXml" Target="../ink/ink597.xml"/><Relationship Id="rId118" Type="http://schemas.openxmlformats.org/officeDocument/2006/relationships/customXml" Target="../ink/ink624.xml"/><Relationship Id="rId325" Type="http://schemas.openxmlformats.org/officeDocument/2006/relationships/image" Target="../media/image751.png"/><Relationship Id="rId367" Type="http://schemas.openxmlformats.org/officeDocument/2006/relationships/image" Target="../media/image772.png"/><Relationship Id="rId532" Type="http://schemas.openxmlformats.org/officeDocument/2006/relationships/customXml" Target="../ink/ink831.xml"/><Relationship Id="rId171" Type="http://schemas.openxmlformats.org/officeDocument/2006/relationships/image" Target="../media/image674.png"/><Relationship Id="rId227" Type="http://schemas.openxmlformats.org/officeDocument/2006/relationships/image" Target="../media/image702.png"/><Relationship Id="rId269" Type="http://schemas.openxmlformats.org/officeDocument/2006/relationships/image" Target="../media/image723.png"/><Relationship Id="rId434" Type="http://schemas.openxmlformats.org/officeDocument/2006/relationships/customXml" Target="../ink/ink782.xml"/><Relationship Id="rId476" Type="http://schemas.openxmlformats.org/officeDocument/2006/relationships/customXml" Target="../ink/ink803.xml"/><Relationship Id="rId33" Type="http://schemas.openxmlformats.org/officeDocument/2006/relationships/image" Target="../media/image605.png"/><Relationship Id="rId129" Type="http://schemas.openxmlformats.org/officeDocument/2006/relationships/image" Target="../media/image653.png"/><Relationship Id="rId280" Type="http://schemas.openxmlformats.org/officeDocument/2006/relationships/customXml" Target="../ink/ink705.xml"/><Relationship Id="rId336" Type="http://schemas.openxmlformats.org/officeDocument/2006/relationships/customXml" Target="../ink/ink733.xml"/><Relationship Id="rId501" Type="http://schemas.openxmlformats.org/officeDocument/2006/relationships/image" Target="../media/image839.png"/><Relationship Id="rId543" Type="http://schemas.openxmlformats.org/officeDocument/2006/relationships/image" Target="../media/image860.png"/><Relationship Id="rId75" Type="http://schemas.openxmlformats.org/officeDocument/2006/relationships/image" Target="../media/image626.png"/><Relationship Id="rId140" Type="http://schemas.openxmlformats.org/officeDocument/2006/relationships/customXml" Target="../ink/ink635.xml"/><Relationship Id="rId182" Type="http://schemas.openxmlformats.org/officeDocument/2006/relationships/customXml" Target="../ink/ink656.xml"/><Relationship Id="rId378" Type="http://schemas.openxmlformats.org/officeDocument/2006/relationships/customXml" Target="../ink/ink754.xml"/><Relationship Id="rId403" Type="http://schemas.openxmlformats.org/officeDocument/2006/relationships/image" Target="../media/image790.png"/><Relationship Id="rId6" Type="http://schemas.openxmlformats.org/officeDocument/2006/relationships/image" Target="../media/image8410.png"/><Relationship Id="rId238" Type="http://schemas.openxmlformats.org/officeDocument/2006/relationships/customXml" Target="../ink/ink684.xml"/><Relationship Id="rId445" Type="http://schemas.openxmlformats.org/officeDocument/2006/relationships/image" Target="../media/image811.png"/><Relationship Id="rId487" Type="http://schemas.openxmlformats.org/officeDocument/2006/relationships/image" Target="../media/image832.png"/><Relationship Id="rId291" Type="http://schemas.openxmlformats.org/officeDocument/2006/relationships/image" Target="../media/image734.png"/><Relationship Id="rId305" Type="http://schemas.openxmlformats.org/officeDocument/2006/relationships/image" Target="../media/image741.png"/><Relationship Id="rId347" Type="http://schemas.openxmlformats.org/officeDocument/2006/relationships/image" Target="../media/image762.png"/><Relationship Id="rId512" Type="http://schemas.openxmlformats.org/officeDocument/2006/relationships/customXml" Target="../ink/ink821.xml"/><Relationship Id="rId44" Type="http://schemas.openxmlformats.org/officeDocument/2006/relationships/customXml" Target="../ink/ink587.xml"/><Relationship Id="rId86" Type="http://schemas.openxmlformats.org/officeDocument/2006/relationships/customXml" Target="../ink/ink608.xml"/><Relationship Id="rId151" Type="http://schemas.openxmlformats.org/officeDocument/2006/relationships/image" Target="../media/image664.png"/><Relationship Id="rId389" Type="http://schemas.openxmlformats.org/officeDocument/2006/relationships/image" Target="../media/image783.png"/><Relationship Id="rId554" Type="http://schemas.openxmlformats.org/officeDocument/2006/relationships/customXml" Target="../ink/ink842.xml"/><Relationship Id="rId193" Type="http://schemas.openxmlformats.org/officeDocument/2006/relationships/image" Target="../media/image685.png"/><Relationship Id="rId207" Type="http://schemas.openxmlformats.org/officeDocument/2006/relationships/image" Target="../media/image692.png"/><Relationship Id="rId249" Type="http://schemas.openxmlformats.org/officeDocument/2006/relationships/image" Target="../media/image713.png"/><Relationship Id="rId414" Type="http://schemas.openxmlformats.org/officeDocument/2006/relationships/customXml" Target="../ink/ink772.xml"/><Relationship Id="rId456" Type="http://schemas.openxmlformats.org/officeDocument/2006/relationships/customXml" Target="../ink/ink793.xml"/><Relationship Id="rId498" Type="http://schemas.openxmlformats.org/officeDocument/2006/relationships/customXml" Target="../ink/ink814.xml"/><Relationship Id="rId13" Type="http://schemas.openxmlformats.org/officeDocument/2006/relationships/image" Target="../media/image595.png"/><Relationship Id="rId109" Type="http://schemas.openxmlformats.org/officeDocument/2006/relationships/image" Target="../media/image643.png"/><Relationship Id="rId260" Type="http://schemas.openxmlformats.org/officeDocument/2006/relationships/customXml" Target="../ink/ink695.xml"/><Relationship Id="rId316" Type="http://schemas.openxmlformats.org/officeDocument/2006/relationships/customXml" Target="../ink/ink723.xml"/><Relationship Id="rId523" Type="http://schemas.openxmlformats.org/officeDocument/2006/relationships/image" Target="../media/image850.png"/><Relationship Id="rId55" Type="http://schemas.openxmlformats.org/officeDocument/2006/relationships/image" Target="../media/image616.png"/><Relationship Id="rId97" Type="http://schemas.openxmlformats.org/officeDocument/2006/relationships/image" Target="../media/image637.png"/><Relationship Id="rId120" Type="http://schemas.openxmlformats.org/officeDocument/2006/relationships/customXml" Target="../ink/ink625.xml"/><Relationship Id="rId358" Type="http://schemas.openxmlformats.org/officeDocument/2006/relationships/customXml" Target="../ink/ink744.xml"/><Relationship Id="rId565" Type="http://schemas.openxmlformats.org/officeDocument/2006/relationships/image" Target="../media/image871.png"/><Relationship Id="rId162" Type="http://schemas.openxmlformats.org/officeDocument/2006/relationships/customXml" Target="../ink/ink646.xml"/><Relationship Id="rId218" Type="http://schemas.openxmlformats.org/officeDocument/2006/relationships/customXml" Target="../ink/ink674.xml"/><Relationship Id="rId425" Type="http://schemas.openxmlformats.org/officeDocument/2006/relationships/image" Target="../media/image801.png"/><Relationship Id="rId467" Type="http://schemas.openxmlformats.org/officeDocument/2006/relationships/image" Target="../media/image822.png"/><Relationship Id="rId271" Type="http://schemas.openxmlformats.org/officeDocument/2006/relationships/image" Target="../media/image724.png"/><Relationship Id="rId24" Type="http://schemas.openxmlformats.org/officeDocument/2006/relationships/customXml" Target="../ink/ink577.xml"/><Relationship Id="rId66" Type="http://schemas.openxmlformats.org/officeDocument/2006/relationships/customXml" Target="../ink/ink598.xml"/><Relationship Id="rId131" Type="http://schemas.openxmlformats.org/officeDocument/2006/relationships/image" Target="../media/image654.png"/><Relationship Id="rId327" Type="http://schemas.openxmlformats.org/officeDocument/2006/relationships/image" Target="../media/image752.png"/><Relationship Id="rId369" Type="http://schemas.openxmlformats.org/officeDocument/2006/relationships/image" Target="../media/image773.png"/><Relationship Id="rId534" Type="http://schemas.openxmlformats.org/officeDocument/2006/relationships/customXml" Target="../ink/ink832.xml"/><Relationship Id="rId173" Type="http://schemas.openxmlformats.org/officeDocument/2006/relationships/image" Target="../media/image675.png"/><Relationship Id="rId229" Type="http://schemas.openxmlformats.org/officeDocument/2006/relationships/image" Target="../media/image703.png"/><Relationship Id="rId380" Type="http://schemas.openxmlformats.org/officeDocument/2006/relationships/customXml" Target="../ink/ink755.xml"/><Relationship Id="rId436" Type="http://schemas.openxmlformats.org/officeDocument/2006/relationships/customXml" Target="../ink/ink783.xml"/><Relationship Id="rId240" Type="http://schemas.openxmlformats.org/officeDocument/2006/relationships/customXml" Target="../ink/ink685.xml"/><Relationship Id="rId478" Type="http://schemas.openxmlformats.org/officeDocument/2006/relationships/customXml" Target="../ink/ink804.xml"/><Relationship Id="rId35" Type="http://schemas.openxmlformats.org/officeDocument/2006/relationships/image" Target="../media/image606.png"/><Relationship Id="rId77" Type="http://schemas.openxmlformats.org/officeDocument/2006/relationships/image" Target="../media/image627.png"/><Relationship Id="rId100" Type="http://schemas.openxmlformats.org/officeDocument/2006/relationships/customXml" Target="../ink/ink615.xml"/><Relationship Id="rId282" Type="http://schemas.openxmlformats.org/officeDocument/2006/relationships/customXml" Target="../ink/ink706.xml"/><Relationship Id="rId338" Type="http://schemas.openxmlformats.org/officeDocument/2006/relationships/customXml" Target="../ink/ink734.xml"/><Relationship Id="rId503" Type="http://schemas.openxmlformats.org/officeDocument/2006/relationships/image" Target="../media/image840.png"/><Relationship Id="rId545" Type="http://schemas.openxmlformats.org/officeDocument/2006/relationships/image" Target="../media/image861.png"/><Relationship Id="rId8" Type="http://schemas.openxmlformats.org/officeDocument/2006/relationships/customXml" Target="../ink/ink569.xml"/><Relationship Id="rId142" Type="http://schemas.openxmlformats.org/officeDocument/2006/relationships/customXml" Target="../ink/ink636.xml"/><Relationship Id="rId184" Type="http://schemas.openxmlformats.org/officeDocument/2006/relationships/customXml" Target="../ink/ink657.xml"/><Relationship Id="rId391" Type="http://schemas.openxmlformats.org/officeDocument/2006/relationships/image" Target="../media/image784.png"/><Relationship Id="rId405" Type="http://schemas.openxmlformats.org/officeDocument/2006/relationships/image" Target="../media/image791.png"/><Relationship Id="rId447" Type="http://schemas.openxmlformats.org/officeDocument/2006/relationships/image" Target="../media/image812.png"/><Relationship Id="rId251" Type="http://schemas.openxmlformats.org/officeDocument/2006/relationships/image" Target="../media/image714.png"/><Relationship Id="rId489" Type="http://schemas.openxmlformats.org/officeDocument/2006/relationships/image" Target="../media/image833.png"/><Relationship Id="rId46" Type="http://schemas.openxmlformats.org/officeDocument/2006/relationships/customXml" Target="../ink/ink588.xml"/><Relationship Id="rId293" Type="http://schemas.openxmlformats.org/officeDocument/2006/relationships/image" Target="../media/image735.png"/><Relationship Id="rId307" Type="http://schemas.openxmlformats.org/officeDocument/2006/relationships/image" Target="../media/image742.png"/><Relationship Id="rId349" Type="http://schemas.openxmlformats.org/officeDocument/2006/relationships/image" Target="../media/image763.png"/><Relationship Id="rId514" Type="http://schemas.openxmlformats.org/officeDocument/2006/relationships/customXml" Target="../ink/ink822.xml"/><Relationship Id="rId556" Type="http://schemas.openxmlformats.org/officeDocument/2006/relationships/customXml" Target="../ink/ink843.xml"/><Relationship Id="rId88" Type="http://schemas.openxmlformats.org/officeDocument/2006/relationships/customXml" Target="../ink/ink609.xml"/><Relationship Id="rId111" Type="http://schemas.openxmlformats.org/officeDocument/2006/relationships/image" Target="../media/image644.png"/><Relationship Id="rId153" Type="http://schemas.openxmlformats.org/officeDocument/2006/relationships/image" Target="../media/image665.png"/><Relationship Id="rId195" Type="http://schemas.openxmlformats.org/officeDocument/2006/relationships/image" Target="../media/image686.png"/><Relationship Id="rId209" Type="http://schemas.openxmlformats.org/officeDocument/2006/relationships/image" Target="../media/image693.png"/><Relationship Id="rId360" Type="http://schemas.openxmlformats.org/officeDocument/2006/relationships/customXml" Target="../ink/ink745.xml"/><Relationship Id="rId416" Type="http://schemas.openxmlformats.org/officeDocument/2006/relationships/customXml" Target="../ink/ink773.xml"/><Relationship Id="rId220" Type="http://schemas.openxmlformats.org/officeDocument/2006/relationships/customXml" Target="../ink/ink675.xml"/><Relationship Id="rId458" Type="http://schemas.openxmlformats.org/officeDocument/2006/relationships/customXml" Target="../ink/ink794.xml"/><Relationship Id="rId15" Type="http://schemas.openxmlformats.org/officeDocument/2006/relationships/image" Target="../media/image596.png"/><Relationship Id="rId57" Type="http://schemas.openxmlformats.org/officeDocument/2006/relationships/image" Target="../media/image617.png"/><Relationship Id="rId262" Type="http://schemas.openxmlformats.org/officeDocument/2006/relationships/customXml" Target="../ink/ink696.xml"/><Relationship Id="rId318" Type="http://schemas.openxmlformats.org/officeDocument/2006/relationships/customXml" Target="../ink/ink724.xml"/><Relationship Id="rId525" Type="http://schemas.openxmlformats.org/officeDocument/2006/relationships/image" Target="../media/image851.png"/><Relationship Id="rId567" Type="http://schemas.openxmlformats.org/officeDocument/2006/relationships/image" Target="../media/image872.png"/><Relationship Id="rId99" Type="http://schemas.openxmlformats.org/officeDocument/2006/relationships/image" Target="../media/image638.png"/><Relationship Id="rId122" Type="http://schemas.openxmlformats.org/officeDocument/2006/relationships/customXml" Target="../ink/ink626.xml"/><Relationship Id="rId164" Type="http://schemas.openxmlformats.org/officeDocument/2006/relationships/customXml" Target="../ink/ink647.xml"/><Relationship Id="rId371" Type="http://schemas.openxmlformats.org/officeDocument/2006/relationships/image" Target="../media/image774.png"/><Relationship Id="rId427" Type="http://schemas.openxmlformats.org/officeDocument/2006/relationships/image" Target="../media/image802.png"/><Relationship Id="rId469" Type="http://schemas.openxmlformats.org/officeDocument/2006/relationships/image" Target="../media/image823.png"/><Relationship Id="rId26" Type="http://schemas.openxmlformats.org/officeDocument/2006/relationships/customXml" Target="../ink/ink578.xml"/><Relationship Id="rId231" Type="http://schemas.openxmlformats.org/officeDocument/2006/relationships/image" Target="../media/image704.png"/><Relationship Id="rId273" Type="http://schemas.openxmlformats.org/officeDocument/2006/relationships/image" Target="../media/image725.png"/><Relationship Id="rId329" Type="http://schemas.openxmlformats.org/officeDocument/2006/relationships/image" Target="../media/image753.png"/><Relationship Id="rId480" Type="http://schemas.openxmlformats.org/officeDocument/2006/relationships/customXml" Target="../ink/ink805.xml"/><Relationship Id="rId536" Type="http://schemas.openxmlformats.org/officeDocument/2006/relationships/customXml" Target="../ink/ink833.xml"/><Relationship Id="rId68" Type="http://schemas.openxmlformats.org/officeDocument/2006/relationships/customXml" Target="../ink/ink599.xml"/><Relationship Id="rId133" Type="http://schemas.openxmlformats.org/officeDocument/2006/relationships/image" Target="../media/image655.png"/><Relationship Id="rId175" Type="http://schemas.openxmlformats.org/officeDocument/2006/relationships/image" Target="../media/image676.png"/><Relationship Id="rId340" Type="http://schemas.openxmlformats.org/officeDocument/2006/relationships/customXml" Target="../ink/ink735.xml"/><Relationship Id="rId200" Type="http://schemas.openxmlformats.org/officeDocument/2006/relationships/customXml" Target="../ink/ink665.xml"/><Relationship Id="rId382" Type="http://schemas.openxmlformats.org/officeDocument/2006/relationships/customXml" Target="../ink/ink756.xml"/><Relationship Id="rId438" Type="http://schemas.openxmlformats.org/officeDocument/2006/relationships/customXml" Target="../ink/ink784.xml"/><Relationship Id="rId242" Type="http://schemas.openxmlformats.org/officeDocument/2006/relationships/customXml" Target="../ink/ink686.xml"/><Relationship Id="rId284" Type="http://schemas.openxmlformats.org/officeDocument/2006/relationships/customXml" Target="../ink/ink707.xml"/><Relationship Id="rId491" Type="http://schemas.openxmlformats.org/officeDocument/2006/relationships/image" Target="../media/image834.png"/><Relationship Id="rId505" Type="http://schemas.openxmlformats.org/officeDocument/2006/relationships/image" Target="../media/image841.png"/><Relationship Id="rId37" Type="http://schemas.openxmlformats.org/officeDocument/2006/relationships/image" Target="../media/image607.png"/><Relationship Id="rId79" Type="http://schemas.openxmlformats.org/officeDocument/2006/relationships/image" Target="../media/image628.png"/><Relationship Id="rId102" Type="http://schemas.openxmlformats.org/officeDocument/2006/relationships/customXml" Target="../ink/ink616.xml"/><Relationship Id="rId144" Type="http://schemas.openxmlformats.org/officeDocument/2006/relationships/customXml" Target="../ink/ink637.xml"/><Relationship Id="rId547" Type="http://schemas.openxmlformats.org/officeDocument/2006/relationships/image" Target="../media/image862.png"/><Relationship Id="rId90" Type="http://schemas.openxmlformats.org/officeDocument/2006/relationships/customXml" Target="../ink/ink610.xml"/><Relationship Id="rId186" Type="http://schemas.openxmlformats.org/officeDocument/2006/relationships/customXml" Target="../ink/ink658.xml"/><Relationship Id="rId351" Type="http://schemas.openxmlformats.org/officeDocument/2006/relationships/image" Target="../media/image764.png"/><Relationship Id="rId393" Type="http://schemas.openxmlformats.org/officeDocument/2006/relationships/image" Target="../media/image785.png"/><Relationship Id="rId407" Type="http://schemas.openxmlformats.org/officeDocument/2006/relationships/image" Target="../media/image792.png"/><Relationship Id="rId449" Type="http://schemas.openxmlformats.org/officeDocument/2006/relationships/image" Target="../media/image813.png"/><Relationship Id="rId211" Type="http://schemas.openxmlformats.org/officeDocument/2006/relationships/image" Target="../media/image694.png"/><Relationship Id="rId253" Type="http://schemas.openxmlformats.org/officeDocument/2006/relationships/image" Target="../media/image715.png"/><Relationship Id="rId295" Type="http://schemas.openxmlformats.org/officeDocument/2006/relationships/image" Target="../media/image736.png"/><Relationship Id="rId309" Type="http://schemas.openxmlformats.org/officeDocument/2006/relationships/image" Target="../media/image743.png"/><Relationship Id="rId460" Type="http://schemas.openxmlformats.org/officeDocument/2006/relationships/customXml" Target="../ink/ink795.xml"/><Relationship Id="rId516" Type="http://schemas.openxmlformats.org/officeDocument/2006/relationships/customXml" Target="../ink/ink823.xml"/><Relationship Id="rId48" Type="http://schemas.openxmlformats.org/officeDocument/2006/relationships/customXml" Target="../ink/ink589.xml"/><Relationship Id="rId113" Type="http://schemas.openxmlformats.org/officeDocument/2006/relationships/image" Target="../media/image645.png"/><Relationship Id="rId320" Type="http://schemas.openxmlformats.org/officeDocument/2006/relationships/customXml" Target="../ink/ink725.xml"/><Relationship Id="rId558" Type="http://schemas.openxmlformats.org/officeDocument/2006/relationships/customXml" Target="../ink/ink844.xml"/><Relationship Id="rId155" Type="http://schemas.openxmlformats.org/officeDocument/2006/relationships/image" Target="../media/image666.png"/><Relationship Id="rId197" Type="http://schemas.openxmlformats.org/officeDocument/2006/relationships/image" Target="../media/image687.png"/><Relationship Id="rId362" Type="http://schemas.openxmlformats.org/officeDocument/2006/relationships/customXml" Target="../ink/ink746.xml"/><Relationship Id="rId418" Type="http://schemas.openxmlformats.org/officeDocument/2006/relationships/customXml" Target="../ink/ink774.xml"/><Relationship Id="rId222" Type="http://schemas.openxmlformats.org/officeDocument/2006/relationships/customXml" Target="../ink/ink676.xml"/><Relationship Id="rId264" Type="http://schemas.openxmlformats.org/officeDocument/2006/relationships/customXml" Target="../ink/ink697.xml"/><Relationship Id="rId471" Type="http://schemas.openxmlformats.org/officeDocument/2006/relationships/image" Target="../media/image824.png"/><Relationship Id="rId17" Type="http://schemas.openxmlformats.org/officeDocument/2006/relationships/image" Target="../media/image597.png"/><Relationship Id="rId59" Type="http://schemas.openxmlformats.org/officeDocument/2006/relationships/image" Target="../media/image618.png"/><Relationship Id="rId124" Type="http://schemas.openxmlformats.org/officeDocument/2006/relationships/customXml" Target="../ink/ink627.xml"/><Relationship Id="rId527" Type="http://schemas.openxmlformats.org/officeDocument/2006/relationships/image" Target="../media/image852.png"/><Relationship Id="rId569" Type="http://schemas.openxmlformats.org/officeDocument/2006/relationships/image" Target="../media/image873.png"/><Relationship Id="rId70" Type="http://schemas.openxmlformats.org/officeDocument/2006/relationships/customXml" Target="../ink/ink600.xml"/><Relationship Id="rId166" Type="http://schemas.openxmlformats.org/officeDocument/2006/relationships/customXml" Target="../ink/ink648.xml"/><Relationship Id="rId331" Type="http://schemas.openxmlformats.org/officeDocument/2006/relationships/image" Target="../media/image754.png"/><Relationship Id="rId373" Type="http://schemas.openxmlformats.org/officeDocument/2006/relationships/image" Target="../media/image775.png"/><Relationship Id="rId429" Type="http://schemas.openxmlformats.org/officeDocument/2006/relationships/image" Target="../media/image803.png"/><Relationship Id="rId1" Type="http://schemas.openxmlformats.org/officeDocument/2006/relationships/slideLayout" Target="../slideLayouts/slideLayout7.xml"/><Relationship Id="rId233" Type="http://schemas.openxmlformats.org/officeDocument/2006/relationships/image" Target="../media/image705.png"/><Relationship Id="rId440" Type="http://schemas.openxmlformats.org/officeDocument/2006/relationships/customXml" Target="../ink/ink785.xml"/><Relationship Id="rId28" Type="http://schemas.openxmlformats.org/officeDocument/2006/relationships/customXml" Target="../ink/ink579.xml"/><Relationship Id="rId275" Type="http://schemas.openxmlformats.org/officeDocument/2006/relationships/image" Target="../media/image726.png"/><Relationship Id="rId300" Type="http://schemas.openxmlformats.org/officeDocument/2006/relationships/customXml" Target="../ink/ink715.xml"/><Relationship Id="rId482" Type="http://schemas.openxmlformats.org/officeDocument/2006/relationships/customXml" Target="../ink/ink806.xml"/><Relationship Id="rId538" Type="http://schemas.openxmlformats.org/officeDocument/2006/relationships/customXml" Target="../ink/ink834.xml"/><Relationship Id="rId81" Type="http://schemas.openxmlformats.org/officeDocument/2006/relationships/image" Target="../media/image629.png"/><Relationship Id="rId135" Type="http://schemas.openxmlformats.org/officeDocument/2006/relationships/image" Target="../media/image656.png"/><Relationship Id="rId177" Type="http://schemas.openxmlformats.org/officeDocument/2006/relationships/image" Target="../media/image677.png"/><Relationship Id="rId342" Type="http://schemas.openxmlformats.org/officeDocument/2006/relationships/customXml" Target="../ink/ink736.xml"/><Relationship Id="rId384" Type="http://schemas.openxmlformats.org/officeDocument/2006/relationships/customXml" Target="../ink/ink757.xml"/><Relationship Id="rId202" Type="http://schemas.openxmlformats.org/officeDocument/2006/relationships/customXml" Target="../ink/ink666.xml"/><Relationship Id="rId244" Type="http://schemas.openxmlformats.org/officeDocument/2006/relationships/customXml" Target="../ink/ink687.xml"/><Relationship Id="rId39" Type="http://schemas.openxmlformats.org/officeDocument/2006/relationships/image" Target="../media/image608.png"/><Relationship Id="rId286" Type="http://schemas.openxmlformats.org/officeDocument/2006/relationships/customXml" Target="../ink/ink708.xml"/><Relationship Id="rId451" Type="http://schemas.openxmlformats.org/officeDocument/2006/relationships/image" Target="../media/image814.png"/><Relationship Id="rId493" Type="http://schemas.openxmlformats.org/officeDocument/2006/relationships/image" Target="../media/image835.png"/><Relationship Id="rId507" Type="http://schemas.openxmlformats.org/officeDocument/2006/relationships/image" Target="../media/image842.png"/><Relationship Id="rId549" Type="http://schemas.openxmlformats.org/officeDocument/2006/relationships/image" Target="../media/image863.png"/><Relationship Id="rId50" Type="http://schemas.openxmlformats.org/officeDocument/2006/relationships/customXml" Target="../ink/ink590.xml"/><Relationship Id="rId104" Type="http://schemas.openxmlformats.org/officeDocument/2006/relationships/customXml" Target="../ink/ink617.xml"/><Relationship Id="rId146" Type="http://schemas.openxmlformats.org/officeDocument/2006/relationships/customXml" Target="../ink/ink638.xml"/><Relationship Id="rId188" Type="http://schemas.openxmlformats.org/officeDocument/2006/relationships/customXml" Target="../ink/ink659.xml"/><Relationship Id="rId311" Type="http://schemas.openxmlformats.org/officeDocument/2006/relationships/image" Target="../media/image744.png"/><Relationship Id="rId353" Type="http://schemas.openxmlformats.org/officeDocument/2006/relationships/image" Target="../media/image765.png"/><Relationship Id="rId395" Type="http://schemas.openxmlformats.org/officeDocument/2006/relationships/image" Target="../media/image786.png"/><Relationship Id="rId409" Type="http://schemas.openxmlformats.org/officeDocument/2006/relationships/image" Target="../media/image793.png"/><Relationship Id="rId560" Type="http://schemas.openxmlformats.org/officeDocument/2006/relationships/customXml" Target="../ink/ink845.xml"/><Relationship Id="rId92" Type="http://schemas.openxmlformats.org/officeDocument/2006/relationships/customXml" Target="../ink/ink611.xml"/><Relationship Id="rId213" Type="http://schemas.openxmlformats.org/officeDocument/2006/relationships/image" Target="../media/image695.png"/><Relationship Id="rId420" Type="http://schemas.openxmlformats.org/officeDocument/2006/relationships/customXml" Target="../ink/ink775.xml"/><Relationship Id="rId255" Type="http://schemas.openxmlformats.org/officeDocument/2006/relationships/image" Target="../media/image716.png"/><Relationship Id="rId297" Type="http://schemas.openxmlformats.org/officeDocument/2006/relationships/image" Target="../media/image737.png"/><Relationship Id="rId462" Type="http://schemas.openxmlformats.org/officeDocument/2006/relationships/customXml" Target="../ink/ink796.xml"/><Relationship Id="rId518" Type="http://schemas.openxmlformats.org/officeDocument/2006/relationships/customXml" Target="../ink/ink824.xml"/><Relationship Id="rId115" Type="http://schemas.openxmlformats.org/officeDocument/2006/relationships/image" Target="../media/image646.png"/><Relationship Id="rId157" Type="http://schemas.openxmlformats.org/officeDocument/2006/relationships/image" Target="../media/image667.png"/><Relationship Id="rId322" Type="http://schemas.openxmlformats.org/officeDocument/2006/relationships/customXml" Target="../ink/ink726.xml"/><Relationship Id="rId364" Type="http://schemas.openxmlformats.org/officeDocument/2006/relationships/customXml" Target="../ink/ink747.xml"/><Relationship Id="rId61" Type="http://schemas.openxmlformats.org/officeDocument/2006/relationships/image" Target="../media/image619.png"/><Relationship Id="rId199" Type="http://schemas.openxmlformats.org/officeDocument/2006/relationships/image" Target="../media/image688.png"/><Relationship Id="rId571" Type="http://schemas.openxmlformats.org/officeDocument/2006/relationships/image" Target="../media/image874.png"/><Relationship Id="rId19" Type="http://schemas.openxmlformats.org/officeDocument/2006/relationships/image" Target="../media/image598.png"/><Relationship Id="rId224" Type="http://schemas.openxmlformats.org/officeDocument/2006/relationships/customXml" Target="../ink/ink677.xml"/><Relationship Id="rId266" Type="http://schemas.openxmlformats.org/officeDocument/2006/relationships/customXml" Target="../ink/ink698.xml"/><Relationship Id="rId431" Type="http://schemas.openxmlformats.org/officeDocument/2006/relationships/image" Target="../media/image804.png"/><Relationship Id="rId473" Type="http://schemas.openxmlformats.org/officeDocument/2006/relationships/image" Target="../media/image825.png"/><Relationship Id="rId529" Type="http://schemas.openxmlformats.org/officeDocument/2006/relationships/image" Target="../media/image853.png"/><Relationship Id="rId30" Type="http://schemas.openxmlformats.org/officeDocument/2006/relationships/customXml" Target="../ink/ink580.xml"/><Relationship Id="rId126" Type="http://schemas.openxmlformats.org/officeDocument/2006/relationships/customXml" Target="../ink/ink628.xml"/><Relationship Id="rId168" Type="http://schemas.openxmlformats.org/officeDocument/2006/relationships/customXml" Target="../ink/ink649.xml"/><Relationship Id="rId333" Type="http://schemas.openxmlformats.org/officeDocument/2006/relationships/image" Target="../media/image755.png"/><Relationship Id="rId540" Type="http://schemas.openxmlformats.org/officeDocument/2006/relationships/customXml" Target="../ink/ink835.xml"/><Relationship Id="rId72" Type="http://schemas.openxmlformats.org/officeDocument/2006/relationships/customXml" Target="../ink/ink601.xml"/><Relationship Id="rId375" Type="http://schemas.openxmlformats.org/officeDocument/2006/relationships/image" Target="../media/image776.png"/><Relationship Id="rId3" Type="http://schemas.openxmlformats.org/officeDocument/2006/relationships/oleObject" Target="../embeddings/oleObject4.bin"/><Relationship Id="rId235" Type="http://schemas.openxmlformats.org/officeDocument/2006/relationships/image" Target="../media/image706.png"/><Relationship Id="rId277" Type="http://schemas.openxmlformats.org/officeDocument/2006/relationships/image" Target="../media/image727.png"/><Relationship Id="rId400" Type="http://schemas.openxmlformats.org/officeDocument/2006/relationships/customXml" Target="../ink/ink765.xml"/><Relationship Id="rId442" Type="http://schemas.openxmlformats.org/officeDocument/2006/relationships/customXml" Target="../ink/ink786.xml"/><Relationship Id="rId484" Type="http://schemas.openxmlformats.org/officeDocument/2006/relationships/customXml" Target="../ink/ink807.xml"/><Relationship Id="rId137" Type="http://schemas.openxmlformats.org/officeDocument/2006/relationships/image" Target="../media/image657.png"/><Relationship Id="rId302" Type="http://schemas.openxmlformats.org/officeDocument/2006/relationships/customXml" Target="../ink/ink716.xml"/><Relationship Id="rId344" Type="http://schemas.openxmlformats.org/officeDocument/2006/relationships/customXml" Target="../ink/ink737.xml"/><Relationship Id="rId41" Type="http://schemas.openxmlformats.org/officeDocument/2006/relationships/image" Target="../media/image609.png"/><Relationship Id="rId83" Type="http://schemas.openxmlformats.org/officeDocument/2006/relationships/image" Target="../media/image630.png"/><Relationship Id="rId179" Type="http://schemas.openxmlformats.org/officeDocument/2006/relationships/image" Target="../media/image678.png"/><Relationship Id="rId386" Type="http://schemas.openxmlformats.org/officeDocument/2006/relationships/customXml" Target="../ink/ink758.xml"/><Relationship Id="rId551" Type="http://schemas.openxmlformats.org/officeDocument/2006/relationships/image" Target="../media/image864.png"/><Relationship Id="rId190" Type="http://schemas.openxmlformats.org/officeDocument/2006/relationships/customXml" Target="../ink/ink660.xml"/><Relationship Id="rId204" Type="http://schemas.openxmlformats.org/officeDocument/2006/relationships/customXml" Target="../ink/ink667.xml"/><Relationship Id="rId246" Type="http://schemas.openxmlformats.org/officeDocument/2006/relationships/customXml" Target="../ink/ink688.xml"/><Relationship Id="rId288" Type="http://schemas.openxmlformats.org/officeDocument/2006/relationships/customXml" Target="../ink/ink709.xml"/><Relationship Id="rId411" Type="http://schemas.openxmlformats.org/officeDocument/2006/relationships/image" Target="../media/image794.png"/><Relationship Id="rId453" Type="http://schemas.openxmlformats.org/officeDocument/2006/relationships/image" Target="../media/image815.png"/><Relationship Id="rId509" Type="http://schemas.openxmlformats.org/officeDocument/2006/relationships/image" Target="../media/image843.png"/><Relationship Id="rId106" Type="http://schemas.openxmlformats.org/officeDocument/2006/relationships/customXml" Target="../ink/ink618.xml"/><Relationship Id="rId313" Type="http://schemas.openxmlformats.org/officeDocument/2006/relationships/image" Target="../media/image745.png"/><Relationship Id="rId495" Type="http://schemas.openxmlformats.org/officeDocument/2006/relationships/image" Target="../media/image836.png"/><Relationship Id="rId10" Type="http://schemas.openxmlformats.org/officeDocument/2006/relationships/customXml" Target="../ink/ink570.xml"/><Relationship Id="rId52" Type="http://schemas.openxmlformats.org/officeDocument/2006/relationships/customXml" Target="../ink/ink591.xml"/><Relationship Id="rId94" Type="http://schemas.openxmlformats.org/officeDocument/2006/relationships/customXml" Target="../ink/ink612.xml"/><Relationship Id="rId148" Type="http://schemas.openxmlformats.org/officeDocument/2006/relationships/customXml" Target="../ink/ink639.xml"/><Relationship Id="rId355" Type="http://schemas.openxmlformats.org/officeDocument/2006/relationships/image" Target="../media/image766.png"/><Relationship Id="rId397" Type="http://schemas.openxmlformats.org/officeDocument/2006/relationships/image" Target="../media/image787.png"/><Relationship Id="rId520" Type="http://schemas.openxmlformats.org/officeDocument/2006/relationships/customXml" Target="../ink/ink825.xml"/><Relationship Id="rId562" Type="http://schemas.openxmlformats.org/officeDocument/2006/relationships/customXml" Target="../ink/ink846.xml"/><Relationship Id="rId215" Type="http://schemas.openxmlformats.org/officeDocument/2006/relationships/image" Target="../media/image696.png"/><Relationship Id="rId257" Type="http://schemas.openxmlformats.org/officeDocument/2006/relationships/image" Target="../media/image717.png"/><Relationship Id="rId422" Type="http://schemas.openxmlformats.org/officeDocument/2006/relationships/customXml" Target="../ink/ink776.xml"/><Relationship Id="rId464" Type="http://schemas.openxmlformats.org/officeDocument/2006/relationships/customXml" Target="../ink/ink797.xml"/><Relationship Id="rId299" Type="http://schemas.openxmlformats.org/officeDocument/2006/relationships/image" Target="../media/image738.png"/><Relationship Id="rId63" Type="http://schemas.openxmlformats.org/officeDocument/2006/relationships/image" Target="../media/image620.png"/><Relationship Id="rId159" Type="http://schemas.openxmlformats.org/officeDocument/2006/relationships/image" Target="../media/image668.png"/><Relationship Id="rId366" Type="http://schemas.openxmlformats.org/officeDocument/2006/relationships/customXml" Target="../ink/ink748.xml"/><Relationship Id="rId573" Type="http://schemas.openxmlformats.org/officeDocument/2006/relationships/image" Target="../media/image875.png"/><Relationship Id="rId226" Type="http://schemas.openxmlformats.org/officeDocument/2006/relationships/customXml" Target="../ink/ink678.xml"/><Relationship Id="rId433" Type="http://schemas.openxmlformats.org/officeDocument/2006/relationships/image" Target="../media/image805.png"/><Relationship Id="rId74" Type="http://schemas.openxmlformats.org/officeDocument/2006/relationships/customXml" Target="../ink/ink602.xml"/><Relationship Id="rId377" Type="http://schemas.openxmlformats.org/officeDocument/2006/relationships/image" Target="../media/image777.png"/><Relationship Id="rId500" Type="http://schemas.openxmlformats.org/officeDocument/2006/relationships/customXml" Target="../ink/ink815.xml"/><Relationship Id="rId5" Type="http://schemas.openxmlformats.org/officeDocument/2006/relationships/image" Target="../media/image8310.png"/><Relationship Id="rId237" Type="http://schemas.openxmlformats.org/officeDocument/2006/relationships/image" Target="../media/image707.png"/><Relationship Id="rId444" Type="http://schemas.openxmlformats.org/officeDocument/2006/relationships/customXml" Target="../ink/ink787.xml"/><Relationship Id="rId290" Type="http://schemas.openxmlformats.org/officeDocument/2006/relationships/customXml" Target="../ink/ink710.xml"/><Relationship Id="rId304" Type="http://schemas.openxmlformats.org/officeDocument/2006/relationships/customXml" Target="../ink/ink717.xml"/><Relationship Id="rId388" Type="http://schemas.openxmlformats.org/officeDocument/2006/relationships/customXml" Target="../ink/ink759.xml"/><Relationship Id="rId511" Type="http://schemas.openxmlformats.org/officeDocument/2006/relationships/image" Target="../media/image844.png"/><Relationship Id="rId85" Type="http://schemas.openxmlformats.org/officeDocument/2006/relationships/image" Target="../media/image631.png"/><Relationship Id="rId150" Type="http://schemas.openxmlformats.org/officeDocument/2006/relationships/customXml" Target="../ink/ink640.xml"/><Relationship Id="rId248" Type="http://schemas.openxmlformats.org/officeDocument/2006/relationships/customXml" Target="../ink/ink689.xml"/><Relationship Id="rId455" Type="http://schemas.openxmlformats.org/officeDocument/2006/relationships/image" Target="../media/image816.png"/><Relationship Id="rId12" Type="http://schemas.openxmlformats.org/officeDocument/2006/relationships/customXml" Target="../ink/ink571.xml"/><Relationship Id="rId108" Type="http://schemas.openxmlformats.org/officeDocument/2006/relationships/customXml" Target="../ink/ink619.xml"/><Relationship Id="rId315" Type="http://schemas.openxmlformats.org/officeDocument/2006/relationships/image" Target="../media/image746.png"/><Relationship Id="rId522" Type="http://schemas.openxmlformats.org/officeDocument/2006/relationships/customXml" Target="../ink/ink826.xml"/><Relationship Id="rId96" Type="http://schemas.openxmlformats.org/officeDocument/2006/relationships/customXml" Target="../ink/ink613.xml"/><Relationship Id="rId161" Type="http://schemas.openxmlformats.org/officeDocument/2006/relationships/image" Target="../media/image669.png"/><Relationship Id="rId399" Type="http://schemas.openxmlformats.org/officeDocument/2006/relationships/image" Target="../media/image788.png"/><Relationship Id="rId259" Type="http://schemas.openxmlformats.org/officeDocument/2006/relationships/image" Target="../media/image718.png"/><Relationship Id="rId466" Type="http://schemas.openxmlformats.org/officeDocument/2006/relationships/customXml" Target="../ink/ink798.xml"/><Relationship Id="rId23" Type="http://schemas.openxmlformats.org/officeDocument/2006/relationships/image" Target="../media/image600.png"/><Relationship Id="rId119" Type="http://schemas.openxmlformats.org/officeDocument/2006/relationships/image" Target="../media/image648.png"/><Relationship Id="rId326" Type="http://schemas.openxmlformats.org/officeDocument/2006/relationships/customXml" Target="../ink/ink728.xml"/><Relationship Id="rId533" Type="http://schemas.openxmlformats.org/officeDocument/2006/relationships/image" Target="../media/image855.png"/><Relationship Id="rId172" Type="http://schemas.openxmlformats.org/officeDocument/2006/relationships/customXml" Target="../ink/ink651.xml"/><Relationship Id="rId477" Type="http://schemas.openxmlformats.org/officeDocument/2006/relationships/image" Target="../media/image8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3</a:t>
            </a:r>
            <a:br>
              <a:rPr lang="en-US" sz="3600" b="1" dirty="0">
                <a:latin typeface="Arial" panose="020B0604020202020204" pitchFamily="34" charset="0"/>
              </a:rPr>
            </a:br>
            <a:r>
              <a:rPr lang="en-US" sz="3600" b="1" dirty="0">
                <a:latin typeface="Arial" panose="020B0604020202020204" pitchFamily="34" charset="0"/>
              </a:rPr>
              <a:t>Protein Structure and Function, Carbohydrates, Nucleic Acids</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631216"/>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Protein Structure and Stability</a:t>
            </a:r>
          </a:p>
          <a:p>
            <a:pPr marL="285744" indent="-285744">
              <a:buFont typeface="Arial" panose="020B0604020202020204" pitchFamily="34" charset="0"/>
              <a:buChar char="•"/>
            </a:pPr>
            <a:r>
              <a:rPr lang="en-US" sz="2000" dirty="0">
                <a:latin typeface="Arial" panose="020B0604020202020204" pitchFamily="34" charset="0"/>
              </a:rPr>
              <a:t>Ligand Binding</a:t>
            </a:r>
          </a:p>
          <a:p>
            <a:pPr marL="285744" indent="-285744">
              <a:buFont typeface="Arial" panose="020B0604020202020204" pitchFamily="34" charset="0"/>
              <a:buChar char="•"/>
            </a:pPr>
            <a:r>
              <a:rPr lang="en-US" sz="2000" dirty="0">
                <a:latin typeface="Arial" panose="020B0604020202020204" pitchFamily="34" charset="0"/>
              </a:rPr>
              <a:t>Proteins as enzymes (PKU disease)</a:t>
            </a:r>
          </a:p>
          <a:p>
            <a:pPr marL="285744" indent="-285744">
              <a:buFont typeface="Arial" panose="020B0604020202020204" pitchFamily="34" charset="0"/>
              <a:buChar char="•"/>
            </a:pPr>
            <a:r>
              <a:rPr lang="en-US" sz="2000" dirty="0">
                <a:latin typeface="Arial" panose="020B0604020202020204" pitchFamily="34" charset="0"/>
              </a:rPr>
              <a:t>Carbohydrates</a:t>
            </a:r>
          </a:p>
          <a:p>
            <a:pPr marL="285744" indent="-285744">
              <a:buFont typeface="Arial" panose="020B0604020202020204" pitchFamily="34" charset="0"/>
              <a:buChar char="•"/>
            </a:pPr>
            <a:r>
              <a:rPr lang="en-US" sz="2000" dirty="0">
                <a:latin typeface="Arial" panose="020B0604020202020204" pitchFamily="34" charset="0"/>
              </a:rPr>
              <a:t>Nucleic Acid Technologies</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7DFD195C-906E-419B-BFEF-418833AB517B}" type="datetime1">
              <a:rPr lang="en-US" smtClean="0"/>
              <a:t>1/25/2025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7A7569C-712A-70A7-CE8D-42A5372C9B18}"/>
                  </a:ext>
                </a:extLst>
              </p14:cNvPr>
              <p14:cNvContentPartPr/>
              <p14:nvPr/>
            </p14:nvContentPartPr>
            <p14:xfrm>
              <a:off x="11067832" y="6498654"/>
              <a:ext cx="747720" cy="549720"/>
            </p14:xfrm>
          </p:contentPart>
        </mc:Choice>
        <mc:Fallback>
          <p:pic>
            <p:nvPicPr>
              <p:cNvPr id="3" name="Ink 2">
                <a:extLst>
                  <a:ext uri="{FF2B5EF4-FFF2-40B4-BE49-F238E27FC236}">
                    <a16:creationId xmlns:a16="http://schemas.microsoft.com/office/drawing/2014/main" id="{37A7569C-712A-70A7-CE8D-42A5372C9B18}"/>
                  </a:ext>
                </a:extLst>
              </p:cNvPr>
              <p:cNvPicPr/>
              <p:nvPr/>
            </p:nvPicPr>
            <p:blipFill>
              <a:blip r:embed="rId4"/>
              <a:stretch>
                <a:fillRect/>
              </a:stretch>
            </p:blipFill>
            <p:spPr>
              <a:xfrm>
                <a:off x="11059192" y="6490014"/>
                <a:ext cx="765360" cy="567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615942E2-C078-F539-6098-4D81BBE3BE7B}"/>
                  </a:ext>
                </a:extLst>
              </p14:cNvPr>
              <p14:cNvContentPartPr/>
              <p14:nvPr/>
            </p14:nvContentPartPr>
            <p14:xfrm>
              <a:off x="3430072" y="2008014"/>
              <a:ext cx="3087720" cy="150840"/>
            </p14:xfrm>
          </p:contentPart>
        </mc:Choice>
        <mc:Fallback>
          <p:pic>
            <p:nvPicPr>
              <p:cNvPr id="4" name="Ink 3">
                <a:extLst>
                  <a:ext uri="{FF2B5EF4-FFF2-40B4-BE49-F238E27FC236}">
                    <a16:creationId xmlns:a16="http://schemas.microsoft.com/office/drawing/2014/main" id="{615942E2-C078-F539-6098-4D81BBE3BE7B}"/>
                  </a:ext>
                </a:extLst>
              </p:cNvPr>
              <p:cNvPicPr/>
              <p:nvPr/>
            </p:nvPicPr>
            <p:blipFill>
              <a:blip r:embed="rId6"/>
              <a:stretch>
                <a:fillRect/>
              </a:stretch>
            </p:blipFill>
            <p:spPr>
              <a:xfrm>
                <a:off x="3421432" y="1999374"/>
                <a:ext cx="310536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5CDBDFF3-E096-330C-CD20-3CDD33CE3B4B}"/>
                  </a:ext>
                </a:extLst>
              </p14:cNvPr>
              <p14:cNvContentPartPr/>
              <p14:nvPr/>
            </p14:nvContentPartPr>
            <p14:xfrm>
              <a:off x="6947992" y="2040054"/>
              <a:ext cx="2835720" cy="99720"/>
            </p14:xfrm>
          </p:contentPart>
        </mc:Choice>
        <mc:Fallback>
          <p:pic>
            <p:nvPicPr>
              <p:cNvPr id="5" name="Ink 4">
                <a:extLst>
                  <a:ext uri="{FF2B5EF4-FFF2-40B4-BE49-F238E27FC236}">
                    <a16:creationId xmlns:a16="http://schemas.microsoft.com/office/drawing/2014/main" id="{5CDBDFF3-E096-330C-CD20-3CDD33CE3B4B}"/>
                  </a:ext>
                </a:extLst>
              </p:cNvPr>
              <p:cNvPicPr/>
              <p:nvPr/>
            </p:nvPicPr>
            <p:blipFill>
              <a:blip r:embed="rId8"/>
              <a:stretch>
                <a:fillRect/>
              </a:stretch>
            </p:blipFill>
            <p:spPr>
              <a:xfrm>
                <a:off x="6938992" y="2031054"/>
                <a:ext cx="285336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41471203-16DB-0EB0-2C40-F20638D09CF6}"/>
                  </a:ext>
                </a:extLst>
              </p14:cNvPr>
              <p14:cNvContentPartPr/>
              <p14:nvPr/>
            </p14:nvContentPartPr>
            <p14:xfrm>
              <a:off x="4133152" y="4121574"/>
              <a:ext cx="2994480" cy="128880"/>
            </p14:xfrm>
          </p:contentPart>
        </mc:Choice>
        <mc:Fallback>
          <p:pic>
            <p:nvPicPr>
              <p:cNvPr id="10" name="Ink 9">
                <a:extLst>
                  <a:ext uri="{FF2B5EF4-FFF2-40B4-BE49-F238E27FC236}">
                    <a16:creationId xmlns:a16="http://schemas.microsoft.com/office/drawing/2014/main" id="{41471203-16DB-0EB0-2C40-F20638D09CF6}"/>
                  </a:ext>
                </a:extLst>
              </p:cNvPr>
              <p:cNvPicPr/>
              <p:nvPr/>
            </p:nvPicPr>
            <p:blipFill>
              <a:blip r:embed="rId10"/>
              <a:stretch>
                <a:fillRect/>
              </a:stretch>
            </p:blipFill>
            <p:spPr>
              <a:xfrm>
                <a:off x="4124152" y="4112934"/>
                <a:ext cx="3012120" cy="146520"/>
              </a:xfrm>
              <a:prstGeom prst="rect">
                <a:avLst/>
              </a:prstGeom>
            </p:spPr>
          </p:pic>
        </mc:Fallback>
      </mc:AlternateContent>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ED469E6-81D9-4B71-A299-A1F17FA73A60}"/>
              </a:ext>
            </a:extLst>
          </p:cNvPr>
          <p:cNvGraphicFramePr>
            <a:graphicFrameLocks/>
          </p:cNvGraphicFramePr>
          <p:nvPr>
            <p:extLst>
              <p:ext uri="{D42A27DB-BD31-4B8C-83A1-F6EECF244321}">
                <p14:modId xmlns:p14="http://schemas.microsoft.com/office/powerpoint/2010/main" val="592319375"/>
              </p:ext>
            </p:extLst>
          </p:nvPr>
        </p:nvGraphicFramePr>
        <p:xfrm>
          <a:off x="324604" y="863354"/>
          <a:ext cx="6492081" cy="582258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4F031C4-07C4-4E78-BFCC-235EAE6E1431}"/>
              </a:ext>
            </a:extLst>
          </p:cNvPr>
          <p:cNvSpPr txBox="1"/>
          <p:nvPr/>
        </p:nvSpPr>
        <p:spPr>
          <a:xfrm>
            <a:off x="6995069" y="2458432"/>
            <a:ext cx="5904436" cy="1015663"/>
          </a:xfrm>
          <a:prstGeom prst="rect">
            <a:avLst/>
          </a:prstGeom>
          <a:noFill/>
        </p:spPr>
        <p:txBody>
          <a:bodyPr wrap="square" rtlCol="0">
            <a:spAutoFit/>
          </a:bodyPr>
          <a:lstStyle/>
          <a:p>
            <a:r>
              <a:rPr lang="en-US" sz="2000" dirty="0">
                <a:latin typeface="Arial" panose="020B0604020202020204" pitchFamily="34" charset="0"/>
              </a:rPr>
              <a:t>The binding of two different molecules to the same protein was measured and the data is shown on the right. L1 is cAMP, L2 is similar to cAMP</a:t>
            </a:r>
          </a:p>
        </p:txBody>
      </p:sp>
      <p:sp>
        <p:nvSpPr>
          <p:cNvPr id="7" name="TextBox 6">
            <a:extLst>
              <a:ext uri="{FF2B5EF4-FFF2-40B4-BE49-F238E27FC236}">
                <a16:creationId xmlns:a16="http://schemas.microsoft.com/office/drawing/2014/main" id="{2EAFF086-0A17-4DF4-82F1-BD448C31FF53}"/>
              </a:ext>
            </a:extLst>
          </p:cNvPr>
          <p:cNvSpPr txBox="1"/>
          <p:nvPr/>
        </p:nvSpPr>
        <p:spPr>
          <a:xfrm>
            <a:off x="6995069" y="3797281"/>
            <a:ext cx="4621778" cy="408125"/>
          </a:xfrm>
          <a:prstGeom prst="rect">
            <a:avLst/>
          </a:prstGeom>
          <a:noFill/>
        </p:spPr>
        <p:txBody>
          <a:bodyPr wrap="none" rtlCol="0">
            <a:spAutoFit/>
          </a:bodyPr>
          <a:lstStyle/>
          <a:p>
            <a:r>
              <a:rPr lang="en-US" sz="2000" i="1" dirty="0">
                <a:solidFill>
                  <a:srgbClr val="0070C0"/>
                </a:solidFill>
                <a:latin typeface="Arial" panose="020B0604020202020204" pitchFamily="34" charset="0"/>
              </a:rPr>
              <a:t>Which ligand has a K</a:t>
            </a:r>
            <a:r>
              <a:rPr lang="en-US" sz="2000" i="1" baseline="-25000" dirty="0">
                <a:solidFill>
                  <a:srgbClr val="0070C0"/>
                </a:solidFill>
                <a:latin typeface="Arial" panose="020B0604020202020204" pitchFamily="34" charset="0"/>
              </a:rPr>
              <a:t>D</a:t>
            </a:r>
            <a:r>
              <a:rPr lang="en-US" sz="2000" i="1" dirty="0">
                <a:solidFill>
                  <a:srgbClr val="0070C0"/>
                </a:solidFill>
                <a:latin typeface="Arial" panose="020B0604020202020204" pitchFamily="34" charset="0"/>
              </a:rPr>
              <a:t> of 1? L1 or L2?</a:t>
            </a:r>
          </a:p>
        </p:txBody>
      </p:sp>
      <p:sp>
        <p:nvSpPr>
          <p:cNvPr id="8" name="TextBox 7">
            <a:extLst>
              <a:ext uri="{FF2B5EF4-FFF2-40B4-BE49-F238E27FC236}">
                <a16:creationId xmlns:a16="http://schemas.microsoft.com/office/drawing/2014/main" id="{D3D14998-C738-4FA6-B570-2D92203D8110}"/>
              </a:ext>
            </a:extLst>
          </p:cNvPr>
          <p:cNvSpPr txBox="1"/>
          <p:nvPr/>
        </p:nvSpPr>
        <p:spPr>
          <a:xfrm>
            <a:off x="6995069" y="4851777"/>
            <a:ext cx="4767652" cy="408125"/>
          </a:xfrm>
          <a:prstGeom prst="rect">
            <a:avLst/>
          </a:prstGeom>
          <a:noFill/>
        </p:spPr>
        <p:txBody>
          <a:bodyPr wrap="none" rtlCol="0">
            <a:spAutoFit/>
          </a:bodyPr>
          <a:lstStyle/>
          <a:p>
            <a:r>
              <a:rPr lang="en-US" sz="2000" i="1" dirty="0">
                <a:solidFill>
                  <a:srgbClr val="0070C0"/>
                </a:solidFill>
                <a:latin typeface="Arial" panose="020B0604020202020204" pitchFamily="34" charset="0"/>
              </a:rPr>
              <a:t>Which ligand has a K</a:t>
            </a:r>
            <a:r>
              <a:rPr lang="en-US" sz="2000" i="1" baseline="-25000" dirty="0">
                <a:solidFill>
                  <a:srgbClr val="0070C0"/>
                </a:solidFill>
                <a:latin typeface="Arial" panose="020B0604020202020204" pitchFamily="34" charset="0"/>
              </a:rPr>
              <a:t>D</a:t>
            </a:r>
            <a:r>
              <a:rPr lang="en-US" sz="2000" i="1" dirty="0">
                <a:solidFill>
                  <a:srgbClr val="0070C0"/>
                </a:solidFill>
                <a:latin typeface="Arial" panose="020B0604020202020204" pitchFamily="34" charset="0"/>
              </a:rPr>
              <a:t> of 10? L1 or L2?</a:t>
            </a:r>
          </a:p>
        </p:txBody>
      </p:sp>
      <p:sp>
        <p:nvSpPr>
          <p:cNvPr id="9" name="TextBox 8">
            <a:extLst>
              <a:ext uri="{FF2B5EF4-FFF2-40B4-BE49-F238E27FC236}">
                <a16:creationId xmlns:a16="http://schemas.microsoft.com/office/drawing/2014/main" id="{84E6EA7E-CD98-43E4-82CF-88F143985394}"/>
              </a:ext>
            </a:extLst>
          </p:cNvPr>
          <p:cNvSpPr txBox="1"/>
          <p:nvPr/>
        </p:nvSpPr>
        <p:spPr>
          <a:xfrm>
            <a:off x="6931720" y="5689821"/>
            <a:ext cx="5904436" cy="723916"/>
          </a:xfrm>
          <a:prstGeom prst="rect">
            <a:avLst/>
          </a:prstGeom>
          <a:noFill/>
        </p:spPr>
        <p:txBody>
          <a:bodyPr wrap="square" rtlCol="0">
            <a:spAutoFit/>
          </a:bodyPr>
          <a:lstStyle/>
          <a:p>
            <a:r>
              <a:rPr lang="en-US" sz="2000" i="1" dirty="0">
                <a:solidFill>
                  <a:srgbClr val="0070C0"/>
                </a:solidFill>
                <a:latin typeface="Arial" panose="020B0604020202020204" pitchFamily="34" charset="0"/>
              </a:rPr>
              <a:t>Which ligand binds more tightly to the protein (higher affinity)? L1 or L2?</a:t>
            </a:r>
          </a:p>
        </p:txBody>
      </p:sp>
      <p:sp>
        <p:nvSpPr>
          <p:cNvPr id="10" name="TextBox 9">
            <a:extLst>
              <a:ext uri="{FF2B5EF4-FFF2-40B4-BE49-F238E27FC236}">
                <a16:creationId xmlns:a16="http://schemas.microsoft.com/office/drawing/2014/main" id="{BCCE8CE9-AA9F-4E0F-ADDC-7ECEACA9DD1E}"/>
              </a:ext>
            </a:extLst>
          </p:cNvPr>
          <p:cNvSpPr txBox="1"/>
          <p:nvPr/>
        </p:nvSpPr>
        <p:spPr>
          <a:xfrm>
            <a:off x="3732014" y="138643"/>
            <a:ext cx="6452407" cy="551241"/>
          </a:xfrm>
          <a:prstGeom prst="rect">
            <a:avLst/>
          </a:prstGeom>
          <a:noFill/>
        </p:spPr>
        <p:txBody>
          <a:bodyPr wrap="none" rtlCol="0">
            <a:spAutoFit/>
          </a:bodyPr>
          <a:lstStyle/>
          <a:p>
            <a:r>
              <a:rPr lang="en-US" sz="2982" dirty="0">
                <a:latin typeface="Arial" panose="020B0604020202020204" pitchFamily="34" charset="0"/>
              </a:rPr>
              <a:t>Using K</a:t>
            </a:r>
            <a:r>
              <a:rPr lang="en-US" sz="2982" baseline="-25000" dirty="0">
                <a:latin typeface="Arial" panose="020B0604020202020204" pitchFamily="34" charset="0"/>
              </a:rPr>
              <a:t>D</a:t>
            </a:r>
            <a:r>
              <a:rPr lang="en-US" sz="2982" dirty="0">
                <a:latin typeface="Arial" panose="020B0604020202020204" pitchFamily="34" charset="0"/>
              </a:rPr>
              <a:t> to Compare Ligand Binding</a:t>
            </a:r>
          </a:p>
        </p:txBody>
      </p:sp>
      <p:sp>
        <p:nvSpPr>
          <p:cNvPr id="11" name="Date Placeholder 10">
            <a:extLst>
              <a:ext uri="{FF2B5EF4-FFF2-40B4-BE49-F238E27FC236}">
                <a16:creationId xmlns:a16="http://schemas.microsoft.com/office/drawing/2014/main" id="{90589AC4-DC01-E1ED-6215-8CBEADA73F53}"/>
              </a:ext>
            </a:extLst>
          </p:cNvPr>
          <p:cNvSpPr>
            <a:spLocks noGrp="1"/>
          </p:cNvSpPr>
          <p:nvPr>
            <p:ph type="dt" sz="half" idx="10"/>
          </p:nvPr>
        </p:nvSpPr>
        <p:spPr/>
        <p:txBody>
          <a:bodyPr/>
          <a:lstStyle/>
          <a:p>
            <a:fld id="{A88FC262-6114-487A-8ACA-EDBB8F43993E}" type="datetime1">
              <a:rPr lang="en-US" smtClean="0"/>
              <a:t>1/25/2025</a:t>
            </a:fld>
            <a:endParaRPr lang="en-US"/>
          </a:p>
        </p:txBody>
      </p:sp>
      <p:sp>
        <p:nvSpPr>
          <p:cNvPr id="12" name="Footer Placeholder 11">
            <a:extLst>
              <a:ext uri="{FF2B5EF4-FFF2-40B4-BE49-F238E27FC236}">
                <a16:creationId xmlns:a16="http://schemas.microsoft.com/office/drawing/2014/main" id="{CB939674-4C38-79BC-2393-A3CDAB7287A5}"/>
              </a:ext>
            </a:extLst>
          </p:cNvPr>
          <p:cNvSpPr>
            <a:spLocks noGrp="1"/>
          </p:cNvSpPr>
          <p:nvPr>
            <p:ph type="ftr" sz="quarter" idx="11"/>
          </p:nvPr>
        </p:nvSpPr>
        <p:spPr/>
        <p:txBody>
          <a:bodyPr/>
          <a:lstStyle/>
          <a:p>
            <a:r>
              <a:rPr lang="en-US"/>
              <a:t>Drugs and Disease Spring 2025 - Lecture 3</a:t>
            </a:r>
          </a:p>
        </p:txBody>
      </p:sp>
      <p:sp>
        <p:nvSpPr>
          <p:cNvPr id="13" name="Slide Number Placeholder 12">
            <a:extLst>
              <a:ext uri="{FF2B5EF4-FFF2-40B4-BE49-F238E27FC236}">
                <a16:creationId xmlns:a16="http://schemas.microsoft.com/office/drawing/2014/main" id="{2B5845BB-C86E-8387-3636-2F67D0E5BAAB}"/>
              </a:ext>
            </a:extLst>
          </p:cNvPr>
          <p:cNvSpPr>
            <a:spLocks noGrp="1"/>
          </p:cNvSpPr>
          <p:nvPr>
            <p:ph type="sldNum" sz="quarter" idx="12"/>
          </p:nvPr>
        </p:nvSpPr>
        <p:spPr/>
        <p:txBody>
          <a:bodyPr/>
          <a:lstStyle/>
          <a:p>
            <a:fld id="{DC3BB032-4020-48F4-953B-341806DC4A2B}" type="slidenum">
              <a:rPr lang="en-US" smtClean="0"/>
              <a:t>10</a:t>
            </a:fld>
            <a:endParaRPr lang="en-US"/>
          </a:p>
        </p:txBody>
      </p:sp>
      <p:pic>
        <p:nvPicPr>
          <p:cNvPr id="2" name="Picture 1">
            <a:extLst>
              <a:ext uri="{FF2B5EF4-FFF2-40B4-BE49-F238E27FC236}">
                <a16:creationId xmlns:a16="http://schemas.microsoft.com/office/drawing/2014/main" id="{B6A815F3-2B65-80EB-B9CC-9CDE39736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550" y="731837"/>
            <a:ext cx="4553473" cy="1775568"/>
          </a:xfrm>
          <a:prstGeom prst="rect">
            <a:avLst/>
          </a:prstGeom>
        </p:spPr>
      </p:pic>
      <p:sp>
        <p:nvSpPr>
          <p:cNvPr id="3" name="TextBox 2">
            <a:extLst>
              <a:ext uri="{FF2B5EF4-FFF2-40B4-BE49-F238E27FC236}">
                <a16:creationId xmlns:a16="http://schemas.microsoft.com/office/drawing/2014/main" id="{AA070FD1-9646-5AD5-6214-4C8A8AC030FF}"/>
              </a:ext>
            </a:extLst>
          </p:cNvPr>
          <p:cNvSpPr txBox="1"/>
          <p:nvPr/>
        </p:nvSpPr>
        <p:spPr>
          <a:xfrm>
            <a:off x="7177881" y="1516990"/>
            <a:ext cx="1947513" cy="747897"/>
          </a:xfrm>
          <a:prstGeom prst="rect">
            <a:avLst/>
          </a:prstGeom>
          <a:noFill/>
        </p:spPr>
        <p:txBody>
          <a:bodyPr wrap="square" rtlCol="0">
            <a:spAutoFit/>
          </a:bodyPr>
          <a:lstStyle/>
          <a:p>
            <a:r>
              <a:rPr lang="en-US" sz="2130" b="1" dirty="0">
                <a:latin typeface="Comic Sans MS" panose="030F0702030302020204" pitchFamily="66" charset="0"/>
              </a:rPr>
              <a:t>Ligand 1 (cAMP)</a:t>
            </a:r>
          </a:p>
        </p:txBody>
      </p:sp>
      <p:sp>
        <p:nvSpPr>
          <p:cNvPr id="4" name="TextBox 3">
            <a:extLst>
              <a:ext uri="{FF2B5EF4-FFF2-40B4-BE49-F238E27FC236}">
                <a16:creationId xmlns:a16="http://schemas.microsoft.com/office/drawing/2014/main" id="{80EE1EB8-1AE3-1ED0-4F39-C51EC08FA9C5}"/>
              </a:ext>
            </a:extLst>
          </p:cNvPr>
          <p:cNvSpPr txBox="1"/>
          <p:nvPr/>
        </p:nvSpPr>
        <p:spPr>
          <a:xfrm>
            <a:off x="10184421" y="1609025"/>
            <a:ext cx="1503341" cy="420115"/>
          </a:xfrm>
          <a:prstGeom prst="rect">
            <a:avLst/>
          </a:prstGeom>
          <a:noFill/>
        </p:spPr>
        <p:txBody>
          <a:bodyPr wrap="square" rtlCol="0">
            <a:spAutoFit/>
          </a:bodyPr>
          <a:lstStyle/>
          <a:p>
            <a:r>
              <a:rPr lang="en-US" sz="2130" b="1" dirty="0">
                <a:latin typeface="Comic Sans MS" panose="030F0702030302020204" pitchFamily="66" charset="0"/>
              </a:rPr>
              <a:t>Ligand 2</a:t>
            </a:r>
          </a:p>
        </p:txBody>
      </p:sp>
      <mc:AlternateContent xmlns:mc="http://schemas.openxmlformats.org/markup-compatibility/2006">
        <mc:Choice xmlns:p14="http://schemas.microsoft.com/office/powerpoint/2010/main" Requires="p14">
          <p:contentPart p14:bwMode="auto" r:id="rId4">
            <p14:nvContentPartPr>
              <p14:cNvPr id="14" name="Ink 13">
                <a:extLst>
                  <a:ext uri="{FF2B5EF4-FFF2-40B4-BE49-F238E27FC236}">
                    <a16:creationId xmlns:a16="http://schemas.microsoft.com/office/drawing/2014/main" id="{2E5C4FCB-8001-379B-0760-6C15C6E4FBB4}"/>
                  </a:ext>
                </a:extLst>
              </p14:cNvPr>
              <p14:cNvContentPartPr/>
              <p14:nvPr/>
            </p14:nvContentPartPr>
            <p14:xfrm>
              <a:off x="7449678" y="1849933"/>
              <a:ext cx="874800" cy="42840"/>
            </p14:xfrm>
          </p:contentPart>
        </mc:Choice>
        <mc:Fallback>
          <p:pic>
            <p:nvPicPr>
              <p:cNvPr id="14" name="Ink 13">
                <a:extLst>
                  <a:ext uri="{FF2B5EF4-FFF2-40B4-BE49-F238E27FC236}">
                    <a16:creationId xmlns:a16="http://schemas.microsoft.com/office/drawing/2014/main" id="{2E5C4FCB-8001-379B-0760-6C15C6E4FBB4}"/>
                  </a:ext>
                </a:extLst>
              </p:cNvPr>
              <p:cNvPicPr/>
              <p:nvPr/>
            </p:nvPicPr>
            <p:blipFill>
              <a:blip r:embed="rId5"/>
              <a:stretch>
                <a:fillRect/>
              </a:stretch>
            </p:blipFill>
            <p:spPr>
              <a:xfrm>
                <a:off x="7441038" y="1840933"/>
                <a:ext cx="89244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5" name="Ink 14">
                <a:extLst>
                  <a:ext uri="{FF2B5EF4-FFF2-40B4-BE49-F238E27FC236}">
                    <a16:creationId xmlns:a16="http://schemas.microsoft.com/office/drawing/2014/main" id="{1F32B7E6-0D8E-A9AC-E3A2-1C9FFCFDD0E5}"/>
                  </a:ext>
                </a:extLst>
              </p14:cNvPr>
              <p14:cNvContentPartPr/>
              <p14:nvPr/>
            </p14:nvContentPartPr>
            <p14:xfrm>
              <a:off x="7462998" y="2229013"/>
              <a:ext cx="628560" cy="64440"/>
            </p14:xfrm>
          </p:contentPart>
        </mc:Choice>
        <mc:Fallback>
          <p:pic>
            <p:nvPicPr>
              <p:cNvPr id="15" name="Ink 14">
                <a:extLst>
                  <a:ext uri="{FF2B5EF4-FFF2-40B4-BE49-F238E27FC236}">
                    <a16:creationId xmlns:a16="http://schemas.microsoft.com/office/drawing/2014/main" id="{1F32B7E6-0D8E-A9AC-E3A2-1C9FFCFDD0E5}"/>
                  </a:ext>
                </a:extLst>
              </p:cNvPr>
              <p:cNvPicPr/>
              <p:nvPr/>
            </p:nvPicPr>
            <p:blipFill>
              <a:blip r:embed="rId7"/>
              <a:stretch>
                <a:fillRect/>
              </a:stretch>
            </p:blipFill>
            <p:spPr>
              <a:xfrm>
                <a:off x="7453998" y="2220373"/>
                <a:ext cx="64620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6" name="Ink 15">
                <a:extLst>
                  <a:ext uri="{FF2B5EF4-FFF2-40B4-BE49-F238E27FC236}">
                    <a16:creationId xmlns:a16="http://schemas.microsoft.com/office/drawing/2014/main" id="{B00D4813-D851-3A2C-FFD4-92F2485FC7B8}"/>
                  </a:ext>
                </a:extLst>
              </p14:cNvPr>
              <p14:cNvContentPartPr/>
              <p14:nvPr/>
            </p14:nvContentPartPr>
            <p14:xfrm>
              <a:off x="10317798" y="1979173"/>
              <a:ext cx="1090800" cy="55800"/>
            </p14:xfrm>
          </p:contentPart>
        </mc:Choice>
        <mc:Fallback>
          <p:pic>
            <p:nvPicPr>
              <p:cNvPr id="16" name="Ink 15">
                <a:extLst>
                  <a:ext uri="{FF2B5EF4-FFF2-40B4-BE49-F238E27FC236}">
                    <a16:creationId xmlns:a16="http://schemas.microsoft.com/office/drawing/2014/main" id="{B00D4813-D851-3A2C-FFD4-92F2485FC7B8}"/>
                  </a:ext>
                </a:extLst>
              </p:cNvPr>
              <p:cNvPicPr/>
              <p:nvPr/>
            </p:nvPicPr>
            <p:blipFill>
              <a:blip r:embed="rId9"/>
              <a:stretch>
                <a:fillRect/>
              </a:stretch>
            </p:blipFill>
            <p:spPr>
              <a:xfrm>
                <a:off x="10308798" y="1970533"/>
                <a:ext cx="1108440" cy="73440"/>
              </a:xfrm>
              <a:prstGeom prst="rect">
                <a:avLst/>
              </a:prstGeom>
            </p:spPr>
          </p:pic>
        </mc:Fallback>
      </mc:AlternateContent>
      <p:grpSp>
        <p:nvGrpSpPr>
          <p:cNvPr id="30" name="Group 29">
            <a:extLst>
              <a:ext uri="{FF2B5EF4-FFF2-40B4-BE49-F238E27FC236}">
                <a16:creationId xmlns:a16="http://schemas.microsoft.com/office/drawing/2014/main" id="{EBCF2B62-6B12-34C3-4885-CC1344C816B0}"/>
              </a:ext>
            </a:extLst>
          </p:cNvPr>
          <p:cNvGrpSpPr/>
          <p:nvPr/>
        </p:nvGrpSpPr>
        <p:grpSpPr>
          <a:xfrm>
            <a:off x="696798" y="556093"/>
            <a:ext cx="1880280" cy="794880"/>
            <a:chOff x="696798" y="556093"/>
            <a:chExt cx="1880280" cy="794880"/>
          </a:xfrm>
        </p:grpSpPr>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C4D5313D-BD5E-3108-A3F5-D749775B2F06}"/>
                    </a:ext>
                  </a:extLst>
                </p14:cNvPr>
                <p14:cNvContentPartPr/>
                <p14:nvPr/>
              </p14:nvContentPartPr>
              <p14:xfrm>
                <a:off x="729558" y="1098973"/>
                <a:ext cx="116640" cy="252000"/>
              </p14:xfrm>
            </p:contentPart>
          </mc:Choice>
          <mc:Fallback>
            <p:pic>
              <p:nvPicPr>
                <p:cNvPr id="17" name="Ink 16">
                  <a:extLst>
                    <a:ext uri="{FF2B5EF4-FFF2-40B4-BE49-F238E27FC236}">
                      <a16:creationId xmlns:a16="http://schemas.microsoft.com/office/drawing/2014/main" id="{C4D5313D-BD5E-3108-A3F5-D749775B2F06}"/>
                    </a:ext>
                  </a:extLst>
                </p:cNvPr>
                <p:cNvPicPr/>
                <p:nvPr/>
              </p:nvPicPr>
              <p:blipFill>
                <a:blip r:embed="rId11"/>
                <a:stretch>
                  <a:fillRect/>
                </a:stretch>
              </p:blipFill>
              <p:spPr>
                <a:xfrm>
                  <a:off x="720558" y="1089973"/>
                  <a:ext cx="13428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3E1FAEA7-379E-0876-B690-A2CDDC9DB19C}"/>
                    </a:ext>
                  </a:extLst>
                </p14:cNvPr>
                <p14:cNvContentPartPr/>
                <p14:nvPr/>
              </p14:nvContentPartPr>
              <p14:xfrm>
                <a:off x="696798" y="1042093"/>
                <a:ext cx="228960" cy="303480"/>
              </p14:xfrm>
            </p:contentPart>
          </mc:Choice>
          <mc:Fallback>
            <p:pic>
              <p:nvPicPr>
                <p:cNvPr id="18" name="Ink 17">
                  <a:extLst>
                    <a:ext uri="{FF2B5EF4-FFF2-40B4-BE49-F238E27FC236}">
                      <a16:creationId xmlns:a16="http://schemas.microsoft.com/office/drawing/2014/main" id="{3E1FAEA7-379E-0876-B690-A2CDDC9DB19C}"/>
                    </a:ext>
                  </a:extLst>
                </p:cNvPr>
                <p:cNvPicPr/>
                <p:nvPr/>
              </p:nvPicPr>
              <p:blipFill>
                <a:blip r:embed="rId13"/>
                <a:stretch>
                  <a:fillRect/>
                </a:stretch>
              </p:blipFill>
              <p:spPr>
                <a:xfrm>
                  <a:off x="687798" y="1033453"/>
                  <a:ext cx="246600" cy="321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DA063AF2-E013-3621-0FAD-5FC0442E234D}"/>
                    </a:ext>
                  </a:extLst>
                </p14:cNvPr>
                <p14:cNvContentPartPr/>
                <p14:nvPr/>
              </p14:nvContentPartPr>
              <p14:xfrm>
                <a:off x="980478" y="1134973"/>
                <a:ext cx="18000" cy="110160"/>
              </p14:xfrm>
            </p:contentPart>
          </mc:Choice>
          <mc:Fallback>
            <p:pic>
              <p:nvPicPr>
                <p:cNvPr id="19" name="Ink 18">
                  <a:extLst>
                    <a:ext uri="{FF2B5EF4-FFF2-40B4-BE49-F238E27FC236}">
                      <a16:creationId xmlns:a16="http://schemas.microsoft.com/office/drawing/2014/main" id="{DA063AF2-E013-3621-0FAD-5FC0442E234D}"/>
                    </a:ext>
                  </a:extLst>
                </p:cNvPr>
                <p:cNvPicPr/>
                <p:nvPr/>
              </p:nvPicPr>
              <p:blipFill>
                <a:blip r:embed="rId15"/>
                <a:stretch>
                  <a:fillRect/>
                </a:stretch>
              </p:blipFill>
              <p:spPr>
                <a:xfrm>
                  <a:off x="971838" y="1126333"/>
                  <a:ext cx="356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0" name="Ink 19">
                  <a:extLst>
                    <a:ext uri="{FF2B5EF4-FFF2-40B4-BE49-F238E27FC236}">
                      <a16:creationId xmlns:a16="http://schemas.microsoft.com/office/drawing/2014/main" id="{8165C37C-935C-6F46-973C-45A94E39F6F9}"/>
                    </a:ext>
                  </a:extLst>
                </p14:cNvPr>
                <p14:cNvContentPartPr/>
                <p14:nvPr/>
              </p14:nvContentPartPr>
              <p14:xfrm>
                <a:off x="924318" y="1065853"/>
                <a:ext cx="23400" cy="9720"/>
              </p14:xfrm>
            </p:contentPart>
          </mc:Choice>
          <mc:Fallback>
            <p:pic>
              <p:nvPicPr>
                <p:cNvPr id="20" name="Ink 19">
                  <a:extLst>
                    <a:ext uri="{FF2B5EF4-FFF2-40B4-BE49-F238E27FC236}">
                      <a16:creationId xmlns:a16="http://schemas.microsoft.com/office/drawing/2014/main" id="{8165C37C-935C-6F46-973C-45A94E39F6F9}"/>
                    </a:ext>
                  </a:extLst>
                </p:cNvPr>
                <p:cNvPicPr/>
                <p:nvPr/>
              </p:nvPicPr>
              <p:blipFill>
                <a:blip r:embed="rId17"/>
                <a:stretch>
                  <a:fillRect/>
                </a:stretch>
              </p:blipFill>
              <p:spPr>
                <a:xfrm>
                  <a:off x="915678" y="1057213"/>
                  <a:ext cx="410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1" name="Ink 20">
                  <a:extLst>
                    <a:ext uri="{FF2B5EF4-FFF2-40B4-BE49-F238E27FC236}">
                      <a16:creationId xmlns:a16="http://schemas.microsoft.com/office/drawing/2014/main" id="{883FC81F-B19F-65CC-B9B5-ABD6CDB18D90}"/>
                    </a:ext>
                  </a:extLst>
                </p14:cNvPr>
                <p14:cNvContentPartPr/>
                <p14:nvPr/>
              </p14:nvContentPartPr>
              <p14:xfrm>
                <a:off x="1072278" y="998533"/>
                <a:ext cx="137160" cy="156600"/>
              </p14:xfrm>
            </p:contentPart>
          </mc:Choice>
          <mc:Fallback>
            <p:pic>
              <p:nvPicPr>
                <p:cNvPr id="21" name="Ink 20">
                  <a:extLst>
                    <a:ext uri="{FF2B5EF4-FFF2-40B4-BE49-F238E27FC236}">
                      <a16:creationId xmlns:a16="http://schemas.microsoft.com/office/drawing/2014/main" id="{883FC81F-B19F-65CC-B9B5-ABD6CDB18D90}"/>
                    </a:ext>
                  </a:extLst>
                </p:cNvPr>
                <p:cNvPicPr/>
                <p:nvPr/>
              </p:nvPicPr>
              <p:blipFill>
                <a:blip r:embed="rId19"/>
                <a:stretch>
                  <a:fillRect/>
                </a:stretch>
              </p:blipFill>
              <p:spPr>
                <a:xfrm>
                  <a:off x="1063278" y="989893"/>
                  <a:ext cx="15480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6C82AB91-953C-3EFC-0C88-A5988F185418}"/>
                    </a:ext>
                  </a:extLst>
                </p14:cNvPr>
                <p14:cNvContentPartPr/>
                <p14:nvPr/>
              </p14:nvContentPartPr>
              <p14:xfrm>
                <a:off x="1278198" y="785413"/>
                <a:ext cx="217800" cy="261000"/>
              </p14:xfrm>
            </p:contentPart>
          </mc:Choice>
          <mc:Fallback>
            <p:pic>
              <p:nvPicPr>
                <p:cNvPr id="22" name="Ink 21">
                  <a:extLst>
                    <a:ext uri="{FF2B5EF4-FFF2-40B4-BE49-F238E27FC236}">
                      <a16:creationId xmlns:a16="http://schemas.microsoft.com/office/drawing/2014/main" id="{6C82AB91-953C-3EFC-0C88-A5988F185418}"/>
                    </a:ext>
                  </a:extLst>
                </p:cNvPr>
                <p:cNvPicPr/>
                <p:nvPr/>
              </p:nvPicPr>
              <p:blipFill>
                <a:blip r:embed="rId21"/>
                <a:stretch>
                  <a:fillRect/>
                </a:stretch>
              </p:blipFill>
              <p:spPr>
                <a:xfrm>
                  <a:off x="1269198" y="776413"/>
                  <a:ext cx="23544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3" name="Ink 22">
                  <a:extLst>
                    <a:ext uri="{FF2B5EF4-FFF2-40B4-BE49-F238E27FC236}">
                      <a16:creationId xmlns:a16="http://schemas.microsoft.com/office/drawing/2014/main" id="{76157B05-0E1A-D757-3589-4361894875CE}"/>
                    </a:ext>
                  </a:extLst>
                </p14:cNvPr>
                <p14:cNvContentPartPr/>
                <p14:nvPr/>
              </p14:nvContentPartPr>
              <p14:xfrm>
                <a:off x="1448478" y="720973"/>
                <a:ext cx="15840" cy="25200"/>
              </p14:xfrm>
            </p:contentPart>
          </mc:Choice>
          <mc:Fallback>
            <p:pic>
              <p:nvPicPr>
                <p:cNvPr id="23" name="Ink 22">
                  <a:extLst>
                    <a:ext uri="{FF2B5EF4-FFF2-40B4-BE49-F238E27FC236}">
                      <a16:creationId xmlns:a16="http://schemas.microsoft.com/office/drawing/2014/main" id="{76157B05-0E1A-D757-3589-4361894875CE}"/>
                    </a:ext>
                  </a:extLst>
                </p:cNvPr>
                <p:cNvPicPr/>
                <p:nvPr/>
              </p:nvPicPr>
              <p:blipFill>
                <a:blip r:embed="rId23"/>
                <a:stretch>
                  <a:fillRect/>
                </a:stretch>
              </p:blipFill>
              <p:spPr>
                <a:xfrm>
                  <a:off x="1439478" y="712333"/>
                  <a:ext cx="3348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4" name="Ink 23">
                  <a:extLst>
                    <a:ext uri="{FF2B5EF4-FFF2-40B4-BE49-F238E27FC236}">
                      <a16:creationId xmlns:a16="http://schemas.microsoft.com/office/drawing/2014/main" id="{A42B8AA5-4D9D-DDEC-DA78-AF16A694C181}"/>
                    </a:ext>
                  </a:extLst>
                </p14:cNvPr>
                <p14:cNvContentPartPr/>
                <p14:nvPr/>
              </p14:nvContentPartPr>
              <p14:xfrm>
                <a:off x="1565118" y="685333"/>
                <a:ext cx="129960" cy="148320"/>
              </p14:xfrm>
            </p:contentPart>
          </mc:Choice>
          <mc:Fallback>
            <p:pic>
              <p:nvPicPr>
                <p:cNvPr id="24" name="Ink 23">
                  <a:extLst>
                    <a:ext uri="{FF2B5EF4-FFF2-40B4-BE49-F238E27FC236}">
                      <a16:creationId xmlns:a16="http://schemas.microsoft.com/office/drawing/2014/main" id="{A42B8AA5-4D9D-DDEC-DA78-AF16A694C181}"/>
                    </a:ext>
                  </a:extLst>
                </p:cNvPr>
                <p:cNvPicPr/>
                <p:nvPr/>
              </p:nvPicPr>
              <p:blipFill>
                <a:blip r:embed="rId25"/>
                <a:stretch>
                  <a:fillRect/>
                </a:stretch>
              </p:blipFill>
              <p:spPr>
                <a:xfrm>
                  <a:off x="1556118" y="676693"/>
                  <a:ext cx="14760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5" name="Ink 24">
                  <a:extLst>
                    <a:ext uri="{FF2B5EF4-FFF2-40B4-BE49-F238E27FC236}">
                      <a16:creationId xmlns:a16="http://schemas.microsoft.com/office/drawing/2014/main" id="{DC027DBF-FDBF-492D-E8E0-00FF34148C52}"/>
                    </a:ext>
                  </a:extLst>
                </p14:cNvPr>
                <p14:cNvContentPartPr/>
                <p14:nvPr/>
              </p14:nvContentPartPr>
              <p14:xfrm>
                <a:off x="1738278" y="619453"/>
                <a:ext cx="134280" cy="123120"/>
              </p14:xfrm>
            </p:contentPart>
          </mc:Choice>
          <mc:Fallback>
            <p:pic>
              <p:nvPicPr>
                <p:cNvPr id="25" name="Ink 24">
                  <a:extLst>
                    <a:ext uri="{FF2B5EF4-FFF2-40B4-BE49-F238E27FC236}">
                      <a16:creationId xmlns:a16="http://schemas.microsoft.com/office/drawing/2014/main" id="{DC027DBF-FDBF-492D-E8E0-00FF34148C52}"/>
                    </a:ext>
                  </a:extLst>
                </p:cNvPr>
                <p:cNvPicPr/>
                <p:nvPr/>
              </p:nvPicPr>
              <p:blipFill>
                <a:blip r:embed="rId27"/>
                <a:stretch>
                  <a:fillRect/>
                </a:stretch>
              </p:blipFill>
              <p:spPr>
                <a:xfrm>
                  <a:off x="1729638" y="610813"/>
                  <a:ext cx="15192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4CCFFFD0-5281-276F-5866-5E5CCFB77DDB}"/>
                    </a:ext>
                  </a:extLst>
                </p14:cNvPr>
                <p14:cNvContentPartPr/>
                <p14:nvPr/>
              </p14:nvContentPartPr>
              <p14:xfrm>
                <a:off x="1781118" y="1004653"/>
                <a:ext cx="180000" cy="218880"/>
              </p14:xfrm>
            </p:contentPart>
          </mc:Choice>
          <mc:Fallback>
            <p:pic>
              <p:nvPicPr>
                <p:cNvPr id="26" name="Ink 25">
                  <a:extLst>
                    <a:ext uri="{FF2B5EF4-FFF2-40B4-BE49-F238E27FC236}">
                      <a16:creationId xmlns:a16="http://schemas.microsoft.com/office/drawing/2014/main" id="{4CCFFFD0-5281-276F-5866-5E5CCFB77DDB}"/>
                    </a:ext>
                  </a:extLst>
                </p:cNvPr>
                <p:cNvPicPr/>
                <p:nvPr/>
              </p:nvPicPr>
              <p:blipFill>
                <a:blip r:embed="rId29"/>
                <a:stretch>
                  <a:fillRect/>
                </a:stretch>
              </p:blipFill>
              <p:spPr>
                <a:xfrm>
                  <a:off x="1772118" y="996013"/>
                  <a:ext cx="19764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96472318-4BEB-5D66-9935-228DD5A8F27F}"/>
                    </a:ext>
                  </a:extLst>
                </p14:cNvPr>
                <p14:cNvContentPartPr/>
                <p14:nvPr/>
              </p14:nvContentPartPr>
              <p14:xfrm>
                <a:off x="1949598" y="970813"/>
                <a:ext cx="222480" cy="151560"/>
              </p14:xfrm>
            </p:contentPart>
          </mc:Choice>
          <mc:Fallback>
            <p:pic>
              <p:nvPicPr>
                <p:cNvPr id="27" name="Ink 26">
                  <a:extLst>
                    <a:ext uri="{FF2B5EF4-FFF2-40B4-BE49-F238E27FC236}">
                      <a16:creationId xmlns:a16="http://schemas.microsoft.com/office/drawing/2014/main" id="{96472318-4BEB-5D66-9935-228DD5A8F27F}"/>
                    </a:ext>
                  </a:extLst>
                </p:cNvPr>
                <p:cNvPicPr/>
                <p:nvPr/>
              </p:nvPicPr>
              <p:blipFill>
                <a:blip r:embed="rId31"/>
                <a:stretch>
                  <a:fillRect/>
                </a:stretch>
              </p:blipFill>
              <p:spPr>
                <a:xfrm>
                  <a:off x="1940958" y="961813"/>
                  <a:ext cx="24012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8" name="Ink 27">
                  <a:extLst>
                    <a:ext uri="{FF2B5EF4-FFF2-40B4-BE49-F238E27FC236}">
                      <a16:creationId xmlns:a16="http://schemas.microsoft.com/office/drawing/2014/main" id="{24AA4060-D37D-F262-978F-B1801541060B}"/>
                    </a:ext>
                  </a:extLst>
                </p14:cNvPr>
                <p14:cNvContentPartPr/>
                <p14:nvPr/>
              </p14:nvContentPartPr>
              <p14:xfrm>
                <a:off x="2161998" y="821413"/>
                <a:ext cx="86400" cy="152280"/>
              </p14:xfrm>
            </p:contentPart>
          </mc:Choice>
          <mc:Fallback>
            <p:pic>
              <p:nvPicPr>
                <p:cNvPr id="28" name="Ink 27">
                  <a:extLst>
                    <a:ext uri="{FF2B5EF4-FFF2-40B4-BE49-F238E27FC236}">
                      <a16:creationId xmlns:a16="http://schemas.microsoft.com/office/drawing/2014/main" id="{24AA4060-D37D-F262-978F-B1801541060B}"/>
                    </a:ext>
                  </a:extLst>
                </p:cNvPr>
                <p:cNvPicPr/>
                <p:nvPr/>
              </p:nvPicPr>
              <p:blipFill>
                <a:blip r:embed="rId33"/>
                <a:stretch>
                  <a:fillRect/>
                </a:stretch>
              </p:blipFill>
              <p:spPr>
                <a:xfrm>
                  <a:off x="2152998" y="812773"/>
                  <a:ext cx="10404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1249B61E-81E6-B74C-D704-3ECEAAA63A97}"/>
                    </a:ext>
                  </a:extLst>
                </p14:cNvPr>
                <p14:cNvContentPartPr/>
                <p14:nvPr/>
              </p14:nvContentPartPr>
              <p14:xfrm>
                <a:off x="2304198" y="556093"/>
                <a:ext cx="272880" cy="287280"/>
              </p14:xfrm>
            </p:contentPart>
          </mc:Choice>
          <mc:Fallback>
            <p:pic>
              <p:nvPicPr>
                <p:cNvPr id="29" name="Ink 28">
                  <a:extLst>
                    <a:ext uri="{FF2B5EF4-FFF2-40B4-BE49-F238E27FC236}">
                      <a16:creationId xmlns:a16="http://schemas.microsoft.com/office/drawing/2014/main" id="{1249B61E-81E6-B74C-D704-3ECEAAA63A97}"/>
                    </a:ext>
                  </a:extLst>
                </p:cNvPr>
                <p:cNvPicPr/>
                <p:nvPr/>
              </p:nvPicPr>
              <p:blipFill>
                <a:blip r:embed="rId35"/>
                <a:stretch>
                  <a:fillRect/>
                </a:stretch>
              </p:blipFill>
              <p:spPr>
                <a:xfrm>
                  <a:off x="2295198" y="547453"/>
                  <a:ext cx="290520" cy="304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4BE570A6-6684-342B-0B81-8E35B74ADEBD}"/>
                  </a:ext>
                </a:extLst>
              </p14:cNvPr>
              <p14:cNvContentPartPr/>
              <p14:nvPr/>
            </p14:nvContentPartPr>
            <p14:xfrm>
              <a:off x="851958" y="2734453"/>
              <a:ext cx="41040" cy="1571400"/>
            </p14:xfrm>
          </p:contentPart>
        </mc:Choice>
        <mc:Fallback>
          <p:pic>
            <p:nvPicPr>
              <p:cNvPr id="31" name="Ink 30">
                <a:extLst>
                  <a:ext uri="{FF2B5EF4-FFF2-40B4-BE49-F238E27FC236}">
                    <a16:creationId xmlns:a16="http://schemas.microsoft.com/office/drawing/2014/main" id="{4BE570A6-6684-342B-0B81-8E35B74ADEBD}"/>
                  </a:ext>
                </a:extLst>
              </p:cNvPr>
              <p:cNvPicPr/>
              <p:nvPr/>
            </p:nvPicPr>
            <p:blipFill>
              <a:blip r:embed="rId37"/>
              <a:stretch>
                <a:fillRect/>
              </a:stretch>
            </p:blipFill>
            <p:spPr>
              <a:xfrm>
                <a:off x="843318" y="2725813"/>
                <a:ext cx="58680" cy="1589040"/>
              </a:xfrm>
              <a:prstGeom prst="rect">
                <a:avLst/>
              </a:prstGeom>
            </p:spPr>
          </p:pic>
        </mc:Fallback>
      </mc:AlternateContent>
      <p:grpSp>
        <p:nvGrpSpPr>
          <p:cNvPr id="35" name="Group 34">
            <a:extLst>
              <a:ext uri="{FF2B5EF4-FFF2-40B4-BE49-F238E27FC236}">
                <a16:creationId xmlns:a16="http://schemas.microsoft.com/office/drawing/2014/main" id="{2D3DE51A-FE07-A188-5803-BB3477F2B511}"/>
              </a:ext>
            </a:extLst>
          </p:cNvPr>
          <p:cNvGrpSpPr/>
          <p:nvPr/>
        </p:nvGrpSpPr>
        <p:grpSpPr>
          <a:xfrm>
            <a:off x="545238" y="1663453"/>
            <a:ext cx="309240" cy="436680"/>
            <a:chOff x="545238" y="1663453"/>
            <a:chExt cx="309240" cy="436680"/>
          </a:xfrm>
        </p:grpSpPr>
        <mc:AlternateContent xmlns:mc="http://schemas.openxmlformats.org/markup-compatibility/2006">
          <mc:Choice xmlns:p14="http://schemas.microsoft.com/office/powerpoint/2010/main" Requires="p14">
            <p:contentPart p14:bwMode="auto" r:id="rId38">
              <p14:nvContentPartPr>
                <p14:cNvPr id="32" name="Ink 31">
                  <a:extLst>
                    <a:ext uri="{FF2B5EF4-FFF2-40B4-BE49-F238E27FC236}">
                      <a16:creationId xmlns:a16="http://schemas.microsoft.com/office/drawing/2014/main" id="{F2CA9430-E1AC-AC57-6C30-45EA6CC8B8AE}"/>
                    </a:ext>
                  </a:extLst>
                </p14:cNvPr>
                <p14:cNvContentPartPr/>
                <p14:nvPr/>
              </p14:nvContentPartPr>
              <p14:xfrm>
                <a:off x="545238" y="1838053"/>
                <a:ext cx="168120" cy="81360"/>
              </p14:xfrm>
            </p:contentPart>
          </mc:Choice>
          <mc:Fallback>
            <p:pic>
              <p:nvPicPr>
                <p:cNvPr id="32" name="Ink 31">
                  <a:extLst>
                    <a:ext uri="{FF2B5EF4-FFF2-40B4-BE49-F238E27FC236}">
                      <a16:creationId xmlns:a16="http://schemas.microsoft.com/office/drawing/2014/main" id="{F2CA9430-E1AC-AC57-6C30-45EA6CC8B8AE}"/>
                    </a:ext>
                  </a:extLst>
                </p:cNvPr>
                <p:cNvPicPr/>
                <p:nvPr/>
              </p:nvPicPr>
              <p:blipFill>
                <a:blip r:embed="rId39"/>
                <a:stretch>
                  <a:fillRect/>
                </a:stretch>
              </p:blipFill>
              <p:spPr>
                <a:xfrm>
                  <a:off x="536238" y="1829053"/>
                  <a:ext cx="1857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3" name="Ink 32">
                  <a:extLst>
                    <a:ext uri="{FF2B5EF4-FFF2-40B4-BE49-F238E27FC236}">
                      <a16:creationId xmlns:a16="http://schemas.microsoft.com/office/drawing/2014/main" id="{8105D356-51D4-9BE1-9BD4-84C0C87D5D86}"/>
                    </a:ext>
                  </a:extLst>
                </p14:cNvPr>
                <p14:cNvContentPartPr/>
                <p14:nvPr/>
              </p14:nvContentPartPr>
              <p14:xfrm>
                <a:off x="747558" y="1663453"/>
                <a:ext cx="56880" cy="194400"/>
              </p14:xfrm>
            </p:contentPart>
          </mc:Choice>
          <mc:Fallback>
            <p:pic>
              <p:nvPicPr>
                <p:cNvPr id="33" name="Ink 32">
                  <a:extLst>
                    <a:ext uri="{FF2B5EF4-FFF2-40B4-BE49-F238E27FC236}">
                      <a16:creationId xmlns:a16="http://schemas.microsoft.com/office/drawing/2014/main" id="{8105D356-51D4-9BE1-9BD4-84C0C87D5D86}"/>
                    </a:ext>
                  </a:extLst>
                </p:cNvPr>
                <p:cNvPicPr/>
                <p:nvPr/>
              </p:nvPicPr>
              <p:blipFill>
                <a:blip r:embed="rId41"/>
                <a:stretch>
                  <a:fillRect/>
                </a:stretch>
              </p:blipFill>
              <p:spPr>
                <a:xfrm>
                  <a:off x="738558" y="1654453"/>
                  <a:ext cx="7452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4" name="Ink 33">
                  <a:extLst>
                    <a:ext uri="{FF2B5EF4-FFF2-40B4-BE49-F238E27FC236}">
                      <a16:creationId xmlns:a16="http://schemas.microsoft.com/office/drawing/2014/main" id="{46588FAD-1D3D-658A-591F-231FFEB3BCD9}"/>
                    </a:ext>
                  </a:extLst>
                </p14:cNvPr>
                <p14:cNvContentPartPr/>
                <p14:nvPr/>
              </p14:nvContentPartPr>
              <p14:xfrm>
                <a:off x="741078" y="1902133"/>
                <a:ext cx="113400" cy="198000"/>
              </p14:xfrm>
            </p:contentPart>
          </mc:Choice>
          <mc:Fallback>
            <p:pic>
              <p:nvPicPr>
                <p:cNvPr id="34" name="Ink 33">
                  <a:extLst>
                    <a:ext uri="{FF2B5EF4-FFF2-40B4-BE49-F238E27FC236}">
                      <a16:creationId xmlns:a16="http://schemas.microsoft.com/office/drawing/2014/main" id="{46588FAD-1D3D-658A-591F-231FFEB3BCD9}"/>
                    </a:ext>
                  </a:extLst>
                </p:cNvPr>
                <p:cNvPicPr/>
                <p:nvPr/>
              </p:nvPicPr>
              <p:blipFill>
                <a:blip r:embed="rId43"/>
                <a:stretch>
                  <a:fillRect/>
                </a:stretch>
              </p:blipFill>
              <p:spPr>
                <a:xfrm>
                  <a:off x="732078" y="1893493"/>
                  <a:ext cx="131040" cy="215640"/>
                </a:xfrm>
                <a:prstGeom prst="rect">
                  <a:avLst/>
                </a:prstGeom>
              </p:spPr>
            </p:pic>
          </mc:Fallback>
        </mc:AlternateContent>
      </p:grpSp>
      <p:grpSp>
        <p:nvGrpSpPr>
          <p:cNvPr id="44" name="Group 43">
            <a:extLst>
              <a:ext uri="{FF2B5EF4-FFF2-40B4-BE49-F238E27FC236}">
                <a16:creationId xmlns:a16="http://schemas.microsoft.com/office/drawing/2014/main" id="{DF5FB1C9-DE1D-5E60-7FF2-C66D6508E622}"/>
              </a:ext>
            </a:extLst>
          </p:cNvPr>
          <p:cNvGrpSpPr/>
          <p:nvPr/>
        </p:nvGrpSpPr>
        <p:grpSpPr>
          <a:xfrm>
            <a:off x="3700638" y="6436693"/>
            <a:ext cx="1873440" cy="394200"/>
            <a:chOff x="3700638" y="6436693"/>
            <a:chExt cx="1873440" cy="394200"/>
          </a:xfrm>
        </p:grpSpPr>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36698DAC-6389-AAA0-D7B2-1BC25088A729}"/>
                    </a:ext>
                  </a:extLst>
                </p14:cNvPr>
                <p14:cNvContentPartPr/>
                <p14:nvPr/>
              </p14:nvContentPartPr>
              <p14:xfrm>
                <a:off x="3700638" y="6436693"/>
                <a:ext cx="738360" cy="84960"/>
              </p14:xfrm>
            </p:contentPart>
          </mc:Choice>
          <mc:Fallback>
            <p:pic>
              <p:nvPicPr>
                <p:cNvPr id="36" name="Ink 35">
                  <a:extLst>
                    <a:ext uri="{FF2B5EF4-FFF2-40B4-BE49-F238E27FC236}">
                      <a16:creationId xmlns:a16="http://schemas.microsoft.com/office/drawing/2014/main" id="{36698DAC-6389-AAA0-D7B2-1BC25088A729}"/>
                    </a:ext>
                  </a:extLst>
                </p:cNvPr>
                <p:cNvPicPr/>
                <p:nvPr/>
              </p:nvPicPr>
              <p:blipFill>
                <a:blip r:embed="rId45"/>
                <a:stretch>
                  <a:fillRect/>
                </a:stretch>
              </p:blipFill>
              <p:spPr>
                <a:xfrm>
                  <a:off x="3691638" y="6427693"/>
                  <a:ext cx="75600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02F6E74F-277B-116E-7069-A547A04D7D1F}"/>
                    </a:ext>
                  </a:extLst>
                </p14:cNvPr>
                <p14:cNvContentPartPr/>
                <p14:nvPr/>
              </p14:nvContentPartPr>
              <p14:xfrm>
                <a:off x="4368078" y="6510853"/>
                <a:ext cx="163800" cy="265320"/>
              </p14:xfrm>
            </p:contentPart>
          </mc:Choice>
          <mc:Fallback>
            <p:pic>
              <p:nvPicPr>
                <p:cNvPr id="37" name="Ink 36">
                  <a:extLst>
                    <a:ext uri="{FF2B5EF4-FFF2-40B4-BE49-F238E27FC236}">
                      <a16:creationId xmlns:a16="http://schemas.microsoft.com/office/drawing/2014/main" id="{02F6E74F-277B-116E-7069-A547A04D7D1F}"/>
                    </a:ext>
                  </a:extLst>
                </p:cNvPr>
                <p:cNvPicPr/>
                <p:nvPr/>
              </p:nvPicPr>
              <p:blipFill>
                <a:blip r:embed="rId47"/>
                <a:stretch>
                  <a:fillRect/>
                </a:stretch>
              </p:blipFill>
              <p:spPr>
                <a:xfrm>
                  <a:off x="4359078" y="6502213"/>
                  <a:ext cx="18144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8" name="Ink 37">
                  <a:extLst>
                    <a:ext uri="{FF2B5EF4-FFF2-40B4-BE49-F238E27FC236}">
                      <a16:creationId xmlns:a16="http://schemas.microsoft.com/office/drawing/2014/main" id="{D3D3993B-EEDB-5DD3-A17A-D379575A5C13}"/>
                    </a:ext>
                  </a:extLst>
                </p14:cNvPr>
                <p14:cNvContentPartPr/>
                <p14:nvPr/>
              </p14:nvContentPartPr>
              <p14:xfrm>
                <a:off x="4639518" y="6607693"/>
                <a:ext cx="144000" cy="196560"/>
              </p14:xfrm>
            </p:contentPart>
          </mc:Choice>
          <mc:Fallback>
            <p:pic>
              <p:nvPicPr>
                <p:cNvPr id="38" name="Ink 37">
                  <a:extLst>
                    <a:ext uri="{FF2B5EF4-FFF2-40B4-BE49-F238E27FC236}">
                      <a16:creationId xmlns:a16="http://schemas.microsoft.com/office/drawing/2014/main" id="{D3D3993B-EEDB-5DD3-A17A-D379575A5C13}"/>
                    </a:ext>
                  </a:extLst>
                </p:cNvPr>
                <p:cNvPicPr/>
                <p:nvPr/>
              </p:nvPicPr>
              <p:blipFill>
                <a:blip r:embed="rId49"/>
                <a:stretch>
                  <a:fillRect/>
                </a:stretch>
              </p:blipFill>
              <p:spPr>
                <a:xfrm>
                  <a:off x="4630878" y="6599053"/>
                  <a:ext cx="16164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k 38">
                  <a:extLst>
                    <a:ext uri="{FF2B5EF4-FFF2-40B4-BE49-F238E27FC236}">
                      <a16:creationId xmlns:a16="http://schemas.microsoft.com/office/drawing/2014/main" id="{4450DE64-DE8A-13B9-3A78-369BA06604BC}"/>
                    </a:ext>
                  </a:extLst>
                </p14:cNvPr>
                <p14:cNvContentPartPr/>
                <p14:nvPr/>
              </p14:nvContentPartPr>
              <p14:xfrm>
                <a:off x="4790358" y="6525253"/>
                <a:ext cx="99000" cy="175680"/>
              </p14:xfrm>
            </p:contentPart>
          </mc:Choice>
          <mc:Fallback>
            <p:pic>
              <p:nvPicPr>
                <p:cNvPr id="39" name="Ink 38">
                  <a:extLst>
                    <a:ext uri="{FF2B5EF4-FFF2-40B4-BE49-F238E27FC236}">
                      <a16:creationId xmlns:a16="http://schemas.microsoft.com/office/drawing/2014/main" id="{4450DE64-DE8A-13B9-3A78-369BA06604BC}"/>
                    </a:ext>
                  </a:extLst>
                </p:cNvPr>
                <p:cNvPicPr/>
                <p:nvPr/>
              </p:nvPicPr>
              <p:blipFill>
                <a:blip r:embed="rId51"/>
                <a:stretch>
                  <a:fillRect/>
                </a:stretch>
              </p:blipFill>
              <p:spPr>
                <a:xfrm>
                  <a:off x="4781358" y="6516613"/>
                  <a:ext cx="11664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0" name="Ink 39">
                  <a:extLst>
                    <a:ext uri="{FF2B5EF4-FFF2-40B4-BE49-F238E27FC236}">
                      <a16:creationId xmlns:a16="http://schemas.microsoft.com/office/drawing/2014/main" id="{D7BB7612-10AE-ECC2-0861-73B59ECC9D45}"/>
                    </a:ext>
                  </a:extLst>
                </p14:cNvPr>
                <p14:cNvContentPartPr/>
                <p14:nvPr/>
              </p14:nvContentPartPr>
              <p14:xfrm>
                <a:off x="4843998" y="6702733"/>
                <a:ext cx="77760" cy="51480"/>
              </p14:xfrm>
            </p:contentPart>
          </mc:Choice>
          <mc:Fallback>
            <p:pic>
              <p:nvPicPr>
                <p:cNvPr id="40" name="Ink 39">
                  <a:extLst>
                    <a:ext uri="{FF2B5EF4-FFF2-40B4-BE49-F238E27FC236}">
                      <a16:creationId xmlns:a16="http://schemas.microsoft.com/office/drawing/2014/main" id="{D7BB7612-10AE-ECC2-0861-73B59ECC9D45}"/>
                    </a:ext>
                  </a:extLst>
                </p:cNvPr>
                <p:cNvPicPr/>
                <p:nvPr/>
              </p:nvPicPr>
              <p:blipFill>
                <a:blip r:embed="rId53"/>
                <a:stretch>
                  <a:fillRect/>
                </a:stretch>
              </p:blipFill>
              <p:spPr>
                <a:xfrm>
                  <a:off x="4834998" y="6694093"/>
                  <a:ext cx="9540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1" name="Ink 40">
                  <a:extLst>
                    <a:ext uri="{FF2B5EF4-FFF2-40B4-BE49-F238E27FC236}">
                      <a16:creationId xmlns:a16="http://schemas.microsoft.com/office/drawing/2014/main" id="{783F90B6-1504-984D-1CE0-F954569180CE}"/>
                    </a:ext>
                  </a:extLst>
                </p14:cNvPr>
                <p14:cNvContentPartPr/>
                <p14:nvPr/>
              </p14:nvContentPartPr>
              <p14:xfrm>
                <a:off x="5005278" y="6705973"/>
                <a:ext cx="31680" cy="124920"/>
              </p14:xfrm>
            </p:contentPart>
          </mc:Choice>
          <mc:Fallback>
            <p:pic>
              <p:nvPicPr>
                <p:cNvPr id="41" name="Ink 40">
                  <a:extLst>
                    <a:ext uri="{FF2B5EF4-FFF2-40B4-BE49-F238E27FC236}">
                      <a16:creationId xmlns:a16="http://schemas.microsoft.com/office/drawing/2014/main" id="{783F90B6-1504-984D-1CE0-F954569180CE}"/>
                    </a:ext>
                  </a:extLst>
                </p:cNvPr>
                <p:cNvPicPr/>
                <p:nvPr/>
              </p:nvPicPr>
              <p:blipFill>
                <a:blip r:embed="rId55"/>
                <a:stretch>
                  <a:fillRect/>
                </a:stretch>
              </p:blipFill>
              <p:spPr>
                <a:xfrm>
                  <a:off x="4996638" y="6696973"/>
                  <a:ext cx="493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2" name="Ink 41">
                  <a:extLst>
                    <a:ext uri="{FF2B5EF4-FFF2-40B4-BE49-F238E27FC236}">
                      <a16:creationId xmlns:a16="http://schemas.microsoft.com/office/drawing/2014/main" id="{B5ED71BD-177B-60FF-2CE6-84CF7FCCC58E}"/>
                    </a:ext>
                  </a:extLst>
                </p14:cNvPr>
                <p14:cNvContentPartPr/>
                <p14:nvPr/>
              </p14:nvContentPartPr>
              <p14:xfrm>
                <a:off x="5185998" y="6493213"/>
                <a:ext cx="124920" cy="148680"/>
              </p14:xfrm>
            </p:contentPart>
          </mc:Choice>
          <mc:Fallback>
            <p:pic>
              <p:nvPicPr>
                <p:cNvPr id="42" name="Ink 41">
                  <a:extLst>
                    <a:ext uri="{FF2B5EF4-FFF2-40B4-BE49-F238E27FC236}">
                      <a16:creationId xmlns:a16="http://schemas.microsoft.com/office/drawing/2014/main" id="{B5ED71BD-177B-60FF-2CE6-84CF7FCCC58E}"/>
                    </a:ext>
                  </a:extLst>
                </p:cNvPr>
                <p:cNvPicPr/>
                <p:nvPr/>
              </p:nvPicPr>
              <p:blipFill>
                <a:blip r:embed="rId57"/>
                <a:stretch>
                  <a:fillRect/>
                </a:stretch>
              </p:blipFill>
              <p:spPr>
                <a:xfrm>
                  <a:off x="5177358" y="6484213"/>
                  <a:ext cx="14256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3" name="Ink 42">
                  <a:extLst>
                    <a:ext uri="{FF2B5EF4-FFF2-40B4-BE49-F238E27FC236}">
                      <a16:creationId xmlns:a16="http://schemas.microsoft.com/office/drawing/2014/main" id="{667DF9C9-1355-C19B-ECA2-69EBF21EAE11}"/>
                    </a:ext>
                  </a:extLst>
                </p14:cNvPr>
                <p14:cNvContentPartPr/>
                <p14:nvPr/>
              </p14:nvContentPartPr>
              <p14:xfrm>
                <a:off x="5357718" y="6453253"/>
                <a:ext cx="216360" cy="180360"/>
              </p14:xfrm>
            </p:contentPart>
          </mc:Choice>
          <mc:Fallback>
            <p:pic>
              <p:nvPicPr>
                <p:cNvPr id="43" name="Ink 42">
                  <a:extLst>
                    <a:ext uri="{FF2B5EF4-FFF2-40B4-BE49-F238E27FC236}">
                      <a16:creationId xmlns:a16="http://schemas.microsoft.com/office/drawing/2014/main" id="{667DF9C9-1355-C19B-ECA2-69EBF21EAE11}"/>
                    </a:ext>
                  </a:extLst>
                </p:cNvPr>
                <p:cNvPicPr/>
                <p:nvPr/>
              </p:nvPicPr>
              <p:blipFill>
                <a:blip r:embed="rId59"/>
                <a:stretch>
                  <a:fillRect/>
                </a:stretch>
              </p:blipFill>
              <p:spPr>
                <a:xfrm>
                  <a:off x="5348718" y="6444253"/>
                  <a:ext cx="234000" cy="19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45" name="Ink 44">
                <a:extLst>
                  <a:ext uri="{FF2B5EF4-FFF2-40B4-BE49-F238E27FC236}">
                    <a16:creationId xmlns:a16="http://schemas.microsoft.com/office/drawing/2014/main" id="{4E26904A-9AB6-DF84-440C-633F0FB257E0}"/>
                  </a:ext>
                </a:extLst>
              </p14:cNvPr>
              <p14:cNvContentPartPr/>
              <p14:nvPr/>
            </p14:nvContentPartPr>
            <p14:xfrm>
              <a:off x="3969198" y="3399013"/>
              <a:ext cx="698400" cy="441720"/>
            </p14:xfrm>
          </p:contentPart>
        </mc:Choice>
        <mc:Fallback>
          <p:pic>
            <p:nvPicPr>
              <p:cNvPr id="45" name="Ink 44">
                <a:extLst>
                  <a:ext uri="{FF2B5EF4-FFF2-40B4-BE49-F238E27FC236}">
                    <a16:creationId xmlns:a16="http://schemas.microsoft.com/office/drawing/2014/main" id="{4E26904A-9AB6-DF84-440C-633F0FB257E0}"/>
                  </a:ext>
                </a:extLst>
              </p:cNvPr>
              <p:cNvPicPr/>
              <p:nvPr/>
            </p:nvPicPr>
            <p:blipFill>
              <a:blip r:embed="rId61"/>
              <a:stretch>
                <a:fillRect/>
              </a:stretch>
            </p:blipFill>
            <p:spPr>
              <a:xfrm>
                <a:off x="3960198" y="3390013"/>
                <a:ext cx="716040" cy="4593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6" name="Ink 45">
                <a:extLst>
                  <a:ext uri="{FF2B5EF4-FFF2-40B4-BE49-F238E27FC236}">
                    <a16:creationId xmlns:a16="http://schemas.microsoft.com/office/drawing/2014/main" id="{DC1A379A-F41D-77D2-EE9A-B3745E0B3B7A}"/>
                  </a:ext>
                </a:extLst>
              </p14:cNvPr>
              <p14:cNvContentPartPr/>
              <p14:nvPr/>
            </p14:nvContentPartPr>
            <p14:xfrm>
              <a:off x="4793958" y="3315133"/>
              <a:ext cx="686880" cy="501480"/>
            </p14:xfrm>
          </p:contentPart>
        </mc:Choice>
        <mc:Fallback>
          <p:pic>
            <p:nvPicPr>
              <p:cNvPr id="46" name="Ink 45">
                <a:extLst>
                  <a:ext uri="{FF2B5EF4-FFF2-40B4-BE49-F238E27FC236}">
                    <a16:creationId xmlns:a16="http://schemas.microsoft.com/office/drawing/2014/main" id="{DC1A379A-F41D-77D2-EE9A-B3745E0B3B7A}"/>
                  </a:ext>
                </a:extLst>
              </p:cNvPr>
              <p:cNvPicPr/>
              <p:nvPr/>
            </p:nvPicPr>
            <p:blipFill>
              <a:blip r:embed="rId63"/>
              <a:stretch>
                <a:fillRect/>
              </a:stretch>
            </p:blipFill>
            <p:spPr>
              <a:xfrm>
                <a:off x="4784958" y="3306493"/>
                <a:ext cx="704520" cy="519120"/>
              </a:xfrm>
              <a:prstGeom prst="rect">
                <a:avLst/>
              </a:prstGeom>
            </p:spPr>
          </p:pic>
        </mc:Fallback>
      </mc:AlternateContent>
      <p:grpSp>
        <p:nvGrpSpPr>
          <p:cNvPr id="49" name="Group 48">
            <a:extLst>
              <a:ext uri="{FF2B5EF4-FFF2-40B4-BE49-F238E27FC236}">
                <a16:creationId xmlns:a16="http://schemas.microsoft.com/office/drawing/2014/main" id="{DAB94FD0-3F2F-53F6-4701-40C1880AE0A8}"/>
              </a:ext>
            </a:extLst>
          </p:cNvPr>
          <p:cNvGrpSpPr/>
          <p:nvPr/>
        </p:nvGrpSpPr>
        <p:grpSpPr>
          <a:xfrm>
            <a:off x="994158" y="3607813"/>
            <a:ext cx="195840" cy="174600"/>
            <a:chOff x="994158" y="3607813"/>
            <a:chExt cx="195840" cy="174600"/>
          </a:xfrm>
        </p:grpSpPr>
        <mc:AlternateContent xmlns:mc="http://schemas.openxmlformats.org/markup-compatibility/2006">
          <mc:Choice xmlns:p14="http://schemas.microsoft.com/office/powerpoint/2010/main" Requires="p14">
            <p:contentPart p14:bwMode="auto" r:id="rId64">
              <p14:nvContentPartPr>
                <p14:cNvPr id="47" name="Ink 46">
                  <a:extLst>
                    <a:ext uri="{FF2B5EF4-FFF2-40B4-BE49-F238E27FC236}">
                      <a16:creationId xmlns:a16="http://schemas.microsoft.com/office/drawing/2014/main" id="{C66A19A7-197E-7271-9C22-1EABEDBDE3DA}"/>
                    </a:ext>
                  </a:extLst>
                </p14:cNvPr>
                <p14:cNvContentPartPr/>
                <p14:nvPr/>
              </p14:nvContentPartPr>
              <p14:xfrm>
                <a:off x="994158" y="3662533"/>
                <a:ext cx="172800" cy="62640"/>
              </p14:xfrm>
            </p:contentPart>
          </mc:Choice>
          <mc:Fallback>
            <p:pic>
              <p:nvPicPr>
                <p:cNvPr id="47" name="Ink 46">
                  <a:extLst>
                    <a:ext uri="{FF2B5EF4-FFF2-40B4-BE49-F238E27FC236}">
                      <a16:creationId xmlns:a16="http://schemas.microsoft.com/office/drawing/2014/main" id="{C66A19A7-197E-7271-9C22-1EABEDBDE3DA}"/>
                    </a:ext>
                  </a:extLst>
                </p:cNvPr>
                <p:cNvPicPr/>
                <p:nvPr/>
              </p:nvPicPr>
              <p:blipFill>
                <a:blip r:embed="rId65"/>
                <a:stretch>
                  <a:fillRect/>
                </a:stretch>
              </p:blipFill>
              <p:spPr>
                <a:xfrm>
                  <a:off x="985158" y="3653893"/>
                  <a:ext cx="19044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8" name="Ink 47">
                  <a:extLst>
                    <a:ext uri="{FF2B5EF4-FFF2-40B4-BE49-F238E27FC236}">
                      <a16:creationId xmlns:a16="http://schemas.microsoft.com/office/drawing/2014/main" id="{928EDA05-4EFD-A38A-4201-C59267291750}"/>
                    </a:ext>
                  </a:extLst>
                </p14:cNvPr>
                <p14:cNvContentPartPr/>
                <p14:nvPr/>
              </p14:nvContentPartPr>
              <p14:xfrm>
                <a:off x="1115838" y="3607813"/>
                <a:ext cx="74160" cy="174600"/>
              </p14:xfrm>
            </p:contentPart>
          </mc:Choice>
          <mc:Fallback>
            <p:pic>
              <p:nvPicPr>
                <p:cNvPr id="48" name="Ink 47">
                  <a:extLst>
                    <a:ext uri="{FF2B5EF4-FFF2-40B4-BE49-F238E27FC236}">
                      <a16:creationId xmlns:a16="http://schemas.microsoft.com/office/drawing/2014/main" id="{928EDA05-4EFD-A38A-4201-C59267291750}"/>
                    </a:ext>
                  </a:extLst>
                </p:cNvPr>
                <p:cNvPicPr/>
                <p:nvPr/>
              </p:nvPicPr>
              <p:blipFill>
                <a:blip r:embed="rId67"/>
                <a:stretch>
                  <a:fillRect/>
                </a:stretch>
              </p:blipFill>
              <p:spPr>
                <a:xfrm>
                  <a:off x="1107198" y="3599173"/>
                  <a:ext cx="91800" cy="192240"/>
                </a:xfrm>
                <a:prstGeom prst="rect">
                  <a:avLst/>
                </a:prstGeom>
              </p:spPr>
            </p:pic>
          </mc:Fallback>
        </mc:AlternateContent>
      </p:grpSp>
      <p:grpSp>
        <p:nvGrpSpPr>
          <p:cNvPr id="82" name="Group 81">
            <a:extLst>
              <a:ext uri="{FF2B5EF4-FFF2-40B4-BE49-F238E27FC236}">
                <a16:creationId xmlns:a16="http://schemas.microsoft.com/office/drawing/2014/main" id="{9BF4F8E0-14D9-B589-2A18-44CD6DE362F0}"/>
              </a:ext>
            </a:extLst>
          </p:cNvPr>
          <p:cNvGrpSpPr/>
          <p:nvPr/>
        </p:nvGrpSpPr>
        <p:grpSpPr>
          <a:xfrm>
            <a:off x="1342278" y="3653533"/>
            <a:ext cx="1878480" cy="3269880"/>
            <a:chOff x="1342278" y="3653533"/>
            <a:chExt cx="1878480" cy="3269880"/>
          </a:xfrm>
        </p:grpSpPr>
        <mc:AlternateContent xmlns:mc="http://schemas.openxmlformats.org/markup-compatibility/2006">
          <mc:Choice xmlns:p14="http://schemas.microsoft.com/office/powerpoint/2010/main" Requires="p14">
            <p:contentPart p14:bwMode="auto" r:id="rId68">
              <p14:nvContentPartPr>
                <p14:cNvPr id="50" name="Ink 49">
                  <a:extLst>
                    <a:ext uri="{FF2B5EF4-FFF2-40B4-BE49-F238E27FC236}">
                      <a16:creationId xmlns:a16="http://schemas.microsoft.com/office/drawing/2014/main" id="{E1574102-752A-A328-C3EB-FA5A2BD06719}"/>
                    </a:ext>
                  </a:extLst>
                </p14:cNvPr>
                <p14:cNvContentPartPr/>
                <p14:nvPr/>
              </p14:nvContentPartPr>
              <p14:xfrm>
                <a:off x="1586718" y="3682333"/>
                <a:ext cx="115920" cy="57600"/>
              </p14:xfrm>
            </p:contentPart>
          </mc:Choice>
          <mc:Fallback>
            <p:pic>
              <p:nvPicPr>
                <p:cNvPr id="50" name="Ink 49">
                  <a:extLst>
                    <a:ext uri="{FF2B5EF4-FFF2-40B4-BE49-F238E27FC236}">
                      <a16:creationId xmlns:a16="http://schemas.microsoft.com/office/drawing/2014/main" id="{E1574102-752A-A328-C3EB-FA5A2BD06719}"/>
                    </a:ext>
                  </a:extLst>
                </p:cNvPr>
                <p:cNvPicPr/>
                <p:nvPr/>
              </p:nvPicPr>
              <p:blipFill>
                <a:blip r:embed="rId69"/>
                <a:stretch>
                  <a:fillRect/>
                </a:stretch>
              </p:blipFill>
              <p:spPr>
                <a:xfrm>
                  <a:off x="1577718" y="3673693"/>
                  <a:ext cx="13356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1" name="Ink 50">
                  <a:extLst>
                    <a:ext uri="{FF2B5EF4-FFF2-40B4-BE49-F238E27FC236}">
                      <a16:creationId xmlns:a16="http://schemas.microsoft.com/office/drawing/2014/main" id="{86003081-8F12-0F63-77DB-3C30E504366A}"/>
                    </a:ext>
                  </a:extLst>
                </p14:cNvPr>
                <p14:cNvContentPartPr/>
                <p14:nvPr/>
              </p14:nvContentPartPr>
              <p14:xfrm>
                <a:off x="1834398" y="3662893"/>
                <a:ext cx="83880" cy="16560"/>
              </p14:xfrm>
            </p:contentPart>
          </mc:Choice>
          <mc:Fallback>
            <p:pic>
              <p:nvPicPr>
                <p:cNvPr id="51" name="Ink 50">
                  <a:extLst>
                    <a:ext uri="{FF2B5EF4-FFF2-40B4-BE49-F238E27FC236}">
                      <a16:creationId xmlns:a16="http://schemas.microsoft.com/office/drawing/2014/main" id="{86003081-8F12-0F63-77DB-3C30E504366A}"/>
                    </a:ext>
                  </a:extLst>
                </p:cNvPr>
                <p:cNvPicPr/>
                <p:nvPr/>
              </p:nvPicPr>
              <p:blipFill>
                <a:blip r:embed="rId71"/>
                <a:stretch>
                  <a:fillRect/>
                </a:stretch>
              </p:blipFill>
              <p:spPr>
                <a:xfrm>
                  <a:off x="1825758" y="3654253"/>
                  <a:ext cx="10152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2" name="Ink 51">
                  <a:extLst>
                    <a:ext uri="{FF2B5EF4-FFF2-40B4-BE49-F238E27FC236}">
                      <a16:creationId xmlns:a16="http://schemas.microsoft.com/office/drawing/2014/main" id="{9FB6753D-41E2-C108-1563-97107548A438}"/>
                    </a:ext>
                  </a:extLst>
                </p14:cNvPr>
                <p14:cNvContentPartPr/>
                <p14:nvPr/>
              </p14:nvContentPartPr>
              <p14:xfrm>
                <a:off x="2064438" y="3676573"/>
                <a:ext cx="140760" cy="37800"/>
              </p14:xfrm>
            </p:contentPart>
          </mc:Choice>
          <mc:Fallback>
            <p:pic>
              <p:nvPicPr>
                <p:cNvPr id="52" name="Ink 51">
                  <a:extLst>
                    <a:ext uri="{FF2B5EF4-FFF2-40B4-BE49-F238E27FC236}">
                      <a16:creationId xmlns:a16="http://schemas.microsoft.com/office/drawing/2014/main" id="{9FB6753D-41E2-C108-1563-97107548A438}"/>
                    </a:ext>
                  </a:extLst>
                </p:cNvPr>
                <p:cNvPicPr/>
                <p:nvPr/>
              </p:nvPicPr>
              <p:blipFill>
                <a:blip r:embed="rId73"/>
                <a:stretch>
                  <a:fillRect/>
                </a:stretch>
              </p:blipFill>
              <p:spPr>
                <a:xfrm>
                  <a:off x="2055798" y="3667933"/>
                  <a:ext cx="15840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3" name="Ink 52">
                  <a:extLst>
                    <a:ext uri="{FF2B5EF4-FFF2-40B4-BE49-F238E27FC236}">
                      <a16:creationId xmlns:a16="http://schemas.microsoft.com/office/drawing/2014/main" id="{C69C7481-762B-1A0F-6E3C-3F576111DCD1}"/>
                    </a:ext>
                  </a:extLst>
                </p14:cNvPr>
                <p14:cNvContentPartPr/>
                <p14:nvPr/>
              </p14:nvContentPartPr>
              <p14:xfrm>
                <a:off x="2332638" y="3684133"/>
                <a:ext cx="117720" cy="27720"/>
              </p14:xfrm>
            </p:contentPart>
          </mc:Choice>
          <mc:Fallback>
            <p:pic>
              <p:nvPicPr>
                <p:cNvPr id="53" name="Ink 52">
                  <a:extLst>
                    <a:ext uri="{FF2B5EF4-FFF2-40B4-BE49-F238E27FC236}">
                      <a16:creationId xmlns:a16="http://schemas.microsoft.com/office/drawing/2014/main" id="{C69C7481-762B-1A0F-6E3C-3F576111DCD1}"/>
                    </a:ext>
                  </a:extLst>
                </p:cNvPr>
                <p:cNvPicPr/>
                <p:nvPr/>
              </p:nvPicPr>
              <p:blipFill>
                <a:blip r:embed="rId75"/>
                <a:stretch>
                  <a:fillRect/>
                </a:stretch>
              </p:blipFill>
              <p:spPr>
                <a:xfrm>
                  <a:off x="2323998" y="3675493"/>
                  <a:ext cx="13536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4" name="Ink 53">
                  <a:extLst>
                    <a:ext uri="{FF2B5EF4-FFF2-40B4-BE49-F238E27FC236}">
                      <a16:creationId xmlns:a16="http://schemas.microsoft.com/office/drawing/2014/main" id="{369E056E-0793-83EB-518F-39C7C228B1B8}"/>
                    </a:ext>
                  </a:extLst>
                </p14:cNvPr>
                <p14:cNvContentPartPr/>
                <p14:nvPr/>
              </p14:nvContentPartPr>
              <p14:xfrm>
                <a:off x="2570958" y="3661093"/>
                <a:ext cx="113760" cy="28440"/>
              </p14:xfrm>
            </p:contentPart>
          </mc:Choice>
          <mc:Fallback>
            <p:pic>
              <p:nvPicPr>
                <p:cNvPr id="54" name="Ink 53">
                  <a:extLst>
                    <a:ext uri="{FF2B5EF4-FFF2-40B4-BE49-F238E27FC236}">
                      <a16:creationId xmlns:a16="http://schemas.microsoft.com/office/drawing/2014/main" id="{369E056E-0793-83EB-518F-39C7C228B1B8}"/>
                    </a:ext>
                  </a:extLst>
                </p:cNvPr>
                <p:cNvPicPr/>
                <p:nvPr/>
              </p:nvPicPr>
              <p:blipFill>
                <a:blip r:embed="rId77"/>
                <a:stretch>
                  <a:fillRect/>
                </a:stretch>
              </p:blipFill>
              <p:spPr>
                <a:xfrm>
                  <a:off x="2562318" y="3652093"/>
                  <a:ext cx="1314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5" name="Ink 54">
                  <a:extLst>
                    <a:ext uri="{FF2B5EF4-FFF2-40B4-BE49-F238E27FC236}">
                      <a16:creationId xmlns:a16="http://schemas.microsoft.com/office/drawing/2014/main" id="{A39900E2-9343-AADF-798C-71DE6ACFB91B}"/>
                    </a:ext>
                  </a:extLst>
                </p14:cNvPr>
                <p14:cNvContentPartPr/>
                <p14:nvPr/>
              </p14:nvContentPartPr>
              <p14:xfrm>
                <a:off x="2776158" y="3683053"/>
                <a:ext cx="51480" cy="6120"/>
              </p14:xfrm>
            </p:contentPart>
          </mc:Choice>
          <mc:Fallback>
            <p:pic>
              <p:nvPicPr>
                <p:cNvPr id="55" name="Ink 54">
                  <a:extLst>
                    <a:ext uri="{FF2B5EF4-FFF2-40B4-BE49-F238E27FC236}">
                      <a16:creationId xmlns:a16="http://schemas.microsoft.com/office/drawing/2014/main" id="{A39900E2-9343-AADF-798C-71DE6ACFB91B}"/>
                    </a:ext>
                  </a:extLst>
                </p:cNvPr>
                <p:cNvPicPr/>
                <p:nvPr/>
              </p:nvPicPr>
              <p:blipFill>
                <a:blip r:embed="rId79"/>
                <a:stretch>
                  <a:fillRect/>
                </a:stretch>
              </p:blipFill>
              <p:spPr>
                <a:xfrm>
                  <a:off x="2767518" y="3674053"/>
                  <a:ext cx="6912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6" name="Ink 55">
                  <a:extLst>
                    <a:ext uri="{FF2B5EF4-FFF2-40B4-BE49-F238E27FC236}">
                      <a16:creationId xmlns:a16="http://schemas.microsoft.com/office/drawing/2014/main" id="{2441207A-DCF4-BD99-4EAC-389E11CA9EE8}"/>
                    </a:ext>
                  </a:extLst>
                </p14:cNvPr>
                <p14:cNvContentPartPr/>
                <p14:nvPr/>
              </p14:nvContentPartPr>
              <p14:xfrm>
                <a:off x="2920878" y="3653533"/>
                <a:ext cx="56520" cy="26640"/>
              </p14:xfrm>
            </p:contentPart>
          </mc:Choice>
          <mc:Fallback>
            <p:pic>
              <p:nvPicPr>
                <p:cNvPr id="56" name="Ink 55">
                  <a:extLst>
                    <a:ext uri="{FF2B5EF4-FFF2-40B4-BE49-F238E27FC236}">
                      <a16:creationId xmlns:a16="http://schemas.microsoft.com/office/drawing/2014/main" id="{2441207A-DCF4-BD99-4EAC-389E11CA9EE8}"/>
                    </a:ext>
                  </a:extLst>
                </p:cNvPr>
                <p:cNvPicPr/>
                <p:nvPr/>
              </p:nvPicPr>
              <p:blipFill>
                <a:blip r:embed="rId81"/>
                <a:stretch>
                  <a:fillRect/>
                </a:stretch>
              </p:blipFill>
              <p:spPr>
                <a:xfrm>
                  <a:off x="2912238" y="3644893"/>
                  <a:ext cx="741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7" name="Ink 56">
                  <a:extLst>
                    <a:ext uri="{FF2B5EF4-FFF2-40B4-BE49-F238E27FC236}">
                      <a16:creationId xmlns:a16="http://schemas.microsoft.com/office/drawing/2014/main" id="{E5F4B25E-9E38-D9D9-D58E-2DBB5CACD78D}"/>
                    </a:ext>
                  </a:extLst>
                </p14:cNvPr>
                <p14:cNvContentPartPr/>
                <p14:nvPr/>
              </p14:nvContentPartPr>
              <p14:xfrm>
                <a:off x="3067038" y="3678013"/>
                <a:ext cx="50400" cy="26640"/>
              </p14:xfrm>
            </p:contentPart>
          </mc:Choice>
          <mc:Fallback>
            <p:pic>
              <p:nvPicPr>
                <p:cNvPr id="57" name="Ink 56">
                  <a:extLst>
                    <a:ext uri="{FF2B5EF4-FFF2-40B4-BE49-F238E27FC236}">
                      <a16:creationId xmlns:a16="http://schemas.microsoft.com/office/drawing/2014/main" id="{E5F4B25E-9E38-D9D9-D58E-2DBB5CACD78D}"/>
                    </a:ext>
                  </a:extLst>
                </p:cNvPr>
                <p:cNvPicPr/>
                <p:nvPr/>
              </p:nvPicPr>
              <p:blipFill>
                <a:blip r:embed="rId83"/>
                <a:stretch>
                  <a:fillRect/>
                </a:stretch>
              </p:blipFill>
              <p:spPr>
                <a:xfrm>
                  <a:off x="3058038" y="3669013"/>
                  <a:ext cx="6804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8" name="Ink 57">
                  <a:extLst>
                    <a:ext uri="{FF2B5EF4-FFF2-40B4-BE49-F238E27FC236}">
                      <a16:creationId xmlns:a16="http://schemas.microsoft.com/office/drawing/2014/main" id="{C002BA9F-1526-CF14-B849-B47DEED458B1}"/>
                    </a:ext>
                  </a:extLst>
                </p14:cNvPr>
                <p14:cNvContentPartPr/>
                <p14:nvPr/>
              </p14:nvContentPartPr>
              <p14:xfrm>
                <a:off x="3192318" y="3707173"/>
                <a:ext cx="28440" cy="32040"/>
              </p14:xfrm>
            </p:contentPart>
          </mc:Choice>
          <mc:Fallback>
            <p:pic>
              <p:nvPicPr>
                <p:cNvPr id="58" name="Ink 57">
                  <a:extLst>
                    <a:ext uri="{FF2B5EF4-FFF2-40B4-BE49-F238E27FC236}">
                      <a16:creationId xmlns:a16="http://schemas.microsoft.com/office/drawing/2014/main" id="{C002BA9F-1526-CF14-B849-B47DEED458B1}"/>
                    </a:ext>
                  </a:extLst>
                </p:cNvPr>
                <p:cNvPicPr/>
                <p:nvPr/>
              </p:nvPicPr>
              <p:blipFill>
                <a:blip r:embed="rId85"/>
                <a:stretch>
                  <a:fillRect/>
                </a:stretch>
              </p:blipFill>
              <p:spPr>
                <a:xfrm>
                  <a:off x="3183318" y="3698533"/>
                  <a:ext cx="4608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0" name="Ink 59">
                  <a:extLst>
                    <a:ext uri="{FF2B5EF4-FFF2-40B4-BE49-F238E27FC236}">
                      <a16:creationId xmlns:a16="http://schemas.microsoft.com/office/drawing/2014/main" id="{A55805A4-361D-F723-A789-BDC8C03C5ED4}"/>
                    </a:ext>
                  </a:extLst>
                </p14:cNvPr>
                <p14:cNvContentPartPr/>
                <p14:nvPr/>
              </p14:nvContentPartPr>
              <p14:xfrm>
                <a:off x="1693998" y="3660733"/>
                <a:ext cx="81000" cy="2157120"/>
              </p14:xfrm>
            </p:contentPart>
          </mc:Choice>
          <mc:Fallback>
            <p:pic>
              <p:nvPicPr>
                <p:cNvPr id="60" name="Ink 59">
                  <a:extLst>
                    <a:ext uri="{FF2B5EF4-FFF2-40B4-BE49-F238E27FC236}">
                      <a16:creationId xmlns:a16="http://schemas.microsoft.com/office/drawing/2014/main" id="{A55805A4-361D-F723-A789-BDC8C03C5ED4}"/>
                    </a:ext>
                  </a:extLst>
                </p:cNvPr>
                <p:cNvPicPr/>
                <p:nvPr/>
              </p:nvPicPr>
              <p:blipFill>
                <a:blip r:embed="rId87"/>
                <a:stretch>
                  <a:fillRect/>
                </a:stretch>
              </p:blipFill>
              <p:spPr>
                <a:xfrm>
                  <a:off x="1685358" y="3651733"/>
                  <a:ext cx="98640" cy="21747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1" name="Ink 60">
                  <a:extLst>
                    <a:ext uri="{FF2B5EF4-FFF2-40B4-BE49-F238E27FC236}">
                      <a16:creationId xmlns:a16="http://schemas.microsoft.com/office/drawing/2014/main" id="{F2F9B9CD-0546-A022-6902-666C3A02847D}"/>
                    </a:ext>
                  </a:extLst>
                </p14:cNvPr>
                <p14:cNvContentPartPr/>
                <p14:nvPr/>
              </p14:nvContentPartPr>
              <p14:xfrm>
                <a:off x="1657998" y="6002533"/>
                <a:ext cx="97560" cy="359640"/>
              </p14:xfrm>
            </p:contentPart>
          </mc:Choice>
          <mc:Fallback>
            <p:pic>
              <p:nvPicPr>
                <p:cNvPr id="61" name="Ink 60">
                  <a:extLst>
                    <a:ext uri="{FF2B5EF4-FFF2-40B4-BE49-F238E27FC236}">
                      <a16:creationId xmlns:a16="http://schemas.microsoft.com/office/drawing/2014/main" id="{F2F9B9CD-0546-A022-6902-666C3A02847D}"/>
                    </a:ext>
                  </a:extLst>
                </p:cNvPr>
                <p:cNvPicPr/>
                <p:nvPr/>
              </p:nvPicPr>
              <p:blipFill>
                <a:blip r:embed="rId89"/>
                <a:stretch>
                  <a:fillRect/>
                </a:stretch>
              </p:blipFill>
              <p:spPr>
                <a:xfrm>
                  <a:off x="1649358" y="5993533"/>
                  <a:ext cx="115200" cy="3772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2" name="Ink 61">
                  <a:extLst>
                    <a:ext uri="{FF2B5EF4-FFF2-40B4-BE49-F238E27FC236}">
                      <a16:creationId xmlns:a16="http://schemas.microsoft.com/office/drawing/2014/main" id="{61C7102C-F7F8-8C6C-46B0-01B4265E73FD}"/>
                    </a:ext>
                  </a:extLst>
                </p14:cNvPr>
                <p14:cNvContentPartPr/>
                <p14:nvPr/>
              </p14:nvContentPartPr>
              <p14:xfrm>
                <a:off x="1695078" y="5956813"/>
                <a:ext cx="91800" cy="113040"/>
              </p14:xfrm>
            </p:contentPart>
          </mc:Choice>
          <mc:Fallback>
            <p:pic>
              <p:nvPicPr>
                <p:cNvPr id="62" name="Ink 61">
                  <a:extLst>
                    <a:ext uri="{FF2B5EF4-FFF2-40B4-BE49-F238E27FC236}">
                      <a16:creationId xmlns:a16="http://schemas.microsoft.com/office/drawing/2014/main" id="{61C7102C-F7F8-8C6C-46B0-01B4265E73FD}"/>
                    </a:ext>
                  </a:extLst>
                </p:cNvPr>
                <p:cNvPicPr/>
                <p:nvPr/>
              </p:nvPicPr>
              <p:blipFill>
                <a:blip r:embed="rId91"/>
                <a:stretch>
                  <a:fillRect/>
                </a:stretch>
              </p:blipFill>
              <p:spPr>
                <a:xfrm>
                  <a:off x="1686078" y="5948173"/>
                  <a:ext cx="10944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3" name="Ink 62">
                  <a:extLst>
                    <a:ext uri="{FF2B5EF4-FFF2-40B4-BE49-F238E27FC236}">
                      <a16:creationId xmlns:a16="http://schemas.microsoft.com/office/drawing/2014/main" id="{C0AA3BA0-7ECC-A7A2-478F-97D120970882}"/>
                    </a:ext>
                  </a:extLst>
                </p14:cNvPr>
                <p14:cNvContentPartPr/>
                <p14:nvPr/>
              </p14:nvContentPartPr>
              <p14:xfrm>
                <a:off x="1342278" y="6699493"/>
                <a:ext cx="75600" cy="157320"/>
              </p14:xfrm>
            </p:contentPart>
          </mc:Choice>
          <mc:Fallback>
            <p:pic>
              <p:nvPicPr>
                <p:cNvPr id="63" name="Ink 62">
                  <a:extLst>
                    <a:ext uri="{FF2B5EF4-FFF2-40B4-BE49-F238E27FC236}">
                      <a16:creationId xmlns:a16="http://schemas.microsoft.com/office/drawing/2014/main" id="{C0AA3BA0-7ECC-A7A2-478F-97D120970882}"/>
                    </a:ext>
                  </a:extLst>
                </p:cNvPr>
                <p:cNvPicPr/>
                <p:nvPr/>
              </p:nvPicPr>
              <p:blipFill>
                <a:blip r:embed="rId93"/>
                <a:stretch>
                  <a:fillRect/>
                </a:stretch>
              </p:blipFill>
              <p:spPr>
                <a:xfrm>
                  <a:off x="1333638" y="6690493"/>
                  <a:ext cx="9324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4" name="Ink 63">
                  <a:extLst>
                    <a:ext uri="{FF2B5EF4-FFF2-40B4-BE49-F238E27FC236}">
                      <a16:creationId xmlns:a16="http://schemas.microsoft.com/office/drawing/2014/main" id="{EA25C1A7-252D-F74C-1A94-5EC9790D671A}"/>
                    </a:ext>
                  </a:extLst>
                </p14:cNvPr>
                <p14:cNvContentPartPr/>
                <p14:nvPr/>
              </p14:nvContentPartPr>
              <p14:xfrm>
                <a:off x="1398798" y="6626053"/>
                <a:ext cx="108000" cy="174600"/>
              </p14:xfrm>
            </p:contentPart>
          </mc:Choice>
          <mc:Fallback>
            <p:pic>
              <p:nvPicPr>
                <p:cNvPr id="64" name="Ink 63">
                  <a:extLst>
                    <a:ext uri="{FF2B5EF4-FFF2-40B4-BE49-F238E27FC236}">
                      <a16:creationId xmlns:a16="http://schemas.microsoft.com/office/drawing/2014/main" id="{EA25C1A7-252D-F74C-1A94-5EC9790D671A}"/>
                    </a:ext>
                  </a:extLst>
                </p:cNvPr>
                <p:cNvPicPr/>
                <p:nvPr/>
              </p:nvPicPr>
              <p:blipFill>
                <a:blip r:embed="rId95"/>
                <a:stretch>
                  <a:fillRect/>
                </a:stretch>
              </p:blipFill>
              <p:spPr>
                <a:xfrm>
                  <a:off x="1389798" y="6617413"/>
                  <a:ext cx="12564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5" name="Ink 64">
                  <a:extLst>
                    <a:ext uri="{FF2B5EF4-FFF2-40B4-BE49-F238E27FC236}">
                      <a16:creationId xmlns:a16="http://schemas.microsoft.com/office/drawing/2014/main" id="{431FE783-71AD-A5A9-2FC0-CB60D61FF426}"/>
                    </a:ext>
                  </a:extLst>
                </p14:cNvPr>
                <p14:cNvContentPartPr/>
                <p14:nvPr/>
              </p14:nvContentPartPr>
              <p14:xfrm>
                <a:off x="1518678" y="6687253"/>
                <a:ext cx="106560" cy="79560"/>
              </p14:xfrm>
            </p:contentPart>
          </mc:Choice>
          <mc:Fallback>
            <p:pic>
              <p:nvPicPr>
                <p:cNvPr id="65" name="Ink 64">
                  <a:extLst>
                    <a:ext uri="{FF2B5EF4-FFF2-40B4-BE49-F238E27FC236}">
                      <a16:creationId xmlns:a16="http://schemas.microsoft.com/office/drawing/2014/main" id="{431FE783-71AD-A5A9-2FC0-CB60D61FF426}"/>
                    </a:ext>
                  </a:extLst>
                </p:cNvPr>
                <p:cNvPicPr/>
                <p:nvPr/>
              </p:nvPicPr>
              <p:blipFill>
                <a:blip r:embed="rId97"/>
                <a:stretch>
                  <a:fillRect/>
                </a:stretch>
              </p:blipFill>
              <p:spPr>
                <a:xfrm>
                  <a:off x="1509678" y="6678613"/>
                  <a:ext cx="12420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6" name="Ink 65">
                  <a:extLst>
                    <a:ext uri="{FF2B5EF4-FFF2-40B4-BE49-F238E27FC236}">
                      <a16:creationId xmlns:a16="http://schemas.microsoft.com/office/drawing/2014/main" id="{C73FFF2F-33F6-D601-D5E7-3278555D90E0}"/>
                    </a:ext>
                  </a:extLst>
                </p14:cNvPr>
                <p14:cNvContentPartPr/>
                <p14:nvPr/>
              </p14:nvContentPartPr>
              <p14:xfrm>
                <a:off x="1633518" y="6575653"/>
                <a:ext cx="58320" cy="52200"/>
              </p14:xfrm>
            </p:contentPart>
          </mc:Choice>
          <mc:Fallback>
            <p:pic>
              <p:nvPicPr>
                <p:cNvPr id="66" name="Ink 65">
                  <a:extLst>
                    <a:ext uri="{FF2B5EF4-FFF2-40B4-BE49-F238E27FC236}">
                      <a16:creationId xmlns:a16="http://schemas.microsoft.com/office/drawing/2014/main" id="{C73FFF2F-33F6-D601-D5E7-3278555D90E0}"/>
                    </a:ext>
                  </a:extLst>
                </p:cNvPr>
                <p:cNvPicPr/>
                <p:nvPr/>
              </p:nvPicPr>
              <p:blipFill>
                <a:blip r:embed="rId99"/>
                <a:stretch>
                  <a:fillRect/>
                </a:stretch>
              </p:blipFill>
              <p:spPr>
                <a:xfrm>
                  <a:off x="1624878" y="6566653"/>
                  <a:ext cx="7596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7" name="Ink 66">
                  <a:extLst>
                    <a:ext uri="{FF2B5EF4-FFF2-40B4-BE49-F238E27FC236}">
                      <a16:creationId xmlns:a16="http://schemas.microsoft.com/office/drawing/2014/main" id="{8FA88A06-F683-80C0-BD1E-8E89F9B47C92}"/>
                    </a:ext>
                  </a:extLst>
                </p14:cNvPr>
                <p14:cNvContentPartPr/>
                <p14:nvPr/>
              </p14:nvContentPartPr>
              <p14:xfrm>
                <a:off x="1704078" y="6605533"/>
                <a:ext cx="30960" cy="57240"/>
              </p14:xfrm>
            </p:contentPart>
          </mc:Choice>
          <mc:Fallback>
            <p:pic>
              <p:nvPicPr>
                <p:cNvPr id="67" name="Ink 66">
                  <a:extLst>
                    <a:ext uri="{FF2B5EF4-FFF2-40B4-BE49-F238E27FC236}">
                      <a16:creationId xmlns:a16="http://schemas.microsoft.com/office/drawing/2014/main" id="{8FA88A06-F683-80C0-BD1E-8E89F9B47C92}"/>
                    </a:ext>
                  </a:extLst>
                </p:cNvPr>
                <p:cNvPicPr/>
                <p:nvPr/>
              </p:nvPicPr>
              <p:blipFill>
                <a:blip r:embed="rId101"/>
                <a:stretch>
                  <a:fillRect/>
                </a:stretch>
              </p:blipFill>
              <p:spPr>
                <a:xfrm>
                  <a:off x="1695438" y="6596893"/>
                  <a:ext cx="486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8" name="Ink 67">
                  <a:extLst>
                    <a:ext uri="{FF2B5EF4-FFF2-40B4-BE49-F238E27FC236}">
                      <a16:creationId xmlns:a16="http://schemas.microsoft.com/office/drawing/2014/main" id="{70484412-51C6-23A2-8FD5-0DC44C186DB1}"/>
                    </a:ext>
                  </a:extLst>
                </p14:cNvPr>
                <p14:cNvContentPartPr/>
                <p14:nvPr/>
              </p14:nvContentPartPr>
              <p14:xfrm>
                <a:off x="1775718" y="6487813"/>
                <a:ext cx="87120" cy="146160"/>
              </p14:xfrm>
            </p:contentPart>
          </mc:Choice>
          <mc:Fallback>
            <p:pic>
              <p:nvPicPr>
                <p:cNvPr id="68" name="Ink 67">
                  <a:extLst>
                    <a:ext uri="{FF2B5EF4-FFF2-40B4-BE49-F238E27FC236}">
                      <a16:creationId xmlns:a16="http://schemas.microsoft.com/office/drawing/2014/main" id="{70484412-51C6-23A2-8FD5-0DC44C186DB1}"/>
                    </a:ext>
                  </a:extLst>
                </p:cNvPr>
                <p:cNvPicPr/>
                <p:nvPr/>
              </p:nvPicPr>
              <p:blipFill>
                <a:blip r:embed="rId103"/>
                <a:stretch>
                  <a:fillRect/>
                </a:stretch>
              </p:blipFill>
              <p:spPr>
                <a:xfrm>
                  <a:off x="1767078" y="6478813"/>
                  <a:ext cx="10476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1" name="Ink 70">
                  <a:extLst>
                    <a:ext uri="{FF2B5EF4-FFF2-40B4-BE49-F238E27FC236}">
                      <a16:creationId xmlns:a16="http://schemas.microsoft.com/office/drawing/2014/main" id="{072AC637-0163-B55D-7F2F-E8305EE7AFF1}"/>
                    </a:ext>
                  </a:extLst>
                </p14:cNvPr>
                <p14:cNvContentPartPr/>
                <p14:nvPr/>
              </p14:nvContentPartPr>
              <p14:xfrm>
                <a:off x="2590398" y="3676213"/>
                <a:ext cx="115560" cy="2126880"/>
              </p14:xfrm>
            </p:contentPart>
          </mc:Choice>
          <mc:Fallback>
            <p:pic>
              <p:nvPicPr>
                <p:cNvPr id="71" name="Ink 70">
                  <a:extLst>
                    <a:ext uri="{FF2B5EF4-FFF2-40B4-BE49-F238E27FC236}">
                      <a16:creationId xmlns:a16="http://schemas.microsoft.com/office/drawing/2014/main" id="{072AC637-0163-B55D-7F2F-E8305EE7AFF1}"/>
                    </a:ext>
                  </a:extLst>
                </p:cNvPr>
                <p:cNvPicPr/>
                <p:nvPr/>
              </p:nvPicPr>
              <p:blipFill>
                <a:blip r:embed="rId105"/>
                <a:stretch>
                  <a:fillRect/>
                </a:stretch>
              </p:blipFill>
              <p:spPr>
                <a:xfrm>
                  <a:off x="2581398" y="3667213"/>
                  <a:ext cx="133200" cy="21445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2" name="Ink 71">
                  <a:extLst>
                    <a:ext uri="{FF2B5EF4-FFF2-40B4-BE49-F238E27FC236}">
                      <a16:creationId xmlns:a16="http://schemas.microsoft.com/office/drawing/2014/main" id="{D759A95B-2437-B4C4-BFEB-364B552EA1F5}"/>
                    </a:ext>
                  </a:extLst>
                </p14:cNvPr>
                <p14:cNvContentPartPr/>
                <p14:nvPr/>
              </p14:nvContentPartPr>
              <p14:xfrm>
                <a:off x="2568438" y="5926213"/>
                <a:ext cx="36360" cy="409680"/>
              </p14:xfrm>
            </p:contentPart>
          </mc:Choice>
          <mc:Fallback>
            <p:pic>
              <p:nvPicPr>
                <p:cNvPr id="72" name="Ink 71">
                  <a:extLst>
                    <a:ext uri="{FF2B5EF4-FFF2-40B4-BE49-F238E27FC236}">
                      <a16:creationId xmlns:a16="http://schemas.microsoft.com/office/drawing/2014/main" id="{D759A95B-2437-B4C4-BFEB-364B552EA1F5}"/>
                    </a:ext>
                  </a:extLst>
                </p:cNvPr>
                <p:cNvPicPr/>
                <p:nvPr/>
              </p:nvPicPr>
              <p:blipFill>
                <a:blip r:embed="rId107"/>
                <a:stretch>
                  <a:fillRect/>
                </a:stretch>
              </p:blipFill>
              <p:spPr>
                <a:xfrm>
                  <a:off x="2559798" y="5917573"/>
                  <a:ext cx="54000" cy="4273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3" name="Ink 72">
                  <a:extLst>
                    <a:ext uri="{FF2B5EF4-FFF2-40B4-BE49-F238E27FC236}">
                      <a16:creationId xmlns:a16="http://schemas.microsoft.com/office/drawing/2014/main" id="{C15D211C-0EF8-1DEB-9A05-6008B05F7FF2}"/>
                    </a:ext>
                  </a:extLst>
                </p14:cNvPr>
                <p14:cNvContentPartPr/>
                <p14:nvPr/>
              </p14:nvContentPartPr>
              <p14:xfrm>
                <a:off x="2561238" y="5898853"/>
                <a:ext cx="136440" cy="135000"/>
              </p14:xfrm>
            </p:contentPart>
          </mc:Choice>
          <mc:Fallback>
            <p:pic>
              <p:nvPicPr>
                <p:cNvPr id="73" name="Ink 72">
                  <a:extLst>
                    <a:ext uri="{FF2B5EF4-FFF2-40B4-BE49-F238E27FC236}">
                      <a16:creationId xmlns:a16="http://schemas.microsoft.com/office/drawing/2014/main" id="{C15D211C-0EF8-1DEB-9A05-6008B05F7FF2}"/>
                    </a:ext>
                  </a:extLst>
                </p:cNvPr>
                <p:cNvPicPr/>
                <p:nvPr/>
              </p:nvPicPr>
              <p:blipFill>
                <a:blip r:embed="rId109"/>
                <a:stretch>
                  <a:fillRect/>
                </a:stretch>
              </p:blipFill>
              <p:spPr>
                <a:xfrm>
                  <a:off x="2552238" y="5889853"/>
                  <a:ext cx="1540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4" name="Ink 73">
                  <a:extLst>
                    <a:ext uri="{FF2B5EF4-FFF2-40B4-BE49-F238E27FC236}">
                      <a16:creationId xmlns:a16="http://schemas.microsoft.com/office/drawing/2014/main" id="{59AEB4DC-F072-039F-9F00-D35AC4111A1A}"/>
                    </a:ext>
                  </a:extLst>
                </p14:cNvPr>
                <p14:cNvContentPartPr/>
                <p14:nvPr/>
              </p14:nvContentPartPr>
              <p14:xfrm>
                <a:off x="2316078" y="6781573"/>
                <a:ext cx="93240" cy="141840"/>
              </p14:xfrm>
            </p:contentPart>
          </mc:Choice>
          <mc:Fallback>
            <p:pic>
              <p:nvPicPr>
                <p:cNvPr id="74" name="Ink 73">
                  <a:extLst>
                    <a:ext uri="{FF2B5EF4-FFF2-40B4-BE49-F238E27FC236}">
                      <a16:creationId xmlns:a16="http://schemas.microsoft.com/office/drawing/2014/main" id="{59AEB4DC-F072-039F-9F00-D35AC4111A1A}"/>
                    </a:ext>
                  </a:extLst>
                </p:cNvPr>
                <p:cNvPicPr/>
                <p:nvPr/>
              </p:nvPicPr>
              <p:blipFill>
                <a:blip r:embed="rId111"/>
                <a:stretch>
                  <a:fillRect/>
                </a:stretch>
              </p:blipFill>
              <p:spPr>
                <a:xfrm>
                  <a:off x="2307078" y="6772573"/>
                  <a:ext cx="11088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5" name="Ink 74">
                  <a:extLst>
                    <a:ext uri="{FF2B5EF4-FFF2-40B4-BE49-F238E27FC236}">
                      <a16:creationId xmlns:a16="http://schemas.microsoft.com/office/drawing/2014/main" id="{EEB4EE20-A7C2-BC1C-818A-92FD459BB7BF}"/>
                    </a:ext>
                  </a:extLst>
                </p14:cNvPr>
                <p14:cNvContentPartPr/>
                <p14:nvPr/>
              </p14:nvContentPartPr>
              <p14:xfrm>
                <a:off x="2380518" y="6702733"/>
                <a:ext cx="126720" cy="192240"/>
              </p14:xfrm>
            </p:contentPart>
          </mc:Choice>
          <mc:Fallback>
            <p:pic>
              <p:nvPicPr>
                <p:cNvPr id="75" name="Ink 74">
                  <a:extLst>
                    <a:ext uri="{FF2B5EF4-FFF2-40B4-BE49-F238E27FC236}">
                      <a16:creationId xmlns:a16="http://schemas.microsoft.com/office/drawing/2014/main" id="{EEB4EE20-A7C2-BC1C-818A-92FD459BB7BF}"/>
                    </a:ext>
                  </a:extLst>
                </p:cNvPr>
                <p:cNvPicPr/>
                <p:nvPr/>
              </p:nvPicPr>
              <p:blipFill>
                <a:blip r:embed="rId113"/>
                <a:stretch>
                  <a:fillRect/>
                </a:stretch>
              </p:blipFill>
              <p:spPr>
                <a:xfrm>
                  <a:off x="2371878" y="6693733"/>
                  <a:ext cx="1443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6" name="Ink 75">
                  <a:extLst>
                    <a:ext uri="{FF2B5EF4-FFF2-40B4-BE49-F238E27FC236}">
                      <a16:creationId xmlns:a16="http://schemas.microsoft.com/office/drawing/2014/main" id="{B1B5C07F-B002-49D4-58E3-CE084ADC198D}"/>
                    </a:ext>
                  </a:extLst>
                </p14:cNvPr>
                <p14:cNvContentPartPr/>
                <p14:nvPr/>
              </p14:nvContentPartPr>
              <p14:xfrm>
                <a:off x="2537838" y="6767533"/>
                <a:ext cx="49680" cy="76320"/>
              </p14:xfrm>
            </p:contentPart>
          </mc:Choice>
          <mc:Fallback>
            <p:pic>
              <p:nvPicPr>
                <p:cNvPr id="76" name="Ink 75">
                  <a:extLst>
                    <a:ext uri="{FF2B5EF4-FFF2-40B4-BE49-F238E27FC236}">
                      <a16:creationId xmlns:a16="http://schemas.microsoft.com/office/drawing/2014/main" id="{B1B5C07F-B002-49D4-58E3-CE084ADC198D}"/>
                    </a:ext>
                  </a:extLst>
                </p:cNvPr>
                <p:cNvPicPr/>
                <p:nvPr/>
              </p:nvPicPr>
              <p:blipFill>
                <a:blip r:embed="rId115"/>
                <a:stretch>
                  <a:fillRect/>
                </a:stretch>
              </p:blipFill>
              <p:spPr>
                <a:xfrm>
                  <a:off x="2529198" y="6758893"/>
                  <a:ext cx="673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7" name="Ink 76">
                  <a:extLst>
                    <a:ext uri="{FF2B5EF4-FFF2-40B4-BE49-F238E27FC236}">
                      <a16:creationId xmlns:a16="http://schemas.microsoft.com/office/drawing/2014/main" id="{89AEF02F-4E45-E0C0-3501-298C0FD33689}"/>
                    </a:ext>
                  </a:extLst>
                </p14:cNvPr>
                <p14:cNvContentPartPr/>
                <p14:nvPr/>
              </p14:nvContentPartPr>
              <p14:xfrm>
                <a:off x="2511558" y="6754933"/>
                <a:ext cx="102960" cy="117000"/>
              </p14:xfrm>
            </p:contentPart>
          </mc:Choice>
          <mc:Fallback>
            <p:pic>
              <p:nvPicPr>
                <p:cNvPr id="77" name="Ink 76">
                  <a:extLst>
                    <a:ext uri="{FF2B5EF4-FFF2-40B4-BE49-F238E27FC236}">
                      <a16:creationId xmlns:a16="http://schemas.microsoft.com/office/drawing/2014/main" id="{89AEF02F-4E45-E0C0-3501-298C0FD33689}"/>
                    </a:ext>
                  </a:extLst>
                </p:cNvPr>
                <p:cNvPicPr/>
                <p:nvPr/>
              </p:nvPicPr>
              <p:blipFill>
                <a:blip r:embed="rId117"/>
                <a:stretch>
                  <a:fillRect/>
                </a:stretch>
              </p:blipFill>
              <p:spPr>
                <a:xfrm>
                  <a:off x="2502558" y="6746293"/>
                  <a:ext cx="12060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8" name="Ink 77">
                  <a:extLst>
                    <a:ext uri="{FF2B5EF4-FFF2-40B4-BE49-F238E27FC236}">
                      <a16:creationId xmlns:a16="http://schemas.microsoft.com/office/drawing/2014/main" id="{AFDD6209-4E3A-3019-77E5-57CCC3D4D5D4}"/>
                    </a:ext>
                  </a:extLst>
                </p14:cNvPr>
                <p14:cNvContentPartPr/>
                <p14:nvPr/>
              </p14:nvContentPartPr>
              <p14:xfrm>
                <a:off x="2604078" y="6621013"/>
                <a:ext cx="75960" cy="62280"/>
              </p14:xfrm>
            </p:contentPart>
          </mc:Choice>
          <mc:Fallback>
            <p:pic>
              <p:nvPicPr>
                <p:cNvPr id="78" name="Ink 77">
                  <a:extLst>
                    <a:ext uri="{FF2B5EF4-FFF2-40B4-BE49-F238E27FC236}">
                      <a16:creationId xmlns:a16="http://schemas.microsoft.com/office/drawing/2014/main" id="{AFDD6209-4E3A-3019-77E5-57CCC3D4D5D4}"/>
                    </a:ext>
                  </a:extLst>
                </p:cNvPr>
                <p:cNvPicPr/>
                <p:nvPr/>
              </p:nvPicPr>
              <p:blipFill>
                <a:blip r:embed="rId119"/>
                <a:stretch>
                  <a:fillRect/>
                </a:stretch>
              </p:blipFill>
              <p:spPr>
                <a:xfrm>
                  <a:off x="2595438" y="6612373"/>
                  <a:ext cx="9360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9" name="Ink 78">
                  <a:extLst>
                    <a:ext uri="{FF2B5EF4-FFF2-40B4-BE49-F238E27FC236}">
                      <a16:creationId xmlns:a16="http://schemas.microsoft.com/office/drawing/2014/main" id="{5640C359-F867-639A-CA94-E19272693391}"/>
                    </a:ext>
                  </a:extLst>
                </p14:cNvPr>
                <p14:cNvContentPartPr/>
                <p14:nvPr/>
              </p14:nvContentPartPr>
              <p14:xfrm>
                <a:off x="2700198" y="6644773"/>
                <a:ext cx="47160" cy="55800"/>
              </p14:xfrm>
            </p:contentPart>
          </mc:Choice>
          <mc:Fallback>
            <p:pic>
              <p:nvPicPr>
                <p:cNvPr id="79" name="Ink 78">
                  <a:extLst>
                    <a:ext uri="{FF2B5EF4-FFF2-40B4-BE49-F238E27FC236}">
                      <a16:creationId xmlns:a16="http://schemas.microsoft.com/office/drawing/2014/main" id="{5640C359-F867-639A-CA94-E19272693391}"/>
                    </a:ext>
                  </a:extLst>
                </p:cNvPr>
                <p:cNvPicPr/>
                <p:nvPr/>
              </p:nvPicPr>
              <p:blipFill>
                <a:blip r:embed="rId121"/>
                <a:stretch>
                  <a:fillRect/>
                </a:stretch>
              </p:blipFill>
              <p:spPr>
                <a:xfrm>
                  <a:off x="2691198" y="6636133"/>
                  <a:ext cx="6480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0" name="Ink 79">
                  <a:extLst>
                    <a:ext uri="{FF2B5EF4-FFF2-40B4-BE49-F238E27FC236}">
                      <a16:creationId xmlns:a16="http://schemas.microsoft.com/office/drawing/2014/main" id="{7A16C4BB-3E0D-7ACA-7325-6DC45A5A5F69}"/>
                    </a:ext>
                  </a:extLst>
                </p14:cNvPr>
                <p14:cNvContentPartPr/>
                <p14:nvPr/>
              </p14:nvContentPartPr>
              <p14:xfrm>
                <a:off x="2767518" y="6532453"/>
                <a:ext cx="33480" cy="76320"/>
              </p14:xfrm>
            </p:contentPart>
          </mc:Choice>
          <mc:Fallback>
            <p:pic>
              <p:nvPicPr>
                <p:cNvPr id="80" name="Ink 79">
                  <a:extLst>
                    <a:ext uri="{FF2B5EF4-FFF2-40B4-BE49-F238E27FC236}">
                      <a16:creationId xmlns:a16="http://schemas.microsoft.com/office/drawing/2014/main" id="{7A16C4BB-3E0D-7ACA-7325-6DC45A5A5F69}"/>
                    </a:ext>
                  </a:extLst>
                </p:cNvPr>
                <p:cNvPicPr/>
                <p:nvPr/>
              </p:nvPicPr>
              <p:blipFill>
                <a:blip r:embed="rId123"/>
                <a:stretch>
                  <a:fillRect/>
                </a:stretch>
              </p:blipFill>
              <p:spPr>
                <a:xfrm>
                  <a:off x="2758878" y="6523813"/>
                  <a:ext cx="511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1" name="Ink 80">
                  <a:extLst>
                    <a:ext uri="{FF2B5EF4-FFF2-40B4-BE49-F238E27FC236}">
                      <a16:creationId xmlns:a16="http://schemas.microsoft.com/office/drawing/2014/main" id="{13703B46-9382-DE1F-0A86-CA1B68995B10}"/>
                    </a:ext>
                  </a:extLst>
                </p14:cNvPr>
                <p14:cNvContentPartPr/>
                <p14:nvPr/>
              </p14:nvContentPartPr>
              <p14:xfrm>
                <a:off x="2827998" y="6453253"/>
                <a:ext cx="117000" cy="106560"/>
              </p14:xfrm>
            </p:contentPart>
          </mc:Choice>
          <mc:Fallback>
            <p:pic>
              <p:nvPicPr>
                <p:cNvPr id="81" name="Ink 80">
                  <a:extLst>
                    <a:ext uri="{FF2B5EF4-FFF2-40B4-BE49-F238E27FC236}">
                      <a16:creationId xmlns:a16="http://schemas.microsoft.com/office/drawing/2014/main" id="{13703B46-9382-DE1F-0A86-CA1B68995B10}"/>
                    </a:ext>
                  </a:extLst>
                </p:cNvPr>
                <p:cNvPicPr/>
                <p:nvPr/>
              </p:nvPicPr>
              <p:blipFill>
                <a:blip r:embed="rId125"/>
                <a:stretch>
                  <a:fillRect/>
                </a:stretch>
              </p:blipFill>
              <p:spPr>
                <a:xfrm>
                  <a:off x="2818998" y="6444253"/>
                  <a:ext cx="134640" cy="124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6">
            <p14:nvContentPartPr>
              <p14:cNvPr id="83" name="Ink 82">
                <a:extLst>
                  <a:ext uri="{FF2B5EF4-FFF2-40B4-BE49-F238E27FC236}">
                    <a16:creationId xmlns:a16="http://schemas.microsoft.com/office/drawing/2014/main" id="{63AFAE2A-AAD2-C361-CD1E-1CF64EDF3715}"/>
                  </a:ext>
                </a:extLst>
              </p14:cNvPr>
              <p14:cNvContentPartPr/>
              <p14:nvPr/>
            </p14:nvContentPartPr>
            <p14:xfrm>
              <a:off x="1324638" y="6506533"/>
              <a:ext cx="580320" cy="270000"/>
            </p14:xfrm>
          </p:contentPart>
        </mc:Choice>
        <mc:Fallback>
          <p:pic>
            <p:nvPicPr>
              <p:cNvPr id="83" name="Ink 82">
                <a:extLst>
                  <a:ext uri="{FF2B5EF4-FFF2-40B4-BE49-F238E27FC236}">
                    <a16:creationId xmlns:a16="http://schemas.microsoft.com/office/drawing/2014/main" id="{63AFAE2A-AAD2-C361-CD1E-1CF64EDF3715}"/>
                  </a:ext>
                </a:extLst>
              </p:cNvPr>
              <p:cNvPicPr/>
              <p:nvPr/>
            </p:nvPicPr>
            <p:blipFill>
              <a:blip r:embed="rId127"/>
              <a:stretch>
                <a:fillRect/>
              </a:stretch>
            </p:blipFill>
            <p:spPr>
              <a:xfrm>
                <a:off x="1252998" y="6362893"/>
                <a:ext cx="723960" cy="5576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k 83">
                <a:extLst>
                  <a:ext uri="{FF2B5EF4-FFF2-40B4-BE49-F238E27FC236}">
                    <a16:creationId xmlns:a16="http://schemas.microsoft.com/office/drawing/2014/main" id="{EFB732B5-30DD-57FA-F880-4590F0DFA87F}"/>
                  </a:ext>
                </a:extLst>
              </p14:cNvPr>
              <p14:cNvContentPartPr/>
              <p14:nvPr/>
            </p14:nvContentPartPr>
            <p14:xfrm>
              <a:off x="2213838" y="6300613"/>
              <a:ext cx="920520" cy="822240"/>
            </p14:xfrm>
          </p:contentPart>
        </mc:Choice>
        <mc:Fallback>
          <p:pic>
            <p:nvPicPr>
              <p:cNvPr id="84" name="Ink 83">
                <a:extLst>
                  <a:ext uri="{FF2B5EF4-FFF2-40B4-BE49-F238E27FC236}">
                    <a16:creationId xmlns:a16="http://schemas.microsoft.com/office/drawing/2014/main" id="{EFB732B5-30DD-57FA-F880-4590F0DFA87F}"/>
                  </a:ext>
                </a:extLst>
              </p:cNvPr>
              <p:cNvPicPr/>
              <p:nvPr/>
            </p:nvPicPr>
            <p:blipFill>
              <a:blip r:embed="rId129"/>
              <a:stretch>
                <a:fillRect/>
              </a:stretch>
            </p:blipFill>
            <p:spPr>
              <a:xfrm>
                <a:off x="2204838" y="6291613"/>
                <a:ext cx="938160" cy="8398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5" name="Ink 84">
                <a:extLst>
                  <a:ext uri="{FF2B5EF4-FFF2-40B4-BE49-F238E27FC236}">
                    <a16:creationId xmlns:a16="http://schemas.microsoft.com/office/drawing/2014/main" id="{16679308-511E-8CC9-8E4E-4C334191A905}"/>
                  </a:ext>
                </a:extLst>
              </p14:cNvPr>
              <p14:cNvContentPartPr/>
              <p14:nvPr/>
            </p14:nvContentPartPr>
            <p14:xfrm>
              <a:off x="7141518" y="4148893"/>
              <a:ext cx="30960" cy="44640"/>
            </p14:xfrm>
          </p:contentPart>
        </mc:Choice>
        <mc:Fallback>
          <p:pic>
            <p:nvPicPr>
              <p:cNvPr id="85" name="Ink 84">
                <a:extLst>
                  <a:ext uri="{FF2B5EF4-FFF2-40B4-BE49-F238E27FC236}">
                    <a16:creationId xmlns:a16="http://schemas.microsoft.com/office/drawing/2014/main" id="{16679308-511E-8CC9-8E4E-4C334191A905}"/>
                  </a:ext>
                </a:extLst>
              </p:cNvPr>
              <p:cNvPicPr/>
              <p:nvPr/>
            </p:nvPicPr>
            <p:blipFill>
              <a:blip r:embed="rId131"/>
              <a:stretch>
                <a:fillRect/>
              </a:stretch>
            </p:blipFill>
            <p:spPr>
              <a:xfrm>
                <a:off x="7132878" y="4139893"/>
                <a:ext cx="48600" cy="62280"/>
              </a:xfrm>
              <a:prstGeom prst="rect">
                <a:avLst/>
              </a:prstGeom>
            </p:spPr>
          </p:pic>
        </mc:Fallback>
      </mc:AlternateContent>
      <p:grpSp>
        <p:nvGrpSpPr>
          <p:cNvPr id="88" name="Group 87">
            <a:extLst>
              <a:ext uri="{FF2B5EF4-FFF2-40B4-BE49-F238E27FC236}">
                <a16:creationId xmlns:a16="http://schemas.microsoft.com/office/drawing/2014/main" id="{B7B352A8-7C25-5902-82E7-891A013F1A7C}"/>
              </a:ext>
            </a:extLst>
          </p:cNvPr>
          <p:cNvGrpSpPr/>
          <p:nvPr/>
        </p:nvGrpSpPr>
        <p:grpSpPr>
          <a:xfrm>
            <a:off x="9326718" y="4194253"/>
            <a:ext cx="704520" cy="60840"/>
            <a:chOff x="9326718" y="4194253"/>
            <a:chExt cx="704520" cy="60840"/>
          </a:xfrm>
        </p:grpSpPr>
        <mc:AlternateContent xmlns:mc="http://schemas.openxmlformats.org/markup-compatibility/2006">
          <mc:Choice xmlns:p14="http://schemas.microsoft.com/office/powerpoint/2010/main" Requires="p14">
            <p:contentPart p14:bwMode="auto" r:id="rId132">
              <p14:nvContentPartPr>
                <p14:cNvPr id="86" name="Ink 85">
                  <a:extLst>
                    <a:ext uri="{FF2B5EF4-FFF2-40B4-BE49-F238E27FC236}">
                      <a16:creationId xmlns:a16="http://schemas.microsoft.com/office/drawing/2014/main" id="{6014946A-B71B-6946-ABF1-9C25E0F408F4}"/>
                    </a:ext>
                  </a:extLst>
                </p14:cNvPr>
                <p14:cNvContentPartPr/>
                <p14:nvPr/>
              </p14:nvContentPartPr>
              <p14:xfrm>
                <a:off x="9326718" y="4213333"/>
                <a:ext cx="292320" cy="41760"/>
              </p14:xfrm>
            </p:contentPart>
          </mc:Choice>
          <mc:Fallback>
            <p:pic>
              <p:nvPicPr>
                <p:cNvPr id="86" name="Ink 85">
                  <a:extLst>
                    <a:ext uri="{FF2B5EF4-FFF2-40B4-BE49-F238E27FC236}">
                      <a16:creationId xmlns:a16="http://schemas.microsoft.com/office/drawing/2014/main" id="{6014946A-B71B-6946-ABF1-9C25E0F408F4}"/>
                    </a:ext>
                  </a:extLst>
                </p:cNvPr>
                <p:cNvPicPr/>
                <p:nvPr/>
              </p:nvPicPr>
              <p:blipFill>
                <a:blip r:embed="rId133"/>
                <a:stretch>
                  <a:fillRect/>
                </a:stretch>
              </p:blipFill>
              <p:spPr>
                <a:xfrm>
                  <a:off x="9317718" y="4204333"/>
                  <a:ext cx="30996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7" name="Ink 86">
                  <a:extLst>
                    <a:ext uri="{FF2B5EF4-FFF2-40B4-BE49-F238E27FC236}">
                      <a16:creationId xmlns:a16="http://schemas.microsoft.com/office/drawing/2014/main" id="{F7D79B49-EA31-4669-D93D-38D0E475D7D8}"/>
                    </a:ext>
                  </a:extLst>
                </p14:cNvPr>
                <p14:cNvContentPartPr/>
                <p14:nvPr/>
              </p14:nvContentPartPr>
              <p14:xfrm>
                <a:off x="9490878" y="4194253"/>
                <a:ext cx="540360" cy="57960"/>
              </p14:xfrm>
            </p:contentPart>
          </mc:Choice>
          <mc:Fallback>
            <p:pic>
              <p:nvPicPr>
                <p:cNvPr id="87" name="Ink 86">
                  <a:extLst>
                    <a:ext uri="{FF2B5EF4-FFF2-40B4-BE49-F238E27FC236}">
                      <a16:creationId xmlns:a16="http://schemas.microsoft.com/office/drawing/2014/main" id="{F7D79B49-EA31-4669-D93D-38D0E475D7D8}"/>
                    </a:ext>
                  </a:extLst>
                </p:cNvPr>
                <p:cNvPicPr/>
                <p:nvPr/>
              </p:nvPicPr>
              <p:blipFill>
                <a:blip r:embed="rId135"/>
                <a:stretch>
                  <a:fillRect/>
                </a:stretch>
              </p:blipFill>
              <p:spPr>
                <a:xfrm>
                  <a:off x="9482238" y="4185253"/>
                  <a:ext cx="558000" cy="75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6">
            <p14:nvContentPartPr>
              <p14:cNvPr id="89" name="Ink 88">
                <a:extLst>
                  <a:ext uri="{FF2B5EF4-FFF2-40B4-BE49-F238E27FC236}">
                    <a16:creationId xmlns:a16="http://schemas.microsoft.com/office/drawing/2014/main" id="{E52B43CC-9791-8C2C-6F3B-138CF3F950FD}"/>
                  </a:ext>
                </a:extLst>
              </p14:cNvPr>
              <p14:cNvContentPartPr/>
              <p14:nvPr/>
            </p14:nvContentPartPr>
            <p14:xfrm>
              <a:off x="10268838" y="3723733"/>
              <a:ext cx="433800" cy="535680"/>
            </p14:xfrm>
          </p:contentPart>
        </mc:Choice>
        <mc:Fallback>
          <p:pic>
            <p:nvPicPr>
              <p:cNvPr id="89" name="Ink 88">
                <a:extLst>
                  <a:ext uri="{FF2B5EF4-FFF2-40B4-BE49-F238E27FC236}">
                    <a16:creationId xmlns:a16="http://schemas.microsoft.com/office/drawing/2014/main" id="{E52B43CC-9791-8C2C-6F3B-138CF3F950FD}"/>
                  </a:ext>
                </a:extLst>
              </p:cNvPr>
              <p:cNvPicPr/>
              <p:nvPr/>
            </p:nvPicPr>
            <p:blipFill>
              <a:blip r:embed="rId137"/>
              <a:stretch>
                <a:fillRect/>
              </a:stretch>
            </p:blipFill>
            <p:spPr>
              <a:xfrm>
                <a:off x="10260198" y="3715093"/>
                <a:ext cx="451440" cy="5533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2" name="Ink 91">
                <a:extLst>
                  <a:ext uri="{FF2B5EF4-FFF2-40B4-BE49-F238E27FC236}">
                    <a16:creationId xmlns:a16="http://schemas.microsoft.com/office/drawing/2014/main" id="{80AEB56E-6AE3-BDB3-A92D-EA82B4AD6DAC}"/>
                  </a:ext>
                </a:extLst>
              </p14:cNvPr>
              <p14:cNvContentPartPr/>
              <p14:nvPr/>
            </p14:nvContentPartPr>
            <p14:xfrm>
              <a:off x="6797718" y="5703733"/>
              <a:ext cx="189720" cy="256320"/>
            </p14:xfrm>
          </p:contentPart>
        </mc:Choice>
        <mc:Fallback>
          <p:pic>
            <p:nvPicPr>
              <p:cNvPr id="92" name="Ink 91">
                <a:extLst>
                  <a:ext uri="{FF2B5EF4-FFF2-40B4-BE49-F238E27FC236}">
                    <a16:creationId xmlns:a16="http://schemas.microsoft.com/office/drawing/2014/main" id="{80AEB56E-6AE3-BDB3-A92D-EA82B4AD6DAC}"/>
                  </a:ext>
                </a:extLst>
              </p:cNvPr>
              <p:cNvPicPr/>
              <p:nvPr/>
            </p:nvPicPr>
            <p:blipFill>
              <a:blip r:embed="rId139"/>
              <a:stretch>
                <a:fillRect/>
              </a:stretch>
            </p:blipFill>
            <p:spPr>
              <a:xfrm>
                <a:off x="6788718" y="5694733"/>
                <a:ext cx="207360" cy="273960"/>
              </a:xfrm>
              <a:prstGeom prst="rect">
                <a:avLst/>
              </a:prstGeom>
            </p:spPr>
          </p:pic>
        </mc:Fallback>
      </mc:AlternateContent>
      <p:grpSp>
        <p:nvGrpSpPr>
          <p:cNvPr id="95" name="Group 94">
            <a:extLst>
              <a:ext uri="{FF2B5EF4-FFF2-40B4-BE49-F238E27FC236}">
                <a16:creationId xmlns:a16="http://schemas.microsoft.com/office/drawing/2014/main" id="{18E08BEB-C787-1124-6D50-0EE435FC7149}"/>
              </a:ext>
            </a:extLst>
          </p:cNvPr>
          <p:cNvGrpSpPr/>
          <p:nvPr/>
        </p:nvGrpSpPr>
        <p:grpSpPr>
          <a:xfrm>
            <a:off x="8860158" y="6357853"/>
            <a:ext cx="980640" cy="77760"/>
            <a:chOff x="8860158" y="6357853"/>
            <a:chExt cx="980640" cy="77760"/>
          </a:xfrm>
        </p:grpSpPr>
        <mc:AlternateContent xmlns:mc="http://schemas.openxmlformats.org/markup-compatibility/2006">
          <mc:Choice xmlns:p14="http://schemas.microsoft.com/office/powerpoint/2010/main" Requires="p14">
            <p:contentPart p14:bwMode="auto" r:id="rId140">
              <p14:nvContentPartPr>
                <p14:cNvPr id="93" name="Ink 92">
                  <a:extLst>
                    <a:ext uri="{FF2B5EF4-FFF2-40B4-BE49-F238E27FC236}">
                      <a16:creationId xmlns:a16="http://schemas.microsoft.com/office/drawing/2014/main" id="{82E3A282-A822-139F-08F8-E0422CF79147}"/>
                    </a:ext>
                  </a:extLst>
                </p14:cNvPr>
                <p14:cNvContentPartPr/>
                <p14:nvPr/>
              </p14:nvContentPartPr>
              <p14:xfrm>
                <a:off x="8860158" y="6357853"/>
                <a:ext cx="336600" cy="65160"/>
              </p14:xfrm>
            </p:contentPart>
          </mc:Choice>
          <mc:Fallback>
            <p:pic>
              <p:nvPicPr>
                <p:cNvPr id="93" name="Ink 92">
                  <a:extLst>
                    <a:ext uri="{FF2B5EF4-FFF2-40B4-BE49-F238E27FC236}">
                      <a16:creationId xmlns:a16="http://schemas.microsoft.com/office/drawing/2014/main" id="{82E3A282-A822-139F-08F8-E0422CF79147}"/>
                    </a:ext>
                  </a:extLst>
                </p:cNvPr>
                <p:cNvPicPr/>
                <p:nvPr/>
              </p:nvPicPr>
              <p:blipFill>
                <a:blip r:embed="rId141"/>
                <a:stretch>
                  <a:fillRect/>
                </a:stretch>
              </p:blipFill>
              <p:spPr>
                <a:xfrm>
                  <a:off x="8851158" y="6349213"/>
                  <a:ext cx="35424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4" name="Ink 93">
                  <a:extLst>
                    <a:ext uri="{FF2B5EF4-FFF2-40B4-BE49-F238E27FC236}">
                      <a16:creationId xmlns:a16="http://schemas.microsoft.com/office/drawing/2014/main" id="{D14FC68C-4AE1-2910-7047-C91A98BE9F0D}"/>
                    </a:ext>
                  </a:extLst>
                </p14:cNvPr>
                <p14:cNvContentPartPr/>
                <p14:nvPr/>
              </p14:nvContentPartPr>
              <p14:xfrm>
                <a:off x="9535518" y="6361813"/>
                <a:ext cx="305280" cy="73800"/>
              </p14:xfrm>
            </p:contentPart>
          </mc:Choice>
          <mc:Fallback>
            <p:pic>
              <p:nvPicPr>
                <p:cNvPr id="94" name="Ink 93">
                  <a:extLst>
                    <a:ext uri="{FF2B5EF4-FFF2-40B4-BE49-F238E27FC236}">
                      <a16:creationId xmlns:a16="http://schemas.microsoft.com/office/drawing/2014/main" id="{D14FC68C-4AE1-2910-7047-C91A98BE9F0D}"/>
                    </a:ext>
                  </a:extLst>
                </p:cNvPr>
                <p:cNvPicPr/>
                <p:nvPr/>
              </p:nvPicPr>
              <p:blipFill>
                <a:blip r:embed="rId143"/>
                <a:stretch>
                  <a:fillRect/>
                </a:stretch>
              </p:blipFill>
              <p:spPr>
                <a:xfrm>
                  <a:off x="9526518" y="6352813"/>
                  <a:ext cx="322920" cy="91440"/>
                </a:xfrm>
                <a:prstGeom prst="rect">
                  <a:avLst/>
                </a:prstGeom>
              </p:spPr>
            </p:pic>
          </mc:Fallback>
        </mc:AlternateContent>
      </p:grpSp>
      <p:grpSp>
        <p:nvGrpSpPr>
          <p:cNvPr id="113" name="Group 112">
            <a:extLst>
              <a:ext uri="{FF2B5EF4-FFF2-40B4-BE49-F238E27FC236}">
                <a16:creationId xmlns:a16="http://schemas.microsoft.com/office/drawing/2014/main" id="{DE3C8C6A-95ED-CA88-88B8-9F7A996A2D41}"/>
              </a:ext>
            </a:extLst>
          </p:cNvPr>
          <p:cNvGrpSpPr/>
          <p:nvPr/>
        </p:nvGrpSpPr>
        <p:grpSpPr>
          <a:xfrm>
            <a:off x="7006518" y="6578173"/>
            <a:ext cx="1019520" cy="262440"/>
            <a:chOff x="7006518" y="6578173"/>
            <a:chExt cx="1019520" cy="262440"/>
          </a:xfrm>
        </p:grpSpPr>
        <mc:AlternateContent xmlns:mc="http://schemas.openxmlformats.org/markup-compatibility/2006">
          <mc:Choice xmlns:p14="http://schemas.microsoft.com/office/powerpoint/2010/main" Requires="p14">
            <p:contentPart p14:bwMode="auto" r:id="rId144">
              <p14:nvContentPartPr>
                <p14:cNvPr id="96" name="Ink 95">
                  <a:extLst>
                    <a:ext uri="{FF2B5EF4-FFF2-40B4-BE49-F238E27FC236}">
                      <a16:creationId xmlns:a16="http://schemas.microsoft.com/office/drawing/2014/main" id="{635489EF-7F79-8CAB-6AFD-99549C2B2E47}"/>
                    </a:ext>
                  </a:extLst>
                </p14:cNvPr>
                <p14:cNvContentPartPr/>
                <p14:nvPr/>
              </p14:nvContentPartPr>
              <p14:xfrm>
                <a:off x="7006518" y="6599773"/>
                <a:ext cx="617760" cy="240840"/>
              </p14:xfrm>
            </p:contentPart>
          </mc:Choice>
          <mc:Fallback>
            <p:pic>
              <p:nvPicPr>
                <p:cNvPr id="96" name="Ink 95">
                  <a:extLst>
                    <a:ext uri="{FF2B5EF4-FFF2-40B4-BE49-F238E27FC236}">
                      <a16:creationId xmlns:a16="http://schemas.microsoft.com/office/drawing/2014/main" id="{635489EF-7F79-8CAB-6AFD-99549C2B2E47}"/>
                    </a:ext>
                  </a:extLst>
                </p:cNvPr>
                <p:cNvPicPr/>
                <p:nvPr/>
              </p:nvPicPr>
              <p:blipFill>
                <a:blip r:embed="rId145"/>
                <a:stretch>
                  <a:fillRect/>
                </a:stretch>
              </p:blipFill>
              <p:spPr>
                <a:xfrm>
                  <a:off x="6997878" y="6591133"/>
                  <a:ext cx="63540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7" name="Ink 96">
                  <a:extLst>
                    <a:ext uri="{FF2B5EF4-FFF2-40B4-BE49-F238E27FC236}">
                      <a16:creationId xmlns:a16="http://schemas.microsoft.com/office/drawing/2014/main" id="{C483FFD0-D763-0C12-3AAE-1A2252427B5E}"/>
                    </a:ext>
                  </a:extLst>
                </p14:cNvPr>
                <p14:cNvContentPartPr/>
                <p14:nvPr/>
              </p14:nvContentPartPr>
              <p14:xfrm>
                <a:off x="7694478" y="6578173"/>
                <a:ext cx="331560" cy="142920"/>
              </p14:xfrm>
            </p:contentPart>
          </mc:Choice>
          <mc:Fallback>
            <p:pic>
              <p:nvPicPr>
                <p:cNvPr id="97" name="Ink 96">
                  <a:extLst>
                    <a:ext uri="{FF2B5EF4-FFF2-40B4-BE49-F238E27FC236}">
                      <a16:creationId xmlns:a16="http://schemas.microsoft.com/office/drawing/2014/main" id="{C483FFD0-D763-0C12-3AAE-1A2252427B5E}"/>
                    </a:ext>
                  </a:extLst>
                </p:cNvPr>
                <p:cNvPicPr/>
                <p:nvPr/>
              </p:nvPicPr>
              <p:blipFill>
                <a:blip r:embed="rId147"/>
                <a:stretch>
                  <a:fillRect/>
                </a:stretch>
              </p:blipFill>
              <p:spPr>
                <a:xfrm>
                  <a:off x="7685478" y="6569533"/>
                  <a:ext cx="349200" cy="160560"/>
                </a:xfrm>
                <a:prstGeom prst="rect">
                  <a:avLst/>
                </a:prstGeom>
              </p:spPr>
            </p:pic>
          </mc:Fallback>
        </mc:AlternateContent>
      </p:grpSp>
      <p:grpSp>
        <p:nvGrpSpPr>
          <p:cNvPr id="112" name="Group 111">
            <a:extLst>
              <a:ext uri="{FF2B5EF4-FFF2-40B4-BE49-F238E27FC236}">
                <a16:creationId xmlns:a16="http://schemas.microsoft.com/office/drawing/2014/main" id="{91D39247-1C97-5A72-B45E-563CF2949C44}"/>
              </a:ext>
            </a:extLst>
          </p:cNvPr>
          <p:cNvGrpSpPr/>
          <p:nvPr/>
        </p:nvGrpSpPr>
        <p:grpSpPr>
          <a:xfrm>
            <a:off x="8317998" y="6667453"/>
            <a:ext cx="219960" cy="283680"/>
            <a:chOff x="8317998" y="6667453"/>
            <a:chExt cx="219960" cy="283680"/>
          </a:xfrm>
        </p:grpSpPr>
        <mc:AlternateContent xmlns:mc="http://schemas.openxmlformats.org/markup-compatibility/2006">
          <mc:Choice xmlns:p14="http://schemas.microsoft.com/office/powerpoint/2010/main" Requires="p14">
            <p:contentPart p14:bwMode="auto" r:id="rId148">
              <p14:nvContentPartPr>
                <p14:cNvPr id="98" name="Ink 97">
                  <a:extLst>
                    <a:ext uri="{FF2B5EF4-FFF2-40B4-BE49-F238E27FC236}">
                      <a16:creationId xmlns:a16="http://schemas.microsoft.com/office/drawing/2014/main" id="{033CC490-79D4-C4F6-9FD4-06D0A3BDF5CD}"/>
                    </a:ext>
                  </a:extLst>
                </p14:cNvPr>
                <p14:cNvContentPartPr/>
                <p14:nvPr/>
              </p14:nvContentPartPr>
              <p14:xfrm>
                <a:off x="8317998" y="6717133"/>
                <a:ext cx="153000" cy="77040"/>
              </p14:xfrm>
            </p:contentPart>
          </mc:Choice>
          <mc:Fallback>
            <p:pic>
              <p:nvPicPr>
                <p:cNvPr id="98" name="Ink 97">
                  <a:extLst>
                    <a:ext uri="{FF2B5EF4-FFF2-40B4-BE49-F238E27FC236}">
                      <a16:creationId xmlns:a16="http://schemas.microsoft.com/office/drawing/2014/main" id="{033CC490-79D4-C4F6-9FD4-06D0A3BDF5CD}"/>
                    </a:ext>
                  </a:extLst>
                </p:cNvPr>
                <p:cNvPicPr/>
                <p:nvPr/>
              </p:nvPicPr>
              <p:blipFill>
                <a:blip r:embed="rId149"/>
                <a:stretch>
                  <a:fillRect/>
                </a:stretch>
              </p:blipFill>
              <p:spPr>
                <a:xfrm>
                  <a:off x="8309358" y="6708493"/>
                  <a:ext cx="17064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9" name="Ink 98">
                  <a:extLst>
                    <a:ext uri="{FF2B5EF4-FFF2-40B4-BE49-F238E27FC236}">
                      <a16:creationId xmlns:a16="http://schemas.microsoft.com/office/drawing/2014/main" id="{EE8CA430-7589-D442-0F1A-17EA5BD6A197}"/>
                    </a:ext>
                  </a:extLst>
                </p14:cNvPr>
                <p14:cNvContentPartPr/>
                <p14:nvPr/>
              </p14:nvContentPartPr>
              <p14:xfrm>
                <a:off x="8443278" y="6667453"/>
                <a:ext cx="94680" cy="115920"/>
              </p14:xfrm>
            </p:contentPart>
          </mc:Choice>
          <mc:Fallback>
            <p:pic>
              <p:nvPicPr>
                <p:cNvPr id="99" name="Ink 98">
                  <a:extLst>
                    <a:ext uri="{FF2B5EF4-FFF2-40B4-BE49-F238E27FC236}">
                      <a16:creationId xmlns:a16="http://schemas.microsoft.com/office/drawing/2014/main" id="{EE8CA430-7589-D442-0F1A-17EA5BD6A197}"/>
                    </a:ext>
                  </a:extLst>
                </p:cNvPr>
                <p:cNvPicPr/>
                <p:nvPr/>
              </p:nvPicPr>
              <p:blipFill>
                <a:blip r:embed="rId151"/>
                <a:stretch>
                  <a:fillRect/>
                </a:stretch>
              </p:blipFill>
              <p:spPr>
                <a:xfrm>
                  <a:off x="8434638" y="6658453"/>
                  <a:ext cx="11232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0" name="Ink 99">
                  <a:extLst>
                    <a:ext uri="{FF2B5EF4-FFF2-40B4-BE49-F238E27FC236}">
                      <a16:creationId xmlns:a16="http://schemas.microsoft.com/office/drawing/2014/main" id="{43B057B3-6FD2-337F-9D06-ABD9157D5ECB}"/>
                    </a:ext>
                  </a:extLst>
                </p14:cNvPr>
                <p14:cNvContentPartPr/>
                <p14:nvPr/>
              </p14:nvContentPartPr>
              <p14:xfrm>
                <a:off x="8473158" y="6786973"/>
                <a:ext cx="25560" cy="164160"/>
              </p14:xfrm>
            </p:contentPart>
          </mc:Choice>
          <mc:Fallback>
            <p:pic>
              <p:nvPicPr>
                <p:cNvPr id="100" name="Ink 99">
                  <a:extLst>
                    <a:ext uri="{FF2B5EF4-FFF2-40B4-BE49-F238E27FC236}">
                      <a16:creationId xmlns:a16="http://schemas.microsoft.com/office/drawing/2014/main" id="{43B057B3-6FD2-337F-9D06-ABD9157D5ECB}"/>
                    </a:ext>
                  </a:extLst>
                </p:cNvPr>
                <p:cNvPicPr/>
                <p:nvPr/>
              </p:nvPicPr>
              <p:blipFill>
                <a:blip r:embed="rId153"/>
                <a:stretch>
                  <a:fillRect/>
                </a:stretch>
              </p:blipFill>
              <p:spPr>
                <a:xfrm>
                  <a:off x="8464158" y="6778333"/>
                  <a:ext cx="43200" cy="181800"/>
                </a:xfrm>
                <a:prstGeom prst="rect">
                  <a:avLst/>
                </a:prstGeom>
              </p:spPr>
            </p:pic>
          </mc:Fallback>
        </mc:AlternateContent>
      </p:grpSp>
      <p:grpSp>
        <p:nvGrpSpPr>
          <p:cNvPr id="111" name="Group 110">
            <a:extLst>
              <a:ext uri="{FF2B5EF4-FFF2-40B4-BE49-F238E27FC236}">
                <a16:creationId xmlns:a16="http://schemas.microsoft.com/office/drawing/2014/main" id="{CAA9F9EC-7E3F-114A-1182-4B7168DD27B4}"/>
              </a:ext>
            </a:extLst>
          </p:cNvPr>
          <p:cNvGrpSpPr/>
          <p:nvPr/>
        </p:nvGrpSpPr>
        <p:grpSpPr>
          <a:xfrm>
            <a:off x="8870958" y="6615613"/>
            <a:ext cx="1500120" cy="370800"/>
            <a:chOff x="8870958" y="6615613"/>
            <a:chExt cx="1500120" cy="370800"/>
          </a:xfrm>
        </p:grpSpPr>
        <mc:AlternateContent xmlns:mc="http://schemas.openxmlformats.org/markup-compatibility/2006">
          <mc:Choice xmlns:p14="http://schemas.microsoft.com/office/powerpoint/2010/main" Requires="p14">
            <p:contentPart p14:bwMode="auto" r:id="rId154">
              <p14:nvContentPartPr>
                <p14:cNvPr id="101" name="Ink 100">
                  <a:extLst>
                    <a:ext uri="{FF2B5EF4-FFF2-40B4-BE49-F238E27FC236}">
                      <a16:creationId xmlns:a16="http://schemas.microsoft.com/office/drawing/2014/main" id="{9D92AC20-0DCD-EDF9-BE5A-070C26F4F7FB}"/>
                    </a:ext>
                  </a:extLst>
                </p14:cNvPr>
                <p14:cNvContentPartPr/>
                <p14:nvPr/>
              </p14:nvContentPartPr>
              <p14:xfrm>
                <a:off x="8870958" y="6815773"/>
                <a:ext cx="134640" cy="170640"/>
              </p14:xfrm>
            </p:contentPart>
          </mc:Choice>
          <mc:Fallback>
            <p:pic>
              <p:nvPicPr>
                <p:cNvPr id="101" name="Ink 100">
                  <a:extLst>
                    <a:ext uri="{FF2B5EF4-FFF2-40B4-BE49-F238E27FC236}">
                      <a16:creationId xmlns:a16="http://schemas.microsoft.com/office/drawing/2014/main" id="{9D92AC20-0DCD-EDF9-BE5A-070C26F4F7FB}"/>
                    </a:ext>
                  </a:extLst>
                </p:cNvPr>
                <p:cNvPicPr/>
                <p:nvPr/>
              </p:nvPicPr>
              <p:blipFill>
                <a:blip r:embed="rId155"/>
                <a:stretch>
                  <a:fillRect/>
                </a:stretch>
              </p:blipFill>
              <p:spPr>
                <a:xfrm>
                  <a:off x="8861958" y="6806773"/>
                  <a:ext cx="1522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2" name="Ink 101">
                  <a:extLst>
                    <a:ext uri="{FF2B5EF4-FFF2-40B4-BE49-F238E27FC236}">
                      <a16:creationId xmlns:a16="http://schemas.microsoft.com/office/drawing/2014/main" id="{D969D21A-267E-EE71-B45C-73FA4D408017}"/>
                    </a:ext>
                  </a:extLst>
                </p14:cNvPr>
                <p14:cNvContentPartPr/>
                <p14:nvPr/>
              </p14:nvContentPartPr>
              <p14:xfrm>
                <a:off x="9033678" y="6833773"/>
                <a:ext cx="105480" cy="97560"/>
              </p14:xfrm>
            </p:contentPart>
          </mc:Choice>
          <mc:Fallback>
            <p:pic>
              <p:nvPicPr>
                <p:cNvPr id="102" name="Ink 101">
                  <a:extLst>
                    <a:ext uri="{FF2B5EF4-FFF2-40B4-BE49-F238E27FC236}">
                      <a16:creationId xmlns:a16="http://schemas.microsoft.com/office/drawing/2014/main" id="{D969D21A-267E-EE71-B45C-73FA4D408017}"/>
                    </a:ext>
                  </a:extLst>
                </p:cNvPr>
                <p:cNvPicPr/>
                <p:nvPr/>
              </p:nvPicPr>
              <p:blipFill>
                <a:blip r:embed="rId157"/>
                <a:stretch>
                  <a:fillRect/>
                </a:stretch>
              </p:blipFill>
              <p:spPr>
                <a:xfrm>
                  <a:off x="9024678" y="6825133"/>
                  <a:ext cx="123120" cy="1152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3" name="Ink 102">
                  <a:extLst>
                    <a:ext uri="{FF2B5EF4-FFF2-40B4-BE49-F238E27FC236}">
                      <a16:creationId xmlns:a16="http://schemas.microsoft.com/office/drawing/2014/main" id="{EB7B373D-1A67-EB75-EDA8-50251BF06308}"/>
                    </a:ext>
                  </a:extLst>
                </p14:cNvPr>
                <p14:cNvContentPartPr/>
                <p14:nvPr/>
              </p14:nvContentPartPr>
              <p14:xfrm>
                <a:off x="9204318" y="6826933"/>
                <a:ext cx="313560" cy="101160"/>
              </p14:xfrm>
            </p:contentPart>
          </mc:Choice>
          <mc:Fallback>
            <p:pic>
              <p:nvPicPr>
                <p:cNvPr id="103" name="Ink 102">
                  <a:extLst>
                    <a:ext uri="{FF2B5EF4-FFF2-40B4-BE49-F238E27FC236}">
                      <a16:creationId xmlns:a16="http://schemas.microsoft.com/office/drawing/2014/main" id="{EB7B373D-1A67-EB75-EDA8-50251BF06308}"/>
                    </a:ext>
                  </a:extLst>
                </p:cNvPr>
                <p:cNvPicPr/>
                <p:nvPr/>
              </p:nvPicPr>
              <p:blipFill>
                <a:blip r:embed="rId159"/>
                <a:stretch>
                  <a:fillRect/>
                </a:stretch>
              </p:blipFill>
              <p:spPr>
                <a:xfrm>
                  <a:off x="9195318" y="6817933"/>
                  <a:ext cx="3312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4" name="Ink 103">
                  <a:extLst>
                    <a:ext uri="{FF2B5EF4-FFF2-40B4-BE49-F238E27FC236}">
                      <a16:creationId xmlns:a16="http://schemas.microsoft.com/office/drawing/2014/main" id="{ED03903F-2159-77B6-E74B-52A34E6EF1AF}"/>
                    </a:ext>
                  </a:extLst>
                </p14:cNvPr>
                <p14:cNvContentPartPr/>
                <p14:nvPr/>
              </p14:nvContentPartPr>
              <p14:xfrm>
                <a:off x="9654678" y="6678973"/>
                <a:ext cx="177480" cy="291960"/>
              </p14:xfrm>
            </p:contentPart>
          </mc:Choice>
          <mc:Fallback>
            <p:pic>
              <p:nvPicPr>
                <p:cNvPr id="104" name="Ink 103">
                  <a:extLst>
                    <a:ext uri="{FF2B5EF4-FFF2-40B4-BE49-F238E27FC236}">
                      <a16:creationId xmlns:a16="http://schemas.microsoft.com/office/drawing/2014/main" id="{ED03903F-2159-77B6-E74B-52A34E6EF1AF}"/>
                    </a:ext>
                  </a:extLst>
                </p:cNvPr>
                <p:cNvPicPr/>
                <p:nvPr/>
              </p:nvPicPr>
              <p:blipFill>
                <a:blip r:embed="rId161"/>
                <a:stretch>
                  <a:fillRect/>
                </a:stretch>
              </p:blipFill>
              <p:spPr>
                <a:xfrm>
                  <a:off x="9645678" y="6670333"/>
                  <a:ext cx="195120" cy="3096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5" name="Ink 104">
                  <a:extLst>
                    <a:ext uri="{FF2B5EF4-FFF2-40B4-BE49-F238E27FC236}">
                      <a16:creationId xmlns:a16="http://schemas.microsoft.com/office/drawing/2014/main" id="{B0D2555A-7F88-BB3B-8C4A-ECC5A8353AEE}"/>
                    </a:ext>
                  </a:extLst>
                </p14:cNvPr>
                <p14:cNvContentPartPr/>
                <p14:nvPr/>
              </p14:nvContentPartPr>
              <p14:xfrm>
                <a:off x="9842238" y="6750253"/>
                <a:ext cx="120240" cy="140400"/>
              </p14:xfrm>
            </p:contentPart>
          </mc:Choice>
          <mc:Fallback>
            <p:pic>
              <p:nvPicPr>
                <p:cNvPr id="105" name="Ink 104">
                  <a:extLst>
                    <a:ext uri="{FF2B5EF4-FFF2-40B4-BE49-F238E27FC236}">
                      <a16:creationId xmlns:a16="http://schemas.microsoft.com/office/drawing/2014/main" id="{B0D2555A-7F88-BB3B-8C4A-ECC5A8353AEE}"/>
                    </a:ext>
                  </a:extLst>
                </p:cNvPr>
                <p:cNvPicPr/>
                <p:nvPr/>
              </p:nvPicPr>
              <p:blipFill>
                <a:blip r:embed="rId163"/>
                <a:stretch>
                  <a:fillRect/>
                </a:stretch>
              </p:blipFill>
              <p:spPr>
                <a:xfrm>
                  <a:off x="9833598" y="6741253"/>
                  <a:ext cx="13788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6" name="Ink 105">
                  <a:extLst>
                    <a:ext uri="{FF2B5EF4-FFF2-40B4-BE49-F238E27FC236}">
                      <a16:creationId xmlns:a16="http://schemas.microsoft.com/office/drawing/2014/main" id="{7BE9BD28-BE19-7C2F-1F1F-41A9089137C5}"/>
                    </a:ext>
                  </a:extLst>
                </p14:cNvPr>
                <p14:cNvContentPartPr/>
                <p14:nvPr/>
              </p14:nvContentPartPr>
              <p14:xfrm>
                <a:off x="10003158" y="6797773"/>
                <a:ext cx="46440" cy="70200"/>
              </p14:xfrm>
            </p:contentPart>
          </mc:Choice>
          <mc:Fallback>
            <p:pic>
              <p:nvPicPr>
                <p:cNvPr id="106" name="Ink 105">
                  <a:extLst>
                    <a:ext uri="{FF2B5EF4-FFF2-40B4-BE49-F238E27FC236}">
                      <a16:creationId xmlns:a16="http://schemas.microsoft.com/office/drawing/2014/main" id="{7BE9BD28-BE19-7C2F-1F1F-41A9089137C5}"/>
                    </a:ext>
                  </a:extLst>
                </p:cNvPr>
                <p:cNvPicPr/>
                <p:nvPr/>
              </p:nvPicPr>
              <p:blipFill>
                <a:blip r:embed="rId165"/>
                <a:stretch>
                  <a:fillRect/>
                </a:stretch>
              </p:blipFill>
              <p:spPr>
                <a:xfrm>
                  <a:off x="9994518" y="6788773"/>
                  <a:ext cx="6408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7" name="Ink 106">
                  <a:extLst>
                    <a:ext uri="{FF2B5EF4-FFF2-40B4-BE49-F238E27FC236}">
                      <a16:creationId xmlns:a16="http://schemas.microsoft.com/office/drawing/2014/main" id="{5BB010A3-10F3-E5EA-8088-629292DF686E}"/>
                    </a:ext>
                  </a:extLst>
                </p14:cNvPr>
                <p14:cNvContentPartPr/>
                <p14:nvPr/>
              </p14:nvContentPartPr>
              <p14:xfrm>
                <a:off x="9979758" y="6750973"/>
                <a:ext cx="21600" cy="32040"/>
              </p14:xfrm>
            </p:contentPart>
          </mc:Choice>
          <mc:Fallback>
            <p:pic>
              <p:nvPicPr>
                <p:cNvPr id="107" name="Ink 106">
                  <a:extLst>
                    <a:ext uri="{FF2B5EF4-FFF2-40B4-BE49-F238E27FC236}">
                      <a16:creationId xmlns:a16="http://schemas.microsoft.com/office/drawing/2014/main" id="{5BB010A3-10F3-E5EA-8088-629292DF686E}"/>
                    </a:ext>
                  </a:extLst>
                </p:cNvPr>
                <p:cNvPicPr/>
                <p:nvPr/>
              </p:nvPicPr>
              <p:blipFill>
                <a:blip r:embed="rId167"/>
                <a:stretch>
                  <a:fillRect/>
                </a:stretch>
              </p:blipFill>
              <p:spPr>
                <a:xfrm>
                  <a:off x="9970758" y="6741973"/>
                  <a:ext cx="3924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8" name="Ink 107">
                  <a:extLst>
                    <a:ext uri="{FF2B5EF4-FFF2-40B4-BE49-F238E27FC236}">
                      <a16:creationId xmlns:a16="http://schemas.microsoft.com/office/drawing/2014/main" id="{A4C5933B-D711-8243-E532-4AF87F8FD85C}"/>
                    </a:ext>
                  </a:extLst>
                </p14:cNvPr>
                <p14:cNvContentPartPr/>
                <p14:nvPr/>
              </p14:nvContentPartPr>
              <p14:xfrm>
                <a:off x="10108638" y="6790933"/>
                <a:ext cx="77040" cy="165960"/>
              </p14:xfrm>
            </p:contentPart>
          </mc:Choice>
          <mc:Fallback>
            <p:pic>
              <p:nvPicPr>
                <p:cNvPr id="108" name="Ink 107">
                  <a:extLst>
                    <a:ext uri="{FF2B5EF4-FFF2-40B4-BE49-F238E27FC236}">
                      <a16:creationId xmlns:a16="http://schemas.microsoft.com/office/drawing/2014/main" id="{A4C5933B-D711-8243-E532-4AF87F8FD85C}"/>
                    </a:ext>
                  </a:extLst>
                </p:cNvPr>
                <p:cNvPicPr/>
                <p:nvPr/>
              </p:nvPicPr>
              <p:blipFill>
                <a:blip r:embed="rId169"/>
                <a:stretch>
                  <a:fillRect/>
                </a:stretch>
              </p:blipFill>
              <p:spPr>
                <a:xfrm>
                  <a:off x="10099998" y="6781933"/>
                  <a:ext cx="9468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9" name="Ink 108">
                  <a:extLst>
                    <a:ext uri="{FF2B5EF4-FFF2-40B4-BE49-F238E27FC236}">
                      <a16:creationId xmlns:a16="http://schemas.microsoft.com/office/drawing/2014/main" id="{2C39EC46-0FA0-A9D9-43AA-2CA5007C870D}"/>
                    </a:ext>
                  </a:extLst>
                </p14:cNvPr>
                <p14:cNvContentPartPr/>
                <p14:nvPr/>
              </p14:nvContentPartPr>
              <p14:xfrm>
                <a:off x="10218798" y="6615613"/>
                <a:ext cx="152280" cy="308160"/>
              </p14:xfrm>
            </p:contentPart>
          </mc:Choice>
          <mc:Fallback>
            <p:pic>
              <p:nvPicPr>
                <p:cNvPr id="109" name="Ink 108">
                  <a:extLst>
                    <a:ext uri="{FF2B5EF4-FFF2-40B4-BE49-F238E27FC236}">
                      <a16:creationId xmlns:a16="http://schemas.microsoft.com/office/drawing/2014/main" id="{2C39EC46-0FA0-A9D9-43AA-2CA5007C870D}"/>
                    </a:ext>
                  </a:extLst>
                </p:cNvPr>
                <p:cNvPicPr/>
                <p:nvPr/>
              </p:nvPicPr>
              <p:blipFill>
                <a:blip r:embed="rId171"/>
                <a:stretch>
                  <a:fillRect/>
                </a:stretch>
              </p:blipFill>
              <p:spPr>
                <a:xfrm>
                  <a:off x="10209798" y="6606973"/>
                  <a:ext cx="169920" cy="3258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0" name="Ink 109">
                  <a:extLst>
                    <a:ext uri="{FF2B5EF4-FFF2-40B4-BE49-F238E27FC236}">
                      <a16:creationId xmlns:a16="http://schemas.microsoft.com/office/drawing/2014/main" id="{4BAB018F-7316-BEDE-DE5E-948945BE50AC}"/>
                    </a:ext>
                  </a:extLst>
                </p14:cNvPr>
                <p14:cNvContentPartPr/>
                <p14:nvPr/>
              </p14:nvContentPartPr>
              <p14:xfrm>
                <a:off x="10168038" y="6804613"/>
                <a:ext cx="9720" cy="69120"/>
              </p14:xfrm>
            </p:contentPart>
          </mc:Choice>
          <mc:Fallback>
            <p:pic>
              <p:nvPicPr>
                <p:cNvPr id="110" name="Ink 109">
                  <a:extLst>
                    <a:ext uri="{FF2B5EF4-FFF2-40B4-BE49-F238E27FC236}">
                      <a16:creationId xmlns:a16="http://schemas.microsoft.com/office/drawing/2014/main" id="{4BAB018F-7316-BEDE-DE5E-948945BE50AC}"/>
                    </a:ext>
                  </a:extLst>
                </p:cNvPr>
                <p:cNvPicPr/>
                <p:nvPr/>
              </p:nvPicPr>
              <p:blipFill>
                <a:blip r:embed="rId173"/>
                <a:stretch>
                  <a:fillRect/>
                </a:stretch>
              </p:blipFill>
              <p:spPr>
                <a:xfrm>
                  <a:off x="10159038" y="6795613"/>
                  <a:ext cx="27360" cy="86760"/>
                </a:xfrm>
                <a:prstGeom prst="rect">
                  <a:avLst/>
                </a:prstGeom>
              </p:spPr>
            </p:pic>
          </mc:Fallback>
        </mc:AlternateContent>
      </p:grpSp>
      <p:grpSp>
        <p:nvGrpSpPr>
          <p:cNvPr id="115" name="Group 114">
            <a:extLst>
              <a:ext uri="{FF2B5EF4-FFF2-40B4-BE49-F238E27FC236}">
                <a16:creationId xmlns:a16="http://schemas.microsoft.com/office/drawing/2014/main" id="{AA75BA34-60A1-DAF4-E7B8-244B951CBE8D}"/>
              </a:ext>
            </a:extLst>
          </p:cNvPr>
          <p:cNvGrpSpPr/>
          <p:nvPr/>
        </p:nvGrpSpPr>
        <p:grpSpPr>
          <a:xfrm>
            <a:off x="9404478" y="4766653"/>
            <a:ext cx="2189160" cy="620640"/>
            <a:chOff x="9404478" y="4766653"/>
            <a:chExt cx="2189160" cy="620640"/>
          </a:xfrm>
        </p:grpSpPr>
        <mc:AlternateContent xmlns:mc="http://schemas.openxmlformats.org/markup-compatibility/2006">
          <mc:Choice xmlns:p14="http://schemas.microsoft.com/office/powerpoint/2010/main" Requires="p14">
            <p:contentPart p14:bwMode="auto" r:id="rId174">
              <p14:nvContentPartPr>
                <p14:cNvPr id="90" name="Ink 89">
                  <a:extLst>
                    <a:ext uri="{FF2B5EF4-FFF2-40B4-BE49-F238E27FC236}">
                      <a16:creationId xmlns:a16="http://schemas.microsoft.com/office/drawing/2014/main" id="{8A86F7D5-304D-5692-0A3D-1EB57695309B}"/>
                    </a:ext>
                  </a:extLst>
                </p14:cNvPr>
                <p14:cNvContentPartPr/>
                <p14:nvPr/>
              </p14:nvContentPartPr>
              <p14:xfrm>
                <a:off x="9404478" y="5308093"/>
                <a:ext cx="865440" cy="79200"/>
              </p14:xfrm>
            </p:contentPart>
          </mc:Choice>
          <mc:Fallback>
            <p:pic>
              <p:nvPicPr>
                <p:cNvPr id="90" name="Ink 89">
                  <a:extLst>
                    <a:ext uri="{FF2B5EF4-FFF2-40B4-BE49-F238E27FC236}">
                      <a16:creationId xmlns:a16="http://schemas.microsoft.com/office/drawing/2014/main" id="{8A86F7D5-304D-5692-0A3D-1EB57695309B}"/>
                    </a:ext>
                  </a:extLst>
                </p:cNvPr>
                <p:cNvPicPr/>
                <p:nvPr/>
              </p:nvPicPr>
              <p:blipFill>
                <a:blip r:embed="rId175"/>
                <a:stretch>
                  <a:fillRect/>
                </a:stretch>
              </p:blipFill>
              <p:spPr>
                <a:xfrm>
                  <a:off x="9395838" y="5299453"/>
                  <a:ext cx="88308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91" name="Ink 90">
                  <a:extLst>
                    <a:ext uri="{FF2B5EF4-FFF2-40B4-BE49-F238E27FC236}">
                      <a16:creationId xmlns:a16="http://schemas.microsoft.com/office/drawing/2014/main" id="{3B0F0548-54A6-89EC-9300-70AC796D97E6}"/>
                    </a:ext>
                  </a:extLst>
                </p14:cNvPr>
                <p14:cNvContentPartPr/>
                <p14:nvPr/>
              </p14:nvContentPartPr>
              <p14:xfrm>
                <a:off x="10951038" y="4766653"/>
                <a:ext cx="642600" cy="542880"/>
              </p14:xfrm>
            </p:contentPart>
          </mc:Choice>
          <mc:Fallback>
            <p:pic>
              <p:nvPicPr>
                <p:cNvPr id="91" name="Ink 90">
                  <a:extLst>
                    <a:ext uri="{FF2B5EF4-FFF2-40B4-BE49-F238E27FC236}">
                      <a16:creationId xmlns:a16="http://schemas.microsoft.com/office/drawing/2014/main" id="{3B0F0548-54A6-89EC-9300-70AC796D97E6}"/>
                    </a:ext>
                  </a:extLst>
                </p:cNvPr>
                <p:cNvPicPr/>
                <p:nvPr/>
              </p:nvPicPr>
              <p:blipFill>
                <a:blip r:embed="rId177"/>
                <a:stretch>
                  <a:fillRect/>
                </a:stretch>
              </p:blipFill>
              <p:spPr>
                <a:xfrm>
                  <a:off x="10942038" y="4757653"/>
                  <a:ext cx="660240" cy="5605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4" name="Ink 113">
                  <a:extLst>
                    <a:ext uri="{FF2B5EF4-FFF2-40B4-BE49-F238E27FC236}">
                      <a16:creationId xmlns:a16="http://schemas.microsoft.com/office/drawing/2014/main" id="{F8F575DC-7FAA-5F8B-5072-56C24F04A677}"/>
                    </a:ext>
                  </a:extLst>
                </p14:cNvPr>
                <p14:cNvContentPartPr/>
                <p14:nvPr/>
              </p14:nvContentPartPr>
              <p14:xfrm>
                <a:off x="10400958" y="4818493"/>
                <a:ext cx="413280" cy="510480"/>
              </p14:xfrm>
            </p:contentPart>
          </mc:Choice>
          <mc:Fallback>
            <p:pic>
              <p:nvPicPr>
                <p:cNvPr id="114" name="Ink 113">
                  <a:extLst>
                    <a:ext uri="{FF2B5EF4-FFF2-40B4-BE49-F238E27FC236}">
                      <a16:creationId xmlns:a16="http://schemas.microsoft.com/office/drawing/2014/main" id="{F8F575DC-7FAA-5F8B-5072-56C24F04A677}"/>
                    </a:ext>
                  </a:extLst>
                </p:cNvPr>
                <p:cNvPicPr/>
                <p:nvPr/>
              </p:nvPicPr>
              <p:blipFill>
                <a:blip r:embed="rId179"/>
                <a:stretch>
                  <a:fillRect/>
                </a:stretch>
              </p:blipFill>
              <p:spPr>
                <a:xfrm>
                  <a:off x="10391958" y="4809493"/>
                  <a:ext cx="430920" cy="528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0">
            <p14:nvContentPartPr>
              <p14:cNvPr id="116" name="Ink 115">
                <a:extLst>
                  <a:ext uri="{FF2B5EF4-FFF2-40B4-BE49-F238E27FC236}">
                    <a16:creationId xmlns:a16="http://schemas.microsoft.com/office/drawing/2014/main" id="{C817D17C-912B-849D-759A-E472AA0455CB}"/>
                  </a:ext>
                </a:extLst>
              </p14:cNvPr>
              <p14:cNvContentPartPr/>
              <p14:nvPr/>
            </p14:nvContentPartPr>
            <p14:xfrm>
              <a:off x="3079998" y="977293"/>
              <a:ext cx="110520" cy="4916160"/>
            </p14:xfrm>
          </p:contentPart>
        </mc:Choice>
        <mc:Fallback>
          <p:pic>
            <p:nvPicPr>
              <p:cNvPr id="116" name="Ink 115">
                <a:extLst>
                  <a:ext uri="{FF2B5EF4-FFF2-40B4-BE49-F238E27FC236}">
                    <a16:creationId xmlns:a16="http://schemas.microsoft.com/office/drawing/2014/main" id="{C817D17C-912B-849D-759A-E472AA0455CB}"/>
                  </a:ext>
                </a:extLst>
              </p:cNvPr>
              <p:cNvPicPr/>
              <p:nvPr/>
            </p:nvPicPr>
            <p:blipFill>
              <a:blip r:embed="rId181"/>
              <a:stretch>
                <a:fillRect/>
              </a:stretch>
            </p:blipFill>
            <p:spPr>
              <a:xfrm>
                <a:off x="3007998" y="833653"/>
                <a:ext cx="254160" cy="5203800"/>
              </a:xfrm>
              <a:prstGeom prst="rect">
                <a:avLst/>
              </a:prstGeom>
            </p:spPr>
          </p:pic>
        </mc:Fallback>
      </mc:AlternateContent>
      <p:grpSp>
        <p:nvGrpSpPr>
          <p:cNvPr id="133" name="Group 132">
            <a:extLst>
              <a:ext uri="{FF2B5EF4-FFF2-40B4-BE49-F238E27FC236}">
                <a16:creationId xmlns:a16="http://schemas.microsoft.com/office/drawing/2014/main" id="{F85EB961-A149-473E-FE41-695C2E95D7C9}"/>
              </a:ext>
            </a:extLst>
          </p:cNvPr>
          <p:cNvGrpSpPr/>
          <p:nvPr/>
        </p:nvGrpSpPr>
        <p:grpSpPr>
          <a:xfrm>
            <a:off x="3116718" y="781453"/>
            <a:ext cx="2782080" cy="1097640"/>
            <a:chOff x="3116718" y="781453"/>
            <a:chExt cx="2782080" cy="1097640"/>
          </a:xfrm>
        </p:grpSpPr>
        <mc:AlternateContent xmlns:mc="http://schemas.openxmlformats.org/markup-compatibility/2006">
          <mc:Choice xmlns:p14="http://schemas.microsoft.com/office/powerpoint/2010/main" Requires="p14">
            <p:contentPart p14:bwMode="auto" r:id="rId182">
              <p14:nvContentPartPr>
                <p14:cNvPr id="117" name="Ink 116">
                  <a:extLst>
                    <a:ext uri="{FF2B5EF4-FFF2-40B4-BE49-F238E27FC236}">
                      <a16:creationId xmlns:a16="http://schemas.microsoft.com/office/drawing/2014/main" id="{F161EDEA-5816-3A53-8D87-4DAAF1CD5CB1}"/>
                    </a:ext>
                  </a:extLst>
                </p14:cNvPr>
                <p14:cNvContentPartPr/>
                <p14:nvPr/>
              </p14:nvContentPartPr>
              <p14:xfrm>
                <a:off x="3116718" y="1121293"/>
                <a:ext cx="819360" cy="757800"/>
              </p14:xfrm>
            </p:contentPart>
          </mc:Choice>
          <mc:Fallback>
            <p:pic>
              <p:nvPicPr>
                <p:cNvPr id="117" name="Ink 116">
                  <a:extLst>
                    <a:ext uri="{FF2B5EF4-FFF2-40B4-BE49-F238E27FC236}">
                      <a16:creationId xmlns:a16="http://schemas.microsoft.com/office/drawing/2014/main" id="{F161EDEA-5816-3A53-8D87-4DAAF1CD5CB1}"/>
                    </a:ext>
                  </a:extLst>
                </p:cNvPr>
                <p:cNvPicPr/>
                <p:nvPr/>
              </p:nvPicPr>
              <p:blipFill>
                <a:blip r:embed="rId183"/>
                <a:stretch>
                  <a:fillRect/>
                </a:stretch>
              </p:blipFill>
              <p:spPr>
                <a:xfrm>
                  <a:off x="3108078" y="1112293"/>
                  <a:ext cx="837000" cy="7754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8" name="Ink 117">
                  <a:extLst>
                    <a:ext uri="{FF2B5EF4-FFF2-40B4-BE49-F238E27FC236}">
                      <a16:creationId xmlns:a16="http://schemas.microsoft.com/office/drawing/2014/main" id="{9D3128B3-CFED-ED56-49EF-E877964B51DC}"/>
                    </a:ext>
                  </a:extLst>
                </p14:cNvPr>
                <p14:cNvContentPartPr/>
                <p14:nvPr/>
              </p14:nvContentPartPr>
              <p14:xfrm>
                <a:off x="4044798" y="827893"/>
                <a:ext cx="435600" cy="302040"/>
              </p14:xfrm>
            </p:contentPart>
          </mc:Choice>
          <mc:Fallback>
            <p:pic>
              <p:nvPicPr>
                <p:cNvPr id="118" name="Ink 117">
                  <a:extLst>
                    <a:ext uri="{FF2B5EF4-FFF2-40B4-BE49-F238E27FC236}">
                      <a16:creationId xmlns:a16="http://schemas.microsoft.com/office/drawing/2014/main" id="{9D3128B3-CFED-ED56-49EF-E877964B51DC}"/>
                    </a:ext>
                  </a:extLst>
                </p:cNvPr>
                <p:cNvPicPr/>
                <p:nvPr/>
              </p:nvPicPr>
              <p:blipFill>
                <a:blip r:embed="rId185"/>
                <a:stretch>
                  <a:fillRect/>
                </a:stretch>
              </p:blipFill>
              <p:spPr>
                <a:xfrm>
                  <a:off x="4036158" y="819253"/>
                  <a:ext cx="453240" cy="3196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9" name="Ink 118">
                  <a:extLst>
                    <a:ext uri="{FF2B5EF4-FFF2-40B4-BE49-F238E27FC236}">
                      <a16:creationId xmlns:a16="http://schemas.microsoft.com/office/drawing/2014/main" id="{B36CFCDF-6680-53C2-D763-EE69906B2D51}"/>
                    </a:ext>
                  </a:extLst>
                </p14:cNvPr>
                <p14:cNvContentPartPr/>
                <p14:nvPr/>
              </p14:nvContentPartPr>
              <p14:xfrm>
                <a:off x="4526118" y="781453"/>
                <a:ext cx="129240" cy="118800"/>
              </p14:xfrm>
            </p:contentPart>
          </mc:Choice>
          <mc:Fallback>
            <p:pic>
              <p:nvPicPr>
                <p:cNvPr id="119" name="Ink 118">
                  <a:extLst>
                    <a:ext uri="{FF2B5EF4-FFF2-40B4-BE49-F238E27FC236}">
                      <a16:creationId xmlns:a16="http://schemas.microsoft.com/office/drawing/2014/main" id="{B36CFCDF-6680-53C2-D763-EE69906B2D51}"/>
                    </a:ext>
                  </a:extLst>
                </p:cNvPr>
                <p:cNvPicPr/>
                <p:nvPr/>
              </p:nvPicPr>
              <p:blipFill>
                <a:blip r:embed="rId187"/>
                <a:stretch>
                  <a:fillRect/>
                </a:stretch>
              </p:blipFill>
              <p:spPr>
                <a:xfrm>
                  <a:off x="4517118" y="772813"/>
                  <a:ext cx="1468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0" name="Ink 119">
                  <a:extLst>
                    <a:ext uri="{FF2B5EF4-FFF2-40B4-BE49-F238E27FC236}">
                      <a16:creationId xmlns:a16="http://schemas.microsoft.com/office/drawing/2014/main" id="{163FED48-8E9E-BD48-81C7-841F2336A850}"/>
                    </a:ext>
                  </a:extLst>
                </p14:cNvPr>
                <p14:cNvContentPartPr/>
                <p14:nvPr/>
              </p14:nvContentPartPr>
              <p14:xfrm>
                <a:off x="4342518" y="1149373"/>
                <a:ext cx="183240" cy="171360"/>
              </p14:xfrm>
            </p:contentPart>
          </mc:Choice>
          <mc:Fallback>
            <p:pic>
              <p:nvPicPr>
                <p:cNvPr id="120" name="Ink 119">
                  <a:extLst>
                    <a:ext uri="{FF2B5EF4-FFF2-40B4-BE49-F238E27FC236}">
                      <a16:creationId xmlns:a16="http://schemas.microsoft.com/office/drawing/2014/main" id="{163FED48-8E9E-BD48-81C7-841F2336A850}"/>
                    </a:ext>
                  </a:extLst>
                </p:cNvPr>
                <p:cNvPicPr/>
                <p:nvPr/>
              </p:nvPicPr>
              <p:blipFill>
                <a:blip r:embed="rId189"/>
                <a:stretch>
                  <a:fillRect/>
                </a:stretch>
              </p:blipFill>
              <p:spPr>
                <a:xfrm>
                  <a:off x="4333518" y="1140733"/>
                  <a:ext cx="20088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1" name="Ink 120">
                  <a:extLst>
                    <a:ext uri="{FF2B5EF4-FFF2-40B4-BE49-F238E27FC236}">
                      <a16:creationId xmlns:a16="http://schemas.microsoft.com/office/drawing/2014/main" id="{618695D4-42CE-39E6-C839-D79A4DCD35C1}"/>
                    </a:ext>
                  </a:extLst>
                </p14:cNvPr>
                <p14:cNvContentPartPr/>
                <p14:nvPr/>
              </p14:nvContentPartPr>
              <p14:xfrm>
                <a:off x="4604238" y="1130293"/>
                <a:ext cx="67680" cy="79200"/>
              </p14:xfrm>
            </p:contentPart>
          </mc:Choice>
          <mc:Fallback>
            <p:pic>
              <p:nvPicPr>
                <p:cNvPr id="121" name="Ink 120">
                  <a:extLst>
                    <a:ext uri="{FF2B5EF4-FFF2-40B4-BE49-F238E27FC236}">
                      <a16:creationId xmlns:a16="http://schemas.microsoft.com/office/drawing/2014/main" id="{618695D4-42CE-39E6-C839-D79A4DCD35C1}"/>
                    </a:ext>
                  </a:extLst>
                </p:cNvPr>
                <p:cNvPicPr/>
                <p:nvPr/>
              </p:nvPicPr>
              <p:blipFill>
                <a:blip r:embed="rId191"/>
                <a:stretch>
                  <a:fillRect/>
                </a:stretch>
              </p:blipFill>
              <p:spPr>
                <a:xfrm>
                  <a:off x="4595598" y="1121293"/>
                  <a:ext cx="8532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2" name="Ink 121">
                  <a:extLst>
                    <a:ext uri="{FF2B5EF4-FFF2-40B4-BE49-F238E27FC236}">
                      <a16:creationId xmlns:a16="http://schemas.microsoft.com/office/drawing/2014/main" id="{C64DFFBC-ABDE-3392-B359-8E30526D09B2}"/>
                    </a:ext>
                  </a:extLst>
                </p14:cNvPr>
                <p14:cNvContentPartPr/>
                <p14:nvPr/>
              </p14:nvContentPartPr>
              <p14:xfrm>
                <a:off x="4705398" y="879733"/>
                <a:ext cx="409680" cy="264600"/>
              </p14:xfrm>
            </p:contentPart>
          </mc:Choice>
          <mc:Fallback>
            <p:pic>
              <p:nvPicPr>
                <p:cNvPr id="122" name="Ink 121">
                  <a:extLst>
                    <a:ext uri="{FF2B5EF4-FFF2-40B4-BE49-F238E27FC236}">
                      <a16:creationId xmlns:a16="http://schemas.microsoft.com/office/drawing/2014/main" id="{C64DFFBC-ABDE-3392-B359-8E30526D09B2}"/>
                    </a:ext>
                  </a:extLst>
                </p:cNvPr>
                <p:cNvPicPr/>
                <p:nvPr/>
              </p:nvPicPr>
              <p:blipFill>
                <a:blip r:embed="rId193"/>
                <a:stretch>
                  <a:fillRect/>
                </a:stretch>
              </p:blipFill>
              <p:spPr>
                <a:xfrm>
                  <a:off x="4696758" y="871093"/>
                  <a:ext cx="427320" cy="2822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3" name="Ink 122">
                  <a:extLst>
                    <a:ext uri="{FF2B5EF4-FFF2-40B4-BE49-F238E27FC236}">
                      <a16:creationId xmlns:a16="http://schemas.microsoft.com/office/drawing/2014/main" id="{8E08B7DE-599A-2724-402C-FD1E893D7830}"/>
                    </a:ext>
                  </a:extLst>
                </p14:cNvPr>
                <p14:cNvContentPartPr/>
                <p14:nvPr/>
              </p14:nvContentPartPr>
              <p14:xfrm>
                <a:off x="5286798" y="949933"/>
                <a:ext cx="30960" cy="27000"/>
              </p14:xfrm>
            </p:contentPart>
          </mc:Choice>
          <mc:Fallback>
            <p:pic>
              <p:nvPicPr>
                <p:cNvPr id="123" name="Ink 122">
                  <a:extLst>
                    <a:ext uri="{FF2B5EF4-FFF2-40B4-BE49-F238E27FC236}">
                      <a16:creationId xmlns:a16="http://schemas.microsoft.com/office/drawing/2014/main" id="{8E08B7DE-599A-2724-402C-FD1E893D7830}"/>
                    </a:ext>
                  </a:extLst>
                </p:cNvPr>
                <p:cNvPicPr/>
                <p:nvPr/>
              </p:nvPicPr>
              <p:blipFill>
                <a:blip r:embed="rId195"/>
                <a:stretch>
                  <a:fillRect/>
                </a:stretch>
              </p:blipFill>
              <p:spPr>
                <a:xfrm>
                  <a:off x="5277798" y="940933"/>
                  <a:ext cx="4860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5" name="Ink 124">
                  <a:extLst>
                    <a:ext uri="{FF2B5EF4-FFF2-40B4-BE49-F238E27FC236}">
                      <a16:creationId xmlns:a16="http://schemas.microsoft.com/office/drawing/2014/main" id="{7418A062-F1CC-B98A-6C3C-2565A10AAA52}"/>
                    </a:ext>
                  </a:extLst>
                </p14:cNvPr>
                <p14:cNvContentPartPr/>
                <p14:nvPr/>
              </p14:nvContentPartPr>
              <p14:xfrm>
                <a:off x="4937598" y="1250533"/>
                <a:ext cx="359280" cy="220320"/>
              </p14:xfrm>
            </p:contentPart>
          </mc:Choice>
          <mc:Fallback>
            <p:pic>
              <p:nvPicPr>
                <p:cNvPr id="125" name="Ink 124">
                  <a:extLst>
                    <a:ext uri="{FF2B5EF4-FFF2-40B4-BE49-F238E27FC236}">
                      <a16:creationId xmlns:a16="http://schemas.microsoft.com/office/drawing/2014/main" id="{7418A062-F1CC-B98A-6C3C-2565A10AAA52}"/>
                    </a:ext>
                  </a:extLst>
                </p:cNvPr>
                <p:cNvPicPr/>
                <p:nvPr/>
              </p:nvPicPr>
              <p:blipFill>
                <a:blip r:embed="rId197"/>
                <a:stretch>
                  <a:fillRect/>
                </a:stretch>
              </p:blipFill>
              <p:spPr>
                <a:xfrm>
                  <a:off x="4928958" y="1241533"/>
                  <a:ext cx="37692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6" name="Ink 125">
                  <a:extLst>
                    <a:ext uri="{FF2B5EF4-FFF2-40B4-BE49-F238E27FC236}">
                      <a16:creationId xmlns:a16="http://schemas.microsoft.com/office/drawing/2014/main" id="{7B071240-5FA4-0102-A477-96352ED6DC2B}"/>
                    </a:ext>
                  </a:extLst>
                </p14:cNvPr>
                <p14:cNvContentPartPr/>
                <p14:nvPr/>
              </p14:nvContentPartPr>
              <p14:xfrm>
                <a:off x="5228838" y="1181413"/>
                <a:ext cx="18360" cy="7920"/>
              </p14:xfrm>
            </p:contentPart>
          </mc:Choice>
          <mc:Fallback>
            <p:pic>
              <p:nvPicPr>
                <p:cNvPr id="126" name="Ink 125">
                  <a:extLst>
                    <a:ext uri="{FF2B5EF4-FFF2-40B4-BE49-F238E27FC236}">
                      <a16:creationId xmlns:a16="http://schemas.microsoft.com/office/drawing/2014/main" id="{7B071240-5FA4-0102-A477-96352ED6DC2B}"/>
                    </a:ext>
                  </a:extLst>
                </p:cNvPr>
                <p:cNvPicPr/>
                <p:nvPr/>
              </p:nvPicPr>
              <p:blipFill>
                <a:blip r:embed="rId199"/>
                <a:stretch>
                  <a:fillRect/>
                </a:stretch>
              </p:blipFill>
              <p:spPr>
                <a:xfrm>
                  <a:off x="5219838" y="1172413"/>
                  <a:ext cx="3600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7" name="Ink 126">
                  <a:extLst>
                    <a:ext uri="{FF2B5EF4-FFF2-40B4-BE49-F238E27FC236}">
                      <a16:creationId xmlns:a16="http://schemas.microsoft.com/office/drawing/2014/main" id="{AC675C7D-6E6F-4D7C-B0FA-3663B53843ED}"/>
                    </a:ext>
                  </a:extLst>
                </p14:cNvPr>
                <p14:cNvContentPartPr/>
                <p14:nvPr/>
              </p14:nvContentPartPr>
              <p14:xfrm>
                <a:off x="5333958" y="1206253"/>
                <a:ext cx="140400" cy="188640"/>
              </p14:xfrm>
            </p:contentPart>
          </mc:Choice>
          <mc:Fallback>
            <p:pic>
              <p:nvPicPr>
                <p:cNvPr id="127" name="Ink 126">
                  <a:extLst>
                    <a:ext uri="{FF2B5EF4-FFF2-40B4-BE49-F238E27FC236}">
                      <a16:creationId xmlns:a16="http://schemas.microsoft.com/office/drawing/2014/main" id="{AC675C7D-6E6F-4D7C-B0FA-3663B53843ED}"/>
                    </a:ext>
                  </a:extLst>
                </p:cNvPr>
                <p:cNvPicPr/>
                <p:nvPr/>
              </p:nvPicPr>
              <p:blipFill>
                <a:blip r:embed="rId201"/>
                <a:stretch>
                  <a:fillRect/>
                </a:stretch>
              </p:blipFill>
              <p:spPr>
                <a:xfrm>
                  <a:off x="5324958" y="1197253"/>
                  <a:ext cx="15804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8" name="Ink 127">
                  <a:extLst>
                    <a:ext uri="{FF2B5EF4-FFF2-40B4-BE49-F238E27FC236}">
                      <a16:creationId xmlns:a16="http://schemas.microsoft.com/office/drawing/2014/main" id="{FC88B146-3ABB-0CD3-434A-BCFFF21C09DE}"/>
                    </a:ext>
                  </a:extLst>
                </p14:cNvPr>
                <p14:cNvContentPartPr/>
                <p14:nvPr/>
              </p14:nvContentPartPr>
              <p14:xfrm>
                <a:off x="5350518" y="1052893"/>
                <a:ext cx="315720" cy="172080"/>
              </p14:xfrm>
            </p:contentPart>
          </mc:Choice>
          <mc:Fallback>
            <p:pic>
              <p:nvPicPr>
                <p:cNvPr id="128" name="Ink 127">
                  <a:extLst>
                    <a:ext uri="{FF2B5EF4-FFF2-40B4-BE49-F238E27FC236}">
                      <a16:creationId xmlns:a16="http://schemas.microsoft.com/office/drawing/2014/main" id="{FC88B146-3ABB-0CD3-434A-BCFFF21C09DE}"/>
                    </a:ext>
                  </a:extLst>
                </p:cNvPr>
                <p:cNvPicPr/>
                <p:nvPr/>
              </p:nvPicPr>
              <p:blipFill>
                <a:blip r:embed="rId203"/>
                <a:stretch>
                  <a:fillRect/>
                </a:stretch>
              </p:blipFill>
              <p:spPr>
                <a:xfrm>
                  <a:off x="5341518" y="1044253"/>
                  <a:ext cx="33336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9" name="Ink 128">
                  <a:extLst>
                    <a:ext uri="{FF2B5EF4-FFF2-40B4-BE49-F238E27FC236}">
                      <a16:creationId xmlns:a16="http://schemas.microsoft.com/office/drawing/2014/main" id="{91B56873-25DA-8917-55BD-29F9C644AABF}"/>
                    </a:ext>
                  </a:extLst>
                </p14:cNvPr>
                <p14:cNvContentPartPr/>
                <p14:nvPr/>
              </p14:nvContentPartPr>
              <p14:xfrm>
                <a:off x="5652918" y="967213"/>
                <a:ext cx="143280" cy="112320"/>
              </p14:xfrm>
            </p:contentPart>
          </mc:Choice>
          <mc:Fallback>
            <p:pic>
              <p:nvPicPr>
                <p:cNvPr id="129" name="Ink 128">
                  <a:extLst>
                    <a:ext uri="{FF2B5EF4-FFF2-40B4-BE49-F238E27FC236}">
                      <a16:creationId xmlns:a16="http://schemas.microsoft.com/office/drawing/2014/main" id="{91B56873-25DA-8917-55BD-29F9C644AABF}"/>
                    </a:ext>
                  </a:extLst>
                </p:cNvPr>
                <p:cNvPicPr/>
                <p:nvPr/>
              </p:nvPicPr>
              <p:blipFill>
                <a:blip r:embed="rId205"/>
                <a:stretch>
                  <a:fillRect/>
                </a:stretch>
              </p:blipFill>
              <p:spPr>
                <a:xfrm>
                  <a:off x="5643918" y="958573"/>
                  <a:ext cx="16092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0" name="Ink 129">
                  <a:extLst>
                    <a:ext uri="{FF2B5EF4-FFF2-40B4-BE49-F238E27FC236}">
                      <a16:creationId xmlns:a16="http://schemas.microsoft.com/office/drawing/2014/main" id="{0AD9A43C-97EB-FBAB-52E8-9ABF358D55C9}"/>
                    </a:ext>
                  </a:extLst>
                </p14:cNvPr>
                <p14:cNvContentPartPr/>
                <p14:nvPr/>
              </p14:nvContentPartPr>
              <p14:xfrm>
                <a:off x="5705838" y="1307773"/>
                <a:ext cx="134280" cy="11520"/>
              </p14:xfrm>
            </p:contentPart>
          </mc:Choice>
          <mc:Fallback>
            <p:pic>
              <p:nvPicPr>
                <p:cNvPr id="130" name="Ink 129">
                  <a:extLst>
                    <a:ext uri="{FF2B5EF4-FFF2-40B4-BE49-F238E27FC236}">
                      <a16:creationId xmlns:a16="http://schemas.microsoft.com/office/drawing/2014/main" id="{0AD9A43C-97EB-FBAB-52E8-9ABF358D55C9}"/>
                    </a:ext>
                  </a:extLst>
                </p:cNvPr>
                <p:cNvPicPr/>
                <p:nvPr/>
              </p:nvPicPr>
              <p:blipFill>
                <a:blip r:embed="rId207"/>
                <a:stretch>
                  <a:fillRect/>
                </a:stretch>
              </p:blipFill>
              <p:spPr>
                <a:xfrm>
                  <a:off x="5697198" y="1299133"/>
                  <a:ext cx="15192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1" name="Ink 130">
                  <a:extLst>
                    <a:ext uri="{FF2B5EF4-FFF2-40B4-BE49-F238E27FC236}">
                      <a16:creationId xmlns:a16="http://schemas.microsoft.com/office/drawing/2014/main" id="{15F22D1F-0A3C-02AA-2D26-7B24BC031943}"/>
                    </a:ext>
                  </a:extLst>
                </p14:cNvPr>
                <p14:cNvContentPartPr/>
                <p14:nvPr/>
              </p14:nvContentPartPr>
              <p14:xfrm>
                <a:off x="5836158" y="1145773"/>
                <a:ext cx="39600" cy="257400"/>
              </p14:xfrm>
            </p:contentPart>
          </mc:Choice>
          <mc:Fallback>
            <p:pic>
              <p:nvPicPr>
                <p:cNvPr id="131" name="Ink 130">
                  <a:extLst>
                    <a:ext uri="{FF2B5EF4-FFF2-40B4-BE49-F238E27FC236}">
                      <a16:creationId xmlns:a16="http://schemas.microsoft.com/office/drawing/2014/main" id="{15F22D1F-0A3C-02AA-2D26-7B24BC031943}"/>
                    </a:ext>
                  </a:extLst>
                </p:cNvPr>
                <p:cNvPicPr/>
                <p:nvPr/>
              </p:nvPicPr>
              <p:blipFill>
                <a:blip r:embed="rId209"/>
                <a:stretch>
                  <a:fillRect/>
                </a:stretch>
              </p:blipFill>
              <p:spPr>
                <a:xfrm>
                  <a:off x="5827518" y="1136773"/>
                  <a:ext cx="57240"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2" name="Ink 131">
                  <a:extLst>
                    <a:ext uri="{FF2B5EF4-FFF2-40B4-BE49-F238E27FC236}">
                      <a16:creationId xmlns:a16="http://schemas.microsoft.com/office/drawing/2014/main" id="{4B53908D-5605-8F3F-4706-CE605E419209}"/>
                    </a:ext>
                  </a:extLst>
                </p14:cNvPr>
                <p14:cNvContentPartPr/>
                <p14:nvPr/>
              </p14:nvContentPartPr>
              <p14:xfrm>
                <a:off x="5871798" y="1326493"/>
                <a:ext cx="27000" cy="114480"/>
              </p14:xfrm>
            </p:contentPart>
          </mc:Choice>
          <mc:Fallback>
            <p:pic>
              <p:nvPicPr>
                <p:cNvPr id="132" name="Ink 131">
                  <a:extLst>
                    <a:ext uri="{FF2B5EF4-FFF2-40B4-BE49-F238E27FC236}">
                      <a16:creationId xmlns:a16="http://schemas.microsoft.com/office/drawing/2014/main" id="{4B53908D-5605-8F3F-4706-CE605E419209}"/>
                    </a:ext>
                  </a:extLst>
                </p:cNvPr>
                <p:cNvPicPr/>
                <p:nvPr/>
              </p:nvPicPr>
              <p:blipFill>
                <a:blip r:embed="rId211"/>
                <a:stretch>
                  <a:fillRect/>
                </a:stretch>
              </p:blipFill>
              <p:spPr>
                <a:xfrm>
                  <a:off x="5862798" y="1317853"/>
                  <a:ext cx="44640" cy="132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2">
            <p14:nvContentPartPr>
              <p14:cNvPr id="134" name="Ink 133">
                <a:extLst>
                  <a:ext uri="{FF2B5EF4-FFF2-40B4-BE49-F238E27FC236}">
                    <a16:creationId xmlns:a16="http://schemas.microsoft.com/office/drawing/2014/main" id="{C61E11F5-74C5-6AD2-5ADD-1E6479976194}"/>
                  </a:ext>
                </a:extLst>
              </p14:cNvPr>
              <p14:cNvContentPartPr/>
              <p14:nvPr/>
            </p14:nvContentPartPr>
            <p14:xfrm>
              <a:off x="2965518" y="1691893"/>
              <a:ext cx="366480" cy="357480"/>
            </p14:xfrm>
          </p:contentPart>
        </mc:Choice>
        <mc:Fallback>
          <p:pic>
            <p:nvPicPr>
              <p:cNvPr id="134" name="Ink 133">
                <a:extLst>
                  <a:ext uri="{FF2B5EF4-FFF2-40B4-BE49-F238E27FC236}">
                    <a16:creationId xmlns:a16="http://schemas.microsoft.com/office/drawing/2014/main" id="{C61E11F5-74C5-6AD2-5ADD-1E6479976194}"/>
                  </a:ext>
                </a:extLst>
              </p:cNvPr>
              <p:cNvPicPr/>
              <p:nvPr/>
            </p:nvPicPr>
            <p:blipFill>
              <a:blip r:embed="rId213"/>
              <a:stretch>
                <a:fillRect/>
              </a:stretch>
            </p:blipFill>
            <p:spPr>
              <a:xfrm>
                <a:off x="2956878" y="1683253"/>
                <a:ext cx="384120" cy="3751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35" name="Ink 134">
                <a:extLst>
                  <a:ext uri="{FF2B5EF4-FFF2-40B4-BE49-F238E27FC236}">
                    <a16:creationId xmlns:a16="http://schemas.microsoft.com/office/drawing/2014/main" id="{37103237-26D3-3349-4AC2-2DD84DAF1562}"/>
                  </a:ext>
                </a:extLst>
              </p14:cNvPr>
              <p14:cNvContentPartPr/>
              <p14:nvPr/>
            </p14:nvContentPartPr>
            <p14:xfrm>
              <a:off x="2952198" y="3132613"/>
              <a:ext cx="336600" cy="338760"/>
            </p14:xfrm>
          </p:contentPart>
        </mc:Choice>
        <mc:Fallback>
          <p:pic>
            <p:nvPicPr>
              <p:cNvPr id="135" name="Ink 134">
                <a:extLst>
                  <a:ext uri="{FF2B5EF4-FFF2-40B4-BE49-F238E27FC236}">
                    <a16:creationId xmlns:a16="http://schemas.microsoft.com/office/drawing/2014/main" id="{37103237-26D3-3349-4AC2-2DD84DAF1562}"/>
                  </a:ext>
                </a:extLst>
              </p:cNvPr>
              <p:cNvPicPr/>
              <p:nvPr/>
            </p:nvPicPr>
            <p:blipFill>
              <a:blip r:embed="rId215"/>
              <a:stretch>
                <a:fillRect/>
              </a:stretch>
            </p:blipFill>
            <p:spPr>
              <a:xfrm>
                <a:off x="2943558" y="3123973"/>
                <a:ext cx="354240" cy="356400"/>
              </a:xfrm>
              <a:prstGeom prst="rect">
                <a:avLst/>
              </a:prstGeom>
            </p:spPr>
          </p:pic>
        </mc:Fallback>
      </mc:AlternateContent>
      <p:grpSp>
        <p:nvGrpSpPr>
          <p:cNvPr id="157" name="Group 156">
            <a:extLst>
              <a:ext uri="{FF2B5EF4-FFF2-40B4-BE49-F238E27FC236}">
                <a16:creationId xmlns:a16="http://schemas.microsoft.com/office/drawing/2014/main" id="{E091D0F9-0691-FCC0-A41F-7CFA6DF4FD66}"/>
              </a:ext>
            </a:extLst>
          </p:cNvPr>
          <p:cNvGrpSpPr/>
          <p:nvPr/>
        </p:nvGrpSpPr>
        <p:grpSpPr>
          <a:xfrm>
            <a:off x="10735038" y="5693653"/>
            <a:ext cx="1918080" cy="1301040"/>
            <a:chOff x="10735038" y="5693653"/>
            <a:chExt cx="1918080" cy="1301040"/>
          </a:xfrm>
        </p:grpSpPr>
        <mc:AlternateContent xmlns:mc="http://schemas.openxmlformats.org/markup-compatibility/2006">
          <mc:Choice xmlns:p14="http://schemas.microsoft.com/office/powerpoint/2010/main" Requires="p14">
            <p:contentPart p14:bwMode="auto" r:id="rId216">
              <p14:nvContentPartPr>
                <p14:cNvPr id="136" name="Ink 135">
                  <a:extLst>
                    <a:ext uri="{FF2B5EF4-FFF2-40B4-BE49-F238E27FC236}">
                      <a16:creationId xmlns:a16="http://schemas.microsoft.com/office/drawing/2014/main" id="{51F87D4F-CFC3-245C-BDB6-9E4A798B7441}"/>
                    </a:ext>
                  </a:extLst>
                </p14:cNvPr>
                <p14:cNvContentPartPr/>
                <p14:nvPr/>
              </p14:nvContentPartPr>
              <p14:xfrm>
                <a:off x="10735038" y="6255973"/>
                <a:ext cx="311760" cy="261360"/>
              </p14:xfrm>
            </p:contentPart>
          </mc:Choice>
          <mc:Fallback>
            <p:pic>
              <p:nvPicPr>
                <p:cNvPr id="136" name="Ink 135">
                  <a:extLst>
                    <a:ext uri="{FF2B5EF4-FFF2-40B4-BE49-F238E27FC236}">
                      <a16:creationId xmlns:a16="http://schemas.microsoft.com/office/drawing/2014/main" id="{51F87D4F-CFC3-245C-BDB6-9E4A798B7441}"/>
                    </a:ext>
                  </a:extLst>
                </p:cNvPr>
                <p:cNvPicPr/>
                <p:nvPr/>
              </p:nvPicPr>
              <p:blipFill>
                <a:blip r:embed="rId217"/>
                <a:stretch>
                  <a:fillRect/>
                </a:stretch>
              </p:blipFill>
              <p:spPr>
                <a:xfrm>
                  <a:off x="10726038" y="6247333"/>
                  <a:ext cx="32940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37" name="Ink 136">
                  <a:extLst>
                    <a:ext uri="{FF2B5EF4-FFF2-40B4-BE49-F238E27FC236}">
                      <a16:creationId xmlns:a16="http://schemas.microsoft.com/office/drawing/2014/main" id="{AFFD997D-5E40-A7CA-535D-6023B2542212}"/>
                    </a:ext>
                  </a:extLst>
                </p14:cNvPr>
                <p14:cNvContentPartPr/>
                <p14:nvPr/>
              </p14:nvContentPartPr>
              <p14:xfrm>
                <a:off x="10963278" y="6285493"/>
                <a:ext cx="41040" cy="19080"/>
              </p14:xfrm>
            </p:contentPart>
          </mc:Choice>
          <mc:Fallback>
            <p:pic>
              <p:nvPicPr>
                <p:cNvPr id="137" name="Ink 136">
                  <a:extLst>
                    <a:ext uri="{FF2B5EF4-FFF2-40B4-BE49-F238E27FC236}">
                      <a16:creationId xmlns:a16="http://schemas.microsoft.com/office/drawing/2014/main" id="{AFFD997D-5E40-A7CA-535D-6023B2542212}"/>
                    </a:ext>
                  </a:extLst>
                </p:cNvPr>
                <p:cNvPicPr/>
                <p:nvPr/>
              </p:nvPicPr>
              <p:blipFill>
                <a:blip r:embed="rId219"/>
                <a:stretch>
                  <a:fillRect/>
                </a:stretch>
              </p:blipFill>
              <p:spPr>
                <a:xfrm>
                  <a:off x="10954278" y="6276853"/>
                  <a:ext cx="5868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38" name="Ink 137">
                  <a:extLst>
                    <a:ext uri="{FF2B5EF4-FFF2-40B4-BE49-F238E27FC236}">
                      <a16:creationId xmlns:a16="http://schemas.microsoft.com/office/drawing/2014/main" id="{A863AFAA-6FFF-1F30-0BA1-06577634E164}"/>
                    </a:ext>
                  </a:extLst>
                </p14:cNvPr>
                <p14:cNvContentPartPr/>
                <p14:nvPr/>
              </p14:nvContentPartPr>
              <p14:xfrm>
                <a:off x="11030958" y="6313213"/>
                <a:ext cx="157680" cy="273960"/>
              </p14:xfrm>
            </p:contentPart>
          </mc:Choice>
          <mc:Fallback>
            <p:pic>
              <p:nvPicPr>
                <p:cNvPr id="138" name="Ink 137">
                  <a:extLst>
                    <a:ext uri="{FF2B5EF4-FFF2-40B4-BE49-F238E27FC236}">
                      <a16:creationId xmlns:a16="http://schemas.microsoft.com/office/drawing/2014/main" id="{A863AFAA-6FFF-1F30-0BA1-06577634E164}"/>
                    </a:ext>
                  </a:extLst>
                </p:cNvPr>
                <p:cNvPicPr/>
                <p:nvPr/>
              </p:nvPicPr>
              <p:blipFill>
                <a:blip r:embed="rId221"/>
                <a:stretch>
                  <a:fillRect/>
                </a:stretch>
              </p:blipFill>
              <p:spPr>
                <a:xfrm>
                  <a:off x="11022318" y="6304213"/>
                  <a:ext cx="17532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39" name="Ink 138">
                  <a:extLst>
                    <a:ext uri="{FF2B5EF4-FFF2-40B4-BE49-F238E27FC236}">
                      <a16:creationId xmlns:a16="http://schemas.microsoft.com/office/drawing/2014/main" id="{2603719E-D908-6453-E879-2B5E94D14EDB}"/>
                    </a:ext>
                  </a:extLst>
                </p14:cNvPr>
                <p14:cNvContentPartPr/>
                <p14:nvPr/>
              </p14:nvContentPartPr>
              <p14:xfrm>
                <a:off x="11128158" y="6193333"/>
                <a:ext cx="161640" cy="195840"/>
              </p14:xfrm>
            </p:contentPart>
          </mc:Choice>
          <mc:Fallback>
            <p:pic>
              <p:nvPicPr>
                <p:cNvPr id="139" name="Ink 138">
                  <a:extLst>
                    <a:ext uri="{FF2B5EF4-FFF2-40B4-BE49-F238E27FC236}">
                      <a16:creationId xmlns:a16="http://schemas.microsoft.com/office/drawing/2014/main" id="{2603719E-D908-6453-E879-2B5E94D14EDB}"/>
                    </a:ext>
                  </a:extLst>
                </p:cNvPr>
                <p:cNvPicPr/>
                <p:nvPr/>
              </p:nvPicPr>
              <p:blipFill>
                <a:blip r:embed="rId223"/>
                <a:stretch>
                  <a:fillRect/>
                </a:stretch>
              </p:blipFill>
              <p:spPr>
                <a:xfrm>
                  <a:off x="11119518" y="6184333"/>
                  <a:ext cx="17928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40" name="Ink 139">
                  <a:extLst>
                    <a:ext uri="{FF2B5EF4-FFF2-40B4-BE49-F238E27FC236}">
                      <a16:creationId xmlns:a16="http://schemas.microsoft.com/office/drawing/2014/main" id="{B36B9608-5931-2960-71F9-ECDCFC9B9E4B}"/>
                    </a:ext>
                  </a:extLst>
                </p14:cNvPr>
                <p14:cNvContentPartPr/>
                <p14:nvPr/>
              </p14:nvContentPartPr>
              <p14:xfrm>
                <a:off x="11303838" y="6209173"/>
                <a:ext cx="246960" cy="144360"/>
              </p14:xfrm>
            </p:contentPart>
          </mc:Choice>
          <mc:Fallback>
            <p:pic>
              <p:nvPicPr>
                <p:cNvPr id="140" name="Ink 139">
                  <a:extLst>
                    <a:ext uri="{FF2B5EF4-FFF2-40B4-BE49-F238E27FC236}">
                      <a16:creationId xmlns:a16="http://schemas.microsoft.com/office/drawing/2014/main" id="{B36B9608-5931-2960-71F9-ECDCFC9B9E4B}"/>
                    </a:ext>
                  </a:extLst>
                </p:cNvPr>
                <p:cNvPicPr/>
                <p:nvPr/>
              </p:nvPicPr>
              <p:blipFill>
                <a:blip r:embed="rId225"/>
                <a:stretch>
                  <a:fillRect/>
                </a:stretch>
              </p:blipFill>
              <p:spPr>
                <a:xfrm>
                  <a:off x="11295198" y="6200533"/>
                  <a:ext cx="26460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41" name="Ink 140">
                  <a:extLst>
                    <a:ext uri="{FF2B5EF4-FFF2-40B4-BE49-F238E27FC236}">
                      <a16:creationId xmlns:a16="http://schemas.microsoft.com/office/drawing/2014/main" id="{73569BFF-CFD6-3112-5D5B-588A81AB9A7C}"/>
                    </a:ext>
                  </a:extLst>
                </p14:cNvPr>
                <p14:cNvContentPartPr/>
                <p14:nvPr/>
              </p14:nvContentPartPr>
              <p14:xfrm>
                <a:off x="11720358" y="6169573"/>
                <a:ext cx="152640" cy="118080"/>
              </p14:xfrm>
            </p:contentPart>
          </mc:Choice>
          <mc:Fallback>
            <p:pic>
              <p:nvPicPr>
                <p:cNvPr id="141" name="Ink 140">
                  <a:extLst>
                    <a:ext uri="{FF2B5EF4-FFF2-40B4-BE49-F238E27FC236}">
                      <a16:creationId xmlns:a16="http://schemas.microsoft.com/office/drawing/2014/main" id="{73569BFF-CFD6-3112-5D5B-588A81AB9A7C}"/>
                    </a:ext>
                  </a:extLst>
                </p:cNvPr>
                <p:cNvPicPr/>
                <p:nvPr/>
              </p:nvPicPr>
              <p:blipFill>
                <a:blip r:embed="rId227"/>
                <a:stretch>
                  <a:fillRect/>
                </a:stretch>
              </p:blipFill>
              <p:spPr>
                <a:xfrm>
                  <a:off x="11711358" y="6160933"/>
                  <a:ext cx="17028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42" name="Ink 141">
                  <a:extLst>
                    <a:ext uri="{FF2B5EF4-FFF2-40B4-BE49-F238E27FC236}">
                      <a16:creationId xmlns:a16="http://schemas.microsoft.com/office/drawing/2014/main" id="{771BA0B9-990C-C6CB-9BEA-81778A81D20D}"/>
                    </a:ext>
                  </a:extLst>
                </p14:cNvPr>
                <p14:cNvContentPartPr/>
                <p14:nvPr/>
              </p14:nvContentPartPr>
              <p14:xfrm>
                <a:off x="11852118" y="5972293"/>
                <a:ext cx="119520" cy="275040"/>
              </p14:xfrm>
            </p:contentPart>
          </mc:Choice>
          <mc:Fallback>
            <p:pic>
              <p:nvPicPr>
                <p:cNvPr id="142" name="Ink 141">
                  <a:extLst>
                    <a:ext uri="{FF2B5EF4-FFF2-40B4-BE49-F238E27FC236}">
                      <a16:creationId xmlns:a16="http://schemas.microsoft.com/office/drawing/2014/main" id="{771BA0B9-990C-C6CB-9BEA-81778A81D20D}"/>
                    </a:ext>
                  </a:extLst>
                </p:cNvPr>
                <p:cNvPicPr/>
                <p:nvPr/>
              </p:nvPicPr>
              <p:blipFill>
                <a:blip r:embed="rId229"/>
                <a:stretch>
                  <a:fillRect/>
                </a:stretch>
              </p:blipFill>
              <p:spPr>
                <a:xfrm>
                  <a:off x="11843118" y="5963653"/>
                  <a:ext cx="137160" cy="2926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43" name="Ink 142">
                  <a:extLst>
                    <a:ext uri="{FF2B5EF4-FFF2-40B4-BE49-F238E27FC236}">
                      <a16:creationId xmlns:a16="http://schemas.microsoft.com/office/drawing/2014/main" id="{8055F9D5-493D-B6A2-741D-3F126255FA8A}"/>
                    </a:ext>
                  </a:extLst>
                </p14:cNvPr>
                <p14:cNvContentPartPr/>
                <p14:nvPr/>
              </p14:nvContentPartPr>
              <p14:xfrm>
                <a:off x="11894238" y="5998573"/>
                <a:ext cx="180000" cy="151920"/>
              </p14:xfrm>
            </p:contentPart>
          </mc:Choice>
          <mc:Fallback>
            <p:pic>
              <p:nvPicPr>
                <p:cNvPr id="143" name="Ink 142">
                  <a:extLst>
                    <a:ext uri="{FF2B5EF4-FFF2-40B4-BE49-F238E27FC236}">
                      <a16:creationId xmlns:a16="http://schemas.microsoft.com/office/drawing/2014/main" id="{8055F9D5-493D-B6A2-741D-3F126255FA8A}"/>
                    </a:ext>
                  </a:extLst>
                </p:cNvPr>
                <p:cNvPicPr/>
                <p:nvPr/>
              </p:nvPicPr>
              <p:blipFill>
                <a:blip r:embed="rId231"/>
                <a:stretch>
                  <a:fillRect/>
                </a:stretch>
              </p:blipFill>
              <p:spPr>
                <a:xfrm>
                  <a:off x="11885598" y="5989933"/>
                  <a:ext cx="19764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4" name="Ink 143">
                  <a:extLst>
                    <a:ext uri="{FF2B5EF4-FFF2-40B4-BE49-F238E27FC236}">
                      <a16:creationId xmlns:a16="http://schemas.microsoft.com/office/drawing/2014/main" id="{1DD198FD-0FA3-F0FA-5158-58E1BFA9B1CF}"/>
                    </a:ext>
                  </a:extLst>
                </p14:cNvPr>
                <p14:cNvContentPartPr/>
                <p14:nvPr/>
              </p14:nvContentPartPr>
              <p14:xfrm>
                <a:off x="12022758" y="5852773"/>
                <a:ext cx="68760" cy="328680"/>
              </p14:xfrm>
            </p:contentPart>
          </mc:Choice>
          <mc:Fallback>
            <p:pic>
              <p:nvPicPr>
                <p:cNvPr id="144" name="Ink 143">
                  <a:extLst>
                    <a:ext uri="{FF2B5EF4-FFF2-40B4-BE49-F238E27FC236}">
                      <a16:creationId xmlns:a16="http://schemas.microsoft.com/office/drawing/2014/main" id="{1DD198FD-0FA3-F0FA-5158-58E1BFA9B1CF}"/>
                    </a:ext>
                  </a:extLst>
                </p:cNvPr>
                <p:cNvPicPr/>
                <p:nvPr/>
              </p:nvPicPr>
              <p:blipFill>
                <a:blip r:embed="rId233"/>
                <a:stretch>
                  <a:fillRect/>
                </a:stretch>
              </p:blipFill>
              <p:spPr>
                <a:xfrm>
                  <a:off x="12014118" y="5844133"/>
                  <a:ext cx="8640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45" name="Ink 144">
                  <a:extLst>
                    <a:ext uri="{FF2B5EF4-FFF2-40B4-BE49-F238E27FC236}">
                      <a16:creationId xmlns:a16="http://schemas.microsoft.com/office/drawing/2014/main" id="{3B85C393-EE73-49A3-8F52-54275EC1396A}"/>
                    </a:ext>
                  </a:extLst>
                </p14:cNvPr>
                <p14:cNvContentPartPr/>
                <p14:nvPr/>
              </p14:nvContentPartPr>
              <p14:xfrm>
                <a:off x="12001158" y="6050053"/>
                <a:ext cx="172440" cy="75960"/>
              </p14:xfrm>
            </p:contentPart>
          </mc:Choice>
          <mc:Fallback>
            <p:pic>
              <p:nvPicPr>
                <p:cNvPr id="145" name="Ink 144">
                  <a:extLst>
                    <a:ext uri="{FF2B5EF4-FFF2-40B4-BE49-F238E27FC236}">
                      <a16:creationId xmlns:a16="http://schemas.microsoft.com/office/drawing/2014/main" id="{3B85C393-EE73-49A3-8F52-54275EC1396A}"/>
                    </a:ext>
                  </a:extLst>
                </p:cNvPr>
                <p:cNvPicPr/>
                <p:nvPr/>
              </p:nvPicPr>
              <p:blipFill>
                <a:blip r:embed="rId235"/>
                <a:stretch>
                  <a:fillRect/>
                </a:stretch>
              </p:blipFill>
              <p:spPr>
                <a:xfrm>
                  <a:off x="11992158" y="6041413"/>
                  <a:ext cx="19008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46" name="Ink 145">
                  <a:extLst>
                    <a:ext uri="{FF2B5EF4-FFF2-40B4-BE49-F238E27FC236}">
                      <a16:creationId xmlns:a16="http://schemas.microsoft.com/office/drawing/2014/main" id="{FBB6041F-0B05-B540-3CE2-26A94FB4F194}"/>
                    </a:ext>
                  </a:extLst>
                </p14:cNvPr>
                <p14:cNvContentPartPr/>
                <p14:nvPr/>
              </p14:nvContentPartPr>
              <p14:xfrm>
                <a:off x="12128958" y="6004333"/>
                <a:ext cx="14040" cy="6120"/>
              </p14:xfrm>
            </p:contentPart>
          </mc:Choice>
          <mc:Fallback>
            <p:pic>
              <p:nvPicPr>
                <p:cNvPr id="146" name="Ink 145">
                  <a:extLst>
                    <a:ext uri="{FF2B5EF4-FFF2-40B4-BE49-F238E27FC236}">
                      <a16:creationId xmlns:a16="http://schemas.microsoft.com/office/drawing/2014/main" id="{FBB6041F-0B05-B540-3CE2-26A94FB4F194}"/>
                    </a:ext>
                  </a:extLst>
                </p:cNvPr>
                <p:cNvPicPr/>
                <p:nvPr/>
              </p:nvPicPr>
              <p:blipFill>
                <a:blip r:embed="rId237"/>
                <a:stretch>
                  <a:fillRect/>
                </a:stretch>
              </p:blipFill>
              <p:spPr>
                <a:xfrm>
                  <a:off x="12119958" y="5995333"/>
                  <a:ext cx="3168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47" name="Ink 146">
                  <a:extLst>
                    <a:ext uri="{FF2B5EF4-FFF2-40B4-BE49-F238E27FC236}">
                      <a16:creationId xmlns:a16="http://schemas.microsoft.com/office/drawing/2014/main" id="{CDF6F4AA-6D27-3EA6-3496-FB6D00314491}"/>
                    </a:ext>
                  </a:extLst>
                </p14:cNvPr>
                <p14:cNvContentPartPr/>
                <p14:nvPr/>
              </p14:nvContentPartPr>
              <p14:xfrm>
                <a:off x="12232998" y="5968333"/>
                <a:ext cx="198720" cy="117360"/>
              </p14:xfrm>
            </p:contentPart>
          </mc:Choice>
          <mc:Fallback>
            <p:pic>
              <p:nvPicPr>
                <p:cNvPr id="147" name="Ink 146">
                  <a:extLst>
                    <a:ext uri="{FF2B5EF4-FFF2-40B4-BE49-F238E27FC236}">
                      <a16:creationId xmlns:a16="http://schemas.microsoft.com/office/drawing/2014/main" id="{CDF6F4AA-6D27-3EA6-3496-FB6D00314491}"/>
                    </a:ext>
                  </a:extLst>
                </p:cNvPr>
                <p:cNvPicPr/>
                <p:nvPr/>
              </p:nvPicPr>
              <p:blipFill>
                <a:blip r:embed="rId239"/>
                <a:stretch>
                  <a:fillRect/>
                </a:stretch>
              </p:blipFill>
              <p:spPr>
                <a:xfrm>
                  <a:off x="12224358" y="5959693"/>
                  <a:ext cx="21636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48" name="Ink 147">
                  <a:extLst>
                    <a:ext uri="{FF2B5EF4-FFF2-40B4-BE49-F238E27FC236}">
                      <a16:creationId xmlns:a16="http://schemas.microsoft.com/office/drawing/2014/main" id="{B23F71B6-6F51-2E20-6FB9-A193AB3BBD4B}"/>
                    </a:ext>
                  </a:extLst>
                </p14:cNvPr>
                <p14:cNvContentPartPr/>
                <p14:nvPr/>
              </p14:nvContentPartPr>
              <p14:xfrm>
                <a:off x="12403278" y="5693653"/>
                <a:ext cx="86400" cy="211320"/>
              </p14:xfrm>
            </p:contentPart>
          </mc:Choice>
          <mc:Fallback>
            <p:pic>
              <p:nvPicPr>
                <p:cNvPr id="148" name="Ink 147">
                  <a:extLst>
                    <a:ext uri="{FF2B5EF4-FFF2-40B4-BE49-F238E27FC236}">
                      <a16:creationId xmlns:a16="http://schemas.microsoft.com/office/drawing/2014/main" id="{B23F71B6-6F51-2E20-6FB9-A193AB3BBD4B}"/>
                    </a:ext>
                  </a:extLst>
                </p:cNvPr>
                <p:cNvPicPr/>
                <p:nvPr/>
              </p:nvPicPr>
              <p:blipFill>
                <a:blip r:embed="rId241"/>
                <a:stretch>
                  <a:fillRect/>
                </a:stretch>
              </p:blipFill>
              <p:spPr>
                <a:xfrm>
                  <a:off x="12394638" y="5685013"/>
                  <a:ext cx="10404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49" name="Ink 148">
                  <a:extLst>
                    <a:ext uri="{FF2B5EF4-FFF2-40B4-BE49-F238E27FC236}">
                      <a16:creationId xmlns:a16="http://schemas.microsoft.com/office/drawing/2014/main" id="{C6CD542A-14CE-E9D3-82EA-979FE5B3B307}"/>
                    </a:ext>
                  </a:extLst>
                </p14:cNvPr>
                <p14:cNvContentPartPr/>
                <p14:nvPr/>
              </p14:nvContentPartPr>
              <p14:xfrm>
                <a:off x="12373038" y="5814973"/>
                <a:ext cx="280080" cy="117360"/>
              </p14:xfrm>
            </p:contentPart>
          </mc:Choice>
          <mc:Fallback>
            <p:pic>
              <p:nvPicPr>
                <p:cNvPr id="149" name="Ink 148">
                  <a:extLst>
                    <a:ext uri="{FF2B5EF4-FFF2-40B4-BE49-F238E27FC236}">
                      <a16:creationId xmlns:a16="http://schemas.microsoft.com/office/drawing/2014/main" id="{C6CD542A-14CE-E9D3-82EA-979FE5B3B307}"/>
                    </a:ext>
                  </a:extLst>
                </p:cNvPr>
                <p:cNvPicPr/>
                <p:nvPr/>
              </p:nvPicPr>
              <p:blipFill>
                <a:blip r:embed="rId243"/>
                <a:stretch>
                  <a:fillRect/>
                </a:stretch>
              </p:blipFill>
              <p:spPr>
                <a:xfrm>
                  <a:off x="12364038" y="5805973"/>
                  <a:ext cx="29772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50" name="Ink 149">
                  <a:extLst>
                    <a:ext uri="{FF2B5EF4-FFF2-40B4-BE49-F238E27FC236}">
                      <a16:creationId xmlns:a16="http://schemas.microsoft.com/office/drawing/2014/main" id="{1F9950D7-99E0-D04B-D2C8-5A49349ADA13}"/>
                    </a:ext>
                  </a:extLst>
                </p14:cNvPr>
                <p14:cNvContentPartPr/>
                <p14:nvPr/>
              </p14:nvContentPartPr>
              <p14:xfrm>
                <a:off x="11055798" y="6678253"/>
                <a:ext cx="291240" cy="316440"/>
              </p14:xfrm>
            </p:contentPart>
          </mc:Choice>
          <mc:Fallback>
            <p:pic>
              <p:nvPicPr>
                <p:cNvPr id="150" name="Ink 149">
                  <a:extLst>
                    <a:ext uri="{FF2B5EF4-FFF2-40B4-BE49-F238E27FC236}">
                      <a16:creationId xmlns:a16="http://schemas.microsoft.com/office/drawing/2014/main" id="{1F9950D7-99E0-D04B-D2C8-5A49349ADA13}"/>
                    </a:ext>
                  </a:extLst>
                </p:cNvPr>
                <p:cNvPicPr/>
                <p:nvPr/>
              </p:nvPicPr>
              <p:blipFill>
                <a:blip r:embed="rId245"/>
                <a:stretch>
                  <a:fillRect/>
                </a:stretch>
              </p:blipFill>
              <p:spPr>
                <a:xfrm>
                  <a:off x="11047158" y="6669613"/>
                  <a:ext cx="308880" cy="3340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51" name="Ink 150">
                  <a:extLst>
                    <a:ext uri="{FF2B5EF4-FFF2-40B4-BE49-F238E27FC236}">
                      <a16:creationId xmlns:a16="http://schemas.microsoft.com/office/drawing/2014/main" id="{7B01E7C1-C74E-22D9-E562-E6E16688F355}"/>
                    </a:ext>
                  </a:extLst>
                </p14:cNvPr>
                <p14:cNvContentPartPr/>
                <p14:nvPr/>
              </p14:nvContentPartPr>
              <p14:xfrm>
                <a:off x="11392398" y="6480973"/>
                <a:ext cx="468360" cy="278640"/>
              </p14:xfrm>
            </p:contentPart>
          </mc:Choice>
          <mc:Fallback>
            <p:pic>
              <p:nvPicPr>
                <p:cNvPr id="151" name="Ink 150">
                  <a:extLst>
                    <a:ext uri="{FF2B5EF4-FFF2-40B4-BE49-F238E27FC236}">
                      <a16:creationId xmlns:a16="http://schemas.microsoft.com/office/drawing/2014/main" id="{7B01E7C1-C74E-22D9-E562-E6E16688F355}"/>
                    </a:ext>
                  </a:extLst>
                </p:cNvPr>
                <p:cNvPicPr/>
                <p:nvPr/>
              </p:nvPicPr>
              <p:blipFill>
                <a:blip r:embed="rId247"/>
                <a:stretch>
                  <a:fillRect/>
                </a:stretch>
              </p:blipFill>
              <p:spPr>
                <a:xfrm>
                  <a:off x="11383398" y="6471973"/>
                  <a:ext cx="48600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52" name="Ink 151">
                  <a:extLst>
                    <a:ext uri="{FF2B5EF4-FFF2-40B4-BE49-F238E27FC236}">
                      <a16:creationId xmlns:a16="http://schemas.microsoft.com/office/drawing/2014/main" id="{9401ECD1-20D2-81EE-F72A-7E6D6137D040}"/>
                    </a:ext>
                  </a:extLst>
                </p14:cNvPr>
                <p14:cNvContentPartPr/>
                <p14:nvPr/>
              </p14:nvContentPartPr>
              <p14:xfrm>
                <a:off x="12096918" y="6313573"/>
                <a:ext cx="41760" cy="185040"/>
              </p14:xfrm>
            </p:contentPart>
          </mc:Choice>
          <mc:Fallback>
            <p:pic>
              <p:nvPicPr>
                <p:cNvPr id="152" name="Ink 151">
                  <a:extLst>
                    <a:ext uri="{FF2B5EF4-FFF2-40B4-BE49-F238E27FC236}">
                      <a16:creationId xmlns:a16="http://schemas.microsoft.com/office/drawing/2014/main" id="{9401ECD1-20D2-81EE-F72A-7E6D6137D040}"/>
                    </a:ext>
                  </a:extLst>
                </p:cNvPr>
                <p:cNvPicPr/>
                <p:nvPr/>
              </p:nvPicPr>
              <p:blipFill>
                <a:blip r:embed="rId249"/>
                <a:stretch>
                  <a:fillRect/>
                </a:stretch>
              </p:blipFill>
              <p:spPr>
                <a:xfrm>
                  <a:off x="12087918" y="6304933"/>
                  <a:ext cx="5940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53" name="Ink 152">
                  <a:extLst>
                    <a:ext uri="{FF2B5EF4-FFF2-40B4-BE49-F238E27FC236}">
                      <a16:creationId xmlns:a16="http://schemas.microsoft.com/office/drawing/2014/main" id="{F1B67394-7BC7-6DC6-97F4-B84FE1BAEF8C}"/>
                    </a:ext>
                  </a:extLst>
                </p14:cNvPr>
                <p14:cNvContentPartPr/>
                <p14:nvPr/>
              </p14:nvContentPartPr>
              <p14:xfrm>
                <a:off x="12119958" y="6273253"/>
                <a:ext cx="178920" cy="177120"/>
              </p14:xfrm>
            </p:contentPart>
          </mc:Choice>
          <mc:Fallback>
            <p:pic>
              <p:nvPicPr>
                <p:cNvPr id="153" name="Ink 152">
                  <a:extLst>
                    <a:ext uri="{FF2B5EF4-FFF2-40B4-BE49-F238E27FC236}">
                      <a16:creationId xmlns:a16="http://schemas.microsoft.com/office/drawing/2014/main" id="{F1B67394-7BC7-6DC6-97F4-B84FE1BAEF8C}"/>
                    </a:ext>
                  </a:extLst>
                </p:cNvPr>
                <p:cNvPicPr/>
                <p:nvPr/>
              </p:nvPicPr>
              <p:blipFill>
                <a:blip r:embed="rId251"/>
                <a:stretch>
                  <a:fillRect/>
                </a:stretch>
              </p:blipFill>
              <p:spPr>
                <a:xfrm>
                  <a:off x="12110958" y="6264253"/>
                  <a:ext cx="19656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54" name="Ink 153">
                  <a:extLst>
                    <a:ext uri="{FF2B5EF4-FFF2-40B4-BE49-F238E27FC236}">
                      <a16:creationId xmlns:a16="http://schemas.microsoft.com/office/drawing/2014/main" id="{4630CCC4-76FC-CDDB-05F0-BA5C3DC2C583}"/>
                    </a:ext>
                  </a:extLst>
                </p14:cNvPr>
                <p14:cNvContentPartPr/>
                <p14:nvPr/>
              </p14:nvContentPartPr>
              <p14:xfrm>
                <a:off x="12324798" y="6286933"/>
                <a:ext cx="93240" cy="151920"/>
              </p14:xfrm>
            </p:contentPart>
          </mc:Choice>
          <mc:Fallback>
            <p:pic>
              <p:nvPicPr>
                <p:cNvPr id="154" name="Ink 153">
                  <a:extLst>
                    <a:ext uri="{FF2B5EF4-FFF2-40B4-BE49-F238E27FC236}">
                      <a16:creationId xmlns:a16="http://schemas.microsoft.com/office/drawing/2014/main" id="{4630CCC4-76FC-CDDB-05F0-BA5C3DC2C583}"/>
                    </a:ext>
                  </a:extLst>
                </p:cNvPr>
                <p:cNvPicPr/>
                <p:nvPr/>
              </p:nvPicPr>
              <p:blipFill>
                <a:blip r:embed="rId253"/>
                <a:stretch>
                  <a:fillRect/>
                </a:stretch>
              </p:blipFill>
              <p:spPr>
                <a:xfrm>
                  <a:off x="12315798" y="6277933"/>
                  <a:ext cx="11088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55" name="Ink 154">
                  <a:extLst>
                    <a:ext uri="{FF2B5EF4-FFF2-40B4-BE49-F238E27FC236}">
                      <a16:creationId xmlns:a16="http://schemas.microsoft.com/office/drawing/2014/main" id="{64ACA189-92B8-D4BA-0DC2-4651EA6E575A}"/>
                    </a:ext>
                  </a:extLst>
                </p14:cNvPr>
                <p14:cNvContentPartPr/>
                <p14:nvPr/>
              </p14:nvContentPartPr>
              <p14:xfrm>
                <a:off x="12128958" y="6490333"/>
                <a:ext cx="236880" cy="153000"/>
              </p14:xfrm>
            </p:contentPart>
          </mc:Choice>
          <mc:Fallback>
            <p:pic>
              <p:nvPicPr>
                <p:cNvPr id="155" name="Ink 154">
                  <a:extLst>
                    <a:ext uri="{FF2B5EF4-FFF2-40B4-BE49-F238E27FC236}">
                      <a16:creationId xmlns:a16="http://schemas.microsoft.com/office/drawing/2014/main" id="{64ACA189-92B8-D4BA-0DC2-4651EA6E575A}"/>
                    </a:ext>
                  </a:extLst>
                </p:cNvPr>
                <p:cNvPicPr/>
                <p:nvPr/>
              </p:nvPicPr>
              <p:blipFill>
                <a:blip r:embed="rId255"/>
                <a:stretch>
                  <a:fillRect/>
                </a:stretch>
              </p:blipFill>
              <p:spPr>
                <a:xfrm>
                  <a:off x="12119958" y="6481333"/>
                  <a:ext cx="25452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56" name="Ink 155">
                  <a:extLst>
                    <a:ext uri="{FF2B5EF4-FFF2-40B4-BE49-F238E27FC236}">
                      <a16:creationId xmlns:a16="http://schemas.microsoft.com/office/drawing/2014/main" id="{D7F9E673-F801-B0D8-F43C-2309CBBE7319}"/>
                    </a:ext>
                  </a:extLst>
                </p14:cNvPr>
                <p14:cNvContentPartPr/>
                <p14:nvPr/>
              </p14:nvContentPartPr>
              <p14:xfrm>
                <a:off x="12261798" y="6595093"/>
                <a:ext cx="145080" cy="90720"/>
              </p14:xfrm>
            </p:contentPart>
          </mc:Choice>
          <mc:Fallback>
            <p:pic>
              <p:nvPicPr>
                <p:cNvPr id="156" name="Ink 155">
                  <a:extLst>
                    <a:ext uri="{FF2B5EF4-FFF2-40B4-BE49-F238E27FC236}">
                      <a16:creationId xmlns:a16="http://schemas.microsoft.com/office/drawing/2014/main" id="{D7F9E673-F801-B0D8-F43C-2309CBBE7319}"/>
                    </a:ext>
                  </a:extLst>
                </p:cNvPr>
                <p:cNvPicPr/>
                <p:nvPr/>
              </p:nvPicPr>
              <p:blipFill>
                <a:blip r:embed="rId257"/>
                <a:stretch>
                  <a:fillRect/>
                </a:stretch>
              </p:blipFill>
              <p:spPr>
                <a:xfrm>
                  <a:off x="12252798" y="6586093"/>
                  <a:ext cx="162720" cy="108360"/>
                </a:xfrm>
                <a:prstGeom prst="rect">
                  <a:avLst/>
                </a:prstGeom>
              </p:spPr>
            </p:pic>
          </mc:Fallback>
        </mc:AlternateContent>
      </p:grpSp>
    </p:spTree>
    <p:extLst>
      <p:ext uri="{BB962C8B-B14F-4D97-AF65-F5344CB8AC3E}">
        <p14:creationId xmlns:p14="http://schemas.microsoft.com/office/powerpoint/2010/main" val="131994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E6EA7E-CD98-43E4-82CF-88F143985394}"/>
              </a:ext>
            </a:extLst>
          </p:cNvPr>
          <p:cNvSpPr txBox="1"/>
          <p:nvPr/>
        </p:nvSpPr>
        <p:spPr>
          <a:xfrm>
            <a:off x="7141289" y="219415"/>
            <a:ext cx="5751592" cy="408125"/>
          </a:xfrm>
          <a:prstGeom prst="rect">
            <a:avLst/>
          </a:prstGeom>
          <a:noFill/>
        </p:spPr>
        <p:txBody>
          <a:bodyPr wrap="square" rtlCol="0">
            <a:spAutoFit/>
          </a:bodyPr>
          <a:lstStyle/>
          <a:p>
            <a:r>
              <a:rPr lang="en-US" sz="2052" b="1" i="1" dirty="0">
                <a:solidFill>
                  <a:srgbClr val="00B0F0"/>
                </a:solidFill>
                <a:latin typeface="Arial" panose="020B0604020202020204" pitchFamily="34" charset="0"/>
              </a:rPr>
              <a:t>Why</a:t>
            </a:r>
            <a:r>
              <a:rPr lang="en-US" sz="2052" i="1" dirty="0">
                <a:solidFill>
                  <a:srgbClr val="00B0F0"/>
                </a:solidFill>
                <a:latin typeface="Arial" panose="020B0604020202020204" pitchFamily="34" charset="0"/>
              </a:rPr>
              <a:t> does L1 bind more tightly (higher affinity)?</a:t>
            </a:r>
          </a:p>
        </p:txBody>
      </p:sp>
      <p:grpSp>
        <p:nvGrpSpPr>
          <p:cNvPr id="23" name="Group 22">
            <a:extLst>
              <a:ext uri="{FF2B5EF4-FFF2-40B4-BE49-F238E27FC236}">
                <a16:creationId xmlns:a16="http://schemas.microsoft.com/office/drawing/2014/main" id="{2FA45331-2AEE-4DAD-A4D5-385ABF104D6B}"/>
              </a:ext>
            </a:extLst>
          </p:cNvPr>
          <p:cNvGrpSpPr/>
          <p:nvPr/>
        </p:nvGrpSpPr>
        <p:grpSpPr>
          <a:xfrm>
            <a:off x="162304" y="957086"/>
            <a:ext cx="8891462" cy="5493105"/>
            <a:chOff x="0" y="-13137"/>
            <a:chExt cx="10330851" cy="6382352"/>
          </a:xfrm>
        </p:grpSpPr>
        <p:pic>
          <p:nvPicPr>
            <p:cNvPr id="21" name="Picture 20">
              <a:extLst>
                <a:ext uri="{FF2B5EF4-FFF2-40B4-BE49-F238E27FC236}">
                  <a16:creationId xmlns:a16="http://schemas.microsoft.com/office/drawing/2014/main" id="{2B0A68B7-B53A-4B8C-B16E-C9DCA6725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91" y="306959"/>
              <a:ext cx="6363109" cy="2481212"/>
            </a:xfrm>
            <a:prstGeom prst="rect">
              <a:avLst/>
            </a:prstGeom>
          </p:spPr>
        </p:pic>
        <p:pic>
          <p:nvPicPr>
            <p:cNvPr id="11" name="Picture 10">
              <a:extLst>
                <a:ext uri="{FF2B5EF4-FFF2-40B4-BE49-F238E27FC236}">
                  <a16:creationId xmlns:a16="http://schemas.microsoft.com/office/drawing/2014/main" id="{64104C89-675D-4DD5-AD54-DC8A0FCE1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635415"/>
              <a:ext cx="10254651" cy="3733800"/>
            </a:xfrm>
            <a:prstGeom prst="rect">
              <a:avLst/>
            </a:prstGeom>
          </p:spPr>
        </p:pic>
        <p:sp>
          <p:nvSpPr>
            <p:cNvPr id="16" name="TextBox 15">
              <a:extLst>
                <a:ext uri="{FF2B5EF4-FFF2-40B4-BE49-F238E27FC236}">
                  <a16:creationId xmlns:a16="http://schemas.microsoft.com/office/drawing/2014/main" id="{D8725B7B-7E2F-4FD0-9CC6-3B7C99FCAED2}"/>
                </a:ext>
              </a:extLst>
            </p:cNvPr>
            <p:cNvSpPr txBox="1"/>
            <p:nvPr/>
          </p:nvSpPr>
          <p:spPr>
            <a:xfrm>
              <a:off x="0" y="0"/>
              <a:ext cx="2721491" cy="488125"/>
            </a:xfrm>
            <a:prstGeom prst="rect">
              <a:avLst/>
            </a:prstGeom>
            <a:noFill/>
          </p:spPr>
          <p:txBody>
            <a:bodyPr wrap="none" rtlCol="0">
              <a:spAutoFit/>
            </a:bodyPr>
            <a:lstStyle/>
            <a:p>
              <a:r>
                <a:rPr lang="en-US" sz="2130" b="1" dirty="0">
                  <a:latin typeface="Comic Sans MS" panose="030F0702030302020204" pitchFamily="66" charset="0"/>
                </a:rPr>
                <a:t>Ligand 1 (cAMP)</a:t>
              </a:r>
            </a:p>
          </p:txBody>
        </p:sp>
        <p:sp>
          <p:nvSpPr>
            <p:cNvPr id="17" name="TextBox 16">
              <a:extLst>
                <a:ext uri="{FF2B5EF4-FFF2-40B4-BE49-F238E27FC236}">
                  <a16:creationId xmlns:a16="http://schemas.microsoft.com/office/drawing/2014/main" id="{BDD139C6-8B6E-491F-9B2B-83C3473ABB90}"/>
                </a:ext>
              </a:extLst>
            </p:cNvPr>
            <p:cNvSpPr txBox="1"/>
            <p:nvPr/>
          </p:nvSpPr>
          <p:spPr>
            <a:xfrm>
              <a:off x="3394371" y="-13137"/>
              <a:ext cx="1507138" cy="488125"/>
            </a:xfrm>
            <a:prstGeom prst="rect">
              <a:avLst/>
            </a:prstGeom>
            <a:noFill/>
          </p:spPr>
          <p:txBody>
            <a:bodyPr wrap="none" rtlCol="0">
              <a:spAutoFit/>
            </a:bodyPr>
            <a:lstStyle/>
            <a:p>
              <a:r>
                <a:rPr lang="en-US" sz="2130" b="1" dirty="0">
                  <a:latin typeface="Comic Sans MS" panose="030F0702030302020204" pitchFamily="66" charset="0"/>
                </a:rPr>
                <a:t>Ligand 2</a:t>
              </a:r>
            </a:p>
          </p:txBody>
        </p:sp>
      </p:grpSp>
      <p:sp>
        <p:nvSpPr>
          <p:cNvPr id="5" name="TextBox 4">
            <a:extLst>
              <a:ext uri="{FF2B5EF4-FFF2-40B4-BE49-F238E27FC236}">
                <a16:creationId xmlns:a16="http://schemas.microsoft.com/office/drawing/2014/main" id="{450A3FDC-512D-4174-BFF5-A73497F8C594}"/>
              </a:ext>
            </a:extLst>
          </p:cNvPr>
          <p:cNvSpPr txBox="1"/>
          <p:nvPr/>
        </p:nvSpPr>
        <p:spPr>
          <a:xfrm>
            <a:off x="7161886" y="627540"/>
            <a:ext cx="5659973" cy="4197624"/>
          </a:xfrm>
          <a:prstGeom prst="rect">
            <a:avLst/>
          </a:prstGeom>
          <a:noFill/>
        </p:spPr>
        <p:txBody>
          <a:bodyPr wrap="square" rtlCol="0">
            <a:spAutoFit/>
          </a:bodyPr>
          <a:lstStyle/>
          <a:p>
            <a:pPr marL="365179" indent="-365179">
              <a:buAutoNum type="arabicPeriod"/>
            </a:pPr>
            <a:r>
              <a:rPr lang="en-US" sz="2052" dirty="0">
                <a:solidFill>
                  <a:srgbClr val="00B0F0"/>
                </a:solidFill>
                <a:latin typeface="Arial" panose="020B0604020202020204" pitchFamily="34" charset="0"/>
              </a:rPr>
              <a:t>What are the chemical differences between L1 and L2 (Upper diagram)</a:t>
            </a: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365179" indent="-365179">
              <a:buAutoNum type="arabicPeriod"/>
            </a:pPr>
            <a:endParaRPr lang="en-US" sz="2052" dirty="0">
              <a:solidFill>
                <a:srgbClr val="00B0F0"/>
              </a:solidFill>
              <a:latin typeface="Arial" panose="020B0604020202020204" pitchFamily="34" charset="0"/>
            </a:endParaRPr>
          </a:p>
          <a:p>
            <a:pPr marL="246834" indent="-246834"/>
            <a:r>
              <a:rPr lang="en-US" sz="2052" dirty="0">
                <a:solidFill>
                  <a:srgbClr val="00B0F0"/>
                </a:solidFill>
                <a:latin typeface="Arial" panose="020B0604020202020204" pitchFamily="34" charset="0"/>
              </a:rPr>
              <a:t>2. How do these differences affect the interactions with the protein (lower diagram)?</a:t>
            </a: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a:p>
            <a:pPr marL="246834" indent="-246834"/>
            <a:endParaRPr lang="en-US" sz="2052" dirty="0">
              <a:solidFill>
                <a:srgbClr val="00B0F0"/>
              </a:solidFill>
              <a:latin typeface="Arial" panose="020B0604020202020204" pitchFamily="34" charset="0"/>
            </a:endParaRPr>
          </a:p>
        </p:txBody>
      </p:sp>
      <p:sp>
        <p:nvSpPr>
          <p:cNvPr id="6" name="Rectangle 5">
            <a:extLst>
              <a:ext uri="{FF2B5EF4-FFF2-40B4-BE49-F238E27FC236}">
                <a16:creationId xmlns:a16="http://schemas.microsoft.com/office/drawing/2014/main" id="{C7077FFB-418E-4378-8A39-EFD5CDDA6E11}"/>
              </a:ext>
            </a:extLst>
          </p:cNvPr>
          <p:cNvSpPr/>
          <p:nvPr/>
        </p:nvSpPr>
        <p:spPr>
          <a:xfrm>
            <a:off x="9082881" y="4843404"/>
            <a:ext cx="3048000" cy="723916"/>
          </a:xfrm>
          <a:prstGeom prst="rect">
            <a:avLst/>
          </a:prstGeom>
        </p:spPr>
        <p:txBody>
          <a:bodyPr wrap="square">
            <a:spAutoFit/>
          </a:bodyPr>
          <a:lstStyle/>
          <a:p>
            <a:pPr marL="246834" indent="-246834"/>
            <a:r>
              <a:rPr lang="en-US" sz="2052" dirty="0">
                <a:solidFill>
                  <a:srgbClr val="00B0F0"/>
                </a:solidFill>
                <a:latin typeface="Arial" panose="020B0604020202020204" pitchFamily="34" charset="0"/>
              </a:rPr>
              <a:t>3. How do the differences affect K</a:t>
            </a:r>
            <a:r>
              <a:rPr lang="en-US" sz="2052" baseline="-25000" dirty="0">
                <a:solidFill>
                  <a:srgbClr val="00B0F0"/>
                </a:solidFill>
                <a:latin typeface="Arial" panose="020B0604020202020204" pitchFamily="34" charset="0"/>
              </a:rPr>
              <a:t>D</a:t>
            </a:r>
            <a:r>
              <a:rPr lang="en-US" sz="2052" dirty="0">
                <a:solidFill>
                  <a:srgbClr val="00B0F0"/>
                </a:solidFill>
                <a:latin typeface="Arial" panose="020B0604020202020204" pitchFamily="34" charset="0"/>
              </a:rPr>
              <a:t>?</a:t>
            </a:r>
          </a:p>
        </p:txBody>
      </p:sp>
      <p:sp>
        <p:nvSpPr>
          <p:cNvPr id="7" name="Date Placeholder 6">
            <a:extLst>
              <a:ext uri="{FF2B5EF4-FFF2-40B4-BE49-F238E27FC236}">
                <a16:creationId xmlns:a16="http://schemas.microsoft.com/office/drawing/2014/main" id="{F9A7BA7E-1967-1DF6-A520-E6B041368394}"/>
              </a:ext>
            </a:extLst>
          </p:cNvPr>
          <p:cNvSpPr>
            <a:spLocks noGrp="1"/>
          </p:cNvSpPr>
          <p:nvPr>
            <p:ph type="dt" sz="half" idx="10"/>
          </p:nvPr>
        </p:nvSpPr>
        <p:spPr/>
        <p:txBody>
          <a:bodyPr/>
          <a:lstStyle/>
          <a:p>
            <a:fld id="{E19929BD-E404-4AA6-B3EE-80230BE18BF8}" type="datetime1">
              <a:rPr lang="en-US" smtClean="0"/>
              <a:t>1/25/2025</a:t>
            </a:fld>
            <a:endParaRPr lang="en-US"/>
          </a:p>
        </p:txBody>
      </p:sp>
      <p:sp>
        <p:nvSpPr>
          <p:cNvPr id="8" name="Footer Placeholder 7">
            <a:extLst>
              <a:ext uri="{FF2B5EF4-FFF2-40B4-BE49-F238E27FC236}">
                <a16:creationId xmlns:a16="http://schemas.microsoft.com/office/drawing/2014/main" id="{8F41FAD4-9070-7635-F531-8114A23ABAEC}"/>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AA8C8E14-F523-307E-CC29-5D2AE737BF51}"/>
              </a:ext>
            </a:extLst>
          </p:cNvPr>
          <p:cNvSpPr>
            <a:spLocks noGrp="1"/>
          </p:cNvSpPr>
          <p:nvPr>
            <p:ph type="sldNum" sz="quarter" idx="12"/>
          </p:nvPr>
        </p:nvSpPr>
        <p:spPr/>
        <p:txBody>
          <a:bodyPr/>
          <a:lstStyle/>
          <a:p>
            <a:fld id="{DC3BB032-4020-48F4-953B-341806DC4A2B}" type="slidenum">
              <a:rPr lang="en-US" smtClean="0"/>
              <a:t>11</a:t>
            </a:fld>
            <a:endParaRPr lang="en-US"/>
          </a:p>
        </p:txBody>
      </p:sp>
      <p:grpSp>
        <p:nvGrpSpPr>
          <p:cNvPr id="4" name="Group 3">
            <a:extLst>
              <a:ext uri="{FF2B5EF4-FFF2-40B4-BE49-F238E27FC236}">
                <a16:creationId xmlns:a16="http://schemas.microsoft.com/office/drawing/2014/main" id="{5B2899C7-3290-9E5D-A51D-FC34A79EB5A5}"/>
              </a:ext>
            </a:extLst>
          </p:cNvPr>
          <p:cNvGrpSpPr/>
          <p:nvPr/>
        </p:nvGrpSpPr>
        <p:grpSpPr>
          <a:xfrm>
            <a:off x="490518" y="1275733"/>
            <a:ext cx="3882960" cy="143640"/>
            <a:chOff x="490518" y="1275733"/>
            <a:chExt cx="3882960" cy="143640"/>
          </a:xfrm>
        </p:grpSpPr>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63864CC-A57D-8F26-3A91-5D1F68A7B27C}"/>
                    </a:ext>
                  </a:extLst>
                </p14:cNvPr>
                <p14:cNvContentPartPr/>
                <p14:nvPr/>
              </p14:nvContentPartPr>
              <p14:xfrm>
                <a:off x="490518" y="1342333"/>
                <a:ext cx="1560960" cy="41400"/>
              </p14:xfrm>
            </p:contentPart>
          </mc:Choice>
          <mc:Fallback>
            <p:pic>
              <p:nvPicPr>
                <p:cNvPr id="2" name="Ink 1">
                  <a:extLst>
                    <a:ext uri="{FF2B5EF4-FFF2-40B4-BE49-F238E27FC236}">
                      <a16:creationId xmlns:a16="http://schemas.microsoft.com/office/drawing/2014/main" id="{563864CC-A57D-8F26-3A91-5D1F68A7B27C}"/>
                    </a:ext>
                  </a:extLst>
                </p:cNvPr>
                <p:cNvPicPr/>
                <p:nvPr/>
              </p:nvPicPr>
              <p:blipFill>
                <a:blip r:embed="rId5"/>
                <a:stretch>
                  <a:fillRect/>
                </a:stretch>
              </p:blipFill>
              <p:spPr>
                <a:xfrm>
                  <a:off x="481518" y="1333693"/>
                  <a:ext cx="157860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E6C9C706-07E7-DEF9-9BB1-D11DE773787E}"/>
                    </a:ext>
                  </a:extLst>
                </p14:cNvPr>
                <p14:cNvContentPartPr/>
                <p14:nvPr/>
              </p14:nvContentPartPr>
              <p14:xfrm>
                <a:off x="3311478" y="1275733"/>
                <a:ext cx="1062000" cy="143640"/>
              </p14:xfrm>
            </p:contentPart>
          </mc:Choice>
          <mc:Fallback>
            <p:pic>
              <p:nvPicPr>
                <p:cNvPr id="3" name="Ink 2">
                  <a:extLst>
                    <a:ext uri="{FF2B5EF4-FFF2-40B4-BE49-F238E27FC236}">
                      <a16:creationId xmlns:a16="http://schemas.microsoft.com/office/drawing/2014/main" id="{E6C9C706-07E7-DEF9-9BB1-D11DE773787E}"/>
                    </a:ext>
                  </a:extLst>
                </p:cNvPr>
                <p:cNvPicPr/>
                <p:nvPr/>
              </p:nvPicPr>
              <p:blipFill>
                <a:blip r:embed="rId7"/>
                <a:stretch>
                  <a:fillRect/>
                </a:stretch>
              </p:blipFill>
              <p:spPr>
                <a:xfrm>
                  <a:off x="3302478" y="1267093"/>
                  <a:ext cx="1079640" cy="161280"/>
                </a:xfrm>
                <a:prstGeom prst="rect">
                  <a:avLst/>
                </a:prstGeom>
              </p:spPr>
            </p:pic>
          </mc:Fallback>
        </mc:AlternateContent>
      </p:grpSp>
      <p:grpSp>
        <p:nvGrpSpPr>
          <p:cNvPr id="18" name="Group 17">
            <a:extLst>
              <a:ext uri="{FF2B5EF4-FFF2-40B4-BE49-F238E27FC236}">
                <a16:creationId xmlns:a16="http://schemas.microsoft.com/office/drawing/2014/main" id="{B7041C7C-C23B-CDC3-2003-746BC4F09B87}"/>
              </a:ext>
            </a:extLst>
          </p:cNvPr>
          <p:cNvGrpSpPr/>
          <p:nvPr/>
        </p:nvGrpSpPr>
        <p:grpSpPr>
          <a:xfrm>
            <a:off x="351558" y="5798413"/>
            <a:ext cx="632880" cy="666000"/>
            <a:chOff x="351558" y="5798413"/>
            <a:chExt cx="632880" cy="666000"/>
          </a:xfrm>
        </p:grpSpPr>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C7202303-41B9-F681-3808-D0962A44458B}"/>
                    </a:ext>
                  </a:extLst>
                </p14:cNvPr>
                <p14:cNvContentPartPr/>
                <p14:nvPr/>
              </p14:nvContentPartPr>
              <p14:xfrm>
                <a:off x="494118" y="6024493"/>
                <a:ext cx="230040" cy="286200"/>
              </p14:xfrm>
            </p:contentPart>
          </mc:Choice>
          <mc:Fallback>
            <p:pic>
              <p:nvPicPr>
                <p:cNvPr id="12" name="Ink 11">
                  <a:extLst>
                    <a:ext uri="{FF2B5EF4-FFF2-40B4-BE49-F238E27FC236}">
                      <a16:creationId xmlns:a16="http://schemas.microsoft.com/office/drawing/2014/main" id="{C7202303-41B9-F681-3808-D0962A44458B}"/>
                    </a:ext>
                  </a:extLst>
                </p:cNvPr>
                <p:cNvPicPr/>
                <p:nvPr/>
              </p:nvPicPr>
              <p:blipFill>
                <a:blip r:embed="rId9"/>
                <a:stretch>
                  <a:fillRect/>
                </a:stretch>
              </p:blipFill>
              <p:spPr>
                <a:xfrm>
                  <a:off x="485478" y="6015853"/>
                  <a:ext cx="24768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3B3B699A-72F5-EF1A-9F0C-4CCD55ED83B3}"/>
                    </a:ext>
                  </a:extLst>
                </p14:cNvPr>
                <p14:cNvContentPartPr/>
                <p14:nvPr/>
              </p14:nvContentPartPr>
              <p14:xfrm>
                <a:off x="757998" y="5950693"/>
                <a:ext cx="145080" cy="166320"/>
              </p14:xfrm>
            </p:contentPart>
          </mc:Choice>
          <mc:Fallback>
            <p:pic>
              <p:nvPicPr>
                <p:cNvPr id="13" name="Ink 12">
                  <a:extLst>
                    <a:ext uri="{FF2B5EF4-FFF2-40B4-BE49-F238E27FC236}">
                      <a16:creationId xmlns:a16="http://schemas.microsoft.com/office/drawing/2014/main" id="{3B3B699A-72F5-EF1A-9F0C-4CCD55ED83B3}"/>
                    </a:ext>
                  </a:extLst>
                </p:cNvPr>
                <p:cNvPicPr/>
                <p:nvPr/>
              </p:nvPicPr>
              <p:blipFill>
                <a:blip r:embed="rId11"/>
                <a:stretch>
                  <a:fillRect/>
                </a:stretch>
              </p:blipFill>
              <p:spPr>
                <a:xfrm>
                  <a:off x="748998" y="5941693"/>
                  <a:ext cx="16272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5D5AFA0C-4B23-2085-419B-34D972BC1C14}"/>
                    </a:ext>
                  </a:extLst>
                </p14:cNvPr>
                <p14:cNvContentPartPr/>
                <p14:nvPr/>
              </p14:nvContentPartPr>
              <p14:xfrm>
                <a:off x="830358" y="5798413"/>
                <a:ext cx="154080" cy="363240"/>
              </p14:xfrm>
            </p:contentPart>
          </mc:Choice>
          <mc:Fallback>
            <p:pic>
              <p:nvPicPr>
                <p:cNvPr id="14" name="Ink 13">
                  <a:extLst>
                    <a:ext uri="{FF2B5EF4-FFF2-40B4-BE49-F238E27FC236}">
                      <a16:creationId xmlns:a16="http://schemas.microsoft.com/office/drawing/2014/main" id="{5D5AFA0C-4B23-2085-419B-34D972BC1C14}"/>
                    </a:ext>
                  </a:extLst>
                </p:cNvPr>
                <p:cNvPicPr/>
                <p:nvPr/>
              </p:nvPicPr>
              <p:blipFill>
                <a:blip r:embed="rId13"/>
                <a:stretch>
                  <a:fillRect/>
                </a:stretch>
              </p:blipFill>
              <p:spPr>
                <a:xfrm>
                  <a:off x="821358" y="5789773"/>
                  <a:ext cx="171720" cy="380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ED820E0B-31AB-1386-934D-C7957C764717}"/>
                    </a:ext>
                  </a:extLst>
                </p14:cNvPr>
                <p14:cNvContentPartPr/>
                <p14:nvPr/>
              </p14:nvContentPartPr>
              <p14:xfrm>
                <a:off x="351558" y="6107293"/>
                <a:ext cx="323640" cy="357120"/>
              </p14:xfrm>
            </p:contentPart>
          </mc:Choice>
          <mc:Fallback>
            <p:pic>
              <p:nvPicPr>
                <p:cNvPr id="15" name="Ink 14">
                  <a:extLst>
                    <a:ext uri="{FF2B5EF4-FFF2-40B4-BE49-F238E27FC236}">
                      <a16:creationId xmlns:a16="http://schemas.microsoft.com/office/drawing/2014/main" id="{ED820E0B-31AB-1386-934D-C7957C764717}"/>
                    </a:ext>
                  </a:extLst>
                </p:cNvPr>
                <p:cNvPicPr/>
                <p:nvPr/>
              </p:nvPicPr>
              <p:blipFill>
                <a:blip r:embed="rId15"/>
                <a:stretch>
                  <a:fillRect/>
                </a:stretch>
              </p:blipFill>
              <p:spPr>
                <a:xfrm>
                  <a:off x="342558" y="6098293"/>
                  <a:ext cx="341280" cy="374760"/>
                </a:xfrm>
                <a:prstGeom prst="rect">
                  <a:avLst/>
                </a:prstGeom>
              </p:spPr>
            </p:pic>
          </mc:Fallback>
        </mc:AlternateContent>
      </p:grpSp>
      <p:grpSp>
        <p:nvGrpSpPr>
          <p:cNvPr id="25" name="Group 24">
            <a:extLst>
              <a:ext uri="{FF2B5EF4-FFF2-40B4-BE49-F238E27FC236}">
                <a16:creationId xmlns:a16="http://schemas.microsoft.com/office/drawing/2014/main" id="{2E4784BA-6CC2-FA7D-7B5E-33098BE5D481}"/>
              </a:ext>
            </a:extLst>
          </p:cNvPr>
          <p:cNvGrpSpPr/>
          <p:nvPr/>
        </p:nvGrpSpPr>
        <p:grpSpPr>
          <a:xfrm>
            <a:off x="5464998" y="6061213"/>
            <a:ext cx="693360" cy="562680"/>
            <a:chOff x="5464998" y="6061213"/>
            <a:chExt cx="693360" cy="562680"/>
          </a:xfrm>
        </p:grpSpPr>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3CB46F9D-EA1B-DAB2-A48F-102695E80A5E}"/>
                    </a:ext>
                  </a:extLst>
                </p14:cNvPr>
                <p14:cNvContentPartPr/>
                <p14:nvPr/>
              </p14:nvContentPartPr>
              <p14:xfrm>
                <a:off x="5464998" y="6264973"/>
                <a:ext cx="174600" cy="358920"/>
              </p14:xfrm>
            </p:contentPart>
          </mc:Choice>
          <mc:Fallback>
            <p:pic>
              <p:nvPicPr>
                <p:cNvPr id="19" name="Ink 18">
                  <a:extLst>
                    <a:ext uri="{FF2B5EF4-FFF2-40B4-BE49-F238E27FC236}">
                      <a16:creationId xmlns:a16="http://schemas.microsoft.com/office/drawing/2014/main" id="{3CB46F9D-EA1B-DAB2-A48F-102695E80A5E}"/>
                    </a:ext>
                  </a:extLst>
                </p:cNvPr>
                <p:cNvPicPr/>
                <p:nvPr/>
              </p:nvPicPr>
              <p:blipFill>
                <a:blip r:embed="rId17"/>
                <a:stretch>
                  <a:fillRect/>
                </a:stretch>
              </p:blipFill>
              <p:spPr>
                <a:xfrm>
                  <a:off x="5455998" y="6256333"/>
                  <a:ext cx="192240" cy="376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5C55C2D7-ADF9-0CE0-3491-6B1661312783}"/>
                    </a:ext>
                  </a:extLst>
                </p14:cNvPr>
                <p14:cNvContentPartPr/>
                <p14:nvPr/>
              </p14:nvContentPartPr>
              <p14:xfrm>
                <a:off x="5632758" y="6266773"/>
                <a:ext cx="219240" cy="251640"/>
              </p14:xfrm>
            </p:contentPart>
          </mc:Choice>
          <mc:Fallback>
            <p:pic>
              <p:nvPicPr>
                <p:cNvPr id="20" name="Ink 19">
                  <a:extLst>
                    <a:ext uri="{FF2B5EF4-FFF2-40B4-BE49-F238E27FC236}">
                      <a16:creationId xmlns:a16="http://schemas.microsoft.com/office/drawing/2014/main" id="{5C55C2D7-ADF9-0CE0-3491-6B1661312783}"/>
                    </a:ext>
                  </a:extLst>
                </p:cNvPr>
                <p:cNvPicPr/>
                <p:nvPr/>
              </p:nvPicPr>
              <p:blipFill>
                <a:blip r:embed="rId19"/>
                <a:stretch>
                  <a:fillRect/>
                </a:stretch>
              </p:blipFill>
              <p:spPr>
                <a:xfrm>
                  <a:off x="5624118" y="6257773"/>
                  <a:ext cx="23688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DF1F7B9E-6DFA-D96D-9BA7-F1B999BBA357}"/>
                    </a:ext>
                  </a:extLst>
                </p14:cNvPr>
                <p14:cNvContentPartPr/>
                <p14:nvPr/>
              </p14:nvContentPartPr>
              <p14:xfrm>
                <a:off x="5891598" y="6170653"/>
                <a:ext cx="155160" cy="189360"/>
              </p14:xfrm>
            </p:contentPart>
          </mc:Choice>
          <mc:Fallback>
            <p:pic>
              <p:nvPicPr>
                <p:cNvPr id="22" name="Ink 21">
                  <a:extLst>
                    <a:ext uri="{FF2B5EF4-FFF2-40B4-BE49-F238E27FC236}">
                      <a16:creationId xmlns:a16="http://schemas.microsoft.com/office/drawing/2014/main" id="{DF1F7B9E-6DFA-D96D-9BA7-F1B999BBA357}"/>
                    </a:ext>
                  </a:extLst>
                </p:cNvPr>
                <p:cNvPicPr/>
                <p:nvPr/>
              </p:nvPicPr>
              <p:blipFill>
                <a:blip r:embed="rId21"/>
                <a:stretch>
                  <a:fillRect/>
                </a:stretch>
              </p:blipFill>
              <p:spPr>
                <a:xfrm>
                  <a:off x="5882598" y="6162013"/>
                  <a:ext cx="17280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14CC8E03-B7B3-F169-741B-FB0488DD7C3C}"/>
                    </a:ext>
                  </a:extLst>
                </p14:cNvPr>
                <p14:cNvContentPartPr/>
                <p14:nvPr/>
              </p14:nvContentPartPr>
              <p14:xfrm>
                <a:off x="5951718" y="6061213"/>
                <a:ext cx="206640" cy="368280"/>
              </p14:xfrm>
            </p:contentPart>
          </mc:Choice>
          <mc:Fallback>
            <p:pic>
              <p:nvPicPr>
                <p:cNvPr id="24" name="Ink 23">
                  <a:extLst>
                    <a:ext uri="{FF2B5EF4-FFF2-40B4-BE49-F238E27FC236}">
                      <a16:creationId xmlns:a16="http://schemas.microsoft.com/office/drawing/2014/main" id="{14CC8E03-B7B3-F169-741B-FB0488DD7C3C}"/>
                    </a:ext>
                  </a:extLst>
                </p:cNvPr>
                <p:cNvPicPr/>
                <p:nvPr/>
              </p:nvPicPr>
              <p:blipFill>
                <a:blip r:embed="rId23"/>
                <a:stretch>
                  <a:fillRect/>
                </a:stretch>
              </p:blipFill>
              <p:spPr>
                <a:xfrm>
                  <a:off x="5943078" y="6052573"/>
                  <a:ext cx="224280" cy="38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68EAE987-E447-BC93-C42D-377133989D3B}"/>
                  </a:ext>
                </a:extLst>
              </p14:cNvPr>
              <p14:cNvContentPartPr/>
              <p14:nvPr/>
            </p14:nvContentPartPr>
            <p14:xfrm>
              <a:off x="7175358" y="903493"/>
              <a:ext cx="386280" cy="266760"/>
            </p14:xfrm>
          </p:contentPart>
        </mc:Choice>
        <mc:Fallback>
          <p:pic>
            <p:nvPicPr>
              <p:cNvPr id="26" name="Ink 25">
                <a:extLst>
                  <a:ext uri="{FF2B5EF4-FFF2-40B4-BE49-F238E27FC236}">
                    <a16:creationId xmlns:a16="http://schemas.microsoft.com/office/drawing/2014/main" id="{68EAE987-E447-BC93-C42D-377133989D3B}"/>
                  </a:ext>
                </a:extLst>
              </p:cNvPr>
              <p:cNvPicPr/>
              <p:nvPr/>
            </p:nvPicPr>
            <p:blipFill>
              <a:blip r:embed="rId25"/>
              <a:stretch>
                <a:fillRect/>
              </a:stretch>
            </p:blipFill>
            <p:spPr>
              <a:xfrm>
                <a:off x="7166358" y="894493"/>
                <a:ext cx="40392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D61D2487-87E3-7E0A-31D9-809000A0FFBE}"/>
                  </a:ext>
                </a:extLst>
              </p14:cNvPr>
              <p14:cNvContentPartPr/>
              <p14:nvPr/>
            </p14:nvContentPartPr>
            <p14:xfrm>
              <a:off x="8273718" y="1015453"/>
              <a:ext cx="6120" cy="2160"/>
            </p14:xfrm>
          </p:contentPart>
        </mc:Choice>
        <mc:Fallback>
          <p:pic>
            <p:nvPicPr>
              <p:cNvPr id="27" name="Ink 26">
                <a:extLst>
                  <a:ext uri="{FF2B5EF4-FFF2-40B4-BE49-F238E27FC236}">
                    <a16:creationId xmlns:a16="http://schemas.microsoft.com/office/drawing/2014/main" id="{D61D2487-87E3-7E0A-31D9-809000A0FFBE}"/>
                  </a:ext>
                </a:extLst>
              </p:cNvPr>
              <p:cNvPicPr/>
              <p:nvPr/>
            </p:nvPicPr>
            <p:blipFill>
              <a:blip r:embed="rId27"/>
              <a:stretch>
                <a:fillRect/>
              </a:stretch>
            </p:blipFill>
            <p:spPr>
              <a:xfrm>
                <a:off x="8264718" y="1006453"/>
                <a:ext cx="2376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 name="Ink 27">
                <a:extLst>
                  <a:ext uri="{FF2B5EF4-FFF2-40B4-BE49-F238E27FC236}">
                    <a16:creationId xmlns:a16="http://schemas.microsoft.com/office/drawing/2014/main" id="{21B93037-C481-039D-99B4-85727201C1BE}"/>
                  </a:ext>
                </a:extLst>
              </p14:cNvPr>
              <p14:cNvContentPartPr/>
              <p14:nvPr/>
            </p14:nvContentPartPr>
            <p14:xfrm>
              <a:off x="7595838" y="1325773"/>
              <a:ext cx="340200" cy="54360"/>
            </p14:xfrm>
          </p:contentPart>
        </mc:Choice>
        <mc:Fallback>
          <p:pic>
            <p:nvPicPr>
              <p:cNvPr id="28" name="Ink 27">
                <a:extLst>
                  <a:ext uri="{FF2B5EF4-FFF2-40B4-BE49-F238E27FC236}">
                    <a16:creationId xmlns:a16="http://schemas.microsoft.com/office/drawing/2014/main" id="{21B93037-C481-039D-99B4-85727201C1BE}"/>
                  </a:ext>
                </a:extLst>
              </p:cNvPr>
              <p:cNvPicPr/>
              <p:nvPr/>
            </p:nvPicPr>
            <p:blipFill>
              <a:blip r:embed="rId29"/>
              <a:stretch>
                <a:fillRect/>
              </a:stretch>
            </p:blipFill>
            <p:spPr>
              <a:xfrm>
                <a:off x="7586838" y="1316773"/>
                <a:ext cx="35784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F9A7F1E5-5E6D-5904-385F-5E8D402B68AB}"/>
                  </a:ext>
                </a:extLst>
              </p14:cNvPr>
              <p14:cNvContentPartPr/>
              <p14:nvPr/>
            </p14:nvContentPartPr>
            <p14:xfrm>
              <a:off x="8578638" y="1310293"/>
              <a:ext cx="201960" cy="31680"/>
            </p14:xfrm>
          </p:contentPart>
        </mc:Choice>
        <mc:Fallback>
          <p:pic>
            <p:nvPicPr>
              <p:cNvPr id="29" name="Ink 28">
                <a:extLst>
                  <a:ext uri="{FF2B5EF4-FFF2-40B4-BE49-F238E27FC236}">
                    <a16:creationId xmlns:a16="http://schemas.microsoft.com/office/drawing/2014/main" id="{F9A7F1E5-5E6D-5904-385F-5E8D402B68AB}"/>
                  </a:ext>
                </a:extLst>
              </p:cNvPr>
              <p:cNvPicPr/>
              <p:nvPr/>
            </p:nvPicPr>
            <p:blipFill>
              <a:blip r:embed="rId31"/>
              <a:stretch>
                <a:fillRect/>
              </a:stretch>
            </p:blipFill>
            <p:spPr>
              <a:xfrm>
                <a:off x="8569998" y="1301653"/>
                <a:ext cx="21960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0" name="Ink 29">
                <a:extLst>
                  <a:ext uri="{FF2B5EF4-FFF2-40B4-BE49-F238E27FC236}">
                    <a16:creationId xmlns:a16="http://schemas.microsoft.com/office/drawing/2014/main" id="{665838D9-C5ED-2566-7C8A-25810B591A90}"/>
                  </a:ext>
                </a:extLst>
              </p14:cNvPr>
              <p14:cNvContentPartPr/>
              <p14:nvPr/>
            </p14:nvContentPartPr>
            <p14:xfrm>
              <a:off x="1636038" y="2365813"/>
              <a:ext cx="232920" cy="418680"/>
            </p14:xfrm>
          </p:contentPart>
        </mc:Choice>
        <mc:Fallback>
          <p:pic>
            <p:nvPicPr>
              <p:cNvPr id="30" name="Ink 29">
                <a:extLst>
                  <a:ext uri="{FF2B5EF4-FFF2-40B4-BE49-F238E27FC236}">
                    <a16:creationId xmlns:a16="http://schemas.microsoft.com/office/drawing/2014/main" id="{665838D9-C5ED-2566-7C8A-25810B591A90}"/>
                  </a:ext>
                </a:extLst>
              </p:cNvPr>
              <p:cNvPicPr/>
              <p:nvPr/>
            </p:nvPicPr>
            <p:blipFill>
              <a:blip r:embed="rId33"/>
              <a:stretch>
                <a:fillRect/>
              </a:stretch>
            </p:blipFill>
            <p:spPr>
              <a:xfrm>
                <a:off x="1564038" y="2222173"/>
                <a:ext cx="376560" cy="7063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1" name="Ink 30">
                <a:extLst>
                  <a:ext uri="{FF2B5EF4-FFF2-40B4-BE49-F238E27FC236}">
                    <a16:creationId xmlns:a16="http://schemas.microsoft.com/office/drawing/2014/main" id="{9196F5EE-7F43-3FCB-0675-9F639D83099D}"/>
                  </a:ext>
                </a:extLst>
              </p14:cNvPr>
              <p14:cNvContentPartPr/>
              <p14:nvPr/>
            </p14:nvContentPartPr>
            <p14:xfrm>
              <a:off x="3222198" y="2688733"/>
              <a:ext cx="240480" cy="419760"/>
            </p14:xfrm>
          </p:contentPart>
        </mc:Choice>
        <mc:Fallback>
          <p:pic>
            <p:nvPicPr>
              <p:cNvPr id="31" name="Ink 30">
                <a:extLst>
                  <a:ext uri="{FF2B5EF4-FFF2-40B4-BE49-F238E27FC236}">
                    <a16:creationId xmlns:a16="http://schemas.microsoft.com/office/drawing/2014/main" id="{9196F5EE-7F43-3FCB-0675-9F639D83099D}"/>
                  </a:ext>
                </a:extLst>
              </p:cNvPr>
              <p:cNvPicPr/>
              <p:nvPr/>
            </p:nvPicPr>
            <p:blipFill>
              <a:blip r:embed="rId35"/>
              <a:stretch>
                <a:fillRect/>
              </a:stretch>
            </p:blipFill>
            <p:spPr>
              <a:xfrm>
                <a:off x="3150198" y="2544733"/>
                <a:ext cx="384120" cy="7074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2" name="Ink 31">
                <a:extLst>
                  <a:ext uri="{FF2B5EF4-FFF2-40B4-BE49-F238E27FC236}">
                    <a16:creationId xmlns:a16="http://schemas.microsoft.com/office/drawing/2014/main" id="{8EF0E679-E4B5-60DC-4A89-9AE6BD8429E5}"/>
                  </a:ext>
                </a:extLst>
              </p14:cNvPr>
              <p14:cNvContentPartPr/>
              <p14:nvPr/>
            </p14:nvContentPartPr>
            <p14:xfrm>
              <a:off x="4771278" y="2403253"/>
              <a:ext cx="83160" cy="136440"/>
            </p14:xfrm>
          </p:contentPart>
        </mc:Choice>
        <mc:Fallback>
          <p:pic>
            <p:nvPicPr>
              <p:cNvPr id="32" name="Ink 31">
                <a:extLst>
                  <a:ext uri="{FF2B5EF4-FFF2-40B4-BE49-F238E27FC236}">
                    <a16:creationId xmlns:a16="http://schemas.microsoft.com/office/drawing/2014/main" id="{8EF0E679-E4B5-60DC-4A89-9AE6BD8429E5}"/>
                  </a:ext>
                </a:extLst>
              </p:cNvPr>
              <p:cNvPicPr/>
              <p:nvPr/>
            </p:nvPicPr>
            <p:blipFill>
              <a:blip r:embed="rId37"/>
              <a:stretch>
                <a:fillRect/>
              </a:stretch>
            </p:blipFill>
            <p:spPr>
              <a:xfrm>
                <a:off x="4699638" y="2259613"/>
                <a:ext cx="226800" cy="4240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3" name="Ink 32">
                <a:extLst>
                  <a:ext uri="{FF2B5EF4-FFF2-40B4-BE49-F238E27FC236}">
                    <a16:creationId xmlns:a16="http://schemas.microsoft.com/office/drawing/2014/main" id="{9C01A4B7-7E13-11CC-129A-5FADD6DEAA70}"/>
                  </a:ext>
                </a:extLst>
              </p14:cNvPr>
              <p14:cNvContentPartPr/>
              <p14:nvPr/>
            </p14:nvContentPartPr>
            <p14:xfrm>
              <a:off x="6159438" y="2820493"/>
              <a:ext cx="217080" cy="169920"/>
            </p14:xfrm>
          </p:contentPart>
        </mc:Choice>
        <mc:Fallback>
          <p:pic>
            <p:nvPicPr>
              <p:cNvPr id="33" name="Ink 32">
                <a:extLst>
                  <a:ext uri="{FF2B5EF4-FFF2-40B4-BE49-F238E27FC236}">
                    <a16:creationId xmlns:a16="http://schemas.microsoft.com/office/drawing/2014/main" id="{9C01A4B7-7E13-11CC-129A-5FADD6DEAA70}"/>
                  </a:ext>
                </a:extLst>
              </p:cNvPr>
              <p:cNvPicPr/>
              <p:nvPr/>
            </p:nvPicPr>
            <p:blipFill>
              <a:blip r:embed="rId39"/>
              <a:stretch>
                <a:fillRect/>
              </a:stretch>
            </p:blipFill>
            <p:spPr>
              <a:xfrm>
                <a:off x="6087438" y="2676493"/>
                <a:ext cx="360720" cy="457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21ED998E-06BA-E716-0547-47DA8DC73F91}"/>
                  </a:ext>
                </a:extLst>
              </p14:cNvPr>
              <p14:cNvContentPartPr/>
              <p14:nvPr/>
            </p14:nvContentPartPr>
            <p14:xfrm>
              <a:off x="6233598" y="4908493"/>
              <a:ext cx="723960" cy="582120"/>
            </p14:xfrm>
          </p:contentPart>
        </mc:Choice>
        <mc:Fallback>
          <p:pic>
            <p:nvPicPr>
              <p:cNvPr id="34" name="Ink 33">
                <a:extLst>
                  <a:ext uri="{FF2B5EF4-FFF2-40B4-BE49-F238E27FC236}">
                    <a16:creationId xmlns:a16="http://schemas.microsoft.com/office/drawing/2014/main" id="{21ED998E-06BA-E716-0547-47DA8DC73F91}"/>
                  </a:ext>
                </a:extLst>
              </p:cNvPr>
              <p:cNvPicPr/>
              <p:nvPr/>
            </p:nvPicPr>
            <p:blipFill>
              <a:blip r:embed="rId41"/>
              <a:stretch>
                <a:fillRect/>
              </a:stretch>
            </p:blipFill>
            <p:spPr>
              <a:xfrm>
                <a:off x="6224598" y="4899493"/>
                <a:ext cx="741600" cy="599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6DF0490B-34E2-2697-5C6C-0B40AA3A9FE3}"/>
                  </a:ext>
                </a:extLst>
              </p14:cNvPr>
              <p14:cNvContentPartPr/>
              <p14:nvPr/>
            </p14:nvContentPartPr>
            <p14:xfrm>
              <a:off x="6291558" y="4720213"/>
              <a:ext cx="507240" cy="408960"/>
            </p14:xfrm>
          </p:contentPart>
        </mc:Choice>
        <mc:Fallback>
          <p:pic>
            <p:nvPicPr>
              <p:cNvPr id="35" name="Ink 34">
                <a:extLst>
                  <a:ext uri="{FF2B5EF4-FFF2-40B4-BE49-F238E27FC236}">
                    <a16:creationId xmlns:a16="http://schemas.microsoft.com/office/drawing/2014/main" id="{6DF0490B-34E2-2697-5C6C-0B40AA3A9FE3}"/>
                  </a:ext>
                </a:extLst>
              </p:cNvPr>
              <p:cNvPicPr/>
              <p:nvPr/>
            </p:nvPicPr>
            <p:blipFill>
              <a:blip r:embed="rId43"/>
              <a:stretch>
                <a:fillRect/>
              </a:stretch>
            </p:blipFill>
            <p:spPr>
              <a:xfrm>
                <a:off x="6219558" y="4576213"/>
                <a:ext cx="650880" cy="6966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9759D72E-AB0E-FCE6-5EB9-2A6A497FB86B}"/>
                  </a:ext>
                </a:extLst>
              </p14:cNvPr>
              <p14:cNvContentPartPr/>
              <p14:nvPr/>
            </p14:nvContentPartPr>
            <p14:xfrm>
              <a:off x="7481718" y="5138533"/>
              <a:ext cx="296280" cy="50760"/>
            </p14:xfrm>
          </p:contentPart>
        </mc:Choice>
        <mc:Fallback>
          <p:pic>
            <p:nvPicPr>
              <p:cNvPr id="36" name="Ink 35">
                <a:extLst>
                  <a:ext uri="{FF2B5EF4-FFF2-40B4-BE49-F238E27FC236}">
                    <a16:creationId xmlns:a16="http://schemas.microsoft.com/office/drawing/2014/main" id="{9759D72E-AB0E-FCE6-5EB9-2A6A497FB86B}"/>
                  </a:ext>
                </a:extLst>
              </p:cNvPr>
              <p:cNvPicPr/>
              <p:nvPr/>
            </p:nvPicPr>
            <p:blipFill>
              <a:blip r:embed="rId45"/>
              <a:stretch>
                <a:fillRect/>
              </a:stretch>
            </p:blipFill>
            <p:spPr>
              <a:xfrm>
                <a:off x="7410078" y="4994893"/>
                <a:ext cx="43992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70B20A7A-2F9D-7714-F5E7-582EE8584719}"/>
                  </a:ext>
                </a:extLst>
              </p14:cNvPr>
              <p14:cNvContentPartPr/>
              <p14:nvPr/>
            </p14:nvContentPartPr>
            <p14:xfrm>
              <a:off x="7959438" y="3144133"/>
              <a:ext cx="3329640" cy="89280"/>
            </p14:xfrm>
          </p:contentPart>
        </mc:Choice>
        <mc:Fallback>
          <p:pic>
            <p:nvPicPr>
              <p:cNvPr id="37" name="Ink 36">
                <a:extLst>
                  <a:ext uri="{FF2B5EF4-FFF2-40B4-BE49-F238E27FC236}">
                    <a16:creationId xmlns:a16="http://schemas.microsoft.com/office/drawing/2014/main" id="{70B20A7A-2F9D-7714-F5E7-582EE8584719}"/>
                  </a:ext>
                </a:extLst>
              </p:cNvPr>
              <p:cNvPicPr/>
              <p:nvPr/>
            </p:nvPicPr>
            <p:blipFill>
              <a:blip r:embed="rId47"/>
              <a:stretch>
                <a:fillRect/>
              </a:stretch>
            </p:blipFill>
            <p:spPr>
              <a:xfrm>
                <a:off x="7950438" y="3135493"/>
                <a:ext cx="3347280" cy="106920"/>
              </a:xfrm>
              <a:prstGeom prst="rect">
                <a:avLst/>
              </a:prstGeom>
            </p:spPr>
          </p:pic>
        </mc:Fallback>
      </mc:AlternateContent>
      <p:grpSp>
        <p:nvGrpSpPr>
          <p:cNvPr id="59" name="Group 58">
            <a:extLst>
              <a:ext uri="{FF2B5EF4-FFF2-40B4-BE49-F238E27FC236}">
                <a16:creationId xmlns:a16="http://schemas.microsoft.com/office/drawing/2014/main" id="{9FED5A10-7C25-885A-1723-C80587671E58}"/>
              </a:ext>
            </a:extLst>
          </p:cNvPr>
          <p:cNvGrpSpPr/>
          <p:nvPr/>
        </p:nvGrpSpPr>
        <p:grpSpPr>
          <a:xfrm>
            <a:off x="7533198" y="3577933"/>
            <a:ext cx="751320" cy="253080"/>
            <a:chOff x="7533198" y="3577933"/>
            <a:chExt cx="751320" cy="253080"/>
          </a:xfrm>
        </p:grpSpPr>
        <mc:AlternateContent xmlns:mc="http://schemas.openxmlformats.org/markup-compatibility/2006">
          <mc:Choice xmlns:p14="http://schemas.microsoft.com/office/powerpoint/2010/main" Requires="p14">
            <p:contentPart p14:bwMode="auto" r:id="rId48">
              <p14:nvContentPartPr>
                <p14:cNvPr id="38" name="Ink 37">
                  <a:extLst>
                    <a:ext uri="{FF2B5EF4-FFF2-40B4-BE49-F238E27FC236}">
                      <a16:creationId xmlns:a16="http://schemas.microsoft.com/office/drawing/2014/main" id="{29028A4E-3E32-AFC3-EE2B-065990B47441}"/>
                    </a:ext>
                  </a:extLst>
                </p14:cNvPr>
                <p14:cNvContentPartPr/>
                <p14:nvPr/>
              </p14:nvContentPartPr>
              <p14:xfrm>
                <a:off x="7533198" y="3676573"/>
                <a:ext cx="210240" cy="154440"/>
              </p14:xfrm>
            </p:contentPart>
          </mc:Choice>
          <mc:Fallback>
            <p:pic>
              <p:nvPicPr>
                <p:cNvPr id="38" name="Ink 37">
                  <a:extLst>
                    <a:ext uri="{FF2B5EF4-FFF2-40B4-BE49-F238E27FC236}">
                      <a16:creationId xmlns:a16="http://schemas.microsoft.com/office/drawing/2014/main" id="{29028A4E-3E32-AFC3-EE2B-065990B47441}"/>
                    </a:ext>
                  </a:extLst>
                </p:cNvPr>
                <p:cNvPicPr/>
                <p:nvPr/>
              </p:nvPicPr>
              <p:blipFill>
                <a:blip r:embed="rId49"/>
                <a:stretch>
                  <a:fillRect/>
                </a:stretch>
              </p:blipFill>
              <p:spPr>
                <a:xfrm>
                  <a:off x="7524558" y="3667573"/>
                  <a:ext cx="22788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k 38">
                  <a:extLst>
                    <a:ext uri="{FF2B5EF4-FFF2-40B4-BE49-F238E27FC236}">
                      <a16:creationId xmlns:a16="http://schemas.microsoft.com/office/drawing/2014/main" id="{B86DADEB-B169-5F0A-FF5D-0BA3B3E686C5}"/>
                    </a:ext>
                  </a:extLst>
                </p14:cNvPr>
                <p14:cNvContentPartPr/>
                <p14:nvPr/>
              </p14:nvContentPartPr>
              <p14:xfrm>
                <a:off x="7810038" y="3577933"/>
                <a:ext cx="450000" cy="229320"/>
              </p14:xfrm>
            </p:contentPart>
          </mc:Choice>
          <mc:Fallback>
            <p:pic>
              <p:nvPicPr>
                <p:cNvPr id="39" name="Ink 38">
                  <a:extLst>
                    <a:ext uri="{FF2B5EF4-FFF2-40B4-BE49-F238E27FC236}">
                      <a16:creationId xmlns:a16="http://schemas.microsoft.com/office/drawing/2014/main" id="{B86DADEB-B169-5F0A-FF5D-0BA3B3E686C5}"/>
                    </a:ext>
                  </a:extLst>
                </p:cNvPr>
                <p:cNvPicPr/>
                <p:nvPr/>
              </p:nvPicPr>
              <p:blipFill>
                <a:blip r:embed="rId51"/>
                <a:stretch>
                  <a:fillRect/>
                </a:stretch>
              </p:blipFill>
              <p:spPr>
                <a:xfrm>
                  <a:off x="7801398" y="3569293"/>
                  <a:ext cx="46764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0" name="Ink 39">
                  <a:extLst>
                    <a:ext uri="{FF2B5EF4-FFF2-40B4-BE49-F238E27FC236}">
                      <a16:creationId xmlns:a16="http://schemas.microsoft.com/office/drawing/2014/main" id="{F234F02A-EA28-0974-52B6-185AC0D9D326}"/>
                    </a:ext>
                  </a:extLst>
                </p14:cNvPr>
                <p14:cNvContentPartPr/>
                <p14:nvPr/>
              </p14:nvContentPartPr>
              <p14:xfrm>
                <a:off x="8148798" y="3708973"/>
                <a:ext cx="135720" cy="37080"/>
              </p14:xfrm>
            </p:contentPart>
          </mc:Choice>
          <mc:Fallback>
            <p:pic>
              <p:nvPicPr>
                <p:cNvPr id="40" name="Ink 39">
                  <a:extLst>
                    <a:ext uri="{FF2B5EF4-FFF2-40B4-BE49-F238E27FC236}">
                      <a16:creationId xmlns:a16="http://schemas.microsoft.com/office/drawing/2014/main" id="{F234F02A-EA28-0974-52B6-185AC0D9D326}"/>
                    </a:ext>
                  </a:extLst>
                </p:cNvPr>
                <p:cNvPicPr/>
                <p:nvPr/>
              </p:nvPicPr>
              <p:blipFill>
                <a:blip r:embed="rId53"/>
                <a:stretch>
                  <a:fillRect/>
                </a:stretch>
              </p:blipFill>
              <p:spPr>
                <a:xfrm>
                  <a:off x="8140158" y="3700333"/>
                  <a:ext cx="153360" cy="54720"/>
                </a:xfrm>
                <a:prstGeom prst="rect">
                  <a:avLst/>
                </a:prstGeom>
              </p:spPr>
            </p:pic>
          </mc:Fallback>
        </mc:AlternateContent>
      </p:grpSp>
      <p:grpSp>
        <p:nvGrpSpPr>
          <p:cNvPr id="58" name="Group 57">
            <a:extLst>
              <a:ext uri="{FF2B5EF4-FFF2-40B4-BE49-F238E27FC236}">
                <a16:creationId xmlns:a16="http://schemas.microsoft.com/office/drawing/2014/main" id="{7F59D548-29C7-56A3-C1FD-4F625F263103}"/>
              </a:ext>
            </a:extLst>
          </p:cNvPr>
          <p:cNvGrpSpPr/>
          <p:nvPr/>
        </p:nvGrpSpPr>
        <p:grpSpPr>
          <a:xfrm>
            <a:off x="8818038" y="3561013"/>
            <a:ext cx="1646280" cy="254520"/>
            <a:chOff x="8818038" y="3561013"/>
            <a:chExt cx="1646280" cy="254520"/>
          </a:xfrm>
        </p:grpSpPr>
        <mc:AlternateContent xmlns:mc="http://schemas.openxmlformats.org/markup-compatibility/2006">
          <mc:Choice xmlns:p14="http://schemas.microsoft.com/office/powerpoint/2010/main" Requires="p14">
            <p:contentPart p14:bwMode="auto" r:id="rId54">
              <p14:nvContentPartPr>
                <p14:cNvPr id="41" name="Ink 40">
                  <a:extLst>
                    <a:ext uri="{FF2B5EF4-FFF2-40B4-BE49-F238E27FC236}">
                      <a16:creationId xmlns:a16="http://schemas.microsoft.com/office/drawing/2014/main" id="{97A54CC3-CF6C-F71C-5AEE-158A21DB2460}"/>
                    </a:ext>
                  </a:extLst>
                </p14:cNvPr>
                <p14:cNvContentPartPr/>
                <p14:nvPr/>
              </p14:nvContentPartPr>
              <p14:xfrm>
                <a:off x="8827038" y="3748933"/>
                <a:ext cx="30240" cy="39600"/>
              </p14:xfrm>
            </p:contentPart>
          </mc:Choice>
          <mc:Fallback>
            <p:pic>
              <p:nvPicPr>
                <p:cNvPr id="41" name="Ink 40">
                  <a:extLst>
                    <a:ext uri="{FF2B5EF4-FFF2-40B4-BE49-F238E27FC236}">
                      <a16:creationId xmlns:a16="http://schemas.microsoft.com/office/drawing/2014/main" id="{97A54CC3-CF6C-F71C-5AEE-158A21DB2460}"/>
                    </a:ext>
                  </a:extLst>
                </p:cNvPr>
                <p:cNvPicPr/>
                <p:nvPr/>
              </p:nvPicPr>
              <p:blipFill>
                <a:blip r:embed="rId55"/>
                <a:stretch>
                  <a:fillRect/>
                </a:stretch>
              </p:blipFill>
              <p:spPr>
                <a:xfrm>
                  <a:off x="8818038" y="3740293"/>
                  <a:ext cx="4788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2" name="Ink 41">
                  <a:extLst>
                    <a:ext uri="{FF2B5EF4-FFF2-40B4-BE49-F238E27FC236}">
                      <a16:creationId xmlns:a16="http://schemas.microsoft.com/office/drawing/2014/main" id="{095BD8BC-DAAD-93B4-F4E7-CF8FBB9488B8}"/>
                    </a:ext>
                  </a:extLst>
                </p14:cNvPr>
                <p14:cNvContentPartPr/>
                <p14:nvPr/>
              </p14:nvContentPartPr>
              <p14:xfrm>
                <a:off x="8818038" y="3687373"/>
                <a:ext cx="3960" cy="6120"/>
              </p14:xfrm>
            </p:contentPart>
          </mc:Choice>
          <mc:Fallback>
            <p:pic>
              <p:nvPicPr>
                <p:cNvPr id="42" name="Ink 41">
                  <a:extLst>
                    <a:ext uri="{FF2B5EF4-FFF2-40B4-BE49-F238E27FC236}">
                      <a16:creationId xmlns:a16="http://schemas.microsoft.com/office/drawing/2014/main" id="{095BD8BC-DAAD-93B4-F4E7-CF8FBB9488B8}"/>
                    </a:ext>
                  </a:extLst>
                </p:cNvPr>
                <p:cNvPicPr/>
                <p:nvPr/>
              </p:nvPicPr>
              <p:blipFill>
                <a:blip r:embed="rId57"/>
                <a:stretch>
                  <a:fillRect/>
                </a:stretch>
              </p:blipFill>
              <p:spPr>
                <a:xfrm>
                  <a:off x="8809398" y="3678373"/>
                  <a:ext cx="216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3" name="Ink 42">
                  <a:extLst>
                    <a:ext uri="{FF2B5EF4-FFF2-40B4-BE49-F238E27FC236}">
                      <a16:creationId xmlns:a16="http://schemas.microsoft.com/office/drawing/2014/main" id="{27AC0F4A-5DF3-6DF2-7A27-60705F0251F5}"/>
                    </a:ext>
                  </a:extLst>
                </p14:cNvPr>
                <p14:cNvContentPartPr/>
                <p14:nvPr/>
              </p14:nvContentPartPr>
              <p14:xfrm>
                <a:off x="8921358" y="3561013"/>
                <a:ext cx="218520" cy="254520"/>
              </p14:xfrm>
            </p:contentPart>
          </mc:Choice>
          <mc:Fallback>
            <p:pic>
              <p:nvPicPr>
                <p:cNvPr id="43" name="Ink 42">
                  <a:extLst>
                    <a:ext uri="{FF2B5EF4-FFF2-40B4-BE49-F238E27FC236}">
                      <a16:creationId xmlns:a16="http://schemas.microsoft.com/office/drawing/2014/main" id="{27AC0F4A-5DF3-6DF2-7A27-60705F0251F5}"/>
                    </a:ext>
                  </a:extLst>
                </p:cNvPr>
                <p:cNvPicPr/>
                <p:nvPr/>
              </p:nvPicPr>
              <p:blipFill>
                <a:blip r:embed="rId59"/>
                <a:stretch>
                  <a:fillRect/>
                </a:stretch>
              </p:blipFill>
              <p:spPr>
                <a:xfrm>
                  <a:off x="8912718" y="3552373"/>
                  <a:ext cx="23616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4" name="Ink 43">
                  <a:extLst>
                    <a:ext uri="{FF2B5EF4-FFF2-40B4-BE49-F238E27FC236}">
                      <a16:creationId xmlns:a16="http://schemas.microsoft.com/office/drawing/2014/main" id="{2CA8D15D-44EB-5FA1-05DB-343B5C8293FA}"/>
                    </a:ext>
                  </a:extLst>
                </p14:cNvPr>
                <p14:cNvContentPartPr/>
                <p14:nvPr/>
              </p14:nvContentPartPr>
              <p14:xfrm>
                <a:off x="9068238" y="3680893"/>
                <a:ext cx="108720" cy="10440"/>
              </p14:xfrm>
            </p:contentPart>
          </mc:Choice>
          <mc:Fallback>
            <p:pic>
              <p:nvPicPr>
                <p:cNvPr id="44" name="Ink 43">
                  <a:extLst>
                    <a:ext uri="{FF2B5EF4-FFF2-40B4-BE49-F238E27FC236}">
                      <a16:creationId xmlns:a16="http://schemas.microsoft.com/office/drawing/2014/main" id="{2CA8D15D-44EB-5FA1-05DB-343B5C8293FA}"/>
                    </a:ext>
                  </a:extLst>
                </p:cNvPr>
                <p:cNvPicPr/>
                <p:nvPr/>
              </p:nvPicPr>
              <p:blipFill>
                <a:blip r:embed="rId61"/>
                <a:stretch>
                  <a:fillRect/>
                </a:stretch>
              </p:blipFill>
              <p:spPr>
                <a:xfrm>
                  <a:off x="9059598" y="3672253"/>
                  <a:ext cx="12636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42A4D885-FB0C-7306-304B-32F5A58F7E02}"/>
                    </a:ext>
                  </a:extLst>
                </p14:cNvPr>
                <p14:cNvContentPartPr/>
                <p14:nvPr/>
              </p14:nvContentPartPr>
              <p14:xfrm>
                <a:off x="9223038" y="3715453"/>
                <a:ext cx="276840" cy="58680"/>
              </p14:xfrm>
            </p:contentPart>
          </mc:Choice>
          <mc:Fallback>
            <p:pic>
              <p:nvPicPr>
                <p:cNvPr id="45" name="Ink 44">
                  <a:extLst>
                    <a:ext uri="{FF2B5EF4-FFF2-40B4-BE49-F238E27FC236}">
                      <a16:creationId xmlns:a16="http://schemas.microsoft.com/office/drawing/2014/main" id="{42A4D885-FB0C-7306-304B-32F5A58F7E02}"/>
                    </a:ext>
                  </a:extLst>
                </p:cNvPr>
                <p:cNvPicPr/>
                <p:nvPr/>
              </p:nvPicPr>
              <p:blipFill>
                <a:blip r:embed="rId63"/>
                <a:stretch>
                  <a:fillRect/>
                </a:stretch>
              </p:blipFill>
              <p:spPr>
                <a:xfrm>
                  <a:off x="9214038" y="3706453"/>
                  <a:ext cx="29448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519E2E99-53EE-6DD9-D8C9-A79A3401AA0D}"/>
                    </a:ext>
                  </a:extLst>
                </p14:cNvPr>
                <p14:cNvContentPartPr/>
                <p14:nvPr/>
              </p14:nvContentPartPr>
              <p14:xfrm>
                <a:off x="9471438" y="3592693"/>
                <a:ext cx="359280" cy="191880"/>
              </p14:xfrm>
            </p:contentPart>
          </mc:Choice>
          <mc:Fallback>
            <p:pic>
              <p:nvPicPr>
                <p:cNvPr id="46" name="Ink 45">
                  <a:extLst>
                    <a:ext uri="{FF2B5EF4-FFF2-40B4-BE49-F238E27FC236}">
                      <a16:creationId xmlns:a16="http://schemas.microsoft.com/office/drawing/2014/main" id="{519E2E99-53EE-6DD9-D8C9-A79A3401AA0D}"/>
                    </a:ext>
                  </a:extLst>
                </p:cNvPr>
                <p:cNvPicPr/>
                <p:nvPr/>
              </p:nvPicPr>
              <p:blipFill>
                <a:blip r:embed="rId65"/>
                <a:stretch>
                  <a:fillRect/>
                </a:stretch>
              </p:blipFill>
              <p:spPr>
                <a:xfrm>
                  <a:off x="9462438" y="3583693"/>
                  <a:ext cx="37692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8CE52FB4-6D01-7CE3-0257-9F2687116CF8}"/>
                    </a:ext>
                  </a:extLst>
                </p14:cNvPr>
                <p14:cNvContentPartPr/>
                <p14:nvPr/>
              </p14:nvContentPartPr>
              <p14:xfrm>
                <a:off x="9865998" y="3718333"/>
                <a:ext cx="114480" cy="76320"/>
              </p14:xfrm>
            </p:contentPart>
          </mc:Choice>
          <mc:Fallback>
            <p:pic>
              <p:nvPicPr>
                <p:cNvPr id="47" name="Ink 46">
                  <a:extLst>
                    <a:ext uri="{FF2B5EF4-FFF2-40B4-BE49-F238E27FC236}">
                      <a16:creationId xmlns:a16="http://schemas.microsoft.com/office/drawing/2014/main" id="{8CE52FB4-6D01-7CE3-0257-9F2687116CF8}"/>
                    </a:ext>
                  </a:extLst>
                </p:cNvPr>
                <p:cNvPicPr/>
                <p:nvPr/>
              </p:nvPicPr>
              <p:blipFill>
                <a:blip r:embed="rId67"/>
                <a:stretch>
                  <a:fillRect/>
                </a:stretch>
              </p:blipFill>
              <p:spPr>
                <a:xfrm>
                  <a:off x="9857358" y="3709693"/>
                  <a:ext cx="1321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9ABA62E5-5D0B-2DDF-5507-BBA986EBE2AA}"/>
                    </a:ext>
                  </a:extLst>
                </p14:cNvPr>
                <p14:cNvContentPartPr/>
                <p14:nvPr/>
              </p14:nvContentPartPr>
              <p14:xfrm>
                <a:off x="9944478" y="3631213"/>
                <a:ext cx="30960" cy="62640"/>
              </p14:xfrm>
            </p:contentPart>
          </mc:Choice>
          <mc:Fallback>
            <p:pic>
              <p:nvPicPr>
                <p:cNvPr id="48" name="Ink 47">
                  <a:extLst>
                    <a:ext uri="{FF2B5EF4-FFF2-40B4-BE49-F238E27FC236}">
                      <a16:creationId xmlns:a16="http://schemas.microsoft.com/office/drawing/2014/main" id="{9ABA62E5-5D0B-2DDF-5507-BBA986EBE2AA}"/>
                    </a:ext>
                  </a:extLst>
                </p:cNvPr>
                <p:cNvPicPr/>
                <p:nvPr/>
              </p:nvPicPr>
              <p:blipFill>
                <a:blip r:embed="rId69"/>
                <a:stretch>
                  <a:fillRect/>
                </a:stretch>
              </p:blipFill>
              <p:spPr>
                <a:xfrm>
                  <a:off x="9935838" y="3622213"/>
                  <a:ext cx="4860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9" name="Ink 48">
                  <a:extLst>
                    <a:ext uri="{FF2B5EF4-FFF2-40B4-BE49-F238E27FC236}">
                      <a16:creationId xmlns:a16="http://schemas.microsoft.com/office/drawing/2014/main" id="{9C50E285-0036-AA55-5DCF-9A05C2AC6182}"/>
                    </a:ext>
                  </a:extLst>
                </p14:cNvPr>
                <p14:cNvContentPartPr/>
                <p14:nvPr/>
              </p14:nvContentPartPr>
              <p14:xfrm>
                <a:off x="10095678" y="3714013"/>
                <a:ext cx="368640" cy="68040"/>
              </p14:xfrm>
            </p:contentPart>
          </mc:Choice>
          <mc:Fallback>
            <p:pic>
              <p:nvPicPr>
                <p:cNvPr id="49" name="Ink 48">
                  <a:extLst>
                    <a:ext uri="{FF2B5EF4-FFF2-40B4-BE49-F238E27FC236}">
                      <a16:creationId xmlns:a16="http://schemas.microsoft.com/office/drawing/2014/main" id="{9C50E285-0036-AA55-5DCF-9A05C2AC6182}"/>
                    </a:ext>
                  </a:extLst>
                </p:cNvPr>
                <p:cNvPicPr/>
                <p:nvPr/>
              </p:nvPicPr>
              <p:blipFill>
                <a:blip r:embed="rId71"/>
                <a:stretch>
                  <a:fillRect/>
                </a:stretch>
              </p:blipFill>
              <p:spPr>
                <a:xfrm>
                  <a:off x="10087038" y="3705013"/>
                  <a:ext cx="386280" cy="85680"/>
                </a:xfrm>
                <a:prstGeom prst="rect">
                  <a:avLst/>
                </a:prstGeom>
              </p:spPr>
            </p:pic>
          </mc:Fallback>
        </mc:AlternateContent>
      </p:grpSp>
      <p:grpSp>
        <p:nvGrpSpPr>
          <p:cNvPr id="57" name="Group 56">
            <a:extLst>
              <a:ext uri="{FF2B5EF4-FFF2-40B4-BE49-F238E27FC236}">
                <a16:creationId xmlns:a16="http://schemas.microsoft.com/office/drawing/2014/main" id="{023E2C5E-639D-76B5-2B80-30A020C6F1D1}"/>
              </a:ext>
            </a:extLst>
          </p:cNvPr>
          <p:cNvGrpSpPr/>
          <p:nvPr/>
        </p:nvGrpSpPr>
        <p:grpSpPr>
          <a:xfrm>
            <a:off x="10827918" y="3533293"/>
            <a:ext cx="1470960" cy="227520"/>
            <a:chOff x="10827918" y="3533293"/>
            <a:chExt cx="1470960" cy="227520"/>
          </a:xfrm>
        </p:grpSpPr>
        <mc:AlternateContent xmlns:mc="http://schemas.openxmlformats.org/markup-compatibility/2006">
          <mc:Choice xmlns:p14="http://schemas.microsoft.com/office/powerpoint/2010/main" Requires="p14">
            <p:contentPart p14:bwMode="auto" r:id="rId72">
              <p14:nvContentPartPr>
                <p14:cNvPr id="50" name="Ink 49">
                  <a:extLst>
                    <a:ext uri="{FF2B5EF4-FFF2-40B4-BE49-F238E27FC236}">
                      <a16:creationId xmlns:a16="http://schemas.microsoft.com/office/drawing/2014/main" id="{953A2B94-46D4-4EB6-C6E7-C2DE43BBED32}"/>
                    </a:ext>
                  </a:extLst>
                </p14:cNvPr>
                <p14:cNvContentPartPr/>
                <p14:nvPr/>
              </p14:nvContentPartPr>
              <p14:xfrm>
                <a:off x="10827918" y="3633733"/>
                <a:ext cx="403920" cy="114120"/>
              </p14:xfrm>
            </p:contentPart>
          </mc:Choice>
          <mc:Fallback>
            <p:pic>
              <p:nvPicPr>
                <p:cNvPr id="50" name="Ink 49">
                  <a:extLst>
                    <a:ext uri="{FF2B5EF4-FFF2-40B4-BE49-F238E27FC236}">
                      <a16:creationId xmlns:a16="http://schemas.microsoft.com/office/drawing/2014/main" id="{953A2B94-46D4-4EB6-C6E7-C2DE43BBED32}"/>
                    </a:ext>
                  </a:extLst>
                </p:cNvPr>
                <p:cNvPicPr/>
                <p:nvPr/>
              </p:nvPicPr>
              <p:blipFill>
                <a:blip r:embed="rId73"/>
                <a:stretch>
                  <a:fillRect/>
                </a:stretch>
              </p:blipFill>
              <p:spPr>
                <a:xfrm>
                  <a:off x="10819278" y="3625093"/>
                  <a:ext cx="42156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1" name="Ink 50">
                  <a:extLst>
                    <a:ext uri="{FF2B5EF4-FFF2-40B4-BE49-F238E27FC236}">
                      <a16:creationId xmlns:a16="http://schemas.microsoft.com/office/drawing/2014/main" id="{61B598A5-BA85-C3CB-A9C9-2062E8C2FB45}"/>
                    </a:ext>
                  </a:extLst>
                </p14:cNvPr>
                <p14:cNvContentPartPr/>
                <p14:nvPr/>
              </p14:nvContentPartPr>
              <p14:xfrm>
                <a:off x="11533878" y="3533293"/>
                <a:ext cx="279720" cy="227520"/>
              </p14:xfrm>
            </p:contentPart>
          </mc:Choice>
          <mc:Fallback>
            <p:pic>
              <p:nvPicPr>
                <p:cNvPr id="51" name="Ink 50">
                  <a:extLst>
                    <a:ext uri="{FF2B5EF4-FFF2-40B4-BE49-F238E27FC236}">
                      <a16:creationId xmlns:a16="http://schemas.microsoft.com/office/drawing/2014/main" id="{61B598A5-BA85-C3CB-A9C9-2062E8C2FB45}"/>
                    </a:ext>
                  </a:extLst>
                </p:cNvPr>
                <p:cNvPicPr/>
                <p:nvPr/>
              </p:nvPicPr>
              <p:blipFill>
                <a:blip r:embed="rId75"/>
                <a:stretch>
                  <a:fillRect/>
                </a:stretch>
              </p:blipFill>
              <p:spPr>
                <a:xfrm>
                  <a:off x="11524878" y="3524653"/>
                  <a:ext cx="29736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2" name="Ink 51">
                  <a:extLst>
                    <a:ext uri="{FF2B5EF4-FFF2-40B4-BE49-F238E27FC236}">
                      <a16:creationId xmlns:a16="http://schemas.microsoft.com/office/drawing/2014/main" id="{19D04184-1B48-4F94-10A4-6821DF4597E3}"/>
                    </a:ext>
                  </a:extLst>
                </p14:cNvPr>
                <p14:cNvContentPartPr/>
                <p14:nvPr/>
              </p14:nvContentPartPr>
              <p14:xfrm>
                <a:off x="11844558" y="3622933"/>
                <a:ext cx="100440" cy="133200"/>
              </p14:xfrm>
            </p:contentPart>
          </mc:Choice>
          <mc:Fallback>
            <p:pic>
              <p:nvPicPr>
                <p:cNvPr id="52" name="Ink 51">
                  <a:extLst>
                    <a:ext uri="{FF2B5EF4-FFF2-40B4-BE49-F238E27FC236}">
                      <a16:creationId xmlns:a16="http://schemas.microsoft.com/office/drawing/2014/main" id="{19D04184-1B48-4F94-10A4-6821DF4597E3}"/>
                    </a:ext>
                  </a:extLst>
                </p:cNvPr>
                <p:cNvPicPr/>
                <p:nvPr/>
              </p:nvPicPr>
              <p:blipFill>
                <a:blip r:embed="rId77"/>
                <a:stretch>
                  <a:fillRect/>
                </a:stretch>
              </p:blipFill>
              <p:spPr>
                <a:xfrm>
                  <a:off x="11835918" y="3614293"/>
                  <a:ext cx="11808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3" name="Ink 52">
                  <a:extLst>
                    <a:ext uri="{FF2B5EF4-FFF2-40B4-BE49-F238E27FC236}">
                      <a16:creationId xmlns:a16="http://schemas.microsoft.com/office/drawing/2014/main" id="{2FC5A403-691F-F223-D8A2-DEFF5721628F}"/>
                    </a:ext>
                  </a:extLst>
                </p14:cNvPr>
                <p14:cNvContentPartPr/>
                <p14:nvPr/>
              </p14:nvContentPartPr>
              <p14:xfrm>
                <a:off x="12052998" y="3546253"/>
                <a:ext cx="22320" cy="190080"/>
              </p14:xfrm>
            </p:contentPart>
          </mc:Choice>
          <mc:Fallback>
            <p:pic>
              <p:nvPicPr>
                <p:cNvPr id="53" name="Ink 52">
                  <a:extLst>
                    <a:ext uri="{FF2B5EF4-FFF2-40B4-BE49-F238E27FC236}">
                      <a16:creationId xmlns:a16="http://schemas.microsoft.com/office/drawing/2014/main" id="{2FC5A403-691F-F223-D8A2-DEFF5721628F}"/>
                    </a:ext>
                  </a:extLst>
                </p:cNvPr>
                <p:cNvPicPr/>
                <p:nvPr/>
              </p:nvPicPr>
              <p:blipFill>
                <a:blip r:embed="rId79"/>
                <a:stretch>
                  <a:fillRect/>
                </a:stretch>
              </p:blipFill>
              <p:spPr>
                <a:xfrm>
                  <a:off x="12043998" y="3537613"/>
                  <a:ext cx="3996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4" name="Ink 53">
                  <a:extLst>
                    <a:ext uri="{FF2B5EF4-FFF2-40B4-BE49-F238E27FC236}">
                      <a16:creationId xmlns:a16="http://schemas.microsoft.com/office/drawing/2014/main" id="{59D34151-AD72-EEE9-FBA0-06CFABF358AE}"/>
                    </a:ext>
                  </a:extLst>
                </p14:cNvPr>
                <p14:cNvContentPartPr/>
                <p14:nvPr/>
              </p14:nvContentPartPr>
              <p14:xfrm>
                <a:off x="11951838" y="3621853"/>
                <a:ext cx="172440" cy="22680"/>
              </p14:xfrm>
            </p:contentPart>
          </mc:Choice>
          <mc:Fallback>
            <p:pic>
              <p:nvPicPr>
                <p:cNvPr id="54" name="Ink 53">
                  <a:extLst>
                    <a:ext uri="{FF2B5EF4-FFF2-40B4-BE49-F238E27FC236}">
                      <a16:creationId xmlns:a16="http://schemas.microsoft.com/office/drawing/2014/main" id="{59D34151-AD72-EEE9-FBA0-06CFABF358AE}"/>
                    </a:ext>
                  </a:extLst>
                </p:cNvPr>
                <p:cNvPicPr/>
                <p:nvPr/>
              </p:nvPicPr>
              <p:blipFill>
                <a:blip r:embed="rId81"/>
                <a:stretch>
                  <a:fillRect/>
                </a:stretch>
              </p:blipFill>
              <p:spPr>
                <a:xfrm>
                  <a:off x="11942838" y="3612853"/>
                  <a:ext cx="19008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083F8B49-F058-AC8D-0378-709A5DC64F77}"/>
                    </a:ext>
                  </a:extLst>
                </p14:cNvPr>
                <p14:cNvContentPartPr/>
                <p14:nvPr/>
              </p14:nvContentPartPr>
              <p14:xfrm>
                <a:off x="12272958" y="3703573"/>
                <a:ext cx="25920" cy="35280"/>
              </p14:xfrm>
            </p:contentPart>
          </mc:Choice>
          <mc:Fallback>
            <p:pic>
              <p:nvPicPr>
                <p:cNvPr id="55" name="Ink 54">
                  <a:extLst>
                    <a:ext uri="{FF2B5EF4-FFF2-40B4-BE49-F238E27FC236}">
                      <a16:creationId xmlns:a16="http://schemas.microsoft.com/office/drawing/2014/main" id="{083F8B49-F058-AC8D-0378-709A5DC64F77}"/>
                    </a:ext>
                  </a:extLst>
                </p:cNvPr>
                <p:cNvPicPr/>
                <p:nvPr/>
              </p:nvPicPr>
              <p:blipFill>
                <a:blip r:embed="rId83"/>
                <a:stretch>
                  <a:fillRect/>
                </a:stretch>
              </p:blipFill>
              <p:spPr>
                <a:xfrm>
                  <a:off x="12264318" y="3694573"/>
                  <a:ext cx="43560" cy="52920"/>
                </a:xfrm>
                <a:prstGeom prst="rect">
                  <a:avLst/>
                </a:prstGeom>
              </p:spPr>
            </p:pic>
          </mc:Fallback>
        </mc:AlternateContent>
      </p:grpSp>
      <p:grpSp>
        <p:nvGrpSpPr>
          <p:cNvPr id="67" name="Group 66">
            <a:extLst>
              <a:ext uri="{FF2B5EF4-FFF2-40B4-BE49-F238E27FC236}">
                <a16:creationId xmlns:a16="http://schemas.microsoft.com/office/drawing/2014/main" id="{8A41B706-C1B1-A395-DEB8-885F50761B34}"/>
              </a:ext>
            </a:extLst>
          </p:cNvPr>
          <p:cNvGrpSpPr/>
          <p:nvPr/>
        </p:nvGrpSpPr>
        <p:grpSpPr>
          <a:xfrm>
            <a:off x="9510678" y="3983653"/>
            <a:ext cx="1591920" cy="376560"/>
            <a:chOff x="9510678" y="3983653"/>
            <a:chExt cx="1591920" cy="376560"/>
          </a:xfrm>
        </p:grpSpPr>
        <mc:AlternateContent xmlns:mc="http://schemas.openxmlformats.org/markup-compatibility/2006">
          <mc:Choice xmlns:p14="http://schemas.microsoft.com/office/powerpoint/2010/main" Requires="p14">
            <p:contentPart p14:bwMode="auto" r:id="rId84">
              <p14:nvContentPartPr>
                <p14:cNvPr id="60" name="Ink 59">
                  <a:extLst>
                    <a:ext uri="{FF2B5EF4-FFF2-40B4-BE49-F238E27FC236}">
                      <a16:creationId xmlns:a16="http://schemas.microsoft.com/office/drawing/2014/main" id="{8CD3745F-7AB6-F39B-350B-0F96E220D5BD}"/>
                    </a:ext>
                  </a:extLst>
                </p14:cNvPr>
                <p14:cNvContentPartPr/>
                <p14:nvPr/>
              </p14:nvContentPartPr>
              <p14:xfrm>
                <a:off x="9510678" y="4085533"/>
                <a:ext cx="88920" cy="274680"/>
              </p14:xfrm>
            </p:contentPart>
          </mc:Choice>
          <mc:Fallback>
            <p:pic>
              <p:nvPicPr>
                <p:cNvPr id="60" name="Ink 59">
                  <a:extLst>
                    <a:ext uri="{FF2B5EF4-FFF2-40B4-BE49-F238E27FC236}">
                      <a16:creationId xmlns:a16="http://schemas.microsoft.com/office/drawing/2014/main" id="{8CD3745F-7AB6-F39B-350B-0F96E220D5BD}"/>
                    </a:ext>
                  </a:extLst>
                </p:cNvPr>
                <p:cNvPicPr/>
                <p:nvPr/>
              </p:nvPicPr>
              <p:blipFill>
                <a:blip r:embed="rId85"/>
                <a:stretch>
                  <a:fillRect/>
                </a:stretch>
              </p:blipFill>
              <p:spPr>
                <a:xfrm>
                  <a:off x="9501678" y="4076533"/>
                  <a:ext cx="10656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1" name="Ink 60">
                  <a:extLst>
                    <a:ext uri="{FF2B5EF4-FFF2-40B4-BE49-F238E27FC236}">
                      <a16:creationId xmlns:a16="http://schemas.microsoft.com/office/drawing/2014/main" id="{BCAEE139-B14B-2984-02E4-2C4FCB6078F6}"/>
                    </a:ext>
                  </a:extLst>
                </p14:cNvPr>
                <p14:cNvContentPartPr/>
                <p14:nvPr/>
              </p14:nvContentPartPr>
              <p14:xfrm>
                <a:off x="9564678" y="4172653"/>
                <a:ext cx="140760" cy="61560"/>
              </p14:xfrm>
            </p:contentPart>
          </mc:Choice>
          <mc:Fallback>
            <p:pic>
              <p:nvPicPr>
                <p:cNvPr id="61" name="Ink 60">
                  <a:extLst>
                    <a:ext uri="{FF2B5EF4-FFF2-40B4-BE49-F238E27FC236}">
                      <a16:creationId xmlns:a16="http://schemas.microsoft.com/office/drawing/2014/main" id="{BCAEE139-B14B-2984-02E4-2C4FCB6078F6}"/>
                    </a:ext>
                  </a:extLst>
                </p:cNvPr>
                <p:cNvPicPr/>
                <p:nvPr/>
              </p:nvPicPr>
              <p:blipFill>
                <a:blip r:embed="rId87"/>
                <a:stretch>
                  <a:fillRect/>
                </a:stretch>
              </p:blipFill>
              <p:spPr>
                <a:xfrm>
                  <a:off x="9556038" y="4163653"/>
                  <a:ext cx="15840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2" name="Ink 61">
                  <a:extLst>
                    <a:ext uri="{FF2B5EF4-FFF2-40B4-BE49-F238E27FC236}">
                      <a16:creationId xmlns:a16="http://schemas.microsoft.com/office/drawing/2014/main" id="{83F941F6-741D-4F28-EB89-CBF1B4A39AA9}"/>
                    </a:ext>
                  </a:extLst>
                </p14:cNvPr>
                <p14:cNvContentPartPr/>
                <p14:nvPr/>
              </p14:nvContentPartPr>
              <p14:xfrm>
                <a:off x="9701478" y="4015333"/>
                <a:ext cx="54720" cy="264240"/>
              </p14:xfrm>
            </p:contentPart>
          </mc:Choice>
          <mc:Fallback>
            <p:pic>
              <p:nvPicPr>
                <p:cNvPr id="62" name="Ink 61">
                  <a:extLst>
                    <a:ext uri="{FF2B5EF4-FFF2-40B4-BE49-F238E27FC236}">
                      <a16:creationId xmlns:a16="http://schemas.microsoft.com/office/drawing/2014/main" id="{83F941F6-741D-4F28-EB89-CBF1B4A39AA9}"/>
                    </a:ext>
                  </a:extLst>
                </p:cNvPr>
                <p:cNvPicPr/>
                <p:nvPr/>
              </p:nvPicPr>
              <p:blipFill>
                <a:blip r:embed="rId89"/>
                <a:stretch>
                  <a:fillRect/>
                </a:stretch>
              </p:blipFill>
              <p:spPr>
                <a:xfrm>
                  <a:off x="9692478" y="4006693"/>
                  <a:ext cx="72360" cy="2818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3" name="Ink 62">
                  <a:extLst>
                    <a:ext uri="{FF2B5EF4-FFF2-40B4-BE49-F238E27FC236}">
                      <a16:creationId xmlns:a16="http://schemas.microsoft.com/office/drawing/2014/main" id="{E65C0C60-CD14-5AE1-ABE1-3CA93D227F8C}"/>
                    </a:ext>
                  </a:extLst>
                </p14:cNvPr>
                <p14:cNvContentPartPr/>
                <p14:nvPr/>
              </p14:nvContentPartPr>
              <p14:xfrm>
                <a:off x="9852318" y="4211173"/>
                <a:ext cx="54720" cy="22680"/>
              </p14:xfrm>
            </p:contentPart>
          </mc:Choice>
          <mc:Fallback>
            <p:pic>
              <p:nvPicPr>
                <p:cNvPr id="63" name="Ink 62">
                  <a:extLst>
                    <a:ext uri="{FF2B5EF4-FFF2-40B4-BE49-F238E27FC236}">
                      <a16:creationId xmlns:a16="http://schemas.microsoft.com/office/drawing/2014/main" id="{E65C0C60-CD14-5AE1-ABE1-3CA93D227F8C}"/>
                    </a:ext>
                  </a:extLst>
                </p:cNvPr>
                <p:cNvPicPr/>
                <p:nvPr/>
              </p:nvPicPr>
              <p:blipFill>
                <a:blip r:embed="rId91"/>
                <a:stretch>
                  <a:fillRect/>
                </a:stretch>
              </p:blipFill>
              <p:spPr>
                <a:xfrm>
                  <a:off x="9843678" y="4202533"/>
                  <a:ext cx="7236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4" name="Ink 63">
                  <a:extLst>
                    <a:ext uri="{FF2B5EF4-FFF2-40B4-BE49-F238E27FC236}">
                      <a16:creationId xmlns:a16="http://schemas.microsoft.com/office/drawing/2014/main" id="{19023835-7169-9B82-35F2-E4677E5F6D5C}"/>
                    </a:ext>
                  </a:extLst>
                </p14:cNvPr>
                <p14:cNvContentPartPr/>
                <p14:nvPr/>
              </p14:nvContentPartPr>
              <p14:xfrm>
                <a:off x="9962478" y="3983653"/>
                <a:ext cx="185400" cy="360000"/>
              </p14:xfrm>
            </p:contentPart>
          </mc:Choice>
          <mc:Fallback>
            <p:pic>
              <p:nvPicPr>
                <p:cNvPr id="64" name="Ink 63">
                  <a:extLst>
                    <a:ext uri="{FF2B5EF4-FFF2-40B4-BE49-F238E27FC236}">
                      <a16:creationId xmlns:a16="http://schemas.microsoft.com/office/drawing/2014/main" id="{19023835-7169-9B82-35F2-E4677E5F6D5C}"/>
                    </a:ext>
                  </a:extLst>
                </p:cNvPr>
                <p:cNvPicPr/>
                <p:nvPr/>
              </p:nvPicPr>
              <p:blipFill>
                <a:blip r:embed="rId93"/>
                <a:stretch>
                  <a:fillRect/>
                </a:stretch>
              </p:blipFill>
              <p:spPr>
                <a:xfrm>
                  <a:off x="9953478" y="3974653"/>
                  <a:ext cx="203040" cy="3776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5" name="Ink 64">
                  <a:extLst>
                    <a:ext uri="{FF2B5EF4-FFF2-40B4-BE49-F238E27FC236}">
                      <a16:creationId xmlns:a16="http://schemas.microsoft.com/office/drawing/2014/main" id="{D8C5293C-E46C-60AC-BBAD-17D0268AAD0C}"/>
                    </a:ext>
                  </a:extLst>
                </p14:cNvPr>
                <p14:cNvContentPartPr/>
                <p14:nvPr/>
              </p14:nvContentPartPr>
              <p14:xfrm>
                <a:off x="10192878" y="4007773"/>
                <a:ext cx="649080" cy="271800"/>
              </p14:xfrm>
            </p:contentPart>
          </mc:Choice>
          <mc:Fallback>
            <p:pic>
              <p:nvPicPr>
                <p:cNvPr id="65" name="Ink 64">
                  <a:extLst>
                    <a:ext uri="{FF2B5EF4-FFF2-40B4-BE49-F238E27FC236}">
                      <a16:creationId xmlns:a16="http://schemas.microsoft.com/office/drawing/2014/main" id="{D8C5293C-E46C-60AC-BBAD-17D0268AAD0C}"/>
                    </a:ext>
                  </a:extLst>
                </p:cNvPr>
                <p:cNvPicPr/>
                <p:nvPr/>
              </p:nvPicPr>
              <p:blipFill>
                <a:blip r:embed="rId95"/>
                <a:stretch>
                  <a:fillRect/>
                </a:stretch>
              </p:blipFill>
              <p:spPr>
                <a:xfrm>
                  <a:off x="10183878" y="3999133"/>
                  <a:ext cx="66672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6" name="Ink 65">
                  <a:extLst>
                    <a:ext uri="{FF2B5EF4-FFF2-40B4-BE49-F238E27FC236}">
                      <a16:creationId xmlns:a16="http://schemas.microsoft.com/office/drawing/2014/main" id="{546F1C8B-18D8-8EC3-1C2C-9EC551C0FE43}"/>
                    </a:ext>
                  </a:extLst>
                </p14:cNvPr>
                <p14:cNvContentPartPr/>
                <p14:nvPr/>
              </p14:nvContentPartPr>
              <p14:xfrm>
                <a:off x="11047518" y="4155013"/>
                <a:ext cx="55080" cy="35280"/>
              </p14:xfrm>
            </p:contentPart>
          </mc:Choice>
          <mc:Fallback>
            <p:pic>
              <p:nvPicPr>
                <p:cNvPr id="66" name="Ink 65">
                  <a:extLst>
                    <a:ext uri="{FF2B5EF4-FFF2-40B4-BE49-F238E27FC236}">
                      <a16:creationId xmlns:a16="http://schemas.microsoft.com/office/drawing/2014/main" id="{546F1C8B-18D8-8EC3-1C2C-9EC551C0FE43}"/>
                    </a:ext>
                  </a:extLst>
                </p:cNvPr>
                <p:cNvPicPr/>
                <p:nvPr/>
              </p:nvPicPr>
              <p:blipFill>
                <a:blip r:embed="rId97"/>
                <a:stretch>
                  <a:fillRect/>
                </a:stretch>
              </p:blipFill>
              <p:spPr>
                <a:xfrm>
                  <a:off x="11038518" y="4146373"/>
                  <a:ext cx="72720" cy="52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8">
            <p14:nvContentPartPr>
              <p14:cNvPr id="68" name="Ink 67">
                <a:extLst>
                  <a:ext uri="{FF2B5EF4-FFF2-40B4-BE49-F238E27FC236}">
                    <a16:creationId xmlns:a16="http://schemas.microsoft.com/office/drawing/2014/main" id="{C7835180-7F86-14EF-08F2-81B382BDAF85}"/>
                  </a:ext>
                </a:extLst>
              </p14:cNvPr>
              <p14:cNvContentPartPr/>
              <p14:nvPr/>
            </p14:nvContentPartPr>
            <p14:xfrm>
              <a:off x="9802638" y="4502773"/>
              <a:ext cx="924480" cy="86760"/>
            </p14:xfrm>
          </p:contentPart>
        </mc:Choice>
        <mc:Fallback>
          <p:pic>
            <p:nvPicPr>
              <p:cNvPr id="68" name="Ink 67">
                <a:extLst>
                  <a:ext uri="{FF2B5EF4-FFF2-40B4-BE49-F238E27FC236}">
                    <a16:creationId xmlns:a16="http://schemas.microsoft.com/office/drawing/2014/main" id="{C7835180-7F86-14EF-08F2-81B382BDAF85}"/>
                  </a:ext>
                </a:extLst>
              </p:cNvPr>
              <p:cNvPicPr/>
              <p:nvPr/>
            </p:nvPicPr>
            <p:blipFill>
              <a:blip r:embed="rId99"/>
              <a:stretch>
                <a:fillRect/>
              </a:stretch>
            </p:blipFill>
            <p:spPr>
              <a:xfrm>
                <a:off x="9793638" y="4493773"/>
                <a:ext cx="94212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9" name="Ink 68">
                <a:extLst>
                  <a:ext uri="{FF2B5EF4-FFF2-40B4-BE49-F238E27FC236}">
                    <a16:creationId xmlns:a16="http://schemas.microsoft.com/office/drawing/2014/main" id="{E1220D40-AC71-CF41-4869-C6EDB36D1006}"/>
                  </a:ext>
                </a:extLst>
              </p14:cNvPr>
              <p14:cNvContentPartPr/>
              <p14:nvPr/>
            </p14:nvContentPartPr>
            <p14:xfrm>
              <a:off x="10110438" y="5184253"/>
              <a:ext cx="235440" cy="43560"/>
            </p14:xfrm>
          </p:contentPart>
        </mc:Choice>
        <mc:Fallback>
          <p:pic>
            <p:nvPicPr>
              <p:cNvPr id="69" name="Ink 68">
                <a:extLst>
                  <a:ext uri="{FF2B5EF4-FFF2-40B4-BE49-F238E27FC236}">
                    <a16:creationId xmlns:a16="http://schemas.microsoft.com/office/drawing/2014/main" id="{E1220D40-AC71-CF41-4869-C6EDB36D1006}"/>
                  </a:ext>
                </a:extLst>
              </p:cNvPr>
              <p:cNvPicPr/>
              <p:nvPr/>
            </p:nvPicPr>
            <p:blipFill>
              <a:blip r:embed="rId101"/>
              <a:stretch>
                <a:fillRect/>
              </a:stretch>
            </p:blipFill>
            <p:spPr>
              <a:xfrm>
                <a:off x="10101798" y="5175253"/>
                <a:ext cx="25308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3" name="Ink 82">
                <a:extLst>
                  <a:ext uri="{FF2B5EF4-FFF2-40B4-BE49-F238E27FC236}">
                    <a16:creationId xmlns:a16="http://schemas.microsoft.com/office/drawing/2014/main" id="{0F20F267-81C8-4872-6DAC-28DFAA324214}"/>
                  </a:ext>
                </a:extLst>
              </p14:cNvPr>
              <p14:cNvContentPartPr/>
              <p14:nvPr/>
            </p14:nvContentPartPr>
            <p14:xfrm>
              <a:off x="8523918" y="6869413"/>
              <a:ext cx="196560" cy="95040"/>
            </p14:xfrm>
          </p:contentPart>
        </mc:Choice>
        <mc:Fallback>
          <p:pic>
            <p:nvPicPr>
              <p:cNvPr id="83" name="Ink 82">
                <a:extLst>
                  <a:ext uri="{FF2B5EF4-FFF2-40B4-BE49-F238E27FC236}">
                    <a16:creationId xmlns:a16="http://schemas.microsoft.com/office/drawing/2014/main" id="{0F20F267-81C8-4872-6DAC-28DFAA324214}"/>
                  </a:ext>
                </a:extLst>
              </p:cNvPr>
              <p:cNvPicPr/>
              <p:nvPr/>
            </p:nvPicPr>
            <p:blipFill>
              <a:blip r:embed="rId103"/>
              <a:stretch>
                <a:fillRect/>
              </a:stretch>
            </p:blipFill>
            <p:spPr>
              <a:xfrm>
                <a:off x="8515278" y="6860413"/>
                <a:ext cx="21420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4" name="Ink 83">
                <a:extLst>
                  <a:ext uri="{FF2B5EF4-FFF2-40B4-BE49-F238E27FC236}">
                    <a16:creationId xmlns:a16="http://schemas.microsoft.com/office/drawing/2014/main" id="{E991033C-1596-44E1-0AC4-727C9298BE52}"/>
                  </a:ext>
                </a:extLst>
              </p14:cNvPr>
              <p14:cNvContentPartPr/>
              <p14:nvPr/>
            </p14:nvContentPartPr>
            <p14:xfrm>
              <a:off x="8580438" y="6954013"/>
              <a:ext cx="208080" cy="92160"/>
            </p14:xfrm>
          </p:contentPart>
        </mc:Choice>
        <mc:Fallback>
          <p:pic>
            <p:nvPicPr>
              <p:cNvPr id="84" name="Ink 83">
                <a:extLst>
                  <a:ext uri="{FF2B5EF4-FFF2-40B4-BE49-F238E27FC236}">
                    <a16:creationId xmlns:a16="http://schemas.microsoft.com/office/drawing/2014/main" id="{E991033C-1596-44E1-0AC4-727C9298BE52}"/>
                  </a:ext>
                </a:extLst>
              </p:cNvPr>
              <p:cNvPicPr/>
              <p:nvPr/>
            </p:nvPicPr>
            <p:blipFill>
              <a:blip r:embed="rId105"/>
              <a:stretch>
                <a:fillRect/>
              </a:stretch>
            </p:blipFill>
            <p:spPr>
              <a:xfrm>
                <a:off x="8571798" y="6945373"/>
                <a:ext cx="22572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5" name="Ink 84">
                <a:extLst>
                  <a:ext uri="{FF2B5EF4-FFF2-40B4-BE49-F238E27FC236}">
                    <a16:creationId xmlns:a16="http://schemas.microsoft.com/office/drawing/2014/main" id="{8C927926-EB33-7533-6E5A-D49237698248}"/>
                  </a:ext>
                </a:extLst>
              </p14:cNvPr>
              <p14:cNvContentPartPr/>
              <p14:nvPr/>
            </p14:nvContentPartPr>
            <p14:xfrm>
              <a:off x="8716518" y="6810733"/>
              <a:ext cx="143280" cy="221400"/>
            </p14:xfrm>
          </p:contentPart>
        </mc:Choice>
        <mc:Fallback>
          <p:pic>
            <p:nvPicPr>
              <p:cNvPr id="85" name="Ink 84">
                <a:extLst>
                  <a:ext uri="{FF2B5EF4-FFF2-40B4-BE49-F238E27FC236}">
                    <a16:creationId xmlns:a16="http://schemas.microsoft.com/office/drawing/2014/main" id="{8C927926-EB33-7533-6E5A-D49237698248}"/>
                  </a:ext>
                </a:extLst>
              </p:cNvPr>
              <p:cNvPicPr/>
              <p:nvPr/>
            </p:nvPicPr>
            <p:blipFill>
              <a:blip r:embed="rId107"/>
              <a:stretch>
                <a:fillRect/>
              </a:stretch>
            </p:blipFill>
            <p:spPr>
              <a:xfrm>
                <a:off x="8707878" y="6801733"/>
                <a:ext cx="16092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6" name="Ink 85">
                <a:extLst>
                  <a:ext uri="{FF2B5EF4-FFF2-40B4-BE49-F238E27FC236}">
                    <a16:creationId xmlns:a16="http://schemas.microsoft.com/office/drawing/2014/main" id="{4B8CBE25-3057-C95F-1A79-25B5BA95FFF3}"/>
                  </a:ext>
                </a:extLst>
              </p14:cNvPr>
              <p14:cNvContentPartPr/>
              <p14:nvPr/>
            </p14:nvContentPartPr>
            <p14:xfrm>
              <a:off x="8689158" y="6831973"/>
              <a:ext cx="104400" cy="211680"/>
            </p14:xfrm>
          </p:contentPart>
        </mc:Choice>
        <mc:Fallback>
          <p:pic>
            <p:nvPicPr>
              <p:cNvPr id="86" name="Ink 85">
                <a:extLst>
                  <a:ext uri="{FF2B5EF4-FFF2-40B4-BE49-F238E27FC236}">
                    <a16:creationId xmlns:a16="http://schemas.microsoft.com/office/drawing/2014/main" id="{4B8CBE25-3057-C95F-1A79-25B5BA95FFF3}"/>
                  </a:ext>
                </a:extLst>
              </p:cNvPr>
              <p:cNvPicPr/>
              <p:nvPr/>
            </p:nvPicPr>
            <p:blipFill>
              <a:blip r:embed="rId109"/>
              <a:stretch>
                <a:fillRect/>
              </a:stretch>
            </p:blipFill>
            <p:spPr>
              <a:xfrm>
                <a:off x="8680158" y="6822973"/>
                <a:ext cx="122040" cy="229320"/>
              </a:xfrm>
              <a:prstGeom prst="rect">
                <a:avLst/>
              </a:prstGeom>
            </p:spPr>
          </p:pic>
        </mc:Fallback>
      </mc:AlternateContent>
      <p:grpSp>
        <p:nvGrpSpPr>
          <p:cNvPr id="132" name="Group 131">
            <a:extLst>
              <a:ext uri="{FF2B5EF4-FFF2-40B4-BE49-F238E27FC236}">
                <a16:creationId xmlns:a16="http://schemas.microsoft.com/office/drawing/2014/main" id="{8DA414CF-A35C-F638-FA41-4CA364F5BD8C}"/>
              </a:ext>
            </a:extLst>
          </p:cNvPr>
          <p:cNvGrpSpPr/>
          <p:nvPr/>
        </p:nvGrpSpPr>
        <p:grpSpPr>
          <a:xfrm>
            <a:off x="9106398" y="5507893"/>
            <a:ext cx="3421440" cy="1743480"/>
            <a:chOff x="9106398" y="5507893"/>
            <a:chExt cx="3421440" cy="1743480"/>
          </a:xfrm>
        </p:grpSpPr>
        <mc:AlternateContent xmlns:mc="http://schemas.openxmlformats.org/markup-compatibility/2006">
          <mc:Choice xmlns:p14="http://schemas.microsoft.com/office/powerpoint/2010/main" Requires="p14">
            <p:contentPart p14:bwMode="auto" r:id="rId110">
              <p14:nvContentPartPr>
                <p14:cNvPr id="70" name="Ink 69">
                  <a:extLst>
                    <a:ext uri="{FF2B5EF4-FFF2-40B4-BE49-F238E27FC236}">
                      <a16:creationId xmlns:a16="http://schemas.microsoft.com/office/drawing/2014/main" id="{DB4EDF47-911C-36FC-2EA2-A4400F6D405C}"/>
                    </a:ext>
                  </a:extLst>
                </p14:cNvPr>
                <p14:cNvContentPartPr/>
                <p14:nvPr/>
              </p14:nvContentPartPr>
              <p14:xfrm>
                <a:off x="9828558" y="6138973"/>
                <a:ext cx="37800" cy="148320"/>
              </p14:xfrm>
            </p:contentPart>
          </mc:Choice>
          <mc:Fallback>
            <p:pic>
              <p:nvPicPr>
                <p:cNvPr id="70" name="Ink 69">
                  <a:extLst>
                    <a:ext uri="{FF2B5EF4-FFF2-40B4-BE49-F238E27FC236}">
                      <a16:creationId xmlns:a16="http://schemas.microsoft.com/office/drawing/2014/main" id="{DB4EDF47-911C-36FC-2EA2-A4400F6D405C}"/>
                    </a:ext>
                  </a:extLst>
                </p:cNvPr>
                <p:cNvPicPr/>
                <p:nvPr/>
              </p:nvPicPr>
              <p:blipFill>
                <a:blip r:embed="rId111"/>
                <a:stretch>
                  <a:fillRect/>
                </a:stretch>
              </p:blipFill>
              <p:spPr>
                <a:xfrm>
                  <a:off x="9819918" y="6130333"/>
                  <a:ext cx="5544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1" name="Ink 70">
                  <a:extLst>
                    <a:ext uri="{FF2B5EF4-FFF2-40B4-BE49-F238E27FC236}">
                      <a16:creationId xmlns:a16="http://schemas.microsoft.com/office/drawing/2014/main" id="{C92A6662-FF25-5772-DC27-BC552C371C4F}"/>
                    </a:ext>
                  </a:extLst>
                </p14:cNvPr>
                <p14:cNvContentPartPr/>
                <p14:nvPr/>
              </p14:nvContentPartPr>
              <p14:xfrm>
                <a:off x="9769518" y="6068053"/>
                <a:ext cx="37800" cy="8640"/>
              </p14:xfrm>
            </p:contentPart>
          </mc:Choice>
          <mc:Fallback>
            <p:pic>
              <p:nvPicPr>
                <p:cNvPr id="71" name="Ink 70">
                  <a:extLst>
                    <a:ext uri="{FF2B5EF4-FFF2-40B4-BE49-F238E27FC236}">
                      <a16:creationId xmlns:a16="http://schemas.microsoft.com/office/drawing/2014/main" id="{C92A6662-FF25-5772-DC27-BC552C371C4F}"/>
                    </a:ext>
                  </a:extLst>
                </p:cNvPr>
                <p:cNvPicPr/>
                <p:nvPr/>
              </p:nvPicPr>
              <p:blipFill>
                <a:blip r:embed="rId113"/>
                <a:stretch>
                  <a:fillRect/>
                </a:stretch>
              </p:blipFill>
              <p:spPr>
                <a:xfrm>
                  <a:off x="9760518" y="6059053"/>
                  <a:ext cx="5544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2" name="Ink 71">
                  <a:extLst>
                    <a:ext uri="{FF2B5EF4-FFF2-40B4-BE49-F238E27FC236}">
                      <a16:creationId xmlns:a16="http://schemas.microsoft.com/office/drawing/2014/main" id="{1122D46F-676D-2BF9-E398-346D19321CB0}"/>
                    </a:ext>
                  </a:extLst>
                </p14:cNvPr>
                <p14:cNvContentPartPr/>
                <p14:nvPr/>
              </p14:nvContentPartPr>
              <p14:xfrm>
                <a:off x="9950958" y="6091453"/>
                <a:ext cx="170640" cy="153360"/>
              </p14:xfrm>
            </p:contentPart>
          </mc:Choice>
          <mc:Fallback>
            <p:pic>
              <p:nvPicPr>
                <p:cNvPr id="72" name="Ink 71">
                  <a:extLst>
                    <a:ext uri="{FF2B5EF4-FFF2-40B4-BE49-F238E27FC236}">
                      <a16:creationId xmlns:a16="http://schemas.microsoft.com/office/drawing/2014/main" id="{1122D46F-676D-2BF9-E398-346D19321CB0}"/>
                    </a:ext>
                  </a:extLst>
                </p:cNvPr>
                <p:cNvPicPr/>
                <p:nvPr/>
              </p:nvPicPr>
              <p:blipFill>
                <a:blip r:embed="rId115"/>
                <a:stretch>
                  <a:fillRect/>
                </a:stretch>
              </p:blipFill>
              <p:spPr>
                <a:xfrm>
                  <a:off x="9941958" y="6082453"/>
                  <a:ext cx="18828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3" name="Ink 72">
                  <a:extLst>
                    <a:ext uri="{FF2B5EF4-FFF2-40B4-BE49-F238E27FC236}">
                      <a16:creationId xmlns:a16="http://schemas.microsoft.com/office/drawing/2014/main" id="{F8CE34C4-B5DF-955F-45CB-17C1173C057C}"/>
                    </a:ext>
                  </a:extLst>
                </p14:cNvPr>
                <p14:cNvContentPartPr/>
                <p14:nvPr/>
              </p14:nvContentPartPr>
              <p14:xfrm>
                <a:off x="10174878" y="5616973"/>
                <a:ext cx="900720" cy="554040"/>
              </p14:xfrm>
            </p:contentPart>
          </mc:Choice>
          <mc:Fallback>
            <p:pic>
              <p:nvPicPr>
                <p:cNvPr id="73" name="Ink 72">
                  <a:extLst>
                    <a:ext uri="{FF2B5EF4-FFF2-40B4-BE49-F238E27FC236}">
                      <a16:creationId xmlns:a16="http://schemas.microsoft.com/office/drawing/2014/main" id="{F8CE34C4-B5DF-955F-45CB-17C1173C057C}"/>
                    </a:ext>
                  </a:extLst>
                </p:cNvPr>
                <p:cNvPicPr/>
                <p:nvPr/>
              </p:nvPicPr>
              <p:blipFill>
                <a:blip r:embed="rId117"/>
                <a:stretch>
                  <a:fillRect/>
                </a:stretch>
              </p:blipFill>
              <p:spPr>
                <a:xfrm>
                  <a:off x="10166238" y="5607973"/>
                  <a:ext cx="918360" cy="5716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4" name="Ink 73">
                  <a:extLst>
                    <a:ext uri="{FF2B5EF4-FFF2-40B4-BE49-F238E27FC236}">
                      <a16:creationId xmlns:a16="http://schemas.microsoft.com/office/drawing/2014/main" id="{73CC91F1-6F44-0487-7286-83627558116E}"/>
                    </a:ext>
                  </a:extLst>
                </p14:cNvPr>
                <p14:cNvContentPartPr/>
                <p14:nvPr/>
              </p14:nvContentPartPr>
              <p14:xfrm>
                <a:off x="11321838" y="5662693"/>
                <a:ext cx="27360" cy="300960"/>
              </p14:xfrm>
            </p:contentPart>
          </mc:Choice>
          <mc:Fallback>
            <p:pic>
              <p:nvPicPr>
                <p:cNvPr id="74" name="Ink 73">
                  <a:extLst>
                    <a:ext uri="{FF2B5EF4-FFF2-40B4-BE49-F238E27FC236}">
                      <a16:creationId xmlns:a16="http://schemas.microsoft.com/office/drawing/2014/main" id="{73CC91F1-6F44-0487-7286-83627558116E}"/>
                    </a:ext>
                  </a:extLst>
                </p:cNvPr>
                <p:cNvPicPr/>
                <p:nvPr/>
              </p:nvPicPr>
              <p:blipFill>
                <a:blip r:embed="rId119"/>
                <a:stretch>
                  <a:fillRect/>
                </a:stretch>
              </p:blipFill>
              <p:spPr>
                <a:xfrm>
                  <a:off x="11312838" y="5653693"/>
                  <a:ext cx="45000" cy="318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5" name="Ink 74">
                  <a:extLst>
                    <a:ext uri="{FF2B5EF4-FFF2-40B4-BE49-F238E27FC236}">
                      <a16:creationId xmlns:a16="http://schemas.microsoft.com/office/drawing/2014/main" id="{D1907F63-08DA-6A49-4A40-4F6F9C3DADCA}"/>
                    </a:ext>
                  </a:extLst>
                </p14:cNvPr>
                <p14:cNvContentPartPr/>
                <p14:nvPr/>
              </p14:nvContentPartPr>
              <p14:xfrm>
                <a:off x="11281158" y="5688253"/>
                <a:ext cx="393840" cy="180360"/>
              </p14:xfrm>
            </p:contentPart>
          </mc:Choice>
          <mc:Fallback>
            <p:pic>
              <p:nvPicPr>
                <p:cNvPr id="75" name="Ink 74">
                  <a:extLst>
                    <a:ext uri="{FF2B5EF4-FFF2-40B4-BE49-F238E27FC236}">
                      <a16:creationId xmlns:a16="http://schemas.microsoft.com/office/drawing/2014/main" id="{D1907F63-08DA-6A49-4A40-4F6F9C3DADCA}"/>
                    </a:ext>
                  </a:extLst>
                </p:cNvPr>
                <p:cNvPicPr/>
                <p:nvPr/>
              </p:nvPicPr>
              <p:blipFill>
                <a:blip r:embed="rId121"/>
                <a:stretch>
                  <a:fillRect/>
                </a:stretch>
              </p:blipFill>
              <p:spPr>
                <a:xfrm>
                  <a:off x="11272518" y="5679253"/>
                  <a:ext cx="41148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6" name="Ink 75">
                  <a:extLst>
                    <a:ext uri="{FF2B5EF4-FFF2-40B4-BE49-F238E27FC236}">
                      <a16:creationId xmlns:a16="http://schemas.microsoft.com/office/drawing/2014/main" id="{D793D613-3462-FE83-CB5C-F1B72A9CEE90}"/>
                    </a:ext>
                  </a:extLst>
                </p14:cNvPr>
                <p14:cNvContentPartPr/>
                <p14:nvPr/>
              </p14:nvContentPartPr>
              <p14:xfrm>
                <a:off x="12008358" y="5623813"/>
                <a:ext cx="48240" cy="156960"/>
              </p14:xfrm>
            </p:contentPart>
          </mc:Choice>
          <mc:Fallback>
            <p:pic>
              <p:nvPicPr>
                <p:cNvPr id="76" name="Ink 75">
                  <a:extLst>
                    <a:ext uri="{FF2B5EF4-FFF2-40B4-BE49-F238E27FC236}">
                      <a16:creationId xmlns:a16="http://schemas.microsoft.com/office/drawing/2014/main" id="{D793D613-3462-FE83-CB5C-F1B72A9CEE90}"/>
                    </a:ext>
                  </a:extLst>
                </p:cNvPr>
                <p:cNvPicPr/>
                <p:nvPr/>
              </p:nvPicPr>
              <p:blipFill>
                <a:blip r:embed="rId123"/>
                <a:stretch>
                  <a:fillRect/>
                </a:stretch>
              </p:blipFill>
              <p:spPr>
                <a:xfrm>
                  <a:off x="11999718" y="5615173"/>
                  <a:ext cx="6588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77" name="Ink 76">
                  <a:extLst>
                    <a:ext uri="{FF2B5EF4-FFF2-40B4-BE49-F238E27FC236}">
                      <a16:creationId xmlns:a16="http://schemas.microsoft.com/office/drawing/2014/main" id="{1D05F58B-0E0A-4B40-DA9A-7AB107C5A7B5}"/>
                    </a:ext>
                  </a:extLst>
                </p14:cNvPr>
                <p14:cNvContentPartPr/>
                <p14:nvPr/>
              </p14:nvContentPartPr>
              <p14:xfrm>
                <a:off x="12028158" y="5507893"/>
                <a:ext cx="200880" cy="225720"/>
              </p14:xfrm>
            </p:contentPart>
          </mc:Choice>
          <mc:Fallback>
            <p:pic>
              <p:nvPicPr>
                <p:cNvPr id="77" name="Ink 76">
                  <a:extLst>
                    <a:ext uri="{FF2B5EF4-FFF2-40B4-BE49-F238E27FC236}">
                      <a16:creationId xmlns:a16="http://schemas.microsoft.com/office/drawing/2014/main" id="{1D05F58B-0E0A-4B40-DA9A-7AB107C5A7B5}"/>
                    </a:ext>
                  </a:extLst>
                </p:cNvPr>
                <p:cNvPicPr/>
                <p:nvPr/>
              </p:nvPicPr>
              <p:blipFill>
                <a:blip r:embed="rId125"/>
                <a:stretch>
                  <a:fillRect/>
                </a:stretch>
              </p:blipFill>
              <p:spPr>
                <a:xfrm>
                  <a:off x="12019158" y="5498893"/>
                  <a:ext cx="21852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78" name="Ink 77">
                  <a:extLst>
                    <a:ext uri="{FF2B5EF4-FFF2-40B4-BE49-F238E27FC236}">
                      <a16:creationId xmlns:a16="http://schemas.microsoft.com/office/drawing/2014/main" id="{9FADA8B2-90CF-DF18-B512-6902CC8449EC}"/>
                    </a:ext>
                  </a:extLst>
                </p14:cNvPr>
                <p14:cNvContentPartPr/>
                <p14:nvPr/>
              </p14:nvContentPartPr>
              <p14:xfrm>
                <a:off x="12293118" y="5604013"/>
                <a:ext cx="41400" cy="131400"/>
              </p14:xfrm>
            </p:contentPart>
          </mc:Choice>
          <mc:Fallback>
            <p:pic>
              <p:nvPicPr>
                <p:cNvPr id="78" name="Ink 77">
                  <a:extLst>
                    <a:ext uri="{FF2B5EF4-FFF2-40B4-BE49-F238E27FC236}">
                      <a16:creationId xmlns:a16="http://schemas.microsoft.com/office/drawing/2014/main" id="{9FADA8B2-90CF-DF18-B512-6902CC8449EC}"/>
                    </a:ext>
                  </a:extLst>
                </p:cNvPr>
                <p:cNvPicPr/>
                <p:nvPr/>
              </p:nvPicPr>
              <p:blipFill>
                <a:blip r:embed="rId127"/>
                <a:stretch>
                  <a:fillRect/>
                </a:stretch>
              </p:blipFill>
              <p:spPr>
                <a:xfrm>
                  <a:off x="12284118" y="5595013"/>
                  <a:ext cx="5904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79" name="Ink 78">
                  <a:extLst>
                    <a:ext uri="{FF2B5EF4-FFF2-40B4-BE49-F238E27FC236}">
                      <a16:creationId xmlns:a16="http://schemas.microsoft.com/office/drawing/2014/main" id="{A708E600-8CD9-9331-B97E-F0B589381E52}"/>
                    </a:ext>
                  </a:extLst>
                </p14:cNvPr>
                <p14:cNvContentPartPr/>
                <p14:nvPr/>
              </p14:nvContentPartPr>
              <p14:xfrm>
                <a:off x="12190878" y="5619493"/>
                <a:ext cx="205200" cy="125640"/>
              </p14:xfrm>
            </p:contentPart>
          </mc:Choice>
          <mc:Fallback>
            <p:pic>
              <p:nvPicPr>
                <p:cNvPr id="79" name="Ink 78">
                  <a:extLst>
                    <a:ext uri="{FF2B5EF4-FFF2-40B4-BE49-F238E27FC236}">
                      <a16:creationId xmlns:a16="http://schemas.microsoft.com/office/drawing/2014/main" id="{A708E600-8CD9-9331-B97E-F0B589381E52}"/>
                    </a:ext>
                  </a:extLst>
                </p:cNvPr>
                <p:cNvPicPr/>
                <p:nvPr/>
              </p:nvPicPr>
              <p:blipFill>
                <a:blip r:embed="rId129"/>
                <a:stretch>
                  <a:fillRect/>
                </a:stretch>
              </p:blipFill>
              <p:spPr>
                <a:xfrm>
                  <a:off x="12182238" y="5610493"/>
                  <a:ext cx="2228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0" name="Ink 79">
                  <a:extLst>
                    <a:ext uri="{FF2B5EF4-FFF2-40B4-BE49-F238E27FC236}">
                      <a16:creationId xmlns:a16="http://schemas.microsoft.com/office/drawing/2014/main" id="{01977C6C-91B3-7536-498E-2A7868EB97A2}"/>
                    </a:ext>
                  </a:extLst>
                </p14:cNvPr>
                <p14:cNvContentPartPr/>
                <p14:nvPr/>
              </p14:nvContentPartPr>
              <p14:xfrm>
                <a:off x="12465558" y="5742253"/>
                <a:ext cx="62280" cy="27720"/>
              </p14:xfrm>
            </p:contentPart>
          </mc:Choice>
          <mc:Fallback>
            <p:pic>
              <p:nvPicPr>
                <p:cNvPr id="80" name="Ink 79">
                  <a:extLst>
                    <a:ext uri="{FF2B5EF4-FFF2-40B4-BE49-F238E27FC236}">
                      <a16:creationId xmlns:a16="http://schemas.microsoft.com/office/drawing/2014/main" id="{01977C6C-91B3-7536-498E-2A7868EB97A2}"/>
                    </a:ext>
                  </a:extLst>
                </p:cNvPr>
                <p:cNvPicPr/>
                <p:nvPr/>
              </p:nvPicPr>
              <p:blipFill>
                <a:blip r:embed="rId131"/>
                <a:stretch>
                  <a:fillRect/>
                </a:stretch>
              </p:blipFill>
              <p:spPr>
                <a:xfrm>
                  <a:off x="12456918" y="5733613"/>
                  <a:ext cx="7992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8" name="Ink 87">
                  <a:extLst>
                    <a:ext uri="{FF2B5EF4-FFF2-40B4-BE49-F238E27FC236}">
                      <a16:creationId xmlns:a16="http://schemas.microsoft.com/office/drawing/2014/main" id="{54E50F99-B632-C976-1170-D3D5ECF12C66}"/>
                    </a:ext>
                  </a:extLst>
                </p14:cNvPr>
                <p14:cNvContentPartPr/>
                <p14:nvPr/>
              </p14:nvContentPartPr>
              <p14:xfrm>
                <a:off x="9106398" y="6754933"/>
                <a:ext cx="431640" cy="224640"/>
              </p14:xfrm>
            </p:contentPart>
          </mc:Choice>
          <mc:Fallback>
            <p:pic>
              <p:nvPicPr>
                <p:cNvPr id="88" name="Ink 87">
                  <a:extLst>
                    <a:ext uri="{FF2B5EF4-FFF2-40B4-BE49-F238E27FC236}">
                      <a16:creationId xmlns:a16="http://schemas.microsoft.com/office/drawing/2014/main" id="{54E50F99-B632-C976-1170-D3D5ECF12C66}"/>
                    </a:ext>
                  </a:extLst>
                </p:cNvPr>
                <p:cNvPicPr/>
                <p:nvPr/>
              </p:nvPicPr>
              <p:blipFill>
                <a:blip r:embed="rId133"/>
                <a:stretch>
                  <a:fillRect/>
                </a:stretch>
              </p:blipFill>
              <p:spPr>
                <a:xfrm>
                  <a:off x="9097398" y="6745933"/>
                  <a:ext cx="44928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9" name="Ink 88">
                  <a:extLst>
                    <a:ext uri="{FF2B5EF4-FFF2-40B4-BE49-F238E27FC236}">
                      <a16:creationId xmlns:a16="http://schemas.microsoft.com/office/drawing/2014/main" id="{F9E7E263-D8A7-5105-A642-DD8E068CAC28}"/>
                    </a:ext>
                  </a:extLst>
                </p14:cNvPr>
                <p14:cNvContentPartPr/>
                <p14:nvPr/>
              </p14:nvContentPartPr>
              <p14:xfrm>
                <a:off x="9581598" y="6661693"/>
                <a:ext cx="83880" cy="144360"/>
              </p14:xfrm>
            </p:contentPart>
          </mc:Choice>
          <mc:Fallback>
            <p:pic>
              <p:nvPicPr>
                <p:cNvPr id="89" name="Ink 88">
                  <a:extLst>
                    <a:ext uri="{FF2B5EF4-FFF2-40B4-BE49-F238E27FC236}">
                      <a16:creationId xmlns:a16="http://schemas.microsoft.com/office/drawing/2014/main" id="{F9E7E263-D8A7-5105-A642-DD8E068CAC28}"/>
                    </a:ext>
                  </a:extLst>
                </p:cNvPr>
                <p:cNvPicPr/>
                <p:nvPr/>
              </p:nvPicPr>
              <p:blipFill>
                <a:blip r:embed="rId135"/>
                <a:stretch>
                  <a:fillRect/>
                </a:stretch>
              </p:blipFill>
              <p:spPr>
                <a:xfrm>
                  <a:off x="9572958" y="6652693"/>
                  <a:ext cx="10152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0" name="Ink 89">
                  <a:extLst>
                    <a:ext uri="{FF2B5EF4-FFF2-40B4-BE49-F238E27FC236}">
                      <a16:creationId xmlns:a16="http://schemas.microsoft.com/office/drawing/2014/main" id="{0B5FA506-079F-590E-D093-CF3D6284A34F}"/>
                    </a:ext>
                  </a:extLst>
                </p14:cNvPr>
                <p14:cNvContentPartPr/>
                <p14:nvPr/>
              </p14:nvContentPartPr>
              <p14:xfrm>
                <a:off x="9731358" y="6624253"/>
                <a:ext cx="132480" cy="91080"/>
              </p14:xfrm>
            </p:contentPart>
          </mc:Choice>
          <mc:Fallback>
            <p:pic>
              <p:nvPicPr>
                <p:cNvPr id="90" name="Ink 89">
                  <a:extLst>
                    <a:ext uri="{FF2B5EF4-FFF2-40B4-BE49-F238E27FC236}">
                      <a16:creationId xmlns:a16="http://schemas.microsoft.com/office/drawing/2014/main" id="{0B5FA506-079F-590E-D093-CF3D6284A34F}"/>
                    </a:ext>
                  </a:extLst>
                </p:cNvPr>
                <p:cNvPicPr/>
                <p:nvPr/>
              </p:nvPicPr>
              <p:blipFill>
                <a:blip r:embed="rId137"/>
                <a:stretch>
                  <a:fillRect/>
                </a:stretch>
              </p:blipFill>
              <p:spPr>
                <a:xfrm>
                  <a:off x="9722358" y="6615253"/>
                  <a:ext cx="15012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1" name="Ink 90">
                  <a:extLst>
                    <a:ext uri="{FF2B5EF4-FFF2-40B4-BE49-F238E27FC236}">
                      <a16:creationId xmlns:a16="http://schemas.microsoft.com/office/drawing/2014/main" id="{F01586DD-12FB-DAEE-F221-9F4D832DCB78}"/>
                    </a:ext>
                  </a:extLst>
                </p14:cNvPr>
                <p14:cNvContentPartPr/>
                <p14:nvPr/>
              </p14:nvContentPartPr>
              <p14:xfrm>
                <a:off x="10169118" y="6552973"/>
                <a:ext cx="42840" cy="88200"/>
              </p14:xfrm>
            </p:contentPart>
          </mc:Choice>
          <mc:Fallback>
            <p:pic>
              <p:nvPicPr>
                <p:cNvPr id="91" name="Ink 90">
                  <a:extLst>
                    <a:ext uri="{FF2B5EF4-FFF2-40B4-BE49-F238E27FC236}">
                      <a16:creationId xmlns:a16="http://schemas.microsoft.com/office/drawing/2014/main" id="{F01586DD-12FB-DAEE-F221-9F4D832DCB78}"/>
                    </a:ext>
                  </a:extLst>
                </p:cNvPr>
                <p:cNvPicPr/>
                <p:nvPr/>
              </p:nvPicPr>
              <p:blipFill>
                <a:blip r:embed="rId139"/>
                <a:stretch>
                  <a:fillRect/>
                </a:stretch>
              </p:blipFill>
              <p:spPr>
                <a:xfrm>
                  <a:off x="10160478" y="6544333"/>
                  <a:ext cx="6048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2" name="Ink 91">
                  <a:extLst>
                    <a:ext uri="{FF2B5EF4-FFF2-40B4-BE49-F238E27FC236}">
                      <a16:creationId xmlns:a16="http://schemas.microsoft.com/office/drawing/2014/main" id="{2EC9578A-9D98-41E0-E2B7-3BA821D1A7E9}"/>
                    </a:ext>
                  </a:extLst>
                </p14:cNvPr>
                <p14:cNvContentPartPr/>
                <p14:nvPr/>
              </p14:nvContentPartPr>
              <p14:xfrm>
                <a:off x="10117998" y="6480973"/>
                <a:ext cx="32760" cy="22320"/>
              </p14:xfrm>
            </p:contentPart>
          </mc:Choice>
          <mc:Fallback>
            <p:pic>
              <p:nvPicPr>
                <p:cNvPr id="92" name="Ink 91">
                  <a:extLst>
                    <a:ext uri="{FF2B5EF4-FFF2-40B4-BE49-F238E27FC236}">
                      <a16:creationId xmlns:a16="http://schemas.microsoft.com/office/drawing/2014/main" id="{2EC9578A-9D98-41E0-E2B7-3BA821D1A7E9}"/>
                    </a:ext>
                  </a:extLst>
                </p:cNvPr>
                <p:cNvPicPr/>
                <p:nvPr/>
              </p:nvPicPr>
              <p:blipFill>
                <a:blip r:embed="rId141"/>
                <a:stretch>
                  <a:fillRect/>
                </a:stretch>
              </p:blipFill>
              <p:spPr>
                <a:xfrm>
                  <a:off x="10109358" y="6471973"/>
                  <a:ext cx="5040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3" name="Ink 92">
                  <a:extLst>
                    <a:ext uri="{FF2B5EF4-FFF2-40B4-BE49-F238E27FC236}">
                      <a16:creationId xmlns:a16="http://schemas.microsoft.com/office/drawing/2014/main" id="{8CDA266D-FE26-37CE-52A5-8CF4DF7E0FC9}"/>
                    </a:ext>
                  </a:extLst>
                </p14:cNvPr>
                <p14:cNvContentPartPr/>
                <p14:nvPr/>
              </p14:nvContentPartPr>
              <p14:xfrm>
                <a:off x="10266678" y="6453253"/>
                <a:ext cx="185400" cy="143640"/>
              </p14:xfrm>
            </p:contentPart>
          </mc:Choice>
          <mc:Fallback>
            <p:pic>
              <p:nvPicPr>
                <p:cNvPr id="93" name="Ink 92">
                  <a:extLst>
                    <a:ext uri="{FF2B5EF4-FFF2-40B4-BE49-F238E27FC236}">
                      <a16:creationId xmlns:a16="http://schemas.microsoft.com/office/drawing/2014/main" id="{8CDA266D-FE26-37CE-52A5-8CF4DF7E0FC9}"/>
                    </a:ext>
                  </a:extLst>
                </p:cNvPr>
                <p:cNvPicPr/>
                <p:nvPr/>
              </p:nvPicPr>
              <p:blipFill>
                <a:blip r:embed="rId143"/>
                <a:stretch>
                  <a:fillRect/>
                </a:stretch>
              </p:blipFill>
              <p:spPr>
                <a:xfrm>
                  <a:off x="10258038" y="6444613"/>
                  <a:ext cx="20304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4" name="Ink 93">
                  <a:extLst>
                    <a:ext uri="{FF2B5EF4-FFF2-40B4-BE49-F238E27FC236}">
                      <a16:creationId xmlns:a16="http://schemas.microsoft.com/office/drawing/2014/main" id="{FD0E83DD-6F81-58F8-B5C4-3483F6AC03CE}"/>
                    </a:ext>
                  </a:extLst>
                </p14:cNvPr>
                <p14:cNvContentPartPr/>
                <p14:nvPr/>
              </p14:nvContentPartPr>
              <p14:xfrm>
                <a:off x="10416798" y="6303493"/>
                <a:ext cx="86040" cy="242640"/>
              </p14:xfrm>
            </p:contentPart>
          </mc:Choice>
          <mc:Fallback>
            <p:pic>
              <p:nvPicPr>
                <p:cNvPr id="94" name="Ink 93">
                  <a:extLst>
                    <a:ext uri="{FF2B5EF4-FFF2-40B4-BE49-F238E27FC236}">
                      <a16:creationId xmlns:a16="http://schemas.microsoft.com/office/drawing/2014/main" id="{FD0E83DD-6F81-58F8-B5C4-3483F6AC03CE}"/>
                    </a:ext>
                  </a:extLst>
                </p:cNvPr>
                <p:cNvPicPr/>
                <p:nvPr/>
              </p:nvPicPr>
              <p:blipFill>
                <a:blip r:embed="rId145"/>
                <a:stretch>
                  <a:fillRect/>
                </a:stretch>
              </p:blipFill>
              <p:spPr>
                <a:xfrm>
                  <a:off x="10408158" y="6294853"/>
                  <a:ext cx="10368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5" name="Ink 94">
                  <a:extLst>
                    <a:ext uri="{FF2B5EF4-FFF2-40B4-BE49-F238E27FC236}">
                      <a16:creationId xmlns:a16="http://schemas.microsoft.com/office/drawing/2014/main" id="{C1B157DF-F934-EBA0-244C-C9078226E407}"/>
                    </a:ext>
                  </a:extLst>
                </p14:cNvPr>
                <p14:cNvContentPartPr/>
                <p14:nvPr/>
              </p14:nvContentPartPr>
              <p14:xfrm>
                <a:off x="10408158" y="6407173"/>
                <a:ext cx="102600" cy="66600"/>
              </p14:xfrm>
            </p:contentPart>
          </mc:Choice>
          <mc:Fallback>
            <p:pic>
              <p:nvPicPr>
                <p:cNvPr id="95" name="Ink 94">
                  <a:extLst>
                    <a:ext uri="{FF2B5EF4-FFF2-40B4-BE49-F238E27FC236}">
                      <a16:creationId xmlns:a16="http://schemas.microsoft.com/office/drawing/2014/main" id="{C1B157DF-F934-EBA0-244C-C9078226E407}"/>
                    </a:ext>
                  </a:extLst>
                </p:cNvPr>
                <p:cNvPicPr/>
                <p:nvPr/>
              </p:nvPicPr>
              <p:blipFill>
                <a:blip r:embed="rId147"/>
                <a:stretch>
                  <a:fillRect/>
                </a:stretch>
              </p:blipFill>
              <p:spPr>
                <a:xfrm>
                  <a:off x="10399158" y="6398533"/>
                  <a:ext cx="12024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6" name="Ink 95">
                  <a:extLst>
                    <a:ext uri="{FF2B5EF4-FFF2-40B4-BE49-F238E27FC236}">
                      <a16:creationId xmlns:a16="http://schemas.microsoft.com/office/drawing/2014/main" id="{4A4C208C-323E-3750-C444-1CEDE7B6B328}"/>
                    </a:ext>
                  </a:extLst>
                </p14:cNvPr>
                <p14:cNvContentPartPr/>
                <p14:nvPr/>
              </p14:nvContentPartPr>
              <p14:xfrm>
                <a:off x="10558278" y="6390613"/>
                <a:ext cx="263160" cy="108000"/>
              </p14:xfrm>
            </p:contentPart>
          </mc:Choice>
          <mc:Fallback>
            <p:pic>
              <p:nvPicPr>
                <p:cNvPr id="96" name="Ink 95">
                  <a:extLst>
                    <a:ext uri="{FF2B5EF4-FFF2-40B4-BE49-F238E27FC236}">
                      <a16:creationId xmlns:a16="http://schemas.microsoft.com/office/drawing/2014/main" id="{4A4C208C-323E-3750-C444-1CEDE7B6B328}"/>
                    </a:ext>
                  </a:extLst>
                </p:cNvPr>
                <p:cNvPicPr/>
                <p:nvPr/>
              </p:nvPicPr>
              <p:blipFill>
                <a:blip r:embed="rId149"/>
                <a:stretch>
                  <a:fillRect/>
                </a:stretch>
              </p:blipFill>
              <p:spPr>
                <a:xfrm>
                  <a:off x="10549278" y="6381973"/>
                  <a:ext cx="28080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7" name="Ink 96">
                  <a:extLst>
                    <a:ext uri="{FF2B5EF4-FFF2-40B4-BE49-F238E27FC236}">
                      <a16:creationId xmlns:a16="http://schemas.microsoft.com/office/drawing/2014/main" id="{592DAA02-A3BF-C6AF-987F-379BD64BFCFF}"/>
                    </a:ext>
                  </a:extLst>
                </p14:cNvPr>
                <p14:cNvContentPartPr/>
                <p14:nvPr/>
              </p14:nvContentPartPr>
              <p14:xfrm>
                <a:off x="10790838" y="6117373"/>
                <a:ext cx="375120" cy="297360"/>
              </p14:xfrm>
            </p:contentPart>
          </mc:Choice>
          <mc:Fallback>
            <p:pic>
              <p:nvPicPr>
                <p:cNvPr id="97" name="Ink 96">
                  <a:extLst>
                    <a:ext uri="{FF2B5EF4-FFF2-40B4-BE49-F238E27FC236}">
                      <a16:creationId xmlns:a16="http://schemas.microsoft.com/office/drawing/2014/main" id="{592DAA02-A3BF-C6AF-987F-379BD64BFCFF}"/>
                    </a:ext>
                  </a:extLst>
                </p:cNvPr>
                <p:cNvPicPr/>
                <p:nvPr/>
              </p:nvPicPr>
              <p:blipFill>
                <a:blip r:embed="rId151"/>
                <a:stretch>
                  <a:fillRect/>
                </a:stretch>
              </p:blipFill>
              <p:spPr>
                <a:xfrm>
                  <a:off x="10782198" y="6108733"/>
                  <a:ext cx="392760" cy="31500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8" name="Ink 97">
                  <a:extLst>
                    <a:ext uri="{FF2B5EF4-FFF2-40B4-BE49-F238E27FC236}">
                      <a16:creationId xmlns:a16="http://schemas.microsoft.com/office/drawing/2014/main" id="{6B533D49-571D-609E-E858-6F1FB25E7A6F}"/>
                    </a:ext>
                  </a:extLst>
                </p14:cNvPr>
                <p14:cNvContentPartPr/>
                <p14:nvPr/>
              </p14:nvContentPartPr>
              <p14:xfrm>
                <a:off x="11123478" y="6240493"/>
                <a:ext cx="150840" cy="70920"/>
              </p14:xfrm>
            </p:contentPart>
          </mc:Choice>
          <mc:Fallback>
            <p:pic>
              <p:nvPicPr>
                <p:cNvPr id="98" name="Ink 97">
                  <a:extLst>
                    <a:ext uri="{FF2B5EF4-FFF2-40B4-BE49-F238E27FC236}">
                      <a16:creationId xmlns:a16="http://schemas.microsoft.com/office/drawing/2014/main" id="{6B533D49-571D-609E-E858-6F1FB25E7A6F}"/>
                    </a:ext>
                  </a:extLst>
                </p:cNvPr>
                <p:cNvPicPr/>
                <p:nvPr/>
              </p:nvPicPr>
              <p:blipFill>
                <a:blip r:embed="rId153"/>
                <a:stretch>
                  <a:fillRect/>
                </a:stretch>
              </p:blipFill>
              <p:spPr>
                <a:xfrm>
                  <a:off x="11114838" y="6231493"/>
                  <a:ext cx="16848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9" name="Ink 98">
                  <a:extLst>
                    <a:ext uri="{FF2B5EF4-FFF2-40B4-BE49-F238E27FC236}">
                      <a16:creationId xmlns:a16="http://schemas.microsoft.com/office/drawing/2014/main" id="{F4087519-E17F-9DC6-1901-AB6026F3A2DD}"/>
                    </a:ext>
                  </a:extLst>
                </p14:cNvPr>
                <p14:cNvContentPartPr/>
                <p14:nvPr/>
              </p14:nvContentPartPr>
              <p14:xfrm>
                <a:off x="11206278" y="6165253"/>
                <a:ext cx="32760" cy="14760"/>
              </p14:xfrm>
            </p:contentPart>
          </mc:Choice>
          <mc:Fallback>
            <p:pic>
              <p:nvPicPr>
                <p:cNvPr id="99" name="Ink 98">
                  <a:extLst>
                    <a:ext uri="{FF2B5EF4-FFF2-40B4-BE49-F238E27FC236}">
                      <a16:creationId xmlns:a16="http://schemas.microsoft.com/office/drawing/2014/main" id="{F4087519-E17F-9DC6-1901-AB6026F3A2DD}"/>
                    </a:ext>
                  </a:extLst>
                </p:cNvPr>
                <p:cNvPicPr/>
                <p:nvPr/>
              </p:nvPicPr>
              <p:blipFill>
                <a:blip r:embed="rId155"/>
                <a:stretch>
                  <a:fillRect/>
                </a:stretch>
              </p:blipFill>
              <p:spPr>
                <a:xfrm>
                  <a:off x="11197638" y="6156253"/>
                  <a:ext cx="504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0" name="Ink 99">
                  <a:extLst>
                    <a:ext uri="{FF2B5EF4-FFF2-40B4-BE49-F238E27FC236}">
                      <a16:creationId xmlns:a16="http://schemas.microsoft.com/office/drawing/2014/main" id="{1723B78B-55C9-3372-E1CD-2960C31A0779}"/>
                    </a:ext>
                  </a:extLst>
                </p14:cNvPr>
                <p14:cNvContentPartPr/>
                <p14:nvPr/>
              </p14:nvContentPartPr>
              <p14:xfrm>
                <a:off x="11327958" y="6090013"/>
                <a:ext cx="427680" cy="195120"/>
              </p14:xfrm>
            </p:contentPart>
          </mc:Choice>
          <mc:Fallback>
            <p:pic>
              <p:nvPicPr>
                <p:cNvPr id="100" name="Ink 99">
                  <a:extLst>
                    <a:ext uri="{FF2B5EF4-FFF2-40B4-BE49-F238E27FC236}">
                      <a16:creationId xmlns:a16="http://schemas.microsoft.com/office/drawing/2014/main" id="{1723B78B-55C9-3372-E1CD-2960C31A0779}"/>
                    </a:ext>
                  </a:extLst>
                </p:cNvPr>
                <p:cNvPicPr/>
                <p:nvPr/>
              </p:nvPicPr>
              <p:blipFill>
                <a:blip r:embed="rId157"/>
                <a:stretch>
                  <a:fillRect/>
                </a:stretch>
              </p:blipFill>
              <p:spPr>
                <a:xfrm>
                  <a:off x="11319318" y="6081013"/>
                  <a:ext cx="44532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2" name="Ink 101">
                  <a:extLst>
                    <a:ext uri="{FF2B5EF4-FFF2-40B4-BE49-F238E27FC236}">
                      <a16:creationId xmlns:a16="http://schemas.microsoft.com/office/drawing/2014/main" id="{CA535EE2-45DC-7305-9361-5BC022CCAC2F}"/>
                    </a:ext>
                  </a:extLst>
                </p14:cNvPr>
                <p14:cNvContentPartPr/>
                <p14:nvPr/>
              </p14:nvContentPartPr>
              <p14:xfrm>
                <a:off x="9381798" y="7086853"/>
                <a:ext cx="227520" cy="96120"/>
              </p14:xfrm>
            </p:contentPart>
          </mc:Choice>
          <mc:Fallback>
            <p:pic>
              <p:nvPicPr>
                <p:cNvPr id="102" name="Ink 101">
                  <a:extLst>
                    <a:ext uri="{FF2B5EF4-FFF2-40B4-BE49-F238E27FC236}">
                      <a16:creationId xmlns:a16="http://schemas.microsoft.com/office/drawing/2014/main" id="{CA535EE2-45DC-7305-9361-5BC022CCAC2F}"/>
                    </a:ext>
                  </a:extLst>
                </p:cNvPr>
                <p:cNvPicPr/>
                <p:nvPr/>
              </p:nvPicPr>
              <p:blipFill>
                <a:blip r:embed="rId159"/>
                <a:stretch>
                  <a:fillRect/>
                </a:stretch>
              </p:blipFill>
              <p:spPr>
                <a:xfrm>
                  <a:off x="9373158" y="7078213"/>
                  <a:ext cx="24516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3" name="Ink 102">
                  <a:extLst>
                    <a:ext uri="{FF2B5EF4-FFF2-40B4-BE49-F238E27FC236}">
                      <a16:creationId xmlns:a16="http://schemas.microsoft.com/office/drawing/2014/main" id="{5B5450A6-2314-121F-5624-6C1AAD9FECD7}"/>
                    </a:ext>
                  </a:extLst>
                </p14:cNvPr>
                <p14:cNvContentPartPr/>
                <p14:nvPr/>
              </p14:nvContentPartPr>
              <p14:xfrm>
                <a:off x="9472158" y="7123213"/>
                <a:ext cx="213840" cy="91080"/>
              </p14:xfrm>
            </p:contentPart>
          </mc:Choice>
          <mc:Fallback>
            <p:pic>
              <p:nvPicPr>
                <p:cNvPr id="103" name="Ink 102">
                  <a:extLst>
                    <a:ext uri="{FF2B5EF4-FFF2-40B4-BE49-F238E27FC236}">
                      <a16:creationId xmlns:a16="http://schemas.microsoft.com/office/drawing/2014/main" id="{5B5450A6-2314-121F-5624-6C1AAD9FECD7}"/>
                    </a:ext>
                  </a:extLst>
                </p:cNvPr>
                <p:cNvPicPr/>
                <p:nvPr/>
              </p:nvPicPr>
              <p:blipFill>
                <a:blip r:embed="rId161"/>
                <a:stretch>
                  <a:fillRect/>
                </a:stretch>
              </p:blipFill>
              <p:spPr>
                <a:xfrm>
                  <a:off x="9463518" y="7114213"/>
                  <a:ext cx="2314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4" name="Ink 103">
                  <a:extLst>
                    <a:ext uri="{FF2B5EF4-FFF2-40B4-BE49-F238E27FC236}">
                      <a16:creationId xmlns:a16="http://schemas.microsoft.com/office/drawing/2014/main" id="{BCD8E80C-7543-23AD-94A9-29467EF9B7A5}"/>
                    </a:ext>
                  </a:extLst>
                </p14:cNvPr>
                <p14:cNvContentPartPr/>
                <p14:nvPr/>
              </p14:nvContentPartPr>
              <p14:xfrm>
                <a:off x="9795798" y="6870853"/>
                <a:ext cx="322920" cy="219600"/>
              </p14:xfrm>
            </p:contentPart>
          </mc:Choice>
          <mc:Fallback>
            <p:pic>
              <p:nvPicPr>
                <p:cNvPr id="104" name="Ink 103">
                  <a:extLst>
                    <a:ext uri="{FF2B5EF4-FFF2-40B4-BE49-F238E27FC236}">
                      <a16:creationId xmlns:a16="http://schemas.microsoft.com/office/drawing/2014/main" id="{BCD8E80C-7543-23AD-94A9-29467EF9B7A5}"/>
                    </a:ext>
                  </a:extLst>
                </p:cNvPr>
                <p:cNvPicPr/>
                <p:nvPr/>
              </p:nvPicPr>
              <p:blipFill>
                <a:blip r:embed="rId163"/>
                <a:stretch>
                  <a:fillRect/>
                </a:stretch>
              </p:blipFill>
              <p:spPr>
                <a:xfrm>
                  <a:off x="9786798" y="6861853"/>
                  <a:ext cx="34056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5" name="Ink 104">
                  <a:extLst>
                    <a:ext uri="{FF2B5EF4-FFF2-40B4-BE49-F238E27FC236}">
                      <a16:creationId xmlns:a16="http://schemas.microsoft.com/office/drawing/2014/main" id="{7E09FBE3-B402-39A6-D51A-CE61B4314B10}"/>
                    </a:ext>
                  </a:extLst>
                </p14:cNvPr>
                <p14:cNvContentPartPr/>
                <p14:nvPr/>
              </p14:nvContentPartPr>
              <p14:xfrm>
                <a:off x="10017558" y="6880573"/>
                <a:ext cx="31680" cy="19800"/>
              </p14:xfrm>
            </p:contentPart>
          </mc:Choice>
          <mc:Fallback>
            <p:pic>
              <p:nvPicPr>
                <p:cNvPr id="105" name="Ink 104">
                  <a:extLst>
                    <a:ext uri="{FF2B5EF4-FFF2-40B4-BE49-F238E27FC236}">
                      <a16:creationId xmlns:a16="http://schemas.microsoft.com/office/drawing/2014/main" id="{7E09FBE3-B402-39A6-D51A-CE61B4314B10}"/>
                    </a:ext>
                  </a:extLst>
                </p:cNvPr>
                <p:cNvPicPr/>
                <p:nvPr/>
              </p:nvPicPr>
              <p:blipFill>
                <a:blip r:embed="rId165"/>
                <a:stretch>
                  <a:fillRect/>
                </a:stretch>
              </p:blipFill>
              <p:spPr>
                <a:xfrm>
                  <a:off x="10008918" y="6871933"/>
                  <a:ext cx="4932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6" name="Ink 105">
                  <a:extLst>
                    <a:ext uri="{FF2B5EF4-FFF2-40B4-BE49-F238E27FC236}">
                      <a16:creationId xmlns:a16="http://schemas.microsoft.com/office/drawing/2014/main" id="{D8F573F2-97AC-B1F3-FED0-2C53319D47C7}"/>
                    </a:ext>
                  </a:extLst>
                </p14:cNvPr>
                <p14:cNvContentPartPr/>
                <p14:nvPr/>
              </p14:nvContentPartPr>
              <p14:xfrm>
                <a:off x="10155438" y="6896053"/>
                <a:ext cx="126000" cy="150120"/>
              </p14:xfrm>
            </p:contentPart>
          </mc:Choice>
          <mc:Fallback>
            <p:pic>
              <p:nvPicPr>
                <p:cNvPr id="106" name="Ink 105">
                  <a:extLst>
                    <a:ext uri="{FF2B5EF4-FFF2-40B4-BE49-F238E27FC236}">
                      <a16:creationId xmlns:a16="http://schemas.microsoft.com/office/drawing/2014/main" id="{D8F573F2-97AC-B1F3-FED0-2C53319D47C7}"/>
                    </a:ext>
                  </a:extLst>
                </p:cNvPr>
                <p:cNvPicPr/>
                <p:nvPr/>
              </p:nvPicPr>
              <p:blipFill>
                <a:blip r:embed="rId167"/>
                <a:stretch>
                  <a:fillRect/>
                </a:stretch>
              </p:blipFill>
              <p:spPr>
                <a:xfrm>
                  <a:off x="10146798" y="6887413"/>
                  <a:ext cx="14364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7" name="Ink 106">
                  <a:extLst>
                    <a:ext uri="{FF2B5EF4-FFF2-40B4-BE49-F238E27FC236}">
                      <a16:creationId xmlns:a16="http://schemas.microsoft.com/office/drawing/2014/main" id="{A9499815-0BA3-43DB-6C9E-B8BD2D77CE6B}"/>
                    </a:ext>
                  </a:extLst>
                </p14:cNvPr>
                <p14:cNvContentPartPr/>
                <p14:nvPr/>
              </p14:nvContentPartPr>
              <p14:xfrm>
                <a:off x="10231398" y="6732973"/>
                <a:ext cx="186120" cy="191520"/>
              </p14:xfrm>
            </p:contentPart>
          </mc:Choice>
          <mc:Fallback>
            <p:pic>
              <p:nvPicPr>
                <p:cNvPr id="107" name="Ink 106">
                  <a:extLst>
                    <a:ext uri="{FF2B5EF4-FFF2-40B4-BE49-F238E27FC236}">
                      <a16:creationId xmlns:a16="http://schemas.microsoft.com/office/drawing/2014/main" id="{A9499815-0BA3-43DB-6C9E-B8BD2D77CE6B}"/>
                    </a:ext>
                  </a:extLst>
                </p:cNvPr>
                <p:cNvPicPr/>
                <p:nvPr/>
              </p:nvPicPr>
              <p:blipFill>
                <a:blip r:embed="rId169"/>
                <a:stretch>
                  <a:fillRect/>
                </a:stretch>
              </p:blipFill>
              <p:spPr>
                <a:xfrm>
                  <a:off x="10222758" y="6724333"/>
                  <a:ext cx="20376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8" name="Ink 107">
                  <a:extLst>
                    <a:ext uri="{FF2B5EF4-FFF2-40B4-BE49-F238E27FC236}">
                      <a16:creationId xmlns:a16="http://schemas.microsoft.com/office/drawing/2014/main" id="{6FFB15FF-3182-BDE3-4327-1EE91564A5C2}"/>
                    </a:ext>
                  </a:extLst>
                </p14:cNvPr>
                <p14:cNvContentPartPr/>
                <p14:nvPr/>
              </p14:nvContentPartPr>
              <p14:xfrm>
                <a:off x="10444878" y="6728293"/>
                <a:ext cx="236160" cy="129960"/>
              </p14:xfrm>
            </p:contentPart>
          </mc:Choice>
          <mc:Fallback>
            <p:pic>
              <p:nvPicPr>
                <p:cNvPr id="108" name="Ink 107">
                  <a:extLst>
                    <a:ext uri="{FF2B5EF4-FFF2-40B4-BE49-F238E27FC236}">
                      <a16:creationId xmlns:a16="http://schemas.microsoft.com/office/drawing/2014/main" id="{6FFB15FF-3182-BDE3-4327-1EE91564A5C2}"/>
                    </a:ext>
                  </a:extLst>
                </p:cNvPr>
                <p:cNvPicPr/>
                <p:nvPr/>
              </p:nvPicPr>
              <p:blipFill>
                <a:blip r:embed="rId171"/>
                <a:stretch>
                  <a:fillRect/>
                </a:stretch>
              </p:blipFill>
              <p:spPr>
                <a:xfrm>
                  <a:off x="10435878" y="6719653"/>
                  <a:ext cx="25380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09" name="Ink 108">
                  <a:extLst>
                    <a:ext uri="{FF2B5EF4-FFF2-40B4-BE49-F238E27FC236}">
                      <a16:creationId xmlns:a16="http://schemas.microsoft.com/office/drawing/2014/main" id="{E864CA49-854A-74F5-20EE-C3D7CE97DF4C}"/>
                    </a:ext>
                  </a:extLst>
                </p14:cNvPr>
                <p14:cNvContentPartPr/>
                <p14:nvPr/>
              </p14:nvContentPartPr>
              <p14:xfrm>
                <a:off x="10911078" y="6678253"/>
                <a:ext cx="148320" cy="75600"/>
              </p14:xfrm>
            </p:contentPart>
          </mc:Choice>
          <mc:Fallback>
            <p:pic>
              <p:nvPicPr>
                <p:cNvPr id="109" name="Ink 108">
                  <a:extLst>
                    <a:ext uri="{FF2B5EF4-FFF2-40B4-BE49-F238E27FC236}">
                      <a16:creationId xmlns:a16="http://schemas.microsoft.com/office/drawing/2014/main" id="{E864CA49-854A-74F5-20EE-C3D7CE97DF4C}"/>
                    </a:ext>
                  </a:extLst>
                </p:cNvPr>
                <p:cNvPicPr/>
                <p:nvPr/>
              </p:nvPicPr>
              <p:blipFill>
                <a:blip r:embed="rId173"/>
                <a:stretch>
                  <a:fillRect/>
                </a:stretch>
              </p:blipFill>
              <p:spPr>
                <a:xfrm>
                  <a:off x="10902438" y="6669253"/>
                  <a:ext cx="16596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0" name="Ink 109">
                  <a:extLst>
                    <a:ext uri="{FF2B5EF4-FFF2-40B4-BE49-F238E27FC236}">
                      <a16:creationId xmlns:a16="http://schemas.microsoft.com/office/drawing/2014/main" id="{8C0AB874-1D61-A3FE-B09D-5584D1DE6888}"/>
                    </a:ext>
                  </a:extLst>
                </p14:cNvPr>
                <p14:cNvContentPartPr/>
                <p14:nvPr/>
              </p14:nvContentPartPr>
              <p14:xfrm>
                <a:off x="11119878" y="6476293"/>
                <a:ext cx="66960" cy="203400"/>
              </p14:xfrm>
            </p:contentPart>
          </mc:Choice>
          <mc:Fallback>
            <p:pic>
              <p:nvPicPr>
                <p:cNvPr id="110" name="Ink 109">
                  <a:extLst>
                    <a:ext uri="{FF2B5EF4-FFF2-40B4-BE49-F238E27FC236}">
                      <a16:creationId xmlns:a16="http://schemas.microsoft.com/office/drawing/2014/main" id="{8C0AB874-1D61-A3FE-B09D-5584D1DE6888}"/>
                    </a:ext>
                  </a:extLst>
                </p:cNvPr>
                <p:cNvPicPr/>
                <p:nvPr/>
              </p:nvPicPr>
              <p:blipFill>
                <a:blip r:embed="rId175"/>
                <a:stretch>
                  <a:fillRect/>
                </a:stretch>
              </p:blipFill>
              <p:spPr>
                <a:xfrm>
                  <a:off x="11111238" y="6467653"/>
                  <a:ext cx="8460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1" name="Ink 110">
                  <a:extLst>
                    <a:ext uri="{FF2B5EF4-FFF2-40B4-BE49-F238E27FC236}">
                      <a16:creationId xmlns:a16="http://schemas.microsoft.com/office/drawing/2014/main" id="{058DE68A-540A-5BEC-D04F-3A9C8EE2A12B}"/>
                    </a:ext>
                  </a:extLst>
                </p14:cNvPr>
                <p14:cNvContentPartPr/>
                <p14:nvPr/>
              </p14:nvContentPartPr>
              <p14:xfrm>
                <a:off x="11057958" y="6579253"/>
                <a:ext cx="128880" cy="66960"/>
              </p14:xfrm>
            </p:contentPart>
          </mc:Choice>
          <mc:Fallback>
            <p:pic>
              <p:nvPicPr>
                <p:cNvPr id="111" name="Ink 110">
                  <a:extLst>
                    <a:ext uri="{FF2B5EF4-FFF2-40B4-BE49-F238E27FC236}">
                      <a16:creationId xmlns:a16="http://schemas.microsoft.com/office/drawing/2014/main" id="{058DE68A-540A-5BEC-D04F-3A9C8EE2A12B}"/>
                    </a:ext>
                  </a:extLst>
                </p:cNvPr>
                <p:cNvPicPr/>
                <p:nvPr/>
              </p:nvPicPr>
              <p:blipFill>
                <a:blip r:embed="rId177"/>
                <a:stretch>
                  <a:fillRect/>
                </a:stretch>
              </p:blipFill>
              <p:spPr>
                <a:xfrm>
                  <a:off x="11049318" y="6570613"/>
                  <a:ext cx="14652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2" name="Ink 111">
                  <a:extLst>
                    <a:ext uri="{FF2B5EF4-FFF2-40B4-BE49-F238E27FC236}">
                      <a16:creationId xmlns:a16="http://schemas.microsoft.com/office/drawing/2014/main" id="{D7597F0A-9B8A-D3F2-58ED-80E17C348E93}"/>
                    </a:ext>
                  </a:extLst>
                </p14:cNvPr>
                <p14:cNvContentPartPr/>
                <p14:nvPr/>
              </p14:nvContentPartPr>
              <p14:xfrm>
                <a:off x="11254878" y="6368653"/>
                <a:ext cx="55440" cy="244080"/>
              </p14:xfrm>
            </p:contentPart>
          </mc:Choice>
          <mc:Fallback>
            <p:pic>
              <p:nvPicPr>
                <p:cNvPr id="112" name="Ink 111">
                  <a:extLst>
                    <a:ext uri="{FF2B5EF4-FFF2-40B4-BE49-F238E27FC236}">
                      <a16:creationId xmlns:a16="http://schemas.microsoft.com/office/drawing/2014/main" id="{D7597F0A-9B8A-D3F2-58ED-80E17C348E93}"/>
                    </a:ext>
                  </a:extLst>
                </p:cNvPr>
                <p:cNvPicPr/>
                <p:nvPr/>
              </p:nvPicPr>
              <p:blipFill>
                <a:blip r:embed="rId179"/>
                <a:stretch>
                  <a:fillRect/>
                </a:stretch>
              </p:blipFill>
              <p:spPr>
                <a:xfrm>
                  <a:off x="11245878" y="6359653"/>
                  <a:ext cx="7308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3" name="Ink 112">
                  <a:extLst>
                    <a:ext uri="{FF2B5EF4-FFF2-40B4-BE49-F238E27FC236}">
                      <a16:creationId xmlns:a16="http://schemas.microsoft.com/office/drawing/2014/main" id="{1631BC7C-5EE1-C4B1-53E4-459389B4FE60}"/>
                    </a:ext>
                  </a:extLst>
                </p14:cNvPr>
                <p14:cNvContentPartPr/>
                <p14:nvPr/>
              </p14:nvContentPartPr>
              <p14:xfrm>
                <a:off x="11278278" y="6495013"/>
                <a:ext cx="125640" cy="77400"/>
              </p14:xfrm>
            </p:contentPart>
          </mc:Choice>
          <mc:Fallback>
            <p:pic>
              <p:nvPicPr>
                <p:cNvPr id="113" name="Ink 112">
                  <a:extLst>
                    <a:ext uri="{FF2B5EF4-FFF2-40B4-BE49-F238E27FC236}">
                      <a16:creationId xmlns:a16="http://schemas.microsoft.com/office/drawing/2014/main" id="{1631BC7C-5EE1-C4B1-53E4-459389B4FE60}"/>
                    </a:ext>
                  </a:extLst>
                </p:cNvPr>
                <p:cNvPicPr/>
                <p:nvPr/>
              </p:nvPicPr>
              <p:blipFill>
                <a:blip r:embed="rId181"/>
                <a:stretch>
                  <a:fillRect/>
                </a:stretch>
              </p:blipFill>
              <p:spPr>
                <a:xfrm>
                  <a:off x="11269278" y="6486373"/>
                  <a:ext cx="143280" cy="950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4" name="Ink 113">
                  <a:extLst>
                    <a:ext uri="{FF2B5EF4-FFF2-40B4-BE49-F238E27FC236}">
                      <a16:creationId xmlns:a16="http://schemas.microsoft.com/office/drawing/2014/main" id="{F5F8C976-2DA1-8195-C7A3-0C59DCB25213}"/>
                    </a:ext>
                  </a:extLst>
                </p14:cNvPr>
                <p14:cNvContentPartPr/>
                <p14:nvPr/>
              </p14:nvContentPartPr>
              <p14:xfrm>
                <a:off x="11350638" y="6438493"/>
                <a:ext cx="22320" cy="4680"/>
              </p14:xfrm>
            </p:contentPart>
          </mc:Choice>
          <mc:Fallback>
            <p:pic>
              <p:nvPicPr>
                <p:cNvPr id="114" name="Ink 113">
                  <a:extLst>
                    <a:ext uri="{FF2B5EF4-FFF2-40B4-BE49-F238E27FC236}">
                      <a16:creationId xmlns:a16="http://schemas.microsoft.com/office/drawing/2014/main" id="{F5F8C976-2DA1-8195-C7A3-0C59DCB25213}"/>
                    </a:ext>
                  </a:extLst>
                </p:cNvPr>
                <p:cNvPicPr/>
                <p:nvPr/>
              </p:nvPicPr>
              <p:blipFill>
                <a:blip r:embed="rId183"/>
                <a:stretch>
                  <a:fillRect/>
                </a:stretch>
              </p:blipFill>
              <p:spPr>
                <a:xfrm>
                  <a:off x="11341638" y="6429493"/>
                  <a:ext cx="3996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5" name="Ink 114">
                  <a:extLst>
                    <a:ext uri="{FF2B5EF4-FFF2-40B4-BE49-F238E27FC236}">
                      <a16:creationId xmlns:a16="http://schemas.microsoft.com/office/drawing/2014/main" id="{BBD03003-67B7-0FC9-4A65-257F3BE3C822}"/>
                    </a:ext>
                  </a:extLst>
                </p14:cNvPr>
                <p14:cNvContentPartPr/>
                <p14:nvPr/>
              </p14:nvContentPartPr>
              <p14:xfrm>
                <a:off x="11474478" y="6420853"/>
                <a:ext cx="195480" cy="131760"/>
              </p14:xfrm>
            </p:contentPart>
          </mc:Choice>
          <mc:Fallback>
            <p:pic>
              <p:nvPicPr>
                <p:cNvPr id="115" name="Ink 114">
                  <a:extLst>
                    <a:ext uri="{FF2B5EF4-FFF2-40B4-BE49-F238E27FC236}">
                      <a16:creationId xmlns:a16="http://schemas.microsoft.com/office/drawing/2014/main" id="{BBD03003-67B7-0FC9-4A65-257F3BE3C822}"/>
                    </a:ext>
                  </a:extLst>
                </p:cNvPr>
                <p:cNvPicPr/>
                <p:nvPr/>
              </p:nvPicPr>
              <p:blipFill>
                <a:blip r:embed="rId185"/>
                <a:stretch>
                  <a:fillRect/>
                </a:stretch>
              </p:blipFill>
              <p:spPr>
                <a:xfrm>
                  <a:off x="11465838" y="6412213"/>
                  <a:ext cx="21312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6" name="Ink 115">
                  <a:extLst>
                    <a:ext uri="{FF2B5EF4-FFF2-40B4-BE49-F238E27FC236}">
                      <a16:creationId xmlns:a16="http://schemas.microsoft.com/office/drawing/2014/main" id="{30C12D4F-0219-82B6-DFCB-907ABD1DE75B}"/>
                    </a:ext>
                  </a:extLst>
                </p14:cNvPr>
                <p14:cNvContentPartPr/>
                <p14:nvPr/>
              </p14:nvContentPartPr>
              <p14:xfrm>
                <a:off x="11601918" y="6349213"/>
                <a:ext cx="40320" cy="19080"/>
              </p14:xfrm>
            </p:contentPart>
          </mc:Choice>
          <mc:Fallback>
            <p:pic>
              <p:nvPicPr>
                <p:cNvPr id="116" name="Ink 115">
                  <a:extLst>
                    <a:ext uri="{FF2B5EF4-FFF2-40B4-BE49-F238E27FC236}">
                      <a16:creationId xmlns:a16="http://schemas.microsoft.com/office/drawing/2014/main" id="{30C12D4F-0219-82B6-DFCB-907ABD1DE75B}"/>
                    </a:ext>
                  </a:extLst>
                </p:cNvPr>
                <p:cNvPicPr/>
                <p:nvPr/>
              </p:nvPicPr>
              <p:blipFill>
                <a:blip r:embed="rId187"/>
                <a:stretch>
                  <a:fillRect/>
                </a:stretch>
              </p:blipFill>
              <p:spPr>
                <a:xfrm>
                  <a:off x="11592918" y="6340213"/>
                  <a:ext cx="5796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7" name="Ink 116">
                  <a:extLst>
                    <a:ext uri="{FF2B5EF4-FFF2-40B4-BE49-F238E27FC236}">
                      <a16:creationId xmlns:a16="http://schemas.microsoft.com/office/drawing/2014/main" id="{959EC8F0-FC93-C8EA-986D-8C0FFF5EE16D}"/>
                    </a:ext>
                  </a:extLst>
                </p14:cNvPr>
                <p14:cNvContentPartPr/>
                <p14:nvPr/>
              </p14:nvContentPartPr>
              <p14:xfrm>
                <a:off x="11768238" y="6240853"/>
                <a:ext cx="39960" cy="190440"/>
              </p14:xfrm>
            </p:contentPart>
          </mc:Choice>
          <mc:Fallback>
            <p:pic>
              <p:nvPicPr>
                <p:cNvPr id="117" name="Ink 116">
                  <a:extLst>
                    <a:ext uri="{FF2B5EF4-FFF2-40B4-BE49-F238E27FC236}">
                      <a16:creationId xmlns:a16="http://schemas.microsoft.com/office/drawing/2014/main" id="{959EC8F0-FC93-C8EA-986D-8C0FFF5EE16D}"/>
                    </a:ext>
                  </a:extLst>
                </p:cNvPr>
                <p:cNvPicPr/>
                <p:nvPr/>
              </p:nvPicPr>
              <p:blipFill>
                <a:blip r:embed="rId189"/>
                <a:stretch>
                  <a:fillRect/>
                </a:stretch>
              </p:blipFill>
              <p:spPr>
                <a:xfrm>
                  <a:off x="11759238" y="6231853"/>
                  <a:ext cx="5760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18" name="Ink 117">
                  <a:extLst>
                    <a:ext uri="{FF2B5EF4-FFF2-40B4-BE49-F238E27FC236}">
                      <a16:creationId xmlns:a16="http://schemas.microsoft.com/office/drawing/2014/main" id="{D66E8B9D-49AA-D4F8-23D1-54BFB0B9BB77}"/>
                    </a:ext>
                  </a:extLst>
                </p14:cNvPr>
                <p14:cNvContentPartPr/>
                <p14:nvPr/>
              </p14:nvContentPartPr>
              <p14:xfrm>
                <a:off x="11734758" y="6333733"/>
                <a:ext cx="92160" cy="37800"/>
              </p14:xfrm>
            </p:contentPart>
          </mc:Choice>
          <mc:Fallback>
            <p:pic>
              <p:nvPicPr>
                <p:cNvPr id="118" name="Ink 117">
                  <a:extLst>
                    <a:ext uri="{FF2B5EF4-FFF2-40B4-BE49-F238E27FC236}">
                      <a16:creationId xmlns:a16="http://schemas.microsoft.com/office/drawing/2014/main" id="{D66E8B9D-49AA-D4F8-23D1-54BFB0B9BB77}"/>
                    </a:ext>
                  </a:extLst>
                </p:cNvPr>
                <p:cNvPicPr/>
                <p:nvPr/>
              </p:nvPicPr>
              <p:blipFill>
                <a:blip r:embed="rId191"/>
                <a:stretch>
                  <a:fillRect/>
                </a:stretch>
              </p:blipFill>
              <p:spPr>
                <a:xfrm>
                  <a:off x="11725758" y="6324733"/>
                  <a:ext cx="10980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19" name="Ink 118">
                  <a:extLst>
                    <a:ext uri="{FF2B5EF4-FFF2-40B4-BE49-F238E27FC236}">
                      <a16:creationId xmlns:a16="http://schemas.microsoft.com/office/drawing/2014/main" id="{DCAA61C9-E59D-F191-EC53-4574EB205650}"/>
                    </a:ext>
                  </a:extLst>
                </p14:cNvPr>
                <p14:cNvContentPartPr/>
                <p14:nvPr/>
              </p14:nvContentPartPr>
              <p14:xfrm>
                <a:off x="11867598" y="6274333"/>
                <a:ext cx="170640" cy="144720"/>
              </p14:xfrm>
            </p:contentPart>
          </mc:Choice>
          <mc:Fallback>
            <p:pic>
              <p:nvPicPr>
                <p:cNvPr id="119" name="Ink 118">
                  <a:extLst>
                    <a:ext uri="{FF2B5EF4-FFF2-40B4-BE49-F238E27FC236}">
                      <a16:creationId xmlns:a16="http://schemas.microsoft.com/office/drawing/2014/main" id="{DCAA61C9-E59D-F191-EC53-4574EB205650}"/>
                    </a:ext>
                  </a:extLst>
                </p:cNvPr>
                <p:cNvPicPr/>
                <p:nvPr/>
              </p:nvPicPr>
              <p:blipFill>
                <a:blip r:embed="rId193"/>
                <a:stretch>
                  <a:fillRect/>
                </a:stretch>
              </p:blipFill>
              <p:spPr>
                <a:xfrm>
                  <a:off x="11858598" y="6265333"/>
                  <a:ext cx="18828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0" name="Ink 119">
                  <a:extLst>
                    <a:ext uri="{FF2B5EF4-FFF2-40B4-BE49-F238E27FC236}">
                      <a16:creationId xmlns:a16="http://schemas.microsoft.com/office/drawing/2014/main" id="{BA64FADE-2A0D-FE02-C3F2-23FE56A0EA2C}"/>
                    </a:ext>
                  </a:extLst>
                </p14:cNvPr>
                <p14:cNvContentPartPr/>
                <p14:nvPr/>
              </p14:nvContentPartPr>
              <p14:xfrm>
                <a:off x="10368918" y="7127173"/>
                <a:ext cx="150120" cy="54360"/>
              </p14:xfrm>
            </p:contentPart>
          </mc:Choice>
          <mc:Fallback>
            <p:pic>
              <p:nvPicPr>
                <p:cNvPr id="120" name="Ink 119">
                  <a:extLst>
                    <a:ext uri="{FF2B5EF4-FFF2-40B4-BE49-F238E27FC236}">
                      <a16:creationId xmlns:a16="http://schemas.microsoft.com/office/drawing/2014/main" id="{BA64FADE-2A0D-FE02-C3F2-23FE56A0EA2C}"/>
                    </a:ext>
                  </a:extLst>
                </p:cNvPr>
                <p:cNvPicPr/>
                <p:nvPr/>
              </p:nvPicPr>
              <p:blipFill>
                <a:blip r:embed="rId195"/>
                <a:stretch>
                  <a:fillRect/>
                </a:stretch>
              </p:blipFill>
              <p:spPr>
                <a:xfrm>
                  <a:off x="10359918" y="7118173"/>
                  <a:ext cx="16776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1" name="Ink 120">
                  <a:extLst>
                    <a:ext uri="{FF2B5EF4-FFF2-40B4-BE49-F238E27FC236}">
                      <a16:creationId xmlns:a16="http://schemas.microsoft.com/office/drawing/2014/main" id="{91001AB1-8FD0-0AB4-8959-38A878E0C430}"/>
                    </a:ext>
                  </a:extLst>
                </p14:cNvPr>
                <p14:cNvContentPartPr/>
                <p14:nvPr/>
              </p14:nvContentPartPr>
              <p14:xfrm>
                <a:off x="10428678" y="7194853"/>
                <a:ext cx="133200" cy="56520"/>
              </p14:xfrm>
            </p:contentPart>
          </mc:Choice>
          <mc:Fallback>
            <p:pic>
              <p:nvPicPr>
                <p:cNvPr id="121" name="Ink 120">
                  <a:extLst>
                    <a:ext uri="{FF2B5EF4-FFF2-40B4-BE49-F238E27FC236}">
                      <a16:creationId xmlns:a16="http://schemas.microsoft.com/office/drawing/2014/main" id="{91001AB1-8FD0-0AB4-8959-38A878E0C430}"/>
                    </a:ext>
                  </a:extLst>
                </p:cNvPr>
                <p:cNvPicPr/>
                <p:nvPr/>
              </p:nvPicPr>
              <p:blipFill>
                <a:blip r:embed="rId197"/>
                <a:stretch>
                  <a:fillRect/>
                </a:stretch>
              </p:blipFill>
              <p:spPr>
                <a:xfrm>
                  <a:off x="10419678" y="7186213"/>
                  <a:ext cx="15084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4" name="Ink 123">
                  <a:extLst>
                    <a:ext uri="{FF2B5EF4-FFF2-40B4-BE49-F238E27FC236}">
                      <a16:creationId xmlns:a16="http://schemas.microsoft.com/office/drawing/2014/main" id="{A3D7CB8F-EA3A-9EAC-B4AC-30C78C914D06}"/>
                    </a:ext>
                  </a:extLst>
                </p14:cNvPr>
                <p14:cNvContentPartPr/>
                <p14:nvPr/>
              </p14:nvContentPartPr>
              <p14:xfrm>
                <a:off x="10728558" y="6959773"/>
                <a:ext cx="225000" cy="285480"/>
              </p14:xfrm>
            </p:contentPart>
          </mc:Choice>
          <mc:Fallback>
            <p:pic>
              <p:nvPicPr>
                <p:cNvPr id="124" name="Ink 123">
                  <a:extLst>
                    <a:ext uri="{FF2B5EF4-FFF2-40B4-BE49-F238E27FC236}">
                      <a16:creationId xmlns:a16="http://schemas.microsoft.com/office/drawing/2014/main" id="{A3D7CB8F-EA3A-9EAC-B4AC-30C78C914D06}"/>
                    </a:ext>
                  </a:extLst>
                </p:cNvPr>
                <p:cNvPicPr/>
                <p:nvPr/>
              </p:nvPicPr>
              <p:blipFill>
                <a:blip r:embed="rId199"/>
                <a:stretch>
                  <a:fillRect/>
                </a:stretch>
              </p:blipFill>
              <p:spPr>
                <a:xfrm>
                  <a:off x="10719918" y="6951133"/>
                  <a:ext cx="242640" cy="30312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5" name="Ink 124">
                  <a:extLst>
                    <a:ext uri="{FF2B5EF4-FFF2-40B4-BE49-F238E27FC236}">
                      <a16:creationId xmlns:a16="http://schemas.microsoft.com/office/drawing/2014/main" id="{505C59C2-E732-E8DD-637C-9FBFA385FC75}"/>
                    </a:ext>
                  </a:extLst>
                </p14:cNvPr>
                <p14:cNvContentPartPr/>
                <p14:nvPr/>
              </p14:nvContentPartPr>
              <p14:xfrm>
                <a:off x="11016918" y="6923053"/>
                <a:ext cx="141120" cy="130680"/>
              </p14:xfrm>
            </p:contentPart>
          </mc:Choice>
          <mc:Fallback>
            <p:pic>
              <p:nvPicPr>
                <p:cNvPr id="125" name="Ink 124">
                  <a:extLst>
                    <a:ext uri="{FF2B5EF4-FFF2-40B4-BE49-F238E27FC236}">
                      <a16:creationId xmlns:a16="http://schemas.microsoft.com/office/drawing/2014/main" id="{505C59C2-E732-E8DD-637C-9FBFA385FC75}"/>
                    </a:ext>
                  </a:extLst>
                </p:cNvPr>
                <p:cNvPicPr/>
                <p:nvPr/>
              </p:nvPicPr>
              <p:blipFill>
                <a:blip r:embed="rId201"/>
                <a:stretch>
                  <a:fillRect/>
                </a:stretch>
              </p:blipFill>
              <p:spPr>
                <a:xfrm>
                  <a:off x="11007918" y="6914053"/>
                  <a:ext cx="15876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6" name="Ink 125">
                  <a:extLst>
                    <a:ext uri="{FF2B5EF4-FFF2-40B4-BE49-F238E27FC236}">
                      <a16:creationId xmlns:a16="http://schemas.microsoft.com/office/drawing/2014/main" id="{AE344346-B5A5-2520-88A3-B7DA642E780A}"/>
                    </a:ext>
                  </a:extLst>
                </p14:cNvPr>
                <p14:cNvContentPartPr/>
                <p14:nvPr/>
              </p14:nvContentPartPr>
              <p14:xfrm>
                <a:off x="11209518" y="6814333"/>
                <a:ext cx="177480" cy="139320"/>
              </p14:xfrm>
            </p:contentPart>
          </mc:Choice>
          <mc:Fallback>
            <p:pic>
              <p:nvPicPr>
                <p:cNvPr id="126" name="Ink 125">
                  <a:extLst>
                    <a:ext uri="{FF2B5EF4-FFF2-40B4-BE49-F238E27FC236}">
                      <a16:creationId xmlns:a16="http://schemas.microsoft.com/office/drawing/2014/main" id="{AE344346-B5A5-2520-88A3-B7DA642E780A}"/>
                    </a:ext>
                  </a:extLst>
                </p:cNvPr>
                <p:cNvPicPr/>
                <p:nvPr/>
              </p:nvPicPr>
              <p:blipFill>
                <a:blip r:embed="rId203"/>
                <a:stretch>
                  <a:fillRect/>
                </a:stretch>
              </p:blipFill>
              <p:spPr>
                <a:xfrm>
                  <a:off x="11200878" y="6805693"/>
                  <a:ext cx="19512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7" name="Ink 126">
                  <a:extLst>
                    <a:ext uri="{FF2B5EF4-FFF2-40B4-BE49-F238E27FC236}">
                      <a16:creationId xmlns:a16="http://schemas.microsoft.com/office/drawing/2014/main" id="{55862AB9-D40E-8404-1A23-ED78D0B20ACE}"/>
                    </a:ext>
                  </a:extLst>
                </p14:cNvPr>
                <p14:cNvContentPartPr/>
                <p14:nvPr/>
              </p14:nvContentPartPr>
              <p14:xfrm>
                <a:off x="11620278" y="6724693"/>
                <a:ext cx="26640" cy="134640"/>
              </p14:xfrm>
            </p:contentPart>
          </mc:Choice>
          <mc:Fallback>
            <p:pic>
              <p:nvPicPr>
                <p:cNvPr id="127" name="Ink 126">
                  <a:extLst>
                    <a:ext uri="{FF2B5EF4-FFF2-40B4-BE49-F238E27FC236}">
                      <a16:creationId xmlns:a16="http://schemas.microsoft.com/office/drawing/2014/main" id="{55862AB9-D40E-8404-1A23-ED78D0B20ACE}"/>
                    </a:ext>
                  </a:extLst>
                </p:cNvPr>
                <p:cNvPicPr/>
                <p:nvPr/>
              </p:nvPicPr>
              <p:blipFill>
                <a:blip r:embed="rId205"/>
                <a:stretch>
                  <a:fillRect/>
                </a:stretch>
              </p:blipFill>
              <p:spPr>
                <a:xfrm>
                  <a:off x="11611278" y="6715693"/>
                  <a:ext cx="4428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28" name="Ink 127">
                  <a:extLst>
                    <a:ext uri="{FF2B5EF4-FFF2-40B4-BE49-F238E27FC236}">
                      <a16:creationId xmlns:a16="http://schemas.microsoft.com/office/drawing/2014/main" id="{1DC4757E-9387-D4D8-0B3B-7D9AD8799835}"/>
                    </a:ext>
                  </a:extLst>
                </p14:cNvPr>
                <p14:cNvContentPartPr/>
                <p14:nvPr/>
              </p14:nvContentPartPr>
              <p14:xfrm>
                <a:off x="11634678" y="6694813"/>
                <a:ext cx="141480" cy="119880"/>
              </p14:xfrm>
            </p:contentPart>
          </mc:Choice>
          <mc:Fallback>
            <p:pic>
              <p:nvPicPr>
                <p:cNvPr id="128" name="Ink 127">
                  <a:extLst>
                    <a:ext uri="{FF2B5EF4-FFF2-40B4-BE49-F238E27FC236}">
                      <a16:creationId xmlns:a16="http://schemas.microsoft.com/office/drawing/2014/main" id="{1DC4757E-9387-D4D8-0B3B-7D9AD8799835}"/>
                    </a:ext>
                  </a:extLst>
                </p:cNvPr>
                <p:cNvPicPr/>
                <p:nvPr/>
              </p:nvPicPr>
              <p:blipFill>
                <a:blip r:embed="rId207"/>
                <a:stretch>
                  <a:fillRect/>
                </a:stretch>
              </p:blipFill>
              <p:spPr>
                <a:xfrm>
                  <a:off x="11626038" y="6685813"/>
                  <a:ext cx="1591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29" name="Ink 128">
                  <a:extLst>
                    <a:ext uri="{FF2B5EF4-FFF2-40B4-BE49-F238E27FC236}">
                      <a16:creationId xmlns:a16="http://schemas.microsoft.com/office/drawing/2014/main" id="{083669FF-4FD7-ACEC-9DFE-237D0C886027}"/>
                    </a:ext>
                  </a:extLst>
                </p14:cNvPr>
                <p14:cNvContentPartPr/>
                <p14:nvPr/>
              </p14:nvContentPartPr>
              <p14:xfrm>
                <a:off x="11835198" y="6733333"/>
                <a:ext cx="8640" cy="88200"/>
              </p14:xfrm>
            </p:contentPart>
          </mc:Choice>
          <mc:Fallback>
            <p:pic>
              <p:nvPicPr>
                <p:cNvPr id="129" name="Ink 128">
                  <a:extLst>
                    <a:ext uri="{FF2B5EF4-FFF2-40B4-BE49-F238E27FC236}">
                      <a16:creationId xmlns:a16="http://schemas.microsoft.com/office/drawing/2014/main" id="{083669FF-4FD7-ACEC-9DFE-237D0C886027}"/>
                    </a:ext>
                  </a:extLst>
                </p:cNvPr>
                <p:cNvPicPr/>
                <p:nvPr/>
              </p:nvPicPr>
              <p:blipFill>
                <a:blip r:embed="rId209"/>
                <a:stretch>
                  <a:fillRect/>
                </a:stretch>
              </p:blipFill>
              <p:spPr>
                <a:xfrm>
                  <a:off x="11826198" y="6724693"/>
                  <a:ext cx="2628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0" name="Ink 129">
                  <a:extLst>
                    <a:ext uri="{FF2B5EF4-FFF2-40B4-BE49-F238E27FC236}">
                      <a16:creationId xmlns:a16="http://schemas.microsoft.com/office/drawing/2014/main" id="{C20504BC-109F-1BDD-3514-6824701A7960}"/>
                    </a:ext>
                  </a:extLst>
                </p14:cNvPr>
                <p14:cNvContentPartPr/>
                <p14:nvPr/>
              </p14:nvContentPartPr>
              <p14:xfrm>
                <a:off x="11807838" y="6719653"/>
                <a:ext cx="112680" cy="133920"/>
              </p14:xfrm>
            </p:contentPart>
          </mc:Choice>
          <mc:Fallback>
            <p:pic>
              <p:nvPicPr>
                <p:cNvPr id="130" name="Ink 129">
                  <a:extLst>
                    <a:ext uri="{FF2B5EF4-FFF2-40B4-BE49-F238E27FC236}">
                      <a16:creationId xmlns:a16="http://schemas.microsoft.com/office/drawing/2014/main" id="{C20504BC-109F-1BDD-3514-6824701A7960}"/>
                    </a:ext>
                  </a:extLst>
                </p:cNvPr>
                <p:cNvPicPr/>
                <p:nvPr/>
              </p:nvPicPr>
              <p:blipFill>
                <a:blip r:embed="rId211"/>
                <a:stretch>
                  <a:fillRect/>
                </a:stretch>
              </p:blipFill>
              <p:spPr>
                <a:xfrm>
                  <a:off x="11798838" y="6711013"/>
                  <a:ext cx="130320" cy="151560"/>
                </a:xfrm>
                <a:prstGeom prst="rect">
                  <a:avLst/>
                </a:prstGeom>
              </p:spPr>
            </p:pic>
          </mc:Fallback>
        </mc:AlternateContent>
      </p:grpSp>
    </p:spTree>
    <p:extLst>
      <p:ext uri="{BB962C8B-B14F-4D97-AF65-F5344CB8AC3E}">
        <p14:creationId xmlns:p14="http://schemas.microsoft.com/office/powerpoint/2010/main" val="3991035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0" y="85178"/>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3" name="TextBox 2">
            <a:extLst>
              <a:ext uri="{FF2B5EF4-FFF2-40B4-BE49-F238E27FC236}">
                <a16:creationId xmlns:a16="http://schemas.microsoft.com/office/drawing/2014/main" id="{A172122D-30BC-4127-A1FA-50D41AA3597F}"/>
              </a:ext>
            </a:extLst>
          </p:cNvPr>
          <p:cNvSpPr txBox="1"/>
          <p:nvPr/>
        </p:nvSpPr>
        <p:spPr>
          <a:xfrm>
            <a:off x="811510" y="701050"/>
            <a:ext cx="5355967" cy="5460790"/>
          </a:xfrm>
          <a:prstGeom prst="rect">
            <a:avLst/>
          </a:prstGeom>
          <a:noFill/>
        </p:spPr>
        <p:txBody>
          <a:bodyPr wrap="square" rtlCol="0">
            <a:spAutoFit/>
          </a:bodyPr>
          <a:lstStyle/>
          <a:p>
            <a:pPr marL="120034" indent="-120034"/>
            <a:r>
              <a:rPr lang="en-US" sz="2052" b="1" dirty="0">
                <a:latin typeface="Arial" panose="020B0604020202020204" pitchFamily="34" charset="0"/>
              </a:rPr>
              <a:t>Binding:</a:t>
            </a:r>
          </a:p>
          <a:p>
            <a:pPr marL="606926" lvl="1" indent="-120034"/>
            <a:r>
              <a:rPr lang="en-US" sz="2052" dirty="0">
                <a:latin typeface="Arial" panose="020B0604020202020204" pitchFamily="34" charset="0"/>
              </a:rPr>
              <a:t>Folded proteins have </a:t>
            </a:r>
            <a:r>
              <a:rPr lang="en-US" sz="2052" b="1" i="1" dirty="0">
                <a:solidFill>
                  <a:srgbClr val="C00000"/>
                </a:solidFill>
                <a:latin typeface="Arial" panose="020B0604020202020204" pitchFamily="34" charset="0"/>
              </a:rPr>
              <a:t>binding sites </a:t>
            </a:r>
            <a:r>
              <a:rPr lang="en-US" sz="2052" dirty="0">
                <a:latin typeface="Arial" panose="020B0604020202020204" pitchFamily="34" charset="0"/>
              </a:rPr>
              <a:t>that recognize other molecules (</a:t>
            </a:r>
            <a:r>
              <a:rPr lang="en-US" sz="2052" b="1" i="1" dirty="0">
                <a:solidFill>
                  <a:srgbClr val="C00000"/>
                </a:solidFill>
                <a:latin typeface="Arial" panose="020B0604020202020204" pitchFamily="34" charset="0"/>
              </a:rPr>
              <a:t>ligands</a:t>
            </a:r>
            <a:r>
              <a:rPr lang="en-US" sz="2052" dirty="0">
                <a:latin typeface="Arial" panose="020B0604020202020204" pitchFamily="34" charset="0"/>
              </a:rPr>
              <a:t>) using </a:t>
            </a:r>
            <a:r>
              <a:rPr lang="en-US" sz="2052" b="1" i="1" dirty="0">
                <a:latin typeface="Arial" panose="020B0604020202020204" pitchFamily="34" charset="0"/>
              </a:rPr>
              <a:t>any and all </a:t>
            </a:r>
            <a:r>
              <a:rPr lang="en-US" sz="2052" dirty="0">
                <a:latin typeface="Arial" panose="020B0604020202020204" pitchFamily="34" charset="0"/>
              </a:rPr>
              <a:t>of the following:</a:t>
            </a:r>
          </a:p>
          <a:p>
            <a:pPr marL="791202" lvl="1" indent="-304310">
              <a:buFont typeface="Arial" panose="020B0604020202020204" pitchFamily="34" charset="0"/>
              <a:buChar char="•"/>
            </a:pPr>
            <a:r>
              <a:rPr lang="en-US" sz="2052" dirty="0">
                <a:latin typeface="Arial" panose="020B0604020202020204" pitchFamily="34" charset="0"/>
              </a:rPr>
              <a:t>H-bonds,</a:t>
            </a:r>
          </a:p>
          <a:p>
            <a:pPr marL="791202" lvl="1" indent="-304310">
              <a:buFont typeface="Arial" panose="020B0604020202020204" pitchFamily="34" charset="0"/>
              <a:buChar char="•"/>
            </a:pPr>
            <a:r>
              <a:rPr lang="en-US" sz="2052" dirty="0">
                <a:latin typeface="Arial" panose="020B0604020202020204" pitchFamily="34" charset="0"/>
              </a:rPr>
              <a:t>van der Waals,</a:t>
            </a:r>
          </a:p>
          <a:p>
            <a:pPr marL="791202" lvl="1" indent="-304310">
              <a:buFont typeface="Arial" panose="020B0604020202020204" pitchFamily="34" charset="0"/>
              <a:buChar char="•"/>
            </a:pPr>
            <a:r>
              <a:rPr lang="en-US" sz="2052" dirty="0">
                <a:latin typeface="Arial" panose="020B0604020202020204" pitchFamily="34" charset="0"/>
              </a:rPr>
              <a:t>Electrostatic, </a:t>
            </a:r>
          </a:p>
          <a:p>
            <a:pPr marL="791202" lvl="1" indent="-304310">
              <a:buFont typeface="Arial" panose="020B0604020202020204" pitchFamily="34" charset="0"/>
              <a:buChar char="•"/>
            </a:pPr>
            <a:r>
              <a:rPr lang="en-US" sz="2052" dirty="0">
                <a:latin typeface="Arial" panose="020B0604020202020204" pitchFamily="34" charset="0"/>
              </a:rPr>
              <a:t>Non-polar interactions (hydrophobic)</a:t>
            </a:r>
          </a:p>
          <a:p>
            <a:pPr lvl="1"/>
            <a:endParaRPr lang="en-US" sz="2052" dirty="0">
              <a:latin typeface="Arial" panose="020B0604020202020204" pitchFamily="34" charset="0"/>
            </a:endParaRPr>
          </a:p>
          <a:p>
            <a:pPr lvl="1"/>
            <a:r>
              <a:rPr lang="en-US" sz="2052" dirty="0">
                <a:latin typeface="Arial" panose="020B0604020202020204" pitchFamily="34" charset="0"/>
              </a:rPr>
              <a:t>Binding is </a:t>
            </a:r>
            <a:r>
              <a:rPr lang="en-US" sz="2052" b="1" dirty="0">
                <a:latin typeface="Arial" panose="020B0604020202020204" pitchFamily="34" charset="0"/>
              </a:rPr>
              <a:t>reversible</a:t>
            </a:r>
            <a:r>
              <a:rPr lang="en-US" sz="2052" dirty="0">
                <a:latin typeface="Arial" panose="020B0604020202020204" pitchFamily="34" charset="0"/>
              </a:rPr>
              <a:t> </a:t>
            </a:r>
          </a:p>
          <a:p>
            <a:pPr lvl="1"/>
            <a:endParaRPr lang="en-US" sz="2052" dirty="0">
              <a:latin typeface="Arial" panose="020B0604020202020204" pitchFamily="34" charset="0"/>
            </a:endParaRPr>
          </a:p>
          <a:p>
            <a:pPr lvl="1"/>
            <a:r>
              <a:rPr lang="en-US" sz="2052" dirty="0">
                <a:latin typeface="Arial" panose="020B0604020202020204" pitchFamily="34" charset="0"/>
              </a:rPr>
              <a:t>Binding is </a:t>
            </a:r>
            <a:r>
              <a:rPr lang="en-US" sz="2052" b="1" dirty="0">
                <a:latin typeface="Arial" panose="020B0604020202020204" pitchFamily="34" charset="0"/>
              </a:rPr>
              <a:t>saturable</a:t>
            </a:r>
          </a:p>
          <a:p>
            <a:pPr lvl="1"/>
            <a:endParaRPr lang="en-US" sz="2052" dirty="0">
              <a:latin typeface="Arial" panose="020B0604020202020204" pitchFamily="34" charset="0"/>
            </a:endParaRPr>
          </a:p>
          <a:p>
            <a:pPr lvl="1"/>
            <a:r>
              <a:rPr lang="en-US" sz="2052" dirty="0">
                <a:latin typeface="Arial" panose="020B0604020202020204" pitchFamily="34" charset="0"/>
              </a:rPr>
              <a:t>Binding ½ point (Y=0.5) occurs at K</a:t>
            </a:r>
            <a:r>
              <a:rPr lang="en-US" sz="2052" baseline="-25000" dirty="0">
                <a:latin typeface="Arial" panose="020B0604020202020204" pitchFamily="34" charset="0"/>
              </a:rPr>
              <a:t>D</a:t>
            </a:r>
          </a:p>
          <a:p>
            <a:pPr lvl="1"/>
            <a:endParaRPr lang="en-US" sz="2052" i="1" dirty="0">
              <a:solidFill>
                <a:srgbClr val="C00000"/>
              </a:solidFill>
              <a:latin typeface="Arial" panose="020B0604020202020204" pitchFamily="34" charset="0"/>
            </a:endParaRPr>
          </a:p>
          <a:p>
            <a:endParaRPr lang="en-US" sz="2052" b="1" dirty="0">
              <a:latin typeface="Arial" panose="020B0604020202020204" pitchFamily="34" charset="0"/>
            </a:endParaRPr>
          </a:p>
          <a:p>
            <a:endParaRPr lang="en-US" sz="2052" dirty="0">
              <a:latin typeface="Arial" panose="020B0604020202020204" pitchFamily="34" charset="0"/>
            </a:endParaRPr>
          </a:p>
        </p:txBody>
      </p:sp>
      <p:pic>
        <p:nvPicPr>
          <p:cNvPr id="7" name="Content Placeholder 3">
            <a:extLst>
              <a:ext uri="{FF2B5EF4-FFF2-40B4-BE49-F238E27FC236}">
                <a16:creationId xmlns:a16="http://schemas.microsoft.com/office/drawing/2014/main" id="{6EFFD6A4-DBDA-625B-F606-50C0C15AD2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88"/>
          <a:stretch/>
        </p:blipFill>
        <p:spPr>
          <a:xfrm>
            <a:off x="6654384" y="133818"/>
            <a:ext cx="4244723" cy="2358521"/>
          </a:xfrm>
          <a:prstGeom prst="rect">
            <a:avLst/>
          </a:prstGeom>
        </p:spPr>
      </p:pic>
      <p:graphicFrame>
        <p:nvGraphicFramePr>
          <p:cNvPr id="8" name="Object 7">
            <a:extLst>
              <a:ext uri="{FF2B5EF4-FFF2-40B4-BE49-F238E27FC236}">
                <a16:creationId xmlns:a16="http://schemas.microsoft.com/office/drawing/2014/main" id="{69AC54A4-F0AC-008B-38C2-B2F7B6D0E2B9}"/>
              </a:ext>
            </a:extLst>
          </p:cNvPr>
          <p:cNvGraphicFramePr>
            <a:graphicFrameLocks noChangeAspect="1"/>
          </p:cNvGraphicFramePr>
          <p:nvPr/>
        </p:nvGraphicFramePr>
        <p:xfrm>
          <a:off x="9034813" y="2231465"/>
          <a:ext cx="3256026" cy="4822279"/>
        </p:xfrm>
        <a:graphic>
          <a:graphicData uri="http://schemas.openxmlformats.org/presentationml/2006/ole">
            <mc:AlternateContent xmlns:mc="http://schemas.openxmlformats.org/markup-compatibility/2006">
              <mc:Choice xmlns:v="urn:schemas-microsoft-com:vml" Requires="v">
                <p:oleObj name="MDLDrawObject Class" r:id="rId3" imgW="2914243" imgH="4286250" progId="MDLDrawOLE.MDLDrawObject.1">
                  <p:embed/>
                </p:oleObj>
              </mc:Choice>
              <mc:Fallback>
                <p:oleObj name="MDLDrawObject Class" r:id="rId3" imgW="2914243" imgH="4286250" progId="MDLDrawOLE.MDLDrawObject.1">
                  <p:embed/>
                  <p:pic>
                    <p:nvPicPr>
                      <p:cNvPr id="8" name="Object 7">
                        <a:extLst>
                          <a:ext uri="{FF2B5EF4-FFF2-40B4-BE49-F238E27FC236}">
                            <a16:creationId xmlns:a16="http://schemas.microsoft.com/office/drawing/2014/main" id="{69AC54A4-F0AC-008B-38C2-B2F7B6D0E2B9}"/>
                          </a:ext>
                        </a:extLst>
                      </p:cNvPr>
                      <p:cNvPicPr>
                        <a:picLocks noChangeAspect="1" noChangeArrowheads="1"/>
                      </p:cNvPicPr>
                      <p:nvPr/>
                    </p:nvPicPr>
                    <p:blipFill>
                      <a:blip r:embed="rId4"/>
                      <a:srcRect/>
                      <a:stretch>
                        <a:fillRect/>
                      </a:stretch>
                    </p:blipFill>
                    <p:spPr bwMode="auto">
                      <a:xfrm>
                        <a:off x="9034813" y="2231465"/>
                        <a:ext cx="3256026" cy="4822279"/>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FB3615D0-6881-A3E9-857F-52BFA442365C}"/>
              </a:ext>
            </a:extLst>
          </p:cNvPr>
          <p:cNvSpPr>
            <a:spLocks noGrp="1"/>
          </p:cNvSpPr>
          <p:nvPr>
            <p:ph type="dt" sz="half" idx="10"/>
          </p:nvPr>
        </p:nvSpPr>
        <p:spPr/>
        <p:txBody>
          <a:bodyPr/>
          <a:lstStyle/>
          <a:p>
            <a:fld id="{0F07BA22-A688-4836-BF46-172A49601C88}" type="datetime1">
              <a:rPr lang="en-US" smtClean="0"/>
              <a:t>1/25/2025</a:t>
            </a:fld>
            <a:endParaRPr lang="en-US"/>
          </a:p>
        </p:txBody>
      </p:sp>
      <p:sp>
        <p:nvSpPr>
          <p:cNvPr id="10" name="Footer Placeholder 9">
            <a:extLst>
              <a:ext uri="{FF2B5EF4-FFF2-40B4-BE49-F238E27FC236}">
                <a16:creationId xmlns:a16="http://schemas.microsoft.com/office/drawing/2014/main" id="{D0109030-56D0-173B-349B-496C8E304926}"/>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83555B65-CCBF-AA7E-A8F8-7D53B0DAD284}"/>
              </a:ext>
            </a:extLst>
          </p:cNvPr>
          <p:cNvSpPr>
            <a:spLocks noGrp="1"/>
          </p:cNvSpPr>
          <p:nvPr>
            <p:ph type="sldNum" sz="quarter" idx="12"/>
          </p:nvPr>
        </p:nvSpPr>
        <p:spPr/>
        <p:txBody>
          <a:bodyPr/>
          <a:lstStyle/>
          <a:p>
            <a:fld id="{DC3BB032-4020-48F4-953B-341806DC4A2B}" type="slidenum">
              <a:rPr lang="en-US" smtClean="0"/>
              <a:t>12</a:t>
            </a:fld>
            <a:endParaRPr lang="en-US"/>
          </a:p>
        </p:txBody>
      </p:sp>
      <p:sp>
        <p:nvSpPr>
          <p:cNvPr id="5" name="TextBox 4">
            <a:extLst>
              <a:ext uri="{FF2B5EF4-FFF2-40B4-BE49-F238E27FC236}">
                <a16:creationId xmlns:a16="http://schemas.microsoft.com/office/drawing/2014/main" id="{3F74B9FC-DB1A-1DFB-7951-E76391AC578A}"/>
              </a:ext>
            </a:extLst>
          </p:cNvPr>
          <p:cNvSpPr txBox="1"/>
          <p:nvPr/>
        </p:nvSpPr>
        <p:spPr>
          <a:xfrm>
            <a:off x="775791" y="5805759"/>
            <a:ext cx="6562164" cy="707886"/>
          </a:xfrm>
          <a:prstGeom prst="rect">
            <a:avLst/>
          </a:prstGeom>
          <a:noFill/>
          <a:ln>
            <a:solidFill>
              <a:srgbClr val="C00000"/>
            </a:solidFill>
          </a:ln>
        </p:spPr>
        <p:txBody>
          <a:bodyPr wrap="square">
            <a:spAutoFit/>
          </a:bodyPr>
          <a:lstStyle/>
          <a:p>
            <a:pPr lvl="1"/>
            <a:r>
              <a:rPr lang="en-US" sz="2000" i="1" dirty="0">
                <a:solidFill>
                  <a:srgbClr val="C00000"/>
                </a:solidFill>
                <a:latin typeface="Arial" panose="020B0604020202020204" pitchFamily="34" charset="0"/>
              </a:rPr>
              <a:t>The higher the affinity (strength of interaction), the lower the K</a:t>
            </a:r>
            <a:r>
              <a:rPr lang="en-US" sz="2000" i="1" baseline="-25000" dirty="0">
                <a:solidFill>
                  <a:srgbClr val="C00000"/>
                </a:solidFill>
                <a:latin typeface="Arial" panose="020B0604020202020204" pitchFamily="34" charset="0"/>
              </a:rPr>
              <a:t>D</a:t>
            </a:r>
            <a:endParaRPr lang="en-US" sz="2000" i="1" dirty="0">
              <a:solidFill>
                <a:srgbClr val="C00000"/>
              </a:solidFill>
              <a:latin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CF81E577-00A2-6ECB-AF34-0B40340DF18F}"/>
                  </a:ext>
                </a:extLst>
              </p14:cNvPr>
              <p14:cNvContentPartPr/>
              <p14:nvPr/>
            </p14:nvContentPartPr>
            <p14:xfrm>
              <a:off x="7404678" y="1444213"/>
              <a:ext cx="293040" cy="28800"/>
            </p14:xfrm>
          </p:contentPart>
        </mc:Choice>
        <mc:Fallback>
          <p:pic>
            <p:nvPicPr>
              <p:cNvPr id="4" name="Ink 3">
                <a:extLst>
                  <a:ext uri="{FF2B5EF4-FFF2-40B4-BE49-F238E27FC236}">
                    <a16:creationId xmlns:a16="http://schemas.microsoft.com/office/drawing/2014/main" id="{CF81E577-00A2-6ECB-AF34-0B40340DF18F}"/>
                  </a:ext>
                </a:extLst>
              </p:cNvPr>
              <p:cNvPicPr/>
              <p:nvPr/>
            </p:nvPicPr>
            <p:blipFill>
              <a:blip r:embed="rId6"/>
              <a:stretch>
                <a:fillRect/>
              </a:stretch>
            </p:blipFill>
            <p:spPr>
              <a:xfrm>
                <a:off x="7396038" y="1435213"/>
                <a:ext cx="31068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90D1AA00-3AE5-C856-B125-1B4FCAD3FA88}"/>
                  </a:ext>
                </a:extLst>
              </p14:cNvPr>
              <p14:cNvContentPartPr/>
              <p14:nvPr/>
            </p14:nvContentPartPr>
            <p14:xfrm>
              <a:off x="7376958" y="1625293"/>
              <a:ext cx="199800" cy="50760"/>
            </p14:xfrm>
          </p:contentPart>
        </mc:Choice>
        <mc:Fallback>
          <p:pic>
            <p:nvPicPr>
              <p:cNvPr id="6" name="Ink 5">
                <a:extLst>
                  <a:ext uri="{FF2B5EF4-FFF2-40B4-BE49-F238E27FC236}">
                    <a16:creationId xmlns:a16="http://schemas.microsoft.com/office/drawing/2014/main" id="{90D1AA00-3AE5-C856-B125-1B4FCAD3FA88}"/>
                  </a:ext>
                </a:extLst>
              </p:cNvPr>
              <p:cNvPicPr/>
              <p:nvPr/>
            </p:nvPicPr>
            <p:blipFill>
              <a:blip r:embed="rId8"/>
              <a:stretch>
                <a:fillRect/>
              </a:stretch>
            </p:blipFill>
            <p:spPr>
              <a:xfrm>
                <a:off x="7367958" y="1616653"/>
                <a:ext cx="21744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A3F034E9-1AB2-C3A0-39BA-5C70A03FA44A}"/>
                  </a:ext>
                </a:extLst>
              </p14:cNvPr>
              <p14:cNvContentPartPr/>
              <p14:nvPr/>
            </p14:nvContentPartPr>
            <p14:xfrm>
              <a:off x="6704118" y="57853"/>
              <a:ext cx="1570320" cy="962280"/>
            </p14:xfrm>
          </p:contentPart>
        </mc:Choice>
        <mc:Fallback>
          <p:pic>
            <p:nvPicPr>
              <p:cNvPr id="12" name="Ink 11">
                <a:extLst>
                  <a:ext uri="{FF2B5EF4-FFF2-40B4-BE49-F238E27FC236}">
                    <a16:creationId xmlns:a16="http://schemas.microsoft.com/office/drawing/2014/main" id="{A3F034E9-1AB2-C3A0-39BA-5C70A03FA44A}"/>
                  </a:ext>
                </a:extLst>
              </p:cNvPr>
              <p:cNvPicPr/>
              <p:nvPr/>
            </p:nvPicPr>
            <p:blipFill>
              <a:blip r:embed="rId10"/>
              <a:stretch>
                <a:fillRect/>
              </a:stretch>
            </p:blipFill>
            <p:spPr>
              <a:xfrm>
                <a:off x="6695118" y="48853"/>
                <a:ext cx="1587960" cy="9799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2A4E3D57-75A4-CB9C-D1DC-B977158BF454}"/>
                  </a:ext>
                </a:extLst>
              </p14:cNvPr>
              <p14:cNvContentPartPr/>
              <p14:nvPr/>
            </p14:nvContentPartPr>
            <p14:xfrm>
              <a:off x="2981358" y="2069893"/>
              <a:ext cx="156960" cy="122760"/>
            </p14:xfrm>
          </p:contentPart>
        </mc:Choice>
        <mc:Fallback>
          <p:pic>
            <p:nvPicPr>
              <p:cNvPr id="13" name="Ink 12">
                <a:extLst>
                  <a:ext uri="{FF2B5EF4-FFF2-40B4-BE49-F238E27FC236}">
                    <a16:creationId xmlns:a16="http://schemas.microsoft.com/office/drawing/2014/main" id="{2A4E3D57-75A4-CB9C-D1DC-B977158BF454}"/>
                  </a:ext>
                </a:extLst>
              </p:cNvPr>
              <p:cNvPicPr/>
              <p:nvPr/>
            </p:nvPicPr>
            <p:blipFill>
              <a:blip r:embed="rId12"/>
              <a:stretch>
                <a:fillRect/>
              </a:stretch>
            </p:blipFill>
            <p:spPr>
              <a:xfrm>
                <a:off x="2972718" y="2061253"/>
                <a:ext cx="17460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7F177358-2B33-DC3E-0B17-989A9524B24A}"/>
                  </a:ext>
                </a:extLst>
              </p14:cNvPr>
              <p14:cNvContentPartPr/>
              <p14:nvPr/>
            </p14:nvContentPartPr>
            <p14:xfrm>
              <a:off x="3582558" y="2323333"/>
              <a:ext cx="175680" cy="131400"/>
            </p14:xfrm>
          </p:contentPart>
        </mc:Choice>
        <mc:Fallback>
          <p:pic>
            <p:nvPicPr>
              <p:cNvPr id="14" name="Ink 13">
                <a:extLst>
                  <a:ext uri="{FF2B5EF4-FFF2-40B4-BE49-F238E27FC236}">
                    <a16:creationId xmlns:a16="http://schemas.microsoft.com/office/drawing/2014/main" id="{7F177358-2B33-DC3E-0B17-989A9524B24A}"/>
                  </a:ext>
                </a:extLst>
              </p:cNvPr>
              <p:cNvPicPr/>
              <p:nvPr/>
            </p:nvPicPr>
            <p:blipFill>
              <a:blip r:embed="rId14"/>
              <a:stretch>
                <a:fillRect/>
              </a:stretch>
            </p:blipFill>
            <p:spPr>
              <a:xfrm>
                <a:off x="3573918" y="2314333"/>
                <a:ext cx="19332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721F54A0-81AC-E264-4FBA-3827E24E8AB5}"/>
                  </a:ext>
                </a:extLst>
              </p14:cNvPr>
              <p14:cNvContentPartPr/>
              <p14:nvPr/>
            </p14:nvContentPartPr>
            <p14:xfrm>
              <a:off x="3511278" y="2596573"/>
              <a:ext cx="226080" cy="153000"/>
            </p14:xfrm>
          </p:contentPart>
        </mc:Choice>
        <mc:Fallback>
          <p:pic>
            <p:nvPicPr>
              <p:cNvPr id="15" name="Ink 14">
                <a:extLst>
                  <a:ext uri="{FF2B5EF4-FFF2-40B4-BE49-F238E27FC236}">
                    <a16:creationId xmlns:a16="http://schemas.microsoft.com/office/drawing/2014/main" id="{721F54A0-81AC-E264-4FBA-3827E24E8AB5}"/>
                  </a:ext>
                </a:extLst>
              </p:cNvPr>
              <p:cNvPicPr/>
              <p:nvPr/>
            </p:nvPicPr>
            <p:blipFill>
              <a:blip r:embed="rId16"/>
              <a:stretch>
                <a:fillRect/>
              </a:stretch>
            </p:blipFill>
            <p:spPr>
              <a:xfrm>
                <a:off x="3502278" y="2587573"/>
                <a:ext cx="24372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9A21110B-CD55-95E0-EACA-9459BC1609BD}"/>
                  </a:ext>
                </a:extLst>
              </p14:cNvPr>
              <p14:cNvContentPartPr/>
              <p14:nvPr/>
            </p14:nvContentPartPr>
            <p14:xfrm>
              <a:off x="6007878" y="2996893"/>
              <a:ext cx="132120" cy="34560"/>
            </p14:xfrm>
          </p:contentPart>
        </mc:Choice>
        <mc:Fallback>
          <p:pic>
            <p:nvPicPr>
              <p:cNvPr id="16" name="Ink 15">
                <a:extLst>
                  <a:ext uri="{FF2B5EF4-FFF2-40B4-BE49-F238E27FC236}">
                    <a16:creationId xmlns:a16="http://schemas.microsoft.com/office/drawing/2014/main" id="{9A21110B-CD55-95E0-EACA-9459BC1609BD}"/>
                  </a:ext>
                </a:extLst>
              </p:cNvPr>
              <p:cNvPicPr/>
              <p:nvPr/>
            </p:nvPicPr>
            <p:blipFill>
              <a:blip r:embed="rId18"/>
              <a:stretch>
                <a:fillRect/>
              </a:stretch>
            </p:blipFill>
            <p:spPr>
              <a:xfrm>
                <a:off x="5998878" y="2987893"/>
                <a:ext cx="149760" cy="52200"/>
              </a:xfrm>
              <a:prstGeom prst="rect">
                <a:avLst/>
              </a:prstGeom>
            </p:spPr>
          </p:pic>
        </mc:Fallback>
      </mc:AlternateContent>
      <p:grpSp>
        <p:nvGrpSpPr>
          <p:cNvPr id="23" name="Group 22">
            <a:extLst>
              <a:ext uri="{FF2B5EF4-FFF2-40B4-BE49-F238E27FC236}">
                <a16:creationId xmlns:a16="http://schemas.microsoft.com/office/drawing/2014/main" id="{C2C64133-B770-ECDE-2FDC-36F2550F4125}"/>
              </a:ext>
            </a:extLst>
          </p:cNvPr>
          <p:cNvGrpSpPr/>
          <p:nvPr/>
        </p:nvGrpSpPr>
        <p:grpSpPr>
          <a:xfrm>
            <a:off x="549918" y="2001133"/>
            <a:ext cx="859680" cy="906480"/>
            <a:chOff x="549918" y="2001133"/>
            <a:chExt cx="859680" cy="906480"/>
          </a:xfrm>
        </p:grpSpPr>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6550661A-4253-24C7-5C32-945C2EE591CA}"/>
                    </a:ext>
                  </a:extLst>
                </p14:cNvPr>
                <p14:cNvContentPartPr/>
                <p14:nvPr/>
              </p14:nvContentPartPr>
              <p14:xfrm>
                <a:off x="1173078" y="2001133"/>
                <a:ext cx="236520" cy="906480"/>
              </p14:xfrm>
            </p:contentPart>
          </mc:Choice>
          <mc:Fallback>
            <p:pic>
              <p:nvPicPr>
                <p:cNvPr id="17" name="Ink 16">
                  <a:extLst>
                    <a:ext uri="{FF2B5EF4-FFF2-40B4-BE49-F238E27FC236}">
                      <a16:creationId xmlns:a16="http://schemas.microsoft.com/office/drawing/2014/main" id="{6550661A-4253-24C7-5C32-945C2EE591CA}"/>
                    </a:ext>
                  </a:extLst>
                </p:cNvPr>
                <p:cNvPicPr/>
                <p:nvPr/>
              </p:nvPicPr>
              <p:blipFill>
                <a:blip r:embed="rId20"/>
                <a:stretch>
                  <a:fillRect/>
                </a:stretch>
              </p:blipFill>
              <p:spPr>
                <a:xfrm>
                  <a:off x="1164438" y="1992133"/>
                  <a:ext cx="254160" cy="924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5D3BB501-600C-84D1-0415-BBFD8BCFAECC}"/>
                    </a:ext>
                  </a:extLst>
                </p14:cNvPr>
                <p14:cNvContentPartPr/>
                <p14:nvPr/>
              </p14:nvContentPartPr>
              <p14:xfrm>
                <a:off x="549918" y="2652013"/>
                <a:ext cx="86760" cy="101160"/>
              </p14:xfrm>
            </p:contentPart>
          </mc:Choice>
          <mc:Fallback>
            <p:pic>
              <p:nvPicPr>
                <p:cNvPr id="18" name="Ink 17">
                  <a:extLst>
                    <a:ext uri="{FF2B5EF4-FFF2-40B4-BE49-F238E27FC236}">
                      <a16:creationId xmlns:a16="http://schemas.microsoft.com/office/drawing/2014/main" id="{5D3BB501-600C-84D1-0415-BBFD8BCFAECC}"/>
                    </a:ext>
                  </a:extLst>
                </p:cNvPr>
                <p:cNvPicPr/>
                <p:nvPr/>
              </p:nvPicPr>
              <p:blipFill>
                <a:blip r:embed="rId22"/>
                <a:stretch>
                  <a:fillRect/>
                </a:stretch>
              </p:blipFill>
              <p:spPr>
                <a:xfrm>
                  <a:off x="541278" y="2643013"/>
                  <a:ext cx="1044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8A6A375F-3DCA-613D-813F-D1E6AF6D1F8B}"/>
                    </a:ext>
                  </a:extLst>
                </p14:cNvPr>
                <p14:cNvContentPartPr/>
                <p14:nvPr/>
              </p14:nvContentPartPr>
              <p14:xfrm>
                <a:off x="631638" y="2428093"/>
                <a:ext cx="178560" cy="209160"/>
              </p14:xfrm>
            </p:contentPart>
          </mc:Choice>
          <mc:Fallback>
            <p:pic>
              <p:nvPicPr>
                <p:cNvPr id="19" name="Ink 18">
                  <a:extLst>
                    <a:ext uri="{FF2B5EF4-FFF2-40B4-BE49-F238E27FC236}">
                      <a16:creationId xmlns:a16="http://schemas.microsoft.com/office/drawing/2014/main" id="{8A6A375F-3DCA-613D-813F-D1E6AF6D1F8B}"/>
                    </a:ext>
                  </a:extLst>
                </p:cNvPr>
                <p:cNvPicPr/>
                <p:nvPr/>
              </p:nvPicPr>
              <p:blipFill>
                <a:blip r:embed="rId24"/>
                <a:stretch>
                  <a:fillRect/>
                </a:stretch>
              </p:blipFill>
              <p:spPr>
                <a:xfrm>
                  <a:off x="622998" y="2419453"/>
                  <a:ext cx="19620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0" name="Ink 19">
                  <a:extLst>
                    <a:ext uri="{FF2B5EF4-FFF2-40B4-BE49-F238E27FC236}">
                      <a16:creationId xmlns:a16="http://schemas.microsoft.com/office/drawing/2014/main" id="{7148CCF3-D082-E357-F96B-8A3BE727C50C}"/>
                    </a:ext>
                  </a:extLst>
                </p14:cNvPr>
                <p14:cNvContentPartPr/>
                <p14:nvPr/>
              </p14:nvContentPartPr>
              <p14:xfrm>
                <a:off x="679158" y="2519173"/>
                <a:ext cx="66960" cy="58320"/>
              </p14:xfrm>
            </p:contentPart>
          </mc:Choice>
          <mc:Fallback>
            <p:pic>
              <p:nvPicPr>
                <p:cNvPr id="20" name="Ink 19">
                  <a:extLst>
                    <a:ext uri="{FF2B5EF4-FFF2-40B4-BE49-F238E27FC236}">
                      <a16:creationId xmlns:a16="http://schemas.microsoft.com/office/drawing/2014/main" id="{7148CCF3-D082-E357-F96B-8A3BE727C50C}"/>
                    </a:ext>
                  </a:extLst>
                </p:cNvPr>
                <p:cNvPicPr/>
                <p:nvPr/>
              </p:nvPicPr>
              <p:blipFill>
                <a:blip r:embed="rId26"/>
                <a:stretch>
                  <a:fillRect/>
                </a:stretch>
              </p:blipFill>
              <p:spPr>
                <a:xfrm>
                  <a:off x="670518" y="2510173"/>
                  <a:ext cx="8460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1" name="Ink 20">
                  <a:extLst>
                    <a:ext uri="{FF2B5EF4-FFF2-40B4-BE49-F238E27FC236}">
                      <a16:creationId xmlns:a16="http://schemas.microsoft.com/office/drawing/2014/main" id="{05C6E34F-702D-540C-244A-CFACC1046911}"/>
                    </a:ext>
                  </a:extLst>
                </p14:cNvPr>
                <p14:cNvContentPartPr/>
                <p14:nvPr/>
              </p14:nvContentPartPr>
              <p14:xfrm>
                <a:off x="747558" y="2293453"/>
                <a:ext cx="151920" cy="196200"/>
              </p14:xfrm>
            </p:contentPart>
          </mc:Choice>
          <mc:Fallback>
            <p:pic>
              <p:nvPicPr>
                <p:cNvPr id="21" name="Ink 20">
                  <a:extLst>
                    <a:ext uri="{FF2B5EF4-FFF2-40B4-BE49-F238E27FC236}">
                      <a16:creationId xmlns:a16="http://schemas.microsoft.com/office/drawing/2014/main" id="{05C6E34F-702D-540C-244A-CFACC1046911}"/>
                    </a:ext>
                  </a:extLst>
                </p:cNvPr>
                <p:cNvPicPr/>
                <p:nvPr/>
              </p:nvPicPr>
              <p:blipFill>
                <a:blip r:embed="rId28"/>
                <a:stretch>
                  <a:fillRect/>
                </a:stretch>
              </p:blipFill>
              <p:spPr>
                <a:xfrm>
                  <a:off x="738558" y="2284813"/>
                  <a:ext cx="16956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2" name="Ink 21">
                  <a:extLst>
                    <a:ext uri="{FF2B5EF4-FFF2-40B4-BE49-F238E27FC236}">
                      <a16:creationId xmlns:a16="http://schemas.microsoft.com/office/drawing/2014/main" id="{11E0E4C1-1A5D-5A7D-F3D1-0DE89156D828}"/>
                    </a:ext>
                  </a:extLst>
                </p14:cNvPr>
                <p14:cNvContentPartPr/>
                <p14:nvPr/>
              </p14:nvContentPartPr>
              <p14:xfrm>
                <a:off x="864198" y="2071333"/>
                <a:ext cx="167040" cy="279360"/>
              </p14:xfrm>
            </p:contentPart>
          </mc:Choice>
          <mc:Fallback>
            <p:pic>
              <p:nvPicPr>
                <p:cNvPr id="22" name="Ink 21">
                  <a:extLst>
                    <a:ext uri="{FF2B5EF4-FFF2-40B4-BE49-F238E27FC236}">
                      <a16:creationId xmlns:a16="http://schemas.microsoft.com/office/drawing/2014/main" id="{11E0E4C1-1A5D-5A7D-F3D1-0DE89156D828}"/>
                    </a:ext>
                  </a:extLst>
                </p:cNvPr>
                <p:cNvPicPr/>
                <p:nvPr/>
              </p:nvPicPr>
              <p:blipFill>
                <a:blip r:embed="rId30"/>
                <a:stretch>
                  <a:fillRect/>
                </a:stretch>
              </p:blipFill>
              <p:spPr>
                <a:xfrm>
                  <a:off x="855198" y="2062333"/>
                  <a:ext cx="184680" cy="297000"/>
                </a:xfrm>
                <a:prstGeom prst="rect">
                  <a:avLst/>
                </a:prstGeom>
              </p:spPr>
            </p:pic>
          </mc:Fallback>
        </mc:AlternateContent>
      </p:grpSp>
      <p:grpSp>
        <p:nvGrpSpPr>
          <p:cNvPr id="37" name="Group 36">
            <a:extLst>
              <a:ext uri="{FF2B5EF4-FFF2-40B4-BE49-F238E27FC236}">
                <a16:creationId xmlns:a16="http://schemas.microsoft.com/office/drawing/2014/main" id="{4B86A246-886D-44B3-629F-E13C25D37284}"/>
              </a:ext>
            </a:extLst>
          </p:cNvPr>
          <p:cNvGrpSpPr/>
          <p:nvPr/>
        </p:nvGrpSpPr>
        <p:grpSpPr>
          <a:xfrm>
            <a:off x="6040278" y="2990053"/>
            <a:ext cx="1653840" cy="666720"/>
            <a:chOff x="6040278" y="2990053"/>
            <a:chExt cx="1653840" cy="666720"/>
          </a:xfrm>
        </p:grpSpPr>
        <mc:AlternateContent xmlns:mc="http://schemas.openxmlformats.org/markup-compatibility/2006">
          <mc:Choice xmlns:p14="http://schemas.microsoft.com/office/powerpoint/2010/main" Requires="p14">
            <p:contentPart p14:bwMode="auto" r:id="rId31">
              <p14:nvContentPartPr>
                <p14:cNvPr id="24" name="Ink 23">
                  <a:extLst>
                    <a:ext uri="{FF2B5EF4-FFF2-40B4-BE49-F238E27FC236}">
                      <a16:creationId xmlns:a16="http://schemas.microsoft.com/office/drawing/2014/main" id="{D3D90867-C346-DB70-E6EA-53B0F3CCB639}"/>
                    </a:ext>
                  </a:extLst>
                </p14:cNvPr>
                <p14:cNvContentPartPr/>
                <p14:nvPr/>
              </p14:nvContentPartPr>
              <p14:xfrm>
                <a:off x="6040278" y="3006973"/>
                <a:ext cx="242280" cy="387720"/>
              </p14:xfrm>
            </p:contentPart>
          </mc:Choice>
          <mc:Fallback>
            <p:pic>
              <p:nvPicPr>
                <p:cNvPr id="24" name="Ink 23">
                  <a:extLst>
                    <a:ext uri="{FF2B5EF4-FFF2-40B4-BE49-F238E27FC236}">
                      <a16:creationId xmlns:a16="http://schemas.microsoft.com/office/drawing/2014/main" id="{D3D90867-C346-DB70-E6EA-53B0F3CCB639}"/>
                    </a:ext>
                  </a:extLst>
                </p:cNvPr>
                <p:cNvPicPr/>
                <p:nvPr/>
              </p:nvPicPr>
              <p:blipFill>
                <a:blip r:embed="rId32"/>
                <a:stretch>
                  <a:fillRect/>
                </a:stretch>
              </p:blipFill>
              <p:spPr>
                <a:xfrm>
                  <a:off x="6031638" y="2997973"/>
                  <a:ext cx="259920" cy="4053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 name="Ink 24">
                  <a:extLst>
                    <a:ext uri="{FF2B5EF4-FFF2-40B4-BE49-F238E27FC236}">
                      <a16:creationId xmlns:a16="http://schemas.microsoft.com/office/drawing/2014/main" id="{460D8E56-8015-59AD-3B0A-DF4645E0D64E}"/>
                    </a:ext>
                  </a:extLst>
                </p14:cNvPr>
                <p14:cNvContentPartPr/>
                <p14:nvPr/>
              </p14:nvContentPartPr>
              <p14:xfrm>
                <a:off x="6509718" y="3130813"/>
                <a:ext cx="74160" cy="173880"/>
              </p14:xfrm>
            </p:contentPart>
          </mc:Choice>
          <mc:Fallback>
            <p:pic>
              <p:nvPicPr>
                <p:cNvPr id="25" name="Ink 24">
                  <a:extLst>
                    <a:ext uri="{FF2B5EF4-FFF2-40B4-BE49-F238E27FC236}">
                      <a16:creationId xmlns:a16="http://schemas.microsoft.com/office/drawing/2014/main" id="{460D8E56-8015-59AD-3B0A-DF4645E0D64E}"/>
                    </a:ext>
                  </a:extLst>
                </p:cNvPr>
                <p:cNvPicPr/>
                <p:nvPr/>
              </p:nvPicPr>
              <p:blipFill>
                <a:blip r:embed="rId34"/>
                <a:stretch>
                  <a:fillRect/>
                </a:stretch>
              </p:blipFill>
              <p:spPr>
                <a:xfrm>
                  <a:off x="6501078" y="3121813"/>
                  <a:ext cx="9180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6" name="Ink 25">
                  <a:extLst>
                    <a:ext uri="{FF2B5EF4-FFF2-40B4-BE49-F238E27FC236}">
                      <a16:creationId xmlns:a16="http://schemas.microsoft.com/office/drawing/2014/main" id="{D6A59075-EEBE-D02F-BFF5-EB84D158FFFF}"/>
                    </a:ext>
                  </a:extLst>
                </p14:cNvPr>
                <p14:cNvContentPartPr/>
                <p14:nvPr/>
              </p14:nvContentPartPr>
              <p14:xfrm>
                <a:off x="6497478" y="3112093"/>
                <a:ext cx="132480" cy="124920"/>
              </p14:xfrm>
            </p:contentPart>
          </mc:Choice>
          <mc:Fallback>
            <p:pic>
              <p:nvPicPr>
                <p:cNvPr id="26" name="Ink 25">
                  <a:extLst>
                    <a:ext uri="{FF2B5EF4-FFF2-40B4-BE49-F238E27FC236}">
                      <a16:creationId xmlns:a16="http://schemas.microsoft.com/office/drawing/2014/main" id="{D6A59075-EEBE-D02F-BFF5-EB84D158FFFF}"/>
                    </a:ext>
                  </a:extLst>
                </p:cNvPr>
                <p:cNvPicPr/>
                <p:nvPr/>
              </p:nvPicPr>
              <p:blipFill>
                <a:blip r:embed="rId36"/>
                <a:stretch>
                  <a:fillRect/>
                </a:stretch>
              </p:blipFill>
              <p:spPr>
                <a:xfrm>
                  <a:off x="6488478" y="3103453"/>
                  <a:ext cx="1501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7" name="Ink 26">
                  <a:extLst>
                    <a:ext uri="{FF2B5EF4-FFF2-40B4-BE49-F238E27FC236}">
                      <a16:creationId xmlns:a16="http://schemas.microsoft.com/office/drawing/2014/main" id="{9EB71CE8-FEA9-54A0-0F66-A37D753C3B25}"/>
                    </a:ext>
                  </a:extLst>
                </p14:cNvPr>
                <p14:cNvContentPartPr/>
                <p14:nvPr/>
              </p14:nvContentPartPr>
              <p14:xfrm>
                <a:off x="6685758" y="3101653"/>
                <a:ext cx="120240" cy="144360"/>
              </p14:xfrm>
            </p:contentPart>
          </mc:Choice>
          <mc:Fallback>
            <p:pic>
              <p:nvPicPr>
                <p:cNvPr id="27" name="Ink 26">
                  <a:extLst>
                    <a:ext uri="{FF2B5EF4-FFF2-40B4-BE49-F238E27FC236}">
                      <a16:creationId xmlns:a16="http://schemas.microsoft.com/office/drawing/2014/main" id="{9EB71CE8-FEA9-54A0-0F66-A37D753C3B25}"/>
                    </a:ext>
                  </a:extLst>
                </p:cNvPr>
                <p:cNvPicPr/>
                <p:nvPr/>
              </p:nvPicPr>
              <p:blipFill>
                <a:blip r:embed="rId38"/>
                <a:stretch>
                  <a:fillRect/>
                </a:stretch>
              </p:blipFill>
              <p:spPr>
                <a:xfrm>
                  <a:off x="6676758" y="3092653"/>
                  <a:ext cx="13788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8" name="Ink 27">
                  <a:extLst>
                    <a:ext uri="{FF2B5EF4-FFF2-40B4-BE49-F238E27FC236}">
                      <a16:creationId xmlns:a16="http://schemas.microsoft.com/office/drawing/2014/main" id="{A0AE50DE-07F9-9C66-3D78-E25674CF6219}"/>
                    </a:ext>
                  </a:extLst>
                </p14:cNvPr>
                <p14:cNvContentPartPr/>
                <p14:nvPr/>
              </p14:nvContentPartPr>
              <p14:xfrm>
                <a:off x="6840558" y="3038653"/>
                <a:ext cx="99000" cy="183240"/>
              </p14:xfrm>
            </p:contentPart>
          </mc:Choice>
          <mc:Fallback>
            <p:pic>
              <p:nvPicPr>
                <p:cNvPr id="28" name="Ink 27">
                  <a:extLst>
                    <a:ext uri="{FF2B5EF4-FFF2-40B4-BE49-F238E27FC236}">
                      <a16:creationId xmlns:a16="http://schemas.microsoft.com/office/drawing/2014/main" id="{A0AE50DE-07F9-9C66-3D78-E25674CF6219}"/>
                    </a:ext>
                  </a:extLst>
                </p:cNvPr>
                <p:cNvPicPr/>
                <p:nvPr/>
              </p:nvPicPr>
              <p:blipFill>
                <a:blip r:embed="rId40"/>
                <a:stretch>
                  <a:fillRect/>
                </a:stretch>
              </p:blipFill>
              <p:spPr>
                <a:xfrm>
                  <a:off x="6831918" y="3030013"/>
                  <a:ext cx="11664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 name="Ink 29">
                  <a:extLst>
                    <a:ext uri="{FF2B5EF4-FFF2-40B4-BE49-F238E27FC236}">
                      <a16:creationId xmlns:a16="http://schemas.microsoft.com/office/drawing/2014/main" id="{B3253E52-8D54-778E-69BA-F85F6C09434A}"/>
                    </a:ext>
                  </a:extLst>
                </p14:cNvPr>
                <p14:cNvContentPartPr/>
                <p14:nvPr/>
              </p14:nvContentPartPr>
              <p14:xfrm>
                <a:off x="6630678" y="3452293"/>
                <a:ext cx="128160" cy="204480"/>
              </p14:xfrm>
            </p:contentPart>
          </mc:Choice>
          <mc:Fallback>
            <p:pic>
              <p:nvPicPr>
                <p:cNvPr id="30" name="Ink 29">
                  <a:extLst>
                    <a:ext uri="{FF2B5EF4-FFF2-40B4-BE49-F238E27FC236}">
                      <a16:creationId xmlns:a16="http://schemas.microsoft.com/office/drawing/2014/main" id="{B3253E52-8D54-778E-69BA-F85F6C09434A}"/>
                    </a:ext>
                  </a:extLst>
                </p:cNvPr>
                <p:cNvPicPr/>
                <p:nvPr/>
              </p:nvPicPr>
              <p:blipFill>
                <a:blip r:embed="rId42"/>
                <a:stretch>
                  <a:fillRect/>
                </a:stretch>
              </p:blipFill>
              <p:spPr>
                <a:xfrm>
                  <a:off x="6622038" y="3443293"/>
                  <a:ext cx="145800" cy="2221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1" name="Ink 30">
                  <a:extLst>
                    <a:ext uri="{FF2B5EF4-FFF2-40B4-BE49-F238E27FC236}">
                      <a16:creationId xmlns:a16="http://schemas.microsoft.com/office/drawing/2014/main" id="{31875CF9-0C07-B141-B011-AB8931310A8A}"/>
                    </a:ext>
                  </a:extLst>
                </p14:cNvPr>
                <p14:cNvContentPartPr/>
                <p14:nvPr/>
              </p14:nvContentPartPr>
              <p14:xfrm>
                <a:off x="6820398" y="3505213"/>
                <a:ext cx="103320" cy="65160"/>
              </p14:xfrm>
            </p:contentPart>
          </mc:Choice>
          <mc:Fallback>
            <p:pic>
              <p:nvPicPr>
                <p:cNvPr id="31" name="Ink 30">
                  <a:extLst>
                    <a:ext uri="{FF2B5EF4-FFF2-40B4-BE49-F238E27FC236}">
                      <a16:creationId xmlns:a16="http://schemas.microsoft.com/office/drawing/2014/main" id="{31875CF9-0C07-B141-B011-AB8931310A8A}"/>
                    </a:ext>
                  </a:extLst>
                </p:cNvPr>
                <p:cNvPicPr/>
                <p:nvPr/>
              </p:nvPicPr>
              <p:blipFill>
                <a:blip r:embed="rId44"/>
                <a:stretch>
                  <a:fillRect/>
                </a:stretch>
              </p:blipFill>
              <p:spPr>
                <a:xfrm>
                  <a:off x="6811758" y="3496213"/>
                  <a:ext cx="12096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2" name="Ink 31">
                  <a:extLst>
                    <a:ext uri="{FF2B5EF4-FFF2-40B4-BE49-F238E27FC236}">
                      <a16:creationId xmlns:a16="http://schemas.microsoft.com/office/drawing/2014/main" id="{A47ADFDC-A9F8-F460-F3AC-8631003B612C}"/>
                    </a:ext>
                  </a:extLst>
                </p14:cNvPr>
                <p14:cNvContentPartPr/>
                <p14:nvPr/>
              </p14:nvContentPartPr>
              <p14:xfrm>
                <a:off x="6847398" y="3477853"/>
                <a:ext cx="88200" cy="86400"/>
              </p14:xfrm>
            </p:contentPart>
          </mc:Choice>
          <mc:Fallback>
            <p:pic>
              <p:nvPicPr>
                <p:cNvPr id="32" name="Ink 31">
                  <a:extLst>
                    <a:ext uri="{FF2B5EF4-FFF2-40B4-BE49-F238E27FC236}">
                      <a16:creationId xmlns:a16="http://schemas.microsoft.com/office/drawing/2014/main" id="{A47ADFDC-A9F8-F460-F3AC-8631003B612C}"/>
                    </a:ext>
                  </a:extLst>
                </p:cNvPr>
                <p:cNvPicPr/>
                <p:nvPr/>
              </p:nvPicPr>
              <p:blipFill>
                <a:blip r:embed="rId46"/>
                <a:stretch>
                  <a:fillRect/>
                </a:stretch>
              </p:blipFill>
              <p:spPr>
                <a:xfrm>
                  <a:off x="6838398" y="3468853"/>
                  <a:ext cx="1058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3" name="Ink 32">
                  <a:extLst>
                    <a:ext uri="{FF2B5EF4-FFF2-40B4-BE49-F238E27FC236}">
                      <a16:creationId xmlns:a16="http://schemas.microsoft.com/office/drawing/2014/main" id="{21EF35AC-5F82-B6F1-C430-D8BF7724033C}"/>
                    </a:ext>
                  </a:extLst>
                </p14:cNvPr>
                <p14:cNvContentPartPr/>
                <p14:nvPr/>
              </p14:nvContentPartPr>
              <p14:xfrm>
                <a:off x="6967638" y="3338173"/>
                <a:ext cx="127800" cy="168840"/>
              </p14:xfrm>
            </p:contentPart>
          </mc:Choice>
          <mc:Fallback>
            <p:pic>
              <p:nvPicPr>
                <p:cNvPr id="33" name="Ink 32">
                  <a:extLst>
                    <a:ext uri="{FF2B5EF4-FFF2-40B4-BE49-F238E27FC236}">
                      <a16:creationId xmlns:a16="http://schemas.microsoft.com/office/drawing/2014/main" id="{21EF35AC-5F82-B6F1-C430-D8BF7724033C}"/>
                    </a:ext>
                  </a:extLst>
                </p:cNvPr>
                <p:cNvPicPr/>
                <p:nvPr/>
              </p:nvPicPr>
              <p:blipFill>
                <a:blip r:embed="rId48"/>
                <a:stretch>
                  <a:fillRect/>
                </a:stretch>
              </p:blipFill>
              <p:spPr>
                <a:xfrm>
                  <a:off x="6958998" y="3329173"/>
                  <a:ext cx="1454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4" name="Ink 33">
                  <a:extLst>
                    <a:ext uri="{FF2B5EF4-FFF2-40B4-BE49-F238E27FC236}">
                      <a16:creationId xmlns:a16="http://schemas.microsoft.com/office/drawing/2014/main" id="{DD630B70-B150-B973-B2FF-FB498AFC175E}"/>
                    </a:ext>
                  </a:extLst>
                </p14:cNvPr>
                <p14:cNvContentPartPr/>
                <p14:nvPr/>
              </p14:nvContentPartPr>
              <p14:xfrm>
                <a:off x="7187238" y="3213613"/>
                <a:ext cx="146160" cy="214200"/>
              </p14:xfrm>
            </p:contentPart>
          </mc:Choice>
          <mc:Fallback>
            <p:pic>
              <p:nvPicPr>
                <p:cNvPr id="34" name="Ink 33">
                  <a:extLst>
                    <a:ext uri="{FF2B5EF4-FFF2-40B4-BE49-F238E27FC236}">
                      <a16:creationId xmlns:a16="http://schemas.microsoft.com/office/drawing/2014/main" id="{DD630B70-B150-B973-B2FF-FB498AFC175E}"/>
                    </a:ext>
                  </a:extLst>
                </p:cNvPr>
                <p:cNvPicPr/>
                <p:nvPr/>
              </p:nvPicPr>
              <p:blipFill>
                <a:blip r:embed="rId50"/>
                <a:stretch>
                  <a:fillRect/>
                </a:stretch>
              </p:blipFill>
              <p:spPr>
                <a:xfrm>
                  <a:off x="7178238" y="3204613"/>
                  <a:ext cx="1638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5" name="Ink 34">
                  <a:extLst>
                    <a:ext uri="{FF2B5EF4-FFF2-40B4-BE49-F238E27FC236}">
                      <a16:creationId xmlns:a16="http://schemas.microsoft.com/office/drawing/2014/main" id="{3128C9F7-A600-0315-9AD0-433B9BECAAA4}"/>
                    </a:ext>
                  </a:extLst>
                </p14:cNvPr>
                <p14:cNvContentPartPr/>
                <p14:nvPr/>
              </p14:nvContentPartPr>
              <p14:xfrm>
                <a:off x="7343118" y="3126493"/>
                <a:ext cx="154440" cy="193320"/>
              </p14:xfrm>
            </p:contentPart>
          </mc:Choice>
          <mc:Fallback>
            <p:pic>
              <p:nvPicPr>
                <p:cNvPr id="35" name="Ink 34">
                  <a:extLst>
                    <a:ext uri="{FF2B5EF4-FFF2-40B4-BE49-F238E27FC236}">
                      <a16:creationId xmlns:a16="http://schemas.microsoft.com/office/drawing/2014/main" id="{3128C9F7-A600-0315-9AD0-433B9BECAAA4}"/>
                    </a:ext>
                  </a:extLst>
                </p:cNvPr>
                <p:cNvPicPr/>
                <p:nvPr/>
              </p:nvPicPr>
              <p:blipFill>
                <a:blip r:embed="rId52"/>
                <a:stretch>
                  <a:fillRect/>
                </a:stretch>
              </p:blipFill>
              <p:spPr>
                <a:xfrm>
                  <a:off x="7334118" y="3117853"/>
                  <a:ext cx="17208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6" name="Ink 35">
                  <a:extLst>
                    <a:ext uri="{FF2B5EF4-FFF2-40B4-BE49-F238E27FC236}">
                      <a16:creationId xmlns:a16="http://schemas.microsoft.com/office/drawing/2014/main" id="{AE6CF259-B4DE-70B9-E6BF-401957A583F4}"/>
                    </a:ext>
                  </a:extLst>
                </p14:cNvPr>
                <p14:cNvContentPartPr/>
                <p14:nvPr/>
              </p14:nvContentPartPr>
              <p14:xfrm>
                <a:off x="7516638" y="2990053"/>
                <a:ext cx="177480" cy="356040"/>
              </p14:xfrm>
            </p:contentPart>
          </mc:Choice>
          <mc:Fallback>
            <p:pic>
              <p:nvPicPr>
                <p:cNvPr id="36" name="Ink 35">
                  <a:extLst>
                    <a:ext uri="{FF2B5EF4-FFF2-40B4-BE49-F238E27FC236}">
                      <a16:creationId xmlns:a16="http://schemas.microsoft.com/office/drawing/2014/main" id="{AE6CF259-B4DE-70B9-E6BF-401957A583F4}"/>
                    </a:ext>
                  </a:extLst>
                </p:cNvPr>
                <p:cNvPicPr/>
                <p:nvPr/>
              </p:nvPicPr>
              <p:blipFill>
                <a:blip r:embed="rId54"/>
                <a:stretch>
                  <a:fillRect/>
                </a:stretch>
              </p:blipFill>
              <p:spPr>
                <a:xfrm>
                  <a:off x="7507638" y="2981053"/>
                  <a:ext cx="195120" cy="373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5">
            <p14:nvContentPartPr>
              <p14:cNvPr id="38" name="Ink 37">
                <a:extLst>
                  <a:ext uri="{FF2B5EF4-FFF2-40B4-BE49-F238E27FC236}">
                    <a16:creationId xmlns:a16="http://schemas.microsoft.com/office/drawing/2014/main" id="{A7832EF2-191E-7FEE-CD7F-7F8A341DDAB7}"/>
                  </a:ext>
                </a:extLst>
              </p14:cNvPr>
              <p14:cNvContentPartPr/>
              <p14:nvPr/>
            </p14:nvContentPartPr>
            <p14:xfrm>
              <a:off x="3932478" y="3485773"/>
              <a:ext cx="363240" cy="280440"/>
            </p14:xfrm>
          </p:contentPart>
        </mc:Choice>
        <mc:Fallback>
          <p:pic>
            <p:nvPicPr>
              <p:cNvPr id="38" name="Ink 37">
                <a:extLst>
                  <a:ext uri="{FF2B5EF4-FFF2-40B4-BE49-F238E27FC236}">
                    <a16:creationId xmlns:a16="http://schemas.microsoft.com/office/drawing/2014/main" id="{A7832EF2-191E-7FEE-CD7F-7F8A341DDAB7}"/>
                  </a:ext>
                </a:extLst>
              </p:cNvPr>
              <p:cNvPicPr/>
              <p:nvPr/>
            </p:nvPicPr>
            <p:blipFill>
              <a:blip r:embed="rId56"/>
              <a:stretch>
                <a:fillRect/>
              </a:stretch>
            </p:blipFill>
            <p:spPr>
              <a:xfrm>
                <a:off x="3923838" y="3477133"/>
                <a:ext cx="38088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9" name="Ink 38">
                <a:extLst>
                  <a:ext uri="{FF2B5EF4-FFF2-40B4-BE49-F238E27FC236}">
                    <a16:creationId xmlns:a16="http://schemas.microsoft.com/office/drawing/2014/main" id="{ABAD90A1-5266-2C9D-8702-48500A6BAA38}"/>
                  </a:ext>
                </a:extLst>
              </p14:cNvPr>
              <p14:cNvContentPartPr/>
              <p14:nvPr/>
            </p14:nvContentPartPr>
            <p14:xfrm>
              <a:off x="3866238" y="4176973"/>
              <a:ext cx="411840" cy="309960"/>
            </p14:xfrm>
          </p:contentPart>
        </mc:Choice>
        <mc:Fallback>
          <p:pic>
            <p:nvPicPr>
              <p:cNvPr id="39" name="Ink 38">
                <a:extLst>
                  <a:ext uri="{FF2B5EF4-FFF2-40B4-BE49-F238E27FC236}">
                    <a16:creationId xmlns:a16="http://schemas.microsoft.com/office/drawing/2014/main" id="{ABAD90A1-5266-2C9D-8702-48500A6BAA38}"/>
                  </a:ext>
                </a:extLst>
              </p:cNvPr>
              <p:cNvPicPr/>
              <p:nvPr/>
            </p:nvPicPr>
            <p:blipFill>
              <a:blip r:embed="rId58"/>
              <a:stretch>
                <a:fillRect/>
              </a:stretch>
            </p:blipFill>
            <p:spPr>
              <a:xfrm>
                <a:off x="3857598" y="4167973"/>
                <a:ext cx="429480" cy="327600"/>
              </a:xfrm>
              <a:prstGeom prst="rect">
                <a:avLst/>
              </a:prstGeom>
            </p:spPr>
          </p:pic>
        </mc:Fallback>
      </mc:AlternateContent>
      <p:grpSp>
        <p:nvGrpSpPr>
          <p:cNvPr id="58" name="Group 57">
            <a:extLst>
              <a:ext uri="{FF2B5EF4-FFF2-40B4-BE49-F238E27FC236}">
                <a16:creationId xmlns:a16="http://schemas.microsoft.com/office/drawing/2014/main" id="{8A2792CD-EC1D-43F5-0910-EF6188436A4A}"/>
              </a:ext>
            </a:extLst>
          </p:cNvPr>
          <p:cNvGrpSpPr/>
          <p:nvPr/>
        </p:nvGrpSpPr>
        <p:grpSpPr>
          <a:xfrm>
            <a:off x="6021558" y="4646053"/>
            <a:ext cx="896040" cy="488520"/>
            <a:chOff x="6021558" y="4646053"/>
            <a:chExt cx="896040" cy="488520"/>
          </a:xfrm>
        </p:grpSpPr>
        <mc:AlternateContent xmlns:mc="http://schemas.openxmlformats.org/markup-compatibility/2006">
          <mc:Choice xmlns:p14="http://schemas.microsoft.com/office/powerpoint/2010/main" Requires="p14">
            <p:contentPart p14:bwMode="auto" r:id="rId59">
              <p14:nvContentPartPr>
                <p14:cNvPr id="40" name="Ink 39">
                  <a:extLst>
                    <a:ext uri="{FF2B5EF4-FFF2-40B4-BE49-F238E27FC236}">
                      <a16:creationId xmlns:a16="http://schemas.microsoft.com/office/drawing/2014/main" id="{8BB2B7EC-3520-19A1-62B6-502313F4F7C8}"/>
                    </a:ext>
                  </a:extLst>
                </p14:cNvPr>
                <p14:cNvContentPartPr/>
                <p14:nvPr/>
              </p14:nvContentPartPr>
              <p14:xfrm>
                <a:off x="6021558" y="4799773"/>
                <a:ext cx="124200" cy="334800"/>
              </p14:xfrm>
            </p:contentPart>
          </mc:Choice>
          <mc:Fallback>
            <p:pic>
              <p:nvPicPr>
                <p:cNvPr id="40" name="Ink 39">
                  <a:extLst>
                    <a:ext uri="{FF2B5EF4-FFF2-40B4-BE49-F238E27FC236}">
                      <a16:creationId xmlns:a16="http://schemas.microsoft.com/office/drawing/2014/main" id="{8BB2B7EC-3520-19A1-62B6-502313F4F7C8}"/>
                    </a:ext>
                  </a:extLst>
                </p:cNvPr>
                <p:cNvPicPr/>
                <p:nvPr/>
              </p:nvPicPr>
              <p:blipFill>
                <a:blip r:embed="rId60"/>
                <a:stretch>
                  <a:fillRect/>
                </a:stretch>
              </p:blipFill>
              <p:spPr>
                <a:xfrm>
                  <a:off x="6012918" y="4791133"/>
                  <a:ext cx="141840" cy="3524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1" name="Ink 40">
                  <a:extLst>
                    <a:ext uri="{FF2B5EF4-FFF2-40B4-BE49-F238E27FC236}">
                      <a16:creationId xmlns:a16="http://schemas.microsoft.com/office/drawing/2014/main" id="{A4FA2DEB-D934-79B0-19CC-8F9FBA6A090D}"/>
                    </a:ext>
                  </a:extLst>
                </p14:cNvPr>
                <p14:cNvContentPartPr/>
                <p14:nvPr/>
              </p14:nvContentPartPr>
              <p14:xfrm>
                <a:off x="6324318" y="4778533"/>
                <a:ext cx="226440" cy="307800"/>
              </p14:xfrm>
            </p:contentPart>
          </mc:Choice>
          <mc:Fallback>
            <p:pic>
              <p:nvPicPr>
                <p:cNvPr id="41" name="Ink 40">
                  <a:extLst>
                    <a:ext uri="{FF2B5EF4-FFF2-40B4-BE49-F238E27FC236}">
                      <a16:creationId xmlns:a16="http://schemas.microsoft.com/office/drawing/2014/main" id="{A4FA2DEB-D934-79B0-19CC-8F9FBA6A090D}"/>
                    </a:ext>
                  </a:extLst>
                </p:cNvPr>
                <p:cNvPicPr/>
                <p:nvPr/>
              </p:nvPicPr>
              <p:blipFill>
                <a:blip r:embed="rId62"/>
                <a:stretch>
                  <a:fillRect/>
                </a:stretch>
              </p:blipFill>
              <p:spPr>
                <a:xfrm>
                  <a:off x="6315318" y="4769533"/>
                  <a:ext cx="24408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2" name="Ink 41">
                  <a:extLst>
                    <a:ext uri="{FF2B5EF4-FFF2-40B4-BE49-F238E27FC236}">
                      <a16:creationId xmlns:a16="http://schemas.microsoft.com/office/drawing/2014/main" id="{8C451C4B-EC0C-C004-162C-839384C94BFA}"/>
                    </a:ext>
                  </a:extLst>
                </p14:cNvPr>
                <p14:cNvContentPartPr/>
                <p14:nvPr/>
              </p14:nvContentPartPr>
              <p14:xfrm>
                <a:off x="6556158" y="4818493"/>
                <a:ext cx="146880" cy="150840"/>
              </p14:xfrm>
            </p:contentPart>
          </mc:Choice>
          <mc:Fallback>
            <p:pic>
              <p:nvPicPr>
                <p:cNvPr id="42" name="Ink 41">
                  <a:extLst>
                    <a:ext uri="{FF2B5EF4-FFF2-40B4-BE49-F238E27FC236}">
                      <a16:creationId xmlns:a16="http://schemas.microsoft.com/office/drawing/2014/main" id="{8C451C4B-EC0C-C004-162C-839384C94BFA}"/>
                    </a:ext>
                  </a:extLst>
                </p:cNvPr>
                <p:cNvPicPr/>
                <p:nvPr/>
              </p:nvPicPr>
              <p:blipFill>
                <a:blip r:embed="rId64"/>
                <a:stretch>
                  <a:fillRect/>
                </a:stretch>
              </p:blipFill>
              <p:spPr>
                <a:xfrm>
                  <a:off x="6547158" y="4809853"/>
                  <a:ext cx="16452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3" name="Ink 42">
                  <a:extLst>
                    <a:ext uri="{FF2B5EF4-FFF2-40B4-BE49-F238E27FC236}">
                      <a16:creationId xmlns:a16="http://schemas.microsoft.com/office/drawing/2014/main" id="{12E4C127-BA0A-B056-1AB0-51BE01839546}"/>
                    </a:ext>
                  </a:extLst>
                </p14:cNvPr>
                <p14:cNvContentPartPr/>
                <p14:nvPr/>
              </p14:nvContentPartPr>
              <p14:xfrm>
                <a:off x="6688998" y="4646053"/>
                <a:ext cx="228600" cy="293760"/>
              </p14:xfrm>
            </p:contentPart>
          </mc:Choice>
          <mc:Fallback>
            <p:pic>
              <p:nvPicPr>
                <p:cNvPr id="43" name="Ink 42">
                  <a:extLst>
                    <a:ext uri="{FF2B5EF4-FFF2-40B4-BE49-F238E27FC236}">
                      <a16:creationId xmlns:a16="http://schemas.microsoft.com/office/drawing/2014/main" id="{12E4C127-BA0A-B056-1AB0-51BE01839546}"/>
                    </a:ext>
                  </a:extLst>
                </p:cNvPr>
                <p:cNvPicPr/>
                <p:nvPr/>
              </p:nvPicPr>
              <p:blipFill>
                <a:blip r:embed="rId66"/>
                <a:stretch>
                  <a:fillRect/>
                </a:stretch>
              </p:blipFill>
              <p:spPr>
                <a:xfrm>
                  <a:off x="6680358" y="4637053"/>
                  <a:ext cx="246240" cy="311400"/>
                </a:xfrm>
                <a:prstGeom prst="rect">
                  <a:avLst/>
                </a:prstGeom>
              </p:spPr>
            </p:pic>
          </mc:Fallback>
        </mc:AlternateContent>
      </p:grpSp>
      <p:grpSp>
        <p:nvGrpSpPr>
          <p:cNvPr id="57" name="Group 56">
            <a:extLst>
              <a:ext uri="{FF2B5EF4-FFF2-40B4-BE49-F238E27FC236}">
                <a16:creationId xmlns:a16="http://schemas.microsoft.com/office/drawing/2014/main" id="{C174471B-84AD-6FB8-2118-C7A5C31FCDD2}"/>
              </a:ext>
            </a:extLst>
          </p:cNvPr>
          <p:cNvGrpSpPr/>
          <p:nvPr/>
        </p:nvGrpSpPr>
        <p:grpSpPr>
          <a:xfrm>
            <a:off x="7149798" y="4307293"/>
            <a:ext cx="1677960" cy="964080"/>
            <a:chOff x="7149798" y="4307293"/>
            <a:chExt cx="1677960" cy="964080"/>
          </a:xfrm>
        </p:grpSpPr>
        <mc:AlternateContent xmlns:mc="http://schemas.openxmlformats.org/markup-compatibility/2006">
          <mc:Choice xmlns:p14="http://schemas.microsoft.com/office/powerpoint/2010/main" Requires="p14">
            <p:contentPart p14:bwMode="auto" r:id="rId67">
              <p14:nvContentPartPr>
                <p14:cNvPr id="44" name="Ink 43">
                  <a:extLst>
                    <a:ext uri="{FF2B5EF4-FFF2-40B4-BE49-F238E27FC236}">
                      <a16:creationId xmlns:a16="http://schemas.microsoft.com/office/drawing/2014/main" id="{C1FAFC1C-29FF-92AF-84F0-413D9AAEB6C5}"/>
                    </a:ext>
                  </a:extLst>
                </p14:cNvPr>
                <p14:cNvContentPartPr/>
                <p14:nvPr/>
              </p14:nvContentPartPr>
              <p14:xfrm>
                <a:off x="7165998" y="4511773"/>
                <a:ext cx="65160" cy="250920"/>
              </p14:xfrm>
            </p:contentPart>
          </mc:Choice>
          <mc:Fallback>
            <p:pic>
              <p:nvPicPr>
                <p:cNvPr id="44" name="Ink 43">
                  <a:extLst>
                    <a:ext uri="{FF2B5EF4-FFF2-40B4-BE49-F238E27FC236}">
                      <a16:creationId xmlns:a16="http://schemas.microsoft.com/office/drawing/2014/main" id="{C1FAFC1C-29FF-92AF-84F0-413D9AAEB6C5}"/>
                    </a:ext>
                  </a:extLst>
                </p:cNvPr>
                <p:cNvPicPr/>
                <p:nvPr/>
              </p:nvPicPr>
              <p:blipFill>
                <a:blip r:embed="rId68"/>
                <a:stretch>
                  <a:fillRect/>
                </a:stretch>
              </p:blipFill>
              <p:spPr>
                <a:xfrm>
                  <a:off x="7156998" y="4503133"/>
                  <a:ext cx="8280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5" name="Ink 44">
                  <a:extLst>
                    <a:ext uri="{FF2B5EF4-FFF2-40B4-BE49-F238E27FC236}">
                      <a16:creationId xmlns:a16="http://schemas.microsoft.com/office/drawing/2014/main" id="{9C74509D-9889-9497-15E6-BE8E0ED9FAB3}"/>
                    </a:ext>
                  </a:extLst>
                </p14:cNvPr>
                <p14:cNvContentPartPr/>
                <p14:nvPr/>
              </p14:nvContentPartPr>
              <p14:xfrm>
                <a:off x="7149798" y="4619773"/>
                <a:ext cx="269640" cy="122400"/>
              </p14:xfrm>
            </p:contentPart>
          </mc:Choice>
          <mc:Fallback>
            <p:pic>
              <p:nvPicPr>
                <p:cNvPr id="45" name="Ink 44">
                  <a:extLst>
                    <a:ext uri="{FF2B5EF4-FFF2-40B4-BE49-F238E27FC236}">
                      <a16:creationId xmlns:a16="http://schemas.microsoft.com/office/drawing/2014/main" id="{9C74509D-9889-9497-15E6-BE8E0ED9FAB3}"/>
                    </a:ext>
                  </a:extLst>
                </p:cNvPr>
                <p:cNvPicPr/>
                <p:nvPr/>
              </p:nvPicPr>
              <p:blipFill>
                <a:blip r:embed="rId70"/>
                <a:stretch>
                  <a:fillRect/>
                </a:stretch>
              </p:blipFill>
              <p:spPr>
                <a:xfrm>
                  <a:off x="7140798" y="4611133"/>
                  <a:ext cx="28728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6" name="Ink 45">
                  <a:extLst>
                    <a:ext uri="{FF2B5EF4-FFF2-40B4-BE49-F238E27FC236}">
                      <a16:creationId xmlns:a16="http://schemas.microsoft.com/office/drawing/2014/main" id="{761165BF-0DFC-F0C9-A261-923B1BA576BA}"/>
                    </a:ext>
                  </a:extLst>
                </p14:cNvPr>
                <p14:cNvContentPartPr/>
                <p14:nvPr/>
              </p14:nvContentPartPr>
              <p14:xfrm>
                <a:off x="7531398" y="4307293"/>
                <a:ext cx="101880" cy="203040"/>
              </p14:xfrm>
            </p:contentPart>
          </mc:Choice>
          <mc:Fallback>
            <p:pic>
              <p:nvPicPr>
                <p:cNvPr id="46" name="Ink 45">
                  <a:extLst>
                    <a:ext uri="{FF2B5EF4-FFF2-40B4-BE49-F238E27FC236}">
                      <a16:creationId xmlns:a16="http://schemas.microsoft.com/office/drawing/2014/main" id="{761165BF-0DFC-F0C9-A261-923B1BA576BA}"/>
                    </a:ext>
                  </a:extLst>
                </p:cNvPr>
                <p:cNvPicPr/>
                <p:nvPr/>
              </p:nvPicPr>
              <p:blipFill>
                <a:blip r:embed="rId72"/>
                <a:stretch>
                  <a:fillRect/>
                </a:stretch>
              </p:blipFill>
              <p:spPr>
                <a:xfrm>
                  <a:off x="7522758" y="4298293"/>
                  <a:ext cx="11952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7" name="Ink 46">
                  <a:extLst>
                    <a:ext uri="{FF2B5EF4-FFF2-40B4-BE49-F238E27FC236}">
                      <a16:creationId xmlns:a16="http://schemas.microsoft.com/office/drawing/2014/main" id="{2AE647CE-117B-695F-0107-ABF6E938CC2E}"/>
                    </a:ext>
                  </a:extLst>
                </p14:cNvPr>
                <p14:cNvContentPartPr/>
                <p14:nvPr/>
              </p14:nvContentPartPr>
              <p14:xfrm>
                <a:off x="7547598" y="4503133"/>
                <a:ext cx="131400" cy="84600"/>
              </p14:xfrm>
            </p:contentPart>
          </mc:Choice>
          <mc:Fallback>
            <p:pic>
              <p:nvPicPr>
                <p:cNvPr id="47" name="Ink 46">
                  <a:extLst>
                    <a:ext uri="{FF2B5EF4-FFF2-40B4-BE49-F238E27FC236}">
                      <a16:creationId xmlns:a16="http://schemas.microsoft.com/office/drawing/2014/main" id="{2AE647CE-117B-695F-0107-ABF6E938CC2E}"/>
                    </a:ext>
                  </a:extLst>
                </p:cNvPr>
                <p:cNvPicPr/>
                <p:nvPr/>
              </p:nvPicPr>
              <p:blipFill>
                <a:blip r:embed="rId74"/>
                <a:stretch>
                  <a:fillRect/>
                </a:stretch>
              </p:blipFill>
              <p:spPr>
                <a:xfrm>
                  <a:off x="7538958" y="4494133"/>
                  <a:ext cx="1490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48" name="Ink 47">
                  <a:extLst>
                    <a:ext uri="{FF2B5EF4-FFF2-40B4-BE49-F238E27FC236}">
                      <a16:creationId xmlns:a16="http://schemas.microsoft.com/office/drawing/2014/main" id="{0CB283D4-4973-EB5A-5E0A-E65FA678DBA1}"/>
                    </a:ext>
                  </a:extLst>
                </p14:cNvPr>
                <p14:cNvContentPartPr/>
                <p14:nvPr/>
              </p14:nvContentPartPr>
              <p14:xfrm>
                <a:off x="7645518" y="4615813"/>
                <a:ext cx="162000" cy="172440"/>
              </p14:xfrm>
            </p:contentPart>
          </mc:Choice>
          <mc:Fallback>
            <p:pic>
              <p:nvPicPr>
                <p:cNvPr id="48" name="Ink 47">
                  <a:extLst>
                    <a:ext uri="{FF2B5EF4-FFF2-40B4-BE49-F238E27FC236}">
                      <a16:creationId xmlns:a16="http://schemas.microsoft.com/office/drawing/2014/main" id="{0CB283D4-4973-EB5A-5E0A-E65FA678DBA1}"/>
                    </a:ext>
                  </a:extLst>
                </p:cNvPr>
                <p:cNvPicPr/>
                <p:nvPr/>
              </p:nvPicPr>
              <p:blipFill>
                <a:blip r:embed="rId76"/>
                <a:stretch>
                  <a:fillRect/>
                </a:stretch>
              </p:blipFill>
              <p:spPr>
                <a:xfrm>
                  <a:off x="7636878" y="4607173"/>
                  <a:ext cx="17964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49" name="Ink 48">
                  <a:extLst>
                    <a:ext uri="{FF2B5EF4-FFF2-40B4-BE49-F238E27FC236}">
                      <a16:creationId xmlns:a16="http://schemas.microsoft.com/office/drawing/2014/main" id="{2D27C9CA-FB89-7FC8-898C-DDC8E67F7AC0}"/>
                    </a:ext>
                  </a:extLst>
                </p14:cNvPr>
                <p14:cNvContentPartPr/>
                <p14:nvPr/>
              </p14:nvContentPartPr>
              <p14:xfrm>
                <a:off x="7447878" y="5058613"/>
                <a:ext cx="204120" cy="212760"/>
              </p14:xfrm>
            </p:contentPart>
          </mc:Choice>
          <mc:Fallback>
            <p:pic>
              <p:nvPicPr>
                <p:cNvPr id="49" name="Ink 48">
                  <a:extLst>
                    <a:ext uri="{FF2B5EF4-FFF2-40B4-BE49-F238E27FC236}">
                      <a16:creationId xmlns:a16="http://schemas.microsoft.com/office/drawing/2014/main" id="{2D27C9CA-FB89-7FC8-898C-DDC8E67F7AC0}"/>
                    </a:ext>
                  </a:extLst>
                </p:cNvPr>
                <p:cNvPicPr/>
                <p:nvPr/>
              </p:nvPicPr>
              <p:blipFill>
                <a:blip r:embed="rId78"/>
                <a:stretch>
                  <a:fillRect/>
                </a:stretch>
              </p:blipFill>
              <p:spPr>
                <a:xfrm>
                  <a:off x="7438878" y="5049973"/>
                  <a:ext cx="22176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0" name="Ink 49">
                  <a:extLst>
                    <a:ext uri="{FF2B5EF4-FFF2-40B4-BE49-F238E27FC236}">
                      <a16:creationId xmlns:a16="http://schemas.microsoft.com/office/drawing/2014/main" id="{0098B51B-1D88-9504-E939-5AA9F1FDEE73}"/>
                    </a:ext>
                  </a:extLst>
                </p14:cNvPr>
                <p14:cNvContentPartPr/>
                <p14:nvPr/>
              </p14:nvContentPartPr>
              <p14:xfrm>
                <a:off x="7684038" y="4847653"/>
                <a:ext cx="249840" cy="324360"/>
              </p14:xfrm>
            </p:contentPart>
          </mc:Choice>
          <mc:Fallback>
            <p:pic>
              <p:nvPicPr>
                <p:cNvPr id="50" name="Ink 49">
                  <a:extLst>
                    <a:ext uri="{FF2B5EF4-FFF2-40B4-BE49-F238E27FC236}">
                      <a16:creationId xmlns:a16="http://schemas.microsoft.com/office/drawing/2014/main" id="{0098B51B-1D88-9504-E939-5AA9F1FDEE73}"/>
                    </a:ext>
                  </a:extLst>
                </p:cNvPr>
                <p:cNvPicPr/>
                <p:nvPr/>
              </p:nvPicPr>
              <p:blipFill>
                <a:blip r:embed="rId80"/>
                <a:stretch>
                  <a:fillRect/>
                </a:stretch>
              </p:blipFill>
              <p:spPr>
                <a:xfrm>
                  <a:off x="7675398" y="4838653"/>
                  <a:ext cx="26748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1" name="Ink 50">
                  <a:extLst>
                    <a:ext uri="{FF2B5EF4-FFF2-40B4-BE49-F238E27FC236}">
                      <a16:creationId xmlns:a16="http://schemas.microsoft.com/office/drawing/2014/main" id="{AE6BC457-062B-CCB1-49F3-0C1CAADFE229}"/>
                    </a:ext>
                  </a:extLst>
                </p14:cNvPr>
                <p14:cNvContentPartPr/>
                <p14:nvPr/>
              </p14:nvContentPartPr>
              <p14:xfrm>
                <a:off x="7824078" y="4981573"/>
                <a:ext cx="107640" cy="43920"/>
              </p14:xfrm>
            </p:contentPart>
          </mc:Choice>
          <mc:Fallback>
            <p:pic>
              <p:nvPicPr>
                <p:cNvPr id="51" name="Ink 50">
                  <a:extLst>
                    <a:ext uri="{FF2B5EF4-FFF2-40B4-BE49-F238E27FC236}">
                      <a16:creationId xmlns:a16="http://schemas.microsoft.com/office/drawing/2014/main" id="{AE6BC457-062B-CCB1-49F3-0C1CAADFE229}"/>
                    </a:ext>
                  </a:extLst>
                </p:cNvPr>
                <p:cNvPicPr/>
                <p:nvPr/>
              </p:nvPicPr>
              <p:blipFill>
                <a:blip r:embed="rId82"/>
                <a:stretch>
                  <a:fillRect/>
                </a:stretch>
              </p:blipFill>
              <p:spPr>
                <a:xfrm>
                  <a:off x="7815078" y="4972573"/>
                  <a:ext cx="1252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2" name="Ink 51">
                  <a:extLst>
                    <a:ext uri="{FF2B5EF4-FFF2-40B4-BE49-F238E27FC236}">
                      <a16:creationId xmlns:a16="http://schemas.microsoft.com/office/drawing/2014/main" id="{680153A0-AE5E-F3AB-1A21-FB64B2582931}"/>
                    </a:ext>
                  </a:extLst>
                </p14:cNvPr>
                <p14:cNvContentPartPr/>
                <p14:nvPr/>
              </p14:nvContentPartPr>
              <p14:xfrm>
                <a:off x="7959438" y="4776733"/>
                <a:ext cx="281520" cy="224640"/>
              </p14:xfrm>
            </p:contentPart>
          </mc:Choice>
          <mc:Fallback>
            <p:pic>
              <p:nvPicPr>
                <p:cNvPr id="52" name="Ink 51">
                  <a:extLst>
                    <a:ext uri="{FF2B5EF4-FFF2-40B4-BE49-F238E27FC236}">
                      <a16:creationId xmlns:a16="http://schemas.microsoft.com/office/drawing/2014/main" id="{680153A0-AE5E-F3AB-1A21-FB64B2582931}"/>
                    </a:ext>
                  </a:extLst>
                </p:cNvPr>
                <p:cNvPicPr/>
                <p:nvPr/>
              </p:nvPicPr>
              <p:blipFill>
                <a:blip r:embed="rId84"/>
                <a:stretch>
                  <a:fillRect/>
                </a:stretch>
              </p:blipFill>
              <p:spPr>
                <a:xfrm>
                  <a:off x="7950438" y="4768093"/>
                  <a:ext cx="29916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3" name="Ink 52">
                  <a:extLst>
                    <a:ext uri="{FF2B5EF4-FFF2-40B4-BE49-F238E27FC236}">
                      <a16:creationId xmlns:a16="http://schemas.microsoft.com/office/drawing/2014/main" id="{EA38EE07-6219-F103-4323-2A8E971E3102}"/>
                    </a:ext>
                  </a:extLst>
                </p14:cNvPr>
                <p14:cNvContentPartPr/>
                <p14:nvPr/>
              </p14:nvContentPartPr>
              <p14:xfrm>
                <a:off x="8294958" y="4513933"/>
                <a:ext cx="171000" cy="303120"/>
              </p14:xfrm>
            </p:contentPart>
          </mc:Choice>
          <mc:Fallback>
            <p:pic>
              <p:nvPicPr>
                <p:cNvPr id="53" name="Ink 52">
                  <a:extLst>
                    <a:ext uri="{FF2B5EF4-FFF2-40B4-BE49-F238E27FC236}">
                      <a16:creationId xmlns:a16="http://schemas.microsoft.com/office/drawing/2014/main" id="{EA38EE07-6219-F103-4323-2A8E971E3102}"/>
                    </a:ext>
                  </a:extLst>
                </p:cNvPr>
                <p:cNvPicPr/>
                <p:nvPr/>
              </p:nvPicPr>
              <p:blipFill>
                <a:blip r:embed="rId86"/>
                <a:stretch>
                  <a:fillRect/>
                </a:stretch>
              </p:blipFill>
              <p:spPr>
                <a:xfrm>
                  <a:off x="8286318" y="4505293"/>
                  <a:ext cx="18864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54" name="Ink 53">
                  <a:extLst>
                    <a:ext uri="{FF2B5EF4-FFF2-40B4-BE49-F238E27FC236}">
                      <a16:creationId xmlns:a16="http://schemas.microsoft.com/office/drawing/2014/main" id="{B47C567F-269A-8B07-FAFD-C40039077420}"/>
                    </a:ext>
                  </a:extLst>
                </p14:cNvPr>
                <p14:cNvContentPartPr/>
                <p14:nvPr/>
              </p14:nvContentPartPr>
              <p14:xfrm>
                <a:off x="8402958" y="4670893"/>
                <a:ext cx="88920" cy="7920"/>
              </p14:xfrm>
            </p:contentPart>
          </mc:Choice>
          <mc:Fallback>
            <p:pic>
              <p:nvPicPr>
                <p:cNvPr id="54" name="Ink 53">
                  <a:extLst>
                    <a:ext uri="{FF2B5EF4-FFF2-40B4-BE49-F238E27FC236}">
                      <a16:creationId xmlns:a16="http://schemas.microsoft.com/office/drawing/2014/main" id="{B47C567F-269A-8B07-FAFD-C40039077420}"/>
                    </a:ext>
                  </a:extLst>
                </p:cNvPr>
                <p:cNvPicPr/>
                <p:nvPr/>
              </p:nvPicPr>
              <p:blipFill>
                <a:blip r:embed="rId88"/>
                <a:stretch>
                  <a:fillRect/>
                </a:stretch>
              </p:blipFill>
              <p:spPr>
                <a:xfrm>
                  <a:off x="8393958" y="4661893"/>
                  <a:ext cx="10656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55" name="Ink 54">
                  <a:extLst>
                    <a:ext uri="{FF2B5EF4-FFF2-40B4-BE49-F238E27FC236}">
                      <a16:creationId xmlns:a16="http://schemas.microsoft.com/office/drawing/2014/main" id="{EDFBC8FB-976C-0D5C-3DE6-027425632D03}"/>
                    </a:ext>
                  </a:extLst>
                </p14:cNvPr>
                <p14:cNvContentPartPr/>
                <p14:nvPr/>
              </p14:nvContentPartPr>
              <p14:xfrm>
                <a:off x="8522118" y="4633093"/>
                <a:ext cx="99000" cy="60840"/>
              </p14:xfrm>
            </p:contentPart>
          </mc:Choice>
          <mc:Fallback>
            <p:pic>
              <p:nvPicPr>
                <p:cNvPr id="55" name="Ink 54">
                  <a:extLst>
                    <a:ext uri="{FF2B5EF4-FFF2-40B4-BE49-F238E27FC236}">
                      <a16:creationId xmlns:a16="http://schemas.microsoft.com/office/drawing/2014/main" id="{EDFBC8FB-976C-0D5C-3DE6-027425632D03}"/>
                    </a:ext>
                  </a:extLst>
                </p:cNvPr>
                <p:cNvPicPr/>
                <p:nvPr/>
              </p:nvPicPr>
              <p:blipFill>
                <a:blip r:embed="rId90"/>
                <a:stretch>
                  <a:fillRect/>
                </a:stretch>
              </p:blipFill>
              <p:spPr>
                <a:xfrm>
                  <a:off x="8513118" y="4624453"/>
                  <a:ext cx="11664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56" name="Ink 55">
                  <a:extLst>
                    <a:ext uri="{FF2B5EF4-FFF2-40B4-BE49-F238E27FC236}">
                      <a16:creationId xmlns:a16="http://schemas.microsoft.com/office/drawing/2014/main" id="{2FF452B5-2D75-F2FA-F805-9D4C8FE4426C}"/>
                    </a:ext>
                  </a:extLst>
                </p14:cNvPr>
                <p14:cNvContentPartPr/>
                <p14:nvPr/>
              </p14:nvContentPartPr>
              <p14:xfrm>
                <a:off x="8580078" y="4312693"/>
                <a:ext cx="247680" cy="408960"/>
              </p14:xfrm>
            </p:contentPart>
          </mc:Choice>
          <mc:Fallback>
            <p:pic>
              <p:nvPicPr>
                <p:cNvPr id="56" name="Ink 55">
                  <a:extLst>
                    <a:ext uri="{FF2B5EF4-FFF2-40B4-BE49-F238E27FC236}">
                      <a16:creationId xmlns:a16="http://schemas.microsoft.com/office/drawing/2014/main" id="{2FF452B5-2D75-F2FA-F805-9D4C8FE4426C}"/>
                    </a:ext>
                  </a:extLst>
                </p:cNvPr>
                <p:cNvPicPr/>
                <p:nvPr/>
              </p:nvPicPr>
              <p:blipFill>
                <a:blip r:embed="rId92"/>
                <a:stretch>
                  <a:fillRect/>
                </a:stretch>
              </p:blipFill>
              <p:spPr>
                <a:xfrm>
                  <a:off x="8571078" y="4304053"/>
                  <a:ext cx="265320" cy="426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3">
            <p14:nvContentPartPr>
              <p14:cNvPr id="59" name="Ink 58">
                <a:extLst>
                  <a:ext uri="{FF2B5EF4-FFF2-40B4-BE49-F238E27FC236}">
                    <a16:creationId xmlns:a16="http://schemas.microsoft.com/office/drawing/2014/main" id="{155DB941-90A4-C619-74C7-FD6E480637B0}"/>
                  </a:ext>
                </a:extLst>
              </p14:cNvPr>
              <p14:cNvContentPartPr/>
              <p14:nvPr/>
            </p14:nvContentPartPr>
            <p14:xfrm>
              <a:off x="518238" y="5609053"/>
              <a:ext cx="300960" cy="279000"/>
            </p14:xfrm>
          </p:contentPart>
        </mc:Choice>
        <mc:Fallback>
          <p:pic>
            <p:nvPicPr>
              <p:cNvPr id="59" name="Ink 58">
                <a:extLst>
                  <a:ext uri="{FF2B5EF4-FFF2-40B4-BE49-F238E27FC236}">
                    <a16:creationId xmlns:a16="http://schemas.microsoft.com/office/drawing/2014/main" id="{155DB941-90A4-C619-74C7-FD6E480637B0}"/>
                  </a:ext>
                </a:extLst>
              </p:cNvPr>
              <p:cNvPicPr/>
              <p:nvPr/>
            </p:nvPicPr>
            <p:blipFill>
              <a:blip r:embed="rId94"/>
              <a:stretch>
                <a:fillRect/>
              </a:stretch>
            </p:blipFill>
            <p:spPr>
              <a:xfrm>
                <a:off x="509598" y="5600053"/>
                <a:ext cx="318600" cy="296640"/>
              </a:xfrm>
              <a:prstGeom prst="rect">
                <a:avLst/>
              </a:prstGeom>
            </p:spPr>
          </p:pic>
        </mc:Fallback>
      </mc:AlternateContent>
    </p:spTree>
    <p:extLst>
      <p:ext uri="{BB962C8B-B14F-4D97-AF65-F5344CB8AC3E}">
        <p14:creationId xmlns:p14="http://schemas.microsoft.com/office/powerpoint/2010/main" val="291180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0" y="782201"/>
            <a:ext cx="5295104" cy="4820033"/>
          </a:xfrm>
        </p:spPr>
        <p:txBody>
          <a:bodyPr>
            <a:noAutofit/>
          </a:bodyPr>
          <a:lstStyle/>
          <a:p>
            <a:pPr>
              <a:lnSpc>
                <a:spcPct val="90000"/>
              </a:lnSpc>
              <a:spcBef>
                <a:spcPts val="1278"/>
              </a:spcBef>
            </a:pPr>
            <a:r>
              <a:rPr lang="en-US" sz="1917" b="1" dirty="0"/>
              <a:t>Enzymes</a:t>
            </a:r>
            <a:r>
              <a:rPr lang="en-US" sz="1917" dirty="0"/>
              <a:t> are protein or RNA catalysts. They increase the rate of the reaction.</a:t>
            </a:r>
          </a:p>
          <a:p>
            <a:pPr>
              <a:lnSpc>
                <a:spcPct val="90000"/>
              </a:lnSpc>
              <a:spcBef>
                <a:spcPts val="1278"/>
              </a:spcBef>
            </a:pPr>
            <a:r>
              <a:rPr lang="en-US" sz="1917" dirty="0"/>
              <a:t>They bind “substrates” and convert them to “products”.  Usually, the substrate undergoes a chemical reaction and is changed in its structure.</a:t>
            </a:r>
          </a:p>
          <a:p>
            <a:pPr>
              <a:lnSpc>
                <a:spcPct val="90000"/>
              </a:lnSpc>
              <a:spcBef>
                <a:spcPts val="1278"/>
              </a:spcBef>
            </a:pPr>
            <a:r>
              <a:rPr lang="en-US" sz="1917" dirty="0"/>
              <a:t>Most biological chemical reactions occur at meaningful rates only in the presence of an enzyme.</a:t>
            </a:r>
          </a:p>
          <a:p>
            <a:pPr>
              <a:lnSpc>
                <a:spcPct val="90000"/>
              </a:lnSpc>
              <a:spcBef>
                <a:spcPts val="1278"/>
              </a:spcBef>
            </a:pPr>
            <a:r>
              <a:rPr lang="en-US" sz="1917" dirty="0"/>
              <a:t>Substrates bind specifically to the enzyme’s </a:t>
            </a:r>
            <a:r>
              <a:rPr lang="en-US" sz="1917" b="1" dirty="0">
                <a:solidFill>
                  <a:srgbClr val="C00000"/>
                </a:solidFill>
              </a:rPr>
              <a:t>active</a:t>
            </a:r>
            <a:r>
              <a:rPr lang="en-US" sz="1917" dirty="0">
                <a:solidFill>
                  <a:srgbClr val="C00000"/>
                </a:solidFill>
              </a:rPr>
              <a:t> </a:t>
            </a:r>
            <a:r>
              <a:rPr lang="en-US" sz="1917" b="1" dirty="0">
                <a:solidFill>
                  <a:srgbClr val="C00000"/>
                </a:solidFill>
              </a:rPr>
              <a:t>site</a:t>
            </a:r>
            <a:r>
              <a:rPr lang="en-US" sz="1917" b="1" dirty="0"/>
              <a:t>, </a:t>
            </a:r>
            <a:r>
              <a:rPr lang="en-US" sz="1917" dirty="0"/>
              <a:t>interacting with amino acid side chains (or RNA bases).  Usually, an enzyme binds one substrate.</a:t>
            </a:r>
          </a:p>
          <a:p>
            <a:pPr>
              <a:lnSpc>
                <a:spcPct val="90000"/>
              </a:lnSpc>
              <a:spcBef>
                <a:spcPts val="1278"/>
              </a:spcBef>
            </a:pPr>
            <a:r>
              <a:rPr lang="en-US" sz="1917" dirty="0"/>
              <a:t>The chemical change caused by the enzyme is catalyzed by additional functional groups in the active site.</a:t>
            </a:r>
          </a:p>
          <a:p>
            <a:pPr>
              <a:lnSpc>
                <a:spcPct val="90000"/>
              </a:lnSpc>
              <a:spcBef>
                <a:spcPts val="1278"/>
              </a:spcBef>
            </a:pPr>
            <a:r>
              <a:rPr lang="en-US" sz="1917" dirty="0"/>
              <a:t>Many enzymes undergo a conformational change when the substrates are bound to the active site; this change is called an </a:t>
            </a:r>
            <a:r>
              <a:rPr lang="en-US" sz="1917" b="1" dirty="0">
                <a:solidFill>
                  <a:srgbClr val="C00000"/>
                </a:solidFill>
              </a:rPr>
              <a:t>induced fit</a:t>
            </a:r>
            <a:r>
              <a:rPr lang="en-US" sz="1917" dirty="0"/>
              <a:t>.</a:t>
            </a:r>
          </a:p>
          <a:p>
            <a:pPr marL="0" indent="0">
              <a:lnSpc>
                <a:spcPct val="90000"/>
              </a:lnSpc>
              <a:buNone/>
            </a:pPr>
            <a:endParaRPr lang="en-US" sz="1917" dirty="0"/>
          </a:p>
          <a:p>
            <a:pPr>
              <a:lnSpc>
                <a:spcPct val="90000"/>
              </a:lnSpc>
            </a:pPr>
            <a:endParaRPr lang="en-US" sz="1917" dirty="0"/>
          </a:p>
          <a:p>
            <a:pPr marL="978860" lvl="1" indent="-491965">
              <a:buFont typeface="Times New Roman" pitchFamily="18" charset="0"/>
              <a:buAutoNum type="arabicPeriod"/>
            </a:pPr>
            <a:endParaRPr lang="en-US" sz="1917" b="1" dirty="0"/>
          </a:p>
        </p:txBody>
      </p:sp>
      <p:pic>
        <p:nvPicPr>
          <p:cNvPr id="4" name="Picture 3">
            <a:extLst>
              <a:ext uri="{FF2B5EF4-FFF2-40B4-BE49-F238E27FC236}">
                <a16:creationId xmlns:a16="http://schemas.microsoft.com/office/drawing/2014/main" id="{59991976-7AB0-4692-B274-2C83A68DD5F5}"/>
              </a:ext>
            </a:extLst>
          </p:cNvPr>
          <p:cNvPicPr>
            <a:picLocks noChangeAspect="1"/>
          </p:cNvPicPr>
          <p:nvPr/>
        </p:nvPicPr>
        <p:blipFill rotWithShape="1">
          <a:blip r:embed="rId3">
            <a:extLst>
              <a:ext uri="{28A0092B-C50C-407E-A947-70E740481C1C}">
                <a14:useLocalDpi xmlns:a14="http://schemas.microsoft.com/office/drawing/2010/main" val="0"/>
              </a:ext>
            </a:extLst>
          </a:blip>
          <a:srcRect b="6467"/>
          <a:stretch/>
        </p:blipFill>
        <p:spPr>
          <a:xfrm>
            <a:off x="5437118" y="2841726"/>
            <a:ext cx="7150354" cy="2132329"/>
          </a:xfrm>
          <a:prstGeom prst="rect">
            <a:avLst/>
          </a:prstGeom>
        </p:spPr>
      </p:pic>
      <p:graphicFrame>
        <p:nvGraphicFramePr>
          <p:cNvPr id="3" name="Object 2">
            <a:extLst>
              <a:ext uri="{FF2B5EF4-FFF2-40B4-BE49-F238E27FC236}">
                <a16:creationId xmlns:a16="http://schemas.microsoft.com/office/drawing/2014/main" id="{AF85A20D-CA72-4737-A1B6-65CAC71A7B76}"/>
              </a:ext>
            </a:extLst>
          </p:cNvPr>
          <p:cNvGraphicFramePr>
            <a:graphicFrameLocks noChangeAspect="1"/>
          </p:cNvGraphicFramePr>
          <p:nvPr/>
        </p:nvGraphicFramePr>
        <p:xfrm>
          <a:off x="6005175" y="4920904"/>
          <a:ext cx="5183532" cy="1639714"/>
        </p:xfrm>
        <a:graphic>
          <a:graphicData uri="http://schemas.openxmlformats.org/presentationml/2006/ole">
            <mc:AlternateContent xmlns:mc="http://schemas.openxmlformats.org/markup-compatibility/2006">
              <mc:Choice xmlns:v="urn:schemas-microsoft-com:vml" Requires="v">
                <p:oleObj name="MDLDrawObject Class" r:id="rId4" imgW="4981565" imgH="1581014" progId="MDLDrawOLE.MDLDrawObject.1">
                  <p:embed/>
                </p:oleObj>
              </mc:Choice>
              <mc:Fallback>
                <p:oleObj name="MDLDrawObject Class" r:id="rId4" imgW="4981565" imgH="1581014" progId="MDLDrawOLE.MDLDrawObject.1">
                  <p:embed/>
                  <p:pic>
                    <p:nvPicPr>
                      <p:cNvPr id="3" name="Object 2">
                        <a:extLst>
                          <a:ext uri="{FF2B5EF4-FFF2-40B4-BE49-F238E27FC236}">
                            <a16:creationId xmlns:a16="http://schemas.microsoft.com/office/drawing/2014/main" id="{AF85A20D-CA72-4737-A1B6-65CAC71A7B76}"/>
                          </a:ext>
                        </a:extLst>
                      </p:cNvPr>
                      <p:cNvPicPr>
                        <a:picLocks noChangeAspect="1" noChangeArrowheads="1"/>
                      </p:cNvPicPr>
                      <p:nvPr/>
                    </p:nvPicPr>
                    <p:blipFill>
                      <a:blip r:embed="rId5"/>
                      <a:srcRect/>
                      <a:stretch>
                        <a:fillRect/>
                      </a:stretch>
                    </p:blipFill>
                    <p:spPr bwMode="auto">
                      <a:xfrm>
                        <a:off x="6005175" y="4920904"/>
                        <a:ext cx="5183532" cy="163971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7791871E-755C-4069-8DAA-540FA543E749}"/>
              </a:ext>
            </a:extLst>
          </p:cNvPr>
          <p:cNvSpPr txBox="1"/>
          <p:nvPr/>
        </p:nvSpPr>
        <p:spPr>
          <a:xfrm>
            <a:off x="6391456" y="6443529"/>
            <a:ext cx="1398140"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substrates</a:t>
            </a:r>
          </a:p>
        </p:txBody>
      </p:sp>
      <p:sp>
        <p:nvSpPr>
          <p:cNvPr id="6" name="TextBox 5">
            <a:extLst>
              <a:ext uri="{FF2B5EF4-FFF2-40B4-BE49-F238E27FC236}">
                <a16:creationId xmlns:a16="http://schemas.microsoft.com/office/drawing/2014/main" id="{C4845660-4FD5-4133-B79E-DD659DAED7E3}"/>
              </a:ext>
            </a:extLst>
          </p:cNvPr>
          <p:cNvSpPr txBox="1"/>
          <p:nvPr/>
        </p:nvSpPr>
        <p:spPr>
          <a:xfrm>
            <a:off x="9420354" y="6494239"/>
            <a:ext cx="1192955" cy="408125"/>
          </a:xfrm>
          <a:prstGeom prst="rect">
            <a:avLst/>
          </a:prstGeom>
          <a:noFill/>
        </p:spPr>
        <p:txBody>
          <a:bodyPr wrap="none" rtlCol="0">
            <a:spAutoFit/>
          </a:bodyPr>
          <a:lstStyle/>
          <a:p>
            <a:r>
              <a:rPr lang="en-US" sz="2052" dirty="0">
                <a:solidFill>
                  <a:srgbClr val="FF0000"/>
                </a:solidFill>
                <a:latin typeface="Arial" panose="020B0604020202020204" pitchFamily="34" charset="0"/>
              </a:rPr>
              <a:t>products</a:t>
            </a:r>
          </a:p>
        </p:txBody>
      </p:sp>
      <p:pic>
        <p:nvPicPr>
          <p:cNvPr id="9" name="Picture 8">
            <a:extLst>
              <a:ext uri="{FF2B5EF4-FFF2-40B4-BE49-F238E27FC236}">
                <a16:creationId xmlns:a16="http://schemas.microsoft.com/office/drawing/2014/main" id="{E04F70D9-80A3-4939-84B0-5D65C277FA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72"/>
          <a:stretch/>
        </p:blipFill>
        <p:spPr>
          <a:xfrm>
            <a:off x="6435474" y="71452"/>
            <a:ext cx="4322934" cy="1757757"/>
          </a:xfrm>
          <a:prstGeom prst="rect">
            <a:avLst/>
          </a:prstGeom>
        </p:spPr>
      </p:pic>
      <p:sp>
        <p:nvSpPr>
          <p:cNvPr id="19" name="TextBox 18">
            <a:extLst>
              <a:ext uri="{FF2B5EF4-FFF2-40B4-BE49-F238E27FC236}">
                <a16:creationId xmlns:a16="http://schemas.microsoft.com/office/drawing/2014/main" id="{DCAE98C3-8379-3C0C-9EB6-9EFB396F6A58}"/>
              </a:ext>
            </a:extLst>
          </p:cNvPr>
          <p:cNvSpPr txBox="1"/>
          <p:nvPr/>
        </p:nvSpPr>
        <p:spPr>
          <a:xfrm>
            <a:off x="2090948" y="192256"/>
            <a:ext cx="2859264" cy="551241"/>
          </a:xfrm>
          <a:prstGeom prst="rect">
            <a:avLst/>
          </a:prstGeom>
          <a:noFill/>
        </p:spPr>
        <p:txBody>
          <a:bodyPr wrap="square">
            <a:spAutoFit/>
          </a:bodyPr>
          <a:lstStyle/>
          <a:p>
            <a:r>
              <a:rPr lang="en-US" sz="2982" dirty="0">
                <a:latin typeface="Arial" panose="020B0604020202020204" pitchFamily="34" charset="0"/>
              </a:rPr>
              <a:t>Enzymes</a:t>
            </a:r>
          </a:p>
        </p:txBody>
      </p:sp>
      <p:sp>
        <p:nvSpPr>
          <p:cNvPr id="7" name="Date Placeholder 6">
            <a:extLst>
              <a:ext uri="{FF2B5EF4-FFF2-40B4-BE49-F238E27FC236}">
                <a16:creationId xmlns:a16="http://schemas.microsoft.com/office/drawing/2014/main" id="{5D41218C-781B-3ACB-BAEA-06ECEFF90F35}"/>
              </a:ext>
            </a:extLst>
          </p:cNvPr>
          <p:cNvSpPr>
            <a:spLocks noGrp="1"/>
          </p:cNvSpPr>
          <p:nvPr>
            <p:ph type="dt" sz="half" idx="10"/>
          </p:nvPr>
        </p:nvSpPr>
        <p:spPr/>
        <p:txBody>
          <a:bodyPr/>
          <a:lstStyle/>
          <a:p>
            <a:fld id="{43EC1338-1231-4B06-AA9C-0576223E6E5A}" type="datetime1">
              <a:rPr lang="en-US" smtClean="0"/>
              <a:t>1/25/2025</a:t>
            </a:fld>
            <a:endParaRPr lang="en-US"/>
          </a:p>
        </p:txBody>
      </p:sp>
      <p:sp>
        <p:nvSpPr>
          <p:cNvPr id="8" name="Footer Placeholder 7">
            <a:extLst>
              <a:ext uri="{FF2B5EF4-FFF2-40B4-BE49-F238E27FC236}">
                <a16:creationId xmlns:a16="http://schemas.microsoft.com/office/drawing/2014/main" id="{86291EC3-1491-F9F8-56BB-992A92270ABA}"/>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E463C8BE-FDED-E4B2-5B5D-995E3A9FFC62}"/>
              </a:ext>
            </a:extLst>
          </p:cNvPr>
          <p:cNvSpPr>
            <a:spLocks noGrp="1"/>
          </p:cNvSpPr>
          <p:nvPr>
            <p:ph type="sldNum" sz="quarter" idx="12"/>
          </p:nvPr>
        </p:nvSpPr>
        <p:spPr/>
        <p:txBody>
          <a:bodyPr/>
          <a:lstStyle/>
          <a:p>
            <a:fld id="{DC3BB032-4020-48F4-953B-341806DC4A2B}" type="slidenum">
              <a:rPr lang="en-US" smtClean="0"/>
              <a:t>13</a:t>
            </a:fld>
            <a:endParaRPr lang="en-US"/>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1B47CC2E-2A5E-F631-CFC4-9211EDAC81C6}"/>
                  </a:ext>
                </a:extLst>
              </p14:cNvPr>
              <p14:cNvContentPartPr/>
              <p14:nvPr/>
            </p14:nvContentPartPr>
            <p14:xfrm>
              <a:off x="1984878" y="1078453"/>
              <a:ext cx="839520" cy="88920"/>
            </p14:xfrm>
          </p:contentPart>
        </mc:Choice>
        <mc:Fallback>
          <p:pic>
            <p:nvPicPr>
              <p:cNvPr id="2" name="Ink 1">
                <a:extLst>
                  <a:ext uri="{FF2B5EF4-FFF2-40B4-BE49-F238E27FC236}">
                    <a16:creationId xmlns:a16="http://schemas.microsoft.com/office/drawing/2014/main" id="{1B47CC2E-2A5E-F631-CFC4-9211EDAC81C6}"/>
                  </a:ext>
                </a:extLst>
              </p:cNvPr>
              <p:cNvPicPr/>
              <p:nvPr/>
            </p:nvPicPr>
            <p:blipFill>
              <a:blip r:embed="rId8"/>
              <a:stretch>
                <a:fillRect/>
              </a:stretch>
            </p:blipFill>
            <p:spPr>
              <a:xfrm>
                <a:off x="1976238" y="1069453"/>
                <a:ext cx="85716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15C5ECFF-0881-C0C5-D37A-ADAFFA8E9A1F}"/>
                  </a:ext>
                </a:extLst>
              </p14:cNvPr>
              <p14:cNvContentPartPr/>
              <p14:nvPr/>
            </p14:nvContentPartPr>
            <p14:xfrm>
              <a:off x="3581118" y="724213"/>
              <a:ext cx="1228320" cy="393840"/>
            </p14:xfrm>
          </p:contentPart>
        </mc:Choice>
        <mc:Fallback>
          <p:pic>
            <p:nvPicPr>
              <p:cNvPr id="10" name="Ink 9">
                <a:extLst>
                  <a:ext uri="{FF2B5EF4-FFF2-40B4-BE49-F238E27FC236}">
                    <a16:creationId xmlns:a16="http://schemas.microsoft.com/office/drawing/2014/main" id="{15C5ECFF-0881-C0C5-D37A-ADAFFA8E9A1F}"/>
                  </a:ext>
                </a:extLst>
              </p:cNvPr>
              <p:cNvPicPr/>
              <p:nvPr/>
            </p:nvPicPr>
            <p:blipFill>
              <a:blip r:embed="rId10"/>
              <a:stretch>
                <a:fillRect/>
              </a:stretch>
            </p:blipFill>
            <p:spPr>
              <a:xfrm>
                <a:off x="3572118" y="715573"/>
                <a:ext cx="1245960" cy="411480"/>
              </a:xfrm>
              <a:prstGeom prst="rect">
                <a:avLst/>
              </a:prstGeom>
            </p:spPr>
          </p:pic>
        </mc:Fallback>
      </mc:AlternateContent>
      <p:grpSp>
        <p:nvGrpSpPr>
          <p:cNvPr id="25" name="Group 24">
            <a:extLst>
              <a:ext uri="{FF2B5EF4-FFF2-40B4-BE49-F238E27FC236}">
                <a16:creationId xmlns:a16="http://schemas.microsoft.com/office/drawing/2014/main" id="{2C971D62-2D0B-9135-D548-9E4DF24B0A8B}"/>
              </a:ext>
            </a:extLst>
          </p:cNvPr>
          <p:cNvGrpSpPr/>
          <p:nvPr/>
        </p:nvGrpSpPr>
        <p:grpSpPr>
          <a:xfrm>
            <a:off x="5488758" y="251893"/>
            <a:ext cx="1706040" cy="883440"/>
            <a:chOff x="5488758" y="251893"/>
            <a:chExt cx="1706040" cy="883440"/>
          </a:xfrm>
        </p:grpSpPr>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330C9A1B-6E0F-7ED6-08A0-E303EC30002A}"/>
                    </a:ext>
                  </a:extLst>
                </p14:cNvPr>
                <p14:cNvContentPartPr/>
                <p14:nvPr/>
              </p14:nvContentPartPr>
              <p14:xfrm>
                <a:off x="6202998" y="588853"/>
                <a:ext cx="919800" cy="70920"/>
              </p14:xfrm>
            </p:contentPart>
          </mc:Choice>
          <mc:Fallback>
            <p:pic>
              <p:nvPicPr>
                <p:cNvPr id="12" name="Ink 11">
                  <a:extLst>
                    <a:ext uri="{FF2B5EF4-FFF2-40B4-BE49-F238E27FC236}">
                      <a16:creationId xmlns:a16="http://schemas.microsoft.com/office/drawing/2014/main" id="{330C9A1B-6E0F-7ED6-08A0-E303EC30002A}"/>
                    </a:ext>
                  </a:extLst>
                </p:cNvPr>
                <p:cNvPicPr/>
                <p:nvPr/>
              </p:nvPicPr>
              <p:blipFill>
                <a:blip r:embed="rId12"/>
                <a:stretch>
                  <a:fillRect/>
                </a:stretch>
              </p:blipFill>
              <p:spPr>
                <a:xfrm>
                  <a:off x="6193998" y="579853"/>
                  <a:ext cx="9374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FAF4C276-A9D5-6F4F-A444-3A997343E3CA}"/>
                    </a:ext>
                  </a:extLst>
                </p14:cNvPr>
                <p14:cNvContentPartPr/>
                <p14:nvPr/>
              </p14:nvContentPartPr>
              <p14:xfrm>
                <a:off x="7118478" y="588133"/>
                <a:ext cx="76320" cy="110160"/>
              </p14:xfrm>
            </p:contentPart>
          </mc:Choice>
          <mc:Fallback>
            <p:pic>
              <p:nvPicPr>
                <p:cNvPr id="13" name="Ink 12">
                  <a:extLst>
                    <a:ext uri="{FF2B5EF4-FFF2-40B4-BE49-F238E27FC236}">
                      <a16:creationId xmlns:a16="http://schemas.microsoft.com/office/drawing/2014/main" id="{FAF4C276-A9D5-6F4F-A444-3A997343E3CA}"/>
                    </a:ext>
                  </a:extLst>
                </p:cNvPr>
                <p:cNvPicPr/>
                <p:nvPr/>
              </p:nvPicPr>
              <p:blipFill>
                <a:blip r:embed="rId14"/>
                <a:stretch>
                  <a:fillRect/>
                </a:stretch>
              </p:blipFill>
              <p:spPr>
                <a:xfrm>
                  <a:off x="7109838" y="579493"/>
                  <a:ext cx="9396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ED79B982-881A-CC17-D9C8-143E32EBB0F0}"/>
                    </a:ext>
                  </a:extLst>
                </p14:cNvPr>
                <p14:cNvContentPartPr/>
                <p14:nvPr/>
              </p14:nvContentPartPr>
              <p14:xfrm>
                <a:off x="5488758" y="518293"/>
                <a:ext cx="55080" cy="184320"/>
              </p14:xfrm>
            </p:contentPart>
          </mc:Choice>
          <mc:Fallback>
            <p:pic>
              <p:nvPicPr>
                <p:cNvPr id="15" name="Ink 14">
                  <a:extLst>
                    <a:ext uri="{FF2B5EF4-FFF2-40B4-BE49-F238E27FC236}">
                      <a16:creationId xmlns:a16="http://schemas.microsoft.com/office/drawing/2014/main" id="{ED79B982-881A-CC17-D9C8-143E32EBB0F0}"/>
                    </a:ext>
                  </a:extLst>
                </p:cNvPr>
                <p:cNvPicPr/>
                <p:nvPr/>
              </p:nvPicPr>
              <p:blipFill>
                <a:blip r:embed="rId16"/>
                <a:stretch>
                  <a:fillRect/>
                </a:stretch>
              </p:blipFill>
              <p:spPr>
                <a:xfrm>
                  <a:off x="5480118" y="509653"/>
                  <a:ext cx="7272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38C36AB8-B3F0-CB54-AEDD-C8490CF22EDE}"/>
                    </a:ext>
                  </a:extLst>
                </p14:cNvPr>
                <p14:cNvContentPartPr/>
                <p14:nvPr/>
              </p14:nvContentPartPr>
              <p14:xfrm>
                <a:off x="5497398" y="561853"/>
                <a:ext cx="183960" cy="76680"/>
              </p14:xfrm>
            </p:contentPart>
          </mc:Choice>
          <mc:Fallback>
            <p:pic>
              <p:nvPicPr>
                <p:cNvPr id="16" name="Ink 15">
                  <a:extLst>
                    <a:ext uri="{FF2B5EF4-FFF2-40B4-BE49-F238E27FC236}">
                      <a16:creationId xmlns:a16="http://schemas.microsoft.com/office/drawing/2014/main" id="{38C36AB8-B3F0-CB54-AEDD-C8490CF22EDE}"/>
                    </a:ext>
                  </a:extLst>
                </p:cNvPr>
                <p:cNvPicPr/>
                <p:nvPr/>
              </p:nvPicPr>
              <p:blipFill>
                <a:blip r:embed="rId18"/>
                <a:stretch>
                  <a:fillRect/>
                </a:stretch>
              </p:blipFill>
              <p:spPr>
                <a:xfrm>
                  <a:off x="5488758" y="552853"/>
                  <a:ext cx="20160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4804275D-C09C-CF85-40B7-61EE7D4D1135}"/>
                    </a:ext>
                  </a:extLst>
                </p14:cNvPr>
                <p14:cNvContentPartPr/>
                <p14:nvPr/>
              </p14:nvContentPartPr>
              <p14:xfrm>
                <a:off x="5571918" y="417133"/>
                <a:ext cx="132480" cy="207000"/>
              </p14:xfrm>
            </p:contentPart>
          </mc:Choice>
          <mc:Fallback>
            <p:pic>
              <p:nvPicPr>
                <p:cNvPr id="17" name="Ink 16">
                  <a:extLst>
                    <a:ext uri="{FF2B5EF4-FFF2-40B4-BE49-F238E27FC236}">
                      <a16:creationId xmlns:a16="http://schemas.microsoft.com/office/drawing/2014/main" id="{4804275D-C09C-CF85-40B7-61EE7D4D1135}"/>
                    </a:ext>
                  </a:extLst>
                </p:cNvPr>
                <p:cNvPicPr/>
                <p:nvPr/>
              </p:nvPicPr>
              <p:blipFill>
                <a:blip r:embed="rId20"/>
                <a:stretch>
                  <a:fillRect/>
                </a:stretch>
              </p:blipFill>
              <p:spPr>
                <a:xfrm>
                  <a:off x="5562918" y="408493"/>
                  <a:ext cx="15012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29731DA4-11AE-ED59-6B6F-FD891A4A1FCD}"/>
                    </a:ext>
                  </a:extLst>
                </p14:cNvPr>
                <p14:cNvContentPartPr/>
                <p14:nvPr/>
              </p14:nvContentPartPr>
              <p14:xfrm>
                <a:off x="5742918" y="274213"/>
                <a:ext cx="141480" cy="285120"/>
              </p14:xfrm>
            </p:contentPart>
          </mc:Choice>
          <mc:Fallback>
            <p:pic>
              <p:nvPicPr>
                <p:cNvPr id="18" name="Ink 17">
                  <a:extLst>
                    <a:ext uri="{FF2B5EF4-FFF2-40B4-BE49-F238E27FC236}">
                      <a16:creationId xmlns:a16="http://schemas.microsoft.com/office/drawing/2014/main" id="{29731DA4-11AE-ED59-6B6F-FD891A4A1FCD}"/>
                    </a:ext>
                  </a:extLst>
                </p:cNvPr>
                <p:cNvPicPr/>
                <p:nvPr/>
              </p:nvPicPr>
              <p:blipFill>
                <a:blip r:embed="rId22"/>
                <a:stretch>
                  <a:fillRect/>
                </a:stretch>
              </p:blipFill>
              <p:spPr>
                <a:xfrm>
                  <a:off x="5734278" y="265573"/>
                  <a:ext cx="15912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0" name="Ink 19">
                  <a:extLst>
                    <a:ext uri="{FF2B5EF4-FFF2-40B4-BE49-F238E27FC236}">
                      <a16:creationId xmlns:a16="http://schemas.microsoft.com/office/drawing/2014/main" id="{90238C52-A646-69A4-D078-ECCACAB3E378}"/>
                    </a:ext>
                  </a:extLst>
                </p14:cNvPr>
                <p14:cNvContentPartPr/>
                <p14:nvPr/>
              </p14:nvContentPartPr>
              <p14:xfrm>
                <a:off x="5877558" y="389053"/>
                <a:ext cx="93240" cy="56520"/>
              </p14:xfrm>
            </p:contentPart>
          </mc:Choice>
          <mc:Fallback>
            <p:pic>
              <p:nvPicPr>
                <p:cNvPr id="20" name="Ink 19">
                  <a:extLst>
                    <a:ext uri="{FF2B5EF4-FFF2-40B4-BE49-F238E27FC236}">
                      <a16:creationId xmlns:a16="http://schemas.microsoft.com/office/drawing/2014/main" id="{90238C52-A646-69A4-D078-ECCACAB3E378}"/>
                    </a:ext>
                  </a:extLst>
                </p:cNvPr>
                <p:cNvPicPr/>
                <p:nvPr/>
              </p:nvPicPr>
              <p:blipFill>
                <a:blip r:embed="rId24"/>
                <a:stretch>
                  <a:fillRect/>
                </a:stretch>
              </p:blipFill>
              <p:spPr>
                <a:xfrm>
                  <a:off x="5868558" y="380413"/>
                  <a:ext cx="11088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D97E3CCA-5CC4-E809-A40D-07480B1FA885}"/>
                    </a:ext>
                  </a:extLst>
                </p14:cNvPr>
                <p14:cNvContentPartPr/>
                <p14:nvPr/>
              </p14:nvContentPartPr>
              <p14:xfrm>
                <a:off x="5922918" y="285733"/>
                <a:ext cx="28440" cy="23400"/>
              </p14:xfrm>
            </p:contentPart>
          </mc:Choice>
          <mc:Fallback>
            <p:pic>
              <p:nvPicPr>
                <p:cNvPr id="21" name="Ink 20">
                  <a:extLst>
                    <a:ext uri="{FF2B5EF4-FFF2-40B4-BE49-F238E27FC236}">
                      <a16:creationId xmlns:a16="http://schemas.microsoft.com/office/drawing/2014/main" id="{D97E3CCA-5CC4-E809-A40D-07480B1FA885}"/>
                    </a:ext>
                  </a:extLst>
                </p:cNvPr>
                <p:cNvPicPr/>
                <p:nvPr/>
              </p:nvPicPr>
              <p:blipFill>
                <a:blip r:embed="rId26"/>
                <a:stretch>
                  <a:fillRect/>
                </a:stretch>
              </p:blipFill>
              <p:spPr>
                <a:xfrm>
                  <a:off x="5914278" y="276733"/>
                  <a:ext cx="4608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F31370E3-80F8-24A3-716F-5F4A1BEF86C2}"/>
                    </a:ext>
                  </a:extLst>
                </p14:cNvPr>
                <p14:cNvContentPartPr/>
                <p14:nvPr/>
              </p14:nvContentPartPr>
              <p14:xfrm>
                <a:off x="6002118" y="251893"/>
                <a:ext cx="326520" cy="124200"/>
              </p14:xfrm>
            </p:contentPart>
          </mc:Choice>
          <mc:Fallback>
            <p:pic>
              <p:nvPicPr>
                <p:cNvPr id="22" name="Ink 21">
                  <a:extLst>
                    <a:ext uri="{FF2B5EF4-FFF2-40B4-BE49-F238E27FC236}">
                      <a16:creationId xmlns:a16="http://schemas.microsoft.com/office/drawing/2014/main" id="{F31370E3-80F8-24A3-716F-5F4A1BEF86C2}"/>
                    </a:ext>
                  </a:extLst>
                </p:cNvPr>
                <p:cNvPicPr/>
                <p:nvPr/>
              </p:nvPicPr>
              <p:blipFill>
                <a:blip r:embed="rId28"/>
                <a:stretch>
                  <a:fillRect/>
                </a:stretch>
              </p:blipFill>
              <p:spPr>
                <a:xfrm>
                  <a:off x="5993478" y="242893"/>
                  <a:ext cx="34416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C75A6A06-A3E5-7BCC-3344-77FF882830F3}"/>
                    </a:ext>
                  </a:extLst>
                </p14:cNvPr>
                <p14:cNvContentPartPr/>
                <p14:nvPr/>
              </p14:nvContentPartPr>
              <p14:xfrm>
                <a:off x="6299118" y="746893"/>
                <a:ext cx="833040" cy="388440"/>
              </p14:xfrm>
            </p:contentPart>
          </mc:Choice>
          <mc:Fallback>
            <p:pic>
              <p:nvPicPr>
                <p:cNvPr id="24" name="Ink 23">
                  <a:extLst>
                    <a:ext uri="{FF2B5EF4-FFF2-40B4-BE49-F238E27FC236}">
                      <a16:creationId xmlns:a16="http://schemas.microsoft.com/office/drawing/2014/main" id="{C75A6A06-A3E5-7BCC-3344-77FF882830F3}"/>
                    </a:ext>
                  </a:extLst>
                </p:cNvPr>
                <p:cNvPicPr/>
                <p:nvPr/>
              </p:nvPicPr>
              <p:blipFill>
                <a:blip r:embed="rId30"/>
                <a:stretch>
                  <a:fillRect/>
                </a:stretch>
              </p:blipFill>
              <p:spPr>
                <a:xfrm>
                  <a:off x="6290478" y="737893"/>
                  <a:ext cx="850680" cy="406080"/>
                </a:xfrm>
                <a:prstGeom prst="rect">
                  <a:avLst/>
                </a:prstGeom>
              </p:spPr>
            </p:pic>
          </mc:Fallback>
        </mc:AlternateContent>
      </p:grpSp>
      <p:grpSp>
        <p:nvGrpSpPr>
          <p:cNvPr id="35" name="Group 34">
            <a:extLst>
              <a:ext uri="{FF2B5EF4-FFF2-40B4-BE49-F238E27FC236}">
                <a16:creationId xmlns:a16="http://schemas.microsoft.com/office/drawing/2014/main" id="{4D9E6C54-7E6A-90D3-D112-CF0D9CB3B718}"/>
              </a:ext>
            </a:extLst>
          </p:cNvPr>
          <p:cNvGrpSpPr/>
          <p:nvPr/>
        </p:nvGrpSpPr>
        <p:grpSpPr>
          <a:xfrm>
            <a:off x="6272478" y="1241173"/>
            <a:ext cx="490320" cy="217080"/>
            <a:chOff x="6272478" y="1241173"/>
            <a:chExt cx="490320" cy="217080"/>
          </a:xfrm>
        </p:grpSpPr>
        <mc:AlternateContent xmlns:mc="http://schemas.openxmlformats.org/markup-compatibility/2006">
          <mc:Choice xmlns:p14="http://schemas.microsoft.com/office/powerpoint/2010/main" Requires="p14">
            <p:contentPart p14:bwMode="auto" r:id="rId31">
              <p14:nvContentPartPr>
                <p14:cNvPr id="26" name="Ink 25">
                  <a:extLst>
                    <a:ext uri="{FF2B5EF4-FFF2-40B4-BE49-F238E27FC236}">
                      <a16:creationId xmlns:a16="http://schemas.microsoft.com/office/drawing/2014/main" id="{D7FAA7FC-86E1-59E2-05E8-25FE2A4FFF5C}"/>
                    </a:ext>
                  </a:extLst>
                </p14:cNvPr>
                <p14:cNvContentPartPr/>
                <p14:nvPr/>
              </p14:nvContentPartPr>
              <p14:xfrm>
                <a:off x="6272478" y="1256653"/>
                <a:ext cx="490320" cy="201600"/>
              </p14:xfrm>
            </p:contentPart>
          </mc:Choice>
          <mc:Fallback>
            <p:pic>
              <p:nvPicPr>
                <p:cNvPr id="26" name="Ink 25">
                  <a:extLst>
                    <a:ext uri="{FF2B5EF4-FFF2-40B4-BE49-F238E27FC236}">
                      <a16:creationId xmlns:a16="http://schemas.microsoft.com/office/drawing/2014/main" id="{D7FAA7FC-86E1-59E2-05E8-25FE2A4FFF5C}"/>
                    </a:ext>
                  </a:extLst>
                </p:cNvPr>
                <p:cNvPicPr/>
                <p:nvPr/>
              </p:nvPicPr>
              <p:blipFill>
                <a:blip r:embed="rId32"/>
                <a:stretch>
                  <a:fillRect/>
                </a:stretch>
              </p:blipFill>
              <p:spPr>
                <a:xfrm>
                  <a:off x="6263838" y="1248013"/>
                  <a:ext cx="50796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7" name="Ink 26">
                  <a:extLst>
                    <a:ext uri="{FF2B5EF4-FFF2-40B4-BE49-F238E27FC236}">
                      <a16:creationId xmlns:a16="http://schemas.microsoft.com/office/drawing/2014/main" id="{E702C7A0-2D23-37EF-77B8-162F35543B1C}"/>
                    </a:ext>
                  </a:extLst>
                </p14:cNvPr>
                <p14:cNvContentPartPr/>
                <p14:nvPr/>
              </p14:nvContentPartPr>
              <p14:xfrm>
                <a:off x="6627078" y="1241173"/>
                <a:ext cx="107640" cy="135000"/>
              </p14:xfrm>
            </p:contentPart>
          </mc:Choice>
          <mc:Fallback>
            <p:pic>
              <p:nvPicPr>
                <p:cNvPr id="27" name="Ink 26">
                  <a:extLst>
                    <a:ext uri="{FF2B5EF4-FFF2-40B4-BE49-F238E27FC236}">
                      <a16:creationId xmlns:a16="http://schemas.microsoft.com/office/drawing/2014/main" id="{E702C7A0-2D23-37EF-77B8-162F35543B1C}"/>
                    </a:ext>
                  </a:extLst>
                </p:cNvPr>
                <p:cNvPicPr/>
                <p:nvPr/>
              </p:nvPicPr>
              <p:blipFill>
                <a:blip r:embed="rId34"/>
                <a:stretch>
                  <a:fillRect/>
                </a:stretch>
              </p:blipFill>
              <p:spPr>
                <a:xfrm>
                  <a:off x="6618438" y="1232173"/>
                  <a:ext cx="125280" cy="152640"/>
                </a:xfrm>
                <a:prstGeom prst="rect">
                  <a:avLst/>
                </a:prstGeom>
              </p:spPr>
            </p:pic>
          </mc:Fallback>
        </mc:AlternateContent>
      </p:grpSp>
      <p:grpSp>
        <p:nvGrpSpPr>
          <p:cNvPr id="34" name="Group 33">
            <a:extLst>
              <a:ext uri="{FF2B5EF4-FFF2-40B4-BE49-F238E27FC236}">
                <a16:creationId xmlns:a16="http://schemas.microsoft.com/office/drawing/2014/main" id="{7AEDD2C8-2511-7BEF-CD3C-8E9B745F04BD}"/>
              </a:ext>
            </a:extLst>
          </p:cNvPr>
          <p:cNvGrpSpPr/>
          <p:nvPr/>
        </p:nvGrpSpPr>
        <p:grpSpPr>
          <a:xfrm>
            <a:off x="5151078" y="1187173"/>
            <a:ext cx="730440" cy="844200"/>
            <a:chOff x="5151078" y="1187173"/>
            <a:chExt cx="730440" cy="844200"/>
          </a:xfrm>
        </p:grpSpPr>
        <mc:AlternateContent xmlns:mc="http://schemas.openxmlformats.org/markup-compatibility/2006">
          <mc:Choice xmlns:p14="http://schemas.microsoft.com/office/powerpoint/2010/main" Requires="p14">
            <p:contentPart p14:bwMode="auto" r:id="rId35">
              <p14:nvContentPartPr>
                <p14:cNvPr id="28" name="Ink 27">
                  <a:extLst>
                    <a:ext uri="{FF2B5EF4-FFF2-40B4-BE49-F238E27FC236}">
                      <a16:creationId xmlns:a16="http://schemas.microsoft.com/office/drawing/2014/main" id="{0B663BDB-51B3-3DC3-6880-98245B2DAA69}"/>
                    </a:ext>
                  </a:extLst>
                </p14:cNvPr>
                <p14:cNvContentPartPr/>
                <p14:nvPr/>
              </p14:nvContentPartPr>
              <p14:xfrm>
                <a:off x="5236758" y="1497853"/>
                <a:ext cx="112320" cy="208440"/>
              </p14:xfrm>
            </p:contentPart>
          </mc:Choice>
          <mc:Fallback>
            <p:pic>
              <p:nvPicPr>
                <p:cNvPr id="28" name="Ink 27">
                  <a:extLst>
                    <a:ext uri="{FF2B5EF4-FFF2-40B4-BE49-F238E27FC236}">
                      <a16:creationId xmlns:a16="http://schemas.microsoft.com/office/drawing/2014/main" id="{0B663BDB-51B3-3DC3-6880-98245B2DAA69}"/>
                    </a:ext>
                  </a:extLst>
                </p:cNvPr>
                <p:cNvPicPr/>
                <p:nvPr/>
              </p:nvPicPr>
              <p:blipFill>
                <a:blip r:embed="rId36"/>
                <a:stretch>
                  <a:fillRect/>
                </a:stretch>
              </p:blipFill>
              <p:spPr>
                <a:xfrm>
                  <a:off x="5227758" y="1488853"/>
                  <a:ext cx="12996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9" name="Ink 28">
                  <a:extLst>
                    <a:ext uri="{FF2B5EF4-FFF2-40B4-BE49-F238E27FC236}">
                      <a16:creationId xmlns:a16="http://schemas.microsoft.com/office/drawing/2014/main" id="{DF5D1ED0-64C7-138C-C6CA-877D153B6A34}"/>
                    </a:ext>
                  </a:extLst>
                </p14:cNvPr>
                <p14:cNvContentPartPr/>
                <p14:nvPr/>
              </p14:nvContentPartPr>
              <p14:xfrm>
                <a:off x="5361678" y="1472293"/>
                <a:ext cx="221760" cy="138240"/>
              </p14:xfrm>
            </p:contentPart>
          </mc:Choice>
          <mc:Fallback>
            <p:pic>
              <p:nvPicPr>
                <p:cNvPr id="29" name="Ink 28">
                  <a:extLst>
                    <a:ext uri="{FF2B5EF4-FFF2-40B4-BE49-F238E27FC236}">
                      <a16:creationId xmlns:a16="http://schemas.microsoft.com/office/drawing/2014/main" id="{DF5D1ED0-64C7-138C-C6CA-877D153B6A34}"/>
                    </a:ext>
                  </a:extLst>
                </p:cNvPr>
                <p:cNvPicPr/>
                <p:nvPr/>
              </p:nvPicPr>
              <p:blipFill>
                <a:blip r:embed="rId38"/>
                <a:stretch>
                  <a:fillRect/>
                </a:stretch>
              </p:blipFill>
              <p:spPr>
                <a:xfrm>
                  <a:off x="5352678" y="1463653"/>
                  <a:ext cx="23940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0" name="Ink 29">
                  <a:extLst>
                    <a:ext uri="{FF2B5EF4-FFF2-40B4-BE49-F238E27FC236}">
                      <a16:creationId xmlns:a16="http://schemas.microsoft.com/office/drawing/2014/main" id="{7E3C3964-7379-1031-24A1-0716DA0A14E9}"/>
                    </a:ext>
                  </a:extLst>
                </p14:cNvPr>
                <p14:cNvContentPartPr/>
                <p14:nvPr/>
              </p14:nvContentPartPr>
              <p14:xfrm>
                <a:off x="5588118" y="1187173"/>
                <a:ext cx="293400" cy="317160"/>
              </p14:xfrm>
            </p:contentPart>
          </mc:Choice>
          <mc:Fallback>
            <p:pic>
              <p:nvPicPr>
                <p:cNvPr id="30" name="Ink 29">
                  <a:extLst>
                    <a:ext uri="{FF2B5EF4-FFF2-40B4-BE49-F238E27FC236}">
                      <a16:creationId xmlns:a16="http://schemas.microsoft.com/office/drawing/2014/main" id="{7E3C3964-7379-1031-24A1-0716DA0A14E9}"/>
                    </a:ext>
                  </a:extLst>
                </p:cNvPr>
                <p:cNvPicPr/>
                <p:nvPr/>
              </p:nvPicPr>
              <p:blipFill>
                <a:blip r:embed="rId40"/>
                <a:stretch>
                  <a:fillRect/>
                </a:stretch>
              </p:blipFill>
              <p:spPr>
                <a:xfrm>
                  <a:off x="5579118" y="1178533"/>
                  <a:ext cx="311040" cy="3348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1" name="Ink 30">
                  <a:extLst>
                    <a:ext uri="{FF2B5EF4-FFF2-40B4-BE49-F238E27FC236}">
                      <a16:creationId xmlns:a16="http://schemas.microsoft.com/office/drawing/2014/main" id="{CE9E530C-6719-D5FB-D07D-9DEFE78FCF5D}"/>
                    </a:ext>
                  </a:extLst>
                </p14:cNvPr>
                <p14:cNvContentPartPr/>
                <p14:nvPr/>
              </p14:nvContentPartPr>
              <p14:xfrm>
                <a:off x="5151078" y="1710973"/>
                <a:ext cx="392400" cy="320400"/>
              </p14:xfrm>
            </p:contentPart>
          </mc:Choice>
          <mc:Fallback>
            <p:pic>
              <p:nvPicPr>
                <p:cNvPr id="31" name="Ink 30">
                  <a:extLst>
                    <a:ext uri="{FF2B5EF4-FFF2-40B4-BE49-F238E27FC236}">
                      <a16:creationId xmlns:a16="http://schemas.microsoft.com/office/drawing/2014/main" id="{CE9E530C-6719-D5FB-D07D-9DEFE78FCF5D}"/>
                    </a:ext>
                  </a:extLst>
                </p:cNvPr>
                <p:cNvPicPr/>
                <p:nvPr/>
              </p:nvPicPr>
              <p:blipFill>
                <a:blip r:embed="rId42"/>
                <a:stretch>
                  <a:fillRect/>
                </a:stretch>
              </p:blipFill>
              <p:spPr>
                <a:xfrm>
                  <a:off x="5142078" y="1701973"/>
                  <a:ext cx="410040" cy="338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k 31">
                  <a:extLst>
                    <a:ext uri="{FF2B5EF4-FFF2-40B4-BE49-F238E27FC236}">
                      <a16:creationId xmlns:a16="http://schemas.microsoft.com/office/drawing/2014/main" id="{F685F49B-3E60-4037-E977-06F16B092374}"/>
                    </a:ext>
                  </a:extLst>
                </p14:cNvPr>
                <p14:cNvContentPartPr/>
                <p14:nvPr/>
              </p14:nvContentPartPr>
              <p14:xfrm>
                <a:off x="5531238" y="1593613"/>
                <a:ext cx="66960" cy="129600"/>
              </p14:xfrm>
            </p:contentPart>
          </mc:Choice>
          <mc:Fallback>
            <p:pic>
              <p:nvPicPr>
                <p:cNvPr id="32" name="Ink 31">
                  <a:extLst>
                    <a:ext uri="{FF2B5EF4-FFF2-40B4-BE49-F238E27FC236}">
                      <a16:creationId xmlns:a16="http://schemas.microsoft.com/office/drawing/2014/main" id="{F685F49B-3E60-4037-E977-06F16B092374}"/>
                    </a:ext>
                  </a:extLst>
                </p:cNvPr>
                <p:cNvPicPr/>
                <p:nvPr/>
              </p:nvPicPr>
              <p:blipFill>
                <a:blip r:embed="rId44"/>
                <a:stretch>
                  <a:fillRect/>
                </a:stretch>
              </p:blipFill>
              <p:spPr>
                <a:xfrm>
                  <a:off x="5522238" y="1584613"/>
                  <a:ext cx="846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 name="Ink 32">
                  <a:extLst>
                    <a:ext uri="{FF2B5EF4-FFF2-40B4-BE49-F238E27FC236}">
                      <a16:creationId xmlns:a16="http://schemas.microsoft.com/office/drawing/2014/main" id="{397966C5-C423-FDB9-9286-EDF4BD163A22}"/>
                    </a:ext>
                  </a:extLst>
                </p14:cNvPr>
                <p14:cNvContentPartPr/>
                <p14:nvPr/>
              </p14:nvContentPartPr>
              <p14:xfrm>
                <a:off x="5683878" y="1666693"/>
                <a:ext cx="37080" cy="10440"/>
              </p14:xfrm>
            </p:contentPart>
          </mc:Choice>
          <mc:Fallback>
            <p:pic>
              <p:nvPicPr>
                <p:cNvPr id="33" name="Ink 32">
                  <a:extLst>
                    <a:ext uri="{FF2B5EF4-FFF2-40B4-BE49-F238E27FC236}">
                      <a16:creationId xmlns:a16="http://schemas.microsoft.com/office/drawing/2014/main" id="{397966C5-C423-FDB9-9286-EDF4BD163A22}"/>
                    </a:ext>
                  </a:extLst>
                </p:cNvPr>
                <p:cNvPicPr/>
                <p:nvPr/>
              </p:nvPicPr>
              <p:blipFill>
                <a:blip r:embed="rId46"/>
                <a:stretch>
                  <a:fillRect/>
                </a:stretch>
              </p:blipFill>
              <p:spPr>
                <a:xfrm>
                  <a:off x="5675238" y="1657693"/>
                  <a:ext cx="54720" cy="28080"/>
                </a:xfrm>
                <a:prstGeom prst="rect">
                  <a:avLst/>
                </a:prstGeom>
              </p:spPr>
            </p:pic>
          </mc:Fallback>
        </mc:AlternateContent>
      </p:grpSp>
      <p:grpSp>
        <p:nvGrpSpPr>
          <p:cNvPr id="42" name="Group 41">
            <a:extLst>
              <a:ext uri="{FF2B5EF4-FFF2-40B4-BE49-F238E27FC236}">
                <a16:creationId xmlns:a16="http://schemas.microsoft.com/office/drawing/2014/main" id="{373C81F6-B8ED-6D5C-634E-066766BDDFF1}"/>
              </a:ext>
            </a:extLst>
          </p:cNvPr>
          <p:cNvGrpSpPr/>
          <p:nvPr/>
        </p:nvGrpSpPr>
        <p:grpSpPr>
          <a:xfrm>
            <a:off x="7693758" y="330013"/>
            <a:ext cx="414360" cy="240480"/>
            <a:chOff x="7693758" y="330013"/>
            <a:chExt cx="414360" cy="240480"/>
          </a:xfrm>
        </p:grpSpPr>
        <mc:AlternateContent xmlns:mc="http://schemas.openxmlformats.org/markup-compatibility/2006">
          <mc:Choice xmlns:p14="http://schemas.microsoft.com/office/powerpoint/2010/main" Requires="p14">
            <p:contentPart p14:bwMode="auto" r:id="rId47">
              <p14:nvContentPartPr>
                <p14:cNvPr id="36" name="Ink 35">
                  <a:extLst>
                    <a:ext uri="{FF2B5EF4-FFF2-40B4-BE49-F238E27FC236}">
                      <a16:creationId xmlns:a16="http://schemas.microsoft.com/office/drawing/2014/main" id="{31B0ADB9-0703-0B27-1833-76F63BBBF3D2}"/>
                    </a:ext>
                  </a:extLst>
                </p14:cNvPr>
                <p14:cNvContentPartPr/>
                <p14:nvPr/>
              </p14:nvContentPartPr>
              <p14:xfrm>
                <a:off x="7693758" y="366733"/>
                <a:ext cx="65880" cy="203760"/>
              </p14:xfrm>
            </p:contentPart>
          </mc:Choice>
          <mc:Fallback>
            <p:pic>
              <p:nvPicPr>
                <p:cNvPr id="36" name="Ink 35">
                  <a:extLst>
                    <a:ext uri="{FF2B5EF4-FFF2-40B4-BE49-F238E27FC236}">
                      <a16:creationId xmlns:a16="http://schemas.microsoft.com/office/drawing/2014/main" id="{31B0ADB9-0703-0B27-1833-76F63BBBF3D2}"/>
                    </a:ext>
                  </a:extLst>
                </p:cNvPr>
                <p:cNvPicPr/>
                <p:nvPr/>
              </p:nvPicPr>
              <p:blipFill>
                <a:blip r:embed="rId48"/>
                <a:stretch>
                  <a:fillRect/>
                </a:stretch>
              </p:blipFill>
              <p:spPr>
                <a:xfrm>
                  <a:off x="7684758" y="357733"/>
                  <a:ext cx="8352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7" name="Ink 36">
                  <a:extLst>
                    <a:ext uri="{FF2B5EF4-FFF2-40B4-BE49-F238E27FC236}">
                      <a16:creationId xmlns:a16="http://schemas.microsoft.com/office/drawing/2014/main" id="{EE67C1CB-3331-3FCB-92FE-A7CDA97D7E0B}"/>
                    </a:ext>
                  </a:extLst>
                </p14:cNvPr>
                <p14:cNvContentPartPr/>
                <p14:nvPr/>
              </p14:nvContentPartPr>
              <p14:xfrm>
                <a:off x="7819758" y="399133"/>
                <a:ext cx="27360" cy="136800"/>
              </p14:xfrm>
            </p:contentPart>
          </mc:Choice>
          <mc:Fallback>
            <p:pic>
              <p:nvPicPr>
                <p:cNvPr id="37" name="Ink 36">
                  <a:extLst>
                    <a:ext uri="{FF2B5EF4-FFF2-40B4-BE49-F238E27FC236}">
                      <a16:creationId xmlns:a16="http://schemas.microsoft.com/office/drawing/2014/main" id="{EE67C1CB-3331-3FCB-92FE-A7CDA97D7E0B}"/>
                    </a:ext>
                  </a:extLst>
                </p:cNvPr>
                <p:cNvPicPr/>
                <p:nvPr/>
              </p:nvPicPr>
              <p:blipFill>
                <a:blip r:embed="rId50"/>
                <a:stretch>
                  <a:fillRect/>
                </a:stretch>
              </p:blipFill>
              <p:spPr>
                <a:xfrm>
                  <a:off x="7810758" y="390493"/>
                  <a:ext cx="4500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k 37">
                  <a:extLst>
                    <a:ext uri="{FF2B5EF4-FFF2-40B4-BE49-F238E27FC236}">
                      <a16:creationId xmlns:a16="http://schemas.microsoft.com/office/drawing/2014/main" id="{4EF0A084-ACA2-CE2B-6414-E72B26FB4C47}"/>
                    </a:ext>
                  </a:extLst>
                </p14:cNvPr>
                <p14:cNvContentPartPr/>
                <p14:nvPr/>
              </p14:nvContentPartPr>
              <p14:xfrm>
                <a:off x="7799238" y="346933"/>
                <a:ext cx="127440" cy="69480"/>
              </p14:xfrm>
            </p:contentPart>
          </mc:Choice>
          <mc:Fallback>
            <p:pic>
              <p:nvPicPr>
                <p:cNvPr id="38" name="Ink 37">
                  <a:extLst>
                    <a:ext uri="{FF2B5EF4-FFF2-40B4-BE49-F238E27FC236}">
                      <a16:creationId xmlns:a16="http://schemas.microsoft.com/office/drawing/2014/main" id="{4EF0A084-ACA2-CE2B-6414-E72B26FB4C47}"/>
                    </a:ext>
                  </a:extLst>
                </p:cNvPr>
                <p:cNvPicPr/>
                <p:nvPr/>
              </p:nvPicPr>
              <p:blipFill>
                <a:blip r:embed="rId52"/>
                <a:stretch>
                  <a:fillRect/>
                </a:stretch>
              </p:blipFill>
              <p:spPr>
                <a:xfrm>
                  <a:off x="7790238" y="337933"/>
                  <a:ext cx="14508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9" name="Ink 38">
                  <a:extLst>
                    <a:ext uri="{FF2B5EF4-FFF2-40B4-BE49-F238E27FC236}">
                      <a16:creationId xmlns:a16="http://schemas.microsoft.com/office/drawing/2014/main" id="{884A9BD9-45A7-3258-39D1-D536BDE14571}"/>
                    </a:ext>
                  </a:extLst>
                </p14:cNvPr>
                <p14:cNvContentPartPr/>
                <p14:nvPr/>
              </p14:nvContentPartPr>
              <p14:xfrm>
                <a:off x="7842078" y="437293"/>
                <a:ext cx="65160" cy="19800"/>
              </p14:xfrm>
            </p:contentPart>
          </mc:Choice>
          <mc:Fallback>
            <p:pic>
              <p:nvPicPr>
                <p:cNvPr id="39" name="Ink 38">
                  <a:extLst>
                    <a:ext uri="{FF2B5EF4-FFF2-40B4-BE49-F238E27FC236}">
                      <a16:creationId xmlns:a16="http://schemas.microsoft.com/office/drawing/2014/main" id="{884A9BD9-45A7-3258-39D1-D536BDE14571}"/>
                    </a:ext>
                  </a:extLst>
                </p:cNvPr>
                <p:cNvPicPr/>
                <p:nvPr/>
              </p:nvPicPr>
              <p:blipFill>
                <a:blip r:embed="rId54"/>
                <a:stretch>
                  <a:fillRect/>
                </a:stretch>
              </p:blipFill>
              <p:spPr>
                <a:xfrm>
                  <a:off x="7833438" y="428293"/>
                  <a:ext cx="8280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 name="Ink 39">
                  <a:extLst>
                    <a:ext uri="{FF2B5EF4-FFF2-40B4-BE49-F238E27FC236}">
                      <a16:creationId xmlns:a16="http://schemas.microsoft.com/office/drawing/2014/main" id="{60CFCAFB-9957-6CC2-EBE7-843581E81996}"/>
                    </a:ext>
                  </a:extLst>
                </p14:cNvPr>
                <p14:cNvContentPartPr/>
                <p14:nvPr/>
              </p14:nvContentPartPr>
              <p14:xfrm>
                <a:off x="7834518" y="492733"/>
                <a:ext cx="106560" cy="60120"/>
              </p14:xfrm>
            </p:contentPart>
          </mc:Choice>
          <mc:Fallback>
            <p:pic>
              <p:nvPicPr>
                <p:cNvPr id="40" name="Ink 39">
                  <a:extLst>
                    <a:ext uri="{FF2B5EF4-FFF2-40B4-BE49-F238E27FC236}">
                      <a16:creationId xmlns:a16="http://schemas.microsoft.com/office/drawing/2014/main" id="{60CFCAFB-9957-6CC2-EBE7-843581E81996}"/>
                    </a:ext>
                  </a:extLst>
                </p:cNvPr>
                <p:cNvPicPr/>
                <p:nvPr/>
              </p:nvPicPr>
              <p:blipFill>
                <a:blip r:embed="rId56"/>
                <a:stretch>
                  <a:fillRect/>
                </a:stretch>
              </p:blipFill>
              <p:spPr>
                <a:xfrm>
                  <a:off x="7825878" y="484093"/>
                  <a:ext cx="12420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1" name="Ink 40">
                  <a:extLst>
                    <a:ext uri="{FF2B5EF4-FFF2-40B4-BE49-F238E27FC236}">
                      <a16:creationId xmlns:a16="http://schemas.microsoft.com/office/drawing/2014/main" id="{C377FD23-4C1D-FBAD-A055-819F4CF57ABE}"/>
                    </a:ext>
                  </a:extLst>
                </p14:cNvPr>
                <p14:cNvContentPartPr/>
                <p14:nvPr/>
              </p14:nvContentPartPr>
              <p14:xfrm>
                <a:off x="7974198" y="330013"/>
                <a:ext cx="133920" cy="207360"/>
              </p14:xfrm>
            </p:contentPart>
          </mc:Choice>
          <mc:Fallback>
            <p:pic>
              <p:nvPicPr>
                <p:cNvPr id="41" name="Ink 40">
                  <a:extLst>
                    <a:ext uri="{FF2B5EF4-FFF2-40B4-BE49-F238E27FC236}">
                      <a16:creationId xmlns:a16="http://schemas.microsoft.com/office/drawing/2014/main" id="{C377FD23-4C1D-FBAD-A055-819F4CF57ABE}"/>
                    </a:ext>
                  </a:extLst>
                </p:cNvPr>
                <p:cNvPicPr/>
                <p:nvPr/>
              </p:nvPicPr>
              <p:blipFill>
                <a:blip r:embed="rId58"/>
                <a:stretch>
                  <a:fillRect/>
                </a:stretch>
              </p:blipFill>
              <p:spPr>
                <a:xfrm>
                  <a:off x="7965558" y="321013"/>
                  <a:ext cx="151560" cy="225000"/>
                </a:xfrm>
                <a:prstGeom prst="rect">
                  <a:avLst/>
                </a:prstGeom>
              </p:spPr>
            </p:pic>
          </mc:Fallback>
        </mc:AlternateContent>
      </p:grpSp>
      <p:grpSp>
        <p:nvGrpSpPr>
          <p:cNvPr id="46" name="Group 45">
            <a:extLst>
              <a:ext uri="{FF2B5EF4-FFF2-40B4-BE49-F238E27FC236}">
                <a16:creationId xmlns:a16="http://schemas.microsoft.com/office/drawing/2014/main" id="{210C224B-24DD-49FC-ECCA-A95EF977D45E}"/>
              </a:ext>
            </a:extLst>
          </p:cNvPr>
          <p:cNvGrpSpPr/>
          <p:nvPr/>
        </p:nvGrpSpPr>
        <p:grpSpPr>
          <a:xfrm>
            <a:off x="6672798" y="1715653"/>
            <a:ext cx="405720" cy="304920"/>
            <a:chOff x="6672798" y="1715653"/>
            <a:chExt cx="405720" cy="304920"/>
          </a:xfrm>
        </p:grpSpPr>
        <mc:AlternateContent xmlns:mc="http://schemas.openxmlformats.org/markup-compatibility/2006">
          <mc:Choice xmlns:p14="http://schemas.microsoft.com/office/powerpoint/2010/main" Requires="p14">
            <p:contentPart p14:bwMode="auto" r:id="rId59">
              <p14:nvContentPartPr>
                <p14:cNvPr id="43" name="Ink 42">
                  <a:extLst>
                    <a:ext uri="{FF2B5EF4-FFF2-40B4-BE49-F238E27FC236}">
                      <a16:creationId xmlns:a16="http://schemas.microsoft.com/office/drawing/2014/main" id="{F4F9884C-2BC2-19E5-D65A-2C0DD2D4EFB7}"/>
                    </a:ext>
                  </a:extLst>
                </p14:cNvPr>
                <p14:cNvContentPartPr/>
                <p14:nvPr/>
              </p14:nvContentPartPr>
              <p14:xfrm>
                <a:off x="6672798" y="1795933"/>
                <a:ext cx="139320" cy="224640"/>
              </p14:xfrm>
            </p:contentPart>
          </mc:Choice>
          <mc:Fallback>
            <p:pic>
              <p:nvPicPr>
                <p:cNvPr id="43" name="Ink 42">
                  <a:extLst>
                    <a:ext uri="{FF2B5EF4-FFF2-40B4-BE49-F238E27FC236}">
                      <a16:creationId xmlns:a16="http://schemas.microsoft.com/office/drawing/2014/main" id="{F4F9884C-2BC2-19E5-D65A-2C0DD2D4EFB7}"/>
                    </a:ext>
                  </a:extLst>
                </p:cNvPr>
                <p:cNvPicPr/>
                <p:nvPr/>
              </p:nvPicPr>
              <p:blipFill>
                <a:blip r:embed="rId60"/>
                <a:stretch>
                  <a:fillRect/>
                </a:stretch>
              </p:blipFill>
              <p:spPr>
                <a:xfrm>
                  <a:off x="6664158" y="1786933"/>
                  <a:ext cx="15696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4" name="Ink 43">
                  <a:extLst>
                    <a:ext uri="{FF2B5EF4-FFF2-40B4-BE49-F238E27FC236}">
                      <a16:creationId xmlns:a16="http://schemas.microsoft.com/office/drawing/2014/main" id="{62B882C4-A15B-AD2E-C253-60D7FF7C4A8B}"/>
                    </a:ext>
                  </a:extLst>
                </p14:cNvPr>
                <p14:cNvContentPartPr/>
                <p14:nvPr/>
              </p14:nvContentPartPr>
              <p14:xfrm>
                <a:off x="6794118" y="1804933"/>
                <a:ext cx="113400" cy="193320"/>
              </p14:xfrm>
            </p:contentPart>
          </mc:Choice>
          <mc:Fallback>
            <p:pic>
              <p:nvPicPr>
                <p:cNvPr id="44" name="Ink 43">
                  <a:extLst>
                    <a:ext uri="{FF2B5EF4-FFF2-40B4-BE49-F238E27FC236}">
                      <a16:creationId xmlns:a16="http://schemas.microsoft.com/office/drawing/2014/main" id="{62B882C4-A15B-AD2E-C253-60D7FF7C4A8B}"/>
                    </a:ext>
                  </a:extLst>
                </p:cNvPr>
                <p:cNvPicPr/>
                <p:nvPr/>
              </p:nvPicPr>
              <p:blipFill>
                <a:blip r:embed="rId62"/>
                <a:stretch>
                  <a:fillRect/>
                </a:stretch>
              </p:blipFill>
              <p:spPr>
                <a:xfrm>
                  <a:off x="6785478" y="1796293"/>
                  <a:ext cx="13104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5" name="Ink 44">
                  <a:extLst>
                    <a:ext uri="{FF2B5EF4-FFF2-40B4-BE49-F238E27FC236}">
                      <a16:creationId xmlns:a16="http://schemas.microsoft.com/office/drawing/2014/main" id="{25EE5773-A372-5219-44A4-5DCF3561A5AA}"/>
                    </a:ext>
                  </a:extLst>
                </p14:cNvPr>
                <p14:cNvContentPartPr/>
                <p14:nvPr/>
              </p14:nvContentPartPr>
              <p14:xfrm>
                <a:off x="6918318" y="1715653"/>
                <a:ext cx="160200" cy="279720"/>
              </p14:xfrm>
            </p:contentPart>
          </mc:Choice>
          <mc:Fallback>
            <p:pic>
              <p:nvPicPr>
                <p:cNvPr id="45" name="Ink 44">
                  <a:extLst>
                    <a:ext uri="{FF2B5EF4-FFF2-40B4-BE49-F238E27FC236}">
                      <a16:creationId xmlns:a16="http://schemas.microsoft.com/office/drawing/2014/main" id="{25EE5773-A372-5219-44A4-5DCF3561A5AA}"/>
                    </a:ext>
                  </a:extLst>
                </p:cNvPr>
                <p:cNvPicPr/>
                <p:nvPr/>
              </p:nvPicPr>
              <p:blipFill>
                <a:blip r:embed="rId64"/>
                <a:stretch>
                  <a:fillRect/>
                </a:stretch>
              </p:blipFill>
              <p:spPr>
                <a:xfrm>
                  <a:off x="6909678" y="1706653"/>
                  <a:ext cx="177840" cy="297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5">
            <p14:nvContentPartPr>
              <p14:cNvPr id="56" name="Ink 55">
                <a:extLst>
                  <a:ext uri="{FF2B5EF4-FFF2-40B4-BE49-F238E27FC236}">
                    <a16:creationId xmlns:a16="http://schemas.microsoft.com/office/drawing/2014/main" id="{810B765D-6867-90B0-B262-214CB9490AFB}"/>
                  </a:ext>
                </a:extLst>
              </p14:cNvPr>
              <p14:cNvContentPartPr/>
              <p14:nvPr/>
            </p14:nvContentPartPr>
            <p14:xfrm>
              <a:off x="8253918" y="847333"/>
              <a:ext cx="770400" cy="379800"/>
            </p14:xfrm>
          </p:contentPart>
        </mc:Choice>
        <mc:Fallback>
          <p:pic>
            <p:nvPicPr>
              <p:cNvPr id="56" name="Ink 55">
                <a:extLst>
                  <a:ext uri="{FF2B5EF4-FFF2-40B4-BE49-F238E27FC236}">
                    <a16:creationId xmlns:a16="http://schemas.microsoft.com/office/drawing/2014/main" id="{810B765D-6867-90B0-B262-214CB9490AFB}"/>
                  </a:ext>
                </a:extLst>
              </p:cNvPr>
              <p:cNvPicPr/>
              <p:nvPr/>
            </p:nvPicPr>
            <p:blipFill>
              <a:blip r:embed="rId66"/>
              <a:stretch>
                <a:fillRect/>
              </a:stretch>
            </p:blipFill>
            <p:spPr>
              <a:xfrm>
                <a:off x="8245278" y="838693"/>
                <a:ext cx="788040" cy="397440"/>
              </a:xfrm>
              <a:prstGeom prst="rect">
                <a:avLst/>
              </a:prstGeom>
            </p:spPr>
          </p:pic>
        </mc:Fallback>
      </mc:AlternateContent>
      <p:grpSp>
        <p:nvGrpSpPr>
          <p:cNvPr id="38916" name="Group 38915">
            <a:extLst>
              <a:ext uri="{FF2B5EF4-FFF2-40B4-BE49-F238E27FC236}">
                <a16:creationId xmlns:a16="http://schemas.microsoft.com/office/drawing/2014/main" id="{BBE1C2A6-69FF-6F5F-C2FF-9F5E37CCC6BE}"/>
              </a:ext>
            </a:extLst>
          </p:cNvPr>
          <p:cNvGrpSpPr/>
          <p:nvPr/>
        </p:nvGrpSpPr>
        <p:grpSpPr>
          <a:xfrm>
            <a:off x="8532558" y="106813"/>
            <a:ext cx="1166400" cy="643320"/>
            <a:chOff x="8532558" y="106813"/>
            <a:chExt cx="1166400" cy="643320"/>
          </a:xfrm>
        </p:grpSpPr>
        <mc:AlternateContent xmlns:mc="http://schemas.openxmlformats.org/markup-compatibility/2006">
          <mc:Choice xmlns:p14="http://schemas.microsoft.com/office/powerpoint/2010/main" Requires="p14">
            <p:contentPart p14:bwMode="auto" r:id="rId67">
              <p14:nvContentPartPr>
                <p14:cNvPr id="57" name="Ink 56">
                  <a:extLst>
                    <a:ext uri="{FF2B5EF4-FFF2-40B4-BE49-F238E27FC236}">
                      <a16:creationId xmlns:a16="http://schemas.microsoft.com/office/drawing/2014/main" id="{890AEBF6-CD51-9084-3BB0-D6CD6239FEE4}"/>
                    </a:ext>
                  </a:extLst>
                </p14:cNvPr>
                <p14:cNvContentPartPr/>
                <p14:nvPr/>
              </p14:nvContentPartPr>
              <p14:xfrm>
                <a:off x="8532558" y="588133"/>
                <a:ext cx="115920" cy="102600"/>
              </p14:xfrm>
            </p:contentPart>
          </mc:Choice>
          <mc:Fallback>
            <p:pic>
              <p:nvPicPr>
                <p:cNvPr id="57" name="Ink 56">
                  <a:extLst>
                    <a:ext uri="{FF2B5EF4-FFF2-40B4-BE49-F238E27FC236}">
                      <a16:creationId xmlns:a16="http://schemas.microsoft.com/office/drawing/2014/main" id="{890AEBF6-CD51-9084-3BB0-D6CD6239FEE4}"/>
                    </a:ext>
                  </a:extLst>
                </p:cNvPr>
                <p:cNvPicPr/>
                <p:nvPr/>
              </p:nvPicPr>
              <p:blipFill>
                <a:blip r:embed="rId68"/>
                <a:stretch>
                  <a:fillRect/>
                </a:stretch>
              </p:blipFill>
              <p:spPr>
                <a:xfrm>
                  <a:off x="8523558" y="579133"/>
                  <a:ext cx="13356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8" name="Ink 57">
                  <a:extLst>
                    <a:ext uri="{FF2B5EF4-FFF2-40B4-BE49-F238E27FC236}">
                      <a16:creationId xmlns:a16="http://schemas.microsoft.com/office/drawing/2014/main" id="{7D594A92-EEB1-1D3B-8B75-97AC033C4387}"/>
                    </a:ext>
                  </a:extLst>
                </p14:cNvPr>
                <p14:cNvContentPartPr/>
                <p14:nvPr/>
              </p14:nvContentPartPr>
              <p14:xfrm>
                <a:off x="8584398" y="421093"/>
                <a:ext cx="172440" cy="186480"/>
              </p14:xfrm>
            </p:contentPart>
          </mc:Choice>
          <mc:Fallback>
            <p:pic>
              <p:nvPicPr>
                <p:cNvPr id="58" name="Ink 57">
                  <a:extLst>
                    <a:ext uri="{FF2B5EF4-FFF2-40B4-BE49-F238E27FC236}">
                      <a16:creationId xmlns:a16="http://schemas.microsoft.com/office/drawing/2014/main" id="{7D594A92-EEB1-1D3B-8B75-97AC033C4387}"/>
                    </a:ext>
                  </a:extLst>
                </p:cNvPr>
                <p:cNvPicPr/>
                <p:nvPr/>
              </p:nvPicPr>
              <p:blipFill>
                <a:blip r:embed="rId70"/>
                <a:stretch>
                  <a:fillRect/>
                </a:stretch>
              </p:blipFill>
              <p:spPr>
                <a:xfrm>
                  <a:off x="8575398" y="412093"/>
                  <a:ext cx="19008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9" name="Ink 58">
                  <a:extLst>
                    <a:ext uri="{FF2B5EF4-FFF2-40B4-BE49-F238E27FC236}">
                      <a16:creationId xmlns:a16="http://schemas.microsoft.com/office/drawing/2014/main" id="{11F49D6B-92ED-D073-32CA-50767E61485F}"/>
                    </a:ext>
                  </a:extLst>
                </p14:cNvPr>
                <p14:cNvContentPartPr/>
                <p14:nvPr/>
              </p14:nvContentPartPr>
              <p14:xfrm>
                <a:off x="8775198" y="439093"/>
                <a:ext cx="87840" cy="92520"/>
              </p14:xfrm>
            </p:contentPart>
          </mc:Choice>
          <mc:Fallback>
            <p:pic>
              <p:nvPicPr>
                <p:cNvPr id="59" name="Ink 58">
                  <a:extLst>
                    <a:ext uri="{FF2B5EF4-FFF2-40B4-BE49-F238E27FC236}">
                      <a16:creationId xmlns:a16="http://schemas.microsoft.com/office/drawing/2014/main" id="{11F49D6B-92ED-D073-32CA-50767E61485F}"/>
                    </a:ext>
                  </a:extLst>
                </p:cNvPr>
                <p:cNvPicPr/>
                <p:nvPr/>
              </p:nvPicPr>
              <p:blipFill>
                <a:blip r:embed="rId72"/>
                <a:stretch>
                  <a:fillRect/>
                </a:stretch>
              </p:blipFill>
              <p:spPr>
                <a:xfrm>
                  <a:off x="8766198" y="430093"/>
                  <a:ext cx="1054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0" name="Ink 59">
                  <a:extLst>
                    <a:ext uri="{FF2B5EF4-FFF2-40B4-BE49-F238E27FC236}">
                      <a16:creationId xmlns:a16="http://schemas.microsoft.com/office/drawing/2014/main" id="{DABB7152-8393-99F1-BE2A-B34BCDC838AC}"/>
                    </a:ext>
                  </a:extLst>
                </p14:cNvPr>
                <p14:cNvContentPartPr/>
                <p14:nvPr/>
              </p14:nvContentPartPr>
              <p14:xfrm>
                <a:off x="8886078" y="344413"/>
                <a:ext cx="265680" cy="132120"/>
              </p14:xfrm>
            </p:contentPart>
          </mc:Choice>
          <mc:Fallback>
            <p:pic>
              <p:nvPicPr>
                <p:cNvPr id="60" name="Ink 59">
                  <a:extLst>
                    <a:ext uri="{FF2B5EF4-FFF2-40B4-BE49-F238E27FC236}">
                      <a16:creationId xmlns:a16="http://schemas.microsoft.com/office/drawing/2014/main" id="{DABB7152-8393-99F1-BE2A-B34BCDC838AC}"/>
                    </a:ext>
                  </a:extLst>
                </p:cNvPr>
                <p:cNvPicPr/>
                <p:nvPr/>
              </p:nvPicPr>
              <p:blipFill>
                <a:blip r:embed="rId74"/>
                <a:stretch>
                  <a:fillRect/>
                </a:stretch>
              </p:blipFill>
              <p:spPr>
                <a:xfrm>
                  <a:off x="8877078" y="335413"/>
                  <a:ext cx="28332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1" name="Ink 60">
                  <a:extLst>
                    <a:ext uri="{FF2B5EF4-FFF2-40B4-BE49-F238E27FC236}">
                      <a16:creationId xmlns:a16="http://schemas.microsoft.com/office/drawing/2014/main" id="{4242C638-8840-4FED-F072-B80529E05F66}"/>
                    </a:ext>
                  </a:extLst>
                </p14:cNvPr>
                <p14:cNvContentPartPr/>
                <p14:nvPr/>
              </p14:nvContentPartPr>
              <p14:xfrm>
                <a:off x="9050958" y="238213"/>
                <a:ext cx="37080" cy="11520"/>
              </p14:xfrm>
            </p:contentPart>
          </mc:Choice>
          <mc:Fallback>
            <p:pic>
              <p:nvPicPr>
                <p:cNvPr id="61" name="Ink 60">
                  <a:extLst>
                    <a:ext uri="{FF2B5EF4-FFF2-40B4-BE49-F238E27FC236}">
                      <a16:creationId xmlns:a16="http://schemas.microsoft.com/office/drawing/2014/main" id="{4242C638-8840-4FED-F072-B80529E05F66}"/>
                    </a:ext>
                  </a:extLst>
                </p:cNvPr>
                <p:cNvPicPr/>
                <p:nvPr/>
              </p:nvPicPr>
              <p:blipFill>
                <a:blip r:embed="rId76"/>
                <a:stretch>
                  <a:fillRect/>
                </a:stretch>
              </p:blipFill>
              <p:spPr>
                <a:xfrm>
                  <a:off x="9041958" y="229573"/>
                  <a:ext cx="5472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3" name="Ink 62">
                  <a:extLst>
                    <a:ext uri="{FF2B5EF4-FFF2-40B4-BE49-F238E27FC236}">
                      <a16:creationId xmlns:a16="http://schemas.microsoft.com/office/drawing/2014/main" id="{343D6438-337E-3998-F4E1-2952AD613F88}"/>
                    </a:ext>
                  </a:extLst>
                </p14:cNvPr>
                <p14:cNvContentPartPr/>
                <p14:nvPr/>
              </p14:nvContentPartPr>
              <p14:xfrm>
                <a:off x="9152478" y="106813"/>
                <a:ext cx="272160" cy="244440"/>
              </p14:xfrm>
            </p:contentPart>
          </mc:Choice>
          <mc:Fallback>
            <p:pic>
              <p:nvPicPr>
                <p:cNvPr id="63" name="Ink 62">
                  <a:extLst>
                    <a:ext uri="{FF2B5EF4-FFF2-40B4-BE49-F238E27FC236}">
                      <a16:creationId xmlns:a16="http://schemas.microsoft.com/office/drawing/2014/main" id="{343D6438-337E-3998-F4E1-2952AD613F88}"/>
                    </a:ext>
                  </a:extLst>
                </p:cNvPr>
                <p:cNvPicPr/>
                <p:nvPr/>
              </p:nvPicPr>
              <p:blipFill>
                <a:blip r:embed="rId78"/>
                <a:stretch>
                  <a:fillRect/>
                </a:stretch>
              </p:blipFill>
              <p:spPr>
                <a:xfrm>
                  <a:off x="9143838" y="98173"/>
                  <a:ext cx="28980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38912" name="Ink 38911">
                  <a:extLst>
                    <a:ext uri="{FF2B5EF4-FFF2-40B4-BE49-F238E27FC236}">
                      <a16:creationId xmlns:a16="http://schemas.microsoft.com/office/drawing/2014/main" id="{C85D4FFF-4BE9-049B-6A0C-9CBA43E2D90E}"/>
                    </a:ext>
                  </a:extLst>
                </p14:cNvPr>
                <p14:cNvContentPartPr/>
                <p14:nvPr/>
              </p14:nvContentPartPr>
              <p14:xfrm>
                <a:off x="9004878" y="619453"/>
                <a:ext cx="179280" cy="130680"/>
              </p14:xfrm>
            </p:contentPart>
          </mc:Choice>
          <mc:Fallback>
            <p:pic>
              <p:nvPicPr>
                <p:cNvPr id="38912" name="Ink 38911">
                  <a:extLst>
                    <a:ext uri="{FF2B5EF4-FFF2-40B4-BE49-F238E27FC236}">
                      <a16:creationId xmlns:a16="http://schemas.microsoft.com/office/drawing/2014/main" id="{C85D4FFF-4BE9-049B-6A0C-9CBA43E2D90E}"/>
                    </a:ext>
                  </a:extLst>
                </p:cNvPr>
                <p:cNvPicPr/>
                <p:nvPr/>
              </p:nvPicPr>
              <p:blipFill>
                <a:blip r:embed="rId80"/>
                <a:stretch>
                  <a:fillRect/>
                </a:stretch>
              </p:blipFill>
              <p:spPr>
                <a:xfrm>
                  <a:off x="8995878" y="610453"/>
                  <a:ext cx="19692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38913" name="Ink 38912">
                  <a:extLst>
                    <a:ext uri="{FF2B5EF4-FFF2-40B4-BE49-F238E27FC236}">
                      <a16:creationId xmlns:a16="http://schemas.microsoft.com/office/drawing/2014/main" id="{4D1BC2C5-DF72-5CCE-85EB-250A0B771868}"/>
                    </a:ext>
                  </a:extLst>
                </p14:cNvPr>
                <p14:cNvContentPartPr/>
                <p14:nvPr/>
              </p14:nvContentPartPr>
              <p14:xfrm>
                <a:off x="9148158" y="502093"/>
                <a:ext cx="186120" cy="171000"/>
              </p14:xfrm>
            </p:contentPart>
          </mc:Choice>
          <mc:Fallback>
            <p:pic>
              <p:nvPicPr>
                <p:cNvPr id="38913" name="Ink 38912">
                  <a:extLst>
                    <a:ext uri="{FF2B5EF4-FFF2-40B4-BE49-F238E27FC236}">
                      <a16:creationId xmlns:a16="http://schemas.microsoft.com/office/drawing/2014/main" id="{4D1BC2C5-DF72-5CCE-85EB-250A0B771868}"/>
                    </a:ext>
                  </a:extLst>
                </p:cNvPr>
                <p:cNvPicPr/>
                <p:nvPr/>
              </p:nvPicPr>
              <p:blipFill>
                <a:blip r:embed="rId82"/>
                <a:stretch>
                  <a:fillRect/>
                </a:stretch>
              </p:blipFill>
              <p:spPr>
                <a:xfrm>
                  <a:off x="9139518" y="493453"/>
                  <a:ext cx="2037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38914" name="Ink 38913">
                  <a:extLst>
                    <a:ext uri="{FF2B5EF4-FFF2-40B4-BE49-F238E27FC236}">
                      <a16:creationId xmlns:a16="http://schemas.microsoft.com/office/drawing/2014/main" id="{8541250D-D439-D77C-6074-A3455326C47C}"/>
                    </a:ext>
                  </a:extLst>
                </p14:cNvPr>
                <p14:cNvContentPartPr/>
                <p14:nvPr/>
              </p14:nvContentPartPr>
              <p14:xfrm>
                <a:off x="9331038" y="366733"/>
                <a:ext cx="367920" cy="203760"/>
              </p14:xfrm>
            </p:contentPart>
          </mc:Choice>
          <mc:Fallback>
            <p:pic>
              <p:nvPicPr>
                <p:cNvPr id="38914" name="Ink 38913">
                  <a:extLst>
                    <a:ext uri="{FF2B5EF4-FFF2-40B4-BE49-F238E27FC236}">
                      <a16:creationId xmlns:a16="http://schemas.microsoft.com/office/drawing/2014/main" id="{8541250D-D439-D77C-6074-A3455326C47C}"/>
                    </a:ext>
                  </a:extLst>
                </p:cNvPr>
                <p:cNvPicPr/>
                <p:nvPr/>
              </p:nvPicPr>
              <p:blipFill>
                <a:blip r:embed="rId84"/>
                <a:stretch>
                  <a:fillRect/>
                </a:stretch>
              </p:blipFill>
              <p:spPr>
                <a:xfrm>
                  <a:off x="9322038" y="358093"/>
                  <a:ext cx="385560" cy="221400"/>
                </a:xfrm>
                <a:prstGeom prst="rect">
                  <a:avLst/>
                </a:prstGeom>
              </p:spPr>
            </p:pic>
          </mc:Fallback>
        </mc:AlternateContent>
      </p:grpSp>
      <p:grpSp>
        <p:nvGrpSpPr>
          <p:cNvPr id="38955" name="Group 38954">
            <a:extLst>
              <a:ext uri="{FF2B5EF4-FFF2-40B4-BE49-F238E27FC236}">
                <a16:creationId xmlns:a16="http://schemas.microsoft.com/office/drawing/2014/main" id="{F79CD222-B14A-8242-15C5-BEA6FA11C9A6}"/>
              </a:ext>
            </a:extLst>
          </p:cNvPr>
          <p:cNvGrpSpPr/>
          <p:nvPr/>
        </p:nvGrpSpPr>
        <p:grpSpPr>
          <a:xfrm>
            <a:off x="10798398" y="268093"/>
            <a:ext cx="490680" cy="377640"/>
            <a:chOff x="10798398" y="268093"/>
            <a:chExt cx="490680" cy="377640"/>
          </a:xfrm>
        </p:grpSpPr>
        <mc:AlternateContent xmlns:mc="http://schemas.openxmlformats.org/markup-compatibility/2006">
          <mc:Choice xmlns:p14="http://schemas.microsoft.com/office/powerpoint/2010/main" Requires="p14">
            <p:contentPart p14:bwMode="auto" r:id="rId85">
              <p14:nvContentPartPr>
                <p14:cNvPr id="38949" name="Ink 38948">
                  <a:extLst>
                    <a:ext uri="{FF2B5EF4-FFF2-40B4-BE49-F238E27FC236}">
                      <a16:creationId xmlns:a16="http://schemas.microsoft.com/office/drawing/2014/main" id="{37E563F9-AAF4-0337-E3B3-F7D52B0E4EAF}"/>
                    </a:ext>
                  </a:extLst>
                </p14:cNvPr>
                <p14:cNvContentPartPr/>
                <p14:nvPr/>
              </p14:nvContentPartPr>
              <p14:xfrm>
                <a:off x="10798398" y="392653"/>
                <a:ext cx="114120" cy="220680"/>
              </p14:xfrm>
            </p:contentPart>
          </mc:Choice>
          <mc:Fallback>
            <p:pic>
              <p:nvPicPr>
                <p:cNvPr id="38949" name="Ink 38948">
                  <a:extLst>
                    <a:ext uri="{FF2B5EF4-FFF2-40B4-BE49-F238E27FC236}">
                      <a16:creationId xmlns:a16="http://schemas.microsoft.com/office/drawing/2014/main" id="{37E563F9-AAF4-0337-E3B3-F7D52B0E4EAF}"/>
                    </a:ext>
                  </a:extLst>
                </p:cNvPr>
                <p:cNvPicPr/>
                <p:nvPr/>
              </p:nvPicPr>
              <p:blipFill>
                <a:blip r:embed="rId86"/>
                <a:stretch>
                  <a:fillRect/>
                </a:stretch>
              </p:blipFill>
              <p:spPr>
                <a:xfrm>
                  <a:off x="10789398" y="384013"/>
                  <a:ext cx="13176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38950" name="Ink 38949">
                  <a:extLst>
                    <a:ext uri="{FF2B5EF4-FFF2-40B4-BE49-F238E27FC236}">
                      <a16:creationId xmlns:a16="http://schemas.microsoft.com/office/drawing/2014/main" id="{5E4FD705-C291-9DEF-4FE9-1DE9EFC1840A}"/>
                    </a:ext>
                  </a:extLst>
                </p14:cNvPr>
                <p14:cNvContentPartPr/>
                <p14:nvPr/>
              </p14:nvContentPartPr>
              <p14:xfrm>
                <a:off x="10949598" y="401653"/>
                <a:ext cx="48960" cy="123840"/>
              </p14:xfrm>
            </p:contentPart>
          </mc:Choice>
          <mc:Fallback>
            <p:pic>
              <p:nvPicPr>
                <p:cNvPr id="38950" name="Ink 38949">
                  <a:extLst>
                    <a:ext uri="{FF2B5EF4-FFF2-40B4-BE49-F238E27FC236}">
                      <a16:creationId xmlns:a16="http://schemas.microsoft.com/office/drawing/2014/main" id="{5E4FD705-C291-9DEF-4FE9-1DE9EFC1840A}"/>
                    </a:ext>
                  </a:extLst>
                </p:cNvPr>
                <p:cNvPicPr/>
                <p:nvPr/>
              </p:nvPicPr>
              <p:blipFill>
                <a:blip r:embed="rId88"/>
                <a:stretch>
                  <a:fillRect/>
                </a:stretch>
              </p:blipFill>
              <p:spPr>
                <a:xfrm>
                  <a:off x="10940598" y="393013"/>
                  <a:ext cx="6660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38951" name="Ink 38950">
                  <a:extLst>
                    <a:ext uri="{FF2B5EF4-FFF2-40B4-BE49-F238E27FC236}">
                      <a16:creationId xmlns:a16="http://schemas.microsoft.com/office/drawing/2014/main" id="{5CB8F344-4C02-6ECE-3AA7-2B440394A3B7}"/>
                    </a:ext>
                  </a:extLst>
                </p14:cNvPr>
                <p14:cNvContentPartPr/>
                <p14:nvPr/>
              </p14:nvContentPartPr>
              <p14:xfrm>
                <a:off x="10940598" y="313813"/>
                <a:ext cx="141480" cy="99000"/>
              </p14:xfrm>
            </p:contentPart>
          </mc:Choice>
          <mc:Fallback>
            <p:pic>
              <p:nvPicPr>
                <p:cNvPr id="38951" name="Ink 38950">
                  <a:extLst>
                    <a:ext uri="{FF2B5EF4-FFF2-40B4-BE49-F238E27FC236}">
                      <a16:creationId xmlns:a16="http://schemas.microsoft.com/office/drawing/2014/main" id="{5CB8F344-4C02-6ECE-3AA7-2B440394A3B7}"/>
                    </a:ext>
                  </a:extLst>
                </p:cNvPr>
                <p:cNvPicPr/>
                <p:nvPr/>
              </p:nvPicPr>
              <p:blipFill>
                <a:blip r:embed="rId90"/>
                <a:stretch>
                  <a:fillRect/>
                </a:stretch>
              </p:blipFill>
              <p:spPr>
                <a:xfrm>
                  <a:off x="10931958" y="304813"/>
                  <a:ext cx="15912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38952" name="Ink 38951">
                  <a:extLst>
                    <a:ext uri="{FF2B5EF4-FFF2-40B4-BE49-F238E27FC236}">
                      <a16:creationId xmlns:a16="http://schemas.microsoft.com/office/drawing/2014/main" id="{F7B69206-3BBA-8E0D-43E5-C374BCEBF30C}"/>
                    </a:ext>
                  </a:extLst>
                </p14:cNvPr>
                <p14:cNvContentPartPr/>
                <p14:nvPr/>
              </p14:nvContentPartPr>
              <p14:xfrm>
                <a:off x="10960038" y="445933"/>
                <a:ext cx="93960" cy="47880"/>
              </p14:xfrm>
            </p:contentPart>
          </mc:Choice>
          <mc:Fallback>
            <p:pic>
              <p:nvPicPr>
                <p:cNvPr id="38952" name="Ink 38951">
                  <a:extLst>
                    <a:ext uri="{FF2B5EF4-FFF2-40B4-BE49-F238E27FC236}">
                      <a16:creationId xmlns:a16="http://schemas.microsoft.com/office/drawing/2014/main" id="{F7B69206-3BBA-8E0D-43E5-C374BCEBF30C}"/>
                    </a:ext>
                  </a:extLst>
                </p:cNvPr>
                <p:cNvPicPr/>
                <p:nvPr/>
              </p:nvPicPr>
              <p:blipFill>
                <a:blip r:embed="rId92"/>
                <a:stretch>
                  <a:fillRect/>
                </a:stretch>
              </p:blipFill>
              <p:spPr>
                <a:xfrm>
                  <a:off x="10951398" y="437293"/>
                  <a:ext cx="11160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38953" name="Ink 38952">
                  <a:extLst>
                    <a:ext uri="{FF2B5EF4-FFF2-40B4-BE49-F238E27FC236}">
                      <a16:creationId xmlns:a16="http://schemas.microsoft.com/office/drawing/2014/main" id="{EFC4F61A-BCA7-CB97-1EFC-1B3B2B56E995}"/>
                    </a:ext>
                  </a:extLst>
                </p14:cNvPr>
                <p14:cNvContentPartPr/>
                <p14:nvPr/>
              </p14:nvContentPartPr>
              <p14:xfrm>
                <a:off x="10944918" y="465373"/>
                <a:ext cx="180000" cy="150840"/>
              </p14:xfrm>
            </p:contentPart>
          </mc:Choice>
          <mc:Fallback>
            <p:pic>
              <p:nvPicPr>
                <p:cNvPr id="38953" name="Ink 38952">
                  <a:extLst>
                    <a:ext uri="{FF2B5EF4-FFF2-40B4-BE49-F238E27FC236}">
                      <a16:creationId xmlns:a16="http://schemas.microsoft.com/office/drawing/2014/main" id="{EFC4F61A-BCA7-CB97-1EFC-1B3B2B56E995}"/>
                    </a:ext>
                  </a:extLst>
                </p:cNvPr>
                <p:cNvPicPr/>
                <p:nvPr/>
              </p:nvPicPr>
              <p:blipFill>
                <a:blip r:embed="rId94"/>
                <a:stretch>
                  <a:fillRect/>
                </a:stretch>
              </p:blipFill>
              <p:spPr>
                <a:xfrm>
                  <a:off x="10936278" y="456373"/>
                  <a:ext cx="19764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38954" name="Ink 38953">
                  <a:extLst>
                    <a:ext uri="{FF2B5EF4-FFF2-40B4-BE49-F238E27FC236}">
                      <a16:creationId xmlns:a16="http://schemas.microsoft.com/office/drawing/2014/main" id="{90C84E52-DE45-9243-E7B8-87DF8F8E38F7}"/>
                    </a:ext>
                  </a:extLst>
                </p14:cNvPr>
                <p14:cNvContentPartPr/>
                <p14:nvPr/>
              </p14:nvContentPartPr>
              <p14:xfrm>
                <a:off x="11167758" y="268093"/>
                <a:ext cx="121320" cy="377640"/>
              </p14:xfrm>
            </p:contentPart>
          </mc:Choice>
          <mc:Fallback>
            <p:pic>
              <p:nvPicPr>
                <p:cNvPr id="38954" name="Ink 38953">
                  <a:extLst>
                    <a:ext uri="{FF2B5EF4-FFF2-40B4-BE49-F238E27FC236}">
                      <a16:creationId xmlns:a16="http://schemas.microsoft.com/office/drawing/2014/main" id="{90C84E52-DE45-9243-E7B8-87DF8F8E38F7}"/>
                    </a:ext>
                  </a:extLst>
                </p:cNvPr>
                <p:cNvPicPr/>
                <p:nvPr/>
              </p:nvPicPr>
              <p:blipFill>
                <a:blip r:embed="rId96"/>
                <a:stretch>
                  <a:fillRect/>
                </a:stretch>
              </p:blipFill>
              <p:spPr>
                <a:xfrm>
                  <a:off x="11159118" y="259453"/>
                  <a:ext cx="138960" cy="395280"/>
                </a:xfrm>
                <a:prstGeom prst="rect">
                  <a:avLst/>
                </a:prstGeom>
              </p:spPr>
            </p:pic>
          </mc:Fallback>
        </mc:AlternateContent>
      </p:grpSp>
      <p:grpSp>
        <p:nvGrpSpPr>
          <p:cNvPr id="38987" name="Group 38986">
            <a:extLst>
              <a:ext uri="{FF2B5EF4-FFF2-40B4-BE49-F238E27FC236}">
                <a16:creationId xmlns:a16="http://schemas.microsoft.com/office/drawing/2014/main" id="{9BE7D269-31B0-58E2-FD6F-CBA3BD4E74F6}"/>
              </a:ext>
            </a:extLst>
          </p:cNvPr>
          <p:cNvGrpSpPr/>
          <p:nvPr/>
        </p:nvGrpSpPr>
        <p:grpSpPr>
          <a:xfrm>
            <a:off x="6106518" y="2284813"/>
            <a:ext cx="1767960" cy="2353680"/>
            <a:chOff x="6106518" y="2284813"/>
            <a:chExt cx="1767960" cy="2353680"/>
          </a:xfrm>
        </p:grpSpPr>
        <mc:AlternateContent xmlns:mc="http://schemas.openxmlformats.org/markup-compatibility/2006">
          <mc:Choice xmlns:p14="http://schemas.microsoft.com/office/powerpoint/2010/main" Requires="p14">
            <p:contentPart p14:bwMode="auto" r:id="rId97">
              <p14:nvContentPartPr>
                <p14:cNvPr id="38967" name="Ink 38966">
                  <a:extLst>
                    <a:ext uri="{FF2B5EF4-FFF2-40B4-BE49-F238E27FC236}">
                      <a16:creationId xmlns:a16="http://schemas.microsoft.com/office/drawing/2014/main" id="{5D7FAC76-4D27-25C6-DE6A-C517E7C29D89}"/>
                    </a:ext>
                  </a:extLst>
                </p14:cNvPr>
                <p14:cNvContentPartPr/>
                <p14:nvPr/>
              </p14:nvContentPartPr>
              <p14:xfrm>
                <a:off x="6856038" y="2702413"/>
                <a:ext cx="56880" cy="736560"/>
              </p14:xfrm>
            </p:contentPart>
          </mc:Choice>
          <mc:Fallback>
            <p:pic>
              <p:nvPicPr>
                <p:cNvPr id="38967" name="Ink 38966">
                  <a:extLst>
                    <a:ext uri="{FF2B5EF4-FFF2-40B4-BE49-F238E27FC236}">
                      <a16:creationId xmlns:a16="http://schemas.microsoft.com/office/drawing/2014/main" id="{5D7FAC76-4D27-25C6-DE6A-C517E7C29D89}"/>
                    </a:ext>
                  </a:extLst>
                </p:cNvPr>
                <p:cNvPicPr/>
                <p:nvPr/>
              </p:nvPicPr>
              <p:blipFill>
                <a:blip r:embed="rId98"/>
                <a:stretch>
                  <a:fillRect/>
                </a:stretch>
              </p:blipFill>
              <p:spPr>
                <a:xfrm>
                  <a:off x="6847038" y="2693413"/>
                  <a:ext cx="74520" cy="7542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38968" name="Ink 38967">
                  <a:extLst>
                    <a:ext uri="{FF2B5EF4-FFF2-40B4-BE49-F238E27FC236}">
                      <a16:creationId xmlns:a16="http://schemas.microsoft.com/office/drawing/2014/main" id="{C7097D79-B94B-3E32-B312-B167BD936444}"/>
                    </a:ext>
                  </a:extLst>
                </p14:cNvPr>
                <p14:cNvContentPartPr/>
                <p14:nvPr/>
              </p14:nvContentPartPr>
              <p14:xfrm>
                <a:off x="6871518" y="3370933"/>
                <a:ext cx="106920" cy="97200"/>
              </p14:xfrm>
            </p:contentPart>
          </mc:Choice>
          <mc:Fallback>
            <p:pic>
              <p:nvPicPr>
                <p:cNvPr id="38968" name="Ink 38967">
                  <a:extLst>
                    <a:ext uri="{FF2B5EF4-FFF2-40B4-BE49-F238E27FC236}">
                      <a16:creationId xmlns:a16="http://schemas.microsoft.com/office/drawing/2014/main" id="{C7097D79-B94B-3E32-B312-B167BD936444}"/>
                    </a:ext>
                  </a:extLst>
                </p:cNvPr>
                <p:cNvPicPr/>
                <p:nvPr/>
              </p:nvPicPr>
              <p:blipFill>
                <a:blip r:embed="rId100"/>
                <a:stretch>
                  <a:fillRect/>
                </a:stretch>
              </p:blipFill>
              <p:spPr>
                <a:xfrm>
                  <a:off x="6862878" y="3362293"/>
                  <a:ext cx="12456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38969" name="Ink 38968">
                  <a:extLst>
                    <a:ext uri="{FF2B5EF4-FFF2-40B4-BE49-F238E27FC236}">
                      <a16:creationId xmlns:a16="http://schemas.microsoft.com/office/drawing/2014/main" id="{DE072B96-1C68-0B05-19E0-FF85EE71570A}"/>
                    </a:ext>
                  </a:extLst>
                </p14:cNvPr>
                <p14:cNvContentPartPr/>
                <p14:nvPr/>
              </p14:nvContentPartPr>
              <p14:xfrm>
                <a:off x="6106518" y="2600893"/>
                <a:ext cx="203760" cy="267480"/>
              </p14:xfrm>
            </p:contentPart>
          </mc:Choice>
          <mc:Fallback>
            <p:pic>
              <p:nvPicPr>
                <p:cNvPr id="38969" name="Ink 38968">
                  <a:extLst>
                    <a:ext uri="{FF2B5EF4-FFF2-40B4-BE49-F238E27FC236}">
                      <a16:creationId xmlns:a16="http://schemas.microsoft.com/office/drawing/2014/main" id="{DE072B96-1C68-0B05-19E0-FF85EE71570A}"/>
                    </a:ext>
                  </a:extLst>
                </p:cNvPr>
                <p:cNvPicPr/>
                <p:nvPr/>
              </p:nvPicPr>
              <p:blipFill>
                <a:blip r:embed="rId102"/>
                <a:stretch>
                  <a:fillRect/>
                </a:stretch>
              </p:blipFill>
              <p:spPr>
                <a:xfrm>
                  <a:off x="6097878" y="2591893"/>
                  <a:ext cx="22140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38970" name="Ink 38969">
                  <a:extLst>
                    <a:ext uri="{FF2B5EF4-FFF2-40B4-BE49-F238E27FC236}">
                      <a16:creationId xmlns:a16="http://schemas.microsoft.com/office/drawing/2014/main" id="{4EC6CF12-EAB1-60CB-8379-87AA72F92A26}"/>
                    </a:ext>
                  </a:extLst>
                </p14:cNvPr>
                <p14:cNvContentPartPr/>
                <p14:nvPr/>
              </p14:nvContentPartPr>
              <p14:xfrm>
                <a:off x="6162318" y="2699533"/>
                <a:ext cx="131400" cy="90720"/>
              </p14:xfrm>
            </p:contentPart>
          </mc:Choice>
          <mc:Fallback>
            <p:pic>
              <p:nvPicPr>
                <p:cNvPr id="38970" name="Ink 38969">
                  <a:extLst>
                    <a:ext uri="{FF2B5EF4-FFF2-40B4-BE49-F238E27FC236}">
                      <a16:creationId xmlns:a16="http://schemas.microsoft.com/office/drawing/2014/main" id="{4EC6CF12-EAB1-60CB-8379-87AA72F92A26}"/>
                    </a:ext>
                  </a:extLst>
                </p:cNvPr>
                <p:cNvPicPr/>
                <p:nvPr/>
              </p:nvPicPr>
              <p:blipFill>
                <a:blip r:embed="rId104"/>
                <a:stretch>
                  <a:fillRect/>
                </a:stretch>
              </p:blipFill>
              <p:spPr>
                <a:xfrm>
                  <a:off x="6153678" y="2690533"/>
                  <a:ext cx="14904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38971" name="Ink 38970">
                  <a:extLst>
                    <a:ext uri="{FF2B5EF4-FFF2-40B4-BE49-F238E27FC236}">
                      <a16:creationId xmlns:a16="http://schemas.microsoft.com/office/drawing/2014/main" id="{890403F1-8324-75F0-E890-DB488AE10DE8}"/>
                    </a:ext>
                  </a:extLst>
                </p14:cNvPr>
                <p14:cNvContentPartPr/>
                <p14:nvPr/>
              </p14:nvContentPartPr>
              <p14:xfrm>
                <a:off x="6346278" y="2406493"/>
                <a:ext cx="153720" cy="294120"/>
              </p14:xfrm>
            </p:contentPart>
          </mc:Choice>
          <mc:Fallback>
            <p:pic>
              <p:nvPicPr>
                <p:cNvPr id="38971" name="Ink 38970">
                  <a:extLst>
                    <a:ext uri="{FF2B5EF4-FFF2-40B4-BE49-F238E27FC236}">
                      <a16:creationId xmlns:a16="http://schemas.microsoft.com/office/drawing/2014/main" id="{890403F1-8324-75F0-E890-DB488AE10DE8}"/>
                    </a:ext>
                  </a:extLst>
                </p:cNvPr>
                <p:cNvPicPr/>
                <p:nvPr/>
              </p:nvPicPr>
              <p:blipFill>
                <a:blip r:embed="rId106"/>
                <a:stretch>
                  <a:fillRect/>
                </a:stretch>
              </p:blipFill>
              <p:spPr>
                <a:xfrm>
                  <a:off x="6337638" y="2397493"/>
                  <a:ext cx="171360" cy="3117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38972" name="Ink 38971">
                  <a:extLst>
                    <a:ext uri="{FF2B5EF4-FFF2-40B4-BE49-F238E27FC236}">
                      <a16:creationId xmlns:a16="http://schemas.microsoft.com/office/drawing/2014/main" id="{C25276AA-F6CA-70B2-FDDC-9A499A872D79}"/>
                    </a:ext>
                  </a:extLst>
                </p14:cNvPr>
                <p14:cNvContentPartPr/>
                <p14:nvPr/>
              </p14:nvContentPartPr>
              <p14:xfrm>
                <a:off x="6400638" y="2461933"/>
                <a:ext cx="195120" cy="74160"/>
              </p14:xfrm>
            </p:contentPart>
          </mc:Choice>
          <mc:Fallback>
            <p:pic>
              <p:nvPicPr>
                <p:cNvPr id="38972" name="Ink 38971">
                  <a:extLst>
                    <a:ext uri="{FF2B5EF4-FFF2-40B4-BE49-F238E27FC236}">
                      <a16:creationId xmlns:a16="http://schemas.microsoft.com/office/drawing/2014/main" id="{C25276AA-F6CA-70B2-FDDC-9A499A872D79}"/>
                    </a:ext>
                  </a:extLst>
                </p:cNvPr>
                <p:cNvPicPr/>
                <p:nvPr/>
              </p:nvPicPr>
              <p:blipFill>
                <a:blip r:embed="rId108"/>
                <a:stretch>
                  <a:fillRect/>
                </a:stretch>
              </p:blipFill>
              <p:spPr>
                <a:xfrm>
                  <a:off x="6391998" y="2453293"/>
                  <a:ext cx="2127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38973" name="Ink 38972">
                  <a:extLst>
                    <a:ext uri="{FF2B5EF4-FFF2-40B4-BE49-F238E27FC236}">
                      <a16:creationId xmlns:a16="http://schemas.microsoft.com/office/drawing/2014/main" id="{61FE8561-7C94-F990-EC1B-659827370053}"/>
                    </a:ext>
                  </a:extLst>
                </p14:cNvPr>
                <p14:cNvContentPartPr/>
                <p14:nvPr/>
              </p14:nvContentPartPr>
              <p14:xfrm>
                <a:off x="6452478" y="2376253"/>
                <a:ext cx="54720" cy="19800"/>
              </p14:xfrm>
            </p:contentPart>
          </mc:Choice>
          <mc:Fallback>
            <p:pic>
              <p:nvPicPr>
                <p:cNvPr id="38973" name="Ink 38972">
                  <a:extLst>
                    <a:ext uri="{FF2B5EF4-FFF2-40B4-BE49-F238E27FC236}">
                      <a16:creationId xmlns:a16="http://schemas.microsoft.com/office/drawing/2014/main" id="{61FE8561-7C94-F990-EC1B-659827370053}"/>
                    </a:ext>
                  </a:extLst>
                </p:cNvPr>
                <p:cNvPicPr/>
                <p:nvPr/>
              </p:nvPicPr>
              <p:blipFill>
                <a:blip r:embed="rId110"/>
                <a:stretch>
                  <a:fillRect/>
                </a:stretch>
              </p:blipFill>
              <p:spPr>
                <a:xfrm>
                  <a:off x="6443478" y="2367613"/>
                  <a:ext cx="7236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38974" name="Ink 38973">
                  <a:extLst>
                    <a:ext uri="{FF2B5EF4-FFF2-40B4-BE49-F238E27FC236}">
                      <a16:creationId xmlns:a16="http://schemas.microsoft.com/office/drawing/2014/main" id="{003A0BD6-F4F5-4427-99EA-3DA8D8FED462}"/>
                    </a:ext>
                  </a:extLst>
                </p14:cNvPr>
                <p14:cNvContentPartPr/>
                <p14:nvPr/>
              </p14:nvContentPartPr>
              <p14:xfrm>
                <a:off x="6593238" y="2284813"/>
                <a:ext cx="300960" cy="180720"/>
              </p14:xfrm>
            </p:contentPart>
          </mc:Choice>
          <mc:Fallback>
            <p:pic>
              <p:nvPicPr>
                <p:cNvPr id="38974" name="Ink 38973">
                  <a:extLst>
                    <a:ext uri="{FF2B5EF4-FFF2-40B4-BE49-F238E27FC236}">
                      <a16:creationId xmlns:a16="http://schemas.microsoft.com/office/drawing/2014/main" id="{003A0BD6-F4F5-4427-99EA-3DA8D8FED462}"/>
                    </a:ext>
                  </a:extLst>
                </p:cNvPr>
                <p:cNvPicPr/>
                <p:nvPr/>
              </p:nvPicPr>
              <p:blipFill>
                <a:blip r:embed="rId112"/>
                <a:stretch>
                  <a:fillRect/>
                </a:stretch>
              </p:blipFill>
              <p:spPr>
                <a:xfrm>
                  <a:off x="6584598" y="2275813"/>
                  <a:ext cx="31860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38975" name="Ink 38974">
                  <a:extLst>
                    <a:ext uri="{FF2B5EF4-FFF2-40B4-BE49-F238E27FC236}">
                      <a16:creationId xmlns:a16="http://schemas.microsoft.com/office/drawing/2014/main" id="{29F45901-D90D-C9AE-4301-936B45A8764B}"/>
                    </a:ext>
                  </a:extLst>
                </p14:cNvPr>
                <p14:cNvContentPartPr/>
                <p14:nvPr/>
              </p14:nvContentPartPr>
              <p14:xfrm>
                <a:off x="6412878" y="2780533"/>
                <a:ext cx="126000" cy="185040"/>
              </p14:xfrm>
            </p:contentPart>
          </mc:Choice>
          <mc:Fallback>
            <p:pic>
              <p:nvPicPr>
                <p:cNvPr id="38975" name="Ink 38974">
                  <a:extLst>
                    <a:ext uri="{FF2B5EF4-FFF2-40B4-BE49-F238E27FC236}">
                      <a16:creationId xmlns:a16="http://schemas.microsoft.com/office/drawing/2014/main" id="{29F45901-D90D-C9AE-4301-936B45A8764B}"/>
                    </a:ext>
                  </a:extLst>
                </p:cNvPr>
                <p:cNvPicPr/>
                <p:nvPr/>
              </p:nvPicPr>
              <p:blipFill>
                <a:blip r:embed="rId114"/>
                <a:stretch>
                  <a:fillRect/>
                </a:stretch>
              </p:blipFill>
              <p:spPr>
                <a:xfrm>
                  <a:off x="6403878" y="2771533"/>
                  <a:ext cx="14364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38976" name="Ink 38975">
                  <a:extLst>
                    <a:ext uri="{FF2B5EF4-FFF2-40B4-BE49-F238E27FC236}">
                      <a16:creationId xmlns:a16="http://schemas.microsoft.com/office/drawing/2014/main" id="{33894F13-5AC3-CA1E-4048-461887FF4DFC}"/>
                    </a:ext>
                  </a:extLst>
                </p14:cNvPr>
                <p14:cNvContentPartPr/>
                <p14:nvPr/>
              </p14:nvContentPartPr>
              <p14:xfrm>
                <a:off x="6570918" y="2816533"/>
                <a:ext cx="51480" cy="65160"/>
              </p14:xfrm>
            </p:contentPart>
          </mc:Choice>
          <mc:Fallback>
            <p:pic>
              <p:nvPicPr>
                <p:cNvPr id="38976" name="Ink 38975">
                  <a:extLst>
                    <a:ext uri="{FF2B5EF4-FFF2-40B4-BE49-F238E27FC236}">
                      <a16:creationId xmlns:a16="http://schemas.microsoft.com/office/drawing/2014/main" id="{33894F13-5AC3-CA1E-4048-461887FF4DFC}"/>
                    </a:ext>
                  </a:extLst>
                </p:cNvPr>
                <p:cNvPicPr/>
                <p:nvPr/>
              </p:nvPicPr>
              <p:blipFill>
                <a:blip r:embed="rId116"/>
                <a:stretch>
                  <a:fillRect/>
                </a:stretch>
              </p:blipFill>
              <p:spPr>
                <a:xfrm>
                  <a:off x="6562278" y="2807893"/>
                  <a:ext cx="691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38977" name="Ink 38976">
                  <a:extLst>
                    <a:ext uri="{FF2B5EF4-FFF2-40B4-BE49-F238E27FC236}">
                      <a16:creationId xmlns:a16="http://schemas.microsoft.com/office/drawing/2014/main" id="{B8C20365-D435-E73D-677A-DAAB08EA06E6}"/>
                    </a:ext>
                  </a:extLst>
                </p14:cNvPr>
                <p14:cNvContentPartPr/>
                <p14:nvPr/>
              </p14:nvContentPartPr>
              <p14:xfrm>
                <a:off x="6517278" y="2717893"/>
                <a:ext cx="34560" cy="30960"/>
              </p14:xfrm>
            </p:contentPart>
          </mc:Choice>
          <mc:Fallback>
            <p:pic>
              <p:nvPicPr>
                <p:cNvPr id="38977" name="Ink 38976">
                  <a:extLst>
                    <a:ext uri="{FF2B5EF4-FFF2-40B4-BE49-F238E27FC236}">
                      <a16:creationId xmlns:a16="http://schemas.microsoft.com/office/drawing/2014/main" id="{B8C20365-D435-E73D-677A-DAAB08EA06E6}"/>
                    </a:ext>
                  </a:extLst>
                </p:cNvPr>
                <p:cNvPicPr/>
                <p:nvPr/>
              </p:nvPicPr>
              <p:blipFill>
                <a:blip r:embed="rId118"/>
                <a:stretch>
                  <a:fillRect/>
                </a:stretch>
              </p:blipFill>
              <p:spPr>
                <a:xfrm>
                  <a:off x="6508638" y="2709253"/>
                  <a:ext cx="5220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38978" name="Ink 38977">
                  <a:extLst>
                    <a:ext uri="{FF2B5EF4-FFF2-40B4-BE49-F238E27FC236}">
                      <a16:creationId xmlns:a16="http://schemas.microsoft.com/office/drawing/2014/main" id="{7FB116EB-D91A-57B7-55BF-2C873CBFA581}"/>
                    </a:ext>
                  </a:extLst>
                </p14:cNvPr>
                <p14:cNvContentPartPr/>
                <p14:nvPr/>
              </p14:nvContentPartPr>
              <p14:xfrm>
                <a:off x="6592158" y="2627533"/>
                <a:ext cx="83160" cy="179280"/>
              </p14:xfrm>
            </p:contentPart>
          </mc:Choice>
          <mc:Fallback>
            <p:pic>
              <p:nvPicPr>
                <p:cNvPr id="38978" name="Ink 38977">
                  <a:extLst>
                    <a:ext uri="{FF2B5EF4-FFF2-40B4-BE49-F238E27FC236}">
                      <a16:creationId xmlns:a16="http://schemas.microsoft.com/office/drawing/2014/main" id="{7FB116EB-D91A-57B7-55BF-2C873CBFA581}"/>
                    </a:ext>
                  </a:extLst>
                </p:cNvPr>
                <p:cNvPicPr/>
                <p:nvPr/>
              </p:nvPicPr>
              <p:blipFill>
                <a:blip r:embed="rId120"/>
                <a:stretch>
                  <a:fillRect/>
                </a:stretch>
              </p:blipFill>
              <p:spPr>
                <a:xfrm>
                  <a:off x="6583518" y="2618893"/>
                  <a:ext cx="1008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38979" name="Ink 38978">
                  <a:extLst>
                    <a:ext uri="{FF2B5EF4-FFF2-40B4-BE49-F238E27FC236}">
                      <a16:creationId xmlns:a16="http://schemas.microsoft.com/office/drawing/2014/main" id="{80EC6A0E-E953-2BEF-6514-0735056BC1B1}"/>
                    </a:ext>
                  </a:extLst>
                </p14:cNvPr>
                <p14:cNvContentPartPr/>
                <p14:nvPr/>
              </p14:nvContentPartPr>
              <p14:xfrm>
                <a:off x="6625278" y="2489653"/>
                <a:ext cx="244440" cy="240120"/>
              </p14:xfrm>
            </p:contentPart>
          </mc:Choice>
          <mc:Fallback>
            <p:pic>
              <p:nvPicPr>
                <p:cNvPr id="38979" name="Ink 38978">
                  <a:extLst>
                    <a:ext uri="{FF2B5EF4-FFF2-40B4-BE49-F238E27FC236}">
                      <a16:creationId xmlns:a16="http://schemas.microsoft.com/office/drawing/2014/main" id="{80EC6A0E-E953-2BEF-6514-0735056BC1B1}"/>
                    </a:ext>
                  </a:extLst>
                </p:cNvPr>
                <p:cNvPicPr/>
                <p:nvPr/>
              </p:nvPicPr>
              <p:blipFill>
                <a:blip r:embed="rId122"/>
                <a:stretch>
                  <a:fillRect/>
                </a:stretch>
              </p:blipFill>
              <p:spPr>
                <a:xfrm>
                  <a:off x="6616278" y="2481013"/>
                  <a:ext cx="26208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38980" name="Ink 38979">
                  <a:extLst>
                    <a:ext uri="{FF2B5EF4-FFF2-40B4-BE49-F238E27FC236}">
                      <a16:creationId xmlns:a16="http://schemas.microsoft.com/office/drawing/2014/main" id="{7DB1569A-E5CC-C248-F2E1-D4E778B0CD18}"/>
                    </a:ext>
                  </a:extLst>
                </p14:cNvPr>
                <p14:cNvContentPartPr/>
                <p14:nvPr/>
              </p14:nvContentPartPr>
              <p14:xfrm>
                <a:off x="7028838" y="2412973"/>
                <a:ext cx="1440" cy="9000"/>
              </p14:xfrm>
            </p:contentPart>
          </mc:Choice>
          <mc:Fallback>
            <p:pic>
              <p:nvPicPr>
                <p:cNvPr id="38980" name="Ink 38979">
                  <a:extLst>
                    <a:ext uri="{FF2B5EF4-FFF2-40B4-BE49-F238E27FC236}">
                      <a16:creationId xmlns:a16="http://schemas.microsoft.com/office/drawing/2014/main" id="{7DB1569A-E5CC-C248-F2E1-D4E778B0CD18}"/>
                    </a:ext>
                  </a:extLst>
                </p:cNvPr>
                <p:cNvPicPr/>
                <p:nvPr/>
              </p:nvPicPr>
              <p:blipFill>
                <a:blip r:embed="rId124"/>
                <a:stretch>
                  <a:fillRect/>
                </a:stretch>
              </p:blipFill>
              <p:spPr>
                <a:xfrm>
                  <a:off x="7019838" y="2404333"/>
                  <a:ext cx="1908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38982" name="Ink 38981">
                  <a:extLst>
                    <a:ext uri="{FF2B5EF4-FFF2-40B4-BE49-F238E27FC236}">
                      <a16:creationId xmlns:a16="http://schemas.microsoft.com/office/drawing/2014/main" id="{85EA7233-43EE-D091-68F1-39B263F3B0F7}"/>
                    </a:ext>
                  </a:extLst>
                </p14:cNvPr>
                <p14:cNvContentPartPr/>
                <p14:nvPr/>
              </p14:nvContentPartPr>
              <p14:xfrm>
                <a:off x="6894558" y="3161413"/>
                <a:ext cx="979920" cy="1477080"/>
              </p14:xfrm>
            </p:contentPart>
          </mc:Choice>
          <mc:Fallback>
            <p:pic>
              <p:nvPicPr>
                <p:cNvPr id="38982" name="Ink 38981">
                  <a:extLst>
                    <a:ext uri="{FF2B5EF4-FFF2-40B4-BE49-F238E27FC236}">
                      <a16:creationId xmlns:a16="http://schemas.microsoft.com/office/drawing/2014/main" id="{85EA7233-43EE-D091-68F1-39B263F3B0F7}"/>
                    </a:ext>
                  </a:extLst>
                </p:cNvPr>
                <p:cNvPicPr/>
                <p:nvPr/>
              </p:nvPicPr>
              <p:blipFill>
                <a:blip r:embed="rId126"/>
                <a:stretch>
                  <a:fillRect/>
                </a:stretch>
              </p:blipFill>
              <p:spPr>
                <a:xfrm>
                  <a:off x="6885558" y="3152773"/>
                  <a:ext cx="997560" cy="14947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38983" name="Ink 38982">
                  <a:extLst>
                    <a:ext uri="{FF2B5EF4-FFF2-40B4-BE49-F238E27FC236}">
                      <a16:creationId xmlns:a16="http://schemas.microsoft.com/office/drawing/2014/main" id="{2BC04708-09CA-C402-4F7F-4853B36E1803}"/>
                    </a:ext>
                  </a:extLst>
                </p14:cNvPr>
                <p14:cNvContentPartPr/>
                <p14:nvPr/>
              </p14:nvContentPartPr>
              <p14:xfrm>
                <a:off x="7307478" y="4275253"/>
                <a:ext cx="81720" cy="100800"/>
              </p14:xfrm>
            </p:contentPart>
          </mc:Choice>
          <mc:Fallback>
            <p:pic>
              <p:nvPicPr>
                <p:cNvPr id="38983" name="Ink 38982">
                  <a:extLst>
                    <a:ext uri="{FF2B5EF4-FFF2-40B4-BE49-F238E27FC236}">
                      <a16:creationId xmlns:a16="http://schemas.microsoft.com/office/drawing/2014/main" id="{2BC04708-09CA-C402-4F7F-4853B36E1803}"/>
                    </a:ext>
                  </a:extLst>
                </p:cNvPr>
                <p:cNvPicPr/>
                <p:nvPr/>
              </p:nvPicPr>
              <p:blipFill>
                <a:blip r:embed="rId128"/>
                <a:stretch>
                  <a:fillRect/>
                </a:stretch>
              </p:blipFill>
              <p:spPr>
                <a:xfrm>
                  <a:off x="7298478" y="4266253"/>
                  <a:ext cx="9936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38984" name="Ink 38983">
                  <a:extLst>
                    <a:ext uri="{FF2B5EF4-FFF2-40B4-BE49-F238E27FC236}">
                      <a16:creationId xmlns:a16="http://schemas.microsoft.com/office/drawing/2014/main" id="{8FC23EDD-29E1-B8C7-C249-0B82F214EDE0}"/>
                    </a:ext>
                  </a:extLst>
                </p14:cNvPr>
                <p14:cNvContentPartPr/>
                <p14:nvPr/>
              </p14:nvContentPartPr>
              <p14:xfrm>
                <a:off x="7292718" y="4103173"/>
                <a:ext cx="150840" cy="150840"/>
              </p14:xfrm>
            </p:contentPart>
          </mc:Choice>
          <mc:Fallback>
            <p:pic>
              <p:nvPicPr>
                <p:cNvPr id="38984" name="Ink 38983">
                  <a:extLst>
                    <a:ext uri="{FF2B5EF4-FFF2-40B4-BE49-F238E27FC236}">
                      <a16:creationId xmlns:a16="http://schemas.microsoft.com/office/drawing/2014/main" id="{8FC23EDD-29E1-B8C7-C249-0B82F214EDE0}"/>
                    </a:ext>
                  </a:extLst>
                </p:cNvPr>
                <p:cNvPicPr/>
                <p:nvPr/>
              </p:nvPicPr>
              <p:blipFill>
                <a:blip r:embed="rId130"/>
                <a:stretch>
                  <a:fillRect/>
                </a:stretch>
              </p:blipFill>
              <p:spPr>
                <a:xfrm>
                  <a:off x="7283718" y="4094533"/>
                  <a:ext cx="1684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38985" name="Ink 38984">
                  <a:extLst>
                    <a:ext uri="{FF2B5EF4-FFF2-40B4-BE49-F238E27FC236}">
                      <a16:creationId xmlns:a16="http://schemas.microsoft.com/office/drawing/2014/main" id="{F9CCA0A7-BF6C-EE54-186B-377BD4F27466}"/>
                    </a:ext>
                  </a:extLst>
                </p14:cNvPr>
                <p14:cNvContentPartPr/>
                <p14:nvPr/>
              </p14:nvContentPartPr>
              <p14:xfrm>
                <a:off x="7354998" y="4218013"/>
                <a:ext cx="98280" cy="60120"/>
              </p14:xfrm>
            </p:contentPart>
          </mc:Choice>
          <mc:Fallback>
            <p:pic>
              <p:nvPicPr>
                <p:cNvPr id="38985" name="Ink 38984">
                  <a:extLst>
                    <a:ext uri="{FF2B5EF4-FFF2-40B4-BE49-F238E27FC236}">
                      <a16:creationId xmlns:a16="http://schemas.microsoft.com/office/drawing/2014/main" id="{F9CCA0A7-BF6C-EE54-186B-377BD4F27466}"/>
                    </a:ext>
                  </a:extLst>
                </p:cNvPr>
                <p:cNvPicPr/>
                <p:nvPr/>
              </p:nvPicPr>
              <p:blipFill>
                <a:blip r:embed="rId132"/>
                <a:stretch>
                  <a:fillRect/>
                </a:stretch>
              </p:blipFill>
              <p:spPr>
                <a:xfrm>
                  <a:off x="7345998" y="4209373"/>
                  <a:ext cx="11592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38986" name="Ink 38985">
                  <a:extLst>
                    <a:ext uri="{FF2B5EF4-FFF2-40B4-BE49-F238E27FC236}">
                      <a16:creationId xmlns:a16="http://schemas.microsoft.com/office/drawing/2014/main" id="{9B7EC182-9AAD-3005-0B30-7DE44FB86FAB}"/>
                    </a:ext>
                  </a:extLst>
                </p14:cNvPr>
                <p14:cNvContentPartPr/>
                <p14:nvPr/>
              </p14:nvContentPartPr>
              <p14:xfrm>
                <a:off x="7401078" y="4316653"/>
                <a:ext cx="100080" cy="65880"/>
              </p14:xfrm>
            </p:contentPart>
          </mc:Choice>
          <mc:Fallback>
            <p:pic>
              <p:nvPicPr>
                <p:cNvPr id="38986" name="Ink 38985">
                  <a:extLst>
                    <a:ext uri="{FF2B5EF4-FFF2-40B4-BE49-F238E27FC236}">
                      <a16:creationId xmlns:a16="http://schemas.microsoft.com/office/drawing/2014/main" id="{9B7EC182-9AAD-3005-0B30-7DE44FB86FAB}"/>
                    </a:ext>
                  </a:extLst>
                </p:cNvPr>
                <p:cNvPicPr/>
                <p:nvPr/>
              </p:nvPicPr>
              <p:blipFill>
                <a:blip r:embed="rId134"/>
                <a:stretch>
                  <a:fillRect/>
                </a:stretch>
              </p:blipFill>
              <p:spPr>
                <a:xfrm>
                  <a:off x="7392438" y="4307653"/>
                  <a:ext cx="117720" cy="83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5">
            <p14:nvContentPartPr>
              <p14:cNvPr id="38988" name="Ink 38987">
                <a:extLst>
                  <a:ext uri="{FF2B5EF4-FFF2-40B4-BE49-F238E27FC236}">
                    <a16:creationId xmlns:a16="http://schemas.microsoft.com/office/drawing/2014/main" id="{D02794D3-9189-5FB4-3380-771B0E73E39D}"/>
                  </a:ext>
                </a:extLst>
              </p14:cNvPr>
              <p14:cNvContentPartPr/>
              <p14:nvPr/>
            </p14:nvContentPartPr>
            <p14:xfrm>
              <a:off x="5954958" y="6154453"/>
              <a:ext cx="665640" cy="312840"/>
            </p14:xfrm>
          </p:contentPart>
        </mc:Choice>
        <mc:Fallback>
          <p:pic>
            <p:nvPicPr>
              <p:cNvPr id="38988" name="Ink 38987">
                <a:extLst>
                  <a:ext uri="{FF2B5EF4-FFF2-40B4-BE49-F238E27FC236}">
                    <a16:creationId xmlns:a16="http://schemas.microsoft.com/office/drawing/2014/main" id="{D02794D3-9189-5FB4-3380-771B0E73E39D}"/>
                  </a:ext>
                </a:extLst>
              </p:cNvPr>
              <p:cNvPicPr/>
              <p:nvPr/>
            </p:nvPicPr>
            <p:blipFill>
              <a:blip r:embed="rId136"/>
              <a:stretch>
                <a:fillRect/>
              </a:stretch>
            </p:blipFill>
            <p:spPr>
              <a:xfrm>
                <a:off x="5946318" y="6145453"/>
                <a:ext cx="683280" cy="3304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38989" name="Ink 38988">
                <a:extLst>
                  <a:ext uri="{FF2B5EF4-FFF2-40B4-BE49-F238E27FC236}">
                    <a16:creationId xmlns:a16="http://schemas.microsoft.com/office/drawing/2014/main" id="{7F502A8F-0F99-9B71-12A1-901E645AA6CC}"/>
                  </a:ext>
                </a:extLst>
              </p14:cNvPr>
              <p14:cNvContentPartPr/>
              <p14:nvPr/>
            </p14:nvContentPartPr>
            <p14:xfrm>
              <a:off x="7199118" y="6175693"/>
              <a:ext cx="1603800" cy="411120"/>
            </p14:xfrm>
          </p:contentPart>
        </mc:Choice>
        <mc:Fallback>
          <p:pic>
            <p:nvPicPr>
              <p:cNvPr id="38989" name="Ink 38988">
                <a:extLst>
                  <a:ext uri="{FF2B5EF4-FFF2-40B4-BE49-F238E27FC236}">
                    <a16:creationId xmlns:a16="http://schemas.microsoft.com/office/drawing/2014/main" id="{7F502A8F-0F99-9B71-12A1-901E645AA6CC}"/>
                  </a:ext>
                </a:extLst>
              </p:cNvPr>
              <p:cNvPicPr/>
              <p:nvPr/>
            </p:nvPicPr>
            <p:blipFill>
              <a:blip r:embed="rId138"/>
              <a:stretch>
                <a:fillRect/>
              </a:stretch>
            </p:blipFill>
            <p:spPr>
              <a:xfrm>
                <a:off x="7190478" y="6167053"/>
                <a:ext cx="1621440" cy="42876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38990" name="Ink 38989">
                <a:extLst>
                  <a:ext uri="{FF2B5EF4-FFF2-40B4-BE49-F238E27FC236}">
                    <a16:creationId xmlns:a16="http://schemas.microsoft.com/office/drawing/2014/main" id="{2F6F59FF-A41A-FCB3-B794-A4813468B977}"/>
                  </a:ext>
                </a:extLst>
              </p14:cNvPr>
              <p14:cNvContentPartPr/>
              <p14:nvPr/>
            </p14:nvContentPartPr>
            <p14:xfrm>
              <a:off x="6675318" y="5341933"/>
              <a:ext cx="471600" cy="658800"/>
            </p14:xfrm>
          </p:contentPart>
        </mc:Choice>
        <mc:Fallback>
          <p:pic>
            <p:nvPicPr>
              <p:cNvPr id="38990" name="Ink 38989">
                <a:extLst>
                  <a:ext uri="{FF2B5EF4-FFF2-40B4-BE49-F238E27FC236}">
                    <a16:creationId xmlns:a16="http://schemas.microsoft.com/office/drawing/2014/main" id="{2F6F59FF-A41A-FCB3-B794-A4813468B977}"/>
                  </a:ext>
                </a:extLst>
              </p:cNvPr>
              <p:cNvPicPr/>
              <p:nvPr/>
            </p:nvPicPr>
            <p:blipFill>
              <a:blip r:embed="rId140"/>
              <a:stretch>
                <a:fillRect/>
              </a:stretch>
            </p:blipFill>
            <p:spPr>
              <a:xfrm>
                <a:off x="6666318" y="5333293"/>
                <a:ext cx="489240" cy="67644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38991" name="Ink 38990">
                <a:extLst>
                  <a:ext uri="{FF2B5EF4-FFF2-40B4-BE49-F238E27FC236}">
                    <a16:creationId xmlns:a16="http://schemas.microsoft.com/office/drawing/2014/main" id="{DDD2BAF4-8045-BF01-9CF1-2CAE0B855810}"/>
                  </a:ext>
                </a:extLst>
              </p14:cNvPr>
              <p14:cNvContentPartPr/>
              <p14:nvPr/>
            </p14:nvContentPartPr>
            <p14:xfrm>
              <a:off x="8752878" y="4999213"/>
              <a:ext cx="879120" cy="1288440"/>
            </p14:xfrm>
          </p:contentPart>
        </mc:Choice>
        <mc:Fallback>
          <p:pic>
            <p:nvPicPr>
              <p:cNvPr id="38991" name="Ink 38990">
                <a:extLst>
                  <a:ext uri="{FF2B5EF4-FFF2-40B4-BE49-F238E27FC236}">
                    <a16:creationId xmlns:a16="http://schemas.microsoft.com/office/drawing/2014/main" id="{DDD2BAF4-8045-BF01-9CF1-2CAE0B855810}"/>
                  </a:ext>
                </a:extLst>
              </p:cNvPr>
              <p:cNvPicPr/>
              <p:nvPr/>
            </p:nvPicPr>
            <p:blipFill>
              <a:blip r:embed="rId142"/>
              <a:stretch>
                <a:fillRect/>
              </a:stretch>
            </p:blipFill>
            <p:spPr>
              <a:xfrm>
                <a:off x="8744238" y="4990213"/>
                <a:ext cx="896760" cy="13060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38992" name="Ink 38991">
                <a:extLst>
                  <a:ext uri="{FF2B5EF4-FFF2-40B4-BE49-F238E27FC236}">
                    <a16:creationId xmlns:a16="http://schemas.microsoft.com/office/drawing/2014/main" id="{D6E4F06B-248B-81FD-DA8B-DEAB6583EF27}"/>
                  </a:ext>
                </a:extLst>
              </p14:cNvPr>
              <p14:cNvContentPartPr/>
              <p14:nvPr/>
            </p14:nvContentPartPr>
            <p14:xfrm>
              <a:off x="6865758" y="5511493"/>
              <a:ext cx="55440" cy="330840"/>
            </p14:xfrm>
          </p:contentPart>
        </mc:Choice>
        <mc:Fallback>
          <p:pic>
            <p:nvPicPr>
              <p:cNvPr id="38992" name="Ink 38991">
                <a:extLst>
                  <a:ext uri="{FF2B5EF4-FFF2-40B4-BE49-F238E27FC236}">
                    <a16:creationId xmlns:a16="http://schemas.microsoft.com/office/drawing/2014/main" id="{D6E4F06B-248B-81FD-DA8B-DEAB6583EF27}"/>
                  </a:ext>
                </a:extLst>
              </p:cNvPr>
              <p:cNvPicPr/>
              <p:nvPr/>
            </p:nvPicPr>
            <p:blipFill>
              <a:blip r:embed="rId144"/>
              <a:stretch>
                <a:fillRect/>
              </a:stretch>
            </p:blipFill>
            <p:spPr>
              <a:xfrm>
                <a:off x="6794118" y="5367493"/>
                <a:ext cx="199080" cy="61848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38993" name="Ink 38992">
                <a:extLst>
                  <a:ext uri="{FF2B5EF4-FFF2-40B4-BE49-F238E27FC236}">
                    <a16:creationId xmlns:a16="http://schemas.microsoft.com/office/drawing/2014/main" id="{83B26643-D91B-D5DF-433E-9085C7E88EBB}"/>
                  </a:ext>
                </a:extLst>
              </p14:cNvPr>
              <p14:cNvContentPartPr/>
              <p14:nvPr/>
            </p14:nvContentPartPr>
            <p14:xfrm>
              <a:off x="8927838" y="5222053"/>
              <a:ext cx="257040" cy="189360"/>
            </p14:xfrm>
          </p:contentPart>
        </mc:Choice>
        <mc:Fallback>
          <p:pic>
            <p:nvPicPr>
              <p:cNvPr id="38993" name="Ink 38992">
                <a:extLst>
                  <a:ext uri="{FF2B5EF4-FFF2-40B4-BE49-F238E27FC236}">
                    <a16:creationId xmlns:a16="http://schemas.microsoft.com/office/drawing/2014/main" id="{83B26643-D91B-D5DF-433E-9085C7E88EBB}"/>
                  </a:ext>
                </a:extLst>
              </p:cNvPr>
              <p:cNvPicPr/>
              <p:nvPr/>
            </p:nvPicPr>
            <p:blipFill>
              <a:blip r:embed="rId146"/>
              <a:stretch>
                <a:fillRect/>
              </a:stretch>
            </p:blipFill>
            <p:spPr>
              <a:xfrm>
                <a:off x="8856198" y="5078053"/>
                <a:ext cx="400680" cy="4770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38994" name="Ink 38993">
                <a:extLst>
                  <a:ext uri="{FF2B5EF4-FFF2-40B4-BE49-F238E27FC236}">
                    <a16:creationId xmlns:a16="http://schemas.microsoft.com/office/drawing/2014/main" id="{936A56B2-2CD3-F8A1-44A2-F53664CBCD3B}"/>
                  </a:ext>
                </a:extLst>
              </p14:cNvPr>
              <p14:cNvContentPartPr/>
              <p14:nvPr/>
            </p14:nvContentPartPr>
            <p14:xfrm>
              <a:off x="6181758" y="5227093"/>
              <a:ext cx="294120" cy="793800"/>
            </p14:xfrm>
          </p:contentPart>
        </mc:Choice>
        <mc:Fallback>
          <p:pic>
            <p:nvPicPr>
              <p:cNvPr id="38994" name="Ink 38993">
                <a:extLst>
                  <a:ext uri="{FF2B5EF4-FFF2-40B4-BE49-F238E27FC236}">
                    <a16:creationId xmlns:a16="http://schemas.microsoft.com/office/drawing/2014/main" id="{936A56B2-2CD3-F8A1-44A2-F53664CBCD3B}"/>
                  </a:ext>
                </a:extLst>
              </p:cNvPr>
              <p:cNvPicPr/>
              <p:nvPr/>
            </p:nvPicPr>
            <p:blipFill>
              <a:blip r:embed="rId148"/>
              <a:stretch>
                <a:fillRect/>
              </a:stretch>
            </p:blipFill>
            <p:spPr>
              <a:xfrm>
                <a:off x="6110118" y="5083453"/>
                <a:ext cx="437760" cy="108144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38995" name="Ink 38994">
                <a:extLst>
                  <a:ext uri="{FF2B5EF4-FFF2-40B4-BE49-F238E27FC236}">
                    <a16:creationId xmlns:a16="http://schemas.microsoft.com/office/drawing/2014/main" id="{75161583-0C6B-4A34-0B27-11577076BB00}"/>
                  </a:ext>
                </a:extLst>
              </p14:cNvPr>
              <p14:cNvContentPartPr/>
              <p14:nvPr/>
            </p14:nvContentPartPr>
            <p14:xfrm>
              <a:off x="8973558" y="5189293"/>
              <a:ext cx="411840" cy="979200"/>
            </p14:xfrm>
          </p:contentPart>
        </mc:Choice>
        <mc:Fallback>
          <p:pic>
            <p:nvPicPr>
              <p:cNvPr id="38995" name="Ink 38994">
                <a:extLst>
                  <a:ext uri="{FF2B5EF4-FFF2-40B4-BE49-F238E27FC236}">
                    <a16:creationId xmlns:a16="http://schemas.microsoft.com/office/drawing/2014/main" id="{75161583-0C6B-4A34-0B27-11577076BB00}"/>
                  </a:ext>
                </a:extLst>
              </p:cNvPr>
              <p:cNvPicPr/>
              <p:nvPr/>
            </p:nvPicPr>
            <p:blipFill>
              <a:blip r:embed="rId150"/>
              <a:stretch>
                <a:fillRect/>
              </a:stretch>
            </p:blipFill>
            <p:spPr>
              <a:xfrm>
                <a:off x="8901918" y="5045293"/>
                <a:ext cx="555480" cy="126684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38996" name="Ink 38995">
                <a:extLst>
                  <a:ext uri="{FF2B5EF4-FFF2-40B4-BE49-F238E27FC236}">
                    <a16:creationId xmlns:a16="http://schemas.microsoft.com/office/drawing/2014/main" id="{677EA9ED-2AE6-407E-B1D9-5F77E128CCA0}"/>
                  </a:ext>
                </a:extLst>
              </p14:cNvPr>
              <p14:cNvContentPartPr/>
              <p14:nvPr/>
            </p14:nvContentPartPr>
            <p14:xfrm>
              <a:off x="5971518" y="4630213"/>
              <a:ext cx="29880" cy="25200"/>
            </p14:xfrm>
          </p:contentPart>
        </mc:Choice>
        <mc:Fallback>
          <p:pic>
            <p:nvPicPr>
              <p:cNvPr id="38996" name="Ink 38995">
                <a:extLst>
                  <a:ext uri="{FF2B5EF4-FFF2-40B4-BE49-F238E27FC236}">
                    <a16:creationId xmlns:a16="http://schemas.microsoft.com/office/drawing/2014/main" id="{677EA9ED-2AE6-407E-B1D9-5F77E128CCA0}"/>
                  </a:ext>
                </a:extLst>
              </p:cNvPr>
              <p:cNvPicPr/>
              <p:nvPr/>
            </p:nvPicPr>
            <p:blipFill>
              <a:blip r:embed="rId152"/>
              <a:stretch>
                <a:fillRect/>
              </a:stretch>
            </p:blipFill>
            <p:spPr>
              <a:xfrm>
                <a:off x="5962518" y="4621573"/>
                <a:ext cx="4752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38997" name="Ink 38996">
                <a:extLst>
                  <a:ext uri="{FF2B5EF4-FFF2-40B4-BE49-F238E27FC236}">
                    <a16:creationId xmlns:a16="http://schemas.microsoft.com/office/drawing/2014/main" id="{7D093FE3-ACB2-F0C3-60A0-D7732BFE6441}"/>
                  </a:ext>
                </a:extLst>
              </p14:cNvPr>
              <p14:cNvContentPartPr/>
              <p14:nvPr/>
            </p14:nvContentPartPr>
            <p14:xfrm>
              <a:off x="5409198" y="3222973"/>
              <a:ext cx="851400" cy="525960"/>
            </p14:xfrm>
          </p:contentPart>
        </mc:Choice>
        <mc:Fallback>
          <p:pic>
            <p:nvPicPr>
              <p:cNvPr id="38997" name="Ink 38996">
                <a:extLst>
                  <a:ext uri="{FF2B5EF4-FFF2-40B4-BE49-F238E27FC236}">
                    <a16:creationId xmlns:a16="http://schemas.microsoft.com/office/drawing/2014/main" id="{7D093FE3-ACB2-F0C3-60A0-D7732BFE6441}"/>
                  </a:ext>
                </a:extLst>
              </p:cNvPr>
              <p:cNvPicPr/>
              <p:nvPr/>
            </p:nvPicPr>
            <p:blipFill>
              <a:blip r:embed="rId154"/>
              <a:stretch>
                <a:fillRect/>
              </a:stretch>
            </p:blipFill>
            <p:spPr>
              <a:xfrm>
                <a:off x="5400558" y="3213973"/>
                <a:ext cx="869040" cy="543600"/>
              </a:xfrm>
              <a:prstGeom prst="rect">
                <a:avLst/>
              </a:prstGeom>
            </p:spPr>
          </p:pic>
        </mc:Fallback>
      </mc:AlternateContent>
      <p:grpSp>
        <p:nvGrpSpPr>
          <p:cNvPr id="39006" name="Group 39005">
            <a:extLst>
              <a:ext uri="{FF2B5EF4-FFF2-40B4-BE49-F238E27FC236}">
                <a16:creationId xmlns:a16="http://schemas.microsoft.com/office/drawing/2014/main" id="{74E4A976-E054-E322-427B-B639FE2F1F8A}"/>
              </a:ext>
            </a:extLst>
          </p:cNvPr>
          <p:cNvGrpSpPr/>
          <p:nvPr/>
        </p:nvGrpSpPr>
        <p:grpSpPr>
          <a:xfrm>
            <a:off x="9761238" y="3154213"/>
            <a:ext cx="2915640" cy="785880"/>
            <a:chOff x="9761238" y="3154213"/>
            <a:chExt cx="2915640" cy="785880"/>
          </a:xfrm>
        </p:grpSpPr>
        <mc:AlternateContent xmlns:mc="http://schemas.openxmlformats.org/markup-compatibility/2006">
          <mc:Choice xmlns:p14="http://schemas.microsoft.com/office/powerpoint/2010/main" Requires="p14">
            <p:contentPart p14:bwMode="auto" r:id="rId155">
              <p14:nvContentPartPr>
                <p14:cNvPr id="38998" name="Ink 38997">
                  <a:extLst>
                    <a:ext uri="{FF2B5EF4-FFF2-40B4-BE49-F238E27FC236}">
                      <a16:creationId xmlns:a16="http://schemas.microsoft.com/office/drawing/2014/main" id="{C8A8164B-7826-C302-4FD2-A80D0F6E9037}"/>
                    </a:ext>
                  </a:extLst>
                </p14:cNvPr>
                <p14:cNvContentPartPr/>
                <p14:nvPr/>
              </p14:nvContentPartPr>
              <p14:xfrm>
                <a:off x="9761238" y="3508453"/>
                <a:ext cx="1355760" cy="431640"/>
              </p14:xfrm>
            </p:contentPart>
          </mc:Choice>
          <mc:Fallback>
            <p:pic>
              <p:nvPicPr>
                <p:cNvPr id="38998" name="Ink 38997">
                  <a:extLst>
                    <a:ext uri="{FF2B5EF4-FFF2-40B4-BE49-F238E27FC236}">
                      <a16:creationId xmlns:a16="http://schemas.microsoft.com/office/drawing/2014/main" id="{C8A8164B-7826-C302-4FD2-A80D0F6E9037}"/>
                    </a:ext>
                  </a:extLst>
                </p:cNvPr>
                <p:cNvPicPr/>
                <p:nvPr/>
              </p:nvPicPr>
              <p:blipFill>
                <a:blip r:embed="rId156"/>
                <a:stretch>
                  <a:fillRect/>
                </a:stretch>
              </p:blipFill>
              <p:spPr>
                <a:xfrm>
                  <a:off x="9752598" y="3499813"/>
                  <a:ext cx="1373400" cy="44928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38999" name="Ink 38998">
                  <a:extLst>
                    <a:ext uri="{FF2B5EF4-FFF2-40B4-BE49-F238E27FC236}">
                      <a16:creationId xmlns:a16="http://schemas.microsoft.com/office/drawing/2014/main" id="{2C3B911C-43CE-EEAF-450D-EB808E40B605}"/>
                    </a:ext>
                  </a:extLst>
                </p14:cNvPr>
                <p14:cNvContentPartPr/>
                <p14:nvPr/>
              </p14:nvContentPartPr>
              <p14:xfrm>
                <a:off x="11220318" y="3276253"/>
                <a:ext cx="200520" cy="327240"/>
              </p14:xfrm>
            </p:contentPart>
          </mc:Choice>
          <mc:Fallback>
            <p:pic>
              <p:nvPicPr>
                <p:cNvPr id="38999" name="Ink 38998">
                  <a:extLst>
                    <a:ext uri="{FF2B5EF4-FFF2-40B4-BE49-F238E27FC236}">
                      <a16:creationId xmlns:a16="http://schemas.microsoft.com/office/drawing/2014/main" id="{2C3B911C-43CE-EEAF-450D-EB808E40B605}"/>
                    </a:ext>
                  </a:extLst>
                </p:cNvPr>
                <p:cNvPicPr/>
                <p:nvPr/>
              </p:nvPicPr>
              <p:blipFill>
                <a:blip r:embed="rId158"/>
                <a:stretch>
                  <a:fillRect/>
                </a:stretch>
              </p:blipFill>
              <p:spPr>
                <a:xfrm>
                  <a:off x="11211318" y="3267613"/>
                  <a:ext cx="218160" cy="34488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39000" name="Ink 38999">
                  <a:extLst>
                    <a:ext uri="{FF2B5EF4-FFF2-40B4-BE49-F238E27FC236}">
                      <a16:creationId xmlns:a16="http://schemas.microsoft.com/office/drawing/2014/main" id="{B6CB8705-F216-AC6D-C5C6-B275E2729CCB}"/>
                    </a:ext>
                  </a:extLst>
                </p14:cNvPr>
                <p14:cNvContentPartPr/>
                <p14:nvPr/>
              </p14:nvContentPartPr>
              <p14:xfrm>
                <a:off x="11422278" y="3428533"/>
                <a:ext cx="92520" cy="101520"/>
              </p14:xfrm>
            </p:contentPart>
          </mc:Choice>
          <mc:Fallback>
            <p:pic>
              <p:nvPicPr>
                <p:cNvPr id="39000" name="Ink 38999">
                  <a:extLst>
                    <a:ext uri="{FF2B5EF4-FFF2-40B4-BE49-F238E27FC236}">
                      <a16:creationId xmlns:a16="http://schemas.microsoft.com/office/drawing/2014/main" id="{B6CB8705-F216-AC6D-C5C6-B275E2729CCB}"/>
                    </a:ext>
                  </a:extLst>
                </p:cNvPr>
                <p:cNvPicPr/>
                <p:nvPr/>
              </p:nvPicPr>
              <p:blipFill>
                <a:blip r:embed="rId160"/>
                <a:stretch>
                  <a:fillRect/>
                </a:stretch>
              </p:blipFill>
              <p:spPr>
                <a:xfrm>
                  <a:off x="11413278" y="3419533"/>
                  <a:ext cx="11016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39001" name="Ink 39000">
                  <a:extLst>
                    <a:ext uri="{FF2B5EF4-FFF2-40B4-BE49-F238E27FC236}">
                      <a16:creationId xmlns:a16="http://schemas.microsoft.com/office/drawing/2014/main" id="{B928763F-753D-92C3-492B-DF1CEB2B1B79}"/>
                    </a:ext>
                  </a:extLst>
                </p14:cNvPr>
                <p14:cNvContentPartPr/>
                <p14:nvPr/>
              </p14:nvContentPartPr>
              <p14:xfrm>
                <a:off x="11542878" y="3346093"/>
                <a:ext cx="315360" cy="111960"/>
              </p14:xfrm>
            </p:contentPart>
          </mc:Choice>
          <mc:Fallback>
            <p:pic>
              <p:nvPicPr>
                <p:cNvPr id="39001" name="Ink 39000">
                  <a:extLst>
                    <a:ext uri="{FF2B5EF4-FFF2-40B4-BE49-F238E27FC236}">
                      <a16:creationId xmlns:a16="http://schemas.microsoft.com/office/drawing/2014/main" id="{B928763F-753D-92C3-492B-DF1CEB2B1B79}"/>
                    </a:ext>
                  </a:extLst>
                </p:cNvPr>
                <p:cNvPicPr/>
                <p:nvPr/>
              </p:nvPicPr>
              <p:blipFill>
                <a:blip r:embed="rId162"/>
                <a:stretch>
                  <a:fillRect/>
                </a:stretch>
              </p:blipFill>
              <p:spPr>
                <a:xfrm>
                  <a:off x="11533878" y="3337093"/>
                  <a:ext cx="3330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39002" name="Ink 39001">
                  <a:extLst>
                    <a:ext uri="{FF2B5EF4-FFF2-40B4-BE49-F238E27FC236}">
                      <a16:creationId xmlns:a16="http://schemas.microsoft.com/office/drawing/2014/main" id="{6785204A-A85F-F15E-D046-2E15FC77358D}"/>
                    </a:ext>
                  </a:extLst>
                </p14:cNvPr>
                <p14:cNvContentPartPr/>
                <p14:nvPr/>
              </p14:nvContentPartPr>
              <p14:xfrm>
                <a:off x="11906118" y="3154213"/>
                <a:ext cx="160920" cy="191160"/>
              </p14:xfrm>
            </p:contentPart>
          </mc:Choice>
          <mc:Fallback>
            <p:pic>
              <p:nvPicPr>
                <p:cNvPr id="39002" name="Ink 39001">
                  <a:extLst>
                    <a:ext uri="{FF2B5EF4-FFF2-40B4-BE49-F238E27FC236}">
                      <a16:creationId xmlns:a16="http://schemas.microsoft.com/office/drawing/2014/main" id="{6785204A-A85F-F15E-D046-2E15FC77358D}"/>
                    </a:ext>
                  </a:extLst>
                </p:cNvPr>
                <p:cNvPicPr/>
                <p:nvPr/>
              </p:nvPicPr>
              <p:blipFill>
                <a:blip r:embed="rId164"/>
                <a:stretch>
                  <a:fillRect/>
                </a:stretch>
              </p:blipFill>
              <p:spPr>
                <a:xfrm>
                  <a:off x="11897118" y="3145213"/>
                  <a:ext cx="17856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39004" name="Ink 39003">
                  <a:extLst>
                    <a:ext uri="{FF2B5EF4-FFF2-40B4-BE49-F238E27FC236}">
                      <a16:creationId xmlns:a16="http://schemas.microsoft.com/office/drawing/2014/main" id="{6F377113-00E6-CA7C-CE9F-C22CAAF56452}"/>
                    </a:ext>
                  </a:extLst>
                </p14:cNvPr>
                <p14:cNvContentPartPr/>
                <p14:nvPr/>
              </p14:nvContentPartPr>
              <p14:xfrm>
                <a:off x="11759958" y="3459853"/>
                <a:ext cx="523440" cy="451080"/>
              </p14:xfrm>
            </p:contentPart>
          </mc:Choice>
          <mc:Fallback>
            <p:pic>
              <p:nvPicPr>
                <p:cNvPr id="39004" name="Ink 39003">
                  <a:extLst>
                    <a:ext uri="{FF2B5EF4-FFF2-40B4-BE49-F238E27FC236}">
                      <a16:creationId xmlns:a16="http://schemas.microsoft.com/office/drawing/2014/main" id="{6F377113-00E6-CA7C-CE9F-C22CAAF56452}"/>
                    </a:ext>
                  </a:extLst>
                </p:cNvPr>
                <p:cNvPicPr/>
                <p:nvPr/>
              </p:nvPicPr>
              <p:blipFill>
                <a:blip r:embed="rId166"/>
                <a:stretch>
                  <a:fillRect/>
                </a:stretch>
              </p:blipFill>
              <p:spPr>
                <a:xfrm>
                  <a:off x="11751318" y="3451213"/>
                  <a:ext cx="541080" cy="46872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39005" name="Ink 39004">
                  <a:extLst>
                    <a:ext uri="{FF2B5EF4-FFF2-40B4-BE49-F238E27FC236}">
                      <a16:creationId xmlns:a16="http://schemas.microsoft.com/office/drawing/2014/main" id="{0B98C9DE-A7BE-BDE3-31C0-119B2EC9867A}"/>
                    </a:ext>
                  </a:extLst>
                </p14:cNvPr>
                <p14:cNvContentPartPr/>
                <p14:nvPr/>
              </p14:nvContentPartPr>
              <p14:xfrm>
                <a:off x="12316878" y="3318733"/>
                <a:ext cx="360000" cy="221040"/>
              </p14:xfrm>
            </p:contentPart>
          </mc:Choice>
          <mc:Fallback>
            <p:pic>
              <p:nvPicPr>
                <p:cNvPr id="39005" name="Ink 39004">
                  <a:extLst>
                    <a:ext uri="{FF2B5EF4-FFF2-40B4-BE49-F238E27FC236}">
                      <a16:creationId xmlns:a16="http://schemas.microsoft.com/office/drawing/2014/main" id="{0B98C9DE-A7BE-BDE3-31C0-119B2EC9867A}"/>
                    </a:ext>
                  </a:extLst>
                </p:cNvPr>
                <p:cNvPicPr/>
                <p:nvPr/>
              </p:nvPicPr>
              <p:blipFill>
                <a:blip r:embed="rId168"/>
                <a:stretch>
                  <a:fillRect/>
                </a:stretch>
              </p:blipFill>
              <p:spPr>
                <a:xfrm>
                  <a:off x="12307878" y="3309733"/>
                  <a:ext cx="377640" cy="238680"/>
                </a:xfrm>
                <a:prstGeom prst="rect">
                  <a:avLst/>
                </a:prstGeom>
              </p:spPr>
            </p:pic>
          </mc:Fallback>
        </mc:AlternateContent>
      </p:grpSp>
      <p:grpSp>
        <p:nvGrpSpPr>
          <p:cNvPr id="39021" name="Group 39020">
            <a:extLst>
              <a:ext uri="{FF2B5EF4-FFF2-40B4-BE49-F238E27FC236}">
                <a16:creationId xmlns:a16="http://schemas.microsoft.com/office/drawing/2014/main" id="{045F10B9-F286-5446-D3D1-6AE7B0962885}"/>
              </a:ext>
            </a:extLst>
          </p:cNvPr>
          <p:cNvGrpSpPr/>
          <p:nvPr/>
        </p:nvGrpSpPr>
        <p:grpSpPr>
          <a:xfrm>
            <a:off x="7667118" y="896293"/>
            <a:ext cx="5172480" cy="2218320"/>
            <a:chOff x="7667118" y="896293"/>
            <a:chExt cx="5172480" cy="2218320"/>
          </a:xfrm>
        </p:grpSpPr>
        <mc:AlternateContent xmlns:mc="http://schemas.openxmlformats.org/markup-compatibility/2006">
          <mc:Choice xmlns:p14="http://schemas.microsoft.com/office/powerpoint/2010/main" Requires="p14">
            <p:contentPart p14:bwMode="auto" r:id="rId169">
              <p14:nvContentPartPr>
                <p14:cNvPr id="47" name="Ink 46">
                  <a:extLst>
                    <a:ext uri="{FF2B5EF4-FFF2-40B4-BE49-F238E27FC236}">
                      <a16:creationId xmlns:a16="http://schemas.microsoft.com/office/drawing/2014/main" id="{26D7CBCD-F130-8E9D-28EB-188EF71C857E}"/>
                    </a:ext>
                  </a:extLst>
                </p14:cNvPr>
                <p14:cNvContentPartPr/>
                <p14:nvPr/>
              </p14:nvContentPartPr>
              <p14:xfrm>
                <a:off x="7667118" y="1859293"/>
                <a:ext cx="149760" cy="288360"/>
              </p14:xfrm>
            </p:contentPart>
          </mc:Choice>
          <mc:Fallback>
            <p:pic>
              <p:nvPicPr>
                <p:cNvPr id="47" name="Ink 46">
                  <a:extLst>
                    <a:ext uri="{FF2B5EF4-FFF2-40B4-BE49-F238E27FC236}">
                      <a16:creationId xmlns:a16="http://schemas.microsoft.com/office/drawing/2014/main" id="{26D7CBCD-F130-8E9D-28EB-188EF71C857E}"/>
                    </a:ext>
                  </a:extLst>
                </p:cNvPr>
                <p:cNvPicPr/>
                <p:nvPr/>
              </p:nvPicPr>
              <p:blipFill>
                <a:blip r:embed="rId170"/>
                <a:stretch>
                  <a:fillRect/>
                </a:stretch>
              </p:blipFill>
              <p:spPr>
                <a:xfrm>
                  <a:off x="7658118" y="1850653"/>
                  <a:ext cx="16740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48" name="Ink 47">
                  <a:extLst>
                    <a:ext uri="{FF2B5EF4-FFF2-40B4-BE49-F238E27FC236}">
                      <a16:creationId xmlns:a16="http://schemas.microsoft.com/office/drawing/2014/main" id="{A049475A-26EC-545E-9FD2-579E990ADF33}"/>
                    </a:ext>
                  </a:extLst>
                </p14:cNvPr>
                <p14:cNvContentPartPr/>
                <p14:nvPr/>
              </p14:nvContentPartPr>
              <p14:xfrm>
                <a:off x="7915158" y="1932373"/>
                <a:ext cx="19800" cy="141120"/>
              </p14:xfrm>
            </p:contentPart>
          </mc:Choice>
          <mc:Fallback>
            <p:pic>
              <p:nvPicPr>
                <p:cNvPr id="48" name="Ink 47">
                  <a:extLst>
                    <a:ext uri="{FF2B5EF4-FFF2-40B4-BE49-F238E27FC236}">
                      <a16:creationId xmlns:a16="http://schemas.microsoft.com/office/drawing/2014/main" id="{A049475A-26EC-545E-9FD2-579E990ADF33}"/>
                    </a:ext>
                  </a:extLst>
                </p:cNvPr>
                <p:cNvPicPr/>
                <p:nvPr/>
              </p:nvPicPr>
              <p:blipFill>
                <a:blip r:embed="rId172"/>
                <a:stretch>
                  <a:fillRect/>
                </a:stretch>
              </p:blipFill>
              <p:spPr>
                <a:xfrm>
                  <a:off x="7906158" y="1923733"/>
                  <a:ext cx="3744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49" name="Ink 48">
                  <a:extLst>
                    <a:ext uri="{FF2B5EF4-FFF2-40B4-BE49-F238E27FC236}">
                      <a16:creationId xmlns:a16="http://schemas.microsoft.com/office/drawing/2014/main" id="{D4E48A94-1098-0E03-E0FB-DEA2D21A23B9}"/>
                    </a:ext>
                  </a:extLst>
                </p14:cNvPr>
                <p14:cNvContentPartPr/>
                <p14:nvPr/>
              </p14:nvContentPartPr>
              <p14:xfrm>
                <a:off x="7903278" y="1889173"/>
                <a:ext cx="115200" cy="43560"/>
              </p14:xfrm>
            </p:contentPart>
          </mc:Choice>
          <mc:Fallback>
            <p:pic>
              <p:nvPicPr>
                <p:cNvPr id="49" name="Ink 48">
                  <a:extLst>
                    <a:ext uri="{FF2B5EF4-FFF2-40B4-BE49-F238E27FC236}">
                      <a16:creationId xmlns:a16="http://schemas.microsoft.com/office/drawing/2014/main" id="{D4E48A94-1098-0E03-E0FB-DEA2D21A23B9}"/>
                    </a:ext>
                  </a:extLst>
                </p:cNvPr>
                <p:cNvPicPr/>
                <p:nvPr/>
              </p:nvPicPr>
              <p:blipFill>
                <a:blip r:embed="rId174"/>
                <a:stretch>
                  <a:fillRect/>
                </a:stretch>
              </p:blipFill>
              <p:spPr>
                <a:xfrm>
                  <a:off x="7894278" y="1880533"/>
                  <a:ext cx="13284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50" name="Ink 49">
                  <a:extLst>
                    <a:ext uri="{FF2B5EF4-FFF2-40B4-BE49-F238E27FC236}">
                      <a16:creationId xmlns:a16="http://schemas.microsoft.com/office/drawing/2014/main" id="{B11FB324-AB8E-E435-FF4B-E4239E74FA62}"/>
                    </a:ext>
                  </a:extLst>
                </p14:cNvPr>
                <p14:cNvContentPartPr/>
                <p14:nvPr/>
              </p14:nvContentPartPr>
              <p14:xfrm>
                <a:off x="7933878" y="1947133"/>
                <a:ext cx="100800" cy="35280"/>
              </p14:xfrm>
            </p:contentPart>
          </mc:Choice>
          <mc:Fallback>
            <p:pic>
              <p:nvPicPr>
                <p:cNvPr id="50" name="Ink 49">
                  <a:extLst>
                    <a:ext uri="{FF2B5EF4-FFF2-40B4-BE49-F238E27FC236}">
                      <a16:creationId xmlns:a16="http://schemas.microsoft.com/office/drawing/2014/main" id="{B11FB324-AB8E-E435-FF4B-E4239E74FA62}"/>
                    </a:ext>
                  </a:extLst>
                </p:cNvPr>
                <p:cNvPicPr/>
                <p:nvPr/>
              </p:nvPicPr>
              <p:blipFill>
                <a:blip r:embed="rId176"/>
                <a:stretch>
                  <a:fillRect/>
                </a:stretch>
              </p:blipFill>
              <p:spPr>
                <a:xfrm>
                  <a:off x="7924878" y="1938493"/>
                  <a:ext cx="11844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51" name="Ink 50">
                  <a:extLst>
                    <a:ext uri="{FF2B5EF4-FFF2-40B4-BE49-F238E27FC236}">
                      <a16:creationId xmlns:a16="http://schemas.microsoft.com/office/drawing/2014/main" id="{2BCBD342-15D3-5AFD-5454-7311A36A64FA}"/>
                    </a:ext>
                  </a:extLst>
                </p14:cNvPr>
                <p14:cNvContentPartPr/>
                <p14:nvPr/>
              </p14:nvContentPartPr>
              <p14:xfrm>
                <a:off x="7950798" y="2020213"/>
                <a:ext cx="110520" cy="60840"/>
              </p14:xfrm>
            </p:contentPart>
          </mc:Choice>
          <mc:Fallback>
            <p:pic>
              <p:nvPicPr>
                <p:cNvPr id="51" name="Ink 50">
                  <a:extLst>
                    <a:ext uri="{FF2B5EF4-FFF2-40B4-BE49-F238E27FC236}">
                      <a16:creationId xmlns:a16="http://schemas.microsoft.com/office/drawing/2014/main" id="{2BCBD342-15D3-5AFD-5454-7311A36A64FA}"/>
                    </a:ext>
                  </a:extLst>
                </p:cNvPr>
                <p:cNvPicPr/>
                <p:nvPr/>
              </p:nvPicPr>
              <p:blipFill>
                <a:blip r:embed="rId178"/>
                <a:stretch>
                  <a:fillRect/>
                </a:stretch>
              </p:blipFill>
              <p:spPr>
                <a:xfrm>
                  <a:off x="7942158" y="2011213"/>
                  <a:ext cx="12816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53" name="Ink 52">
                  <a:extLst>
                    <a:ext uri="{FF2B5EF4-FFF2-40B4-BE49-F238E27FC236}">
                      <a16:creationId xmlns:a16="http://schemas.microsoft.com/office/drawing/2014/main" id="{276359E9-8801-E790-17E1-C098CA5CCF85}"/>
                    </a:ext>
                  </a:extLst>
                </p14:cNvPr>
                <p14:cNvContentPartPr/>
                <p14:nvPr/>
              </p14:nvContentPartPr>
              <p14:xfrm>
                <a:off x="8153478" y="1865413"/>
                <a:ext cx="100440" cy="145440"/>
              </p14:xfrm>
            </p:contentPart>
          </mc:Choice>
          <mc:Fallback>
            <p:pic>
              <p:nvPicPr>
                <p:cNvPr id="53" name="Ink 52">
                  <a:extLst>
                    <a:ext uri="{FF2B5EF4-FFF2-40B4-BE49-F238E27FC236}">
                      <a16:creationId xmlns:a16="http://schemas.microsoft.com/office/drawing/2014/main" id="{276359E9-8801-E790-17E1-C098CA5CCF85}"/>
                    </a:ext>
                  </a:extLst>
                </p:cNvPr>
                <p:cNvPicPr/>
                <p:nvPr/>
              </p:nvPicPr>
              <p:blipFill>
                <a:blip r:embed="rId180"/>
                <a:stretch>
                  <a:fillRect/>
                </a:stretch>
              </p:blipFill>
              <p:spPr>
                <a:xfrm>
                  <a:off x="8144838" y="1856413"/>
                  <a:ext cx="11808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54" name="Ink 53">
                  <a:extLst>
                    <a:ext uri="{FF2B5EF4-FFF2-40B4-BE49-F238E27FC236}">
                      <a16:creationId xmlns:a16="http://schemas.microsoft.com/office/drawing/2014/main" id="{EA7B36A4-0654-150E-47D7-D25D301FE400}"/>
                    </a:ext>
                  </a:extLst>
                </p14:cNvPr>
                <p14:cNvContentPartPr/>
                <p14:nvPr/>
              </p14:nvContentPartPr>
              <p14:xfrm>
                <a:off x="8363358" y="1786213"/>
                <a:ext cx="86760" cy="339120"/>
              </p14:xfrm>
            </p:contentPart>
          </mc:Choice>
          <mc:Fallback>
            <p:pic>
              <p:nvPicPr>
                <p:cNvPr id="54" name="Ink 53">
                  <a:extLst>
                    <a:ext uri="{FF2B5EF4-FFF2-40B4-BE49-F238E27FC236}">
                      <a16:creationId xmlns:a16="http://schemas.microsoft.com/office/drawing/2014/main" id="{EA7B36A4-0654-150E-47D7-D25D301FE400}"/>
                    </a:ext>
                  </a:extLst>
                </p:cNvPr>
                <p:cNvPicPr/>
                <p:nvPr/>
              </p:nvPicPr>
              <p:blipFill>
                <a:blip r:embed="rId182"/>
                <a:stretch>
                  <a:fillRect/>
                </a:stretch>
              </p:blipFill>
              <p:spPr>
                <a:xfrm>
                  <a:off x="8354718" y="1777573"/>
                  <a:ext cx="104400" cy="35676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38917" name="Ink 38916">
                  <a:extLst>
                    <a:ext uri="{FF2B5EF4-FFF2-40B4-BE49-F238E27FC236}">
                      <a16:creationId xmlns:a16="http://schemas.microsoft.com/office/drawing/2014/main" id="{469FBDDE-5460-3DDA-48EF-083F0CD82404}"/>
                    </a:ext>
                  </a:extLst>
                </p14:cNvPr>
                <p14:cNvContentPartPr/>
                <p14:nvPr/>
              </p14:nvContentPartPr>
              <p14:xfrm>
                <a:off x="9155358" y="1888093"/>
                <a:ext cx="124200" cy="244440"/>
              </p14:xfrm>
            </p:contentPart>
          </mc:Choice>
          <mc:Fallback>
            <p:pic>
              <p:nvPicPr>
                <p:cNvPr id="38917" name="Ink 38916">
                  <a:extLst>
                    <a:ext uri="{FF2B5EF4-FFF2-40B4-BE49-F238E27FC236}">
                      <a16:creationId xmlns:a16="http://schemas.microsoft.com/office/drawing/2014/main" id="{469FBDDE-5460-3DDA-48EF-083F0CD82404}"/>
                    </a:ext>
                  </a:extLst>
                </p:cNvPr>
                <p:cNvPicPr/>
                <p:nvPr/>
              </p:nvPicPr>
              <p:blipFill>
                <a:blip r:embed="rId184"/>
                <a:stretch>
                  <a:fillRect/>
                </a:stretch>
              </p:blipFill>
              <p:spPr>
                <a:xfrm>
                  <a:off x="9146718" y="1879093"/>
                  <a:ext cx="14184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38918" name="Ink 38917">
                  <a:extLst>
                    <a:ext uri="{FF2B5EF4-FFF2-40B4-BE49-F238E27FC236}">
                      <a16:creationId xmlns:a16="http://schemas.microsoft.com/office/drawing/2014/main" id="{3425F44B-D398-41C7-1DE1-EC90891F2D0D}"/>
                    </a:ext>
                  </a:extLst>
                </p14:cNvPr>
                <p14:cNvContentPartPr/>
                <p14:nvPr/>
              </p14:nvContentPartPr>
              <p14:xfrm>
                <a:off x="9345438" y="1912933"/>
                <a:ext cx="30240" cy="125640"/>
              </p14:xfrm>
            </p:contentPart>
          </mc:Choice>
          <mc:Fallback>
            <p:pic>
              <p:nvPicPr>
                <p:cNvPr id="38918" name="Ink 38917">
                  <a:extLst>
                    <a:ext uri="{FF2B5EF4-FFF2-40B4-BE49-F238E27FC236}">
                      <a16:creationId xmlns:a16="http://schemas.microsoft.com/office/drawing/2014/main" id="{3425F44B-D398-41C7-1DE1-EC90891F2D0D}"/>
                    </a:ext>
                  </a:extLst>
                </p:cNvPr>
                <p:cNvPicPr/>
                <p:nvPr/>
              </p:nvPicPr>
              <p:blipFill>
                <a:blip r:embed="rId186"/>
                <a:stretch>
                  <a:fillRect/>
                </a:stretch>
              </p:blipFill>
              <p:spPr>
                <a:xfrm>
                  <a:off x="9336438" y="1903933"/>
                  <a:ext cx="4788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38919" name="Ink 38918">
                  <a:extLst>
                    <a:ext uri="{FF2B5EF4-FFF2-40B4-BE49-F238E27FC236}">
                      <a16:creationId xmlns:a16="http://schemas.microsoft.com/office/drawing/2014/main" id="{AA268500-8866-3484-670A-9712832A724F}"/>
                    </a:ext>
                  </a:extLst>
                </p14:cNvPr>
                <p14:cNvContentPartPr/>
                <p14:nvPr/>
              </p14:nvContentPartPr>
              <p14:xfrm>
                <a:off x="9324198" y="1848493"/>
                <a:ext cx="123840" cy="80280"/>
              </p14:xfrm>
            </p:contentPart>
          </mc:Choice>
          <mc:Fallback>
            <p:pic>
              <p:nvPicPr>
                <p:cNvPr id="38919" name="Ink 38918">
                  <a:extLst>
                    <a:ext uri="{FF2B5EF4-FFF2-40B4-BE49-F238E27FC236}">
                      <a16:creationId xmlns:a16="http://schemas.microsoft.com/office/drawing/2014/main" id="{AA268500-8866-3484-670A-9712832A724F}"/>
                    </a:ext>
                  </a:extLst>
                </p:cNvPr>
                <p:cNvPicPr/>
                <p:nvPr/>
              </p:nvPicPr>
              <p:blipFill>
                <a:blip r:embed="rId188"/>
                <a:stretch>
                  <a:fillRect/>
                </a:stretch>
              </p:blipFill>
              <p:spPr>
                <a:xfrm>
                  <a:off x="9315198" y="1839853"/>
                  <a:ext cx="14148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38920" name="Ink 38919">
                  <a:extLst>
                    <a:ext uri="{FF2B5EF4-FFF2-40B4-BE49-F238E27FC236}">
                      <a16:creationId xmlns:a16="http://schemas.microsoft.com/office/drawing/2014/main" id="{24214C8A-6635-8B90-E1AC-1164E613D032}"/>
                    </a:ext>
                  </a:extLst>
                </p14:cNvPr>
                <p14:cNvContentPartPr/>
                <p14:nvPr/>
              </p14:nvContentPartPr>
              <p14:xfrm>
                <a:off x="9358398" y="1931293"/>
                <a:ext cx="93240" cy="42840"/>
              </p14:xfrm>
            </p:contentPart>
          </mc:Choice>
          <mc:Fallback>
            <p:pic>
              <p:nvPicPr>
                <p:cNvPr id="38920" name="Ink 38919">
                  <a:extLst>
                    <a:ext uri="{FF2B5EF4-FFF2-40B4-BE49-F238E27FC236}">
                      <a16:creationId xmlns:a16="http://schemas.microsoft.com/office/drawing/2014/main" id="{24214C8A-6635-8B90-E1AC-1164E613D032}"/>
                    </a:ext>
                  </a:extLst>
                </p:cNvPr>
                <p:cNvPicPr/>
                <p:nvPr/>
              </p:nvPicPr>
              <p:blipFill>
                <a:blip r:embed="rId190"/>
                <a:stretch>
                  <a:fillRect/>
                </a:stretch>
              </p:blipFill>
              <p:spPr>
                <a:xfrm>
                  <a:off x="9349758" y="1922293"/>
                  <a:ext cx="11088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38921" name="Ink 38920">
                  <a:extLst>
                    <a:ext uri="{FF2B5EF4-FFF2-40B4-BE49-F238E27FC236}">
                      <a16:creationId xmlns:a16="http://schemas.microsoft.com/office/drawing/2014/main" id="{9859EB6E-6622-8E42-FF68-7355808B4D30}"/>
                    </a:ext>
                  </a:extLst>
                </p14:cNvPr>
                <p14:cNvContentPartPr/>
                <p14:nvPr/>
              </p14:nvContentPartPr>
              <p14:xfrm>
                <a:off x="9368838" y="1976653"/>
                <a:ext cx="120240" cy="83880"/>
              </p14:xfrm>
            </p:contentPart>
          </mc:Choice>
          <mc:Fallback>
            <p:pic>
              <p:nvPicPr>
                <p:cNvPr id="38921" name="Ink 38920">
                  <a:extLst>
                    <a:ext uri="{FF2B5EF4-FFF2-40B4-BE49-F238E27FC236}">
                      <a16:creationId xmlns:a16="http://schemas.microsoft.com/office/drawing/2014/main" id="{9859EB6E-6622-8E42-FF68-7355808B4D30}"/>
                    </a:ext>
                  </a:extLst>
                </p:cNvPr>
                <p:cNvPicPr/>
                <p:nvPr/>
              </p:nvPicPr>
              <p:blipFill>
                <a:blip r:embed="rId192"/>
                <a:stretch>
                  <a:fillRect/>
                </a:stretch>
              </p:blipFill>
              <p:spPr>
                <a:xfrm>
                  <a:off x="9360198" y="1967653"/>
                  <a:ext cx="1378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38922" name="Ink 38921">
                  <a:extLst>
                    <a:ext uri="{FF2B5EF4-FFF2-40B4-BE49-F238E27FC236}">
                      <a16:creationId xmlns:a16="http://schemas.microsoft.com/office/drawing/2014/main" id="{90F4986B-80FA-A7D9-4BC3-8C9BC0F0778A}"/>
                    </a:ext>
                  </a:extLst>
                </p14:cNvPr>
                <p14:cNvContentPartPr/>
                <p14:nvPr/>
              </p14:nvContentPartPr>
              <p14:xfrm>
                <a:off x="9568998" y="1849933"/>
                <a:ext cx="60120" cy="124560"/>
              </p14:xfrm>
            </p:contentPart>
          </mc:Choice>
          <mc:Fallback>
            <p:pic>
              <p:nvPicPr>
                <p:cNvPr id="38922" name="Ink 38921">
                  <a:extLst>
                    <a:ext uri="{FF2B5EF4-FFF2-40B4-BE49-F238E27FC236}">
                      <a16:creationId xmlns:a16="http://schemas.microsoft.com/office/drawing/2014/main" id="{90F4986B-80FA-A7D9-4BC3-8C9BC0F0778A}"/>
                    </a:ext>
                  </a:extLst>
                </p:cNvPr>
                <p:cNvPicPr/>
                <p:nvPr/>
              </p:nvPicPr>
              <p:blipFill>
                <a:blip r:embed="rId194"/>
                <a:stretch>
                  <a:fillRect/>
                </a:stretch>
              </p:blipFill>
              <p:spPr>
                <a:xfrm>
                  <a:off x="9560358" y="1841293"/>
                  <a:ext cx="7776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38923" name="Ink 38922">
                  <a:extLst>
                    <a:ext uri="{FF2B5EF4-FFF2-40B4-BE49-F238E27FC236}">
                      <a16:creationId xmlns:a16="http://schemas.microsoft.com/office/drawing/2014/main" id="{6F9FE833-B81D-517F-DC2B-279F30A29038}"/>
                    </a:ext>
                  </a:extLst>
                </p14:cNvPr>
                <p14:cNvContentPartPr/>
                <p14:nvPr/>
              </p14:nvContentPartPr>
              <p14:xfrm>
                <a:off x="9574758" y="1805653"/>
                <a:ext cx="108000" cy="137160"/>
              </p14:xfrm>
            </p:contentPart>
          </mc:Choice>
          <mc:Fallback>
            <p:pic>
              <p:nvPicPr>
                <p:cNvPr id="38923" name="Ink 38922">
                  <a:extLst>
                    <a:ext uri="{FF2B5EF4-FFF2-40B4-BE49-F238E27FC236}">
                      <a16:creationId xmlns:a16="http://schemas.microsoft.com/office/drawing/2014/main" id="{6F9FE833-B81D-517F-DC2B-279F30A29038}"/>
                    </a:ext>
                  </a:extLst>
                </p:cNvPr>
                <p:cNvPicPr/>
                <p:nvPr/>
              </p:nvPicPr>
              <p:blipFill>
                <a:blip r:embed="rId196"/>
                <a:stretch>
                  <a:fillRect/>
                </a:stretch>
              </p:blipFill>
              <p:spPr>
                <a:xfrm>
                  <a:off x="9566118" y="1797013"/>
                  <a:ext cx="12564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38924" name="Ink 38923">
                  <a:extLst>
                    <a:ext uri="{FF2B5EF4-FFF2-40B4-BE49-F238E27FC236}">
                      <a16:creationId xmlns:a16="http://schemas.microsoft.com/office/drawing/2014/main" id="{C4C7B267-6F51-C57C-7C4D-EF5B7780BA1B}"/>
                    </a:ext>
                  </a:extLst>
                </p14:cNvPr>
                <p14:cNvContentPartPr/>
                <p14:nvPr/>
              </p14:nvContentPartPr>
              <p14:xfrm>
                <a:off x="9702558" y="1721413"/>
                <a:ext cx="110160" cy="380880"/>
              </p14:xfrm>
            </p:contentPart>
          </mc:Choice>
          <mc:Fallback>
            <p:pic>
              <p:nvPicPr>
                <p:cNvPr id="38924" name="Ink 38923">
                  <a:extLst>
                    <a:ext uri="{FF2B5EF4-FFF2-40B4-BE49-F238E27FC236}">
                      <a16:creationId xmlns:a16="http://schemas.microsoft.com/office/drawing/2014/main" id="{C4C7B267-6F51-C57C-7C4D-EF5B7780BA1B}"/>
                    </a:ext>
                  </a:extLst>
                </p:cNvPr>
                <p:cNvPicPr/>
                <p:nvPr/>
              </p:nvPicPr>
              <p:blipFill>
                <a:blip r:embed="rId198"/>
                <a:stretch>
                  <a:fillRect/>
                </a:stretch>
              </p:blipFill>
              <p:spPr>
                <a:xfrm>
                  <a:off x="9693918" y="1712773"/>
                  <a:ext cx="12780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38926" name="Ink 38925">
                  <a:extLst>
                    <a:ext uri="{FF2B5EF4-FFF2-40B4-BE49-F238E27FC236}">
                      <a16:creationId xmlns:a16="http://schemas.microsoft.com/office/drawing/2014/main" id="{0E0F8C45-9E26-E989-F7FA-FBBDDDF4031A}"/>
                    </a:ext>
                  </a:extLst>
                </p14:cNvPr>
                <p14:cNvContentPartPr/>
                <p14:nvPr/>
              </p14:nvContentPartPr>
              <p14:xfrm>
                <a:off x="9620478" y="1921573"/>
                <a:ext cx="59400" cy="150840"/>
              </p14:xfrm>
            </p:contentPart>
          </mc:Choice>
          <mc:Fallback>
            <p:pic>
              <p:nvPicPr>
                <p:cNvPr id="38926" name="Ink 38925">
                  <a:extLst>
                    <a:ext uri="{FF2B5EF4-FFF2-40B4-BE49-F238E27FC236}">
                      <a16:creationId xmlns:a16="http://schemas.microsoft.com/office/drawing/2014/main" id="{0E0F8C45-9E26-E989-F7FA-FBBDDDF4031A}"/>
                    </a:ext>
                  </a:extLst>
                </p:cNvPr>
                <p:cNvPicPr/>
                <p:nvPr/>
              </p:nvPicPr>
              <p:blipFill>
                <a:blip r:embed="rId200"/>
                <a:stretch>
                  <a:fillRect/>
                </a:stretch>
              </p:blipFill>
              <p:spPr>
                <a:xfrm>
                  <a:off x="9611838" y="1912573"/>
                  <a:ext cx="7704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38928" name="Ink 38927">
                  <a:extLst>
                    <a:ext uri="{FF2B5EF4-FFF2-40B4-BE49-F238E27FC236}">
                      <a16:creationId xmlns:a16="http://schemas.microsoft.com/office/drawing/2014/main" id="{6A77CE38-5E02-3C1A-6D11-9F92D4D405D0}"/>
                    </a:ext>
                  </a:extLst>
                </p14:cNvPr>
                <p14:cNvContentPartPr/>
                <p14:nvPr/>
              </p14:nvContentPartPr>
              <p14:xfrm>
                <a:off x="8494038" y="1379773"/>
                <a:ext cx="74160" cy="312840"/>
              </p14:xfrm>
            </p:contentPart>
          </mc:Choice>
          <mc:Fallback>
            <p:pic>
              <p:nvPicPr>
                <p:cNvPr id="38928" name="Ink 38927">
                  <a:extLst>
                    <a:ext uri="{FF2B5EF4-FFF2-40B4-BE49-F238E27FC236}">
                      <a16:creationId xmlns:a16="http://schemas.microsoft.com/office/drawing/2014/main" id="{6A77CE38-5E02-3C1A-6D11-9F92D4D405D0}"/>
                    </a:ext>
                  </a:extLst>
                </p:cNvPr>
                <p:cNvPicPr/>
                <p:nvPr/>
              </p:nvPicPr>
              <p:blipFill>
                <a:blip r:embed="rId202"/>
                <a:stretch>
                  <a:fillRect/>
                </a:stretch>
              </p:blipFill>
              <p:spPr>
                <a:xfrm>
                  <a:off x="8485398" y="1371133"/>
                  <a:ext cx="91800" cy="33048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38929" name="Ink 38928">
                  <a:extLst>
                    <a:ext uri="{FF2B5EF4-FFF2-40B4-BE49-F238E27FC236}">
                      <a16:creationId xmlns:a16="http://schemas.microsoft.com/office/drawing/2014/main" id="{FC3C7E3A-595F-1258-5051-42102D144B2B}"/>
                    </a:ext>
                  </a:extLst>
                </p14:cNvPr>
                <p14:cNvContentPartPr/>
                <p14:nvPr/>
              </p14:nvContentPartPr>
              <p14:xfrm>
                <a:off x="8419158" y="1587853"/>
                <a:ext cx="154440" cy="64080"/>
              </p14:xfrm>
            </p:contentPart>
          </mc:Choice>
          <mc:Fallback>
            <p:pic>
              <p:nvPicPr>
                <p:cNvPr id="38929" name="Ink 38928">
                  <a:extLst>
                    <a:ext uri="{FF2B5EF4-FFF2-40B4-BE49-F238E27FC236}">
                      <a16:creationId xmlns:a16="http://schemas.microsoft.com/office/drawing/2014/main" id="{FC3C7E3A-595F-1258-5051-42102D144B2B}"/>
                    </a:ext>
                  </a:extLst>
                </p:cNvPr>
                <p:cNvPicPr/>
                <p:nvPr/>
              </p:nvPicPr>
              <p:blipFill>
                <a:blip r:embed="rId204"/>
                <a:stretch>
                  <a:fillRect/>
                </a:stretch>
              </p:blipFill>
              <p:spPr>
                <a:xfrm>
                  <a:off x="8410158" y="1579213"/>
                  <a:ext cx="17208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38930" name="Ink 38929">
                  <a:extLst>
                    <a:ext uri="{FF2B5EF4-FFF2-40B4-BE49-F238E27FC236}">
                      <a16:creationId xmlns:a16="http://schemas.microsoft.com/office/drawing/2014/main" id="{EC4FDBBA-C6F8-2743-2CF7-36A647739C25}"/>
                    </a:ext>
                  </a:extLst>
                </p14:cNvPr>
                <p14:cNvContentPartPr/>
                <p14:nvPr/>
              </p14:nvContentPartPr>
              <p14:xfrm>
                <a:off x="8616438" y="1424413"/>
                <a:ext cx="266400" cy="230760"/>
              </p14:xfrm>
            </p:contentPart>
          </mc:Choice>
          <mc:Fallback>
            <p:pic>
              <p:nvPicPr>
                <p:cNvPr id="38930" name="Ink 38929">
                  <a:extLst>
                    <a:ext uri="{FF2B5EF4-FFF2-40B4-BE49-F238E27FC236}">
                      <a16:creationId xmlns:a16="http://schemas.microsoft.com/office/drawing/2014/main" id="{EC4FDBBA-C6F8-2743-2CF7-36A647739C25}"/>
                    </a:ext>
                  </a:extLst>
                </p:cNvPr>
                <p:cNvPicPr/>
                <p:nvPr/>
              </p:nvPicPr>
              <p:blipFill>
                <a:blip r:embed="rId206"/>
                <a:stretch>
                  <a:fillRect/>
                </a:stretch>
              </p:blipFill>
              <p:spPr>
                <a:xfrm>
                  <a:off x="8607438" y="1415773"/>
                  <a:ext cx="284040" cy="24840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38931" name="Ink 38930">
                  <a:extLst>
                    <a:ext uri="{FF2B5EF4-FFF2-40B4-BE49-F238E27FC236}">
                      <a16:creationId xmlns:a16="http://schemas.microsoft.com/office/drawing/2014/main" id="{B0FCC6E1-4524-8411-C262-7301D4A97C6C}"/>
                    </a:ext>
                  </a:extLst>
                </p14:cNvPr>
                <p14:cNvContentPartPr/>
                <p14:nvPr/>
              </p14:nvContentPartPr>
              <p14:xfrm>
                <a:off x="8810838" y="1478053"/>
                <a:ext cx="79560" cy="47160"/>
              </p14:xfrm>
            </p:contentPart>
          </mc:Choice>
          <mc:Fallback>
            <p:pic>
              <p:nvPicPr>
                <p:cNvPr id="38931" name="Ink 38930">
                  <a:extLst>
                    <a:ext uri="{FF2B5EF4-FFF2-40B4-BE49-F238E27FC236}">
                      <a16:creationId xmlns:a16="http://schemas.microsoft.com/office/drawing/2014/main" id="{B0FCC6E1-4524-8411-C262-7301D4A97C6C}"/>
                    </a:ext>
                  </a:extLst>
                </p:cNvPr>
                <p:cNvPicPr/>
                <p:nvPr/>
              </p:nvPicPr>
              <p:blipFill>
                <a:blip r:embed="rId208"/>
                <a:stretch>
                  <a:fillRect/>
                </a:stretch>
              </p:blipFill>
              <p:spPr>
                <a:xfrm>
                  <a:off x="8801838" y="1469413"/>
                  <a:ext cx="97200" cy="6480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38932" name="Ink 38931">
                  <a:extLst>
                    <a:ext uri="{FF2B5EF4-FFF2-40B4-BE49-F238E27FC236}">
                      <a16:creationId xmlns:a16="http://schemas.microsoft.com/office/drawing/2014/main" id="{EB91609B-EDC6-8867-64CA-F60CCF7EE800}"/>
                    </a:ext>
                  </a:extLst>
                </p14:cNvPr>
                <p14:cNvContentPartPr/>
                <p14:nvPr/>
              </p14:nvContentPartPr>
              <p14:xfrm>
                <a:off x="8951958" y="1402813"/>
                <a:ext cx="215280" cy="118080"/>
              </p14:xfrm>
            </p:contentPart>
          </mc:Choice>
          <mc:Fallback>
            <p:pic>
              <p:nvPicPr>
                <p:cNvPr id="38932" name="Ink 38931">
                  <a:extLst>
                    <a:ext uri="{FF2B5EF4-FFF2-40B4-BE49-F238E27FC236}">
                      <a16:creationId xmlns:a16="http://schemas.microsoft.com/office/drawing/2014/main" id="{EB91609B-EDC6-8867-64CA-F60CCF7EE800}"/>
                    </a:ext>
                  </a:extLst>
                </p:cNvPr>
                <p:cNvPicPr/>
                <p:nvPr/>
              </p:nvPicPr>
              <p:blipFill>
                <a:blip r:embed="rId210"/>
                <a:stretch>
                  <a:fillRect/>
                </a:stretch>
              </p:blipFill>
              <p:spPr>
                <a:xfrm>
                  <a:off x="8942958" y="1393813"/>
                  <a:ext cx="2329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38934" name="Ink 38933">
                  <a:extLst>
                    <a:ext uri="{FF2B5EF4-FFF2-40B4-BE49-F238E27FC236}">
                      <a16:creationId xmlns:a16="http://schemas.microsoft.com/office/drawing/2014/main" id="{1009C35E-71D7-E2A0-76A9-C1AC3B07E834}"/>
                    </a:ext>
                  </a:extLst>
                </p14:cNvPr>
                <p14:cNvContentPartPr/>
                <p14:nvPr/>
              </p14:nvContentPartPr>
              <p14:xfrm>
                <a:off x="8214318" y="2349973"/>
                <a:ext cx="140040" cy="175680"/>
              </p14:xfrm>
            </p:contentPart>
          </mc:Choice>
          <mc:Fallback>
            <p:pic>
              <p:nvPicPr>
                <p:cNvPr id="38934" name="Ink 38933">
                  <a:extLst>
                    <a:ext uri="{FF2B5EF4-FFF2-40B4-BE49-F238E27FC236}">
                      <a16:creationId xmlns:a16="http://schemas.microsoft.com/office/drawing/2014/main" id="{1009C35E-71D7-E2A0-76A9-C1AC3B07E834}"/>
                    </a:ext>
                  </a:extLst>
                </p:cNvPr>
                <p:cNvPicPr/>
                <p:nvPr/>
              </p:nvPicPr>
              <p:blipFill>
                <a:blip r:embed="rId212"/>
                <a:stretch>
                  <a:fillRect/>
                </a:stretch>
              </p:blipFill>
              <p:spPr>
                <a:xfrm>
                  <a:off x="8205318" y="2341333"/>
                  <a:ext cx="15768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38935" name="Ink 38934">
                  <a:extLst>
                    <a:ext uri="{FF2B5EF4-FFF2-40B4-BE49-F238E27FC236}">
                      <a16:creationId xmlns:a16="http://schemas.microsoft.com/office/drawing/2014/main" id="{60C219D1-92C0-3AE8-3DF5-F10CBF933A04}"/>
                    </a:ext>
                  </a:extLst>
                </p14:cNvPr>
                <p14:cNvContentPartPr/>
                <p14:nvPr/>
              </p14:nvContentPartPr>
              <p14:xfrm>
                <a:off x="8616438" y="2416933"/>
                <a:ext cx="488160" cy="46440"/>
              </p14:xfrm>
            </p:contentPart>
          </mc:Choice>
          <mc:Fallback>
            <p:pic>
              <p:nvPicPr>
                <p:cNvPr id="38935" name="Ink 38934">
                  <a:extLst>
                    <a:ext uri="{FF2B5EF4-FFF2-40B4-BE49-F238E27FC236}">
                      <a16:creationId xmlns:a16="http://schemas.microsoft.com/office/drawing/2014/main" id="{60C219D1-92C0-3AE8-3DF5-F10CBF933A04}"/>
                    </a:ext>
                  </a:extLst>
                </p:cNvPr>
                <p:cNvPicPr/>
                <p:nvPr/>
              </p:nvPicPr>
              <p:blipFill>
                <a:blip r:embed="rId214"/>
                <a:stretch>
                  <a:fillRect/>
                </a:stretch>
              </p:blipFill>
              <p:spPr>
                <a:xfrm>
                  <a:off x="8607798" y="2407933"/>
                  <a:ext cx="50580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38936" name="Ink 38935">
                  <a:extLst>
                    <a:ext uri="{FF2B5EF4-FFF2-40B4-BE49-F238E27FC236}">
                      <a16:creationId xmlns:a16="http://schemas.microsoft.com/office/drawing/2014/main" id="{B81EC887-86CC-43A6-BE4B-9AA5873B8965}"/>
                    </a:ext>
                  </a:extLst>
                </p14:cNvPr>
                <p14:cNvContentPartPr/>
                <p14:nvPr/>
              </p14:nvContentPartPr>
              <p14:xfrm>
                <a:off x="9038358" y="2357533"/>
                <a:ext cx="120600" cy="137520"/>
              </p14:xfrm>
            </p:contentPart>
          </mc:Choice>
          <mc:Fallback>
            <p:pic>
              <p:nvPicPr>
                <p:cNvPr id="38936" name="Ink 38935">
                  <a:extLst>
                    <a:ext uri="{FF2B5EF4-FFF2-40B4-BE49-F238E27FC236}">
                      <a16:creationId xmlns:a16="http://schemas.microsoft.com/office/drawing/2014/main" id="{B81EC887-86CC-43A6-BE4B-9AA5873B8965}"/>
                    </a:ext>
                  </a:extLst>
                </p:cNvPr>
                <p:cNvPicPr/>
                <p:nvPr/>
              </p:nvPicPr>
              <p:blipFill>
                <a:blip r:embed="rId216"/>
                <a:stretch>
                  <a:fillRect/>
                </a:stretch>
              </p:blipFill>
              <p:spPr>
                <a:xfrm>
                  <a:off x="9029718" y="2348893"/>
                  <a:ext cx="13824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38937" name="Ink 38936">
                  <a:extLst>
                    <a:ext uri="{FF2B5EF4-FFF2-40B4-BE49-F238E27FC236}">
                      <a16:creationId xmlns:a16="http://schemas.microsoft.com/office/drawing/2014/main" id="{D2DACD6D-E6E4-7DD9-A3B7-8CB11E872ECA}"/>
                    </a:ext>
                  </a:extLst>
                </p14:cNvPr>
                <p14:cNvContentPartPr/>
                <p14:nvPr/>
              </p14:nvContentPartPr>
              <p14:xfrm>
                <a:off x="9048438" y="2394253"/>
                <a:ext cx="46440" cy="93240"/>
              </p14:xfrm>
            </p:contentPart>
          </mc:Choice>
          <mc:Fallback>
            <p:pic>
              <p:nvPicPr>
                <p:cNvPr id="38937" name="Ink 38936">
                  <a:extLst>
                    <a:ext uri="{FF2B5EF4-FFF2-40B4-BE49-F238E27FC236}">
                      <a16:creationId xmlns:a16="http://schemas.microsoft.com/office/drawing/2014/main" id="{D2DACD6D-E6E4-7DD9-A3B7-8CB11E872ECA}"/>
                    </a:ext>
                  </a:extLst>
                </p:cNvPr>
                <p:cNvPicPr/>
                <p:nvPr/>
              </p:nvPicPr>
              <p:blipFill>
                <a:blip r:embed="rId218"/>
                <a:stretch>
                  <a:fillRect/>
                </a:stretch>
              </p:blipFill>
              <p:spPr>
                <a:xfrm>
                  <a:off x="9039438" y="2385613"/>
                  <a:ext cx="6408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38938" name="Ink 38937">
                  <a:extLst>
                    <a:ext uri="{FF2B5EF4-FFF2-40B4-BE49-F238E27FC236}">
                      <a16:creationId xmlns:a16="http://schemas.microsoft.com/office/drawing/2014/main" id="{A25906EF-54D1-314C-70C1-F3809842A41A}"/>
                    </a:ext>
                  </a:extLst>
                </p14:cNvPr>
                <p14:cNvContentPartPr/>
                <p14:nvPr/>
              </p14:nvContentPartPr>
              <p14:xfrm>
                <a:off x="9388278" y="2313253"/>
                <a:ext cx="46800" cy="192960"/>
              </p14:xfrm>
            </p:contentPart>
          </mc:Choice>
          <mc:Fallback>
            <p:pic>
              <p:nvPicPr>
                <p:cNvPr id="38938" name="Ink 38937">
                  <a:extLst>
                    <a:ext uri="{FF2B5EF4-FFF2-40B4-BE49-F238E27FC236}">
                      <a16:creationId xmlns:a16="http://schemas.microsoft.com/office/drawing/2014/main" id="{A25906EF-54D1-314C-70C1-F3809842A41A}"/>
                    </a:ext>
                  </a:extLst>
                </p:cNvPr>
                <p:cNvPicPr/>
                <p:nvPr/>
              </p:nvPicPr>
              <p:blipFill>
                <a:blip r:embed="rId220"/>
                <a:stretch>
                  <a:fillRect/>
                </a:stretch>
              </p:blipFill>
              <p:spPr>
                <a:xfrm>
                  <a:off x="9379638" y="2304613"/>
                  <a:ext cx="6444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38939" name="Ink 38938">
                  <a:extLst>
                    <a:ext uri="{FF2B5EF4-FFF2-40B4-BE49-F238E27FC236}">
                      <a16:creationId xmlns:a16="http://schemas.microsoft.com/office/drawing/2014/main" id="{64B29FB8-8162-AA04-9135-C9FFF3B0192A}"/>
                    </a:ext>
                  </a:extLst>
                </p14:cNvPr>
                <p14:cNvContentPartPr/>
                <p14:nvPr/>
              </p14:nvContentPartPr>
              <p14:xfrm>
                <a:off x="9361638" y="2281573"/>
                <a:ext cx="158760" cy="154440"/>
              </p14:xfrm>
            </p:contentPart>
          </mc:Choice>
          <mc:Fallback>
            <p:pic>
              <p:nvPicPr>
                <p:cNvPr id="38939" name="Ink 38938">
                  <a:extLst>
                    <a:ext uri="{FF2B5EF4-FFF2-40B4-BE49-F238E27FC236}">
                      <a16:creationId xmlns:a16="http://schemas.microsoft.com/office/drawing/2014/main" id="{64B29FB8-8162-AA04-9135-C9FFF3B0192A}"/>
                    </a:ext>
                  </a:extLst>
                </p:cNvPr>
                <p:cNvPicPr/>
                <p:nvPr/>
              </p:nvPicPr>
              <p:blipFill>
                <a:blip r:embed="rId222"/>
                <a:stretch>
                  <a:fillRect/>
                </a:stretch>
              </p:blipFill>
              <p:spPr>
                <a:xfrm>
                  <a:off x="9352638" y="2272573"/>
                  <a:ext cx="17640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38941" name="Ink 38940">
                  <a:extLst>
                    <a:ext uri="{FF2B5EF4-FFF2-40B4-BE49-F238E27FC236}">
                      <a16:creationId xmlns:a16="http://schemas.microsoft.com/office/drawing/2014/main" id="{FBB072E6-3E7A-09A9-981F-2322B374FF13}"/>
                    </a:ext>
                  </a:extLst>
                </p14:cNvPr>
                <p14:cNvContentPartPr/>
                <p14:nvPr/>
              </p14:nvContentPartPr>
              <p14:xfrm>
                <a:off x="8701398" y="2618173"/>
                <a:ext cx="84600" cy="115920"/>
              </p14:xfrm>
            </p:contentPart>
          </mc:Choice>
          <mc:Fallback>
            <p:pic>
              <p:nvPicPr>
                <p:cNvPr id="38941" name="Ink 38940">
                  <a:extLst>
                    <a:ext uri="{FF2B5EF4-FFF2-40B4-BE49-F238E27FC236}">
                      <a16:creationId xmlns:a16="http://schemas.microsoft.com/office/drawing/2014/main" id="{FBB072E6-3E7A-09A9-981F-2322B374FF13}"/>
                    </a:ext>
                  </a:extLst>
                </p:cNvPr>
                <p:cNvPicPr/>
                <p:nvPr/>
              </p:nvPicPr>
              <p:blipFill>
                <a:blip r:embed="rId224"/>
                <a:stretch>
                  <a:fillRect/>
                </a:stretch>
              </p:blipFill>
              <p:spPr>
                <a:xfrm>
                  <a:off x="8692758" y="2609533"/>
                  <a:ext cx="10224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38942" name="Ink 38941">
                  <a:extLst>
                    <a:ext uri="{FF2B5EF4-FFF2-40B4-BE49-F238E27FC236}">
                      <a16:creationId xmlns:a16="http://schemas.microsoft.com/office/drawing/2014/main" id="{77C33C50-3250-4710-CB4C-60BD6561495F}"/>
                    </a:ext>
                  </a:extLst>
                </p14:cNvPr>
                <p14:cNvContentPartPr/>
                <p14:nvPr/>
              </p14:nvContentPartPr>
              <p14:xfrm>
                <a:off x="8787798" y="2547973"/>
                <a:ext cx="60840" cy="176040"/>
              </p14:xfrm>
            </p:contentPart>
          </mc:Choice>
          <mc:Fallback>
            <p:pic>
              <p:nvPicPr>
                <p:cNvPr id="38942" name="Ink 38941">
                  <a:extLst>
                    <a:ext uri="{FF2B5EF4-FFF2-40B4-BE49-F238E27FC236}">
                      <a16:creationId xmlns:a16="http://schemas.microsoft.com/office/drawing/2014/main" id="{77C33C50-3250-4710-CB4C-60BD6561495F}"/>
                    </a:ext>
                  </a:extLst>
                </p:cNvPr>
                <p:cNvPicPr/>
                <p:nvPr/>
              </p:nvPicPr>
              <p:blipFill>
                <a:blip r:embed="rId226"/>
                <a:stretch>
                  <a:fillRect/>
                </a:stretch>
              </p:blipFill>
              <p:spPr>
                <a:xfrm>
                  <a:off x="8778798" y="2538973"/>
                  <a:ext cx="7848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38943" name="Ink 38942">
                  <a:extLst>
                    <a:ext uri="{FF2B5EF4-FFF2-40B4-BE49-F238E27FC236}">
                      <a16:creationId xmlns:a16="http://schemas.microsoft.com/office/drawing/2014/main" id="{8520EA6A-5A49-4D1D-C4CF-FCCAE6CD6146}"/>
                    </a:ext>
                  </a:extLst>
                </p14:cNvPr>
                <p14:cNvContentPartPr/>
                <p14:nvPr/>
              </p14:nvContentPartPr>
              <p14:xfrm>
                <a:off x="8871678" y="2641213"/>
                <a:ext cx="96840" cy="94320"/>
              </p14:xfrm>
            </p:contentPart>
          </mc:Choice>
          <mc:Fallback>
            <p:pic>
              <p:nvPicPr>
                <p:cNvPr id="38943" name="Ink 38942">
                  <a:extLst>
                    <a:ext uri="{FF2B5EF4-FFF2-40B4-BE49-F238E27FC236}">
                      <a16:creationId xmlns:a16="http://schemas.microsoft.com/office/drawing/2014/main" id="{8520EA6A-5A49-4D1D-C4CF-FCCAE6CD6146}"/>
                    </a:ext>
                  </a:extLst>
                </p:cNvPr>
                <p:cNvPicPr/>
                <p:nvPr/>
              </p:nvPicPr>
              <p:blipFill>
                <a:blip r:embed="rId228"/>
                <a:stretch>
                  <a:fillRect/>
                </a:stretch>
              </p:blipFill>
              <p:spPr>
                <a:xfrm>
                  <a:off x="8863038" y="2632573"/>
                  <a:ext cx="11448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38944" name="Ink 38943">
                  <a:extLst>
                    <a:ext uri="{FF2B5EF4-FFF2-40B4-BE49-F238E27FC236}">
                      <a16:creationId xmlns:a16="http://schemas.microsoft.com/office/drawing/2014/main" id="{BF4DC45B-CFE0-15E8-CE06-3C89CD2A320D}"/>
                    </a:ext>
                  </a:extLst>
                </p14:cNvPr>
                <p14:cNvContentPartPr/>
                <p14:nvPr/>
              </p14:nvContentPartPr>
              <p14:xfrm>
                <a:off x="9012798" y="2604493"/>
                <a:ext cx="141120" cy="111600"/>
              </p14:xfrm>
            </p:contentPart>
          </mc:Choice>
          <mc:Fallback>
            <p:pic>
              <p:nvPicPr>
                <p:cNvPr id="38944" name="Ink 38943">
                  <a:extLst>
                    <a:ext uri="{FF2B5EF4-FFF2-40B4-BE49-F238E27FC236}">
                      <a16:creationId xmlns:a16="http://schemas.microsoft.com/office/drawing/2014/main" id="{BF4DC45B-CFE0-15E8-CE06-3C89CD2A320D}"/>
                    </a:ext>
                  </a:extLst>
                </p:cNvPr>
                <p:cNvPicPr/>
                <p:nvPr/>
              </p:nvPicPr>
              <p:blipFill>
                <a:blip r:embed="rId230"/>
                <a:stretch>
                  <a:fillRect/>
                </a:stretch>
              </p:blipFill>
              <p:spPr>
                <a:xfrm>
                  <a:off x="9003798" y="2595853"/>
                  <a:ext cx="15876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38946" name="Ink 38945">
                  <a:extLst>
                    <a:ext uri="{FF2B5EF4-FFF2-40B4-BE49-F238E27FC236}">
                      <a16:creationId xmlns:a16="http://schemas.microsoft.com/office/drawing/2014/main" id="{C695F0B4-D57F-1CCB-696D-76B17874288C}"/>
                    </a:ext>
                  </a:extLst>
                </p14:cNvPr>
                <p14:cNvContentPartPr/>
                <p14:nvPr/>
              </p14:nvContentPartPr>
              <p14:xfrm>
                <a:off x="10494198" y="1795573"/>
                <a:ext cx="25200" cy="200520"/>
              </p14:xfrm>
            </p:contentPart>
          </mc:Choice>
          <mc:Fallback>
            <p:pic>
              <p:nvPicPr>
                <p:cNvPr id="38946" name="Ink 38945">
                  <a:extLst>
                    <a:ext uri="{FF2B5EF4-FFF2-40B4-BE49-F238E27FC236}">
                      <a16:creationId xmlns:a16="http://schemas.microsoft.com/office/drawing/2014/main" id="{C695F0B4-D57F-1CCB-696D-76B17874288C}"/>
                    </a:ext>
                  </a:extLst>
                </p:cNvPr>
                <p:cNvPicPr/>
                <p:nvPr/>
              </p:nvPicPr>
              <p:blipFill>
                <a:blip r:embed="rId232"/>
                <a:stretch>
                  <a:fillRect/>
                </a:stretch>
              </p:blipFill>
              <p:spPr>
                <a:xfrm>
                  <a:off x="10485558" y="1786933"/>
                  <a:ext cx="4284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38947" name="Ink 38946">
                  <a:extLst>
                    <a:ext uri="{FF2B5EF4-FFF2-40B4-BE49-F238E27FC236}">
                      <a16:creationId xmlns:a16="http://schemas.microsoft.com/office/drawing/2014/main" id="{F4DECCD3-F315-D451-6AB1-E87A9EB7B47F}"/>
                    </a:ext>
                  </a:extLst>
                </p14:cNvPr>
                <p14:cNvContentPartPr/>
                <p14:nvPr/>
              </p14:nvContentPartPr>
              <p14:xfrm>
                <a:off x="10448478" y="1778653"/>
                <a:ext cx="194760" cy="146160"/>
              </p14:xfrm>
            </p:contentPart>
          </mc:Choice>
          <mc:Fallback>
            <p:pic>
              <p:nvPicPr>
                <p:cNvPr id="38947" name="Ink 38946">
                  <a:extLst>
                    <a:ext uri="{FF2B5EF4-FFF2-40B4-BE49-F238E27FC236}">
                      <a16:creationId xmlns:a16="http://schemas.microsoft.com/office/drawing/2014/main" id="{F4DECCD3-F315-D451-6AB1-E87A9EB7B47F}"/>
                    </a:ext>
                  </a:extLst>
                </p:cNvPr>
                <p:cNvPicPr/>
                <p:nvPr/>
              </p:nvPicPr>
              <p:blipFill>
                <a:blip r:embed="rId234"/>
                <a:stretch>
                  <a:fillRect/>
                </a:stretch>
              </p:blipFill>
              <p:spPr>
                <a:xfrm>
                  <a:off x="10439838" y="1770013"/>
                  <a:ext cx="2124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38956" name="Ink 38955">
                  <a:extLst>
                    <a:ext uri="{FF2B5EF4-FFF2-40B4-BE49-F238E27FC236}">
                      <a16:creationId xmlns:a16="http://schemas.microsoft.com/office/drawing/2014/main" id="{FFBD5FFB-FD92-FF55-2F4F-2451E4618359}"/>
                    </a:ext>
                  </a:extLst>
                </p14:cNvPr>
                <p14:cNvContentPartPr/>
                <p14:nvPr/>
              </p14:nvContentPartPr>
              <p14:xfrm>
                <a:off x="10548918" y="2627893"/>
                <a:ext cx="481680" cy="249480"/>
              </p14:xfrm>
            </p:contentPart>
          </mc:Choice>
          <mc:Fallback>
            <p:pic>
              <p:nvPicPr>
                <p:cNvPr id="38956" name="Ink 38955">
                  <a:extLst>
                    <a:ext uri="{FF2B5EF4-FFF2-40B4-BE49-F238E27FC236}">
                      <a16:creationId xmlns:a16="http://schemas.microsoft.com/office/drawing/2014/main" id="{FFBD5FFB-FD92-FF55-2F4F-2451E4618359}"/>
                    </a:ext>
                  </a:extLst>
                </p:cNvPr>
                <p:cNvPicPr/>
                <p:nvPr/>
              </p:nvPicPr>
              <p:blipFill>
                <a:blip r:embed="rId236"/>
                <a:stretch>
                  <a:fillRect/>
                </a:stretch>
              </p:blipFill>
              <p:spPr>
                <a:xfrm>
                  <a:off x="10540278" y="2618893"/>
                  <a:ext cx="49932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38957" name="Ink 38956">
                  <a:extLst>
                    <a:ext uri="{FF2B5EF4-FFF2-40B4-BE49-F238E27FC236}">
                      <a16:creationId xmlns:a16="http://schemas.microsoft.com/office/drawing/2014/main" id="{AA961A2F-F212-45BF-D5C1-CDCB089EF236}"/>
                    </a:ext>
                  </a:extLst>
                </p14:cNvPr>
                <p14:cNvContentPartPr/>
                <p14:nvPr/>
              </p14:nvContentPartPr>
              <p14:xfrm>
                <a:off x="10996398" y="2634733"/>
                <a:ext cx="53640" cy="139680"/>
              </p14:xfrm>
            </p:contentPart>
          </mc:Choice>
          <mc:Fallback>
            <p:pic>
              <p:nvPicPr>
                <p:cNvPr id="38957" name="Ink 38956">
                  <a:extLst>
                    <a:ext uri="{FF2B5EF4-FFF2-40B4-BE49-F238E27FC236}">
                      <a16:creationId xmlns:a16="http://schemas.microsoft.com/office/drawing/2014/main" id="{AA961A2F-F212-45BF-D5C1-CDCB089EF236}"/>
                    </a:ext>
                  </a:extLst>
                </p:cNvPr>
                <p:cNvPicPr/>
                <p:nvPr/>
              </p:nvPicPr>
              <p:blipFill>
                <a:blip r:embed="rId238"/>
                <a:stretch>
                  <a:fillRect/>
                </a:stretch>
              </p:blipFill>
              <p:spPr>
                <a:xfrm>
                  <a:off x="10987398" y="2625733"/>
                  <a:ext cx="7128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38958" name="Ink 38957">
                  <a:extLst>
                    <a:ext uri="{FF2B5EF4-FFF2-40B4-BE49-F238E27FC236}">
                      <a16:creationId xmlns:a16="http://schemas.microsoft.com/office/drawing/2014/main" id="{3FF85DC2-806A-FD3F-79AA-3ED27ECA8960}"/>
                    </a:ext>
                  </a:extLst>
                </p14:cNvPr>
                <p14:cNvContentPartPr/>
                <p14:nvPr/>
              </p14:nvContentPartPr>
              <p14:xfrm>
                <a:off x="10981278" y="2648773"/>
                <a:ext cx="140760" cy="51480"/>
              </p14:xfrm>
            </p:contentPart>
          </mc:Choice>
          <mc:Fallback>
            <p:pic>
              <p:nvPicPr>
                <p:cNvPr id="38958" name="Ink 38957">
                  <a:extLst>
                    <a:ext uri="{FF2B5EF4-FFF2-40B4-BE49-F238E27FC236}">
                      <a16:creationId xmlns:a16="http://schemas.microsoft.com/office/drawing/2014/main" id="{3FF85DC2-806A-FD3F-79AA-3ED27ECA8960}"/>
                    </a:ext>
                  </a:extLst>
                </p:cNvPr>
                <p:cNvPicPr/>
                <p:nvPr/>
              </p:nvPicPr>
              <p:blipFill>
                <a:blip r:embed="rId240"/>
                <a:stretch>
                  <a:fillRect/>
                </a:stretch>
              </p:blipFill>
              <p:spPr>
                <a:xfrm>
                  <a:off x="10972278" y="2640133"/>
                  <a:ext cx="15840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38959" name="Ink 38958">
                  <a:extLst>
                    <a:ext uri="{FF2B5EF4-FFF2-40B4-BE49-F238E27FC236}">
                      <a16:creationId xmlns:a16="http://schemas.microsoft.com/office/drawing/2014/main" id="{838DEBCF-2AF6-53D8-D840-4366E7C4B6E8}"/>
                    </a:ext>
                  </a:extLst>
                </p14:cNvPr>
                <p14:cNvContentPartPr/>
                <p14:nvPr/>
              </p14:nvContentPartPr>
              <p14:xfrm>
                <a:off x="11141118" y="2549773"/>
                <a:ext cx="94680" cy="88560"/>
              </p14:xfrm>
            </p:contentPart>
          </mc:Choice>
          <mc:Fallback>
            <p:pic>
              <p:nvPicPr>
                <p:cNvPr id="38959" name="Ink 38958">
                  <a:extLst>
                    <a:ext uri="{FF2B5EF4-FFF2-40B4-BE49-F238E27FC236}">
                      <a16:creationId xmlns:a16="http://schemas.microsoft.com/office/drawing/2014/main" id="{838DEBCF-2AF6-53D8-D840-4366E7C4B6E8}"/>
                    </a:ext>
                  </a:extLst>
                </p:cNvPr>
                <p:cNvPicPr/>
                <p:nvPr/>
              </p:nvPicPr>
              <p:blipFill>
                <a:blip r:embed="rId242"/>
                <a:stretch>
                  <a:fillRect/>
                </a:stretch>
              </p:blipFill>
              <p:spPr>
                <a:xfrm>
                  <a:off x="11132478" y="2540773"/>
                  <a:ext cx="1123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38960" name="Ink 38959">
                  <a:extLst>
                    <a:ext uri="{FF2B5EF4-FFF2-40B4-BE49-F238E27FC236}">
                      <a16:creationId xmlns:a16="http://schemas.microsoft.com/office/drawing/2014/main" id="{33501914-4C67-F609-2958-052108A48CE3}"/>
                    </a:ext>
                  </a:extLst>
                </p14:cNvPr>
                <p14:cNvContentPartPr/>
                <p14:nvPr/>
              </p14:nvContentPartPr>
              <p14:xfrm>
                <a:off x="11287998" y="2306413"/>
                <a:ext cx="307440" cy="213120"/>
              </p14:xfrm>
            </p:contentPart>
          </mc:Choice>
          <mc:Fallback>
            <p:pic>
              <p:nvPicPr>
                <p:cNvPr id="38960" name="Ink 38959">
                  <a:extLst>
                    <a:ext uri="{FF2B5EF4-FFF2-40B4-BE49-F238E27FC236}">
                      <a16:creationId xmlns:a16="http://schemas.microsoft.com/office/drawing/2014/main" id="{33501914-4C67-F609-2958-052108A48CE3}"/>
                    </a:ext>
                  </a:extLst>
                </p:cNvPr>
                <p:cNvPicPr/>
                <p:nvPr/>
              </p:nvPicPr>
              <p:blipFill>
                <a:blip r:embed="rId244"/>
                <a:stretch>
                  <a:fillRect/>
                </a:stretch>
              </p:blipFill>
              <p:spPr>
                <a:xfrm>
                  <a:off x="11278998" y="2297413"/>
                  <a:ext cx="32508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38961" name="Ink 38960">
                  <a:extLst>
                    <a:ext uri="{FF2B5EF4-FFF2-40B4-BE49-F238E27FC236}">
                      <a16:creationId xmlns:a16="http://schemas.microsoft.com/office/drawing/2014/main" id="{021DE231-5A06-0E25-5F92-357458623925}"/>
                    </a:ext>
                  </a:extLst>
                </p14:cNvPr>
                <p14:cNvContentPartPr/>
                <p14:nvPr/>
              </p14:nvContentPartPr>
              <p14:xfrm>
                <a:off x="11227878" y="2847853"/>
                <a:ext cx="119160" cy="266760"/>
              </p14:xfrm>
            </p:contentPart>
          </mc:Choice>
          <mc:Fallback>
            <p:pic>
              <p:nvPicPr>
                <p:cNvPr id="38961" name="Ink 38960">
                  <a:extLst>
                    <a:ext uri="{FF2B5EF4-FFF2-40B4-BE49-F238E27FC236}">
                      <a16:creationId xmlns:a16="http://schemas.microsoft.com/office/drawing/2014/main" id="{021DE231-5A06-0E25-5F92-357458623925}"/>
                    </a:ext>
                  </a:extLst>
                </p:cNvPr>
                <p:cNvPicPr/>
                <p:nvPr/>
              </p:nvPicPr>
              <p:blipFill>
                <a:blip r:embed="rId246"/>
                <a:stretch>
                  <a:fillRect/>
                </a:stretch>
              </p:blipFill>
              <p:spPr>
                <a:xfrm>
                  <a:off x="11219238" y="2839213"/>
                  <a:ext cx="13680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38962" name="Ink 38961">
                  <a:extLst>
                    <a:ext uri="{FF2B5EF4-FFF2-40B4-BE49-F238E27FC236}">
                      <a16:creationId xmlns:a16="http://schemas.microsoft.com/office/drawing/2014/main" id="{8393FA56-109E-B3CD-900D-7C64167164E4}"/>
                    </a:ext>
                  </a:extLst>
                </p14:cNvPr>
                <p14:cNvContentPartPr/>
                <p14:nvPr/>
              </p14:nvContentPartPr>
              <p14:xfrm>
                <a:off x="11320398" y="2789173"/>
                <a:ext cx="275400" cy="202320"/>
              </p14:xfrm>
            </p:contentPart>
          </mc:Choice>
          <mc:Fallback>
            <p:pic>
              <p:nvPicPr>
                <p:cNvPr id="38962" name="Ink 38961">
                  <a:extLst>
                    <a:ext uri="{FF2B5EF4-FFF2-40B4-BE49-F238E27FC236}">
                      <a16:creationId xmlns:a16="http://schemas.microsoft.com/office/drawing/2014/main" id="{8393FA56-109E-B3CD-900D-7C64167164E4}"/>
                    </a:ext>
                  </a:extLst>
                </p:cNvPr>
                <p:cNvPicPr/>
                <p:nvPr/>
              </p:nvPicPr>
              <p:blipFill>
                <a:blip r:embed="rId248"/>
                <a:stretch>
                  <a:fillRect/>
                </a:stretch>
              </p:blipFill>
              <p:spPr>
                <a:xfrm>
                  <a:off x="11311758" y="2780173"/>
                  <a:ext cx="29304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38963" name="Ink 38962">
                  <a:extLst>
                    <a:ext uri="{FF2B5EF4-FFF2-40B4-BE49-F238E27FC236}">
                      <a16:creationId xmlns:a16="http://schemas.microsoft.com/office/drawing/2014/main" id="{39D6DE04-62CB-6F70-B8D1-4BA394FD7AA0}"/>
                    </a:ext>
                  </a:extLst>
                </p14:cNvPr>
                <p14:cNvContentPartPr/>
                <p14:nvPr/>
              </p14:nvContentPartPr>
              <p14:xfrm>
                <a:off x="11504718" y="2759293"/>
                <a:ext cx="34200" cy="34560"/>
              </p14:xfrm>
            </p:contentPart>
          </mc:Choice>
          <mc:Fallback>
            <p:pic>
              <p:nvPicPr>
                <p:cNvPr id="38963" name="Ink 38962">
                  <a:extLst>
                    <a:ext uri="{FF2B5EF4-FFF2-40B4-BE49-F238E27FC236}">
                      <a16:creationId xmlns:a16="http://schemas.microsoft.com/office/drawing/2014/main" id="{39D6DE04-62CB-6F70-B8D1-4BA394FD7AA0}"/>
                    </a:ext>
                  </a:extLst>
                </p:cNvPr>
                <p:cNvPicPr/>
                <p:nvPr/>
              </p:nvPicPr>
              <p:blipFill>
                <a:blip r:embed="rId250"/>
                <a:stretch>
                  <a:fillRect/>
                </a:stretch>
              </p:blipFill>
              <p:spPr>
                <a:xfrm>
                  <a:off x="11495718" y="2750293"/>
                  <a:ext cx="5184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38964" name="Ink 38963">
                  <a:extLst>
                    <a:ext uri="{FF2B5EF4-FFF2-40B4-BE49-F238E27FC236}">
                      <a16:creationId xmlns:a16="http://schemas.microsoft.com/office/drawing/2014/main" id="{6F977024-DE06-DFA6-F3E7-498BD1CD5CCE}"/>
                    </a:ext>
                  </a:extLst>
                </p14:cNvPr>
                <p14:cNvContentPartPr/>
                <p14:nvPr/>
              </p14:nvContentPartPr>
              <p14:xfrm>
                <a:off x="11642238" y="2771533"/>
                <a:ext cx="169920" cy="123120"/>
              </p14:xfrm>
            </p:contentPart>
          </mc:Choice>
          <mc:Fallback>
            <p:pic>
              <p:nvPicPr>
                <p:cNvPr id="38964" name="Ink 38963">
                  <a:extLst>
                    <a:ext uri="{FF2B5EF4-FFF2-40B4-BE49-F238E27FC236}">
                      <a16:creationId xmlns:a16="http://schemas.microsoft.com/office/drawing/2014/main" id="{6F977024-DE06-DFA6-F3E7-498BD1CD5CCE}"/>
                    </a:ext>
                  </a:extLst>
                </p:cNvPr>
                <p:cNvPicPr/>
                <p:nvPr/>
              </p:nvPicPr>
              <p:blipFill>
                <a:blip r:embed="rId252"/>
                <a:stretch>
                  <a:fillRect/>
                </a:stretch>
              </p:blipFill>
              <p:spPr>
                <a:xfrm>
                  <a:off x="11633598" y="2762893"/>
                  <a:ext cx="18756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38965" name="Ink 38964">
                  <a:extLst>
                    <a:ext uri="{FF2B5EF4-FFF2-40B4-BE49-F238E27FC236}">
                      <a16:creationId xmlns:a16="http://schemas.microsoft.com/office/drawing/2014/main" id="{6D83CCD9-63CB-C1F1-CB31-8D1F5D6A3163}"/>
                    </a:ext>
                  </a:extLst>
                </p14:cNvPr>
                <p14:cNvContentPartPr/>
                <p14:nvPr/>
              </p14:nvContentPartPr>
              <p14:xfrm>
                <a:off x="11853558" y="2348893"/>
                <a:ext cx="475920" cy="414720"/>
              </p14:xfrm>
            </p:contentPart>
          </mc:Choice>
          <mc:Fallback>
            <p:pic>
              <p:nvPicPr>
                <p:cNvPr id="38965" name="Ink 38964">
                  <a:extLst>
                    <a:ext uri="{FF2B5EF4-FFF2-40B4-BE49-F238E27FC236}">
                      <a16:creationId xmlns:a16="http://schemas.microsoft.com/office/drawing/2014/main" id="{6D83CCD9-63CB-C1F1-CB31-8D1F5D6A3163}"/>
                    </a:ext>
                  </a:extLst>
                </p:cNvPr>
                <p:cNvPicPr/>
                <p:nvPr/>
              </p:nvPicPr>
              <p:blipFill>
                <a:blip r:embed="rId254"/>
                <a:stretch>
                  <a:fillRect/>
                </a:stretch>
              </p:blipFill>
              <p:spPr>
                <a:xfrm>
                  <a:off x="11844918" y="2339893"/>
                  <a:ext cx="493560" cy="43236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39007" name="Ink 39006">
                  <a:extLst>
                    <a:ext uri="{FF2B5EF4-FFF2-40B4-BE49-F238E27FC236}">
                      <a16:creationId xmlns:a16="http://schemas.microsoft.com/office/drawing/2014/main" id="{604A768E-64CD-7F68-BBAC-D9A203B9C46F}"/>
                    </a:ext>
                  </a:extLst>
                </p14:cNvPr>
                <p14:cNvContentPartPr/>
                <p14:nvPr/>
              </p14:nvContentPartPr>
              <p14:xfrm>
                <a:off x="9739278" y="2305693"/>
                <a:ext cx="883800" cy="798840"/>
              </p14:xfrm>
            </p:contentPart>
          </mc:Choice>
          <mc:Fallback>
            <p:pic>
              <p:nvPicPr>
                <p:cNvPr id="39007" name="Ink 39006">
                  <a:extLst>
                    <a:ext uri="{FF2B5EF4-FFF2-40B4-BE49-F238E27FC236}">
                      <a16:creationId xmlns:a16="http://schemas.microsoft.com/office/drawing/2014/main" id="{604A768E-64CD-7F68-BBAC-D9A203B9C46F}"/>
                    </a:ext>
                  </a:extLst>
                </p:cNvPr>
                <p:cNvPicPr/>
                <p:nvPr/>
              </p:nvPicPr>
              <p:blipFill>
                <a:blip r:embed="rId256"/>
                <a:stretch>
                  <a:fillRect/>
                </a:stretch>
              </p:blipFill>
              <p:spPr>
                <a:xfrm>
                  <a:off x="9730638" y="2297053"/>
                  <a:ext cx="901440" cy="81648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39008" name="Ink 39007">
                  <a:extLst>
                    <a:ext uri="{FF2B5EF4-FFF2-40B4-BE49-F238E27FC236}">
                      <a16:creationId xmlns:a16="http://schemas.microsoft.com/office/drawing/2014/main" id="{AD52549C-E025-4593-C933-44B59F1DAD2C}"/>
                    </a:ext>
                  </a:extLst>
                </p14:cNvPr>
                <p14:cNvContentPartPr/>
                <p14:nvPr/>
              </p14:nvContentPartPr>
              <p14:xfrm>
                <a:off x="10775358" y="2144773"/>
                <a:ext cx="159840" cy="129600"/>
              </p14:xfrm>
            </p:contentPart>
          </mc:Choice>
          <mc:Fallback>
            <p:pic>
              <p:nvPicPr>
                <p:cNvPr id="39008" name="Ink 39007">
                  <a:extLst>
                    <a:ext uri="{FF2B5EF4-FFF2-40B4-BE49-F238E27FC236}">
                      <a16:creationId xmlns:a16="http://schemas.microsoft.com/office/drawing/2014/main" id="{AD52549C-E025-4593-C933-44B59F1DAD2C}"/>
                    </a:ext>
                  </a:extLst>
                </p:cNvPr>
                <p:cNvPicPr/>
                <p:nvPr/>
              </p:nvPicPr>
              <p:blipFill>
                <a:blip r:embed="rId258"/>
                <a:stretch>
                  <a:fillRect/>
                </a:stretch>
              </p:blipFill>
              <p:spPr>
                <a:xfrm>
                  <a:off x="10766718" y="2135773"/>
                  <a:ext cx="1774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39009" name="Ink 39008">
                  <a:extLst>
                    <a:ext uri="{FF2B5EF4-FFF2-40B4-BE49-F238E27FC236}">
                      <a16:creationId xmlns:a16="http://schemas.microsoft.com/office/drawing/2014/main" id="{E69E0531-F726-98EB-D307-FF26FE7BB68B}"/>
                    </a:ext>
                  </a:extLst>
                </p14:cNvPr>
                <p14:cNvContentPartPr/>
                <p14:nvPr/>
              </p14:nvContentPartPr>
              <p14:xfrm>
                <a:off x="10913598" y="1915093"/>
                <a:ext cx="211680" cy="240120"/>
              </p14:xfrm>
            </p:contentPart>
          </mc:Choice>
          <mc:Fallback>
            <p:pic>
              <p:nvPicPr>
                <p:cNvPr id="39009" name="Ink 39008">
                  <a:extLst>
                    <a:ext uri="{FF2B5EF4-FFF2-40B4-BE49-F238E27FC236}">
                      <a16:creationId xmlns:a16="http://schemas.microsoft.com/office/drawing/2014/main" id="{E69E0531-F726-98EB-D307-FF26FE7BB68B}"/>
                    </a:ext>
                  </a:extLst>
                </p:cNvPr>
                <p:cNvPicPr/>
                <p:nvPr/>
              </p:nvPicPr>
              <p:blipFill>
                <a:blip r:embed="rId260"/>
                <a:stretch>
                  <a:fillRect/>
                </a:stretch>
              </p:blipFill>
              <p:spPr>
                <a:xfrm>
                  <a:off x="10904598" y="1906453"/>
                  <a:ext cx="22932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39010" name="Ink 39009">
                  <a:extLst>
                    <a:ext uri="{FF2B5EF4-FFF2-40B4-BE49-F238E27FC236}">
                      <a16:creationId xmlns:a16="http://schemas.microsoft.com/office/drawing/2014/main" id="{3B702310-AA96-17AC-2342-12EF49D4D010}"/>
                    </a:ext>
                  </a:extLst>
                </p14:cNvPr>
                <p14:cNvContentPartPr/>
                <p14:nvPr/>
              </p14:nvContentPartPr>
              <p14:xfrm>
                <a:off x="11138238" y="1826173"/>
                <a:ext cx="228240" cy="181800"/>
              </p14:xfrm>
            </p:contentPart>
          </mc:Choice>
          <mc:Fallback>
            <p:pic>
              <p:nvPicPr>
                <p:cNvPr id="39010" name="Ink 39009">
                  <a:extLst>
                    <a:ext uri="{FF2B5EF4-FFF2-40B4-BE49-F238E27FC236}">
                      <a16:creationId xmlns:a16="http://schemas.microsoft.com/office/drawing/2014/main" id="{3B702310-AA96-17AC-2342-12EF49D4D010}"/>
                    </a:ext>
                  </a:extLst>
                </p:cNvPr>
                <p:cNvPicPr/>
                <p:nvPr/>
              </p:nvPicPr>
              <p:blipFill>
                <a:blip r:embed="rId262"/>
                <a:stretch>
                  <a:fillRect/>
                </a:stretch>
              </p:blipFill>
              <p:spPr>
                <a:xfrm>
                  <a:off x="11129598" y="1817533"/>
                  <a:ext cx="24588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39011" name="Ink 39010">
                  <a:extLst>
                    <a:ext uri="{FF2B5EF4-FFF2-40B4-BE49-F238E27FC236}">
                      <a16:creationId xmlns:a16="http://schemas.microsoft.com/office/drawing/2014/main" id="{C98E328C-0D75-14BF-9545-572797A81058}"/>
                    </a:ext>
                  </a:extLst>
                </p14:cNvPr>
                <p14:cNvContentPartPr/>
                <p14:nvPr/>
              </p14:nvContentPartPr>
              <p14:xfrm>
                <a:off x="11401038" y="1698013"/>
                <a:ext cx="173160" cy="289800"/>
              </p14:xfrm>
            </p:contentPart>
          </mc:Choice>
          <mc:Fallback>
            <p:pic>
              <p:nvPicPr>
                <p:cNvPr id="39011" name="Ink 39010">
                  <a:extLst>
                    <a:ext uri="{FF2B5EF4-FFF2-40B4-BE49-F238E27FC236}">
                      <a16:creationId xmlns:a16="http://schemas.microsoft.com/office/drawing/2014/main" id="{C98E328C-0D75-14BF-9545-572797A81058}"/>
                    </a:ext>
                  </a:extLst>
                </p:cNvPr>
                <p:cNvPicPr/>
                <p:nvPr/>
              </p:nvPicPr>
              <p:blipFill>
                <a:blip r:embed="rId264"/>
                <a:stretch>
                  <a:fillRect/>
                </a:stretch>
              </p:blipFill>
              <p:spPr>
                <a:xfrm>
                  <a:off x="11392038" y="1689373"/>
                  <a:ext cx="19080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39012" name="Ink 39011">
                  <a:extLst>
                    <a:ext uri="{FF2B5EF4-FFF2-40B4-BE49-F238E27FC236}">
                      <a16:creationId xmlns:a16="http://schemas.microsoft.com/office/drawing/2014/main" id="{6830184D-596E-D3EA-CCAB-BFDAD99AA2A4}"/>
                    </a:ext>
                  </a:extLst>
                </p14:cNvPr>
                <p14:cNvContentPartPr/>
                <p14:nvPr/>
              </p14:nvContentPartPr>
              <p14:xfrm>
                <a:off x="11685078" y="1447093"/>
                <a:ext cx="246240" cy="171360"/>
              </p14:xfrm>
            </p:contentPart>
          </mc:Choice>
          <mc:Fallback>
            <p:pic>
              <p:nvPicPr>
                <p:cNvPr id="39012" name="Ink 39011">
                  <a:extLst>
                    <a:ext uri="{FF2B5EF4-FFF2-40B4-BE49-F238E27FC236}">
                      <a16:creationId xmlns:a16="http://schemas.microsoft.com/office/drawing/2014/main" id="{6830184D-596E-D3EA-CCAB-BFDAD99AA2A4}"/>
                    </a:ext>
                  </a:extLst>
                </p:cNvPr>
                <p:cNvPicPr/>
                <p:nvPr/>
              </p:nvPicPr>
              <p:blipFill>
                <a:blip r:embed="rId266"/>
                <a:stretch>
                  <a:fillRect/>
                </a:stretch>
              </p:blipFill>
              <p:spPr>
                <a:xfrm>
                  <a:off x="11676438" y="1438093"/>
                  <a:ext cx="26388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39013" name="Ink 39012">
                  <a:extLst>
                    <a:ext uri="{FF2B5EF4-FFF2-40B4-BE49-F238E27FC236}">
                      <a16:creationId xmlns:a16="http://schemas.microsoft.com/office/drawing/2014/main" id="{68106390-EB72-CB78-9492-82A67C0EF4A0}"/>
                    </a:ext>
                  </a:extLst>
                </p14:cNvPr>
                <p14:cNvContentPartPr/>
                <p14:nvPr/>
              </p14:nvContentPartPr>
              <p14:xfrm>
                <a:off x="11747358" y="1329733"/>
                <a:ext cx="45720" cy="40320"/>
              </p14:xfrm>
            </p:contentPart>
          </mc:Choice>
          <mc:Fallback>
            <p:pic>
              <p:nvPicPr>
                <p:cNvPr id="39013" name="Ink 39012">
                  <a:extLst>
                    <a:ext uri="{FF2B5EF4-FFF2-40B4-BE49-F238E27FC236}">
                      <a16:creationId xmlns:a16="http://schemas.microsoft.com/office/drawing/2014/main" id="{68106390-EB72-CB78-9492-82A67C0EF4A0}"/>
                    </a:ext>
                  </a:extLst>
                </p:cNvPr>
                <p:cNvPicPr/>
                <p:nvPr/>
              </p:nvPicPr>
              <p:blipFill>
                <a:blip r:embed="rId268"/>
                <a:stretch>
                  <a:fillRect/>
                </a:stretch>
              </p:blipFill>
              <p:spPr>
                <a:xfrm>
                  <a:off x="11738358" y="1321093"/>
                  <a:ext cx="6336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39014" name="Ink 39013">
                  <a:extLst>
                    <a:ext uri="{FF2B5EF4-FFF2-40B4-BE49-F238E27FC236}">
                      <a16:creationId xmlns:a16="http://schemas.microsoft.com/office/drawing/2014/main" id="{665CF87B-FD74-B8C0-C949-86535B60DD8B}"/>
                    </a:ext>
                  </a:extLst>
                </p14:cNvPr>
                <p14:cNvContentPartPr/>
                <p14:nvPr/>
              </p14:nvContentPartPr>
              <p14:xfrm>
                <a:off x="12067398" y="1203733"/>
                <a:ext cx="105840" cy="174600"/>
              </p14:xfrm>
            </p:contentPart>
          </mc:Choice>
          <mc:Fallback>
            <p:pic>
              <p:nvPicPr>
                <p:cNvPr id="39014" name="Ink 39013">
                  <a:extLst>
                    <a:ext uri="{FF2B5EF4-FFF2-40B4-BE49-F238E27FC236}">
                      <a16:creationId xmlns:a16="http://schemas.microsoft.com/office/drawing/2014/main" id="{665CF87B-FD74-B8C0-C949-86535B60DD8B}"/>
                    </a:ext>
                  </a:extLst>
                </p:cNvPr>
                <p:cNvPicPr/>
                <p:nvPr/>
              </p:nvPicPr>
              <p:blipFill>
                <a:blip r:embed="rId270"/>
                <a:stretch>
                  <a:fillRect/>
                </a:stretch>
              </p:blipFill>
              <p:spPr>
                <a:xfrm>
                  <a:off x="12058398" y="1195093"/>
                  <a:ext cx="12348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39015" name="Ink 39014">
                  <a:extLst>
                    <a:ext uri="{FF2B5EF4-FFF2-40B4-BE49-F238E27FC236}">
                      <a16:creationId xmlns:a16="http://schemas.microsoft.com/office/drawing/2014/main" id="{0427C4CA-C532-2410-6F05-362EF29B2636}"/>
                    </a:ext>
                  </a:extLst>
                </p14:cNvPr>
                <p14:cNvContentPartPr/>
                <p14:nvPr/>
              </p14:nvContentPartPr>
              <p14:xfrm>
                <a:off x="12135078" y="962893"/>
                <a:ext cx="227520" cy="266400"/>
              </p14:xfrm>
            </p:contentPart>
          </mc:Choice>
          <mc:Fallback>
            <p:pic>
              <p:nvPicPr>
                <p:cNvPr id="39015" name="Ink 39014">
                  <a:extLst>
                    <a:ext uri="{FF2B5EF4-FFF2-40B4-BE49-F238E27FC236}">
                      <a16:creationId xmlns:a16="http://schemas.microsoft.com/office/drawing/2014/main" id="{0427C4CA-C532-2410-6F05-362EF29B2636}"/>
                    </a:ext>
                  </a:extLst>
                </p:cNvPr>
                <p:cNvPicPr/>
                <p:nvPr/>
              </p:nvPicPr>
              <p:blipFill>
                <a:blip r:embed="rId272"/>
                <a:stretch>
                  <a:fillRect/>
                </a:stretch>
              </p:blipFill>
              <p:spPr>
                <a:xfrm>
                  <a:off x="12126078" y="954253"/>
                  <a:ext cx="245160" cy="28404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39016" name="Ink 39015">
                  <a:extLst>
                    <a:ext uri="{FF2B5EF4-FFF2-40B4-BE49-F238E27FC236}">
                      <a16:creationId xmlns:a16="http://schemas.microsoft.com/office/drawing/2014/main" id="{82812BCD-D719-8869-2843-6CC8128992A7}"/>
                    </a:ext>
                  </a:extLst>
                </p14:cNvPr>
                <p14:cNvContentPartPr/>
                <p14:nvPr/>
              </p14:nvContentPartPr>
              <p14:xfrm>
                <a:off x="12344238" y="896293"/>
                <a:ext cx="280800" cy="279720"/>
              </p14:xfrm>
            </p:contentPart>
          </mc:Choice>
          <mc:Fallback>
            <p:pic>
              <p:nvPicPr>
                <p:cNvPr id="39016" name="Ink 39015">
                  <a:extLst>
                    <a:ext uri="{FF2B5EF4-FFF2-40B4-BE49-F238E27FC236}">
                      <a16:creationId xmlns:a16="http://schemas.microsoft.com/office/drawing/2014/main" id="{82812BCD-D719-8869-2843-6CC8128992A7}"/>
                    </a:ext>
                  </a:extLst>
                </p:cNvPr>
                <p:cNvPicPr/>
                <p:nvPr/>
              </p:nvPicPr>
              <p:blipFill>
                <a:blip r:embed="rId274"/>
                <a:stretch>
                  <a:fillRect/>
                </a:stretch>
              </p:blipFill>
              <p:spPr>
                <a:xfrm>
                  <a:off x="12335598" y="887293"/>
                  <a:ext cx="29844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39017" name="Ink 39016">
                  <a:extLst>
                    <a:ext uri="{FF2B5EF4-FFF2-40B4-BE49-F238E27FC236}">
                      <a16:creationId xmlns:a16="http://schemas.microsoft.com/office/drawing/2014/main" id="{08BA3541-F667-8FEA-5B0F-4A6667E7CAEE}"/>
                    </a:ext>
                  </a:extLst>
                </p14:cNvPr>
                <p14:cNvContentPartPr/>
                <p14:nvPr/>
              </p14:nvContentPartPr>
              <p14:xfrm>
                <a:off x="11708118" y="1773613"/>
                <a:ext cx="207000" cy="292680"/>
              </p14:xfrm>
            </p:contentPart>
          </mc:Choice>
          <mc:Fallback>
            <p:pic>
              <p:nvPicPr>
                <p:cNvPr id="39017" name="Ink 39016">
                  <a:extLst>
                    <a:ext uri="{FF2B5EF4-FFF2-40B4-BE49-F238E27FC236}">
                      <a16:creationId xmlns:a16="http://schemas.microsoft.com/office/drawing/2014/main" id="{08BA3541-F667-8FEA-5B0F-4A6667E7CAEE}"/>
                    </a:ext>
                  </a:extLst>
                </p:cNvPr>
                <p:cNvPicPr/>
                <p:nvPr/>
              </p:nvPicPr>
              <p:blipFill>
                <a:blip r:embed="rId276"/>
                <a:stretch>
                  <a:fillRect/>
                </a:stretch>
              </p:blipFill>
              <p:spPr>
                <a:xfrm>
                  <a:off x="11699118" y="1764973"/>
                  <a:ext cx="22464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39018" name="Ink 39017">
                  <a:extLst>
                    <a:ext uri="{FF2B5EF4-FFF2-40B4-BE49-F238E27FC236}">
                      <a16:creationId xmlns:a16="http://schemas.microsoft.com/office/drawing/2014/main" id="{5B5671B7-1D48-D436-C291-D5F220DB6E50}"/>
                    </a:ext>
                  </a:extLst>
                </p14:cNvPr>
                <p14:cNvContentPartPr/>
                <p14:nvPr/>
              </p14:nvContentPartPr>
              <p14:xfrm>
                <a:off x="11967318" y="1620613"/>
                <a:ext cx="331200" cy="202680"/>
              </p14:xfrm>
            </p:contentPart>
          </mc:Choice>
          <mc:Fallback>
            <p:pic>
              <p:nvPicPr>
                <p:cNvPr id="39018" name="Ink 39017">
                  <a:extLst>
                    <a:ext uri="{FF2B5EF4-FFF2-40B4-BE49-F238E27FC236}">
                      <a16:creationId xmlns:a16="http://schemas.microsoft.com/office/drawing/2014/main" id="{5B5671B7-1D48-D436-C291-D5F220DB6E50}"/>
                    </a:ext>
                  </a:extLst>
                </p:cNvPr>
                <p:cNvPicPr/>
                <p:nvPr/>
              </p:nvPicPr>
              <p:blipFill>
                <a:blip r:embed="rId278"/>
                <a:stretch>
                  <a:fillRect/>
                </a:stretch>
              </p:blipFill>
              <p:spPr>
                <a:xfrm>
                  <a:off x="11958318" y="1611973"/>
                  <a:ext cx="34884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39019" name="Ink 39018">
                  <a:extLst>
                    <a:ext uri="{FF2B5EF4-FFF2-40B4-BE49-F238E27FC236}">
                      <a16:creationId xmlns:a16="http://schemas.microsoft.com/office/drawing/2014/main" id="{3509FA1A-70B0-B063-B4AE-689DCB1C785F}"/>
                    </a:ext>
                  </a:extLst>
                </p14:cNvPr>
                <p14:cNvContentPartPr/>
                <p14:nvPr/>
              </p14:nvContentPartPr>
              <p14:xfrm>
                <a:off x="12337398" y="1524493"/>
                <a:ext cx="110160" cy="198000"/>
              </p14:xfrm>
            </p:contentPart>
          </mc:Choice>
          <mc:Fallback>
            <p:pic>
              <p:nvPicPr>
                <p:cNvPr id="39019" name="Ink 39018">
                  <a:extLst>
                    <a:ext uri="{FF2B5EF4-FFF2-40B4-BE49-F238E27FC236}">
                      <a16:creationId xmlns:a16="http://schemas.microsoft.com/office/drawing/2014/main" id="{3509FA1A-70B0-B063-B4AE-689DCB1C785F}"/>
                    </a:ext>
                  </a:extLst>
                </p:cNvPr>
                <p:cNvPicPr/>
                <p:nvPr/>
              </p:nvPicPr>
              <p:blipFill>
                <a:blip r:embed="rId280"/>
                <a:stretch>
                  <a:fillRect/>
                </a:stretch>
              </p:blipFill>
              <p:spPr>
                <a:xfrm>
                  <a:off x="12328398" y="1515853"/>
                  <a:ext cx="12780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39020" name="Ink 39019">
                  <a:extLst>
                    <a:ext uri="{FF2B5EF4-FFF2-40B4-BE49-F238E27FC236}">
                      <a16:creationId xmlns:a16="http://schemas.microsoft.com/office/drawing/2014/main" id="{A5FC2121-E2E8-4C50-88F1-AE3A587AF00F}"/>
                    </a:ext>
                  </a:extLst>
                </p14:cNvPr>
                <p14:cNvContentPartPr/>
                <p14:nvPr/>
              </p14:nvContentPartPr>
              <p14:xfrm>
                <a:off x="12445038" y="1115533"/>
                <a:ext cx="394560" cy="617400"/>
              </p14:xfrm>
            </p:contentPart>
          </mc:Choice>
          <mc:Fallback>
            <p:pic>
              <p:nvPicPr>
                <p:cNvPr id="39020" name="Ink 39019">
                  <a:extLst>
                    <a:ext uri="{FF2B5EF4-FFF2-40B4-BE49-F238E27FC236}">
                      <a16:creationId xmlns:a16="http://schemas.microsoft.com/office/drawing/2014/main" id="{A5FC2121-E2E8-4C50-88F1-AE3A587AF00F}"/>
                    </a:ext>
                  </a:extLst>
                </p:cNvPr>
                <p:cNvPicPr/>
                <p:nvPr/>
              </p:nvPicPr>
              <p:blipFill>
                <a:blip r:embed="rId282"/>
                <a:stretch>
                  <a:fillRect/>
                </a:stretch>
              </p:blipFill>
              <p:spPr>
                <a:xfrm>
                  <a:off x="12436038" y="1106893"/>
                  <a:ext cx="412200" cy="635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3">
            <p14:nvContentPartPr>
              <p14:cNvPr id="39022" name="Ink 39021">
                <a:extLst>
                  <a:ext uri="{FF2B5EF4-FFF2-40B4-BE49-F238E27FC236}">
                    <a16:creationId xmlns:a16="http://schemas.microsoft.com/office/drawing/2014/main" id="{D00B3E3D-E03C-797B-40BD-A0B13F158484}"/>
                  </a:ext>
                </a:extLst>
              </p14:cNvPr>
              <p14:cNvContentPartPr/>
              <p14:nvPr/>
            </p14:nvContentPartPr>
            <p14:xfrm>
              <a:off x="396918" y="6523453"/>
              <a:ext cx="1312560" cy="474840"/>
            </p14:xfrm>
          </p:contentPart>
        </mc:Choice>
        <mc:Fallback>
          <p:pic>
            <p:nvPicPr>
              <p:cNvPr id="39022" name="Ink 39021">
                <a:extLst>
                  <a:ext uri="{FF2B5EF4-FFF2-40B4-BE49-F238E27FC236}">
                    <a16:creationId xmlns:a16="http://schemas.microsoft.com/office/drawing/2014/main" id="{D00B3E3D-E03C-797B-40BD-A0B13F158484}"/>
                  </a:ext>
                </a:extLst>
              </p:cNvPr>
              <p:cNvPicPr/>
              <p:nvPr/>
            </p:nvPicPr>
            <p:blipFill>
              <a:blip r:embed="rId284"/>
              <a:stretch>
                <a:fillRect/>
              </a:stretch>
            </p:blipFill>
            <p:spPr>
              <a:xfrm>
                <a:off x="387918" y="6514813"/>
                <a:ext cx="1330200" cy="492480"/>
              </a:xfrm>
              <a:prstGeom prst="rect">
                <a:avLst/>
              </a:prstGeom>
            </p:spPr>
          </p:pic>
        </mc:Fallback>
      </mc:AlternateContent>
      <p:grpSp>
        <p:nvGrpSpPr>
          <p:cNvPr id="39026" name="Group 39025">
            <a:extLst>
              <a:ext uri="{FF2B5EF4-FFF2-40B4-BE49-F238E27FC236}">
                <a16:creationId xmlns:a16="http://schemas.microsoft.com/office/drawing/2014/main" id="{AF7D0942-B0C8-0925-21A7-23EE0A8B654F}"/>
              </a:ext>
            </a:extLst>
          </p:cNvPr>
          <p:cNvGrpSpPr/>
          <p:nvPr/>
        </p:nvGrpSpPr>
        <p:grpSpPr>
          <a:xfrm>
            <a:off x="5738598" y="4867093"/>
            <a:ext cx="351720" cy="415080"/>
            <a:chOff x="5738598" y="4867093"/>
            <a:chExt cx="351720" cy="415080"/>
          </a:xfrm>
        </p:grpSpPr>
        <mc:AlternateContent xmlns:mc="http://schemas.openxmlformats.org/markup-compatibility/2006">
          <mc:Choice xmlns:p14="http://schemas.microsoft.com/office/powerpoint/2010/main" Requires="p14">
            <p:contentPart p14:bwMode="auto" r:id="rId285">
              <p14:nvContentPartPr>
                <p14:cNvPr id="39023" name="Ink 39022">
                  <a:extLst>
                    <a:ext uri="{FF2B5EF4-FFF2-40B4-BE49-F238E27FC236}">
                      <a16:creationId xmlns:a16="http://schemas.microsoft.com/office/drawing/2014/main" id="{B2058622-99C9-2EAF-8215-14BA6EECFF86}"/>
                    </a:ext>
                  </a:extLst>
                </p14:cNvPr>
                <p14:cNvContentPartPr/>
                <p14:nvPr/>
              </p14:nvContentPartPr>
              <p14:xfrm>
                <a:off x="5837598" y="4956733"/>
                <a:ext cx="169560" cy="244440"/>
              </p14:xfrm>
            </p:contentPart>
          </mc:Choice>
          <mc:Fallback>
            <p:pic>
              <p:nvPicPr>
                <p:cNvPr id="39023" name="Ink 39022">
                  <a:extLst>
                    <a:ext uri="{FF2B5EF4-FFF2-40B4-BE49-F238E27FC236}">
                      <a16:creationId xmlns:a16="http://schemas.microsoft.com/office/drawing/2014/main" id="{B2058622-99C9-2EAF-8215-14BA6EECFF86}"/>
                    </a:ext>
                  </a:extLst>
                </p:cNvPr>
                <p:cNvPicPr/>
                <p:nvPr/>
              </p:nvPicPr>
              <p:blipFill>
                <a:blip r:embed="rId286"/>
                <a:stretch>
                  <a:fillRect/>
                </a:stretch>
              </p:blipFill>
              <p:spPr>
                <a:xfrm>
                  <a:off x="5828958" y="4947733"/>
                  <a:ext cx="18720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39024" name="Ink 39023">
                  <a:extLst>
                    <a:ext uri="{FF2B5EF4-FFF2-40B4-BE49-F238E27FC236}">
                      <a16:creationId xmlns:a16="http://schemas.microsoft.com/office/drawing/2014/main" id="{0BBF055E-0683-7804-462E-2D0DC2902632}"/>
                    </a:ext>
                  </a:extLst>
                </p14:cNvPr>
                <p14:cNvContentPartPr/>
                <p14:nvPr/>
              </p14:nvContentPartPr>
              <p14:xfrm>
                <a:off x="5869998" y="5070493"/>
                <a:ext cx="101160" cy="52200"/>
              </p14:xfrm>
            </p:contentPart>
          </mc:Choice>
          <mc:Fallback>
            <p:pic>
              <p:nvPicPr>
                <p:cNvPr id="39024" name="Ink 39023">
                  <a:extLst>
                    <a:ext uri="{FF2B5EF4-FFF2-40B4-BE49-F238E27FC236}">
                      <a16:creationId xmlns:a16="http://schemas.microsoft.com/office/drawing/2014/main" id="{0BBF055E-0683-7804-462E-2D0DC2902632}"/>
                    </a:ext>
                  </a:extLst>
                </p:cNvPr>
                <p:cNvPicPr/>
                <p:nvPr/>
              </p:nvPicPr>
              <p:blipFill>
                <a:blip r:embed="rId288"/>
                <a:stretch>
                  <a:fillRect/>
                </a:stretch>
              </p:blipFill>
              <p:spPr>
                <a:xfrm>
                  <a:off x="5860998" y="5061853"/>
                  <a:ext cx="1188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39025" name="Ink 39024">
                  <a:extLst>
                    <a:ext uri="{FF2B5EF4-FFF2-40B4-BE49-F238E27FC236}">
                      <a16:creationId xmlns:a16="http://schemas.microsoft.com/office/drawing/2014/main" id="{3E827D73-F32D-69B7-B2DD-72543D292D72}"/>
                    </a:ext>
                  </a:extLst>
                </p14:cNvPr>
                <p14:cNvContentPartPr/>
                <p14:nvPr/>
              </p14:nvContentPartPr>
              <p14:xfrm>
                <a:off x="5738598" y="4867093"/>
                <a:ext cx="351720" cy="415080"/>
              </p14:xfrm>
            </p:contentPart>
          </mc:Choice>
          <mc:Fallback>
            <p:pic>
              <p:nvPicPr>
                <p:cNvPr id="39025" name="Ink 39024">
                  <a:extLst>
                    <a:ext uri="{FF2B5EF4-FFF2-40B4-BE49-F238E27FC236}">
                      <a16:creationId xmlns:a16="http://schemas.microsoft.com/office/drawing/2014/main" id="{3E827D73-F32D-69B7-B2DD-72543D292D72}"/>
                    </a:ext>
                  </a:extLst>
                </p:cNvPr>
                <p:cNvPicPr/>
                <p:nvPr/>
              </p:nvPicPr>
              <p:blipFill>
                <a:blip r:embed="rId290"/>
                <a:stretch>
                  <a:fillRect/>
                </a:stretch>
              </p:blipFill>
              <p:spPr>
                <a:xfrm>
                  <a:off x="5729958" y="4858453"/>
                  <a:ext cx="369360" cy="432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1">
            <p14:nvContentPartPr>
              <p14:cNvPr id="39035" name="Ink 39034">
                <a:extLst>
                  <a:ext uri="{FF2B5EF4-FFF2-40B4-BE49-F238E27FC236}">
                    <a16:creationId xmlns:a16="http://schemas.microsoft.com/office/drawing/2014/main" id="{AB8F5B2D-6ADC-01D2-4588-89BF6EBD61F0}"/>
                  </a:ext>
                </a:extLst>
              </p14:cNvPr>
              <p14:cNvContentPartPr/>
              <p14:nvPr/>
            </p14:nvContentPartPr>
            <p14:xfrm>
              <a:off x="6007158" y="4680973"/>
              <a:ext cx="122760" cy="123480"/>
            </p14:xfrm>
          </p:contentPart>
        </mc:Choice>
        <mc:Fallback>
          <p:pic>
            <p:nvPicPr>
              <p:cNvPr id="39035" name="Ink 39034">
                <a:extLst>
                  <a:ext uri="{FF2B5EF4-FFF2-40B4-BE49-F238E27FC236}">
                    <a16:creationId xmlns:a16="http://schemas.microsoft.com/office/drawing/2014/main" id="{AB8F5B2D-6ADC-01D2-4588-89BF6EBD61F0}"/>
                  </a:ext>
                </a:extLst>
              </p:cNvPr>
              <p:cNvPicPr/>
              <p:nvPr/>
            </p:nvPicPr>
            <p:blipFill>
              <a:blip r:embed="rId292"/>
              <a:stretch>
                <a:fillRect/>
              </a:stretch>
            </p:blipFill>
            <p:spPr>
              <a:xfrm>
                <a:off x="5998158" y="4671973"/>
                <a:ext cx="140400" cy="141120"/>
              </a:xfrm>
              <a:prstGeom prst="rect">
                <a:avLst/>
              </a:prstGeom>
            </p:spPr>
          </p:pic>
        </mc:Fallback>
      </mc:AlternateContent>
      <p:grpSp>
        <p:nvGrpSpPr>
          <p:cNvPr id="39038" name="Group 39037">
            <a:extLst>
              <a:ext uri="{FF2B5EF4-FFF2-40B4-BE49-F238E27FC236}">
                <a16:creationId xmlns:a16="http://schemas.microsoft.com/office/drawing/2014/main" id="{219066B5-447B-A9A5-D93B-18374AFF2F6D}"/>
              </a:ext>
            </a:extLst>
          </p:cNvPr>
          <p:cNvGrpSpPr/>
          <p:nvPr/>
        </p:nvGrpSpPr>
        <p:grpSpPr>
          <a:xfrm>
            <a:off x="6782238" y="4869973"/>
            <a:ext cx="981360" cy="438840"/>
            <a:chOff x="6782238" y="4869973"/>
            <a:chExt cx="981360" cy="438840"/>
          </a:xfrm>
        </p:grpSpPr>
        <mc:AlternateContent xmlns:mc="http://schemas.openxmlformats.org/markup-compatibility/2006">
          <mc:Choice xmlns:p14="http://schemas.microsoft.com/office/powerpoint/2010/main" Requires="p14">
            <p:contentPart p14:bwMode="auto" r:id="rId293">
              <p14:nvContentPartPr>
                <p14:cNvPr id="39027" name="Ink 39026">
                  <a:extLst>
                    <a:ext uri="{FF2B5EF4-FFF2-40B4-BE49-F238E27FC236}">
                      <a16:creationId xmlns:a16="http://schemas.microsoft.com/office/drawing/2014/main" id="{11DCED43-17A9-917F-1F4B-3C112DF7DF1D}"/>
                    </a:ext>
                  </a:extLst>
                </p14:cNvPr>
                <p14:cNvContentPartPr/>
                <p14:nvPr/>
              </p14:nvContentPartPr>
              <p14:xfrm>
                <a:off x="6856758" y="5039893"/>
                <a:ext cx="138960" cy="172800"/>
              </p14:xfrm>
            </p:contentPart>
          </mc:Choice>
          <mc:Fallback>
            <p:pic>
              <p:nvPicPr>
                <p:cNvPr id="39027" name="Ink 39026">
                  <a:extLst>
                    <a:ext uri="{FF2B5EF4-FFF2-40B4-BE49-F238E27FC236}">
                      <a16:creationId xmlns:a16="http://schemas.microsoft.com/office/drawing/2014/main" id="{11DCED43-17A9-917F-1F4B-3C112DF7DF1D}"/>
                    </a:ext>
                  </a:extLst>
                </p:cNvPr>
                <p:cNvPicPr/>
                <p:nvPr/>
              </p:nvPicPr>
              <p:blipFill>
                <a:blip r:embed="rId294"/>
                <a:stretch>
                  <a:fillRect/>
                </a:stretch>
              </p:blipFill>
              <p:spPr>
                <a:xfrm>
                  <a:off x="6847758" y="5030893"/>
                  <a:ext cx="15660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39028" name="Ink 39027">
                  <a:extLst>
                    <a:ext uri="{FF2B5EF4-FFF2-40B4-BE49-F238E27FC236}">
                      <a16:creationId xmlns:a16="http://schemas.microsoft.com/office/drawing/2014/main" id="{8DD2EF05-1151-C65E-986C-02784EFE990F}"/>
                    </a:ext>
                  </a:extLst>
                </p14:cNvPr>
                <p14:cNvContentPartPr/>
                <p14:nvPr/>
              </p14:nvContentPartPr>
              <p14:xfrm>
                <a:off x="6864678" y="5000293"/>
                <a:ext cx="90000" cy="79560"/>
              </p14:xfrm>
            </p:contentPart>
          </mc:Choice>
          <mc:Fallback>
            <p:pic>
              <p:nvPicPr>
                <p:cNvPr id="39028" name="Ink 39027">
                  <a:extLst>
                    <a:ext uri="{FF2B5EF4-FFF2-40B4-BE49-F238E27FC236}">
                      <a16:creationId xmlns:a16="http://schemas.microsoft.com/office/drawing/2014/main" id="{8DD2EF05-1151-C65E-986C-02784EFE990F}"/>
                    </a:ext>
                  </a:extLst>
                </p:cNvPr>
                <p:cNvPicPr/>
                <p:nvPr/>
              </p:nvPicPr>
              <p:blipFill>
                <a:blip r:embed="rId296"/>
                <a:stretch>
                  <a:fillRect/>
                </a:stretch>
              </p:blipFill>
              <p:spPr>
                <a:xfrm>
                  <a:off x="6856038" y="4991293"/>
                  <a:ext cx="10764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39029" name="Ink 39028">
                  <a:extLst>
                    <a:ext uri="{FF2B5EF4-FFF2-40B4-BE49-F238E27FC236}">
                      <a16:creationId xmlns:a16="http://schemas.microsoft.com/office/drawing/2014/main" id="{E489E3B8-D669-0DD1-E6CE-667DF15BF2F8}"/>
                    </a:ext>
                  </a:extLst>
                </p14:cNvPr>
                <p14:cNvContentPartPr/>
                <p14:nvPr/>
              </p14:nvContentPartPr>
              <p14:xfrm>
                <a:off x="6782238" y="4906693"/>
                <a:ext cx="359280" cy="402120"/>
              </p14:xfrm>
            </p:contentPart>
          </mc:Choice>
          <mc:Fallback>
            <p:pic>
              <p:nvPicPr>
                <p:cNvPr id="39029" name="Ink 39028">
                  <a:extLst>
                    <a:ext uri="{FF2B5EF4-FFF2-40B4-BE49-F238E27FC236}">
                      <a16:creationId xmlns:a16="http://schemas.microsoft.com/office/drawing/2014/main" id="{E489E3B8-D669-0DD1-E6CE-667DF15BF2F8}"/>
                    </a:ext>
                  </a:extLst>
                </p:cNvPr>
                <p:cNvPicPr/>
                <p:nvPr/>
              </p:nvPicPr>
              <p:blipFill>
                <a:blip r:embed="rId298"/>
                <a:stretch>
                  <a:fillRect/>
                </a:stretch>
              </p:blipFill>
              <p:spPr>
                <a:xfrm>
                  <a:off x="6773238" y="4897693"/>
                  <a:ext cx="376920" cy="419760"/>
                </a:xfrm>
                <a:prstGeom prst="rect">
                  <a:avLst/>
                </a:prstGeom>
              </p:spPr>
            </p:pic>
          </mc:Fallback>
        </mc:AlternateContent>
        <mc:AlternateContent xmlns:mc="http://schemas.openxmlformats.org/markup-compatibility/2006">
          <mc:Choice xmlns:p14="http://schemas.microsoft.com/office/powerpoint/2010/main" Requires="p14">
            <p:contentPart p14:bwMode="auto" r:id="rId299">
              <p14:nvContentPartPr>
                <p14:cNvPr id="39031" name="Ink 39030">
                  <a:extLst>
                    <a:ext uri="{FF2B5EF4-FFF2-40B4-BE49-F238E27FC236}">
                      <a16:creationId xmlns:a16="http://schemas.microsoft.com/office/drawing/2014/main" id="{58ADAF81-CE2B-EA33-5B76-B5FD5D9CC2C6}"/>
                    </a:ext>
                  </a:extLst>
                </p14:cNvPr>
                <p14:cNvContentPartPr/>
                <p14:nvPr/>
              </p14:nvContentPartPr>
              <p14:xfrm>
                <a:off x="7160958" y="5116213"/>
                <a:ext cx="243720" cy="27720"/>
              </p14:xfrm>
            </p:contentPart>
          </mc:Choice>
          <mc:Fallback>
            <p:pic>
              <p:nvPicPr>
                <p:cNvPr id="39031" name="Ink 39030">
                  <a:extLst>
                    <a:ext uri="{FF2B5EF4-FFF2-40B4-BE49-F238E27FC236}">
                      <a16:creationId xmlns:a16="http://schemas.microsoft.com/office/drawing/2014/main" id="{58ADAF81-CE2B-EA33-5B76-B5FD5D9CC2C6}"/>
                    </a:ext>
                  </a:extLst>
                </p:cNvPr>
                <p:cNvPicPr/>
                <p:nvPr/>
              </p:nvPicPr>
              <p:blipFill>
                <a:blip r:embed="rId300"/>
                <a:stretch>
                  <a:fillRect/>
                </a:stretch>
              </p:blipFill>
              <p:spPr>
                <a:xfrm>
                  <a:off x="7152318" y="5107213"/>
                  <a:ext cx="26136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39032" name="Ink 39031">
                  <a:extLst>
                    <a:ext uri="{FF2B5EF4-FFF2-40B4-BE49-F238E27FC236}">
                      <a16:creationId xmlns:a16="http://schemas.microsoft.com/office/drawing/2014/main" id="{939A1AA3-10C3-96CD-566C-361B64C895EF}"/>
                    </a:ext>
                  </a:extLst>
                </p14:cNvPr>
                <p14:cNvContentPartPr/>
                <p14:nvPr/>
              </p14:nvContentPartPr>
              <p14:xfrm>
                <a:off x="7450758" y="4985893"/>
                <a:ext cx="178560" cy="226080"/>
              </p14:xfrm>
            </p:contentPart>
          </mc:Choice>
          <mc:Fallback>
            <p:pic>
              <p:nvPicPr>
                <p:cNvPr id="39032" name="Ink 39031">
                  <a:extLst>
                    <a:ext uri="{FF2B5EF4-FFF2-40B4-BE49-F238E27FC236}">
                      <a16:creationId xmlns:a16="http://schemas.microsoft.com/office/drawing/2014/main" id="{939A1AA3-10C3-96CD-566C-361B64C895EF}"/>
                    </a:ext>
                  </a:extLst>
                </p:cNvPr>
                <p:cNvPicPr/>
                <p:nvPr/>
              </p:nvPicPr>
              <p:blipFill>
                <a:blip r:embed="rId302"/>
                <a:stretch>
                  <a:fillRect/>
                </a:stretch>
              </p:blipFill>
              <p:spPr>
                <a:xfrm>
                  <a:off x="7441758" y="4976893"/>
                  <a:ext cx="19620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39033" name="Ink 39032">
                  <a:extLst>
                    <a:ext uri="{FF2B5EF4-FFF2-40B4-BE49-F238E27FC236}">
                      <a16:creationId xmlns:a16="http://schemas.microsoft.com/office/drawing/2014/main" id="{970D4310-24CB-0A98-9DC1-3EAF09F5944C}"/>
                    </a:ext>
                  </a:extLst>
                </p14:cNvPr>
                <p14:cNvContentPartPr/>
                <p14:nvPr/>
              </p14:nvContentPartPr>
              <p14:xfrm>
                <a:off x="7399998" y="4869973"/>
                <a:ext cx="363600" cy="392760"/>
              </p14:xfrm>
            </p:contentPart>
          </mc:Choice>
          <mc:Fallback>
            <p:pic>
              <p:nvPicPr>
                <p:cNvPr id="39033" name="Ink 39032">
                  <a:extLst>
                    <a:ext uri="{FF2B5EF4-FFF2-40B4-BE49-F238E27FC236}">
                      <a16:creationId xmlns:a16="http://schemas.microsoft.com/office/drawing/2014/main" id="{970D4310-24CB-0A98-9DC1-3EAF09F5944C}"/>
                    </a:ext>
                  </a:extLst>
                </p:cNvPr>
                <p:cNvPicPr/>
                <p:nvPr/>
              </p:nvPicPr>
              <p:blipFill>
                <a:blip r:embed="rId304"/>
                <a:stretch>
                  <a:fillRect/>
                </a:stretch>
              </p:blipFill>
              <p:spPr>
                <a:xfrm>
                  <a:off x="7390998" y="4861333"/>
                  <a:ext cx="381240" cy="41040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39036" name="Ink 39035">
                  <a:extLst>
                    <a:ext uri="{FF2B5EF4-FFF2-40B4-BE49-F238E27FC236}">
                      <a16:creationId xmlns:a16="http://schemas.microsoft.com/office/drawing/2014/main" id="{67188814-4B52-4586-2969-8DD525761D9A}"/>
                    </a:ext>
                  </a:extLst>
                </p14:cNvPr>
                <p14:cNvContentPartPr/>
                <p14:nvPr/>
              </p14:nvContentPartPr>
              <p14:xfrm>
                <a:off x="7131798" y="5223493"/>
                <a:ext cx="14040" cy="10440"/>
              </p14:xfrm>
            </p:contentPart>
          </mc:Choice>
          <mc:Fallback>
            <p:pic>
              <p:nvPicPr>
                <p:cNvPr id="39036" name="Ink 39035">
                  <a:extLst>
                    <a:ext uri="{FF2B5EF4-FFF2-40B4-BE49-F238E27FC236}">
                      <a16:creationId xmlns:a16="http://schemas.microsoft.com/office/drawing/2014/main" id="{67188814-4B52-4586-2969-8DD525761D9A}"/>
                    </a:ext>
                  </a:extLst>
                </p:cNvPr>
                <p:cNvPicPr/>
                <p:nvPr/>
              </p:nvPicPr>
              <p:blipFill>
                <a:blip r:embed="rId306"/>
                <a:stretch>
                  <a:fillRect/>
                </a:stretch>
              </p:blipFill>
              <p:spPr>
                <a:xfrm>
                  <a:off x="7122798" y="5214493"/>
                  <a:ext cx="3168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39037" name="Ink 39036">
                  <a:extLst>
                    <a:ext uri="{FF2B5EF4-FFF2-40B4-BE49-F238E27FC236}">
                      <a16:creationId xmlns:a16="http://schemas.microsoft.com/office/drawing/2014/main" id="{D9DE694E-D294-8AED-B6B0-3ADE0890E364}"/>
                    </a:ext>
                  </a:extLst>
                </p14:cNvPr>
                <p14:cNvContentPartPr/>
                <p14:nvPr/>
              </p14:nvContentPartPr>
              <p14:xfrm>
                <a:off x="7590078" y="5220253"/>
                <a:ext cx="15840" cy="19800"/>
              </p14:xfrm>
            </p:contentPart>
          </mc:Choice>
          <mc:Fallback>
            <p:pic>
              <p:nvPicPr>
                <p:cNvPr id="39037" name="Ink 39036">
                  <a:extLst>
                    <a:ext uri="{FF2B5EF4-FFF2-40B4-BE49-F238E27FC236}">
                      <a16:creationId xmlns:a16="http://schemas.microsoft.com/office/drawing/2014/main" id="{D9DE694E-D294-8AED-B6B0-3ADE0890E364}"/>
                    </a:ext>
                  </a:extLst>
                </p:cNvPr>
                <p:cNvPicPr/>
                <p:nvPr/>
              </p:nvPicPr>
              <p:blipFill>
                <a:blip r:embed="rId308"/>
                <a:stretch>
                  <a:fillRect/>
                </a:stretch>
              </p:blipFill>
              <p:spPr>
                <a:xfrm>
                  <a:off x="7581438" y="5211613"/>
                  <a:ext cx="33480" cy="37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9">
            <p14:nvContentPartPr>
              <p14:cNvPr id="39039" name="Ink 39038">
                <a:extLst>
                  <a:ext uri="{FF2B5EF4-FFF2-40B4-BE49-F238E27FC236}">
                    <a16:creationId xmlns:a16="http://schemas.microsoft.com/office/drawing/2014/main" id="{C138894D-00BB-219D-74BE-36F45C06C2E8}"/>
                  </a:ext>
                </a:extLst>
              </p14:cNvPr>
              <p14:cNvContentPartPr/>
              <p14:nvPr/>
            </p14:nvContentPartPr>
            <p14:xfrm>
              <a:off x="6885918" y="6079933"/>
              <a:ext cx="90720" cy="21600"/>
            </p14:xfrm>
          </p:contentPart>
        </mc:Choice>
        <mc:Fallback>
          <p:pic>
            <p:nvPicPr>
              <p:cNvPr id="39039" name="Ink 39038">
                <a:extLst>
                  <a:ext uri="{FF2B5EF4-FFF2-40B4-BE49-F238E27FC236}">
                    <a16:creationId xmlns:a16="http://schemas.microsoft.com/office/drawing/2014/main" id="{C138894D-00BB-219D-74BE-36F45C06C2E8}"/>
                  </a:ext>
                </a:extLst>
              </p:cNvPr>
              <p:cNvPicPr/>
              <p:nvPr/>
            </p:nvPicPr>
            <p:blipFill>
              <a:blip r:embed="rId310"/>
              <a:stretch>
                <a:fillRect/>
              </a:stretch>
            </p:blipFill>
            <p:spPr>
              <a:xfrm>
                <a:off x="6876918" y="6070933"/>
                <a:ext cx="108360" cy="39240"/>
              </a:xfrm>
              <a:prstGeom prst="rect">
                <a:avLst/>
              </a:prstGeom>
            </p:spPr>
          </p:pic>
        </mc:Fallback>
      </mc:AlternateContent>
    </p:spTree>
    <p:extLst>
      <p:ext uri="{BB962C8B-B14F-4D97-AF65-F5344CB8AC3E}">
        <p14:creationId xmlns:p14="http://schemas.microsoft.com/office/powerpoint/2010/main" val="154912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9EADE9-3DBB-45DB-838B-119AFCBC760B}"/>
              </a:ext>
            </a:extLst>
          </p:cNvPr>
          <p:cNvSpPr txBox="1"/>
          <p:nvPr/>
        </p:nvSpPr>
        <p:spPr>
          <a:xfrm>
            <a:off x="3043347" y="80404"/>
            <a:ext cx="6897466" cy="523220"/>
          </a:xfrm>
          <a:prstGeom prst="rect">
            <a:avLst/>
          </a:prstGeom>
          <a:noFill/>
        </p:spPr>
        <p:txBody>
          <a:bodyPr wrap="none" rtlCol="0">
            <a:spAutoFit/>
          </a:bodyPr>
          <a:lstStyle/>
          <a:p>
            <a:pPr algn="ctr"/>
            <a:r>
              <a:rPr lang="en-US" sz="2800" dirty="0">
                <a:latin typeface="Arial" panose="020B0604020202020204" pitchFamily="34" charset="0"/>
              </a:rPr>
              <a:t>Example of Active Site Functional Groups:</a:t>
            </a:r>
          </a:p>
        </p:txBody>
      </p:sp>
      <p:graphicFrame>
        <p:nvGraphicFramePr>
          <p:cNvPr id="9" name="Object 8">
            <a:extLst>
              <a:ext uri="{FF2B5EF4-FFF2-40B4-BE49-F238E27FC236}">
                <a16:creationId xmlns:a16="http://schemas.microsoft.com/office/drawing/2014/main" id="{1851B729-4C4E-4B01-A326-497710C30FE1}"/>
              </a:ext>
            </a:extLst>
          </p:cNvPr>
          <p:cNvGraphicFramePr>
            <a:graphicFrameLocks noChangeAspect="1"/>
          </p:cNvGraphicFramePr>
          <p:nvPr>
            <p:extLst>
              <p:ext uri="{D42A27DB-BD31-4B8C-83A1-F6EECF244321}">
                <p14:modId xmlns:p14="http://schemas.microsoft.com/office/powerpoint/2010/main" val="1150178677"/>
              </p:ext>
            </p:extLst>
          </p:nvPr>
        </p:nvGraphicFramePr>
        <p:xfrm>
          <a:off x="386646" y="2536974"/>
          <a:ext cx="8027687" cy="4219853"/>
        </p:xfrm>
        <a:graphic>
          <a:graphicData uri="http://schemas.openxmlformats.org/presentationml/2006/ole">
            <mc:AlternateContent xmlns:mc="http://schemas.openxmlformats.org/markup-compatibility/2006">
              <mc:Choice xmlns:v="urn:schemas-microsoft-com:vml" Requires="v">
                <p:oleObj name="MDLDrawObject Class" r:id="rId2" imgW="11143251" imgH="5857678" progId="MDLDrawOLE.MDLDrawObject.1">
                  <p:embed/>
                </p:oleObj>
              </mc:Choice>
              <mc:Fallback>
                <p:oleObj name="MDLDrawObject Class" r:id="rId2" imgW="11143251" imgH="5857678" progId="MDLDrawOLE.MDLDrawObject.1">
                  <p:embed/>
                  <p:pic>
                    <p:nvPicPr>
                      <p:cNvPr id="9" name="Object 8">
                        <a:extLst>
                          <a:ext uri="{FF2B5EF4-FFF2-40B4-BE49-F238E27FC236}">
                            <a16:creationId xmlns:a16="http://schemas.microsoft.com/office/drawing/2014/main" id="{1851B729-4C4E-4B01-A326-497710C30FE1}"/>
                          </a:ext>
                        </a:extLst>
                      </p:cNvPr>
                      <p:cNvPicPr/>
                      <p:nvPr/>
                    </p:nvPicPr>
                    <p:blipFill>
                      <a:blip r:embed="rId3"/>
                      <a:stretch>
                        <a:fillRect/>
                      </a:stretch>
                    </p:blipFill>
                    <p:spPr>
                      <a:xfrm>
                        <a:off x="386646" y="2536974"/>
                        <a:ext cx="8027687" cy="421985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5C0B108-4FFC-479D-8923-208B06543691}"/>
              </a:ext>
            </a:extLst>
          </p:cNvPr>
          <p:cNvSpPr txBox="1"/>
          <p:nvPr/>
        </p:nvSpPr>
        <p:spPr>
          <a:xfrm>
            <a:off x="2875641" y="6691630"/>
            <a:ext cx="1778051" cy="408125"/>
          </a:xfrm>
          <a:prstGeom prst="rect">
            <a:avLst/>
          </a:prstGeom>
          <a:noFill/>
        </p:spPr>
        <p:txBody>
          <a:bodyPr wrap="none" rtlCol="0">
            <a:spAutoFit/>
          </a:bodyPr>
          <a:lstStyle/>
          <a:p>
            <a:r>
              <a:rPr lang="en-US" sz="2052" dirty="0">
                <a:latin typeface="Arial" panose="020B0604020202020204" pitchFamily="34" charset="0"/>
              </a:rPr>
              <a:t>Catalytic triad</a:t>
            </a:r>
          </a:p>
        </p:txBody>
      </p:sp>
      <p:sp>
        <p:nvSpPr>
          <p:cNvPr id="11" name="TextBox 10">
            <a:extLst>
              <a:ext uri="{FF2B5EF4-FFF2-40B4-BE49-F238E27FC236}">
                <a16:creationId xmlns:a16="http://schemas.microsoft.com/office/drawing/2014/main" id="{3D1DC944-5171-EC7C-6DEE-7467DE2FC2D0}"/>
              </a:ext>
            </a:extLst>
          </p:cNvPr>
          <p:cNvSpPr txBox="1"/>
          <p:nvPr/>
        </p:nvSpPr>
        <p:spPr>
          <a:xfrm>
            <a:off x="152175" y="5447892"/>
            <a:ext cx="1516221" cy="408125"/>
          </a:xfrm>
          <a:prstGeom prst="rect">
            <a:avLst/>
          </a:prstGeom>
          <a:noFill/>
        </p:spPr>
        <p:txBody>
          <a:bodyPr wrap="square" rtlCol="0">
            <a:spAutoFit/>
          </a:bodyPr>
          <a:lstStyle/>
          <a:p>
            <a:r>
              <a:rPr lang="en-US" sz="2052" dirty="0">
                <a:latin typeface="Arial" panose="020B0604020202020204" pitchFamily="34" charset="0"/>
              </a:rPr>
              <a:t>Substrate</a:t>
            </a:r>
          </a:p>
        </p:txBody>
      </p:sp>
      <p:sp>
        <p:nvSpPr>
          <p:cNvPr id="13" name="TextBox 12">
            <a:extLst>
              <a:ext uri="{FF2B5EF4-FFF2-40B4-BE49-F238E27FC236}">
                <a16:creationId xmlns:a16="http://schemas.microsoft.com/office/drawing/2014/main" id="{6B8D2B6E-AAB6-5D9A-EFD2-55F16A5BD189}"/>
              </a:ext>
            </a:extLst>
          </p:cNvPr>
          <p:cNvSpPr txBox="1"/>
          <p:nvPr/>
        </p:nvSpPr>
        <p:spPr>
          <a:xfrm>
            <a:off x="6857775" y="5651954"/>
            <a:ext cx="1221809" cy="408125"/>
          </a:xfrm>
          <a:prstGeom prst="rect">
            <a:avLst/>
          </a:prstGeom>
          <a:noFill/>
        </p:spPr>
        <p:txBody>
          <a:bodyPr wrap="none" rtlCol="0">
            <a:spAutoFit/>
          </a:bodyPr>
          <a:lstStyle/>
          <a:p>
            <a:r>
              <a:rPr lang="en-US" sz="2052" dirty="0">
                <a:latin typeface="Arial" panose="020B0604020202020204" pitchFamily="34" charset="0"/>
              </a:rPr>
              <a:t>Products</a:t>
            </a:r>
          </a:p>
        </p:txBody>
      </p:sp>
      <p:pic>
        <p:nvPicPr>
          <p:cNvPr id="17" name="Picture 2" descr="Figure 4-30a">
            <a:extLst>
              <a:ext uri="{FF2B5EF4-FFF2-40B4-BE49-F238E27FC236}">
                <a16:creationId xmlns:a16="http://schemas.microsoft.com/office/drawing/2014/main" id="{B87B8100-F875-CFA7-E896-D8C9CF7A10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480" y="862005"/>
            <a:ext cx="5028403" cy="145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Box 15">
            <a:extLst>
              <a:ext uri="{FF2B5EF4-FFF2-40B4-BE49-F238E27FC236}">
                <a16:creationId xmlns:a16="http://schemas.microsoft.com/office/drawing/2014/main" id="{5BF0DB15-BB93-929D-B3FD-6F79FAB965ED}"/>
              </a:ext>
            </a:extLst>
          </p:cNvPr>
          <p:cNvSpPr txBox="1"/>
          <p:nvPr/>
        </p:nvSpPr>
        <p:spPr>
          <a:xfrm>
            <a:off x="432385" y="542325"/>
            <a:ext cx="6492922" cy="1708160"/>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sz="2000" dirty="0">
                <a:latin typeface="Arial" panose="020B0604020202020204" pitchFamily="34" charset="0"/>
              </a:rPr>
              <a:t>Catalytic triad (Asp, His, Ser) in Protease Trypsin cleaves the peptide bond.</a:t>
            </a:r>
          </a:p>
          <a:p>
            <a:pPr marL="342900" indent="-342900">
              <a:spcBef>
                <a:spcPts val="600"/>
              </a:spcBef>
              <a:buFont typeface="Arial" panose="020B0604020202020204" pitchFamily="34" charset="0"/>
              <a:buChar char="•"/>
            </a:pPr>
            <a:r>
              <a:rPr lang="en-US" sz="2000" dirty="0">
                <a:latin typeface="Arial" panose="020B0604020202020204" pitchFamily="34" charset="0"/>
              </a:rPr>
              <a:t>More active with Lys and Arg containing substrates  because of a favorable interaction with an additional Asp residues in the enzyme.</a:t>
            </a:r>
          </a:p>
        </p:txBody>
      </p:sp>
      <p:sp>
        <p:nvSpPr>
          <p:cNvPr id="2" name="Date Placeholder 1">
            <a:extLst>
              <a:ext uri="{FF2B5EF4-FFF2-40B4-BE49-F238E27FC236}">
                <a16:creationId xmlns:a16="http://schemas.microsoft.com/office/drawing/2014/main" id="{71C1A6DD-F0C1-873D-0845-3DB06959F1EB}"/>
              </a:ext>
            </a:extLst>
          </p:cNvPr>
          <p:cNvSpPr>
            <a:spLocks noGrp="1"/>
          </p:cNvSpPr>
          <p:nvPr>
            <p:ph type="dt" sz="half" idx="10"/>
          </p:nvPr>
        </p:nvSpPr>
        <p:spPr/>
        <p:txBody>
          <a:bodyPr/>
          <a:lstStyle/>
          <a:p>
            <a:fld id="{99716DE6-FBD2-4C2C-9461-1DBDEE58467E}" type="datetime1">
              <a:rPr lang="en-US" smtClean="0"/>
              <a:t>1/25/2025</a:t>
            </a:fld>
            <a:endParaRPr lang="en-US"/>
          </a:p>
        </p:txBody>
      </p:sp>
      <p:sp>
        <p:nvSpPr>
          <p:cNvPr id="3" name="Footer Placeholder 2">
            <a:extLst>
              <a:ext uri="{FF2B5EF4-FFF2-40B4-BE49-F238E27FC236}">
                <a16:creationId xmlns:a16="http://schemas.microsoft.com/office/drawing/2014/main" id="{778ACEC9-3D11-184E-F2DB-DEF3BAB3859F}"/>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34367066-DDEE-47D6-BC8C-8664C1BD6D63}"/>
              </a:ext>
            </a:extLst>
          </p:cNvPr>
          <p:cNvSpPr>
            <a:spLocks noGrp="1"/>
          </p:cNvSpPr>
          <p:nvPr>
            <p:ph type="sldNum" sz="quarter" idx="12"/>
          </p:nvPr>
        </p:nvSpPr>
        <p:spPr/>
        <p:txBody>
          <a:bodyPr/>
          <a:lstStyle/>
          <a:p>
            <a:fld id="{DC3BB032-4020-48F4-953B-341806DC4A2B}" type="slidenum">
              <a:rPr lang="en-US" smtClean="0"/>
              <a:t>14</a:t>
            </a:fld>
            <a:endParaRPr lang="en-US"/>
          </a:p>
        </p:txBody>
      </p:sp>
      <p:sp>
        <p:nvSpPr>
          <p:cNvPr id="12" name="TextBox 11">
            <a:extLst>
              <a:ext uri="{FF2B5EF4-FFF2-40B4-BE49-F238E27FC236}">
                <a16:creationId xmlns:a16="http://schemas.microsoft.com/office/drawing/2014/main" id="{4194E496-7670-F9FB-BB89-4D448FA99C6F}"/>
              </a:ext>
            </a:extLst>
          </p:cNvPr>
          <p:cNvSpPr txBox="1"/>
          <p:nvPr/>
        </p:nvSpPr>
        <p:spPr>
          <a:xfrm>
            <a:off x="2843963" y="2637998"/>
            <a:ext cx="2959465" cy="408125"/>
          </a:xfrm>
          <a:prstGeom prst="rect">
            <a:avLst/>
          </a:prstGeom>
          <a:noFill/>
        </p:spPr>
        <p:txBody>
          <a:bodyPr wrap="none" rtlCol="0">
            <a:spAutoFit/>
          </a:bodyPr>
          <a:lstStyle/>
          <a:p>
            <a:r>
              <a:rPr lang="en-US" sz="2052" dirty="0">
                <a:latin typeface="Arial" panose="020B0604020202020204" pitchFamily="34" charset="0"/>
              </a:rPr>
              <a:t>Substrate Binding (Asp)</a:t>
            </a:r>
          </a:p>
        </p:txBody>
      </p:sp>
      <p:pic>
        <p:nvPicPr>
          <p:cNvPr id="6" name="Picture 5">
            <a:extLst>
              <a:ext uri="{FF2B5EF4-FFF2-40B4-BE49-F238E27FC236}">
                <a16:creationId xmlns:a16="http://schemas.microsoft.com/office/drawing/2014/main" id="{48A053FB-4139-AB8B-B7BE-9AE8651BF25E}"/>
              </a:ext>
            </a:extLst>
          </p:cNvPr>
          <p:cNvPicPr>
            <a:picLocks noChangeAspect="1"/>
          </p:cNvPicPr>
          <p:nvPr/>
        </p:nvPicPr>
        <p:blipFill>
          <a:blip r:embed="rId5"/>
          <a:stretch>
            <a:fillRect/>
          </a:stretch>
        </p:blipFill>
        <p:spPr>
          <a:xfrm>
            <a:off x="8612192" y="2575386"/>
            <a:ext cx="4217278" cy="2788089"/>
          </a:xfrm>
          <a:prstGeom prst="rect">
            <a:avLst/>
          </a:prstGeom>
        </p:spPr>
      </p:pic>
      <p:sp>
        <p:nvSpPr>
          <p:cNvPr id="7" name="Rectangle 6">
            <a:extLst>
              <a:ext uri="{FF2B5EF4-FFF2-40B4-BE49-F238E27FC236}">
                <a16:creationId xmlns:a16="http://schemas.microsoft.com/office/drawing/2014/main" id="{AD00153F-99C7-71ED-D944-9FA0569D7FA2}"/>
              </a:ext>
            </a:extLst>
          </p:cNvPr>
          <p:cNvSpPr/>
          <p:nvPr/>
        </p:nvSpPr>
        <p:spPr>
          <a:xfrm>
            <a:off x="8583673" y="5349416"/>
            <a:ext cx="3922677" cy="354584"/>
          </a:xfrm>
          <a:prstGeom prst="rect">
            <a:avLst/>
          </a:prstGeom>
        </p:spPr>
        <p:txBody>
          <a:bodyPr wrap="none">
            <a:spAutoFit/>
          </a:bodyPr>
          <a:lstStyle/>
          <a:p>
            <a:r>
              <a:rPr lang="en-US" sz="1704" dirty="0">
                <a:latin typeface="Arial" panose="020B0604020202020204" pitchFamily="34" charset="0"/>
              </a:rPr>
              <a:t>https://shirleychemproject.weebly.com/</a:t>
            </a:r>
          </a:p>
        </p:txBody>
      </p:sp>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01870793-0905-2989-5FE1-5684CDF1D7C4}"/>
                  </a:ext>
                </a:extLst>
              </p14:cNvPr>
              <p14:cNvContentPartPr/>
              <p14:nvPr/>
            </p14:nvContentPartPr>
            <p14:xfrm>
              <a:off x="5616198" y="893413"/>
              <a:ext cx="745560" cy="109800"/>
            </p14:xfrm>
          </p:contentPart>
        </mc:Choice>
        <mc:Fallback>
          <p:pic>
            <p:nvPicPr>
              <p:cNvPr id="8" name="Ink 7">
                <a:extLst>
                  <a:ext uri="{FF2B5EF4-FFF2-40B4-BE49-F238E27FC236}">
                    <a16:creationId xmlns:a16="http://schemas.microsoft.com/office/drawing/2014/main" id="{01870793-0905-2989-5FE1-5684CDF1D7C4}"/>
                  </a:ext>
                </a:extLst>
              </p:cNvPr>
              <p:cNvPicPr/>
              <p:nvPr/>
            </p:nvPicPr>
            <p:blipFill>
              <a:blip r:embed="rId7"/>
              <a:stretch>
                <a:fillRect/>
              </a:stretch>
            </p:blipFill>
            <p:spPr>
              <a:xfrm>
                <a:off x="5607198" y="884413"/>
                <a:ext cx="763200" cy="127440"/>
              </a:xfrm>
              <a:prstGeom prst="rect">
                <a:avLst/>
              </a:prstGeom>
            </p:spPr>
          </p:pic>
        </mc:Fallback>
      </mc:AlternateContent>
      <p:grpSp>
        <p:nvGrpSpPr>
          <p:cNvPr id="18" name="Group 17">
            <a:extLst>
              <a:ext uri="{FF2B5EF4-FFF2-40B4-BE49-F238E27FC236}">
                <a16:creationId xmlns:a16="http://schemas.microsoft.com/office/drawing/2014/main" id="{38D92DE7-090D-F921-EDD1-7E1BB8B9A7B7}"/>
              </a:ext>
            </a:extLst>
          </p:cNvPr>
          <p:cNvGrpSpPr/>
          <p:nvPr/>
        </p:nvGrpSpPr>
        <p:grpSpPr>
          <a:xfrm>
            <a:off x="6634638" y="529813"/>
            <a:ext cx="2005920" cy="616320"/>
            <a:chOff x="6634638" y="529813"/>
            <a:chExt cx="2005920" cy="616320"/>
          </a:xfrm>
        </p:grpSpPr>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8A0EBF58-606F-ECC5-BA85-4FCAB37861DA}"/>
                    </a:ext>
                  </a:extLst>
                </p14:cNvPr>
                <p14:cNvContentPartPr/>
                <p14:nvPr/>
              </p14:nvContentPartPr>
              <p14:xfrm>
                <a:off x="6634638" y="529813"/>
                <a:ext cx="1994040" cy="545760"/>
              </p14:xfrm>
            </p:contentPart>
          </mc:Choice>
          <mc:Fallback>
            <p:pic>
              <p:nvPicPr>
                <p:cNvPr id="14" name="Ink 13">
                  <a:extLst>
                    <a:ext uri="{FF2B5EF4-FFF2-40B4-BE49-F238E27FC236}">
                      <a16:creationId xmlns:a16="http://schemas.microsoft.com/office/drawing/2014/main" id="{8A0EBF58-606F-ECC5-BA85-4FCAB37861DA}"/>
                    </a:ext>
                  </a:extLst>
                </p:cNvPr>
                <p:cNvPicPr/>
                <p:nvPr/>
              </p:nvPicPr>
              <p:blipFill>
                <a:blip r:embed="rId9"/>
                <a:stretch>
                  <a:fillRect/>
                </a:stretch>
              </p:blipFill>
              <p:spPr>
                <a:xfrm>
                  <a:off x="6625638" y="521173"/>
                  <a:ext cx="2011680" cy="563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2CEF8FE3-792C-57C4-2634-988D234B572F}"/>
                    </a:ext>
                  </a:extLst>
                </p14:cNvPr>
                <p14:cNvContentPartPr/>
                <p14:nvPr/>
              </p14:nvContentPartPr>
              <p14:xfrm>
                <a:off x="8553078" y="995653"/>
                <a:ext cx="87480" cy="150480"/>
              </p14:xfrm>
            </p:contentPart>
          </mc:Choice>
          <mc:Fallback>
            <p:pic>
              <p:nvPicPr>
                <p:cNvPr id="15" name="Ink 14">
                  <a:extLst>
                    <a:ext uri="{FF2B5EF4-FFF2-40B4-BE49-F238E27FC236}">
                      <a16:creationId xmlns:a16="http://schemas.microsoft.com/office/drawing/2014/main" id="{2CEF8FE3-792C-57C4-2634-988D234B572F}"/>
                    </a:ext>
                  </a:extLst>
                </p:cNvPr>
                <p:cNvPicPr/>
                <p:nvPr/>
              </p:nvPicPr>
              <p:blipFill>
                <a:blip r:embed="rId11"/>
                <a:stretch>
                  <a:fillRect/>
                </a:stretch>
              </p:blipFill>
              <p:spPr>
                <a:xfrm>
                  <a:off x="8544078" y="987013"/>
                  <a:ext cx="105120" cy="168120"/>
                </a:xfrm>
                <a:prstGeom prst="rect">
                  <a:avLst/>
                </a:prstGeom>
              </p:spPr>
            </p:pic>
          </mc:Fallback>
        </mc:AlternateContent>
      </p:grpSp>
      <p:grpSp>
        <p:nvGrpSpPr>
          <p:cNvPr id="43" name="Group 42">
            <a:extLst>
              <a:ext uri="{FF2B5EF4-FFF2-40B4-BE49-F238E27FC236}">
                <a16:creationId xmlns:a16="http://schemas.microsoft.com/office/drawing/2014/main" id="{12057106-909F-1618-F039-C1F03BBA45CA}"/>
              </a:ext>
            </a:extLst>
          </p:cNvPr>
          <p:cNvGrpSpPr/>
          <p:nvPr/>
        </p:nvGrpSpPr>
        <p:grpSpPr>
          <a:xfrm>
            <a:off x="6718158" y="1581013"/>
            <a:ext cx="1174680" cy="1058400"/>
            <a:chOff x="6718158" y="1581013"/>
            <a:chExt cx="1174680" cy="1058400"/>
          </a:xfrm>
        </p:grpSpPr>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7B24FB9F-E3CB-C5CB-1BE2-368A7190B555}"/>
                    </a:ext>
                  </a:extLst>
                </p14:cNvPr>
                <p14:cNvContentPartPr/>
                <p14:nvPr/>
              </p14:nvContentPartPr>
              <p14:xfrm>
                <a:off x="7461558" y="1762453"/>
                <a:ext cx="392040" cy="235440"/>
              </p14:xfrm>
            </p:contentPart>
          </mc:Choice>
          <mc:Fallback>
            <p:pic>
              <p:nvPicPr>
                <p:cNvPr id="19" name="Ink 18">
                  <a:extLst>
                    <a:ext uri="{FF2B5EF4-FFF2-40B4-BE49-F238E27FC236}">
                      <a16:creationId xmlns:a16="http://schemas.microsoft.com/office/drawing/2014/main" id="{7B24FB9F-E3CB-C5CB-1BE2-368A7190B555}"/>
                    </a:ext>
                  </a:extLst>
                </p:cNvPr>
                <p:cNvPicPr/>
                <p:nvPr/>
              </p:nvPicPr>
              <p:blipFill>
                <a:blip r:embed="rId13"/>
                <a:stretch>
                  <a:fillRect/>
                </a:stretch>
              </p:blipFill>
              <p:spPr>
                <a:xfrm>
                  <a:off x="7452918" y="1753813"/>
                  <a:ext cx="40968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E1D7374F-F587-E49A-1C4D-3715ED4684FA}"/>
                    </a:ext>
                  </a:extLst>
                </p14:cNvPr>
                <p14:cNvContentPartPr/>
                <p14:nvPr/>
              </p14:nvContentPartPr>
              <p14:xfrm>
                <a:off x="7761078" y="1757413"/>
                <a:ext cx="131760" cy="115920"/>
              </p14:xfrm>
            </p:contentPart>
          </mc:Choice>
          <mc:Fallback>
            <p:pic>
              <p:nvPicPr>
                <p:cNvPr id="20" name="Ink 19">
                  <a:extLst>
                    <a:ext uri="{FF2B5EF4-FFF2-40B4-BE49-F238E27FC236}">
                      <a16:creationId xmlns:a16="http://schemas.microsoft.com/office/drawing/2014/main" id="{E1D7374F-F587-E49A-1C4D-3715ED4684FA}"/>
                    </a:ext>
                  </a:extLst>
                </p:cNvPr>
                <p:cNvPicPr/>
                <p:nvPr/>
              </p:nvPicPr>
              <p:blipFill>
                <a:blip r:embed="rId15"/>
                <a:stretch>
                  <a:fillRect/>
                </a:stretch>
              </p:blipFill>
              <p:spPr>
                <a:xfrm>
                  <a:off x="7752078" y="1748413"/>
                  <a:ext cx="1494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FF6CC327-B3F4-104F-24A0-F3F3CCD4EA57}"/>
                    </a:ext>
                  </a:extLst>
                </p14:cNvPr>
                <p14:cNvContentPartPr/>
                <p14:nvPr/>
              </p14:nvContentPartPr>
              <p14:xfrm>
                <a:off x="7808598" y="1768933"/>
                <a:ext cx="33480" cy="112680"/>
              </p14:xfrm>
            </p:contentPart>
          </mc:Choice>
          <mc:Fallback>
            <p:pic>
              <p:nvPicPr>
                <p:cNvPr id="21" name="Ink 20">
                  <a:extLst>
                    <a:ext uri="{FF2B5EF4-FFF2-40B4-BE49-F238E27FC236}">
                      <a16:creationId xmlns:a16="http://schemas.microsoft.com/office/drawing/2014/main" id="{FF6CC327-B3F4-104F-24A0-F3F3CCD4EA57}"/>
                    </a:ext>
                  </a:extLst>
                </p:cNvPr>
                <p:cNvPicPr/>
                <p:nvPr/>
              </p:nvPicPr>
              <p:blipFill>
                <a:blip r:embed="rId17"/>
                <a:stretch>
                  <a:fillRect/>
                </a:stretch>
              </p:blipFill>
              <p:spPr>
                <a:xfrm>
                  <a:off x="7799598" y="1759933"/>
                  <a:ext cx="511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3" name="Ink 22">
                  <a:extLst>
                    <a:ext uri="{FF2B5EF4-FFF2-40B4-BE49-F238E27FC236}">
                      <a16:creationId xmlns:a16="http://schemas.microsoft.com/office/drawing/2014/main" id="{DF48F5D1-10B4-448A-4FA2-A88DEF09C8F2}"/>
                    </a:ext>
                  </a:extLst>
                </p14:cNvPr>
                <p14:cNvContentPartPr/>
                <p14:nvPr/>
              </p14:nvContentPartPr>
              <p14:xfrm>
                <a:off x="6763518" y="2070613"/>
                <a:ext cx="83880" cy="147960"/>
              </p14:xfrm>
            </p:contentPart>
          </mc:Choice>
          <mc:Fallback>
            <p:pic>
              <p:nvPicPr>
                <p:cNvPr id="23" name="Ink 22">
                  <a:extLst>
                    <a:ext uri="{FF2B5EF4-FFF2-40B4-BE49-F238E27FC236}">
                      <a16:creationId xmlns:a16="http://schemas.microsoft.com/office/drawing/2014/main" id="{DF48F5D1-10B4-448A-4FA2-A88DEF09C8F2}"/>
                    </a:ext>
                  </a:extLst>
                </p:cNvPr>
                <p:cNvPicPr/>
                <p:nvPr/>
              </p:nvPicPr>
              <p:blipFill>
                <a:blip r:embed="rId19"/>
                <a:stretch>
                  <a:fillRect/>
                </a:stretch>
              </p:blipFill>
              <p:spPr>
                <a:xfrm>
                  <a:off x="6754878" y="2061973"/>
                  <a:ext cx="1015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4" name="Ink 23">
                  <a:extLst>
                    <a:ext uri="{FF2B5EF4-FFF2-40B4-BE49-F238E27FC236}">
                      <a16:creationId xmlns:a16="http://schemas.microsoft.com/office/drawing/2014/main" id="{F7F5E0BE-493B-C226-B6B2-4709269A1B09}"/>
                    </a:ext>
                  </a:extLst>
                </p14:cNvPr>
                <p14:cNvContentPartPr/>
                <p14:nvPr/>
              </p14:nvContentPartPr>
              <p14:xfrm>
                <a:off x="6718158" y="1987453"/>
                <a:ext cx="153000" cy="132840"/>
              </p14:xfrm>
            </p:contentPart>
          </mc:Choice>
          <mc:Fallback>
            <p:pic>
              <p:nvPicPr>
                <p:cNvPr id="24" name="Ink 23">
                  <a:extLst>
                    <a:ext uri="{FF2B5EF4-FFF2-40B4-BE49-F238E27FC236}">
                      <a16:creationId xmlns:a16="http://schemas.microsoft.com/office/drawing/2014/main" id="{F7F5E0BE-493B-C226-B6B2-4709269A1B09}"/>
                    </a:ext>
                  </a:extLst>
                </p:cNvPr>
                <p:cNvPicPr/>
                <p:nvPr/>
              </p:nvPicPr>
              <p:blipFill>
                <a:blip r:embed="rId21"/>
                <a:stretch>
                  <a:fillRect/>
                </a:stretch>
              </p:blipFill>
              <p:spPr>
                <a:xfrm>
                  <a:off x="6709518" y="1978453"/>
                  <a:ext cx="1706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5" name="Ink 24">
                  <a:extLst>
                    <a:ext uri="{FF2B5EF4-FFF2-40B4-BE49-F238E27FC236}">
                      <a16:creationId xmlns:a16="http://schemas.microsoft.com/office/drawing/2014/main" id="{BA736C9A-988B-A1B6-984F-1CDD2A58DCBA}"/>
                    </a:ext>
                  </a:extLst>
                </p14:cNvPr>
                <p14:cNvContentPartPr/>
                <p14:nvPr/>
              </p14:nvContentPartPr>
              <p14:xfrm>
                <a:off x="6898518" y="1916533"/>
                <a:ext cx="77760" cy="96840"/>
              </p14:xfrm>
            </p:contentPart>
          </mc:Choice>
          <mc:Fallback>
            <p:pic>
              <p:nvPicPr>
                <p:cNvPr id="25" name="Ink 24">
                  <a:extLst>
                    <a:ext uri="{FF2B5EF4-FFF2-40B4-BE49-F238E27FC236}">
                      <a16:creationId xmlns:a16="http://schemas.microsoft.com/office/drawing/2014/main" id="{BA736C9A-988B-A1B6-984F-1CDD2A58DCBA}"/>
                    </a:ext>
                  </a:extLst>
                </p:cNvPr>
                <p:cNvPicPr/>
                <p:nvPr/>
              </p:nvPicPr>
              <p:blipFill>
                <a:blip r:embed="rId23"/>
                <a:stretch>
                  <a:fillRect/>
                </a:stretch>
              </p:blipFill>
              <p:spPr>
                <a:xfrm>
                  <a:off x="6889518" y="1907893"/>
                  <a:ext cx="954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AEF47DB0-B9AB-03FE-43BC-15870D420255}"/>
                    </a:ext>
                  </a:extLst>
                </p14:cNvPr>
                <p14:cNvContentPartPr/>
                <p14:nvPr/>
              </p14:nvContentPartPr>
              <p14:xfrm>
                <a:off x="7021998" y="1882333"/>
                <a:ext cx="98280" cy="78840"/>
              </p14:xfrm>
            </p:contentPart>
          </mc:Choice>
          <mc:Fallback>
            <p:pic>
              <p:nvPicPr>
                <p:cNvPr id="26" name="Ink 25">
                  <a:extLst>
                    <a:ext uri="{FF2B5EF4-FFF2-40B4-BE49-F238E27FC236}">
                      <a16:creationId xmlns:a16="http://schemas.microsoft.com/office/drawing/2014/main" id="{AEF47DB0-B9AB-03FE-43BC-15870D420255}"/>
                    </a:ext>
                  </a:extLst>
                </p:cNvPr>
                <p:cNvPicPr/>
                <p:nvPr/>
              </p:nvPicPr>
              <p:blipFill>
                <a:blip r:embed="rId25"/>
                <a:stretch>
                  <a:fillRect/>
                </a:stretch>
              </p:blipFill>
              <p:spPr>
                <a:xfrm>
                  <a:off x="7012998" y="1873333"/>
                  <a:ext cx="11592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DA2FECDE-F32D-86E4-458C-AA94076DA95F}"/>
                    </a:ext>
                  </a:extLst>
                </p14:cNvPr>
                <p14:cNvContentPartPr/>
                <p14:nvPr/>
              </p14:nvContentPartPr>
              <p14:xfrm>
                <a:off x="7064838" y="1723933"/>
                <a:ext cx="75240" cy="183600"/>
              </p14:xfrm>
            </p:contentPart>
          </mc:Choice>
          <mc:Fallback>
            <p:pic>
              <p:nvPicPr>
                <p:cNvPr id="27" name="Ink 26">
                  <a:extLst>
                    <a:ext uri="{FF2B5EF4-FFF2-40B4-BE49-F238E27FC236}">
                      <a16:creationId xmlns:a16="http://schemas.microsoft.com/office/drawing/2014/main" id="{DA2FECDE-F32D-86E4-458C-AA94076DA95F}"/>
                    </a:ext>
                  </a:extLst>
                </p:cNvPr>
                <p:cNvPicPr/>
                <p:nvPr/>
              </p:nvPicPr>
              <p:blipFill>
                <a:blip r:embed="rId27"/>
                <a:stretch>
                  <a:fillRect/>
                </a:stretch>
              </p:blipFill>
              <p:spPr>
                <a:xfrm>
                  <a:off x="7056198" y="1714933"/>
                  <a:ext cx="9288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 name="Ink 27">
                  <a:extLst>
                    <a:ext uri="{FF2B5EF4-FFF2-40B4-BE49-F238E27FC236}">
                      <a16:creationId xmlns:a16="http://schemas.microsoft.com/office/drawing/2014/main" id="{327CA427-C2B4-CCF7-20B2-EC8C88FB86E6}"/>
                    </a:ext>
                  </a:extLst>
                </p14:cNvPr>
                <p14:cNvContentPartPr/>
                <p14:nvPr/>
              </p14:nvContentPartPr>
              <p14:xfrm>
                <a:off x="7059798" y="1780813"/>
                <a:ext cx="98280" cy="82080"/>
              </p14:xfrm>
            </p:contentPart>
          </mc:Choice>
          <mc:Fallback>
            <p:pic>
              <p:nvPicPr>
                <p:cNvPr id="28" name="Ink 27">
                  <a:extLst>
                    <a:ext uri="{FF2B5EF4-FFF2-40B4-BE49-F238E27FC236}">
                      <a16:creationId xmlns:a16="http://schemas.microsoft.com/office/drawing/2014/main" id="{327CA427-C2B4-CCF7-20B2-EC8C88FB86E6}"/>
                    </a:ext>
                  </a:extLst>
                </p:cNvPr>
                <p:cNvPicPr/>
                <p:nvPr/>
              </p:nvPicPr>
              <p:blipFill>
                <a:blip r:embed="rId29"/>
                <a:stretch>
                  <a:fillRect/>
                </a:stretch>
              </p:blipFill>
              <p:spPr>
                <a:xfrm>
                  <a:off x="7051158" y="1771813"/>
                  <a:ext cx="11592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7E2D5F7E-A6D6-53B4-E59D-CB01A5CC281B}"/>
                    </a:ext>
                  </a:extLst>
                </p14:cNvPr>
                <p14:cNvContentPartPr/>
                <p14:nvPr/>
              </p14:nvContentPartPr>
              <p14:xfrm>
                <a:off x="7198758" y="1725733"/>
                <a:ext cx="183960" cy="122760"/>
              </p14:xfrm>
            </p:contentPart>
          </mc:Choice>
          <mc:Fallback>
            <p:pic>
              <p:nvPicPr>
                <p:cNvPr id="29" name="Ink 28">
                  <a:extLst>
                    <a:ext uri="{FF2B5EF4-FFF2-40B4-BE49-F238E27FC236}">
                      <a16:creationId xmlns:a16="http://schemas.microsoft.com/office/drawing/2014/main" id="{7E2D5F7E-A6D6-53B4-E59D-CB01A5CC281B}"/>
                    </a:ext>
                  </a:extLst>
                </p:cNvPr>
                <p:cNvPicPr/>
                <p:nvPr/>
              </p:nvPicPr>
              <p:blipFill>
                <a:blip r:embed="rId31"/>
                <a:stretch>
                  <a:fillRect/>
                </a:stretch>
              </p:blipFill>
              <p:spPr>
                <a:xfrm>
                  <a:off x="7189758" y="1717093"/>
                  <a:ext cx="20160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0" name="Ink 29">
                  <a:extLst>
                    <a:ext uri="{FF2B5EF4-FFF2-40B4-BE49-F238E27FC236}">
                      <a16:creationId xmlns:a16="http://schemas.microsoft.com/office/drawing/2014/main" id="{64D3B767-90F6-6F40-8EA4-E3A5E435C536}"/>
                    </a:ext>
                  </a:extLst>
                </p14:cNvPr>
                <p14:cNvContentPartPr/>
                <p14:nvPr/>
              </p14:nvContentPartPr>
              <p14:xfrm>
                <a:off x="7255638" y="1658413"/>
                <a:ext cx="25200" cy="5400"/>
              </p14:xfrm>
            </p:contentPart>
          </mc:Choice>
          <mc:Fallback>
            <p:pic>
              <p:nvPicPr>
                <p:cNvPr id="30" name="Ink 29">
                  <a:extLst>
                    <a:ext uri="{FF2B5EF4-FFF2-40B4-BE49-F238E27FC236}">
                      <a16:creationId xmlns:a16="http://schemas.microsoft.com/office/drawing/2014/main" id="{64D3B767-90F6-6F40-8EA4-E3A5E435C536}"/>
                    </a:ext>
                  </a:extLst>
                </p:cNvPr>
                <p:cNvPicPr/>
                <p:nvPr/>
              </p:nvPicPr>
              <p:blipFill>
                <a:blip r:embed="rId33"/>
                <a:stretch>
                  <a:fillRect/>
                </a:stretch>
              </p:blipFill>
              <p:spPr>
                <a:xfrm>
                  <a:off x="7246998" y="1649773"/>
                  <a:ext cx="4284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1" name="Ink 30">
                  <a:extLst>
                    <a:ext uri="{FF2B5EF4-FFF2-40B4-BE49-F238E27FC236}">
                      <a16:creationId xmlns:a16="http://schemas.microsoft.com/office/drawing/2014/main" id="{D95BA0BB-B172-30A7-23DD-F963311BBFFA}"/>
                    </a:ext>
                  </a:extLst>
                </p14:cNvPr>
                <p14:cNvContentPartPr/>
                <p14:nvPr/>
              </p14:nvContentPartPr>
              <p14:xfrm>
                <a:off x="7399998" y="1651573"/>
                <a:ext cx="135000" cy="75600"/>
              </p14:xfrm>
            </p:contentPart>
          </mc:Choice>
          <mc:Fallback>
            <p:pic>
              <p:nvPicPr>
                <p:cNvPr id="31" name="Ink 30">
                  <a:extLst>
                    <a:ext uri="{FF2B5EF4-FFF2-40B4-BE49-F238E27FC236}">
                      <a16:creationId xmlns:a16="http://schemas.microsoft.com/office/drawing/2014/main" id="{D95BA0BB-B172-30A7-23DD-F963311BBFFA}"/>
                    </a:ext>
                  </a:extLst>
                </p:cNvPr>
                <p:cNvPicPr/>
                <p:nvPr/>
              </p:nvPicPr>
              <p:blipFill>
                <a:blip r:embed="rId35"/>
                <a:stretch>
                  <a:fillRect/>
                </a:stretch>
              </p:blipFill>
              <p:spPr>
                <a:xfrm>
                  <a:off x="7390998" y="1642573"/>
                  <a:ext cx="15264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2" name="Ink 31">
                  <a:extLst>
                    <a:ext uri="{FF2B5EF4-FFF2-40B4-BE49-F238E27FC236}">
                      <a16:creationId xmlns:a16="http://schemas.microsoft.com/office/drawing/2014/main" id="{14DBD05D-435F-FAAC-B057-28BAC5D08507}"/>
                    </a:ext>
                  </a:extLst>
                </p14:cNvPr>
                <p14:cNvContentPartPr/>
                <p14:nvPr/>
              </p14:nvContentPartPr>
              <p14:xfrm>
                <a:off x="7600878" y="1581013"/>
                <a:ext cx="19080" cy="22320"/>
              </p14:xfrm>
            </p:contentPart>
          </mc:Choice>
          <mc:Fallback>
            <p:pic>
              <p:nvPicPr>
                <p:cNvPr id="32" name="Ink 31">
                  <a:extLst>
                    <a:ext uri="{FF2B5EF4-FFF2-40B4-BE49-F238E27FC236}">
                      <a16:creationId xmlns:a16="http://schemas.microsoft.com/office/drawing/2014/main" id="{14DBD05D-435F-FAAC-B057-28BAC5D08507}"/>
                    </a:ext>
                  </a:extLst>
                </p:cNvPr>
                <p:cNvPicPr/>
                <p:nvPr/>
              </p:nvPicPr>
              <p:blipFill>
                <a:blip r:embed="rId37"/>
                <a:stretch>
                  <a:fillRect/>
                </a:stretch>
              </p:blipFill>
              <p:spPr>
                <a:xfrm>
                  <a:off x="7591878" y="1572373"/>
                  <a:ext cx="3672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4" name="Ink 33">
                  <a:extLst>
                    <a:ext uri="{FF2B5EF4-FFF2-40B4-BE49-F238E27FC236}">
                      <a16:creationId xmlns:a16="http://schemas.microsoft.com/office/drawing/2014/main" id="{FBB33C19-6379-D75F-72DA-F8A9B288D0B1}"/>
                    </a:ext>
                  </a:extLst>
                </p14:cNvPr>
                <p14:cNvContentPartPr/>
                <p14:nvPr/>
              </p14:nvContentPartPr>
              <p14:xfrm>
                <a:off x="6815358" y="2430613"/>
                <a:ext cx="127440" cy="208800"/>
              </p14:xfrm>
            </p:contentPart>
          </mc:Choice>
          <mc:Fallback>
            <p:pic>
              <p:nvPicPr>
                <p:cNvPr id="34" name="Ink 33">
                  <a:extLst>
                    <a:ext uri="{FF2B5EF4-FFF2-40B4-BE49-F238E27FC236}">
                      <a16:creationId xmlns:a16="http://schemas.microsoft.com/office/drawing/2014/main" id="{FBB33C19-6379-D75F-72DA-F8A9B288D0B1}"/>
                    </a:ext>
                  </a:extLst>
                </p:cNvPr>
                <p:cNvPicPr/>
                <p:nvPr/>
              </p:nvPicPr>
              <p:blipFill>
                <a:blip r:embed="rId39"/>
                <a:stretch>
                  <a:fillRect/>
                </a:stretch>
              </p:blipFill>
              <p:spPr>
                <a:xfrm>
                  <a:off x="6806718" y="2421613"/>
                  <a:ext cx="14508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54317822-5770-5440-F984-49C9BE0BF97E}"/>
                    </a:ext>
                  </a:extLst>
                </p14:cNvPr>
                <p14:cNvContentPartPr/>
                <p14:nvPr/>
              </p14:nvContentPartPr>
              <p14:xfrm>
                <a:off x="6952878" y="2285173"/>
                <a:ext cx="135720" cy="231120"/>
              </p14:xfrm>
            </p:contentPart>
          </mc:Choice>
          <mc:Fallback>
            <p:pic>
              <p:nvPicPr>
                <p:cNvPr id="35" name="Ink 34">
                  <a:extLst>
                    <a:ext uri="{FF2B5EF4-FFF2-40B4-BE49-F238E27FC236}">
                      <a16:creationId xmlns:a16="http://schemas.microsoft.com/office/drawing/2014/main" id="{54317822-5770-5440-F984-49C9BE0BF97E}"/>
                    </a:ext>
                  </a:extLst>
                </p:cNvPr>
                <p:cNvPicPr/>
                <p:nvPr/>
              </p:nvPicPr>
              <p:blipFill>
                <a:blip r:embed="rId41"/>
                <a:stretch>
                  <a:fillRect/>
                </a:stretch>
              </p:blipFill>
              <p:spPr>
                <a:xfrm>
                  <a:off x="6943878" y="2276533"/>
                  <a:ext cx="15336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6" name="Ink 35">
                  <a:extLst>
                    <a:ext uri="{FF2B5EF4-FFF2-40B4-BE49-F238E27FC236}">
                      <a16:creationId xmlns:a16="http://schemas.microsoft.com/office/drawing/2014/main" id="{880C2E6D-27C3-2BE0-1B53-08B8215C2DEC}"/>
                    </a:ext>
                  </a:extLst>
                </p14:cNvPr>
                <p14:cNvContentPartPr/>
                <p14:nvPr/>
              </p14:nvContentPartPr>
              <p14:xfrm>
                <a:off x="6973398" y="2443573"/>
                <a:ext cx="90000" cy="32760"/>
              </p14:xfrm>
            </p:contentPart>
          </mc:Choice>
          <mc:Fallback>
            <p:pic>
              <p:nvPicPr>
                <p:cNvPr id="36" name="Ink 35">
                  <a:extLst>
                    <a:ext uri="{FF2B5EF4-FFF2-40B4-BE49-F238E27FC236}">
                      <a16:creationId xmlns:a16="http://schemas.microsoft.com/office/drawing/2014/main" id="{880C2E6D-27C3-2BE0-1B53-08B8215C2DEC}"/>
                    </a:ext>
                  </a:extLst>
                </p:cNvPr>
                <p:cNvPicPr/>
                <p:nvPr/>
              </p:nvPicPr>
              <p:blipFill>
                <a:blip r:embed="rId43"/>
                <a:stretch>
                  <a:fillRect/>
                </a:stretch>
              </p:blipFill>
              <p:spPr>
                <a:xfrm>
                  <a:off x="6964398" y="2434933"/>
                  <a:ext cx="10764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8" name="Ink 37">
                  <a:extLst>
                    <a:ext uri="{FF2B5EF4-FFF2-40B4-BE49-F238E27FC236}">
                      <a16:creationId xmlns:a16="http://schemas.microsoft.com/office/drawing/2014/main" id="{75C68661-486B-920F-F33A-128E81A436B3}"/>
                    </a:ext>
                  </a:extLst>
                </p14:cNvPr>
                <p14:cNvContentPartPr/>
                <p14:nvPr/>
              </p14:nvContentPartPr>
              <p14:xfrm>
                <a:off x="6981318" y="2415133"/>
                <a:ext cx="105120" cy="66960"/>
              </p14:xfrm>
            </p:contentPart>
          </mc:Choice>
          <mc:Fallback>
            <p:pic>
              <p:nvPicPr>
                <p:cNvPr id="38" name="Ink 37">
                  <a:extLst>
                    <a:ext uri="{FF2B5EF4-FFF2-40B4-BE49-F238E27FC236}">
                      <a16:creationId xmlns:a16="http://schemas.microsoft.com/office/drawing/2014/main" id="{75C68661-486B-920F-F33A-128E81A436B3}"/>
                    </a:ext>
                  </a:extLst>
                </p:cNvPr>
                <p:cNvPicPr/>
                <p:nvPr/>
              </p:nvPicPr>
              <p:blipFill>
                <a:blip r:embed="rId45"/>
                <a:stretch>
                  <a:fillRect/>
                </a:stretch>
              </p:blipFill>
              <p:spPr>
                <a:xfrm>
                  <a:off x="6972678" y="2406133"/>
                  <a:ext cx="12276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9" name="Ink 38">
                  <a:extLst>
                    <a:ext uri="{FF2B5EF4-FFF2-40B4-BE49-F238E27FC236}">
                      <a16:creationId xmlns:a16="http://schemas.microsoft.com/office/drawing/2014/main" id="{99332BAA-F23D-6377-8A53-428D69FA87F5}"/>
                    </a:ext>
                  </a:extLst>
                </p14:cNvPr>
                <p14:cNvContentPartPr/>
                <p14:nvPr/>
              </p14:nvContentPartPr>
              <p14:xfrm>
                <a:off x="7117038" y="2363653"/>
                <a:ext cx="75600" cy="85320"/>
              </p14:xfrm>
            </p:contentPart>
          </mc:Choice>
          <mc:Fallback>
            <p:pic>
              <p:nvPicPr>
                <p:cNvPr id="39" name="Ink 38">
                  <a:extLst>
                    <a:ext uri="{FF2B5EF4-FFF2-40B4-BE49-F238E27FC236}">
                      <a16:creationId xmlns:a16="http://schemas.microsoft.com/office/drawing/2014/main" id="{99332BAA-F23D-6377-8A53-428D69FA87F5}"/>
                    </a:ext>
                  </a:extLst>
                </p:cNvPr>
                <p:cNvPicPr/>
                <p:nvPr/>
              </p:nvPicPr>
              <p:blipFill>
                <a:blip r:embed="rId47"/>
                <a:stretch>
                  <a:fillRect/>
                </a:stretch>
              </p:blipFill>
              <p:spPr>
                <a:xfrm>
                  <a:off x="7108038" y="2355013"/>
                  <a:ext cx="9324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0" name="Ink 39">
                  <a:extLst>
                    <a:ext uri="{FF2B5EF4-FFF2-40B4-BE49-F238E27FC236}">
                      <a16:creationId xmlns:a16="http://schemas.microsoft.com/office/drawing/2014/main" id="{BB4DDD08-E305-9B2B-018D-2EFE3A658785}"/>
                    </a:ext>
                  </a:extLst>
                </p14:cNvPr>
                <p14:cNvContentPartPr/>
                <p14:nvPr/>
              </p14:nvContentPartPr>
              <p14:xfrm>
                <a:off x="7211718" y="2302813"/>
                <a:ext cx="67320" cy="82800"/>
              </p14:xfrm>
            </p:contentPart>
          </mc:Choice>
          <mc:Fallback>
            <p:pic>
              <p:nvPicPr>
                <p:cNvPr id="40" name="Ink 39">
                  <a:extLst>
                    <a:ext uri="{FF2B5EF4-FFF2-40B4-BE49-F238E27FC236}">
                      <a16:creationId xmlns:a16="http://schemas.microsoft.com/office/drawing/2014/main" id="{BB4DDD08-E305-9B2B-018D-2EFE3A658785}"/>
                    </a:ext>
                  </a:extLst>
                </p:cNvPr>
                <p:cNvPicPr/>
                <p:nvPr/>
              </p:nvPicPr>
              <p:blipFill>
                <a:blip r:embed="rId49"/>
                <a:stretch>
                  <a:fillRect/>
                </a:stretch>
              </p:blipFill>
              <p:spPr>
                <a:xfrm>
                  <a:off x="7203078" y="2293813"/>
                  <a:ext cx="8496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1" name="Ink 40">
                  <a:extLst>
                    <a:ext uri="{FF2B5EF4-FFF2-40B4-BE49-F238E27FC236}">
                      <a16:creationId xmlns:a16="http://schemas.microsoft.com/office/drawing/2014/main" id="{7EB43F30-28B7-7928-E814-D890FD21FFBC}"/>
                    </a:ext>
                  </a:extLst>
                </p14:cNvPr>
                <p14:cNvContentPartPr/>
                <p14:nvPr/>
              </p14:nvContentPartPr>
              <p14:xfrm>
                <a:off x="7306038" y="2133613"/>
                <a:ext cx="129240" cy="174600"/>
              </p14:xfrm>
            </p:contentPart>
          </mc:Choice>
          <mc:Fallback>
            <p:pic>
              <p:nvPicPr>
                <p:cNvPr id="41" name="Ink 40">
                  <a:extLst>
                    <a:ext uri="{FF2B5EF4-FFF2-40B4-BE49-F238E27FC236}">
                      <a16:creationId xmlns:a16="http://schemas.microsoft.com/office/drawing/2014/main" id="{7EB43F30-28B7-7928-E814-D890FD21FFBC}"/>
                    </a:ext>
                  </a:extLst>
                </p:cNvPr>
                <p:cNvPicPr/>
                <p:nvPr/>
              </p:nvPicPr>
              <p:blipFill>
                <a:blip r:embed="rId51"/>
                <a:stretch>
                  <a:fillRect/>
                </a:stretch>
              </p:blipFill>
              <p:spPr>
                <a:xfrm>
                  <a:off x="7297398" y="2124613"/>
                  <a:ext cx="14688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2" name="Ink 41">
                  <a:extLst>
                    <a:ext uri="{FF2B5EF4-FFF2-40B4-BE49-F238E27FC236}">
                      <a16:creationId xmlns:a16="http://schemas.microsoft.com/office/drawing/2014/main" id="{2242EDBC-3C83-BABE-7BDE-C03B6F7C38C0}"/>
                    </a:ext>
                  </a:extLst>
                </p14:cNvPr>
                <p14:cNvContentPartPr/>
                <p14:nvPr/>
              </p14:nvContentPartPr>
              <p14:xfrm>
                <a:off x="7393518" y="2063773"/>
                <a:ext cx="169560" cy="253080"/>
              </p14:xfrm>
            </p:contentPart>
          </mc:Choice>
          <mc:Fallback>
            <p:pic>
              <p:nvPicPr>
                <p:cNvPr id="42" name="Ink 41">
                  <a:extLst>
                    <a:ext uri="{FF2B5EF4-FFF2-40B4-BE49-F238E27FC236}">
                      <a16:creationId xmlns:a16="http://schemas.microsoft.com/office/drawing/2014/main" id="{2242EDBC-3C83-BABE-7BDE-C03B6F7C38C0}"/>
                    </a:ext>
                  </a:extLst>
                </p:cNvPr>
                <p:cNvPicPr/>
                <p:nvPr/>
              </p:nvPicPr>
              <p:blipFill>
                <a:blip r:embed="rId53"/>
                <a:stretch>
                  <a:fillRect/>
                </a:stretch>
              </p:blipFill>
              <p:spPr>
                <a:xfrm>
                  <a:off x="7384878" y="2055133"/>
                  <a:ext cx="187200" cy="270720"/>
                </a:xfrm>
                <a:prstGeom prst="rect">
                  <a:avLst/>
                </a:prstGeom>
              </p:spPr>
            </p:pic>
          </mc:Fallback>
        </mc:AlternateContent>
      </p:grpSp>
      <p:grpSp>
        <p:nvGrpSpPr>
          <p:cNvPr id="62" name="Group 61">
            <a:extLst>
              <a:ext uri="{FF2B5EF4-FFF2-40B4-BE49-F238E27FC236}">
                <a16:creationId xmlns:a16="http://schemas.microsoft.com/office/drawing/2014/main" id="{38388F6E-1F82-F2BA-B9B6-17CBAE885331}"/>
              </a:ext>
            </a:extLst>
          </p:cNvPr>
          <p:cNvGrpSpPr/>
          <p:nvPr/>
        </p:nvGrpSpPr>
        <p:grpSpPr>
          <a:xfrm>
            <a:off x="11446398" y="142093"/>
            <a:ext cx="1521000" cy="778320"/>
            <a:chOff x="11446398" y="142093"/>
            <a:chExt cx="1521000" cy="778320"/>
          </a:xfrm>
        </p:grpSpPr>
        <mc:AlternateContent xmlns:mc="http://schemas.openxmlformats.org/markup-compatibility/2006">
          <mc:Choice xmlns:p14="http://schemas.microsoft.com/office/powerpoint/2010/main" Requires="p14">
            <p:contentPart p14:bwMode="auto" r:id="rId54">
              <p14:nvContentPartPr>
                <p14:cNvPr id="44" name="Ink 43">
                  <a:extLst>
                    <a:ext uri="{FF2B5EF4-FFF2-40B4-BE49-F238E27FC236}">
                      <a16:creationId xmlns:a16="http://schemas.microsoft.com/office/drawing/2014/main" id="{6992CE7B-EA75-0065-8DB0-EB6E2DBA02C1}"/>
                    </a:ext>
                  </a:extLst>
                </p14:cNvPr>
                <p14:cNvContentPartPr/>
                <p14:nvPr/>
              </p14:nvContentPartPr>
              <p14:xfrm>
                <a:off x="12123198" y="571573"/>
                <a:ext cx="166680" cy="289440"/>
              </p14:xfrm>
            </p:contentPart>
          </mc:Choice>
          <mc:Fallback>
            <p:pic>
              <p:nvPicPr>
                <p:cNvPr id="44" name="Ink 43">
                  <a:extLst>
                    <a:ext uri="{FF2B5EF4-FFF2-40B4-BE49-F238E27FC236}">
                      <a16:creationId xmlns:a16="http://schemas.microsoft.com/office/drawing/2014/main" id="{6992CE7B-EA75-0065-8DB0-EB6E2DBA02C1}"/>
                    </a:ext>
                  </a:extLst>
                </p:cNvPr>
                <p:cNvPicPr/>
                <p:nvPr/>
              </p:nvPicPr>
              <p:blipFill>
                <a:blip r:embed="rId55"/>
                <a:stretch>
                  <a:fillRect/>
                </a:stretch>
              </p:blipFill>
              <p:spPr>
                <a:xfrm>
                  <a:off x="12114558" y="562573"/>
                  <a:ext cx="184320" cy="3070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5" name="Ink 44">
                  <a:extLst>
                    <a:ext uri="{FF2B5EF4-FFF2-40B4-BE49-F238E27FC236}">
                      <a16:creationId xmlns:a16="http://schemas.microsoft.com/office/drawing/2014/main" id="{97D37E8E-693B-8BC2-70D0-462036F2E027}"/>
                    </a:ext>
                  </a:extLst>
                </p14:cNvPr>
                <p14:cNvContentPartPr/>
                <p14:nvPr/>
              </p14:nvContentPartPr>
              <p14:xfrm>
                <a:off x="12092238" y="780733"/>
                <a:ext cx="144720" cy="139680"/>
              </p14:xfrm>
            </p:contentPart>
          </mc:Choice>
          <mc:Fallback>
            <p:pic>
              <p:nvPicPr>
                <p:cNvPr id="45" name="Ink 44">
                  <a:extLst>
                    <a:ext uri="{FF2B5EF4-FFF2-40B4-BE49-F238E27FC236}">
                      <a16:creationId xmlns:a16="http://schemas.microsoft.com/office/drawing/2014/main" id="{97D37E8E-693B-8BC2-70D0-462036F2E027}"/>
                    </a:ext>
                  </a:extLst>
                </p:cNvPr>
                <p:cNvPicPr/>
                <p:nvPr/>
              </p:nvPicPr>
              <p:blipFill>
                <a:blip r:embed="rId57"/>
                <a:stretch>
                  <a:fillRect/>
                </a:stretch>
              </p:blipFill>
              <p:spPr>
                <a:xfrm>
                  <a:off x="12083598" y="772093"/>
                  <a:ext cx="16236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6" name="Ink 45">
                  <a:extLst>
                    <a:ext uri="{FF2B5EF4-FFF2-40B4-BE49-F238E27FC236}">
                      <a16:creationId xmlns:a16="http://schemas.microsoft.com/office/drawing/2014/main" id="{0BABFC91-0A57-DA2B-2072-89A7369508B4}"/>
                    </a:ext>
                  </a:extLst>
                </p14:cNvPr>
                <p14:cNvContentPartPr/>
                <p14:nvPr/>
              </p14:nvContentPartPr>
              <p14:xfrm>
                <a:off x="12392838" y="615133"/>
                <a:ext cx="109440" cy="177120"/>
              </p14:xfrm>
            </p:contentPart>
          </mc:Choice>
          <mc:Fallback>
            <p:pic>
              <p:nvPicPr>
                <p:cNvPr id="46" name="Ink 45">
                  <a:extLst>
                    <a:ext uri="{FF2B5EF4-FFF2-40B4-BE49-F238E27FC236}">
                      <a16:creationId xmlns:a16="http://schemas.microsoft.com/office/drawing/2014/main" id="{0BABFC91-0A57-DA2B-2072-89A7369508B4}"/>
                    </a:ext>
                  </a:extLst>
                </p:cNvPr>
                <p:cNvPicPr/>
                <p:nvPr/>
              </p:nvPicPr>
              <p:blipFill>
                <a:blip r:embed="rId59"/>
                <a:stretch>
                  <a:fillRect/>
                </a:stretch>
              </p:blipFill>
              <p:spPr>
                <a:xfrm>
                  <a:off x="12383838" y="606133"/>
                  <a:ext cx="12708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7" name="Ink 46">
                  <a:extLst>
                    <a:ext uri="{FF2B5EF4-FFF2-40B4-BE49-F238E27FC236}">
                      <a16:creationId xmlns:a16="http://schemas.microsoft.com/office/drawing/2014/main" id="{D7BE2994-568E-6980-0BDA-344984C49EA5}"/>
                    </a:ext>
                  </a:extLst>
                </p14:cNvPr>
                <p14:cNvContentPartPr/>
                <p14:nvPr/>
              </p14:nvContentPartPr>
              <p14:xfrm>
                <a:off x="12451878" y="708013"/>
                <a:ext cx="101160" cy="95760"/>
              </p14:xfrm>
            </p:contentPart>
          </mc:Choice>
          <mc:Fallback>
            <p:pic>
              <p:nvPicPr>
                <p:cNvPr id="47" name="Ink 46">
                  <a:extLst>
                    <a:ext uri="{FF2B5EF4-FFF2-40B4-BE49-F238E27FC236}">
                      <a16:creationId xmlns:a16="http://schemas.microsoft.com/office/drawing/2014/main" id="{D7BE2994-568E-6980-0BDA-344984C49EA5}"/>
                    </a:ext>
                  </a:extLst>
                </p:cNvPr>
                <p:cNvPicPr/>
                <p:nvPr/>
              </p:nvPicPr>
              <p:blipFill>
                <a:blip r:embed="rId61"/>
                <a:stretch>
                  <a:fillRect/>
                </a:stretch>
              </p:blipFill>
              <p:spPr>
                <a:xfrm>
                  <a:off x="12442878" y="699013"/>
                  <a:ext cx="1188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9" name="Ink 48">
                  <a:extLst>
                    <a:ext uri="{FF2B5EF4-FFF2-40B4-BE49-F238E27FC236}">
                      <a16:creationId xmlns:a16="http://schemas.microsoft.com/office/drawing/2014/main" id="{99F1974C-FF5A-1020-BA53-4E3AF52B85CC}"/>
                    </a:ext>
                  </a:extLst>
                </p14:cNvPr>
                <p14:cNvContentPartPr/>
                <p14:nvPr/>
              </p14:nvContentPartPr>
              <p14:xfrm>
                <a:off x="11481318" y="549613"/>
                <a:ext cx="39600" cy="214920"/>
              </p14:xfrm>
            </p:contentPart>
          </mc:Choice>
          <mc:Fallback>
            <p:pic>
              <p:nvPicPr>
                <p:cNvPr id="49" name="Ink 48">
                  <a:extLst>
                    <a:ext uri="{FF2B5EF4-FFF2-40B4-BE49-F238E27FC236}">
                      <a16:creationId xmlns:a16="http://schemas.microsoft.com/office/drawing/2014/main" id="{99F1974C-FF5A-1020-BA53-4E3AF52B85CC}"/>
                    </a:ext>
                  </a:extLst>
                </p:cNvPr>
                <p:cNvPicPr/>
                <p:nvPr/>
              </p:nvPicPr>
              <p:blipFill>
                <a:blip r:embed="rId63"/>
                <a:stretch>
                  <a:fillRect/>
                </a:stretch>
              </p:blipFill>
              <p:spPr>
                <a:xfrm>
                  <a:off x="11472678" y="540613"/>
                  <a:ext cx="5724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0" name="Ink 49">
                  <a:extLst>
                    <a:ext uri="{FF2B5EF4-FFF2-40B4-BE49-F238E27FC236}">
                      <a16:creationId xmlns:a16="http://schemas.microsoft.com/office/drawing/2014/main" id="{3AC1EC43-0797-AA72-D52B-AF150D85F9DB}"/>
                    </a:ext>
                  </a:extLst>
                </p14:cNvPr>
                <p14:cNvContentPartPr/>
                <p14:nvPr/>
              </p14:nvContentPartPr>
              <p14:xfrm>
                <a:off x="11446398" y="547453"/>
                <a:ext cx="119880" cy="127800"/>
              </p14:xfrm>
            </p:contentPart>
          </mc:Choice>
          <mc:Fallback>
            <p:pic>
              <p:nvPicPr>
                <p:cNvPr id="50" name="Ink 49">
                  <a:extLst>
                    <a:ext uri="{FF2B5EF4-FFF2-40B4-BE49-F238E27FC236}">
                      <a16:creationId xmlns:a16="http://schemas.microsoft.com/office/drawing/2014/main" id="{3AC1EC43-0797-AA72-D52B-AF150D85F9DB}"/>
                    </a:ext>
                  </a:extLst>
                </p:cNvPr>
                <p:cNvPicPr/>
                <p:nvPr/>
              </p:nvPicPr>
              <p:blipFill>
                <a:blip r:embed="rId65"/>
                <a:stretch>
                  <a:fillRect/>
                </a:stretch>
              </p:blipFill>
              <p:spPr>
                <a:xfrm>
                  <a:off x="11437758" y="538453"/>
                  <a:ext cx="13752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1" name="Ink 50">
                  <a:extLst>
                    <a:ext uri="{FF2B5EF4-FFF2-40B4-BE49-F238E27FC236}">
                      <a16:creationId xmlns:a16="http://schemas.microsoft.com/office/drawing/2014/main" id="{8FD5C7B6-903F-BCBB-1120-E52BFA642F0A}"/>
                    </a:ext>
                  </a:extLst>
                </p14:cNvPr>
                <p14:cNvContentPartPr/>
                <p14:nvPr/>
              </p14:nvContentPartPr>
              <p14:xfrm>
                <a:off x="11581758" y="442693"/>
                <a:ext cx="235080" cy="140040"/>
              </p14:xfrm>
            </p:contentPart>
          </mc:Choice>
          <mc:Fallback>
            <p:pic>
              <p:nvPicPr>
                <p:cNvPr id="51" name="Ink 50">
                  <a:extLst>
                    <a:ext uri="{FF2B5EF4-FFF2-40B4-BE49-F238E27FC236}">
                      <a16:creationId xmlns:a16="http://schemas.microsoft.com/office/drawing/2014/main" id="{8FD5C7B6-903F-BCBB-1120-E52BFA642F0A}"/>
                    </a:ext>
                  </a:extLst>
                </p:cNvPr>
                <p:cNvPicPr/>
                <p:nvPr/>
              </p:nvPicPr>
              <p:blipFill>
                <a:blip r:embed="rId67"/>
                <a:stretch>
                  <a:fillRect/>
                </a:stretch>
              </p:blipFill>
              <p:spPr>
                <a:xfrm>
                  <a:off x="11573118" y="434053"/>
                  <a:ext cx="2527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2" name="Ink 51">
                  <a:extLst>
                    <a:ext uri="{FF2B5EF4-FFF2-40B4-BE49-F238E27FC236}">
                      <a16:creationId xmlns:a16="http://schemas.microsoft.com/office/drawing/2014/main" id="{E01B10E6-A3A3-A9DB-0488-9545D0F339DF}"/>
                    </a:ext>
                  </a:extLst>
                </p14:cNvPr>
                <p14:cNvContentPartPr/>
                <p14:nvPr/>
              </p14:nvContentPartPr>
              <p14:xfrm>
                <a:off x="11811798" y="247933"/>
                <a:ext cx="64800" cy="208080"/>
              </p14:xfrm>
            </p:contentPart>
          </mc:Choice>
          <mc:Fallback>
            <p:pic>
              <p:nvPicPr>
                <p:cNvPr id="52" name="Ink 51">
                  <a:extLst>
                    <a:ext uri="{FF2B5EF4-FFF2-40B4-BE49-F238E27FC236}">
                      <a16:creationId xmlns:a16="http://schemas.microsoft.com/office/drawing/2014/main" id="{E01B10E6-A3A3-A9DB-0488-9545D0F339DF}"/>
                    </a:ext>
                  </a:extLst>
                </p:cNvPr>
                <p:cNvPicPr/>
                <p:nvPr/>
              </p:nvPicPr>
              <p:blipFill>
                <a:blip r:embed="rId69"/>
                <a:stretch>
                  <a:fillRect/>
                </a:stretch>
              </p:blipFill>
              <p:spPr>
                <a:xfrm>
                  <a:off x="11803158" y="238933"/>
                  <a:ext cx="8244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3" name="Ink 52">
                  <a:extLst>
                    <a:ext uri="{FF2B5EF4-FFF2-40B4-BE49-F238E27FC236}">
                      <a16:creationId xmlns:a16="http://schemas.microsoft.com/office/drawing/2014/main" id="{882C9D67-48AD-C58A-7C14-C3A6C9586976}"/>
                    </a:ext>
                  </a:extLst>
                </p14:cNvPr>
                <p14:cNvContentPartPr/>
                <p14:nvPr/>
              </p14:nvContentPartPr>
              <p14:xfrm>
                <a:off x="11763918" y="371053"/>
                <a:ext cx="100800" cy="50400"/>
              </p14:xfrm>
            </p:contentPart>
          </mc:Choice>
          <mc:Fallback>
            <p:pic>
              <p:nvPicPr>
                <p:cNvPr id="53" name="Ink 52">
                  <a:extLst>
                    <a:ext uri="{FF2B5EF4-FFF2-40B4-BE49-F238E27FC236}">
                      <a16:creationId xmlns:a16="http://schemas.microsoft.com/office/drawing/2014/main" id="{882C9D67-48AD-C58A-7C14-C3A6C9586976}"/>
                    </a:ext>
                  </a:extLst>
                </p:cNvPr>
                <p:cNvPicPr/>
                <p:nvPr/>
              </p:nvPicPr>
              <p:blipFill>
                <a:blip r:embed="rId71"/>
                <a:stretch>
                  <a:fillRect/>
                </a:stretch>
              </p:blipFill>
              <p:spPr>
                <a:xfrm>
                  <a:off x="11755278" y="362413"/>
                  <a:ext cx="1184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4" name="Ink 53">
                  <a:extLst>
                    <a:ext uri="{FF2B5EF4-FFF2-40B4-BE49-F238E27FC236}">
                      <a16:creationId xmlns:a16="http://schemas.microsoft.com/office/drawing/2014/main" id="{961D65DB-C439-CB8C-79AC-99385C565887}"/>
                    </a:ext>
                  </a:extLst>
                </p14:cNvPr>
                <p14:cNvContentPartPr/>
                <p14:nvPr/>
              </p14:nvContentPartPr>
              <p14:xfrm>
                <a:off x="11917638" y="348013"/>
                <a:ext cx="187560" cy="83520"/>
              </p14:xfrm>
            </p:contentPart>
          </mc:Choice>
          <mc:Fallback>
            <p:pic>
              <p:nvPicPr>
                <p:cNvPr id="54" name="Ink 53">
                  <a:extLst>
                    <a:ext uri="{FF2B5EF4-FFF2-40B4-BE49-F238E27FC236}">
                      <a16:creationId xmlns:a16="http://schemas.microsoft.com/office/drawing/2014/main" id="{961D65DB-C439-CB8C-79AC-99385C565887}"/>
                    </a:ext>
                  </a:extLst>
                </p:cNvPr>
                <p:cNvPicPr/>
                <p:nvPr/>
              </p:nvPicPr>
              <p:blipFill>
                <a:blip r:embed="rId73"/>
                <a:stretch>
                  <a:fillRect/>
                </a:stretch>
              </p:blipFill>
              <p:spPr>
                <a:xfrm>
                  <a:off x="11908638" y="339013"/>
                  <a:ext cx="20520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5" name="Ink 54">
                  <a:extLst>
                    <a:ext uri="{FF2B5EF4-FFF2-40B4-BE49-F238E27FC236}">
                      <a16:creationId xmlns:a16="http://schemas.microsoft.com/office/drawing/2014/main" id="{E4342E59-5507-BE52-1E21-0EC9715E2C46}"/>
                    </a:ext>
                  </a:extLst>
                </p14:cNvPr>
                <p14:cNvContentPartPr/>
                <p14:nvPr/>
              </p14:nvContentPartPr>
              <p14:xfrm>
                <a:off x="12012318" y="277453"/>
                <a:ext cx="26640" cy="1440"/>
              </p14:xfrm>
            </p:contentPart>
          </mc:Choice>
          <mc:Fallback>
            <p:pic>
              <p:nvPicPr>
                <p:cNvPr id="55" name="Ink 54">
                  <a:extLst>
                    <a:ext uri="{FF2B5EF4-FFF2-40B4-BE49-F238E27FC236}">
                      <a16:creationId xmlns:a16="http://schemas.microsoft.com/office/drawing/2014/main" id="{E4342E59-5507-BE52-1E21-0EC9715E2C46}"/>
                    </a:ext>
                  </a:extLst>
                </p:cNvPr>
                <p:cNvPicPr/>
                <p:nvPr/>
              </p:nvPicPr>
              <p:blipFill>
                <a:blip r:embed="rId75"/>
                <a:stretch>
                  <a:fillRect/>
                </a:stretch>
              </p:blipFill>
              <p:spPr>
                <a:xfrm>
                  <a:off x="12003318" y="268813"/>
                  <a:ext cx="4428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6" name="Ink 55">
                  <a:extLst>
                    <a:ext uri="{FF2B5EF4-FFF2-40B4-BE49-F238E27FC236}">
                      <a16:creationId xmlns:a16="http://schemas.microsoft.com/office/drawing/2014/main" id="{4B277641-89FB-1570-6AEB-5AA75AAAA047}"/>
                    </a:ext>
                  </a:extLst>
                </p14:cNvPr>
                <p14:cNvContentPartPr/>
                <p14:nvPr/>
              </p14:nvContentPartPr>
              <p14:xfrm>
                <a:off x="12120318" y="264133"/>
                <a:ext cx="158040" cy="109080"/>
              </p14:xfrm>
            </p:contentPart>
          </mc:Choice>
          <mc:Fallback>
            <p:pic>
              <p:nvPicPr>
                <p:cNvPr id="56" name="Ink 55">
                  <a:extLst>
                    <a:ext uri="{FF2B5EF4-FFF2-40B4-BE49-F238E27FC236}">
                      <a16:creationId xmlns:a16="http://schemas.microsoft.com/office/drawing/2014/main" id="{4B277641-89FB-1570-6AEB-5AA75AAAA047}"/>
                    </a:ext>
                  </a:extLst>
                </p:cNvPr>
                <p:cNvPicPr/>
                <p:nvPr/>
              </p:nvPicPr>
              <p:blipFill>
                <a:blip r:embed="rId77"/>
                <a:stretch>
                  <a:fillRect/>
                </a:stretch>
              </p:blipFill>
              <p:spPr>
                <a:xfrm>
                  <a:off x="12111318" y="255493"/>
                  <a:ext cx="17568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7" name="Ink 56">
                  <a:extLst>
                    <a:ext uri="{FF2B5EF4-FFF2-40B4-BE49-F238E27FC236}">
                      <a16:creationId xmlns:a16="http://schemas.microsoft.com/office/drawing/2014/main" id="{BE0CCEA5-E574-E350-9FDA-405E2D442220}"/>
                    </a:ext>
                  </a:extLst>
                </p14:cNvPr>
                <p14:cNvContentPartPr/>
                <p14:nvPr/>
              </p14:nvContentPartPr>
              <p14:xfrm>
                <a:off x="12445038" y="142093"/>
                <a:ext cx="52920" cy="216720"/>
              </p14:xfrm>
            </p:contentPart>
          </mc:Choice>
          <mc:Fallback>
            <p:pic>
              <p:nvPicPr>
                <p:cNvPr id="57" name="Ink 56">
                  <a:extLst>
                    <a:ext uri="{FF2B5EF4-FFF2-40B4-BE49-F238E27FC236}">
                      <a16:creationId xmlns:a16="http://schemas.microsoft.com/office/drawing/2014/main" id="{BE0CCEA5-E574-E350-9FDA-405E2D442220}"/>
                    </a:ext>
                  </a:extLst>
                </p:cNvPr>
                <p:cNvPicPr/>
                <p:nvPr/>
              </p:nvPicPr>
              <p:blipFill>
                <a:blip r:embed="rId79"/>
                <a:stretch>
                  <a:fillRect/>
                </a:stretch>
              </p:blipFill>
              <p:spPr>
                <a:xfrm>
                  <a:off x="12436398" y="133453"/>
                  <a:ext cx="7056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8" name="Ink 57">
                  <a:extLst>
                    <a:ext uri="{FF2B5EF4-FFF2-40B4-BE49-F238E27FC236}">
                      <a16:creationId xmlns:a16="http://schemas.microsoft.com/office/drawing/2014/main" id="{6662CAB2-DFA1-B026-BF12-A0542D035587}"/>
                    </a:ext>
                  </a:extLst>
                </p14:cNvPr>
                <p14:cNvContentPartPr/>
                <p14:nvPr/>
              </p14:nvContentPartPr>
              <p14:xfrm>
                <a:off x="12361158" y="198973"/>
                <a:ext cx="257040" cy="132840"/>
              </p14:xfrm>
            </p:contentPart>
          </mc:Choice>
          <mc:Fallback>
            <p:pic>
              <p:nvPicPr>
                <p:cNvPr id="58" name="Ink 57">
                  <a:extLst>
                    <a:ext uri="{FF2B5EF4-FFF2-40B4-BE49-F238E27FC236}">
                      <a16:creationId xmlns:a16="http://schemas.microsoft.com/office/drawing/2014/main" id="{6662CAB2-DFA1-B026-BF12-A0542D035587}"/>
                    </a:ext>
                  </a:extLst>
                </p:cNvPr>
                <p:cNvPicPr/>
                <p:nvPr/>
              </p:nvPicPr>
              <p:blipFill>
                <a:blip r:embed="rId81"/>
                <a:stretch>
                  <a:fillRect/>
                </a:stretch>
              </p:blipFill>
              <p:spPr>
                <a:xfrm>
                  <a:off x="12352518" y="189973"/>
                  <a:ext cx="27468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9" name="Ink 58">
                  <a:extLst>
                    <a:ext uri="{FF2B5EF4-FFF2-40B4-BE49-F238E27FC236}">
                      <a16:creationId xmlns:a16="http://schemas.microsoft.com/office/drawing/2014/main" id="{483C92B1-88A2-B6AE-111A-0013EECFE2EC}"/>
                    </a:ext>
                  </a:extLst>
                </p14:cNvPr>
                <p14:cNvContentPartPr/>
                <p14:nvPr/>
              </p14:nvContentPartPr>
              <p14:xfrm>
                <a:off x="12644118" y="201133"/>
                <a:ext cx="79920" cy="58320"/>
              </p14:xfrm>
            </p:contentPart>
          </mc:Choice>
          <mc:Fallback>
            <p:pic>
              <p:nvPicPr>
                <p:cNvPr id="59" name="Ink 58">
                  <a:extLst>
                    <a:ext uri="{FF2B5EF4-FFF2-40B4-BE49-F238E27FC236}">
                      <a16:creationId xmlns:a16="http://schemas.microsoft.com/office/drawing/2014/main" id="{483C92B1-88A2-B6AE-111A-0013EECFE2EC}"/>
                    </a:ext>
                  </a:extLst>
                </p:cNvPr>
                <p:cNvPicPr/>
                <p:nvPr/>
              </p:nvPicPr>
              <p:blipFill>
                <a:blip r:embed="rId83"/>
                <a:stretch>
                  <a:fillRect/>
                </a:stretch>
              </p:blipFill>
              <p:spPr>
                <a:xfrm>
                  <a:off x="12635478" y="192133"/>
                  <a:ext cx="975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0" name="Ink 59">
                  <a:extLst>
                    <a:ext uri="{FF2B5EF4-FFF2-40B4-BE49-F238E27FC236}">
                      <a16:creationId xmlns:a16="http://schemas.microsoft.com/office/drawing/2014/main" id="{49A3DAC6-0A97-1754-478A-5E765F760D72}"/>
                    </a:ext>
                  </a:extLst>
                </p14:cNvPr>
                <p14:cNvContentPartPr/>
                <p14:nvPr/>
              </p14:nvContentPartPr>
              <p14:xfrm>
                <a:off x="12733038" y="153253"/>
                <a:ext cx="131400" cy="187200"/>
              </p14:xfrm>
            </p:contentPart>
          </mc:Choice>
          <mc:Fallback>
            <p:pic>
              <p:nvPicPr>
                <p:cNvPr id="60" name="Ink 59">
                  <a:extLst>
                    <a:ext uri="{FF2B5EF4-FFF2-40B4-BE49-F238E27FC236}">
                      <a16:creationId xmlns:a16="http://schemas.microsoft.com/office/drawing/2014/main" id="{49A3DAC6-0A97-1754-478A-5E765F760D72}"/>
                    </a:ext>
                  </a:extLst>
                </p:cNvPr>
                <p:cNvPicPr/>
                <p:nvPr/>
              </p:nvPicPr>
              <p:blipFill>
                <a:blip r:embed="rId85"/>
                <a:stretch>
                  <a:fillRect/>
                </a:stretch>
              </p:blipFill>
              <p:spPr>
                <a:xfrm>
                  <a:off x="12724398" y="144613"/>
                  <a:ext cx="14904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1" name="Ink 60">
                  <a:extLst>
                    <a:ext uri="{FF2B5EF4-FFF2-40B4-BE49-F238E27FC236}">
                      <a16:creationId xmlns:a16="http://schemas.microsoft.com/office/drawing/2014/main" id="{2A43F687-B308-EEAD-C881-C0EDAA12796B}"/>
                    </a:ext>
                  </a:extLst>
                </p14:cNvPr>
                <p14:cNvContentPartPr/>
                <p14:nvPr/>
              </p14:nvContentPartPr>
              <p14:xfrm>
                <a:off x="12955878" y="215173"/>
                <a:ext cx="11520" cy="27720"/>
              </p14:xfrm>
            </p:contentPart>
          </mc:Choice>
          <mc:Fallback>
            <p:pic>
              <p:nvPicPr>
                <p:cNvPr id="61" name="Ink 60">
                  <a:extLst>
                    <a:ext uri="{FF2B5EF4-FFF2-40B4-BE49-F238E27FC236}">
                      <a16:creationId xmlns:a16="http://schemas.microsoft.com/office/drawing/2014/main" id="{2A43F687-B308-EEAD-C881-C0EDAA12796B}"/>
                    </a:ext>
                  </a:extLst>
                </p:cNvPr>
                <p:cNvPicPr/>
                <p:nvPr/>
              </p:nvPicPr>
              <p:blipFill>
                <a:blip r:embed="rId87"/>
                <a:stretch>
                  <a:fillRect/>
                </a:stretch>
              </p:blipFill>
              <p:spPr>
                <a:xfrm>
                  <a:off x="12947238" y="206533"/>
                  <a:ext cx="29160" cy="45360"/>
                </a:xfrm>
                <a:prstGeom prst="rect">
                  <a:avLst/>
                </a:prstGeom>
              </p:spPr>
            </p:pic>
          </mc:Fallback>
        </mc:AlternateContent>
      </p:grpSp>
      <p:grpSp>
        <p:nvGrpSpPr>
          <p:cNvPr id="75" name="Group 74">
            <a:extLst>
              <a:ext uri="{FF2B5EF4-FFF2-40B4-BE49-F238E27FC236}">
                <a16:creationId xmlns:a16="http://schemas.microsoft.com/office/drawing/2014/main" id="{C04BAC7A-E621-8FB7-B43E-866136585FB0}"/>
              </a:ext>
            </a:extLst>
          </p:cNvPr>
          <p:cNvGrpSpPr/>
          <p:nvPr/>
        </p:nvGrpSpPr>
        <p:grpSpPr>
          <a:xfrm>
            <a:off x="10748718" y="4787893"/>
            <a:ext cx="1381320" cy="1920960"/>
            <a:chOff x="10748718" y="4787893"/>
            <a:chExt cx="1381320" cy="1920960"/>
          </a:xfrm>
        </p:grpSpPr>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3F4385B1-AC34-BAFA-1EC1-3E57B601743C}"/>
                    </a:ext>
                  </a:extLst>
                </p14:cNvPr>
                <p14:cNvContentPartPr/>
                <p14:nvPr/>
              </p14:nvContentPartPr>
              <p14:xfrm>
                <a:off x="11184318" y="4792573"/>
                <a:ext cx="494640" cy="1468800"/>
              </p14:xfrm>
            </p:contentPart>
          </mc:Choice>
          <mc:Fallback>
            <p:pic>
              <p:nvPicPr>
                <p:cNvPr id="63" name="Ink 62">
                  <a:extLst>
                    <a:ext uri="{FF2B5EF4-FFF2-40B4-BE49-F238E27FC236}">
                      <a16:creationId xmlns:a16="http://schemas.microsoft.com/office/drawing/2014/main" id="{3F4385B1-AC34-BAFA-1EC1-3E57B601743C}"/>
                    </a:ext>
                  </a:extLst>
                </p:cNvPr>
                <p:cNvPicPr/>
                <p:nvPr/>
              </p:nvPicPr>
              <p:blipFill>
                <a:blip r:embed="rId89"/>
                <a:stretch>
                  <a:fillRect/>
                </a:stretch>
              </p:blipFill>
              <p:spPr>
                <a:xfrm>
                  <a:off x="11175678" y="4783573"/>
                  <a:ext cx="512280" cy="14864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4" name="Ink 63">
                  <a:extLst>
                    <a:ext uri="{FF2B5EF4-FFF2-40B4-BE49-F238E27FC236}">
                      <a16:creationId xmlns:a16="http://schemas.microsoft.com/office/drawing/2014/main" id="{353E28C4-C52D-53AA-5781-EA7DF9315057}"/>
                    </a:ext>
                  </a:extLst>
                </p14:cNvPr>
                <p14:cNvContentPartPr/>
                <p14:nvPr/>
              </p14:nvContentPartPr>
              <p14:xfrm>
                <a:off x="11611998" y="4787893"/>
                <a:ext cx="168840" cy="164520"/>
              </p14:xfrm>
            </p:contentPart>
          </mc:Choice>
          <mc:Fallback>
            <p:pic>
              <p:nvPicPr>
                <p:cNvPr id="64" name="Ink 63">
                  <a:extLst>
                    <a:ext uri="{FF2B5EF4-FFF2-40B4-BE49-F238E27FC236}">
                      <a16:creationId xmlns:a16="http://schemas.microsoft.com/office/drawing/2014/main" id="{353E28C4-C52D-53AA-5781-EA7DF9315057}"/>
                    </a:ext>
                  </a:extLst>
                </p:cNvPr>
                <p:cNvPicPr/>
                <p:nvPr/>
              </p:nvPicPr>
              <p:blipFill>
                <a:blip r:embed="rId91"/>
                <a:stretch>
                  <a:fillRect/>
                </a:stretch>
              </p:blipFill>
              <p:spPr>
                <a:xfrm>
                  <a:off x="11602998" y="4779253"/>
                  <a:ext cx="18648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6" name="Ink 65">
                  <a:extLst>
                    <a:ext uri="{FF2B5EF4-FFF2-40B4-BE49-F238E27FC236}">
                      <a16:creationId xmlns:a16="http://schemas.microsoft.com/office/drawing/2014/main" id="{5640A470-C199-2376-D3A4-96FB81CF4C1D}"/>
                    </a:ext>
                  </a:extLst>
                </p14:cNvPr>
                <p14:cNvContentPartPr/>
                <p14:nvPr/>
              </p14:nvContentPartPr>
              <p14:xfrm>
                <a:off x="10911798" y="6482773"/>
                <a:ext cx="50760" cy="226080"/>
              </p14:xfrm>
            </p:contentPart>
          </mc:Choice>
          <mc:Fallback>
            <p:pic>
              <p:nvPicPr>
                <p:cNvPr id="66" name="Ink 65">
                  <a:extLst>
                    <a:ext uri="{FF2B5EF4-FFF2-40B4-BE49-F238E27FC236}">
                      <a16:creationId xmlns:a16="http://schemas.microsoft.com/office/drawing/2014/main" id="{5640A470-C199-2376-D3A4-96FB81CF4C1D}"/>
                    </a:ext>
                  </a:extLst>
                </p:cNvPr>
                <p:cNvPicPr/>
                <p:nvPr/>
              </p:nvPicPr>
              <p:blipFill>
                <a:blip r:embed="rId93"/>
                <a:stretch>
                  <a:fillRect/>
                </a:stretch>
              </p:blipFill>
              <p:spPr>
                <a:xfrm>
                  <a:off x="10903158" y="6473773"/>
                  <a:ext cx="6840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7" name="Ink 66">
                  <a:extLst>
                    <a:ext uri="{FF2B5EF4-FFF2-40B4-BE49-F238E27FC236}">
                      <a16:creationId xmlns:a16="http://schemas.microsoft.com/office/drawing/2014/main" id="{666133A6-D858-7807-7210-59928F31E03C}"/>
                    </a:ext>
                  </a:extLst>
                </p14:cNvPr>
                <p14:cNvContentPartPr/>
                <p14:nvPr/>
              </p14:nvContentPartPr>
              <p14:xfrm>
                <a:off x="10748718" y="6532093"/>
                <a:ext cx="274680" cy="131760"/>
              </p14:xfrm>
            </p:contentPart>
          </mc:Choice>
          <mc:Fallback>
            <p:pic>
              <p:nvPicPr>
                <p:cNvPr id="67" name="Ink 66">
                  <a:extLst>
                    <a:ext uri="{FF2B5EF4-FFF2-40B4-BE49-F238E27FC236}">
                      <a16:creationId xmlns:a16="http://schemas.microsoft.com/office/drawing/2014/main" id="{666133A6-D858-7807-7210-59928F31E03C}"/>
                    </a:ext>
                  </a:extLst>
                </p:cNvPr>
                <p:cNvPicPr/>
                <p:nvPr/>
              </p:nvPicPr>
              <p:blipFill>
                <a:blip r:embed="rId95"/>
                <a:stretch>
                  <a:fillRect/>
                </a:stretch>
              </p:blipFill>
              <p:spPr>
                <a:xfrm>
                  <a:off x="10740078" y="6523453"/>
                  <a:ext cx="29232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8" name="Ink 67">
                  <a:extLst>
                    <a:ext uri="{FF2B5EF4-FFF2-40B4-BE49-F238E27FC236}">
                      <a16:creationId xmlns:a16="http://schemas.microsoft.com/office/drawing/2014/main" id="{268C1879-D8E3-D8FC-688D-63EC4039F604}"/>
                    </a:ext>
                  </a:extLst>
                </p14:cNvPr>
                <p14:cNvContentPartPr/>
                <p14:nvPr/>
              </p14:nvContentPartPr>
              <p14:xfrm>
                <a:off x="11089998" y="6494653"/>
                <a:ext cx="121320" cy="106560"/>
              </p14:xfrm>
            </p:contentPart>
          </mc:Choice>
          <mc:Fallback>
            <p:pic>
              <p:nvPicPr>
                <p:cNvPr id="68" name="Ink 67">
                  <a:extLst>
                    <a:ext uri="{FF2B5EF4-FFF2-40B4-BE49-F238E27FC236}">
                      <a16:creationId xmlns:a16="http://schemas.microsoft.com/office/drawing/2014/main" id="{268C1879-D8E3-D8FC-688D-63EC4039F604}"/>
                    </a:ext>
                  </a:extLst>
                </p:cNvPr>
                <p:cNvPicPr/>
                <p:nvPr/>
              </p:nvPicPr>
              <p:blipFill>
                <a:blip r:embed="rId97"/>
                <a:stretch>
                  <a:fillRect/>
                </a:stretch>
              </p:blipFill>
              <p:spPr>
                <a:xfrm>
                  <a:off x="11081358" y="6485653"/>
                  <a:ext cx="13896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9" name="Ink 68">
                  <a:extLst>
                    <a:ext uri="{FF2B5EF4-FFF2-40B4-BE49-F238E27FC236}">
                      <a16:creationId xmlns:a16="http://schemas.microsoft.com/office/drawing/2014/main" id="{7F5DA4D3-F476-07E8-31AE-D513E0404FAE}"/>
                    </a:ext>
                  </a:extLst>
                </p14:cNvPr>
                <p14:cNvContentPartPr/>
                <p14:nvPr/>
              </p14:nvContentPartPr>
              <p14:xfrm>
                <a:off x="11265678" y="6463333"/>
                <a:ext cx="173880" cy="203760"/>
              </p14:xfrm>
            </p:contentPart>
          </mc:Choice>
          <mc:Fallback>
            <p:pic>
              <p:nvPicPr>
                <p:cNvPr id="69" name="Ink 68">
                  <a:extLst>
                    <a:ext uri="{FF2B5EF4-FFF2-40B4-BE49-F238E27FC236}">
                      <a16:creationId xmlns:a16="http://schemas.microsoft.com/office/drawing/2014/main" id="{7F5DA4D3-F476-07E8-31AE-D513E0404FAE}"/>
                    </a:ext>
                  </a:extLst>
                </p:cNvPr>
                <p:cNvPicPr/>
                <p:nvPr/>
              </p:nvPicPr>
              <p:blipFill>
                <a:blip r:embed="rId99"/>
                <a:stretch>
                  <a:fillRect/>
                </a:stretch>
              </p:blipFill>
              <p:spPr>
                <a:xfrm>
                  <a:off x="11257038" y="6454693"/>
                  <a:ext cx="19152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0" name="Ink 69">
                  <a:extLst>
                    <a:ext uri="{FF2B5EF4-FFF2-40B4-BE49-F238E27FC236}">
                      <a16:creationId xmlns:a16="http://schemas.microsoft.com/office/drawing/2014/main" id="{A669584C-39A1-26B9-BCE1-47A68EDF2176}"/>
                    </a:ext>
                  </a:extLst>
                </p14:cNvPr>
                <p14:cNvContentPartPr/>
                <p14:nvPr/>
              </p14:nvContentPartPr>
              <p14:xfrm>
                <a:off x="11512638" y="6326173"/>
                <a:ext cx="126360" cy="253440"/>
              </p14:xfrm>
            </p:contentPart>
          </mc:Choice>
          <mc:Fallback>
            <p:pic>
              <p:nvPicPr>
                <p:cNvPr id="70" name="Ink 69">
                  <a:extLst>
                    <a:ext uri="{FF2B5EF4-FFF2-40B4-BE49-F238E27FC236}">
                      <a16:creationId xmlns:a16="http://schemas.microsoft.com/office/drawing/2014/main" id="{A669584C-39A1-26B9-BCE1-47A68EDF2176}"/>
                    </a:ext>
                  </a:extLst>
                </p:cNvPr>
                <p:cNvPicPr/>
                <p:nvPr/>
              </p:nvPicPr>
              <p:blipFill>
                <a:blip r:embed="rId101"/>
                <a:stretch>
                  <a:fillRect/>
                </a:stretch>
              </p:blipFill>
              <p:spPr>
                <a:xfrm>
                  <a:off x="11503998" y="6317533"/>
                  <a:ext cx="14400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1" name="Ink 70">
                  <a:extLst>
                    <a:ext uri="{FF2B5EF4-FFF2-40B4-BE49-F238E27FC236}">
                      <a16:creationId xmlns:a16="http://schemas.microsoft.com/office/drawing/2014/main" id="{5F315853-59C1-7165-B243-C67A97A77C05}"/>
                    </a:ext>
                  </a:extLst>
                </p14:cNvPr>
                <p14:cNvContentPartPr/>
                <p14:nvPr/>
              </p14:nvContentPartPr>
              <p14:xfrm>
                <a:off x="11684718" y="6236893"/>
                <a:ext cx="123480" cy="122760"/>
              </p14:xfrm>
            </p:contentPart>
          </mc:Choice>
          <mc:Fallback>
            <p:pic>
              <p:nvPicPr>
                <p:cNvPr id="71" name="Ink 70">
                  <a:extLst>
                    <a:ext uri="{FF2B5EF4-FFF2-40B4-BE49-F238E27FC236}">
                      <a16:creationId xmlns:a16="http://schemas.microsoft.com/office/drawing/2014/main" id="{5F315853-59C1-7165-B243-C67A97A77C05}"/>
                    </a:ext>
                  </a:extLst>
                </p:cNvPr>
                <p:cNvPicPr/>
                <p:nvPr/>
              </p:nvPicPr>
              <p:blipFill>
                <a:blip r:embed="rId103"/>
                <a:stretch>
                  <a:fillRect/>
                </a:stretch>
              </p:blipFill>
              <p:spPr>
                <a:xfrm>
                  <a:off x="11676078" y="6227893"/>
                  <a:ext cx="14112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2" name="Ink 71">
                  <a:extLst>
                    <a:ext uri="{FF2B5EF4-FFF2-40B4-BE49-F238E27FC236}">
                      <a16:creationId xmlns:a16="http://schemas.microsoft.com/office/drawing/2014/main" id="{2F531B97-487C-C374-D7FE-540A5B9C9CCE}"/>
                    </a:ext>
                  </a:extLst>
                </p14:cNvPr>
                <p14:cNvContentPartPr/>
                <p14:nvPr/>
              </p14:nvContentPartPr>
              <p14:xfrm>
                <a:off x="11850678" y="6216373"/>
                <a:ext cx="41400" cy="100800"/>
              </p14:xfrm>
            </p:contentPart>
          </mc:Choice>
          <mc:Fallback>
            <p:pic>
              <p:nvPicPr>
                <p:cNvPr id="72" name="Ink 71">
                  <a:extLst>
                    <a:ext uri="{FF2B5EF4-FFF2-40B4-BE49-F238E27FC236}">
                      <a16:creationId xmlns:a16="http://schemas.microsoft.com/office/drawing/2014/main" id="{2F531B97-487C-C374-D7FE-540A5B9C9CCE}"/>
                    </a:ext>
                  </a:extLst>
                </p:cNvPr>
                <p:cNvPicPr/>
                <p:nvPr/>
              </p:nvPicPr>
              <p:blipFill>
                <a:blip r:embed="rId105"/>
                <a:stretch>
                  <a:fillRect/>
                </a:stretch>
              </p:blipFill>
              <p:spPr>
                <a:xfrm>
                  <a:off x="11842038" y="6207373"/>
                  <a:ext cx="590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3" name="Ink 72">
                  <a:extLst>
                    <a:ext uri="{FF2B5EF4-FFF2-40B4-BE49-F238E27FC236}">
                      <a16:creationId xmlns:a16="http://schemas.microsoft.com/office/drawing/2014/main" id="{48B7BD1F-D053-A390-6E54-A7BF5FDAE5DB}"/>
                    </a:ext>
                  </a:extLst>
                </p14:cNvPr>
                <p14:cNvContentPartPr/>
                <p14:nvPr/>
              </p14:nvContentPartPr>
              <p14:xfrm>
                <a:off x="11836998" y="6115933"/>
                <a:ext cx="23400" cy="18360"/>
              </p14:xfrm>
            </p:contentPart>
          </mc:Choice>
          <mc:Fallback>
            <p:pic>
              <p:nvPicPr>
                <p:cNvPr id="73" name="Ink 72">
                  <a:extLst>
                    <a:ext uri="{FF2B5EF4-FFF2-40B4-BE49-F238E27FC236}">
                      <a16:creationId xmlns:a16="http://schemas.microsoft.com/office/drawing/2014/main" id="{48B7BD1F-D053-A390-6E54-A7BF5FDAE5DB}"/>
                    </a:ext>
                  </a:extLst>
                </p:cNvPr>
                <p:cNvPicPr/>
                <p:nvPr/>
              </p:nvPicPr>
              <p:blipFill>
                <a:blip r:embed="rId107"/>
                <a:stretch>
                  <a:fillRect/>
                </a:stretch>
              </p:blipFill>
              <p:spPr>
                <a:xfrm>
                  <a:off x="11828358" y="6107293"/>
                  <a:ext cx="4104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4" name="Ink 73">
                  <a:extLst>
                    <a:ext uri="{FF2B5EF4-FFF2-40B4-BE49-F238E27FC236}">
                      <a16:creationId xmlns:a16="http://schemas.microsoft.com/office/drawing/2014/main" id="{210B7AC5-2631-F136-FE38-4241FE90C77C}"/>
                    </a:ext>
                  </a:extLst>
                </p14:cNvPr>
                <p14:cNvContentPartPr/>
                <p14:nvPr/>
              </p14:nvContentPartPr>
              <p14:xfrm>
                <a:off x="11968038" y="6122053"/>
                <a:ext cx="162000" cy="147240"/>
              </p14:xfrm>
            </p:contentPart>
          </mc:Choice>
          <mc:Fallback>
            <p:pic>
              <p:nvPicPr>
                <p:cNvPr id="74" name="Ink 73">
                  <a:extLst>
                    <a:ext uri="{FF2B5EF4-FFF2-40B4-BE49-F238E27FC236}">
                      <a16:creationId xmlns:a16="http://schemas.microsoft.com/office/drawing/2014/main" id="{210B7AC5-2631-F136-FE38-4241FE90C77C}"/>
                    </a:ext>
                  </a:extLst>
                </p:cNvPr>
                <p:cNvPicPr/>
                <p:nvPr/>
              </p:nvPicPr>
              <p:blipFill>
                <a:blip r:embed="rId109"/>
                <a:stretch>
                  <a:fillRect/>
                </a:stretch>
              </p:blipFill>
              <p:spPr>
                <a:xfrm>
                  <a:off x="11959038" y="6113413"/>
                  <a:ext cx="179640" cy="164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0">
            <p14:nvContentPartPr>
              <p14:cNvPr id="76" name="Ink 75">
                <a:extLst>
                  <a:ext uri="{FF2B5EF4-FFF2-40B4-BE49-F238E27FC236}">
                    <a16:creationId xmlns:a16="http://schemas.microsoft.com/office/drawing/2014/main" id="{16FE67E9-F865-5807-0FE7-6E468B926B21}"/>
                  </a:ext>
                </a:extLst>
              </p14:cNvPr>
              <p14:cNvContentPartPr/>
              <p14:nvPr/>
            </p14:nvContentPartPr>
            <p14:xfrm>
              <a:off x="11127438" y="3567493"/>
              <a:ext cx="541440" cy="763920"/>
            </p14:xfrm>
          </p:contentPart>
        </mc:Choice>
        <mc:Fallback>
          <p:pic>
            <p:nvPicPr>
              <p:cNvPr id="76" name="Ink 75">
                <a:extLst>
                  <a:ext uri="{FF2B5EF4-FFF2-40B4-BE49-F238E27FC236}">
                    <a16:creationId xmlns:a16="http://schemas.microsoft.com/office/drawing/2014/main" id="{16FE67E9-F865-5807-0FE7-6E468B926B21}"/>
                  </a:ext>
                </a:extLst>
              </p:cNvPr>
              <p:cNvPicPr/>
              <p:nvPr/>
            </p:nvPicPr>
            <p:blipFill>
              <a:blip r:embed="rId111"/>
              <a:stretch>
                <a:fillRect/>
              </a:stretch>
            </p:blipFill>
            <p:spPr>
              <a:xfrm>
                <a:off x="11055438" y="3423853"/>
                <a:ext cx="685080" cy="10515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7" name="Ink 76">
                <a:extLst>
                  <a:ext uri="{FF2B5EF4-FFF2-40B4-BE49-F238E27FC236}">
                    <a16:creationId xmlns:a16="http://schemas.microsoft.com/office/drawing/2014/main" id="{AF96D1B6-AA26-0597-1BC0-DE98ABF6CAE7}"/>
                  </a:ext>
                </a:extLst>
              </p14:cNvPr>
              <p14:cNvContentPartPr/>
              <p14:nvPr/>
            </p14:nvContentPartPr>
            <p14:xfrm>
              <a:off x="10918638" y="3355453"/>
              <a:ext cx="1114200" cy="1101240"/>
            </p14:xfrm>
          </p:contentPart>
        </mc:Choice>
        <mc:Fallback>
          <p:pic>
            <p:nvPicPr>
              <p:cNvPr id="77" name="Ink 76">
                <a:extLst>
                  <a:ext uri="{FF2B5EF4-FFF2-40B4-BE49-F238E27FC236}">
                    <a16:creationId xmlns:a16="http://schemas.microsoft.com/office/drawing/2014/main" id="{AF96D1B6-AA26-0597-1BC0-DE98ABF6CAE7}"/>
                  </a:ext>
                </a:extLst>
              </p:cNvPr>
              <p:cNvPicPr/>
              <p:nvPr/>
            </p:nvPicPr>
            <p:blipFill>
              <a:blip r:embed="rId113"/>
              <a:stretch>
                <a:fillRect/>
              </a:stretch>
            </p:blipFill>
            <p:spPr>
              <a:xfrm>
                <a:off x="10909998" y="3346813"/>
                <a:ext cx="1131840" cy="1118880"/>
              </a:xfrm>
              <a:prstGeom prst="rect">
                <a:avLst/>
              </a:prstGeom>
            </p:spPr>
          </p:pic>
        </mc:Fallback>
      </mc:AlternateContent>
      <p:grpSp>
        <p:nvGrpSpPr>
          <p:cNvPr id="93" name="Group 92">
            <a:extLst>
              <a:ext uri="{FF2B5EF4-FFF2-40B4-BE49-F238E27FC236}">
                <a16:creationId xmlns:a16="http://schemas.microsoft.com/office/drawing/2014/main" id="{2D85903D-AD91-DF69-1B9F-112DABB4A381}"/>
              </a:ext>
            </a:extLst>
          </p:cNvPr>
          <p:cNvGrpSpPr/>
          <p:nvPr/>
        </p:nvGrpSpPr>
        <p:grpSpPr>
          <a:xfrm>
            <a:off x="9395478" y="4147093"/>
            <a:ext cx="1998000" cy="2622960"/>
            <a:chOff x="9395478" y="4147093"/>
            <a:chExt cx="1998000" cy="2622960"/>
          </a:xfrm>
        </p:grpSpPr>
        <mc:AlternateContent xmlns:mc="http://schemas.openxmlformats.org/markup-compatibility/2006">
          <mc:Choice xmlns:p14="http://schemas.microsoft.com/office/powerpoint/2010/main" Requires="p14">
            <p:contentPart p14:bwMode="auto" r:id="rId114">
              <p14:nvContentPartPr>
                <p14:cNvPr id="78" name="Ink 77">
                  <a:extLst>
                    <a:ext uri="{FF2B5EF4-FFF2-40B4-BE49-F238E27FC236}">
                      <a16:creationId xmlns:a16="http://schemas.microsoft.com/office/drawing/2014/main" id="{78B56EB6-1D08-39AD-C252-C43AA0829911}"/>
                    </a:ext>
                  </a:extLst>
                </p14:cNvPr>
                <p14:cNvContentPartPr/>
                <p14:nvPr/>
              </p14:nvContentPartPr>
              <p14:xfrm>
                <a:off x="10050318" y="4164373"/>
                <a:ext cx="1265760" cy="2160000"/>
              </p14:xfrm>
            </p:contentPart>
          </mc:Choice>
          <mc:Fallback>
            <p:pic>
              <p:nvPicPr>
                <p:cNvPr id="78" name="Ink 77">
                  <a:extLst>
                    <a:ext uri="{FF2B5EF4-FFF2-40B4-BE49-F238E27FC236}">
                      <a16:creationId xmlns:a16="http://schemas.microsoft.com/office/drawing/2014/main" id="{78B56EB6-1D08-39AD-C252-C43AA0829911}"/>
                    </a:ext>
                  </a:extLst>
                </p:cNvPr>
                <p:cNvPicPr/>
                <p:nvPr/>
              </p:nvPicPr>
              <p:blipFill>
                <a:blip r:embed="rId115"/>
                <a:stretch>
                  <a:fillRect/>
                </a:stretch>
              </p:blipFill>
              <p:spPr>
                <a:xfrm>
                  <a:off x="10041678" y="4155733"/>
                  <a:ext cx="1283400" cy="21776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9" name="Ink 78">
                  <a:extLst>
                    <a:ext uri="{FF2B5EF4-FFF2-40B4-BE49-F238E27FC236}">
                      <a16:creationId xmlns:a16="http://schemas.microsoft.com/office/drawing/2014/main" id="{D13345F7-6830-6937-8F96-C77927AF0B87}"/>
                    </a:ext>
                  </a:extLst>
                </p14:cNvPr>
                <p14:cNvContentPartPr/>
                <p14:nvPr/>
              </p14:nvContentPartPr>
              <p14:xfrm>
                <a:off x="11251278" y="4147093"/>
                <a:ext cx="142200" cy="140400"/>
              </p14:xfrm>
            </p:contentPart>
          </mc:Choice>
          <mc:Fallback>
            <p:pic>
              <p:nvPicPr>
                <p:cNvPr id="79" name="Ink 78">
                  <a:extLst>
                    <a:ext uri="{FF2B5EF4-FFF2-40B4-BE49-F238E27FC236}">
                      <a16:creationId xmlns:a16="http://schemas.microsoft.com/office/drawing/2014/main" id="{D13345F7-6830-6937-8F96-C77927AF0B87}"/>
                    </a:ext>
                  </a:extLst>
                </p:cNvPr>
                <p:cNvPicPr/>
                <p:nvPr/>
              </p:nvPicPr>
              <p:blipFill>
                <a:blip r:embed="rId117"/>
                <a:stretch>
                  <a:fillRect/>
                </a:stretch>
              </p:blipFill>
              <p:spPr>
                <a:xfrm>
                  <a:off x="11242278" y="4138453"/>
                  <a:ext cx="15984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0" name="Ink 79">
                  <a:extLst>
                    <a:ext uri="{FF2B5EF4-FFF2-40B4-BE49-F238E27FC236}">
                      <a16:creationId xmlns:a16="http://schemas.microsoft.com/office/drawing/2014/main" id="{400BF106-49A7-736F-E3E2-0BA589661DD2}"/>
                    </a:ext>
                  </a:extLst>
                </p14:cNvPr>
                <p14:cNvContentPartPr/>
                <p14:nvPr/>
              </p14:nvContentPartPr>
              <p14:xfrm>
                <a:off x="9395478" y="6165613"/>
                <a:ext cx="181080" cy="309960"/>
              </p14:xfrm>
            </p:contentPart>
          </mc:Choice>
          <mc:Fallback>
            <p:pic>
              <p:nvPicPr>
                <p:cNvPr id="80" name="Ink 79">
                  <a:extLst>
                    <a:ext uri="{FF2B5EF4-FFF2-40B4-BE49-F238E27FC236}">
                      <a16:creationId xmlns:a16="http://schemas.microsoft.com/office/drawing/2014/main" id="{400BF106-49A7-736F-E3E2-0BA589661DD2}"/>
                    </a:ext>
                  </a:extLst>
                </p:cNvPr>
                <p:cNvPicPr/>
                <p:nvPr/>
              </p:nvPicPr>
              <p:blipFill>
                <a:blip r:embed="rId119"/>
                <a:stretch>
                  <a:fillRect/>
                </a:stretch>
              </p:blipFill>
              <p:spPr>
                <a:xfrm>
                  <a:off x="9386838" y="6156973"/>
                  <a:ext cx="198720" cy="327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1" name="Ink 80">
                  <a:extLst>
                    <a:ext uri="{FF2B5EF4-FFF2-40B4-BE49-F238E27FC236}">
                      <a16:creationId xmlns:a16="http://schemas.microsoft.com/office/drawing/2014/main" id="{0C9B285A-3ED6-EFE4-1DFE-4243AE2E1807}"/>
                    </a:ext>
                  </a:extLst>
                </p14:cNvPr>
                <p14:cNvContentPartPr/>
                <p14:nvPr/>
              </p14:nvContentPartPr>
              <p14:xfrm>
                <a:off x="9413838" y="6289813"/>
                <a:ext cx="164880" cy="85680"/>
              </p14:xfrm>
            </p:contentPart>
          </mc:Choice>
          <mc:Fallback>
            <p:pic>
              <p:nvPicPr>
                <p:cNvPr id="81" name="Ink 80">
                  <a:extLst>
                    <a:ext uri="{FF2B5EF4-FFF2-40B4-BE49-F238E27FC236}">
                      <a16:creationId xmlns:a16="http://schemas.microsoft.com/office/drawing/2014/main" id="{0C9B285A-3ED6-EFE4-1DFE-4243AE2E1807}"/>
                    </a:ext>
                  </a:extLst>
                </p:cNvPr>
                <p:cNvPicPr/>
                <p:nvPr/>
              </p:nvPicPr>
              <p:blipFill>
                <a:blip r:embed="rId121"/>
                <a:stretch>
                  <a:fillRect/>
                </a:stretch>
              </p:blipFill>
              <p:spPr>
                <a:xfrm>
                  <a:off x="9405198" y="6281173"/>
                  <a:ext cx="18252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2" name="Ink 81">
                  <a:extLst>
                    <a:ext uri="{FF2B5EF4-FFF2-40B4-BE49-F238E27FC236}">
                      <a16:creationId xmlns:a16="http://schemas.microsoft.com/office/drawing/2014/main" id="{7EB0292D-F3B3-0CD2-7468-156F9936FC3B}"/>
                    </a:ext>
                  </a:extLst>
                </p14:cNvPr>
                <p14:cNvContentPartPr/>
                <p14:nvPr/>
              </p14:nvContentPartPr>
              <p14:xfrm>
                <a:off x="9625158" y="5948533"/>
                <a:ext cx="169920" cy="321840"/>
              </p14:xfrm>
            </p:contentPart>
          </mc:Choice>
          <mc:Fallback>
            <p:pic>
              <p:nvPicPr>
                <p:cNvPr id="82" name="Ink 81">
                  <a:extLst>
                    <a:ext uri="{FF2B5EF4-FFF2-40B4-BE49-F238E27FC236}">
                      <a16:creationId xmlns:a16="http://schemas.microsoft.com/office/drawing/2014/main" id="{7EB0292D-F3B3-0CD2-7468-156F9936FC3B}"/>
                    </a:ext>
                  </a:extLst>
                </p:cNvPr>
                <p:cNvPicPr/>
                <p:nvPr/>
              </p:nvPicPr>
              <p:blipFill>
                <a:blip r:embed="rId123"/>
                <a:stretch>
                  <a:fillRect/>
                </a:stretch>
              </p:blipFill>
              <p:spPr>
                <a:xfrm>
                  <a:off x="9616518" y="5939533"/>
                  <a:ext cx="18756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3" name="Ink 82">
                  <a:extLst>
                    <a:ext uri="{FF2B5EF4-FFF2-40B4-BE49-F238E27FC236}">
                      <a16:creationId xmlns:a16="http://schemas.microsoft.com/office/drawing/2014/main" id="{4C2980CD-D8BF-C40E-5229-A4344FCC8F59}"/>
                    </a:ext>
                  </a:extLst>
                </p14:cNvPr>
                <p14:cNvContentPartPr/>
                <p14:nvPr/>
              </p14:nvContentPartPr>
              <p14:xfrm>
                <a:off x="9727038" y="6027013"/>
                <a:ext cx="152280" cy="85320"/>
              </p14:xfrm>
            </p:contentPart>
          </mc:Choice>
          <mc:Fallback>
            <p:pic>
              <p:nvPicPr>
                <p:cNvPr id="83" name="Ink 82">
                  <a:extLst>
                    <a:ext uri="{FF2B5EF4-FFF2-40B4-BE49-F238E27FC236}">
                      <a16:creationId xmlns:a16="http://schemas.microsoft.com/office/drawing/2014/main" id="{4C2980CD-D8BF-C40E-5229-A4344FCC8F59}"/>
                    </a:ext>
                  </a:extLst>
                </p:cNvPr>
                <p:cNvPicPr/>
                <p:nvPr/>
              </p:nvPicPr>
              <p:blipFill>
                <a:blip r:embed="rId125"/>
                <a:stretch>
                  <a:fillRect/>
                </a:stretch>
              </p:blipFill>
              <p:spPr>
                <a:xfrm>
                  <a:off x="9718038" y="6018373"/>
                  <a:ext cx="1699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4" name="Ink 83">
                  <a:extLst>
                    <a:ext uri="{FF2B5EF4-FFF2-40B4-BE49-F238E27FC236}">
                      <a16:creationId xmlns:a16="http://schemas.microsoft.com/office/drawing/2014/main" id="{7FE5CCDC-C31C-ED56-3C35-957E04086224}"/>
                    </a:ext>
                  </a:extLst>
                </p14:cNvPr>
                <p14:cNvContentPartPr/>
                <p14:nvPr/>
              </p14:nvContentPartPr>
              <p14:xfrm>
                <a:off x="9832518" y="5944933"/>
                <a:ext cx="41400" cy="9720"/>
              </p14:xfrm>
            </p:contentPart>
          </mc:Choice>
          <mc:Fallback>
            <p:pic>
              <p:nvPicPr>
                <p:cNvPr id="84" name="Ink 83">
                  <a:extLst>
                    <a:ext uri="{FF2B5EF4-FFF2-40B4-BE49-F238E27FC236}">
                      <a16:creationId xmlns:a16="http://schemas.microsoft.com/office/drawing/2014/main" id="{7FE5CCDC-C31C-ED56-3C35-957E04086224}"/>
                    </a:ext>
                  </a:extLst>
                </p:cNvPr>
                <p:cNvPicPr/>
                <p:nvPr/>
              </p:nvPicPr>
              <p:blipFill>
                <a:blip r:embed="rId127"/>
                <a:stretch>
                  <a:fillRect/>
                </a:stretch>
              </p:blipFill>
              <p:spPr>
                <a:xfrm>
                  <a:off x="9823518" y="5936293"/>
                  <a:ext cx="590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5" name="Ink 84">
                  <a:extLst>
                    <a:ext uri="{FF2B5EF4-FFF2-40B4-BE49-F238E27FC236}">
                      <a16:creationId xmlns:a16="http://schemas.microsoft.com/office/drawing/2014/main" id="{E44575FE-3FAD-E683-4F87-48EE6DA289DC}"/>
                    </a:ext>
                  </a:extLst>
                </p14:cNvPr>
                <p14:cNvContentPartPr/>
                <p14:nvPr/>
              </p14:nvContentPartPr>
              <p14:xfrm>
                <a:off x="9917838" y="5836573"/>
                <a:ext cx="186840" cy="181800"/>
              </p14:xfrm>
            </p:contentPart>
          </mc:Choice>
          <mc:Fallback>
            <p:pic>
              <p:nvPicPr>
                <p:cNvPr id="85" name="Ink 84">
                  <a:extLst>
                    <a:ext uri="{FF2B5EF4-FFF2-40B4-BE49-F238E27FC236}">
                      <a16:creationId xmlns:a16="http://schemas.microsoft.com/office/drawing/2014/main" id="{E44575FE-3FAD-E683-4F87-48EE6DA289DC}"/>
                    </a:ext>
                  </a:extLst>
                </p:cNvPr>
                <p:cNvPicPr/>
                <p:nvPr/>
              </p:nvPicPr>
              <p:blipFill>
                <a:blip r:embed="rId129"/>
                <a:stretch>
                  <a:fillRect/>
                </a:stretch>
              </p:blipFill>
              <p:spPr>
                <a:xfrm>
                  <a:off x="9908838" y="5827573"/>
                  <a:ext cx="20448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6" name="Ink 85">
                  <a:extLst>
                    <a:ext uri="{FF2B5EF4-FFF2-40B4-BE49-F238E27FC236}">
                      <a16:creationId xmlns:a16="http://schemas.microsoft.com/office/drawing/2014/main" id="{A4BEA101-DF49-D804-38DA-80A04F3BBC7A}"/>
                    </a:ext>
                  </a:extLst>
                </p14:cNvPr>
                <p14:cNvContentPartPr/>
                <p14:nvPr/>
              </p14:nvContentPartPr>
              <p14:xfrm>
                <a:off x="9663678" y="6541453"/>
                <a:ext cx="147240" cy="228600"/>
              </p14:xfrm>
            </p:contentPart>
          </mc:Choice>
          <mc:Fallback>
            <p:pic>
              <p:nvPicPr>
                <p:cNvPr id="86" name="Ink 85">
                  <a:extLst>
                    <a:ext uri="{FF2B5EF4-FFF2-40B4-BE49-F238E27FC236}">
                      <a16:creationId xmlns:a16="http://schemas.microsoft.com/office/drawing/2014/main" id="{A4BEA101-DF49-D804-38DA-80A04F3BBC7A}"/>
                    </a:ext>
                  </a:extLst>
                </p:cNvPr>
                <p:cNvPicPr/>
                <p:nvPr/>
              </p:nvPicPr>
              <p:blipFill>
                <a:blip r:embed="rId131"/>
                <a:stretch>
                  <a:fillRect/>
                </a:stretch>
              </p:blipFill>
              <p:spPr>
                <a:xfrm>
                  <a:off x="9655038" y="6532813"/>
                  <a:ext cx="16488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7" name="Ink 86">
                  <a:extLst>
                    <a:ext uri="{FF2B5EF4-FFF2-40B4-BE49-F238E27FC236}">
                      <a16:creationId xmlns:a16="http://schemas.microsoft.com/office/drawing/2014/main" id="{171E5343-E687-6367-7F54-CEF6E171A05D}"/>
                    </a:ext>
                  </a:extLst>
                </p14:cNvPr>
                <p14:cNvContentPartPr/>
                <p14:nvPr/>
              </p14:nvContentPartPr>
              <p14:xfrm>
                <a:off x="9849078" y="6589333"/>
                <a:ext cx="48960" cy="84600"/>
              </p14:xfrm>
            </p:contentPart>
          </mc:Choice>
          <mc:Fallback>
            <p:pic>
              <p:nvPicPr>
                <p:cNvPr id="87" name="Ink 86">
                  <a:extLst>
                    <a:ext uri="{FF2B5EF4-FFF2-40B4-BE49-F238E27FC236}">
                      <a16:creationId xmlns:a16="http://schemas.microsoft.com/office/drawing/2014/main" id="{171E5343-E687-6367-7F54-CEF6E171A05D}"/>
                    </a:ext>
                  </a:extLst>
                </p:cNvPr>
                <p:cNvPicPr/>
                <p:nvPr/>
              </p:nvPicPr>
              <p:blipFill>
                <a:blip r:embed="rId133"/>
                <a:stretch>
                  <a:fillRect/>
                </a:stretch>
              </p:blipFill>
              <p:spPr>
                <a:xfrm>
                  <a:off x="9840438" y="6580333"/>
                  <a:ext cx="6660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8" name="Ink 87">
                  <a:extLst>
                    <a:ext uri="{FF2B5EF4-FFF2-40B4-BE49-F238E27FC236}">
                      <a16:creationId xmlns:a16="http://schemas.microsoft.com/office/drawing/2014/main" id="{4A0DE6E3-1C9A-7211-C261-56858A7B985F}"/>
                    </a:ext>
                  </a:extLst>
                </p14:cNvPr>
                <p14:cNvContentPartPr/>
                <p14:nvPr/>
              </p14:nvContentPartPr>
              <p14:xfrm>
                <a:off x="9817398" y="6408973"/>
                <a:ext cx="34560" cy="77040"/>
              </p14:xfrm>
            </p:contentPart>
          </mc:Choice>
          <mc:Fallback>
            <p:pic>
              <p:nvPicPr>
                <p:cNvPr id="88" name="Ink 87">
                  <a:extLst>
                    <a:ext uri="{FF2B5EF4-FFF2-40B4-BE49-F238E27FC236}">
                      <a16:creationId xmlns:a16="http://schemas.microsoft.com/office/drawing/2014/main" id="{4A0DE6E3-1C9A-7211-C261-56858A7B985F}"/>
                    </a:ext>
                  </a:extLst>
                </p:cNvPr>
                <p:cNvPicPr/>
                <p:nvPr/>
              </p:nvPicPr>
              <p:blipFill>
                <a:blip r:embed="rId135"/>
                <a:stretch>
                  <a:fillRect/>
                </a:stretch>
              </p:blipFill>
              <p:spPr>
                <a:xfrm>
                  <a:off x="9808758" y="6400333"/>
                  <a:ext cx="522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9" name="Ink 88">
                  <a:extLst>
                    <a:ext uri="{FF2B5EF4-FFF2-40B4-BE49-F238E27FC236}">
                      <a16:creationId xmlns:a16="http://schemas.microsoft.com/office/drawing/2014/main" id="{EAD7F406-5072-7CC4-C991-B472AA18B13F}"/>
                    </a:ext>
                  </a:extLst>
                </p14:cNvPr>
                <p14:cNvContentPartPr/>
                <p14:nvPr/>
              </p14:nvContentPartPr>
              <p14:xfrm>
                <a:off x="9880398" y="6355333"/>
                <a:ext cx="70200" cy="238680"/>
              </p14:xfrm>
            </p:contentPart>
          </mc:Choice>
          <mc:Fallback>
            <p:pic>
              <p:nvPicPr>
                <p:cNvPr id="89" name="Ink 88">
                  <a:extLst>
                    <a:ext uri="{FF2B5EF4-FFF2-40B4-BE49-F238E27FC236}">
                      <a16:creationId xmlns:a16="http://schemas.microsoft.com/office/drawing/2014/main" id="{EAD7F406-5072-7CC4-C991-B472AA18B13F}"/>
                    </a:ext>
                  </a:extLst>
                </p:cNvPr>
                <p:cNvPicPr/>
                <p:nvPr/>
              </p:nvPicPr>
              <p:blipFill>
                <a:blip r:embed="rId137"/>
                <a:stretch>
                  <a:fillRect/>
                </a:stretch>
              </p:blipFill>
              <p:spPr>
                <a:xfrm>
                  <a:off x="9871758" y="6346693"/>
                  <a:ext cx="8784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0" name="Ink 89">
                  <a:extLst>
                    <a:ext uri="{FF2B5EF4-FFF2-40B4-BE49-F238E27FC236}">
                      <a16:creationId xmlns:a16="http://schemas.microsoft.com/office/drawing/2014/main" id="{1BF18A4F-21F1-9038-7142-0CF987FBFB96}"/>
                    </a:ext>
                  </a:extLst>
                </p14:cNvPr>
                <p14:cNvContentPartPr/>
                <p14:nvPr/>
              </p14:nvContentPartPr>
              <p14:xfrm>
                <a:off x="9882918" y="6465853"/>
                <a:ext cx="128880" cy="69120"/>
              </p14:xfrm>
            </p:contentPart>
          </mc:Choice>
          <mc:Fallback>
            <p:pic>
              <p:nvPicPr>
                <p:cNvPr id="90" name="Ink 89">
                  <a:extLst>
                    <a:ext uri="{FF2B5EF4-FFF2-40B4-BE49-F238E27FC236}">
                      <a16:creationId xmlns:a16="http://schemas.microsoft.com/office/drawing/2014/main" id="{1BF18A4F-21F1-9038-7142-0CF987FBFB96}"/>
                    </a:ext>
                  </a:extLst>
                </p:cNvPr>
                <p:cNvPicPr/>
                <p:nvPr/>
              </p:nvPicPr>
              <p:blipFill>
                <a:blip r:embed="rId139"/>
                <a:stretch>
                  <a:fillRect/>
                </a:stretch>
              </p:blipFill>
              <p:spPr>
                <a:xfrm>
                  <a:off x="9873918" y="6456853"/>
                  <a:ext cx="14652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1" name="Ink 90">
                  <a:extLst>
                    <a:ext uri="{FF2B5EF4-FFF2-40B4-BE49-F238E27FC236}">
                      <a16:creationId xmlns:a16="http://schemas.microsoft.com/office/drawing/2014/main" id="{72672407-FC41-EC4B-98EC-181D9BA5289F}"/>
                    </a:ext>
                  </a:extLst>
                </p14:cNvPr>
                <p14:cNvContentPartPr/>
                <p14:nvPr/>
              </p14:nvContentPartPr>
              <p14:xfrm>
                <a:off x="10019358" y="6372253"/>
                <a:ext cx="152280" cy="130320"/>
              </p14:xfrm>
            </p:contentPart>
          </mc:Choice>
          <mc:Fallback>
            <p:pic>
              <p:nvPicPr>
                <p:cNvPr id="91" name="Ink 90">
                  <a:extLst>
                    <a:ext uri="{FF2B5EF4-FFF2-40B4-BE49-F238E27FC236}">
                      <a16:creationId xmlns:a16="http://schemas.microsoft.com/office/drawing/2014/main" id="{72672407-FC41-EC4B-98EC-181D9BA5289F}"/>
                    </a:ext>
                  </a:extLst>
                </p:cNvPr>
                <p:cNvPicPr/>
                <p:nvPr/>
              </p:nvPicPr>
              <p:blipFill>
                <a:blip r:embed="rId141"/>
                <a:stretch>
                  <a:fillRect/>
                </a:stretch>
              </p:blipFill>
              <p:spPr>
                <a:xfrm>
                  <a:off x="10010358" y="6363253"/>
                  <a:ext cx="16992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2" name="Ink 91">
                  <a:extLst>
                    <a:ext uri="{FF2B5EF4-FFF2-40B4-BE49-F238E27FC236}">
                      <a16:creationId xmlns:a16="http://schemas.microsoft.com/office/drawing/2014/main" id="{9DD8FCD0-02B0-C876-09F6-E67613B37E65}"/>
                    </a:ext>
                  </a:extLst>
                </p14:cNvPr>
                <p14:cNvContentPartPr/>
                <p14:nvPr/>
              </p14:nvContentPartPr>
              <p14:xfrm>
                <a:off x="10377558" y="6362893"/>
                <a:ext cx="29160" cy="37080"/>
              </p14:xfrm>
            </p:contentPart>
          </mc:Choice>
          <mc:Fallback>
            <p:pic>
              <p:nvPicPr>
                <p:cNvPr id="92" name="Ink 91">
                  <a:extLst>
                    <a:ext uri="{FF2B5EF4-FFF2-40B4-BE49-F238E27FC236}">
                      <a16:creationId xmlns:a16="http://schemas.microsoft.com/office/drawing/2014/main" id="{9DD8FCD0-02B0-C876-09F6-E67613B37E65}"/>
                    </a:ext>
                  </a:extLst>
                </p:cNvPr>
                <p:cNvPicPr/>
                <p:nvPr/>
              </p:nvPicPr>
              <p:blipFill>
                <a:blip r:embed="rId143"/>
                <a:stretch>
                  <a:fillRect/>
                </a:stretch>
              </p:blipFill>
              <p:spPr>
                <a:xfrm>
                  <a:off x="10368558" y="6354253"/>
                  <a:ext cx="46800" cy="54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4">
            <p14:nvContentPartPr>
              <p14:cNvPr id="94" name="Ink 93">
                <a:extLst>
                  <a:ext uri="{FF2B5EF4-FFF2-40B4-BE49-F238E27FC236}">
                    <a16:creationId xmlns:a16="http://schemas.microsoft.com/office/drawing/2014/main" id="{D94C27D4-6D60-69B5-00A8-EE920B3E308F}"/>
                  </a:ext>
                </a:extLst>
              </p14:cNvPr>
              <p14:cNvContentPartPr/>
              <p14:nvPr/>
            </p14:nvContentPartPr>
            <p14:xfrm>
              <a:off x="651438" y="4850533"/>
              <a:ext cx="2927160" cy="268560"/>
            </p14:xfrm>
          </p:contentPart>
        </mc:Choice>
        <mc:Fallback>
          <p:pic>
            <p:nvPicPr>
              <p:cNvPr id="94" name="Ink 93">
                <a:extLst>
                  <a:ext uri="{FF2B5EF4-FFF2-40B4-BE49-F238E27FC236}">
                    <a16:creationId xmlns:a16="http://schemas.microsoft.com/office/drawing/2014/main" id="{D94C27D4-6D60-69B5-00A8-EE920B3E308F}"/>
                  </a:ext>
                </a:extLst>
              </p:cNvPr>
              <p:cNvPicPr/>
              <p:nvPr/>
            </p:nvPicPr>
            <p:blipFill>
              <a:blip r:embed="rId145"/>
              <a:stretch>
                <a:fillRect/>
              </a:stretch>
            </p:blipFill>
            <p:spPr>
              <a:xfrm>
                <a:off x="579798" y="4706533"/>
                <a:ext cx="3070800" cy="5562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5" name="Ink 94">
                <a:extLst>
                  <a:ext uri="{FF2B5EF4-FFF2-40B4-BE49-F238E27FC236}">
                    <a16:creationId xmlns:a16="http://schemas.microsoft.com/office/drawing/2014/main" id="{5E4A90AE-198F-4E05-36D8-0F4A1E19CAF8}"/>
                  </a:ext>
                </a:extLst>
              </p14:cNvPr>
              <p14:cNvContentPartPr/>
              <p14:nvPr/>
            </p14:nvContentPartPr>
            <p14:xfrm>
              <a:off x="162558" y="5549293"/>
              <a:ext cx="1072440" cy="88200"/>
            </p14:xfrm>
          </p:contentPart>
        </mc:Choice>
        <mc:Fallback>
          <p:pic>
            <p:nvPicPr>
              <p:cNvPr id="95" name="Ink 94">
                <a:extLst>
                  <a:ext uri="{FF2B5EF4-FFF2-40B4-BE49-F238E27FC236}">
                    <a16:creationId xmlns:a16="http://schemas.microsoft.com/office/drawing/2014/main" id="{5E4A90AE-198F-4E05-36D8-0F4A1E19CAF8}"/>
                  </a:ext>
                </a:extLst>
              </p:cNvPr>
              <p:cNvPicPr/>
              <p:nvPr/>
            </p:nvPicPr>
            <p:blipFill>
              <a:blip r:embed="rId147"/>
              <a:stretch>
                <a:fillRect/>
              </a:stretch>
            </p:blipFill>
            <p:spPr>
              <a:xfrm>
                <a:off x="90558" y="5405653"/>
                <a:ext cx="1216080" cy="3758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6" name="Ink 95">
                <a:extLst>
                  <a:ext uri="{FF2B5EF4-FFF2-40B4-BE49-F238E27FC236}">
                    <a16:creationId xmlns:a16="http://schemas.microsoft.com/office/drawing/2014/main" id="{D1B5D195-A99E-8F74-B438-E7505D43137A}"/>
                  </a:ext>
                </a:extLst>
              </p14:cNvPr>
              <p14:cNvContentPartPr/>
              <p14:nvPr/>
            </p14:nvContentPartPr>
            <p14:xfrm>
              <a:off x="2016558" y="3819133"/>
              <a:ext cx="246600" cy="1324800"/>
            </p14:xfrm>
          </p:contentPart>
        </mc:Choice>
        <mc:Fallback>
          <p:pic>
            <p:nvPicPr>
              <p:cNvPr id="96" name="Ink 95">
                <a:extLst>
                  <a:ext uri="{FF2B5EF4-FFF2-40B4-BE49-F238E27FC236}">
                    <a16:creationId xmlns:a16="http://schemas.microsoft.com/office/drawing/2014/main" id="{D1B5D195-A99E-8F74-B438-E7505D43137A}"/>
                  </a:ext>
                </a:extLst>
              </p:cNvPr>
              <p:cNvPicPr/>
              <p:nvPr/>
            </p:nvPicPr>
            <p:blipFill>
              <a:blip r:embed="rId149"/>
              <a:stretch>
                <a:fillRect/>
              </a:stretch>
            </p:blipFill>
            <p:spPr>
              <a:xfrm>
                <a:off x="1944918" y="3675133"/>
                <a:ext cx="390240" cy="1612440"/>
              </a:xfrm>
              <a:prstGeom prst="rect">
                <a:avLst/>
              </a:prstGeom>
            </p:spPr>
          </p:pic>
        </mc:Fallback>
      </mc:AlternateContent>
      <p:grpSp>
        <p:nvGrpSpPr>
          <p:cNvPr id="100" name="Group 99">
            <a:extLst>
              <a:ext uri="{FF2B5EF4-FFF2-40B4-BE49-F238E27FC236}">
                <a16:creationId xmlns:a16="http://schemas.microsoft.com/office/drawing/2014/main" id="{7792DFF3-D231-1F93-3D38-8E2D78FE12C9}"/>
              </a:ext>
            </a:extLst>
          </p:cNvPr>
          <p:cNvGrpSpPr/>
          <p:nvPr/>
        </p:nvGrpSpPr>
        <p:grpSpPr>
          <a:xfrm>
            <a:off x="2308518" y="4087333"/>
            <a:ext cx="534960" cy="516240"/>
            <a:chOff x="2308518" y="4087333"/>
            <a:chExt cx="534960" cy="516240"/>
          </a:xfrm>
        </p:grpSpPr>
        <mc:AlternateContent xmlns:mc="http://schemas.openxmlformats.org/markup-compatibility/2006">
          <mc:Choice xmlns:p14="http://schemas.microsoft.com/office/powerpoint/2010/main" Requires="p14">
            <p:contentPart p14:bwMode="auto" r:id="rId150">
              <p14:nvContentPartPr>
                <p14:cNvPr id="97" name="Ink 96">
                  <a:extLst>
                    <a:ext uri="{FF2B5EF4-FFF2-40B4-BE49-F238E27FC236}">
                      <a16:creationId xmlns:a16="http://schemas.microsoft.com/office/drawing/2014/main" id="{F0142011-7373-7D7F-6384-BE2D6F76F43D}"/>
                    </a:ext>
                  </a:extLst>
                </p14:cNvPr>
                <p14:cNvContentPartPr/>
                <p14:nvPr/>
              </p14:nvContentPartPr>
              <p14:xfrm>
                <a:off x="2308518" y="4242133"/>
                <a:ext cx="171360" cy="138600"/>
              </p14:xfrm>
            </p:contentPart>
          </mc:Choice>
          <mc:Fallback>
            <p:pic>
              <p:nvPicPr>
                <p:cNvPr id="97" name="Ink 96">
                  <a:extLst>
                    <a:ext uri="{FF2B5EF4-FFF2-40B4-BE49-F238E27FC236}">
                      <a16:creationId xmlns:a16="http://schemas.microsoft.com/office/drawing/2014/main" id="{F0142011-7373-7D7F-6384-BE2D6F76F43D}"/>
                    </a:ext>
                  </a:extLst>
                </p:cNvPr>
                <p:cNvPicPr/>
                <p:nvPr/>
              </p:nvPicPr>
              <p:blipFill>
                <a:blip r:embed="rId151"/>
                <a:stretch>
                  <a:fillRect/>
                </a:stretch>
              </p:blipFill>
              <p:spPr>
                <a:xfrm>
                  <a:off x="2299518" y="4233493"/>
                  <a:ext cx="18900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8" name="Ink 97">
                  <a:extLst>
                    <a:ext uri="{FF2B5EF4-FFF2-40B4-BE49-F238E27FC236}">
                      <a16:creationId xmlns:a16="http://schemas.microsoft.com/office/drawing/2014/main" id="{4C747C8E-21D4-FFE8-201B-E81FB6E314A5}"/>
                    </a:ext>
                  </a:extLst>
                </p14:cNvPr>
                <p14:cNvContentPartPr/>
                <p14:nvPr/>
              </p14:nvContentPartPr>
              <p14:xfrm>
                <a:off x="2472318" y="4087333"/>
                <a:ext cx="237600" cy="333720"/>
              </p14:xfrm>
            </p:contentPart>
          </mc:Choice>
          <mc:Fallback>
            <p:pic>
              <p:nvPicPr>
                <p:cNvPr id="98" name="Ink 97">
                  <a:extLst>
                    <a:ext uri="{FF2B5EF4-FFF2-40B4-BE49-F238E27FC236}">
                      <a16:creationId xmlns:a16="http://schemas.microsoft.com/office/drawing/2014/main" id="{4C747C8E-21D4-FFE8-201B-E81FB6E314A5}"/>
                    </a:ext>
                  </a:extLst>
                </p:cNvPr>
                <p:cNvPicPr/>
                <p:nvPr/>
              </p:nvPicPr>
              <p:blipFill>
                <a:blip r:embed="rId153"/>
                <a:stretch>
                  <a:fillRect/>
                </a:stretch>
              </p:blipFill>
              <p:spPr>
                <a:xfrm>
                  <a:off x="2463318" y="4078333"/>
                  <a:ext cx="255240" cy="3513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9" name="Ink 98">
                  <a:extLst>
                    <a:ext uri="{FF2B5EF4-FFF2-40B4-BE49-F238E27FC236}">
                      <a16:creationId xmlns:a16="http://schemas.microsoft.com/office/drawing/2014/main" id="{95C9F1F5-9287-C1EB-4999-2DB67F00629C}"/>
                    </a:ext>
                  </a:extLst>
                </p14:cNvPr>
                <p14:cNvContentPartPr/>
                <p14:nvPr/>
              </p14:nvContentPartPr>
              <p14:xfrm>
                <a:off x="2463318" y="4341133"/>
                <a:ext cx="380160" cy="262440"/>
              </p14:xfrm>
            </p:contentPart>
          </mc:Choice>
          <mc:Fallback>
            <p:pic>
              <p:nvPicPr>
                <p:cNvPr id="99" name="Ink 98">
                  <a:extLst>
                    <a:ext uri="{FF2B5EF4-FFF2-40B4-BE49-F238E27FC236}">
                      <a16:creationId xmlns:a16="http://schemas.microsoft.com/office/drawing/2014/main" id="{95C9F1F5-9287-C1EB-4999-2DB67F00629C}"/>
                    </a:ext>
                  </a:extLst>
                </p:cNvPr>
                <p:cNvPicPr/>
                <p:nvPr/>
              </p:nvPicPr>
              <p:blipFill>
                <a:blip r:embed="rId155"/>
                <a:stretch>
                  <a:fillRect/>
                </a:stretch>
              </p:blipFill>
              <p:spPr>
                <a:xfrm>
                  <a:off x="2454678" y="4332133"/>
                  <a:ext cx="397800" cy="280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6">
            <p14:nvContentPartPr>
              <p14:cNvPr id="101" name="Ink 100">
                <a:extLst>
                  <a:ext uri="{FF2B5EF4-FFF2-40B4-BE49-F238E27FC236}">
                    <a16:creationId xmlns:a16="http://schemas.microsoft.com/office/drawing/2014/main" id="{DE7D9E8B-33CB-038E-1BC3-A8F6909A9789}"/>
                  </a:ext>
                </a:extLst>
              </p14:cNvPr>
              <p14:cNvContentPartPr/>
              <p14:nvPr/>
            </p14:nvContentPartPr>
            <p14:xfrm>
              <a:off x="5026878" y="2636533"/>
              <a:ext cx="805680" cy="451440"/>
            </p14:xfrm>
          </p:contentPart>
        </mc:Choice>
        <mc:Fallback>
          <p:pic>
            <p:nvPicPr>
              <p:cNvPr id="101" name="Ink 100">
                <a:extLst>
                  <a:ext uri="{FF2B5EF4-FFF2-40B4-BE49-F238E27FC236}">
                    <a16:creationId xmlns:a16="http://schemas.microsoft.com/office/drawing/2014/main" id="{DE7D9E8B-33CB-038E-1BC3-A8F6909A9789}"/>
                  </a:ext>
                </a:extLst>
              </p:cNvPr>
              <p:cNvPicPr/>
              <p:nvPr/>
            </p:nvPicPr>
            <p:blipFill>
              <a:blip r:embed="rId157"/>
              <a:stretch>
                <a:fillRect/>
              </a:stretch>
            </p:blipFill>
            <p:spPr>
              <a:xfrm>
                <a:off x="5018238" y="2627533"/>
                <a:ext cx="823320" cy="4690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2" name="Ink 101">
                <a:extLst>
                  <a:ext uri="{FF2B5EF4-FFF2-40B4-BE49-F238E27FC236}">
                    <a16:creationId xmlns:a16="http://schemas.microsoft.com/office/drawing/2014/main" id="{742A5602-EA56-8857-6730-FED27B3304C5}"/>
                  </a:ext>
                </a:extLst>
              </p14:cNvPr>
              <p14:cNvContentPartPr/>
              <p14:nvPr/>
            </p14:nvContentPartPr>
            <p14:xfrm>
              <a:off x="2315358" y="3099853"/>
              <a:ext cx="21600" cy="26640"/>
            </p14:xfrm>
          </p:contentPart>
        </mc:Choice>
        <mc:Fallback>
          <p:pic>
            <p:nvPicPr>
              <p:cNvPr id="102" name="Ink 101">
                <a:extLst>
                  <a:ext uri="{FF2B5EF4-FFF2-40B4-BE49-F238E27FC236}">
                    <a16:creationId xmlns:a16="http://schemas.microsoft.com/office/drawing/2014/main" id="{742A5602-EA56-8857-6730-FED27B3304C5}"/>
                  </a:ext>
                </a:extLst>
              </p:cNvPr>
              <p:cNvPicPr/>
              <p:nvPr/>
            </p:nvPicPr>
            <p:blipFill>
              <a:blip r:embed="rId159"/>
              <a:stretch>
                <a:fillRect/>
              </a:stretch>
            </p:blipFill>
            <p:spPr>
              <a:xfrm>
                <a:off x="2306358" y="3090853"/>
                <a:ext cx="39240" cy="44280"/>
              </a:xfrm>
              <a:prstGeom prst="rect">
                <a:avLst/>
              </a:prstGeom>
            </p:spPr>
          </p:pic>
        </mc:Fallback>
      </mc:AlternateContent>
      <p:grpSp>
        <p:nvGrpSpPr>
          <p:cNvPr id="126" name="Group 125">
            <a:extLst>
              <a:ext uri="{FF2B5EF4-FFF2-40B4-BE49-F238E27FC236}">
                <a16:creationId xmlns:a16="http://schemas.microsoft.com/office/drawing/2014/main" id="{A4D033CB-A2FC-B180-8D9C-720DCA405A1B}"/>
              </a:ext>
            </a:extLst>
          </p:cNvPr>
          <p:cNvGrpSpPr/>
          <p:nvPr/>
        </p:nvGrpSpPr>
        <p:grpSpPr>
          <a:xfrm>
            <a:off x="6698358" y="2781253"/>
            <a:ext cx="1642320" cy="1020240"/>
            <a:chOff x="6698358" y="2781253"/>
            <a:chExt cx="1642320" cy="1020240"/>
          </a:xfrm>
        </p:grpSpPr>
        <mc:AlternateContent xmlns:mc="http://schemas.openxmlformats.org/markup-compatibility/2006">
          <mc:Choice xmlns:p14="http://schemas.microsoft.com/office/powerpoint/2010/main" Requires="p14">
            <p:contentPart p14:bwMode="auto" r:id="rId160">
              <p14:nvContentPartPr>
                <p14:cNvPr id="117" name="Ink 116">
                  <a:extLst>
                    <a:ext uri="{FF2B5EF4-FFF2-40B4-BE49-F238E27FC236}">
                      <a16:creationId xmlns:a16="http://schemas.microsoft.com/office/drawing/2014/main" id="{1FD37555-836B-22CE-27B3-21824550C516}"/>
                    </a:ext>
                  </a:extLst>
                </p14:cNvPr>
                <p14:cNvContentPartPr/>
                <p14:nvPr/>
              </p14:nvContentPartPr>
              <p14:xfrm>
                <a:off x="6698358" y="2781253"/>
                <a:ext cx="1642320" cy="77040"/>
              </p14:xfrm>
            </p:contentPart>
          </mc:Choice>
          <mc:Fallback>
            <p:pic>
              <p:nvPicPr>
                <p:cNvPr id="117" name="Ink 116">
                  <a:extLst>
                    <a:ext uri="{FF2B5EF4-FFF2-40B4-BE49-F238E27FC236}">
                      <a16:creationId xmlns:a16="http://schemas.microsoft.com/office/drawing/2014/main" id="{1FD37555-836B-22CE-27B3-21824550C516}"/>
                    </a:ext>
                  </a:extLst>
                </p:cNvPr>
                <p:cNvPicPr/>
                <p:nvPr/>
              </p:nvPicPr>
              <p:blipFill>
                <a:blip r:embed="rId161"/>
                <a:stretch>
                  <a:fillRect/>
                </a:stretch>
              </p:blipFill>
              <p:spPr>
                <a:xfrm>
                  <a:off x="6689358" y="2772253"/>
                  <a:ext cx="165996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8" name="Ink 117">
                  <a:extLst>
                    <a:ext uri="{FF2B5EF4-FFF2-40B4-BE49-F238E27FC236}">
                      <a16:creationId xmlns:a16="http://schemas.microsoft.com/office/drawing/2014/main" id="{C3007350-5587-CE04-CB66-C4C878981674}"/>
                    </a:ext>
                  </a:extLst>
                </p14:cNvPr>
                <p14:cNvContentPartPr/>
                <p14:nvPr/>
              </p14:nvContentPartPr>
              <p14:xfrm>
                <a:off x="7485678" y="2794573"/>
                <a:ext cx="185400" cy="801000"/>
              </p14:xfrm>
            </p:contentPart>
          </mc:Choice>
          <mc:Fallback>
            <p:pic>
              <p:nvPicPr>
                <p:cNvPr id="118" name="Ink 117">
                  <a:extLst>
                    <a:ext uri="{FF2B5EF4-FFF2-40B4-BE49-F238E27FC236}">
                      <a16:creationId xmlns:a16="http://schemas.microsoft.com/office/drawing/2014/main" id="{C3007350-5587-CE04-CB66-C4C878981674}"/>
                    </a:ext>
                  </a:extLst>
                </p:cNvPr>
                <p:cNvPicPr/>
                <p:nvPr/>
              </p:nvPicPr>
              <p:blipFill>
                <a:blip r:embed="rId163"/>
                <a:stretch>
                  <a:fillRect/>
                </a:stretch>
              </p:blipFill>
              <p:spPr>
                <a:xfrm>
                  <a:off x="7476678" y="2785933"/>
                  <a:ext cx="203040" cy="8186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9" name="Ink 118">
                  <a:extLst>
                    <a:ext uri="{FF2B5EF4-FFF2-40B4-BE49-F238E27FC236}">
                      <a16:creationId xmlns:a16="http://schemas.microsoft.com/office/drawing/2014/main" id="{BB435A47-DED6-4F4B-36B1-9F769319A3A8}"/>
                    </a:ext>
                  </a:extLst>
                </p14:cNvPr>
                <p14:cNvContentPartPr/>
                <p14:nvPr/>
              </p14:nvContentPartPr>
              <p14:xfrm>
                <a:off x="7468038" y="3684133"/>
                <a:ext cx="94320" cy="22320"/>
              </p14:xfrm>
            </p:contentPart>
          </mc:Choice>
          <mc:Fallback>
            <p:pic>
              <p:nvPicPr>
                <p:cNvPr id="119" name="Ink 118">
                  <a:extLst>
                    <a:ext uri="{FF2B5EF4-FFF2-40B4-BE49-F238E27FC236}">
                      <a16:creationId xmlns:a16="http://schemas.microsoft.com/office/drawing/2014/main" id="{BB435A47-DED6-4F4B-36B1-9F769319A3A8}"/>
                    </a:ext>
                  </a:extLst>
                </p:cNvPr>
                <p:cNvPicPr/>
                <p:nvPr/>
              </p:nvPicPr>
              <p:blipFill>
                <a:blip r:embed="rId165"/>
                <a:stretch>
                  <a:fillRect/>
                </a:stretch>
              </p:blipFill>
              <p:spPr>
                <a:xfrm>
                  <a:off x="7459038" y="3675133"/>
                  <a:ext cx="11196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20" name="Ink 119">
                  <a:extLst>
                    <a:ext uri="{FF2B5EF4-FFF2-40B4-BE49-F238E27FC236}">
                      <a16:creationId xmlns:a16="http://schemas.microsoft.com/office/drawing/2014/main" id="{10783E01-3182-5500-55BA-5070E178707D}"/>
                    </a:ext>
                  </a:extLst>
                </p14:cNvPr>
                <p14:cNvContentPartPr/>
                <p14:nvPr/>
              </p14:nvContentPartPr>
              <p14:xfrm>
                <a:off x="7499718" y="3650653"/>
                <a:ext cx="16920" cy="117720"/>
              </p14:xfrm>
            </p:contentPart>
          </mc:Choice>
          <mc:Fallback>
            <p:pic>
              <p:nvPicPr>
                <p:cNvPr id="120" name="Ink 119">
                  <a:extLst>
                    <a:ext uri="{FF2B5EF4-FFF2-40B4-BE49-F238E27FC236}">
                      <a16:creationId xmlns:a16="http://schemas.microsoft.com/office/drawing/2014/main" id="{10783E01-3182-5500-55BA-5070E178707D}"/>
                    </a:ext>
                  </a:extLst>
                </p:cNvPr>
                <p:cNvPicPr/>
                <p:nvPr/>
              </p:nvPicPr>
              <p:blipFill>
                <a:blip r:embed="rId167"/>
                <a:stretch>
                  <a:fillRect/>
                </a:stretch>
              </p:blipFill>
              <p:spPr>
                <a:xfrm>
                  <a:off x="7490718" y="3641653"/>
                  <a:ext cx="345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1" name="Ink 120">
                  <a:extLst>
                    <a:ext uri="{FF2B5EF4-FFF2-40B4-BE49-F238E27FC236}">
                      <a16:creationId xmlns:a16="http://schemas.microsoft.com/office/drawing/2014/main" id="{C6311384-5DAA-6561-75B4-A549D04CCE00}"/>
                    </a:ext>
                  </a:extLst>
                </p14:cNvPr>
                <p14:cNvContentPartPr/>
                <p14:nvPr/>
              </p14:nvContentPartPr>
              <p14:xfrm>
                <a:off x="7448598" y="3621853"/>
                <a:ext cx="182520" cy="179640"/>
              </p14:xfrm>
            </p:contentPart>
          </mc:Choice>
          <mc:Fallback>
            <p:pic>
              <p:nvPicPr>
                <p:cNvPr id="121" name="Ink 120">
                  <a:extLst>
                    <a:ext uri="{FF2B5EF4-FFF2-40B4-BE49-F238E27FC236}">
                      <a16:creationId xmlns:a16="http://schemas.microsoft.com/office/drawing/2014/main" id="{C6311384-5DAA-6561-75B4-A549D04CCE00}"/>
                    </a:ext>
                  </a:extLst>
                </p:cNvPr>
                <p:cNvPicPr/>
                <p:nvPr/>
              </p:nvPicPr>
              <p:blipFill>
                <a:blip r:embed="rId169"/>
                <a:stretch>
                  <a:fillRect/>
                </a:stretch>
              </p:blipFill>
              <p:spPr>
                <a:xfrm>
                  <a:off x="7439958" y="3613213"/>
                  <a:ext cx="2001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3" name="Ink 122">
                  <a:extLst>
                    <a:ext uri="{FF2B5EF4-FFF2-40B4-BE49-F238E27FC236}">
                      <a16:creationId xmlns:a16="http://schemas.microsoft.com/office/drawing/2014/main" id="{B80AFB76-EE29-A422-366C-6F2CA21B47E8}"/>
                    </a:ext>
                  </a:extLst>
                </p14:cNvPr>
                <p14:cNvContentPartPr/>
                <p14:nvPr/>
              </p14:nvContentPartPr>
              <p14:xfrm>
                <a:off x="7675038" y="3018133"/>
                <a:ext cx="83160" cy="110880"/>
              </p14:xfrm>
            </p:contentPart>
          </mc:Choice>
          <mc:Fallback>
            <p:pic>
              <p:nvPicPr>
                <p:cNvPr id="123" name="Ink 122">
                  <a:extLst>
                    <a:ext uri="{FF2B5EF4-FFF2-40B4-BE49-F238E27FC236}">
                      <a16:creationId xmlns:a16="http://schemas.microsoft.com/office/drawing/2014/main" id="{B80AFB76-EE29-A422-366C-6F2CA21B47E8}"/>
                    </a:ext>
                  </a:extLst>
                </p:cNvPr>
                <p:cNvPicPr/>
                <p:nvPr/>
              </p:nvPicPr>
              <p:blipFill>
                <a:blip r:embed="rId171"/>
                <a:stretch>
                  <a:fillRect/>
                </a:stretch>
              </p:blipFill>
              <p:spPr>
                <a:xfrm>
                  <a:off x="7666038" y="3009493"/>
                  <a:ext cx="10080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24" name="Ink 123">
                  <a:extLst>
                    <a:ext uri="{FF2B5EF4-FFF2-40B4-BE49-F238E27FC236}">
                      <a16:creationId xmlns:a16="http://schemas.microsoft.com/office/drawing/2014/main" id="{CBBEAC87-26D2-7450-99AE-64B14FA33AB7}"/>
                    </a:ext>
                  </a:extLst>
                </p14:cNvPr>
                <p14:cNvContentPartPr/>
                <p14:nvPr/>
              </p14:nvContentPartPr>
              <p14:xfrm>
                <a:off x="7751718" y="2977093"/>
                <a:ext cx="75600" cy="117360"/>
              </p14:xfrm>
            </p:contentPart>
          </mc:Choice>
          <mc:Fallback>
            <p:pic>
              <p:nvPicPr>
                <p:cNvPr id="124" name="Ink 123">
                  <a:extLst>
                    <a:ext uri="{FF2B5EF4-FFF2-40B4-BE49-F238E27FC236}">
                      <a16:creationId xmlns:a16="http://schemas.microsoft.com/office/drawing/2014/main" id="{CBBEAC87-26D2-7450-99AE-64B14FA33AB7}"/>
                    </a:ext>
                  </a:extLst>
                </p:cNvPr>
                <p:cNvPicPr/>
                <p:nvPr/>
              </p:nvPicPr>
              <p:blipFill>
                <a:blip r:embed="rId173"/>
                <a:stretch>
                  <a:fillRect/>
                </a:stretch>
              </p:blipFill>
              <p:spPr>
                <a:xfrm>
                  <a:off x="7743078" y="2968093"/>
                  <a:ext cx="932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5" name="Ink 124">
                  <a:extLst>
                    <a:ext uri="{FF2B5EF4-FFF2-40B4-BE49-F238E27FC236}">
                      <a16:creationId xmlns:a16="http://schemas.microsoft.com/office/drawing/2014/main" id="{51D4F3CA-259B-66C5-30F5-744BAD8B84A4}"/>
                    </a:ext>
                  </a:extLst>
                </p14:cNvPr>
                <p14:cNvContentPartPr/>
                <p14:nvPr/>
              </p14:nvContentPartPr>
              <p14:xfrm>
                <a:off x="7845678" y="2914453"/>
                <a:ext cx="72000" cy="91440"/>
              </p14:xfrm>
            </p:contentPart>
          </mc:Choice>
          <mc:Fallback>
            <p:pic>
              <p:nvPicPr>
                <p:cNvPr id="125" name="Ink 124">
                  <a:extLst>
                    <a:ext uri="{FF2B5EF4-FFF2-40B4-BE49-F238E27FC236}">
                      <a16:creationId xmlns:a16="http://schemas.microsoft.com/office/drawing/2014/main" id="{51D4F3CA-259B-66C5-30F5-744BAD8B84A4}"/>
                    </a:ext>
                  </a:extLst>
                </p:cNvPr>
                <p:cNvPicPr/>
                <p:nvPr/>
              </p:nvPicPr>
              <p:blipFill>
                <a:blip r:embed="rId175"/>
                <a:stretch>
                  <a:fillRect/>
                </a:stretch>
              </p:blipFill>
              <p:spPr>
                <a:xfrm>
                  <a:off x="7837038" y="2905813"/>
                  <a:ext cx="89640" cy="109080"/>
                </a:xfrm>
                <a:prstGeom prst="rect">
                  <a:avLst/>
                </a:prstGeom>
              </p:spPr>
            </p:pic>
          </mc:Fallback>
        </mc:AlternateContent>
      </p:grpSp>
      <p:grpSp>
        <p:nvGrpSpPr>
          <p:cNvPr id="133" name="Group 132">
            <a:extLst>
              <a:ext uri="{FF2B5EF4-FFF2-40B4-BE49-F238E27FC236}">
                <a16:creationId xmlns:a16="http://schemas.microsoft.com/office/drawing/2014/main" id="{172471D7-789A-A14F-8F40-8EE60F1BC4AE}"/>
              </a:ext>
            </a:extLst>
          </p:cNvPr>
          <p:cNvGrpSpPr/>
          <p:nvPr/>
        </p:nvGrpSpPr>
        <p:grpSpPr>
          <a:xfrm>
            <a:off x="7392798" y="3960613"/>
            <a:ext cx="412200" cy="213120"/>
            <a:chOff x="7392798" y="3960613"/>
            <a:chExt cx="412200" cy="213120"/>
          </a:xfrm>
        </p:grpSpPr>
        <mc:AlternateContent xmlns:mc="http://schemas.openxmlformats.org/markup-compatibility/2006">
          <mc:Choice xmlns:p14="http://schemas.microsoft.com/office/powerpoint/2010/main" Requires="p14">
            <p:contentPart p14:bwMode="auto" r:id="rId176">
              <p14:nvContentPartPr>
                <p14:cNvPr id="127" name="Ink 126">
                  <a:extLst>
                    <a:ext uri="{FF2B5EF4-FFF2-40B4-BE49-F238E27FC236}">
                      <a16:creationId xmlns:a16="http://schemas.microsoft.com/office/drawing/2014/main" id="{12D998AF-9592-B089-7CE4-7E575317EFD6}"/>
                    </a:ext>
                  </a:extLst>
                </p14:cNvPr>
                <p14:cNvContentPartPr/>
                <p14:nvPr/>
              </p14:nvContentPartPr>
              <p14:xfrm>
                <a:off x="7392798" y="3984373"/>
                <a:ext cx="150120" cy="189360"/>
              </p14:xfrm>
            </p:contentPart>
          </mc:Choice>
          <mc:Fallback>
            <p:pic>
              <p:nvPicPr>
                <p:cNvPr id="127" name="Ink 126">
                  <a:extLst>
                    <a:ext uri="{FF2B5EF4-FFF2-40B4-BE49-F238E27FC236}">
                      <a16:creationId xmlns:a16="http://schemas.microsoft.com/office/drawing/2014/main" id="{12D998AF-9592-B089-7CE4-7E575317EFD6}"/>
                    </a:ext>
                  </a:extLst>
                </p:cNvPr>
                <p:cNvPicPr/>
                <p:nvPr/>
              </p:nvPicPr>
              <p:blipFill>
                <a:blip r:embed="rId177"/>
                <a:stretch>
                  <a:fillRect/>
                </a:stretch>
              </p:blipFill>
              <p:spPr>
                <a:xfrm>
                  <a:off x="7383798" y="3975373"/>
                  <a:ext cx="16776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8" name="Ink 127">
                  <a:extLst>
                    <a:ext uri="{FF2B5EF4-FFF2-40B4-BE49-F238E27FC236}">
                      <a16:creationId xmlns:a16="http://schemas.microsoft.com/office/drawing/2014/main" id="{120200A3-CBEA-389D-FBA7-300FBFE112C7}"/>
                    </a:ext>
                  </a:extLst>
                </p14:cNvPr>
                <p14:cNvContentPartPr/>
                <p14:nvPr/>
              </p14:nvContentPartPr>
              <p14:xfrm>
                <a:off x="7442118" y="4065373"/>
                <a:ext cx="88200" cy="41400"/>
              </p14:xfrm>
            </p:contentPart>
          </mc:Choice>
          <mc:Fallback>
            <p:pic>
              <p:nvPicPr>
                <p:cNvPr id="128" name="Ink 127">
                  <a:extLst>
                    <a:ext uri="{FF2B5EF4-FFF2-40B4-BE49-F238E27FC236}">
                      <a16:creationId xmlns:a16="http://schemas.microsoft.com/office/drawing/2014/main" id="{120200A3-CBEA-389D-FBA7-300FBFE112C7}"/>
                    </a:ext>
                  </a:extLst>
                </p:cNvPr>
                <p:cNvPicPr/>
                <p:nvPr/>
              </p:nvPicPr>
              <p:blipFill>
                <a:blip r:embed="rId179"/>
                <a:stretch>
                  <a:fillRect/>
                </a:stretch>
              </p:blipFill>
              <p:spPr>
                <a:xfrm>
                  <a:off x="7433478" y="4056373"/>
                  <a:ext cx="10584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29" name="Ink 128">
                  <a:extLst>
                    <a:ext uri="{FF2B5EF4-FFF2-40B4-BE49-F238E27FC236}">
                      <a16:creationId xmlns:a16="http://schemas.microsoft.com/office/drawing/2014/main" id="{1238757F-B441-4909-8F76-FCA4C42523EB}"/>
                    </a:ext>
                  </a:extLst>
                </p14:cNvPr>
                <p14:cNvContentPartPr/>
                <p14:nvPr/>
              </p14:nvContentPartPr>
              <p14:xfrm>
                <a:off x="7562358" y="3982573"/>
                <a:ext cx="82080" cy="169560"/>
              </p14:xfrm>
            </p:contentPart>
          </mc:Choice>
          <mc:Fallback>
            <p:pic>
              <p:nvPicPr>
                <p:cNvPr id="129" name="Ink 128">
                  <a:extLst>
                    <a:ext uri="{FF2B5EF4-FFF2-40B4-BE49-F238E27FC236}">
                      <a16:creationId xmlns:a16="http://schemas.microsoft.com/office/drawing/2014/main" id="{1238757F-B441-4909-8F76-FCA4C42523EB}"/>
                    </a:ext>
                  </a:extLst>
                </p:cNvPr>
                <p:cNvPicPr/>
                <p:nvPr/>
              </p:nvPicPr>
              <p:blipFill>
                <a:blip r:embed="rId181"/>
                <a:stretch>
                  <a:fillRect/>
                </a:stretch>
              </p:blipFill>
              <p:spPr>
                <a:xfrm>
                  <a:off x="7553358" y="3973933"/>
                  <a:ext cx="9972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30" name="Ink 129">
                  <a:extLst>
                    <a:ext uri="{FF2B5EF4-FFF2-40B4-BE49-F238E27FC236}">
                      <a16:creationId xmlns:a16="http://schemas.microsoft.com/office/drawing/2014/main" id="{89DB1E65-29E1-6BAA-010B-B1C81B0FEA0D}"/>
                    </a:ext>
                  </a:extLst>
                </p14:cNvPr>
                <p14:cNvContentPartPr/>
                <p14:nvPr/>
              </p14:nvContentPartPr>
              <p14:xfrm>
                <a:off x="7696638" y="3996613"/>
                <a:ext cx="46440" cy="109800"/>
              </p14:xfrm>
            </p:contentPart>
          </mc:Choice>
          <mc:Fallback>
            <p:pic>
              <p:nvPicPr>
                <p:cNvPr id="130" name="Ink 129">
                  <a:extLst>
                    <a:ext uri="{FF2B5EF4-FFF2-40B4-BE49-F238E27FC236}">
                      <a16:creationId xmlns:a16="http://schemas.microsoft.com/office/drawing/2014/main" id="{89DB1E65-29E1-6BAA-010B-B1C81B0FEA0D}"/>
                    </a:ext>
                  </a:extLst>
                </p:cNvPr>
                <p:cNvPicPr/>
                <p:nvPr/>
              </p:nvPicPr>
              <p:blipFill>
                <a:blip r:embed="rId183"/>
                <a:stretch>
                  <a:fillRect/>
                </a:stretch>
              </p:blipFill>
              <p:spPr>
                <a:xfrm>
                  <a:off x="7687998" y="3987973"/>
                  <a:ext cx="640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31" name="Ink 130">
                  <a:extLst>
                    <a:ext uri="{FF2B5EF4-FFF2-40B4-BE49-F238E27FC236}">
                      <a16:creationId xmlns:a16="http://schemas.microsoft.com/office/drawing/2014/main" id="{C15A4CC4-0188-8F3F-846D-1D13766C0800}"/>
                    </a:ext>
                  </a:extLst>
                </p14:cNvPr>
                <p14:cNvContentPartPr/>
                <p14:nvPr/>
              </p14:nvContentPartPr>
              <p14:xfrm>
                <a:off x="7678638" y="3960613"/>
                <a:ext cx="83160" cy="90000"/>
              </p14:xfrm>
            </p:contentPart>
          </mc:Choice>
          <mc:Fallback>
            <p:pic>
              <p:nvPicPr>
                <p:cNvPr id="131" name="Ink 130">
                  <a:extLst>
                    <a:ext uri="{FF2B5EF4-FFF2-40B4-BE49-F238E27FC236}">
                      <a16:creationId xmlns:a16="http://schemas.microsoft.com/office/drawing/2014/main" id="{C15A4CC4-0188-8F3F-846D-1D13766C0800}"/>
                    </a:ext>
                  </a:extLst>
                </p:cNvPr>
                <p:cNvPicPr/>
                <p:nvPr/>
              </p:nvPicPr>
              <p:blipFill>
                <a:blip r:embed="rId185"/>
                <a:stretch>
                  <a:fillRect/>
                </a:stretch>
              </p:blipFill>
              <p:spPr>
                <a:xfrm>
                  <a:off x="7669998" y="3951973"/>
                  <a:ext cx="10080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32" name="Ink 131">
                  <a:extLst>
                    <a:ext uri="{FF2B5EF4-FFF2-40B4-BE49-F238E27FC236}">
                      <a16:creationId xmlns:a16="http://schemas.microsoft.com/office/drawing/2014/main" id="{57E5BE5B-0862-4E0B-6B00-0F1032FEBF3B}"/>
                    </a:ext>
                  </a:extLst>
                </p14:cNvPr>
                <p14:cNvContentPartPr/>
                <p14:nvPr/>
              </p14:nvContentPartPr>
              <p14:xfrm>
                <a:off x="7764678" y="3997333"/>
                <a:ext cx="40320" cy="25920"/>
              </p14:xfrm>
            </p:contentPart>
          </mc:Choice>
          <mc:Fallback>
            <p:pic>
              <p:nvPicPr>
                <p:cNvPr id="132" name="Ink 131">
                  <a:extLst>
                    <a:ext uri="{FF2B5EF4-FFF2-40B4-BE49-F238E27FC236}">
                      <a16:creationId xmlns:a16="http://schemas.microsoft.com/office/drawing/2014/main" id="{57E5BE5B-0862-4E0B-6B00-0F1032FEBF3B}"/>
                    </a:ext>
                  </a:extLst>
                </p:cNvPr>
                <p:cNvPicPr/>
                <p:nvPr/>
              </p:nvPicPr>
              <p:blipFill>
                <a:blip r:embed="rId187"/>
                <a:stretch>
                  <a:fillRect/>
                </a:stretch>
              </p:blipFill>
              <p:spPr>
                <a:xfrm>
                  <a:off x="7756038" y="3988333"/>
                  <a:ext cx="57960" cy="43560"/>
                </a:xfrm>
                <a:prstGeom prst="rect">
                  <a:avLst/>
                </a:prstGeom>
              </p:spPr>
            </p:pic>
          </mc:Fallback>
        </mc:AlternateContent>
      </p:grpSp>
      <p:grpSp>
        <p:nvGrpSpPr>
          <p:cNvPr id="139" name="Group 138">
            <a:extLst>
              <a:ext uri="{FF2B5EF4-FFF2-40B4-BE49-F238E27FC236}">
                <a16:creationId xmlns:a16="http://schemas.microsoft.com/office/drawing/2014/main" id="{A72ACF1F-5CDE-6F6C-8FB9-ADE4EFA23163}"/>
              </a:ext>
            </a:extLst>
          </p:cNvPr>
          <p:cNvGrpSpPr/>
          <p:nvPr/>
        </p:nvGrpSpPr>
        <p:grpSpPr>
          <a:xfrm>
            <a:off x="1194678" y="2364373"/>
            <a:ext cx="1567800" cy="1706400"/>
            <a:chOff x="1194678" y="2364373"/>
            <a:chExt cx="1567800" cy="1706400"/>
          </a:xfrm>
        </p:grpSpPr>
        <mc:AlternateContent xmlns:mc="http://schemas.openxmlformats.org/markup-compatibility/2006">
          <mc:Choice xmlns:p14="http://schemas.microsoft.com/office/powerpoint/2010/main" Requires="p14">
            <p:contentPart p14:bwMode="auto" r:id="rId188">
              <p14:nvContentPartPr>
                <p14:cNvPr id="134" name="Ink 133">
                  <a:extLst>
                    <a:ext uri="{FF2B5EF4-FFF2-40B4-BE49-F238E27FC236}">
                      <a16:creationId xmlns:a16="http://schemas.microsoft.com/office/drawing/2014/main" id="{3D51A7D1-EB9C-D78C-3FD3-3A6CB89EDA7A}"/>
                    </a:ext>
                  </a:extLst>
                </p14:cNvPr>
                <p14:cNvContentPartPr/>
                <p14:nvPr/>
              </p14:nvContentPartPr>
              <p14:xfrm>
                <a:off x="1816038" y="2364373"/>
                <a:ext cx="946440" cy="1361160"/>
              </p14:xfrm>
            </p:contentPart>
          </mc:Choice>
          <mc:Fallback>
            <p:pic>
              <p:nvPicPr>
                <p:cNvPr id="134" name="Ink 133">
                  <a:extLst>
                    <a:ext uri="{FF2B5EF4-FFF2-40B4-BE49-F238E27FC236}">
                      <a16:creationId xmlns:a16="http://schemas.microsoft.com/office/drawing/2014/main" id="{3D51A7D1-EB9C-D78C-3FD3-3A6CB89EDA7A}"/>
                    </a:ext>
                  </a:extLst>
                </p:cNvPr>
                <p:cNvPicPr/>
                <p:nvPr/>
              </p:nvPicPr>
              <p:blipFill>
                <a:blip r:embed="rId189"/>
                <a:stretch>
                  <a:fillRect/>
                </a:stretch>
              </p:blipFill>
              <p:spPr>
                <a:xfrm>
                  <a:off x="1807038" y="2355733"/>
                  <a:ext cx="964080" cy="13788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5" name="Ink 134">
                  <a:extLst>
                    <a:ext uri="{FF2B5EF4-FFF2-40B4-BE49-F238E27FC236}">
                      <a16:creationId xmlns:a16="http://schemas.microsoft.com/office/drawing/2014/main" id="{CA090DFD-941F-4DF9-4D7D-9A50FDCF2DB3}"/>
                    </a:ext>
                  </a:extLst>
                </p14:cNvPr>
                <p14:cNvContentPartPr/>
                <p14:nvPr/>
              </p14:nvContentPartPr>
              <p14:xfrm>
                <a:off x="1849878" y="3217573"/>
                <a:ext cx="705600" cy="564840"/>
              </p14:xfrm>
            </p:contentPart>
          </mc:Choice>
          <mc:Fallback>
            <p:pic>
              <p:nvPicPr>
                <p:cNvPr id="135" name="Ink 134">
                  <a:extLst>
                    <a:ext uri="{FF2B5EF4-FFF2-40B4-BE49-F238E27FC236}">
                      <a16:creationId xmlns:a16="http://schemas.microsoft.com/office/drawing/2014/main" id="{CA090DFD-941F-4DF9-4D7D-9A50FDCF2DB3}"/>
                    </a:ext>
                  </a:extLst>
                </p:cNvPr>
                <p:cNvPicPr/>
                <p:nvPr/>
              </p:nvPicPr>
              <p:blipFill>
                <a:blip r:embed="rId191"/>
                <a:stretch>
                  <a:fillRect/>
                </a:stretch>
              </p:blipFill>
              <p:spPr>
                <a:xfrm>
                  <a:off x="1841238" y="3208933"/>
                  <a:ext cx="723240" cy="58248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36" name="Ink 135">
                  <a:extLst>
                    <a:ext uri="{FF2B5EF4-FFF2-40B4-BE49-F238E27FC236}">
                      <a16:creationId xmlns:a16="http://schemas.microsoft.com/office/drawing/2014/main" id="{8B3F5B7D-4BA4-B807-2FA6-80F27D06E573}"/>
                    </a:ext>
                  </a:extLst>
                </p14:cNvPr>
                <p14:cNvContentPartPr/>
                <p14:nvPr/>
              </p14:nvContentPartPr>
              <p14:xfrm>
                <a:off x="1194678" y="3483253"/>
                <a:ext cx="470880" cy="386640"/>
              </p14:xfrm>
            </p:contentPart>
          </mc:Choice>
          <mc:Fallback>
            <p:pic>
              <p:nvPicPr>
                <p:cNvPr id="136" name="Ink 135">
                  <a:extLst>
                    <a:ext uri="{FF2B5EF4-FFF2-40B4-BE49-F238E27FC236}">
                      <a16:creationId xmlns:a16="http://schemas.microsoft.com/office/drawing/2014/main" id="{8B3F5B7D-4BA4-B807-2FA6-80F27D06E573}"/>
                    </a:ext>
                  </a:extLst>
                </p:cNvPr>
                <p:cNvPicPr/>
                <p:nvPr/>
              </p:nvPicPr>
              <p:blipFill>
                <a:blip r:embed="rId193"/>
                <a:stretch>
                  <a:fillRect/>
                </a:stretch>
              </p:blipFill>
              <p:spPr>
                <a:xfrm>
                  <a:off x="1185678" y="3474613"/>
                  <a:ext cx="488520" cy="40428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38" name="Ink 137">
                  <a:extLst>
                    <a:ext uri="{FF2B5EF4-FFF2-40B4-BE49-F238E27FC236}">
                      <a16:creationId xmlns:a16="http://schemas.microsoft.com/office/drawing/2014/main" id="{436DDB9F-969C-9A1F-232A-B2F7CDD03851}"/>
                    </a:ext>
                  </a:extLst>
                </p14:cNvPr>
                <p14:cNvContentPartPr/>
                <p14:nvPr/>
              </p14:nvContentPartPr>
              <p14:xfrm>
                <a:off x="1917918" y="3650293"/>
                <a:ext cx="460080" cy="420480"/>
              </p14:xfrm>
            </p:contentPart>
          </mc:Choice>
          <mc:Fallback>
            <p:pic>
              <p:nvPicPr>
                <p:cNvPr id="138" name="Ink 137">
                  <a:extLst>
                    <a:ext uri="{FF2B5EF4-FFF2-40B4-BE49-F238E27FC236}">
                      <a16:creationId xmlns:a16="http://schemas.microsoft.com/office/drawing/2014/main" id="{436DDB9F-969C-9A1F-232A-B2F7CDD03851}"/>
                    </a:ext>
                  </a:extLst>
                </p:cNvPr>
                <p:cNvPicPr/>
                <p:nvPr/>
              </p:nvPicPr>
              <p:blipFill>
                <a:blip r:embed="rId195"/>
                <a:stretch>
                  <a:fillRect/>
                </a:stretch>
              </p:blipFill>
              <p:spPr>
                <a:xfrm>
                  <a:off x="1909278" y="3641653"/>
                  <a:ext cx="477720" cy="438120"/>
                </a:xfrm>
                <a:prstGeom prst="rect">
                  <a:avLst/>
                </a:prstGeom>
              </p:spPr>
            </p:pic>
          </mc:Fallback>
        </mc:AlternateContent>
      </p:grpSp>
      <p:grpSp>
        <p:nvGrpSpPr>
          <p:cNvPr id="154" name="Group 153">
            <a:extLst>
              <a:ext uri="{FF2B5EF4-FFF2-40B4-BE49-F238E27FC236}">
                <a16:creationId xmlns:a16="http://schemas.microsoft.com/office/drawing/2014/main" id="{2E987922-31CF-9C4F-06FD-3EE0ED7567C2}"/>
              </a:ext>
            </a:extLst>
          </p:cNvPr>
          <p:cNvGrpSpPr/>
          <p:nvPr/>
        </p:nvGrpSpPr>
        <p:grpSpPr>
          <a:xfrm>
            <a:off x="3205638" y="3366613"/>
            <a:ext cx="1491120" cy="1049760"/>
            <a:chOff x="3205638" y="3366613"/>
            <a:chExt cx="1491120" cy="1049760"/>
          </a:xfrm>
        </p:grpSpPr>
        <mc:AlternateContent xmlns:mc="http://schemas.openxmlformats.org/markup-compatibility/2006">
          <mc:Choice xmlns:p14="http://schemas.microsoft.com/office/powerpoint/2010/main" Requires="p14">
            <p:contentPart p14:bwMode="auto" r:id="rId196">
              <p14:nvContentPartPr>
                <p14:cNvPr id="140" name="Ink 139">
                  <a:extLst>
                    <a:ext uri="{FF2B5EF4-FFF2-40B4-BE49-F238E27FC236}">
                      <a16:creationId xmlns:a16="http://schemas.microsoft.com/office/drawing/2014/main" id="{E1796BBE-4414-A9D5-8FB9-570F6C0F20DD}"/>
                    </a:ext>
                  </a:extLst>
                </p14:cNvPr>
                <p14:cNvContentPartPr/>
                <p14:nvPr/>
              </p14:nvContentPartPr>
              <p14:xfrm>
                <a:off x="3205638" y="3772693"/>
                <a:ext cx="375480" cy="237960"/>
              </p14:xfrm>
            </p:contentPart>
          </mc:Choice>
          <mc:Fallback>
            <p:pic>
              <p:nvPicPr>
                <p:cNvPr id="140" name="Ink 139">
                  <a:extLst>
                    <a:ext uri="{FF2B5EF4-FFF2-40B4-BE49-F238E27FC236}">
                      <a16:creationId xmlns:a16="http://schemas.microsoft.com/office/drawing/2014/main" id="{E1796BBE-4414-A9D5-8FB9-570F6C0F20DD}"/>
                    </a:ext>
                  </a:extLst>
                </p:cNvPr>
                <p:cNvPicPr/>
                <p:nvPr/>
              </p:nvPicPr>
              <p:blipFill>
                <a:blip r:embed="rId197"/>
                <a:stretch>
                  <a:fillRect/>
                </a:stretch>
              </p:blipFill>
              <p:spPr>
                <a:xfrm>
                  <a:off x="3196998" y="3764053"/>
                  <a:ext cx="393120" cy="2556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41" name="Ink 140">
                  <a:extLst>
                    <a:ext uri="{FF2B5EF4-FFF2-40B4-BE49-F238E27FC236}">
                      <a16:creationId xmlns:a16="http://schemas.microsoft.com/office/drawing/2014/main" id="{AB8133C3-607F-E4BB-CE70-B4D8AED13F2E}"/>
                    </a:ext>
                  </a:extLst>
                </p14:cNvPr>
                <p14:cNvContentPartPr/>
                <p14:nvPr/>
              </p14:nvContentPartPr>
              <p14:xfrm>
                <a:off x="3531078" y="3519613"/>
                <a:ext cx="196200" cy="257040"/>
              </p14:xfrm>
            </p:contentPart>
          </mc:Choice>
          <mc:Fallback>
            <p:pic>
              <p:nvPicPr>
                <p:cNvPr id="141" name="Ink 140">
                  <a:extLst>
                    <a:ext uri="{FF2B5EF4-FFF2-40B4-BE49-F238E27FC236}">
                      <a16:creationId xmlns:a16="http://schemas.microsoft.com/office/drawing/2014/main" id="{AB8133C3-607F-E4BB-CE70-B4D8AED13F2E}"/>
                    </a:ext>
                  </a:extLst>
                </p:cNvPr>
                <p:cNvPicPr/>
                <p:nvPr/>
              </p:nvPicPr>
              <p:blipFill>
                <a:blip r:embed="rId199"/>
                <a:stretch>
                  <a:fillRect/>
                </a:stretch>
              </p:blipFill>
              <p:spPr>
                <a:xfrm>
                  <a:off x="3522078" y="3510613"/>
                  <a:ext cx="213840" cy="2746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42" name="Ink 141">
                  <a:extLst>
                    <a:ext uri="{FF2B5EF4-FFF2-40B4-BE49-F238E27FC236}">
                      <a16:creationId xmlns:a16="http://schemas.microsoft.com/office/drawing/2014/main" id="{DB07C9BD-54BD-EF4B-AC55-07E33EBDDE1A}"/>
                    </a:ext>
                  </a:extLst>
                </p14:cNvPr>
                <p14:cNvContentPartPr/>
                <p14:nvPr/>
              </p14:nvContentPartPr>
              <p14:xfrm>
                <a:off x="3737718" y="3366613"/>
                <a:ext cx="414000" cy="304920"/>
              </p14:xfrm>
            </p:contentPart>
          </mc:Choice>
          <mc:Fallback>
            <p:pic>
              <p:nvPicPr>
                <p:cNvPr id="142" name="Ink 141">
                  <a:extLst>
                    <a:ext uri="{FF2B5EF4-FFF2-40B4-BE49-F238E27FC236}">
                      <a16:creationId xmlns:a16="http://schemas.microsoft.com/office/drawing/2014/main" id="{DB07C9BD-54BD-EF4B-AC55-07E33EBDDE1A}"/>
                    </a:ext>
                  </a:extLst>
                </p:cNvPr>
                <p:cNvPicPr/>
                <p:nvPr/>
              </p:nvPicPr>
              <p:blipFill>
                <a:blip r:embed="rId201"/>
                <a:stretch>
                  <a:fillRect/>
                </a:stretch>
              </p:blipFill>
              <p:spPr>
                <a:xfrm>
                  <a:off x="3729078" y="3357973"/>
                  <a:ext cx="431640" cy="3225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43" name="Ink 142">
                  <a:extLst>
                    <a:ext uri="{FF2B5EF4-FFF2-40B4-BE49-F238E27FC236}">
                      <a16:creationId xmlns:a16="http://schemas.microsoft.com/office/drawing/2014/main" id="{465AC347-80A8-81CD-5D16-12A94EAE7EDF}"/>
                    </a:ext>
                  </a:extLst>
                </p14:cNvPr>
                <p14:cNvContentPartPr/>
                <p14:nvPr/>
              </p14:nvContentPartPr>
              <p14:xfrm>
                <a:off x="3485358" y="3964213"/>
                <a:ext cx="143640" cy="227880"/>
              </p14:xfrm>
            </p:contentPart>
          </mc:Choice>
          <mc:Fallback>
            <p:pic>
              <p:nvPicPr>
                <p:cNvPr id="143" name="Ink 142">
                  <a:extLst>
                    <a:ext uri="{FF2B5EF4-FFF2-40B4-BE49-F238E27FC236}">
                      <a16:creationId xmlns:a16="http://schemas.microsoft.com/office/drawing/2014/main" id="{465AC347-80A8-81CD-5D16-12A94EAE7EDF}"/>
                    </a:ext>
                  </a:extLst>
                </p:cNvPr>
                <p:cNvPicPr/>
                <p:nvPr/>
              </p:nvPicPr>
              <p:blipFill>
                <a:blip r:embed="rId203"/>
                <a:stretch>
                  <a:fillRect/>
                </a:stretch>
              </p:blipFill>
              <p:spPr>
                <a:xfrm>
                  <a:off x="3476718" y="3955213"/>
                  <a:ext cx="16128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44" name="Ink 143">
                  <a:extLst>
                    <a:ext uri="{FF2B5EF4-FFF2-40B4-BE49-F238E27FC236}">
                      <a16:creationId xmlns:a16="http://schemas.microsoft.com/office/drawing/2014/main" id="{8F8423A9-1951-EB29-46FE-DE80A02332A7}"/>
                    </a:ext>
                  </a:extLst>
                </p14:cNvPr>
                <p14:cNvContentPartPr/>
                <p14:nvPr/>
              </p14:nvContentPartPr>
              <p14:xfrm>
                <a:off x="3668238" y="3822013"/>
                <a:ext cx="267480" cy="241920"/>
              </p14:xfrm>
            </p:contentPart>
          </mc:Choice>
          <mc:Fallback>
            <p:pic>
              <p:nvPicPr>
                <p:cNvPr id="144" name="Ink 143">
                  <a:extLst>
                    <a:ext uri="{FF2B5EF4-FFF2-40B4-BE49-F238E27FC236}">
                      <a16:creationId xmlns:a16="http://schemas.microsoft.com/office/drawing/2014/main" id="{8F8423A9-1951-EB29-46FE-DE80A02332A7}"/>
                    </a:ext>
                  </a:extLst>
                </p:cNvPr>
                <p:cNvPicPr/>
                <p:nvPr/>
              </p:nvPicPr>
              <p:blipFill>
                <a:blip r:embed="rId205"/>
                <a:stretch>
                  <a:fillRect/>
                </a:stretch>
              </p:blipFill>
              <p:spPr>
                <a:xfrm>
                  <a:off x="3659238" y="3813013"/>
                  <a:ext cx="285120" cy="25956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45" name="Ink 144">
                  <a:extLst>
                    <a:ext uri="{FF2B5EF4-FFF2-40B4-BE49-F238E27FC236}">
                      <a16:creationId xmlns:a16="http://schemas.microsoft.com/office/drawing/2014/main" id="{554520B7-6AB2-7CF9-0B5A-C9D0C48EA71F}"/>
                    </a:ext>
                  </a:extLst>
                </p14:cNvPr>
                <p14:cNvContentPartPr/>
                <p14:nvPr/>
              </p14:nvContentPartPr>
              <p14:xfrm>
                <a:off x="3739878" y="4179133"/>
                <a:ext cx="128160" cy="237240"/>
              </p14:xfrm>
            </p:contentPart>
          </mc:Choice>
          <mc:Fallback>
            <p:pic>
              <p:nvPicPr>
                <p:cNvPr id="145" name="Ink 144">
                  <a:extLst>
                    <a:ext uri="{FF2B5EF4-FFF2-40B4-BE49-F238E27FC236}">
                      <a16:creationId xmlns:a16="http://schemas.microsoft.com/office/drawing/2014/main" id="{554520B7-6AB2-7CF9-0B5A-C9D0C48EA71F}"/>
                    </a:ext>
                  </a:extLst>
                </p:cNvPr>
                <p:cNvPicPr/>
                <p:nvPr/>
              </p:nvPicPr>
              <p:blipFill>
                <a:blip r:embed="rId207"/>
                <a:stretch>
                  <a:fillRect/>
                </a:stretch>
              </p:blipFill>
              <p:spPr>
                <a:xfrm>
                  <a:off x="3731238" y="4170133"/>
                  <a:ext cx="14580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46" name="Ink 145">
                  <a:extLst>
                    <a:ext uri="{FF2B5EF4-FFF2-40B4-BE49-F238E27FC236}">
                      <a16:creationId xmlns:a16="http://schemas.microsoft.com/office/drawing/2014/main" id="{3077E31D-6D40-897A-03D7-B5604C751327}"/>
                    </a:ext>
                  </a:extLst>
                </p14:cNvPr>
                <p14:cNvContentPartPr/>
                <p14:nvPr/>
              </p14:nvContentPartPr>
              <p14:xfrm>
                <a:off x="3914478" y="4225573"/>
                <a:ext cx="14760" cy="69120"/>
              </p14:xfrm>
            </p:contentPart>
          </mc:Choice>
          <mc:Fallback>
            <p:pic>
              <p:nvPicPr>
                <p:cNvPr id="146" name="Ink 145">
                  <a:extLst>
                    <a:ext uri="{FF2B5EF4-FFF2-40B4-BE49-F238E27FC236}">
                      <a16:creationId xmlns:a16="http://schemas.microsoft.com/office/drawing/2014/main" id="{3077E31D-6D40-897A-03D7-B5604C751327}"/>
                    </a:ext>
                  </a:extLst>
                </p:cNvPr>
                <p:cNvPicPr/>
                <p:nvPr/>
              </p:nvPicPr>
              <p:blipFill>
                <a:blip r:embed="rId209"/>
                <a:stretch>
                  <a:fillRect/>
                </a:stretch>
              </p:blipFill>
              <p:spPr>
                <a:xfrm>
                  <a:off x="3905838" y="4216573"/>
                  <a:ext cx="3240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47" name="Ink 146">
                  <a:extLst>
                    <a:ext uri="{FF2B5EF4-FFF2-40B4-BE49-F238E27FC236}">
                      <a16:creationId xmlns:a16="http://schemas.microsoft.com/office/drawing/2014/main" id="{C6DBF147-3F96-03B0-713A-BBE2A3298366}"/>
                    </a:ext>
                  </a:extLst>
                </p14:cNvPr>
                <p14:cNvContentPartPr/>
                <p14:nvPr/>
              </p14:nvContentPartPr>
              <p14:xfrm>
                <a:off x="3877038" y="4165093"/>
                <a:ext cx="25920" cy="35280"/>
              </p14:xfrm>
            </p:contentPart>
          </mc:Choice>
          <mc:Fallback>
            <p:pic>
              <p:nvPicPr>
                <p:cNvPr id="147" name="Ink 146">
                  <a:extLst>
                    <a:ext uri="{FF2B5EF4-FFF2-40B4-BE49-F238E27FC236}">
                      <a16:creationId xmlns:a16="http://schemas.microsoft.com/office/drawing/2014/main" id="{C6DBF147-3F96-03B0-713A-BBE2A3298366}"/>
                    </a:ext>
                  </a:extLst>
                </p:cNvPr>
                <p:cNvPicPr/>
                <p:nvPr/>
              </p:nvPicPr>
              <p:blipFill>
                <a:blip r:embed="rId211"/>
                <a:stretch>
                  <a:fillRect/>
                </a:stretch>
              </p:blipFill>
              <p:spPr>
                <a:xfrm>
                  <a:off x="3868398" y="4156093"/>
                  <a:ext cx="4356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48" name="Ink 147">
                  <a:extLst>
                    <a:ext uri="{FF2B5EF4-FFF2-40B4-BE49-F238E27FC236}">
                      <a16:creationId xmlns:a16="http://schemas.microsoft.com/office/drawing/2014/main" id="{BDB8BA02-69E8-B1BA-F7EF-221BA49D54EE}"/>
                    </a:ext>
                  </a:extLst>
                </p14:cNvPr>
                <p14:cNvContentPartPr/>
                <p14:nvPr/>
              </p14:nvContentPartPr>
              <p14:xfrm>
                <a:off x="3960198" y="4112173"/>
                <a:ext cx="101880" cy="119880"/>
              </p14:xfrm>
            </p:contentPart>
          </mc:Choice>
          <mc:Fallback>
            <p:pic>
              <p:nvPicPr>
                <p:cNvPr id="148" name="Ink 147">
                  <a:extLst>
                    <a:ext uri="{FF2B5EF4-FFF2-40B4-BE49-F238E27FC236}">
                      <a16:creationId xmlns:a16="http://schemas.microsoft.com/office/drawing/2014/main" id="{BDB8BA02-69E8-B1BA-F7EF-221BA49D54EE}"/>
                    </a:ext>
                  </a:extLst>
                </p:cNvPr>
                <p:cNvPicPr/>
                <p:nvPr/>
              </p:nvPicPr>
              <p:blipFill>
                <a:blip r:embed="rId213"/>
                <a:stretch>
                  <a:fillRect/>
                </a:stretch>
              </p:blipFill>
              <p:spPr>
                <a:xfrm>
                  <a:off x="3951198" y="4103173"/>
                  <a:ext cx="1195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49" name="Ink 148">
                  <a:extLst>
                    <a:ext uri="{FF2B5EF4-FFF2-40B4-BE49-F238E27FC236}">
                      <a16:creationId xmlns:a16="http://schemas.microsoft.com/office/drawing/2014/main" id="{2E268812-EB3A-6142-7166-B3DE7E8AAFFC}"/>
                    </a:ext>
                  </a:extLst>
                </p14:cNvPr>
                <p14:cNvContentPartPr/>
                <p14:nvPr/>
              </p14:nvContentPartPr>
              <p14:xfrm>
                <a:off x="4109958" y="3910213"/>
                <a:ext cx="163080" cy="216000"/>
              </p14:xfrm>
            </p:contentPart>
          </mc:Choice>
          <mc:Fallback>
            <p:pic>
              <p:nvPicPr>
                <p:cNvPr id="149" name="Ink 148">
                  <a:extLst>
                    <a:ext uri="{FF2B5EF4-FFF2-40B4-BE49-F238E27FC236}">
                      <a16:creationId xmlns:a16="http://schemas.microsoft.com/office/drawing/2014/main" id="{2E268812-EB3A-6142-7166-B3DE7E8AAFFC}"/>
                    </a:ext>
                  </a:extLst>
                </p:cNvPr>
                <p:cNvPicPr/>
                <p:nvPr/>
              </p:nvPicPr>
              <p:blipFill>
                <a:blip r:embed="rId215"/>
                <a:stretch>
                  <a:fillRect/>
                </a:stretch>
              </p:blipFill>
              <p:spPr>
                <a:xfrm>
                  <a:off x="4100958" y="3901213"/>
                  <a:ext cx="18072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50" name="Ink 149">
                  <a:extLst>
                    <a:ext uri="{FF2B5EF4-FFF2-40B4-BE49-F238E27FC236}">
                      <a16:creationId xmlns:a16="http://schemas.microsoft.com/office/drawing/2014/main" id="{DB7C1F9A-17C5-5ECF-8C21-E3CE5F89A9B1}"/>
                    </a:ext>
                  </a:extLst>
                </p14:cNvPr>
                <p14:cNvContentPartPr/>
                <p14:nvPr/>
              </p14:nvContentPartPr>
              <p14:xfrm>
                <a:off x="4206438" y="3853333"/>
                <a:ext cx="4680" cy="7920"/>
              </p14:xfrm>
            </p:contentPart>
          </mc:Choice>
          <mc:Fallback>
            <p:pic>
              <p:nvPicPr>
                <p:cNvPr id="150" name="Ink 149">
                  <a:extLst>
                    <a:ext uri="{FF2B5EF4-FFF2-40B4-BE49-F238E27FC236}">
                      <a16:creationId xmlns:a16="http://schemas.microsoft.com/office/drawing/2014/main" id="{DB7C1F9A-17C5-5ECF-8C21-E3CE5F89A9B1}"/>
                    </a:ext>
                  </a:extLst>
                </p:cNvPr>
                <p:cNvPicPr/>
                <p:nvPr/>
              </p:nvPicPr>
              <p:blipFill>
                <a:blip r:embed="rId217"/>
                <a:stretch>
                  <a:fillRect/>
                </a:stretch>
              </p:blipFill>
              <p:spPr>
                <a:xfrm>
                  <a:off x="4197798" y="3844333"/>
                  <a:ext cx="2232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51" name="Ink 150">
                  <a:extLst>
                    <a:ext uri="{FF2B5EF4-FFF2-40B4-BE49-F238E27FC236}">
                      <a16:creationId xmlns:a16="http://schemas.microsoft.com/office/drawing/2014/main" id="{33F857EE-59B0-3EA4-42D1-E2F82DDE6734}"/>
                    </a:ext>
                  </a:extLst>
                </p14:cNvPr>
                <p14:cNvContentPartPr/>
                <p14:nvPr/>
              </p14:nvContentPartPr>
              <p14:xfrm>
                <a:off x="4294278" y="3863053"/>
                <a:ext cx="117000" cy="88200"/>
              </p14:xfrm>
            </p:contentPart>
          </mc:Choice>
          <mc:Fallback>
            <p:pic>
              <p:nvPicPr>
                <p:cNvPr id="151" name="Ink 150">
                  <a:extLst>
                    <a:ext uri="{FF2B5EF4-FFF2-40B4-BE49-F238E27FC236}">
                      <a16:creationId xmlns:a16="http://schemas.microsoft.com/office/drawing/2014/main" id="{33F857EE-59B0-3EA4-42D1-E2F82DDE6734}"/>
                    </a:ext>
                  </a:extLst>
                </p:cNvPr>
                <p:cNvPicPr/>
                <p:nvPr/>
              </p:nvPicPr>
              <p:blipFill>
                <a:blip r:embed="rId219"/>
                <a:stretch>
                  <a:fillRect/>
                </a:stretch>
              </p:blipFill>
              <p:spPr>
                <a:xfrm>
                  <a:off x="4285638" y="3854413"/>
                  <a:ext cx="13464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52" name="Ink 151">
                  <a:extLst>
                    <a:ext uri="{FF2B5EF4-FFF2-40B4-BE49-F238E27FC236}">
                      <a16:creationId xmlns:a16="http://schemas.microsoft.com/office/drawing/2014/main" id="{41BF58AD-E168-3BDA-DFEB-08660286DB25}"/>
                    </a:ext>
                  </a:extLst>
                </p14:cNvPr>
                <p14:cNvContentPartPr/>
                <p14:nvPr/>
              </p14:nvContentPartPr>
              <p14:xfrm>
                <a:off x="4387158" y="3755773"/>
                <a:ext cx="152640" cy="303480"/>
              </p14:xfrm>
            </p:contentPart>
          </mc:Choice>
          <mc:Fallback>
            <p:pic>
              <p:nvPicPr>
                <p:cNvPr id="152" name="Ink 151">
                  <a:extLst>
                    <a:ext uri="{FF2B5EF4-FFF2-40B4-BE49-F238E27FC236}">
                      <a16:creationId xmlns:a16="http://schemas.microsoft.com/office/drawing/2014/main" id="{41BF58AD-E168-3BDA-DFEB-08660286DB25}"/>
                    </a:ext>
                  </a:extLst>
                </p:cNvPr>
                <p:cNvPicPr/>
                <p:nvPr/>
              </p:nvPicPr>
              <p:blipFill>
                <a:blip r:embed="rId221"/>
                <a:stretch>
                  <a:fillRect/>
                </a:stretch>
              </p:blipFill>
              <p:spPr>
                <a:xfrm>
                  <a:off x="4378518" y="3746773"/>
                  <a:ext cx="170280" cy="3211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53" name="Ink 152">
                  <a:extLst>
                    <a:ext uri="{FF2B5EF4-FFF2-40B4-BE49-F238E27FC236}">
                      <a16:creationId xmlns:a16="http://schemas.microsoft.com/office/drawing/2014/main" id="{CDFD468A-D306-283A-674D-25CFDA28A0B4}"/>
                    </a:ext>
                  </a:extLst>
                </p14:cNvPr>
                <p14:cNvContentPartPr/>
                <p14:nvPr/>
              </p14:nvContentPartPr>
              <p14:xfrm>
                <a:off x="4674078" y="3748573"/>
                <a:ext cx="22680" cy="18360"/>
              </p14:xfrm>
            </p:contentPart>
          </mc:Choice>
          <mc:Fallback>
            <p:pic>
              <p:nvPicPr>
                <p:cNvPr id="153" name="Ink 152">
                  <a:extLst>
                    <a:ext uri="{FF2B5EF4-FFF2-40B4-BE49-F238E27FC236}">
                      <a16:creationId xmlns:a16="http://schemas.microsoft.com/office/drawing/2014/main" id="{CDFD468A-D306-283A-674D-25CFDA28A0B4}"/>
                    </a:ext>
                  </a:extLst>
                </p:cNvPr>
                <p:cNvPicPr/>
                <p:nvPr/>
              </p:nvPicPr>
              <p:blipFill>
                <a:blip r:embed="rId223"/>
                <a:stretch>
                  <a:fillRect/>
                </a:stretch>
              </p:blipFill>
              <p:spPr>
                <a:xfrm>
                  <a:off x="4665438" y="3739573"/>
                  <a:ext cx="40320" cy="3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4">
            <p14:nvContentPartPr>
              <p14:cNvPr id="155" name="Ink 154">
                <a:extLst>
                  <a:ext uri="{FF2B5EF4-FFF2-40B4-BE49-F238E27FC236}">
                    <a16:creationId xmlns:a16="http://schemas.microsoft.com/office/drawing/2014/main" id="{835F6B64-405C-1723-ED69-4232FCD79553}"/>
                  </a:ext>
                </a:extLst>
              </p14:cNvPr>
              <p14:cNvContentPartPr/>
              <p14:nvPr/>
            </p14:nvContentPartPr>
            <p14:xfrm>
              <a:off x="2358918" y="5538133"/>
              <a:ext cx="2058480" cy="713160"/>
            </p14:xfrm>
          </p:contentPart>
        </mc:Choice>
        <mc:Fallback>
          <p:pic>
            <p:nvPicPr>
              <p:cNvPr id="155" name="Ink 154">
                <a:extLst>
                  <a:ext uri="{FF2B5EF4-FFF2-40B4-BE49-F238E27FC236}">
                    <a16:creationId xmlns:a16="http://schemas.microsoft.com/office/drawing/2014/main" id="{835F6B64-405C-1723-ED69-4232FCD79553}"/>
                  </a:ext>
                </a:extLst>
              </p:cNvPr>
              <p:cNvPicPr/>
              <p:nvPr/>
            </p:nvPicPr>
            <p:blipFill>
              <a:blip r:embed="rId225"/>
              <a:stretch>
                <a:fillRect/>
              </a:stretch>
            </p:blipFill>
            <p:spPr>
              <a:xfrm>
                <a:off x="2286918" y="5394133"/>
                <a:ext cx="2202120" cy="1000800"/>
              </a:xfrm>
              <a:prstGeom prst="rect">
                <a:avLst/>
              </a:prstGeom>
            </p:spPr>
          </p:pic>
        </mc:Fallback>
      </mc:AlternateContent>
      <p:grpSp>
        <p:nvGrpSpPr>
          <p:cNvPr id="159" name="Group 158">
            <a:extLst>
              <a:ext uri="{FF2B5EF4-FFF2-40B4-BE49-F238E27FC236}">
                <a16:creationId xmlns:a16="http://schemas.microsoft.com/office/drawing/2014/main" id="{9E56822A-F90F-383A-77CF-94F22CF5035D}"/>
              </a:ext>
            </a:extLst>
          </p:cNvPr>
          <p:cNvGrpSpPr/>
          <p:nvPr/>
        </p:nvGrpSpPr>
        <p:grpSpPr>
          <a:xfrm>
            <a:off x="2142918" y="6531373"/>
            <a:ext cx="423360" cy="237240"/>
            <a:chOff x="2142918" y="6531373"/>
            <a:chExt cx="423360" cy="237240"/>
          </a:xfrm>
        </p:grpSpPr>
        <mc:AlternateContent xmlns:mc="http://schemas.openxmlformats.org/markup-compatibility/2006">
          <mc:Choice xmlns:p14="http://schemas.microsoft.com/office/powerpoint/2010/main" Requires="p14">
            <p:contentPart p14:bwMode="auto" r:id="rId226">
              <p14:nvContentPartPr>
                <p14:cNvPr id="156" name="Ink 155">
                  <a:extLst>
                    <a:ext uri="{FF2B5EF4-FFF2-40B4-BE49-F238E27FC236}">
                      <a16:creationId xmlns:a16="http://schemas.microsoft.com/office/drawing/2014/main" id="{1AA5C2C1-506D-5311-D1E7-8691EEC6BABA}"/>
                    </a:ext>
                  </a:extLst>
                </p14:cNvPr>
                <p14:cNvContentPartPr/>
                <p14:nvPr/>
              </p14:nvContentPartPr>
              <p14:xfrm>
                <a:off x="2142918" y="6531373"/>
                <a:ext cx="117720" cy="237240"/>
              </p14:xfrm>
            </p:contentPart>
          </mc:Choice>
          <mc:Fallback>
            <p:pic>
              <p:nvPicPr>
                <p:cNvPr id="156" name="Ink 155">
                  <a:extLst>
                    <a:ext uri="{FF2B5EF4-FFF2-40B4-BE49-F238E27FC236}">
                      <a16:creationId xmlns:a16="http://schemas.microsoft.com/office/drawing/2014/main" id="{1AA5C2C1-506D-5311-D1E7-8691EEC6BABA}"/>
                    </a:ext>
                  </a:extLst>
                </p:cNvPr>
                <p:cNvPicPr/>
                <p:nvPr/>
              </p:nvPicPr>
              <p:blipFill>
                <a:blip r:embed="rId227"/>
                <a:stretch>
                  <a:fillRect/>
                </a:stretch>
              </p:blipFill>
              <p:spPr>
                <a:xfrm>
                  <a:off x="2133918" y="6522733"/>
                  <a:ext cx="13536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57" name="Ink 156">
                  <a:extLst>
                    <a:ext uri="{FF2B5EF4-FFF2-40B4-BE49-F238E27FC236}">
                      <a16:creationId xmlns:a16="http://schemas.microsoft.com/office/drawing/2014/main" id="{9BB2E3F8-64C2-1084-2C39-4E2C8E0C42A2}"/>
                    </a:ext>
                  </a:extLst>
                </p14:cNvPr>
                <p14:cNvContentPartPr/>
                <p14:nvPr/>
              </p14:nvContentPartPr>
              <p14:xfrm>
                <a:off x="2313558" y="6573853"/>
                <a:ext cx="141480" cy="130680"/>
              </p14:xfrm>
            </p:contentPart>
          </mc:Choice>
          <mc:Fallback>
            <p:pic>
              <p:nvPicPr>
                <p:cNvPr id="157" name="Ink 156">
                  <a:extLst>
                    <a:ext uri="{FF2B5EF4-FFF2-40B4-BE49-F238E27FC236}">
                      <a16:creationId xmlns:a16="http://schemas.microsoft.com/office/drawing/2014/main" id="{9BB2E3F8-64C2-1084-2C39-4E2C8E0C42A2}"/>
                    </a:ext>
                  </a:extLst>
                </p:cNvPr>
                <p:cNvPicPr/>
                <p:nvPr/>
              </p:nvPicPr>
              <p:blipFill>
                <a:blip r:embed="rId229"/>
                <a:stretch>
                  <a:fillRect/>
                </a:stretch>
              </p:blipFill>
              <p:spPr>
                <a:xfrm>
                  <a:off x="2304558" y="6564853"/>
                  <a:ext cx="15912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58" name="Ink 157">
                  <a:extLst>
                    <a:ext uri="{FF2B5EF4-FFF2-40B4-BE49-F238E27FC236}">
                      <a16:creationId xmlns:a16="http://schemas.microsoft.com/office/drawing/2014/main" id="{B0D03E42-E373-6491-C31D-F668D695563D}"/>
                    </a:ext>
                  </a:extLst>
                </p14:cNvPr>
                <p14:cNvContentPartPr/>
                <p14:nvPr/>
              </p14:nvContentPartPr>
              <p14:xfrm>
                <a:off x="2464398" y="6564853"/>
                <a:ext cx="101880" cy="98280"/>
              </p14:xfrm>
            </p:contentPart>
          </mc:Choice>
          <mc:Fallback>
            <p:pic>
              <p:nvPicPr>
                <p:cNvPr id="158" name="Ink 157">
                  <a:extLst>
                    <a:ext uri="{FF2B5EF4-FFF2-40B4-BE49-F238E27FC236}">
                      <a16:creationId xmlns:a16="http://schemas.microsoft.com/office/drawing/2014/main" id="{B0D03E42-E373-6491-C31D-F668D695563D}"/>
                    </a:ext>
                  </a:extLst>
                </p:cNvPr>
                <p:cNvPicPr/>
                <p:nvPr/>
              </p:nvPicPr>
              <p:blipFill>
                <a:blip r:embed="rId231"/>
                <a:stretch>
                  <a:fillRect/>
                </a:stretch>
              </p:blipFill>
              <p:spPr>
                <a:xfrm>
                  <a:off x="2455758" y="6556213"/>
                  <a:ext cx="119520" cy="115920"/>
                </a:xfrm>
                <a:prstGeom prst="rect">
                  <a:avLst/>
                </a:prstGeom>
              </p:spPr>
            </p:pic>
          </mc:Fallback>
        </mc:AlternateContent>
      </p:grpSp>
      <p:grpSp>
        <p:nvGrpSpPr>
          <p:cNvPr id="164" name="Group 163">
            <a:extLst>
              <a:ext uri="{FF2B5EF4-FFF2-40B4-BE49-F238E27FC236}">
                <a16:creationId xmlns:a16="http://schemas.microsoft.com/office/drawing/2014/main" id="{77534523-7AB7-4668-F536-1F79144F4116}"/>
              </a:ext>
            </a:extLst>
          </p:cNvPr>
          <p:cNvGrpSpPr/>
          <p:nvPr/>
        </p:nvGrpSpPr>
        <p:grpSpPr>
          <a:xfrm>
            <a:off x="2950398" y="6483853"/>
            <a:ext cx="377640" cy="214560"/>
            <a:chOff x="2950398" y="6483853"/>
            <a:chExt cx="377640" cy="214560"/>
          </a:xfrm>
        </p:grpSpPr>
        <mc:AlternateContent xmlns:mc="http://schemas.openxmlformats.org/markup-compatibility/2006">
          <mc:Choice xmlns:p14="http://schemas.microsoft.com/office/powerpoint/2010/main" Requires="p14">
            <p:contentPart p14:bwMode="auto" r:id="rId232">
              <p14:nvContentPartPr>
                <p14:cNvPr id="160" name="Ink 159">
                  <a:extLst>
                    <a:ext uri="{FF2B5EF4-FFF2-40B4-BE49-F238E27FC236}">
                      <a16:creationId xmlns:a16="http://schemas.microsoft.com/office/drawing/2014/main" id="{5FA57659-EC2B-0F06-DF6B-27CD3B61916C}"/>
                    </a:ext>
                  </a:extLst>
                </p14:cNvPr>
                <p14:cNvContentPartPr/>
                <p14:nvPr/>
              </p14:nvContentPartPr>
              <p14:xfrm>
                <a:off x="2950398" y="6574213"/>
                <a:ext cx="72000" cy="124200"/>
              </p14:xfrm>
            </p:contentPart>
          </mc:Choice>
          <mc:Fallback>
            <p:pic>
              <p:nvPicPr>
                <p:cNvPr id="160" name="Ink 159">
                  <a:extLst>
                    <a:ext uri="{FF2B5EF4-FFF2-40B4-BE49-F238E27FC236}">
                      <a16:creationId xmlns:a16="http://schemas.microsoft.com/office/drawing/2014/main" id="{5FA57659-EC2B-0F06-DF6B-27CD3B61916C}"/>
                    </a:ext>
                  </a:extLst>
                </p:cNvPr>
                <p:cNvPicPr/>
                <p:nvPr/>
              </p:nvPicPr>
              <p:blipFill>
                <a:blip r:embed="rId233"/>
                <a:stretch>
                  <a:fillRect/>
                </a:stretch>
              </p:blipFill>
              <p:spPr>
                <a:xfrm>
                  <a:off x="2941398" y="6565213"/>
                  <a:ext cx="8964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61" name="Ink 160">
                  <a:extLst>
                    <a:ext uri="{FF2B5EF4-FFF2-40B4-BE49-F238E27FC236}">
                      <a16:creationId xmlns:a16="http://schemas.microsoft.com/office/drawing/2014/main" id="{9D7812A9-11DB-455E-3B96-C3859E7C77C9}"/>
                    </a:ext>
                  </a:extLst>
                </p14:cNvPr>
                <p14:cNvContentPartPr/>
                <p14:nvPr/>
              </p14:nvContentPartPr>
              <p14:xfrm>
                <a:off x="2993958" y="6543613"/>
                <a:ext cx="235800" cy="100440"/>
              </p14:xfrm>
            </p:contentPart>
          </mc:Choice>
          <mc:Fallback>
            <p:pic>
              <p:nvPicPr>
                <p:cNvPr id="161" name="Ink 160">
                  <a:extLst>
                    <a:ext uri="{FF2B5EF4-FFF2-40B4-BE49-F238E27FC236}">
                      <a16:creationId xmlns:a16="http://schemas.microsoft.com/office/drawing/2014/main" id="{9D7812A9-11DB-455E-3B96-C3859E7C77C9}"/>
                    </a:ext>
                  </a:extLst>
                </p:cNvPr>
                <p:cNvPicPr/>
                <p:nvPr/>
              </p:nvPicPr>
              <p:blipFill>
                <a:blip r:embed="rId235"/>
                <a:stretch>
                  <a:fillRect/>
                </a:stretch>
              </p:blipFill>
              <p:spPr>
                <a:xfrm>
                  <a:off x="2984958" y="6534613"/>
                  <a:ext cx="25344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62" name="Ink 161">
                  <a:extLst>
                    <a:ext uri="{FF2B5EF4-FFF2-40B4-BE49-F238E27FC236}">
                      <a16:creationId xmlns:a16="http://schemas.microsoft.com/office/drawing/2014/main" id="{888C463A-30B5-BBCB-716A-E47209F6D016}"/>
                    </a:ext>
                  </a:extLst>
                </p14:cNvPr>
                <p14:cNvContentPartPr/>
                <p14:nvPr/>
              </p14:nvContentPartPr>
              <p14:xfrm>
                <a:off x="3151638" y="6487813"/>
                <a:ext cx="12960" cy="14040"/>
              </p14:xfrm>
            </p:contentPart>
          </mc:Choice>
          <mc:Fallback>
            <p:pic>
              <p:nvPicPr>
                <p:cNvPr id="162" name="Ink 161">
                  <a:extLst>
                    <a:ext uri="{FF2B5EF4-FFF2-40B4-BE49-F238E27FC236}">
                      <a16:creationId xmlns:a16="http://schemas.microsoft.com/office/drawing/2014/main" id="{888C463A-30B5-BBCB-716A-E47209F6D016}"/>
                    </a:ext>
                  </a:extLst>
                </p:cNvPr>
                <p:cNvPicPr/>
                <p:nvPr/>
              </p:nvPicPr>
              <p:blipFill>
                <a:blip r:embed="rId237"/>
                <a:stretch>
                  <a:fillRect/>
                </a:stretch>
              </p:blipFill>
              <p:spPr>
                <a:xfrm>
                  <a:off x="3142998" y="6478813"/>
                  <a:ext cx="3060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63" name="Ink 162">
                  <a:extLst>
                    <a:ext uri="{FF2B5EF4-FFF2-40B4-BE49-F238E27FC236}">
                      <a16:creationId xmlns:a16="http://schemas.microsoft.com/office/drawing/2014/main" id="{8E8A1CE7-661F-4D06-308D-E4EDB486D308}"/>
                    </a:ext>
                  </a:extLst>
                </p14:cNvPr>
                <p14:cNvContentPartPr/>
                <p14:nvPr/>
              </p14:nvContentPartPr>
              <p14:xfrm>
                <a:off x="3250638" y="6483853"/>
                <a:ext cx="77400" cy="127080"/>
              </p14:xfrm>
            </p:contentPart>
          </mc:Choice>
          <mc:Fallback>
            <p:pic>
              <p:nvPicPr>
                <p:cNvPr id="163" name="Ink 162">
                  <a:extLst>
                    <a:ext uri="{FF2B5EF4-FFF2-40B4-BE49-F238E27FC236}">
                      <a16:creationId xmlns:a16="http://schemas.microsoft.com/office/drawing/2014/main" id="{8E8A1CE7-661F-4D06-308D-E4EDB486D308}"/>
                    </a:ext>
                  </a:extLst>
                </p:cNvPr>
                <p:cNvPicPr/>
                <p:nvPr/>
              </p:nvPicPr>
              <p:blipFill>
                <a:blip r:embed="rId239"/>
                <a:stretch>
                  <a:fillRect/>
                </a:stretch>
              </p:blipFill>
              <p:spPr>
                <a:xfrm>
                  <a:off x="3241998" y="6475213"/>
                  <a:ext cx="95040" cy="144720"/>
                </a:xfrm>
                <a:prstGeom prst="rect">
                  <a:avLst/>
                </a:prstGeom>
              </p:spPr>
            </p:pic>
          </mc:Fallback>
        </mc:AlternateContent>
      </p:grpSp>
      <p:grpSp>
        <p:nvGrpSpPr>
          <p:cNvPr id="169" name="Group 168">
            <a:extLst>
              <a:ext uri="{FF2B5EF4-FFF2-40B4-BE49-F238E27FC236}">
                <a16:creationId xmlns:a16="http://schemas.microsoft.com/office/drawing/2014/main" id="{C132AE6A-9CA4-59DA-AEB0-402C6E8FF956}"/>
              </a:ext>
            </a:extLst>
          </p:cNvPr>
          <p:cNvGrpSpPr/>
          <p:nvPr/>
        </p:nvGrpSpPr>
        <p:grpSpPr>
          <a:xfrm>
            <a:off x="4510278" y="6264613"/>
            <a:ext cx="444240" cy="371160"/>
            <a:chOff x="4510278" y="6264613"/>
            <a:chExt cx="444240" cy="371160"/>
          </a:xfrm>
        </p:grpSpPr>
        <mc:AlternateContent xmlns:mc="http://schemas.openxmlformats.org/markup-compatibility/2006">
          <mc:Choice xmlns:p14="http://schemas.microsoft.com/office/powerpoint/2010/main" Requires="p14">
            <p:contentPart p14:bwMode="auto" r:id="rId240">
              <p14:nvContentPartPr>
                <p14:cNvPr id="165" name="Ink 164">
                  <a:extLst>
                    <a:ext uri="{FF2B5EF4-FFF2-40B4-BE49-F238E27FC236}">
                      <a16:creationId xmlns:a16="http://schemas.microsoft.com/office/drawing/2014/main" id="{CB9A1333-CD27-6C06-E6CC-F13DC30CB0E0}"/>
                    </a:ext>
                  </a:extLst>
                </p14:cNvPr>
                <p14:cNvContentPartPr/>
                <p14:nvPr/>
              </p14:nvContentPartPr>
              <p14:xfrm>
                <a:off x="4510278" y="6387013"/>
                <a:ext cx="162000" cy="248760"/>
              </p14:xfrm>
            </p:contentPart>
          </mc:Choice>
          <mc:Fallback>
            <p:pic>
              <p:nvPicPr>
                <p:cNvPr id="165" name="Ink 164">
                  <a:extLst>
                    <a:ext uri="{FF2B5EF4-FFF2-40B4-BE49-F238E27FC236}">
                      <a16:creationId xmlns:a16="http://schemas.microsoft.com/office/drawing/2014/main" id="{CB9A1333-CD27-6C06-E6CC-F13DC30CB0E0}"/>
                    </a:ext>
                  </a:extLst>
                </p:cNvPr>
                <p:cNvPicPr/>
                <p:nvPr/>
              </p:nvPicPr>
              <p:blipFill>
                <a:blip r:embed="rId241"/>
                <a:stretch>
                  <a:fillRect/>
                </a:stretch>
              </p:blipFill>
              <p:spPr>
                <a:xfrm>
                  <a:off x="4501638" y="6378013"/>
                  <a:ext cx="179640" cy="26640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66" name="Ink 165">
                  <a:extLst>
                    <a:ext uri="{FF2B5EF4-FFF2-40B4-BE49-F238E27FC236}">
                      <a16:creationId xmlns:a16="http://schemas.microsoft.com/office/drawing/2014/main" id="{0A78D56E-41D7-238B-0B35-B202A37A79A5}"/>
                    </a:ext>
                  </a:extLst>
                </p14:cNvPr>
                <p14:cNvContentPartPr/>
                <p14:nvPr/>
              </p14:nvContentPartPr>
              <p14:xfrm>
                <a:off x="4576158" y="6441013"/>
                <a:ext cx="73800" cy="83160"/>
              </p14:xfrm>
            </p:contentPart>
          </mc:Choice>
          <mc:Fallback>
            <p:pic>
              <p:nvPicPr>
                <p:cNvPr id="166" name="Ink 165">
                  <a:extLst>
                    <a:ext uri="{FF2B5EF4-FFF2-40B4-BE49-F238E27FC236}">
                      <a16:creationId xmlns:a16="http://schemas.microsoft.com/office/drawing/2014/main" id="{0A78D56E-41D7-238B-0B35-B202A37A79A5}"/>
                    </a:ext>
                  </a:extLst>
                </p:cNvPr>
                <p:cNvPicPr/>
                <p:nvPr/>
              </p:nvPicPr>
              <p:blipFill>
                <a:blip r:embed="rId243"/>
                <a:stretch>
                  <a:fillRect/>
                </a:stretch>
              </p:blipFill>
              <p:spPr>
                <a:xfrm>
                  <a:off x="4567518" y="6432013"/>
                  <a:ext cx="914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67" name="Ink 166">
                  <a:extLst>
                    <a:ext uri="{FF2B5EF4-FFF2-40B4-BE49-F238E27FC236}">
                      <a16:creationId xmlns:a16="http://schemas.microsoft.com/office/drawing/2014/main" id="{CC87469B-FF6C-3C20-1051-F2BF9305A2BB}"/>
                    </a:ext>
                  </a:extLst>
                </p14:cNvPr>
                <p14:cNvContentPartPr/>
                <p14:nvPr/>
              </p14:nvContentPartPr>
              <p14:xfrm>
                <a:off x="4683798" y="6324373"/>
                <a:ext cx="98280" cy="145080"/>
              </p14:xfrm>
            </p:contentPart>
          </mc:Choice>
          <mc:Fallback>
            <p:pic>
              <p:nvPicPr>
                <p:cNvPr id="167" name="Ink 166">
                  <a:extLst>
                    <a:ext uri="{FF2B5EF4-FFF2-40B4-BE49-F238E27FC236}">
                      <a16:creationId xmlns:a16="http://schemas.microsoft.com/office/drawing/2014/main" id="{CC87469B-FF6C-3C20-1051-F2BF9305A2BB}"/>
                    </a:ext>
                  </a:extLst>
                </p:cNvPr>
                <p:cNvPicPr/>
                <p:nvPr/>
              </p:nvPicPr>
              <p:blipFill>
                <a:blip r:embed="rId245"/>
                <a:stretch>
                  <a:fillRect/>
                </a:stretch>
              </p:blipFill>
              <p:spPr>
                <a:xfrm>
                  <a:off x="4674798" y="6315373"/>
                  <a:ext cx="11592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68" name="Ink 167">
                  <a:extLst>
                    <a:ext uri="{FF2B5EF4-FFF2-40B4-BE49-F238E27FC236}">
                      <a16:creationId xmlns:a16="http://schemas.microsoft.com/office/drawing/2014/main" id="{396322A7-4061-D81D-93C3-47830C72D555}"/>
                    </a:ext>
                  </a:extLst>
                </p14:cNvPr>
                <p14:cNvContentPartPr/>
                <p14:nvPr/>
              </p14:nvContentPartPr>
              <p14:xfrm>
                <a:off x="4833558" y="6264613"/>
                <a:ext cx="120960" cy="241920"/>
              </p14:xfrm>
            </p:contentPart>
          </mc:Choice>
          <mc:Fallback>
            <p:pic>
              <p:nvPicPr>
                <p:cNvPr id="168" name="Ink 167">
                  <a:extLst>
                    <a:ext uri="{FF2B5EF4-FFF2-40B4-BE49-F238E27FC236}">
                      <a16:creationId xmlns:a16="http://schemas.microsoft.com/office/drawing/2014/main" id="{396322A7-4061-D81D-93C3-47830C72D555}"/>
                    </a:ext>
                  </a:extLst>
                </p:cNvPr>
                <p:cNvPicPr/>
                <p:nvPr/>
              </p:nvPicPr>
              <p:blipFill>
                <a:blip r:embed="rId247"/>
                <a:stretch>
                  <a:fillRect/>
                </a:stretch>
              </p:blipFill>
              <p:spPr>
                <a:xfrm>
                  <a:off x="4824918" y="6255613"/>
                  <a:ext cx="138600" cy="259560"/>
                </a:xfrm>
                <a:prstGeom prst="rect">
                  <a:avLst/>
                </a:prstGeom>
              </p:spPr>
            </p:pic>
          </mc:Fallback>
        </mc:AlternateContent>
      </p:grpSp>
      <p:grpSp>
        <p:nvGrpSpPr>
          <p:cNvPr id="183" name="Group 182">
            <a:extLst>
              <a:ext uri="{FF2B5EF4-FFF2-40B4-BE49-F238E27FC236}">
                <a16:creationId xmlns:a16="http://schemas.microsoft.com/office/drawing/2014/main" id="{67FFE5C8-4951-BE45-925A-8E67C06C4C99}"/>
              </a:ext>
            </a:extLst>
          </p:cNvPr>
          <p:cNvGrpSpPr/>
          <p:nvPr/>
        </p:nvGrpSpPr>
        <p:grpSpPr>
          <a:xfrm>
            <a:off x="6808158" y="2961253"/>
            <a:ext cx="1488960" cy="1441440"/>
            <a:chOff x="6808158" y="2961253"/>
            <a:chExt cx="1488960" cy="1441440"/>
          </a:xfrm>
        </p:grpSpPr>
        <mc:AlternateContent xmlns:mc="http://schemas.openxmlformats.org/markup-compatibility/2006">
          <mc:Choice xmlns:p14="http://schemas.microsoft.com/office/powerpoint/2010/main" Requires="p14">
            <p:contentPart p14:bwMode="auto" r:id="rId248">
              <p14:nvContentPartPr>
                <p14:cNvPr id="103" name="Ink 102">
                  <a:extLst>
                    <a:ext uri="{FF2B5EF4-FFF2-40B4-BE49-F238E27FC236}">
                      <a16:creationId xmlns:a16="http://schemas.microsoft.com/office/drawing/2014/main" id="{904A5453-DEEE-14D8-75E8-42EF8F03F00C}"/>
                    </a:ext>
                  </a:extLst>
                </p14:cNvPr>
                <p14:cNvContentPartPr/>
                <p14:nvPr/>
              </p14:nvContentPartPr>
              <p14:xfrm>
                <a:off x="6808158" y="2961253"/>
                <a:ext cx="1488960" cy="1441440"/>
              </p14:xfrm>
            </p:contentPart>
          </mc:Choice>
          <mc:Fallback>
            <p:pic>
              <p:nvPicPr>
                <p:cNvPr id="103" name="Ink 102">
                  <a:extLst>
                    <a:ext uri="{FF2B5EF4-FFF2-40B4-BE49-F238E27FC236}">
                      <a16:creationId xmlns:a16="http://schemas.microsoft.com/office/drawing/2014/main" id="{904A5453-DEEE-14D8-75E8-42EF8F03F00C}"/>
                    </a:ext>
                  </a:extLst>
                </p:cNvPr>
                <p:cNvPicPr/>
                <p:nvPr/>
              </p:nvPicPr>
              <p:blipFill>
                <a:blip r:embed="rId249"/>
                <a:stretch>
                  <a:fillRect/>
                </a:stretch>
              </p:blipFill>
              <p:spPr>
                <a:xfrm>
                  <a:off x="6799518" y="2952253"/>
                  <a:ext cx="1506600" cy="145908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04" name="Ink 103">
                  <a:extLst>
                    <a:ext uri="{FF2B5EF4-FFF2-40B4-BE49-F238E27FC236}">
                      <a16:creationId xmlns:a16="http://schemas.microsoft.com/office/drawing/2014/main" id="{FD249ACE-B357-062C-6D19-F4C35E517A36}"/>
                    </a:ext>
                  </a:extLst>
                </p14:cNvPr>
                <p14:cNvContentPartPr/>
                <p14:nvPr/>
              </p14:nvContentPartPr>
              <p14:xfrm>
                <a:off x="7211358" y="3087973"/>
                <a:ext cx="199440" cy="227160"/>
              </p14:xfrm>
            </p:contentPart>
          </mc:Choice>
          <mc:Fallback>
            <p:pic>
              <p:nvPicPr>
                <p:cNvPr id="104" name="Ink 103">
                  <a:extLst>
                    <a:ext uri="{FF2B5EF4-FFF2-40B4-BE49-F238E27FC236}">
                      <a16:creationId xmlns:a16="http://schemas.microsoft.com/office/drawing/2014/main" id="{FD249ACE-B357-062C-6D19-F4C35E517A36}"/>
                    </a:ext>
                  </a:extLst>
                </p:cNvPr>
                <p:cNvPicPr/>
                <p:nvPr/>
              </p:nvPicPr>
              <p:blipFill>
                <a:blip r:embed="rId251"/>
                <a:stretch>
                  <a:fillRect/>
                </a:stretch>
              </p:blipFill>
              <p:spPr>
                <a:xfrm>
                  <a:off x="7202718" y="3079333"/>
                  <a:ext cx="21708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05" name="Ink 104">
                  <a:extLst>
                    <a:ext uri="{FF2B5EF4-FFF2-40B4-BE49-F238E27FC236}">
                      <a16:creationId xmlns:a16="http://schemas.microsoft.com/office/drawing/2014/main" id="{9AE94862-402E-98AC-A395-A7024B10889B}"/>
                    </a:ext>
                  </a:extLst>
                </p14:cNvPr>
                <p14:cNvContentPartPr/>
                <p14:nvPr/>
              </p14:nvContentPartPr>
              <p14:xfrm>
                <a:off x="7192638" y="3237013"/>
                <a:ext cx="158760" cy="221040"/>
              </p14:xfrm>
            </p:contentPart>
          </mc:Choice>
          <mc:Fallback>
            <p:pic>
              <p:nvPicPr>
                <p:cNvPr id="105" name="Ink 104">
                  <a:extLst>
                    <a:ext uri="{FF2B5EF4-FFF2-40B4-BE49-F238E27FC236}">
                      <a16:creationId xmlns:a16="http://schemas.microsoft.com/office/drawing/2014/main" id="{9AE94862-402E-98AC-A395-A7024B10889B}"/>
                    </a:ext>
                  </a:extLst>
                </p:cNvPr>
                <p:cNvPicPr/>
                <p:nvPr/>
              </p:nvPicPr>
              <p:blipFill>
                <a:blip r:embed="rId253"/>
                <a:stretch>
                  <a:fillRect/>
                </a:stretch>
              </p:blipFill>
              <p:spPr>
                <a:xfrm>
                  <a:off x="7183998" y="3228013"/>
                  <a:ext cx="17640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06" name="Ink 105">
                  <a:extLst>
                    <a:ext uri="{FF2B5EF4-FFF2-40B4-BE49-F238E27FC236}">
                      <a16:creationId xmlns:a16="http://schemas.microsoft.com/office/drawing/2014/main" id="{5C8D44F9-7108-FAB5-C424-424ADE04ACF4}"/>
                    </a:ext>
                  </a:extLst>
                </p14:cNvPr>
                <p14:cNvContentPartPr/>
                <p14:nvPr/>
              </p14:nvContentPartPr>
              <p14:xfrm>
                <a:off x="7191558" y="3417733"/>
                <a:ext cx="110160" cy="177480"/>
              </p14:xfrm>
            </p:contentPart>
          </mc:Choice>
          <mc:Fallback>
            <p:pic>
              <p:nvPicPr>
                <p:cNvPr id="106" name="Ink 105">
                  <a:extLst>
                    <a:ext uri="{FF2B5EF4-FFF2-40B4-BE49-F238E27FC236}">
                      <a16:creationId xmlns:a16="http://schemas.microsoft.com/office/drawing/2014/main" id="{5C8D44F9-7108-FAB5-C424-424ADE04ACF4}"/>
                    </a:ext>
                  </a:extLst>
                </p:cNvPr>
                <p:cNvPicPr/>
                <p:nvPr/>
              </p:nvPicPr>
              <p:blipFill>
                <a:blip r:embed="rId255"/>
                <a:stretch>
                  <a:fillRect/>
                </a:stretch>
              </p:blipFill>
              <p:spPr>
                <a:xfrm>
                  <a:off x="7182918" y="3409093"/>
                  <a:ext cx="12780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07" name="Ink 106">
                  <a:extLst>
                    <a:ext uri="{FF2B5EF4-FFF2-40B4-BE49-F238E27FC236}">
                      <a16:creationId xmlns:a16="http://schemas.microsoft.com/office/drawing/2014/main" id="{31ACBC55-8428-4725-8FD2-E646DE8E9F6F}"/>
                    </a:ext>
                  </a:extLst>
                </p14:cNvPr>
                <p14:cNvContentPartPr/>
                <p14:nvPr/>
              </p14:nvContentPartPr>
              <p14:xfrm>
                <a:off x="7196598" y="3663613"/>
                <a:ext cx="78840" cy="128880"/>
              </p14:xfrm>
            </p:contentPart>
          </mc:Choice>
          <mc:Fallback>
            <p:pic>
              <p:nvPicPr>
                <p:cNvPr id="107" name="Ink 106">
                  <a:extLst>
                    <a:ext uri="{FF2B5EF4-FFF2-40B4-BE49-F238E27FC236}">
                      <a16:creationId xmlns:a16="http://schemas.microsoft.com/office/drawing/2014/main" id="{31ACBC55-8428-4725-8FD2-E646DE8E9F6F}"/>
                    </a:ext>
                  </a:extLst>
                </p:cNvPr>
                <p:cNvPicPr/>
                <p:nvPr/>
              </p:nvPicPr>
              <p:blipFill>
                <a:blip r:embed="rId257"/>
                <a:stretch>
                  <a:fillRect/>
                </a:stretch>
              </p:blipFill>
              <p:spPr>
                <a:xfrm>
                  <a:off x="7187598" y="3654613"/>
                  <a:ext cx="964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08" name="Ink 107">
                  <a:extLst>
                    <a:ext uri="{FF2B5EF4-FFF2-40B4-BE49-F238E27FC236}">
                      <a16:creationId xmlns:a16="http://schemas.microsoft.com/office/drawing/2014/main" id="{EDA71854-DB21-AE2B-86BC-53E46C7BB798}"/>
                    </a:ext>
                  </a:extLst>
                </p14:cNvPr>
                <p14:cNvContentPartPr/>
                <p14:nvPr/>
              </p14:nvContentPartPr>
              <p14:xfrm>
                <a:off x="7286238" y="3766573"/>
                <a:ext cx="90720" cy="122040"/>
              </p14:xfrm>
            </p:contentPart>
          </mc:Choice>
          <mc:Fallback>
            <p:pic>
              <p:nvPicPr>
                <p:cNvPr id="108" name="Ink 107">
                  <a:extLst>
                    <a:ext uri="{FF2B5EF4-FFF2-40B4-BE49-F238E27FC236}">
                      <a16:creationId xmlns:a16="http://schemas.microsoft.com/office/drawing/2014/main" id="{EDA71854-DB21-AE2B-86BC-53E46C7BB798}"/>
                    </a:ext>
                  </a:extLst>
                </p:cNvPr>
                <p:cNvPicPr/>
                <p:nvPr/>
              </p:nvPicPr>
              <p:blipFill>
                <a:blip r:embed="rId259"/>
                <a:stretch>
                  <a:fillRect/>
                </a:stretch>
              </p:blipFill>
              <p:spPr>
                <a:xfrm>
                  <a:off x="7277598" y="3757573"/>
                  <a:ext cx="10836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09" name="Ink 108">
                  <a:extLst>
                    <a:ext uri="{FF2B5EF4-FFF2-40B4-BE49-F238E27FC236}">
                      <a16:creationId xmlns:a16="http://schemas.microsoft.com/office/drawing/2014/main" id="{19BB3A0C-18BC-0987-0D16-B03A480EA676}"/>
                    </a:ext>
                  </a:extLst>
                </p14:cNvPr>
                <p14:cNvContentPartPr/>
                <p14:nvPr/>
              </p14:nvContentPartPr>
              <p14:xfrm>
                <a:off x="7407198" y="3850813"/>
                <a:ext cx="67680" cy="136800"/>
              </p14:xfrm>
            </p:contentPart>
          </mc:Choice>
          <mc:Fallback>
            <p:pic>
              <p:nvPicPr>
                <p:cNvPr id="109" name="Ink 108">
                  <a:extLst>
                    <a:ext uri="{FF2B5EF4-FFF2-40B4-BE49-F238E27FC236}">
                      <a16:creationId xmlns:a16="http://schemas.microsoft.com/office/drawing/2014/main" id="{19BB3A0C-18BC-0987-0D16-B03A480EA676}"/>
                    </a:ext>
                  </a:extLst>
                </p:cNvPr>
                <p:cNvPicPr/>
                <p:nvPr/>
              </p:nvPicPr>
              <p:blipFill>
                <a:blip r:embed="rId261"/>
                <a:stretch>
                  <a:fillRect/>
                </a:stretch>
              </p:blipFill>
              <p:spPr>
                <a:xfrm>
                  <a:off x="7398558" y="3841813"/>
                  <a:ext cx="8532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10" name="Ink 109">
                  <a:extLst>
                    <a:ext uri="{FF2B5EF4-FFF2-40B4-BE49-F238E27FC236}">
                      <a16:creationId xmlns:a16="http://schemas.microsoft.com/office/drawing/2014/main" id="{A9C435CE-4C22-4361-7A8C-448271D80D72}"/>
                    </a:ext>
                  </a:extLst>
                </p14:cNvPr>
                <p14:cNvContentPartPr/>
                <p14:nvPr/>
              </p14:nvContentPartPr>
              <p14:xfrm>
                <a:off x="7551558" y="3846853"/>
                <a:ext cx="108360" cy="162000"/>
              </p14:xfrm>
            </p:contentPart>
          </mc:Choice>
          <mc:Fallback>
            <p:pic>
              <p:nvPicPr>
                <p:cNvPr id="110" name="Ink 109">
                  <a:extLst>
                    <a:ext uri="{FF2B5EF4-FFF2-40B4-BE49-F238E27FC236}">
                      <a16:creationId xmlns:a16="http://schemas.microsoft.com/office/drawing/2014/main" id="{A9C435CE-4C22-4361-7A8C-448271D80D72}"/>
                    </a:ext>
                  </a:extLst>
                </p:cNvPr>
                <p:cNvPicPr/>
                <p:nvPr/>
              </p:nvPicPr>
              <p:blipFill>
                <a:blip r:embed="rId263"/>
                <a:stretch>
                  <a:fillRect/>
                </a:stretch>
              </p:blipFill>
              <p:spPr>
                <a:xfrm>
                  <a:off x="7542558" y="3838213"/>
                  <a:ext cx="12600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11" name="Ink 110">
                  <a:extLst>
                    <a:ext uri="{FF2B5EF4-FFF2-40B4-BE49-F238E27FC236}">
                      <a16:creationId xmlns:a16="http://schemas.microsoft.com/office/drawing/2014/main" id="{6CDCB311-1988-B5CE-FB9E-845C0C8CBFB9}"/>
                    </a:ext>
                  </a:extLst>
                </p14:cNvPr>
                <p14:cNvContentPartPr/>
                <p14:nvPr/>
              </p14:nvContentPartPr>
              <p14:xfrm>
                <a:off x="7672518" y="3743533"/>
                <a:ext cx="109440" cy="98280"/>
              </p14:xfrm>
            </p:contentPart>
          </mc:Choice>
          <mc:Fallback>
            <p:pic>
              <p:nvPicPr>
                <p:cNvPr id="111" name="Ink 110">
                  <a:extLst>
                    <a:ext uri="{FF2B5EF4-FFF2-40B4-BE49-F238E27FC236}">
                      <a16:creationId xmlns:a16="http://schemas.microsoft.com/office/drawing/2014/main" id="{6CDCB311-1988-B5CE-FB9E-845C0C8CBFB9}"/>
                    </a:ext>
                  </a:extLst>
                </p:cNvPr>
                <p:cNvPicPr/>
                <p:nvPr/>
              </p:nvPicPr>
              <p:blipFill>
                <a:blip r:embed="rId265"/>
                <a:stretch>
                  <a:fillRect/>
                </a:stretch>
              </p:blipFill>
              <p:spPr>
                <a:xfrm>
                  <a:off x="7663518" y="3734533"/>
                  <a:ext cx="1270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12" name="Ink 111">
                  <a:extLst>
                    <a:ext uri="{FF2B5EF4-FFF2-40B4-BE49-F238E27FC236}">
                      <a16:creationId xmlns:a16="http://schemas.microsoft.com/office/drawing/2014/main" id="{37237F4A-5EDB-D482-7636-5FD9CC67A997}"/>
                    </a:ext>
                  </a:extLst>
                </p14:cNvPr>
                <p14:cNvContentPartPr/>
                <p14:nvPr/>
              </p14:nvContentPartPr>
              <p14:xfrm>
                <a:off x="7721118" y="3523933"/>
                <a:ext cx="71640" cy="99360"/>
              </p14:xfrm>
            </p:contentPart>
          </mc:Choice>
          <mc:Fallback>
            <p:pic>
              <p:nvPicPr>
                <p:cNvPr id="112" name="Ink 111">
                  <a:extLst>
                    <a:ext uri="{FF2B5EF4-FFF2-40B4-BE49-F238E27FC236}">
                      <a16:creationId xmlns:a16="http://schemas.microsoft.com/office/drawing/2014/main" id="{37237F4A-5EDB-D482-7636-5FD9CC67A997}"/>
                    </a:ext>
                  </a:extLst>
                </p:cNvPr>
                <p:cNvPicPr/>
                <p:nvPr/>
              </p:nvPicPr>
              <p:blipFill>
                <a:blip r:embed="rId267"/>
                <a:stretch>
                  <a:fillRect/>
                </a:stretch>
              </p:blipFill>
              <p:spPr>
                <a:xfrm>
                  <a:off x="7712118" y="3514933"/>
                  <a:ext cx="8928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13" name="Ink 112">
                  <a:extLst>
                    <a:ext uri="{FF2B5EF4-FFF2-40B4-BE49-F238E27FC236}">
                      <a16:creationId xmlns:a16="http://schemas.microsoft.com/office/drawing/2014/main" id="{AB5600A3-D68D-36ED-2BEF-4DB9ABD9928C}"/>
                    </a:ext>
                  </a:extLst>
                </p14:cNvPr>
                <p14:cNvContentPartPr/>
                <p14:nvPr/>
              </p14:nvContentPartPr>
              <p14:xfrm>
                <a:off x="7752798" y="3391093"/>
                <a:ext cx="105840" cy="118800"/>
              </p14:xfrm>
            </p:contentPart>
          </mc:Choice>
          <mc:Fallback>
            <p:pic>
              <p:nvPicPr>
                <p:cNvPr id="113" name="Ink 112">
                  <a:extLst>
                    <a:ext uri="{FF2B5EF4-FFF2-40B4-BE49-F238E27FC236}">
                      <a16:creationId xmlns:a16="http://schemas.microsoft.com/office/drawing/2014/main" id="{AB5600A3-D68D-36ED-2BEF-4DB9ABD9928C}"/>
                    </a:ext>
                  </a:extLst>
                </p:cNvPr>
                <p:cNvPicPr/>
                <p:nvPr/>
              </p:nvPicPr>
              <p:blipFill>
                <a:blip r:embed="rId269"/>
                <a:stretch>
                  <a:fillRect/>
                </a:stretch>
              </p:blipFill>
              <p:spPr>
                <a:xfrm>
                  <a:off x="7744158" y="3382093"/>
                  <a:ext cx="1234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14" name="Ink 113">
                  <a:extLst>
                    <a:ext uri="{FF2B5EF4-FFF2-40B4-BE49-F238E27FC236}">
                      <a16:creationId xmlns:a16="http://schemas.microsoft.com/office/drawing/2014/main" id="{9A6F5128-6FAA-39A1-643F-355532EBA6F8}"/>
                    </a:ext>
                  </a:extLst>
                </p14:cNvPr>
                <p14:cNvContentPartPr/>
                <p14:nvPr/>
              </p14:nvContentPartPr>
              <p14:xfrm>
                <a:off x="7772238" y="3385333"/>
                <a:ext cx="32760" cy="39600"/>
              </p14:xfrm>
            </p:contentPart>
          </mc:Choice>
          <mc:Fallback>
            <p:pic>
              <p:nvPicPr>
                <p:cNvPr id="114" name="Ink 113">
                  <a:extLst>
                    <a:ext uri="{FF2B5EF4-FFF2-40B4-BE49-F238E27FC236}">
                      <a16:creationId xmlns:a16="http://schemas.microsoft.com/office/drawing/2014/main" id="{9A6F5128-6FAA-39A1-643F-355532EBA6F8}"/>
                    </a:ext>
                  </a:extLst>
                </p:cNvPr>
                <p:cNvPicPr/>
                <p:nvPr/>
              </p:nvPicPr>
              <p:blipFill>
                <a:blip r:embed="rId271"/>
                <a:stretch>
                  <a:fillRect/>
                </a:stretch>
              </p:blipFill>
              <p:spPr>
                <a:xfrm>
                  <a:off x="7763598" y="3376693"/>
                  <a:ext cx="5040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15" name="Ink 114">
                  <a:extLst>
                    <a:ext uri="{FF2B5EF4-FFF2-40B4-BE49-F238E27FC236}">
                      <a16:creationId xmlns:a16="http://schemas.microsoft.com/office/drawing/2014/main" id="{0808D6E1-5418-07DB-9E62-B67F5A201C85}"/>
                    </a:ext>
                  </a:extLst>
                </p14:cNvPr>
                <p14:cNvContentPartPr/>
                <p14:nvPr/>
              </p14:nvContentPartPr>
              <p14:xfrm>
                <a:off x="7762518" y="3150253"/>
                <a:ext cx="70920" cy="138600"/>
              </p14:xfrm>
            </p:contentPart>
          </mc:Choice>
          <mc:Fallback>
            <p:pic>
              <p:nvPicPr>
                <p:cNvPr id="115" name="Ink 114">
                  <a:extLst>
                    <a:ext uri="{FF2B5EF4-FFF2-40B4-BE49-F238E27FC236}">
                      <a16:creationId xmlns:a16="http://schemas.microsoft.com/office/drawing/2014/main" id="{0808D6E1-5418-07DB-9E62-B67F5A201C85}"/>
                    </a:ext>
                  </a:extLst>
                </p:cNvPr>
                <p:cNvPicPr/>
                <p:nvPr/>
              </p:nvPicPr>
              <p:blipFill>
                <a:blip r:embed="rId273"/>
                <a:stretch>
                  <a:fillRect/>
                </a:stretch>
              </p:blipFill>
              <p:spPr>
                <a:xfrm>
                  <a:off x="7753878" y="3141613"/>
                  <a:ext cx="8856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170" name="Ink 169">
                  <a:extLst>
                    <a:ext uri="{FF2B5EF4-FFF2-40B4-BE49-F238E27FC236}">
                      <a16:creationId xmlns:a16="http://schemas.microsoft.com/office/drawing/2014/main" id="{05BDBFBA-5DC9-D790-40A7-3CE9F5A50A1C}"/>
                    </a:ext>
                  </a:extLst>
                </p14:cNvPr>
                <p14:cNvContentPartPr/>
                <p14:nvPr/>
              </p14:nvContentPartPr>
              <p14:xfrm>
                <a:off x="7914798" y="3066733"/>
                <a:ext cx="60480" cy="136080"/>
              </p14:xfrm>
            </p:contentPart>
          </mc:Choice>
          <mc:Fallback>
            <p:pic>
              <p:nvPicPr>
                <p:cNvPr id="170" name="Ink 169">
                  <a:extLst>
                    <a:ext uri="{FF2B5EF4-FFF2-40B4-BE49-F238E27FC236}">
                      <a16:creationId xmlns:a16="http://schemas.microsoft.com/office/drawing/2014/main" id="{05BDBFBA-5DC9-D790-40A7-3CE9F5A50A1C}"/>
                    </a:ext>
                  </a:extLst>
                </p:cNvPr>
                <p:cNvPicPr/>
                <p:nvPr/>
              </p:nvPicPr>
              <p:blipFill>
                <a:blip r:embed="rId275"/>
                <a:stretch>
                  <a:fillRect/>
                </a:stretch>
              </p:blipFill>
              <p:spPr>
                <a:xfrm>
                  <a:off x="7905798" y="3058093"/>
                  <a:ext cx="7812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71" name="Ink 170">
                  <a:extLst>
                    <a:ext uri="{FF2B5EF4-FFF2-40B4-BE49-F238E27FC236}">
                      <a16:creationId xmlns:a16="http://schemas.microsoft.com/office/drawing/2014/main" id="{A82F3465-0126-90FA-3B1E-88FFD86AA2EA}"/>
                    </a:ext>
                  </a:extLst>
                </p14:cNvPr>
                <p14:cNvContentPartPr/>
                <p14:nvPr/>
              </p14:nvContentPartPr>
              <p14:xfrm>
                <a:off x="8010198" y="3091573"/>
                <a:ext cx="48960" cy="59400"/>
              </p14:xfrm>
            </p:contentPart>
          </mc:Choice>
          <mc:Fallback>
            <p:pic>
              <p:nvPicPr>
                <p:cNvPr id="171" name="Ink 170">
                  <a:extLst>
                    <a:ext uri="{FF2B5EF4-FFF2-40B4-BE49-F238E27FC236}">
                      <a16:creationId xmlns:a16="http://schemas.microsoft.com/office/drawing/2014/main" id="{A82F3465-0126-90FA-3B1E-88FFD86AA2EA}"/>
                    </a:ext>
                  </a:extLst>
                </p:cNvPr>
                <p:cNvPicPr/>
                <p:nvPr/>
              </p:nvPicPr>
              <p:blipFill>
                <a:blip r:embed="rId277"/>
                <a:stretch>
                  <a:fillRect/>
                </a:stretch>
              </p:blipFill>
              <p:spPr>
                <a:xfrm>
                  <a:off x="8001198" y="3082933"/>
                  <a:ext cx="6660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72" name="Ink 171">
                  <a:extLst>
                    <a:ext uri="{FF2B5EF4-FFF2-40B4-BE49-F238E27FC236}">
                      <a16:creationId xmlns:a16="http://schemas.microsoft.com/office/drawing/2014/main" id="{7967DBD5-3C30-DE86-6290-E138EC69BCF8}"/>
                    </a:ext>
                  </a:extLst>
                </p14:cNvPr>
                <p14:cNvContentPartPr/>
                <p14:nvPr/>
              </p14:nvContentPartPr>
              <p14:xfrm>
                <a:off x="8082198" y="3078973"/>
                <a:ext cx="50400" cy="83880"/>
              </p14:xfrm>
            </p:contentPart>
          </mc:Choice>
          <mc:Fallback>
            <p:pic>
              <p:nvPicPr>
                <p:cNvPr id="172" name="Ink 171">
                  <a:extLst>
                    <a:ext uri="{FF2B5EF4-FFF2-40B4-BE49-F238E27FC236}">
                      <a16:creationId xmlns:a16="http://schemas.microsoft.com/office/drawing/2014/main" id="{7967DBD5-3C30-DE86-6290-E138EC69BCF8}"/>
                    </a:ext>
                  </a:extLst>
                </p:cNvPr>
                <p:cNvPicPr/>
                <p:nvPr/>
              </p:nvPicPr>
              <p:blipFill>
                <a:blip r:embed="rId279"/>
                <a:stretch>
                  <a:fillRect/>
                </a:stretch>
              </p:blipFill>
              <p:spPr>
                <a:xfrm>
                  <a:off x="8073558" y="3070333"/>
                  <a:ext cx="6804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173" name="Ink 172">
                  <a:extLst>
                    <a:ext uri="{FF2B5EF4-FFF2-40B4-BE49-F238E27FC236}">
                      <a16:creationId xmlns:a16="http://schemas.microsoft.com/office/drawing/2014/main" id="{AC319C57-FB02-B7D9-2FC8-2CAD7F28A56D}"/>
                    </a:ext>
                  </a:extLst>
                </p14:cNvPr>
                <p14:cNvContentPartPr/>
                <p14:nvPr/>
              </p14:nvContentPartPr>
              <p14:xfrm>
                <a:off x="7907958" y="3276613"/>
                <a:ext cx="29880" cy="102960"/>
              </p14:xfrm>
            </p:contentPart>
          </mc:Choice>
          <mc:Fallback>
            <p:pic>
              <p:nvPicPr>
                <p:cNvPr id="173" name="Ink 172">
                  <a:extLst>
                    <a:ext uri="{FF2B5EF4-FFF2-40B4-BE49-F238E27FC236}">
                      <a16:creationId xmlns:a16="http://schemas.microsoft.com/office/drawing/2014/main" id="{AC319C57-FB02-B7D9-2FC8-2CAD7F28A56D}"/>
                    </a:ext>
                  </a:extLst>
                </p:cNvPr>
                <p:cNvPicPr/>
                <p:nvPr/>
              </p:nvPicPr>
              <p:blipFill>
                <a:blip r:embed="rId281"/>
                <a:stretch>
                  <a:fillRect/>
                </a:stretch>
              </p:blipFill>
              <p:spPr>
                <a:xfrm>
                  <a:off x="7899318" y="3267973"/>
                  <a:ext cx="475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74" name="Ink 173">
                  <a:extLst>
                    <a:ext uri="{FF2B5EF4-FFF2-40B4-BE49-F238E27FC236}">
                      <a16:creationId xmlns:a16="http://schemas.microsoft.com/office/drawing/2014/main" id="{0224838F-23A4-E24C-2AC4-87A224FECF78}"/>
                    </a:ext>
                  </a:extLst>
                </p14:cNvPr>
                <p14:cNvContentPartPr/>
                <p14:nvPr/>
              </p14:nvContentPartPr>
              <p14:xfrm>
                <a:off x="7914438" y="3318013"/>
                <a:ext cx="62640" cy="20880"/>
              </p14:xfrm>
            </p:contentPart>
          </mc:Choice>
          <mc:Fallback>
            <p:pic>
              <p:nvPicPr>
                <p:cNvPr id="174" name="Ink 173">
                  <a:extLst>
                    <a:ext uri="{FF2B5EF4-FFF2-40B4-BE49-F238E27FC236}">
                      <a16:creationId xmlns:a16="http://schemas.microsoft.com/office/drawing/2014/main" id="{0224838F-23A4-E24C-2AC4-87A224FECF78}"/>
                    </a:ext>
                  </a:extLst>
                </p:cNvPr>
                <p:cNvPicPr/>
                <p:nvPr/>
              </p:nvPicPr>
              <p:blipFill>
                <a:blip r:embed="rId283"/>
                <a:stretch>
                  <a:fillRect/>
                </a:stretch>
              </p:blipFill>
              <p:spPr>
                <a:xfrm>
                  <a:off x="7905798" y="3309373"/>
                  <a:ext cx="802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175" name="Ink 174">
                  <a:extLst>
                    <a:ext uri="{FF2B5EF4-FFF2-40B4-BE49-F238E27FC236}">
                      <a16:creationId xmlns:a16="http://schemas.microsoft.com/office/drawing/2014/main" id="{E2AD5757-BDF9-F026-BE63-7978E6E6BAB7}"/>
                    </a:ext>
                  </a:extLst>
                </p14:cNvPr>
                <p14:cNvContentPartPr/>
                <p14:nvPr/>
              </p14:nvContentPartPr>
              <p14:xfrm>
                <a:off x="7971678" y="3255013"/>
                <a:ext cx="43920" cy="133200"/>
              </p14:xfrm>
            </p:contentPart>
          </mc:Choice>
          <mc:Fallback>
            <p:pic>
              <p:nvPicPr>
                <p:cNvPr id="175" name="Ink 174">
                  <a:extLst>
                    <a:ext uri="{FF2B5EF4-FFF2-40B4-BE49-F238E27FC236}">
                      <a16:creationId xmlns:a16="http://schemas.microsoft.com/office/drawing/2014/main" id="{E2AD5757-BDF9-F026-BE63-7978E6E6BAB7}"/>
                    </a:ext>
                  </a:extLst>
                </p:cNvPr>
                <p:cNvPicPr/>
                <p:nvPr/>
              </p:nvPicPr>
              <p:blipFill>
                <a:blip r:embed="rId285"/>
                <a:stretch>
                  <a:fillRect/>
                </a:stretch>
              </p:blipFill>
              <p:spPr>
                <a:xfrm>
                  <a:off x="7963038" y="3246373"/>
                  <a:ext cx="6156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76" name="Ink 175">
                  <a:extLst>
                    <a:ext uri="{FF2B5EF4-FFF2-40B4-BE49-F238E27FC236}">
                      <a16:creationId xmlns:a16="http://schemas.microsoft.com/office/drawing/2014/main" id="{FB5D4708-63C1-BDB6-5E54-C73FCFF02377}"/>
                    </a:ext>
                  </a:extLst>
                </p14:cNvPr>
                <p14:cNvContentPartPr/>
                <p14:nvPr/>
              </p14:nvContentPartPr>
              <p14:xfrm>
                <a:off x="8042238" y="3296773"/>
                <a:ext cx="30960" cy="85320"/>
              </p14:xfrm>
            </p:contentPart>
          </mc:Choice>
          <mc:Fallback>
            <p:pic>
              <p:nvPicPr>
                <p:cNvPr id="176" name="Ink 175">
                  <a:extLst>
                    <a:ext uri="{FF2B5EF4-FFF2-40B4-BE49-F238E27FC236}">
                      <a16:creationId xmlns:a16="http://schemas.microsoft.com/office/drawing/2014/main" id="{FB5D4708-63C1-BDB6-5E54-C73FCFF02377}"/>
                    </a:ext>
                  </a:extLst>
                </p:cNvPr>
                <p:cNvPicPr/>
                <p:nvPr/>
              </p:nvPicPr>
              <p:blipFill>
                <a:blip r:embed="rId287"/>
                <a:stretch>
                  <a:fillRect/>
                </a:stretch>
              </p:blipFill>
              <p:spPr>
                <a:xfrm>
                  <a:off x="8033598" y="3288133"/>
                  <a:ext cx="4860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77" name="Ink 176">
                  <a:extLst>
                    <a:ext uri="{FF2B5EF4-FFF2-40B4-BE49-F238E27FC236}">
                      <a16:creationId xmlns:a16="http://schemas.microsoft.com/office/drawing/2014/main" id="{93B57E16-4275-998E-B780-CF7035D73BA9}"/>
                    </a:ext>
                  </a:extLst>
                </p14:cNvPr>
                <p14:cNvContentPartPr/>
                <p14:nvPr/>
              </p14:nvContentPartPr>
              <p14:xfrm>
                <a:off x="8030358" y="3266173"/>
                <a:ext cx="12240" cy="3960"/>
              </p14:xfrm>
            </p:contentPart>
          </mc:Choice>
          <mc:Fallback>
            <p:pic>
              <p:nvPicPr>
                <p:cNvPr id="177" name="Ink 176">
                  <a:extLst>
                    <a:ext uri="{FF2B5EF4-FFF2-40B4-BE49-F238E27FC236}">
                      <a16:creationId xmlns:a16="http://schemas.microsoft.com/office/drawing/2014/main" id="{93B57E16-4275-998E-B780-CF7035D73BA9}"/>
                    </a:ext>
                  </a:extLst>
                </p:cNvPr>
                <p:cNvPicPr/>
                <p:nvPr/>
              </p:nvPicPr>
              <p:blipFill>
                <a:blip r:embed="rId289"/>
                <a:stretch>
                  <a:fillRect/>
                </a:stretch>
              </p:blipFill>
              <p:spPr>
                <a:xfrm>
                  <a:off x="8021718" y="3257533"/>
                  <a:ext cx="2988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78" name="Ink 177">
                  <a:extLst>
                    <a:ext uri="{FF2B5EF4-FFF2-40B4-BE49-F238E27FC236}">
                      <a16:creationId xmlns:a16="http://schemas.microsoft.com/office/drawing/2014/main" id="{6CD7CA1B-5D48-2534-A990-2A49557EDC27}"/>
                    </a:ext>
                  </a:extLst>
                </p14:cNvPr>
                <p14:cNvContentPartPr/>
                <p14:nvPr/>
              </p14:nvContentPartPr>
              <p14:xfrm>
                <a:off x="8089758" y="3277693"/>
                <a:ext cx="69480" cy="131400"/>
              </p14:xfrm>
            </p:contentPart>
          </mc:Choice>
          <mc:Fallback>
            <p:pic>
              <p:nvPicPr>
                <p:cNvPr id="178" name="Ink 177">
                  <a:extLst>
                    <a:ext uri="{FF2B5EF4-FFF2-40B4-BE49-F238E27FC236}">
                      <a16:creationId xmlns:a16="http://schemas.microsoft.com/office/drawing/2014/main" id="{6CD7CA1B-5D48-2534-A990-2A49557EDC27}"/>
                    </a:ext>
                  </a:extLst>
                </p:cNvPr>
                <p:cNvPicPr/>
                <p:nvPr/>
              </p:nvPicPr>
              <p:blipFill>
                <a:blip r:embed="rId291"/>
                <a:stretch>
                  <a:fillRect/>
                </a:stretch>
              </p:blipFill>
              <p:spPr>
                <a:xfrm>
                  <a:off x="8080758" y="3268693"/>
                  <a:ext cx="8712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179" name="Ink 178">
                  <a:extLst>
                    <a:ext uri="{FF2B5EF4-FFF2-40B4-BE49-F238E27FC236}">
                      <a16:creationId xmlns:a16="http://schemas.microsoft.com/office/drawing/2014/main" id="{625DB554-611B-8493-DBE5-45789646CBAA}"/>
                    </a:ext>
                  </a:extLst>
                </p14:cNvPr>
                <p14:cNvContentPartPr/>
                <p14:nvPr/>
              </p14:nvContentPartPr>
              <p14:xfrm>
                <a:off x="7874478" y="3477133"/>
                <a:ext cx="87120" cy="174960"/>
              </p14:xfrm>
            </p:contentPart>
          </mc:Choice>
          <mc:Fallback>
            <p:pic>
              <p:nvPicPr>
                <p:cNvPr id="179" name="Ink 178">
                  <a:extLst>
                    <a:ext uri="{FF2B5EF4-FFF2-40B4-BE49-F238E27FC236}">
                      <a16:creationId xmlns:a16="http://schemas.microsoft.com/office/drawing/2014/main" id="{625DB554-611B-8493-DBE5-45789646CBAA}"/>
                    </a:ext>
                  </a:extLst>
                </p:cNvPr>
                <p:cNvPicPr/>
                <p:nvPr/>
              </p:nvPicPr>
              <p:blipFill>
                <a:blip r:embed="rId293"/>
                <a:stretch>
                  <a:fillRect/>
                </a:stretch>
              </p:blipFill>
              <p:spPr>
                <a:xfrm>
                  <a:off x="7865838" y="3468133"/>
                  <a:ext cx="10476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80" name="Ink 179">
                  <a:extLst>
                    <a:ext uri="{FF2B5EF4-FFF2-40B4-BE49-F238E27FC236}">
                      <a16:creationId xmlns:a16="http://schemas.microsoft.com/office/drawing/2014/main" id="{4A3F4F90-3894-26D6-E4E1-C87A0D8F8617}"/>
                    </a:ext>
                  </a:extLst>
                </p14:cNvPr>
                <p14:cNvContentPartPr/>
                <p14:nvPr/>
              </p14:nvContentPartPr>
              <p14:xfrm>
                <a:off x="7887078" y="3569293"/>
                <a:ext cx="77040" cy="38520"/>
              </p14:xfrm>
            </p:contentPart>
          </mc:Choice>
          <mc:Fallback>
            <p:pic>
              <p:nvPicPr>
                <p:cNvPr id="180" name="Ink 179">
                  <a:extLst>
                    <a:ext uri="{FF2B5EF4-FFF2-40B4-BE49-F238E27FC236}">
                      <a16:creationId xmlns:a16="http://schemas.microsoft.com/office/drawing/2014/main" id="{4A3F4F90-3894-26D6-E4E1-C87A0D8F8617}"/>
                    </a:ext>
                  </a:extLst>
                </p:cNvPr>
                <p:cNvPicPr/>
                <p:nvPr/>
              </p:nvPicPr>
              <p:blipFill>
                <a:blip r:embed="rId295"/>
                <a:stretch>
                  <a:fillRect/>
                </a:stretch>
              </p:blipFill>
              <p:spPr>
                <a:xfrm>
                  <a:off x="7878078" y="3560653"/>
                  <a:ext cx="9468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181" name="Ink 180">
                  <a:extLst>
                    <a:ext uri="{FF2B5EF4-FFF2-40B4-BE49-F238E27FC236}">
                      <a16:creationId xmlns:a16="http://schemas.microsoft.com/office/drawing/2014/main" id="{1A872269-A7CC-F1DD-895F-D5E6E861A103}"/>
                    </a:ext>
                  </a:extLst>
                </p14:cNvPr>
                <p14:cNvContentPartPr/>
                <p14:nvPr/>
              </p14:nvContentPartPr>
              <p14:xfrm>
                <a:off x="8010918" y="3505213"/>
                <a:ext cx="46800" cy="98640"/>
              </p14:xfrm>
            </p:contentPart>
          </mc:Choice>
          <mc:Fallback>
            <p:pic>
              <p:nvPicPr>
                <p:cNvPr id="181" name="Ink 180">
                  <a:extLst>
                    <a:ext uri="{FF2B5EF4-FFF2-40B4-BE49-F238E27FC236}">
                      <a16:creationId xmlns:a16="http://schemas.microsoft.com/office/drawing/2014/main" id="{1A872269-A7CC-F1DD-895F-D5E6E861A103}"/>
                    </a:ext>
                  </a:extLst>
                </p:cNvPr>
                <p:cNvPicPr/>
                <p:nvPr/>
              </p:nvPicPr>
              <p:blipFill>
                <a:blip r:embed="rId297"/>
                <a:stretch>
                  <a:fillRect/>
                </a:stretch>
              </p:blipFill>
              <p:spPr>
                <a:xfrm>
                  <a:off x="8002278" y="3496213"/>
                  <a:ext cx="6444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182" name="Ink 181">
                  <a:extLst>
                    <a:ext uri="{FF2B5EF4-FFF2-40B4-BE49-F238E27FC236}">
                      <a16:creationId xmlns:a16="http://schemas.microsoft.com/office/drawing/2014/main" id="{420C3803-3DDC-4712-E0F8-70A1D01515CC}"/>
                    </a:ext>
                  </a:extLst>
                </p14:cNvPr>
                <p14:cNvContentPartPr/>
                <p14:nvPr/>
              </p14:nvContentPartPr>
              <p14:xfrm>
                <a:off x="8103438" y="3474253"/>
                <a:ext cx="86760" cy="144720"/>
              </p14:xfrm>
            </p:contentPart>
          </mc:Choice>
          <mc:Fallback>
            <p:pic>
              <p:nvPicPr>
                <p:cNvPr id="182" name="Ink 181">
                  <a:extLst>
                    <a:ext uri="{FF2B5EF4-FFF2-40B4-BE49-F238E27FC236}">
                      <a16:creationId xmlns:a16="http://schemas.microsoft.com/office/drawing/2014/main" id="{420C3803-3DDC-4712-E0F8-70A1D01515CC}"/>
                    </a:ext>
                  </a:extLst>
                </p:cNvPr>
                <p:cNvPicPr/>
                <p:nvPr/>
              </p:nvPicPr>
              <p:blipFill>
                <a:blip r:embed="rId299"/>
                <a:stretch>
                  <a:fillRect/>
                </a:stretch>
              </p:blipFill>
              <p:spPr>
                <a:xfrm>
                  <a:off x="8094438" y="3465253"/>
                  <a:ext cx="104400" cy="162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0">
            <p14:nvContentPartPr>
              <p14:cNvPr id="184" name="Ink 183">
                <a:extLst>
                  <a:ext uri="{FF2B5EF4-FFF2-40B4-BE49-F238E27FC236}">
                    <a16:creationId xmlns:a16="http://schemas.microsoft.com/office/drawing/2014/main" id="{0F9E3E14-9DBB-29FB-6CB8-0D6D19CA396F}"/>
                  </a:ext>
                </a:extLst>
              </p14:cNvPr>
              <p14:cNvContentPartPr/>
              <p14:nvPr/>
            </p14:nvContentPartPr>
            <p14:xfrm>
              <a:off x="7195878" y="3085813"/>
              <a:ext cx="821520" cy="868680"/>
            </p14:xfrm>
          </p:contentPart>
        </mc:Choice>
        <mc:Fallback>
          <p:pic>
            <p:nvPicPr>
              <p:cNvPr id="184" name="Ink 183">
                <a:extLst>
                  <a:ext uri="{FF2B5EF4-FFF2-40B4-BE49-F238E27FC236}">
                    <a16:creationId xmlns:a16="http://schemas.microsoft.com/office/drawing/2014/main" id="{0F9E3E14-9DBB-29FB-6CB8-0D6D19CA396F}"/>
                  </a:ext>
                </a:extLst>
              </p:cNvPr>
              <p:cNvPicPr/>
              <p:nvPr/>
            </p:nvPicPr>
            <p:blipFill>
              <a:blip r:embed="rId301"/>
              <a:stretch>
                <a:fillRect/>
              </a:stretch>
            </p:blipFill>
            <p:spPr>
              <a:xfrm>
                <a:off x="7123878" y="2942173"/>
                <a:ext cx="965160" cy="1156320"/>
              </a:xfrm>
              <a:prstGeom prst="rect">
                <a:avLst/>
              </a:prstGeom>
            </p:spPr>
          </p:pic>
        </mc:Fallback>
      </mc:AlternateContent>
      <mc:AlternateContent xmlns:mc="http://schemas.openxmlformats.org/markup-compatibility/2006">
        <mc:Choice xmlns:p14="http://schemas.microsoft.com/office/powerpoint/2010/main" Requires="p14">
          <p:contentPart p14:bwMode="auto" r:id="rId302">
            <p14:nvContentPartPr>
              <p14:cNvPr id="185" name="Ink 184">
                <a:extLst>
                  <a:ext uri="{FF2B5EF4-FFF2-40B4-BE49-F238E27FC236}">
                    <a16:creationId xmlns:a16="http://schemas.microsoft.com/office/drawing/2014/main" id="{44221B65-1CF2-9E18-CF14-EF1BD7D4B475}"/>
                  </a:ext>
                </a:extLst>
              </p14:cNvPr>
              <p14:cNvContentPartPr/>
              <p14:nvPr/>
            </p14:nvContentPartPr>
            <p14:xfrm>
              <a:off x="2978838" y="6915853"/>
              <a:ext cx="1516320" cy="66600"/>
            </p14:xfrm>
          </p:contentPart>
        </mc:Choice>
        <mc:Fallback>
          <p:pic>
            <p:nvPicPr>
              <p:cNvPr id="185" name="Ink 184">
                <a:extLst>
                  <a:ext uri="{FF2B5EF4-FFF2-40B4-BE49-F238E27FC236}">
                    <a16:creationId xmlns:a16="http://schemas.microsoft.com/office/drawing/2014/main" id="{44221B65-1CF2-9E18-CF14-EF1BD7D4B475}"/>
                  </a:ext>
                </a:extLst>
              </p:cNvPr>
              <p:cNvPicPr/>
              <p:nvPr/>
            </p:nvPicPr>
            <p:blipFill>
              <a:blip r:embed="rId303"/>
              <a:stretch>
                <a:fillRect/>
              </a:stretch>
            </p:blipFill>
            <p:spPr>
              <a:xfrm>
                <a:off x="2907198" y="6771853"/>
                <a:ext cx="1659960" cy="354240"/>
              </a:xfrm>
              <a:prstGeom prst="rect">
                <a:avLst/>
              </a:prstGeom>
            </p:spPr>
          </p:pic>
        </mc:Fallback>
      </mc:AlternateContent>
      <p:grpSp>
        <p:nvGrpSpPr>
          <p:cNvPr id="188" name="Group 187">
            <a:extLst>
              <a:ext uri="{FF2B5EF4-FFF2-40B4-BE49-F238E27FC236}">
                <a16:creationId xmlns:a16="http://schemas.microsoft.com/office/drawing/2014/main" id="{BE908480-40A2-2772-908E-EE3B5CED03A1}"/>
              </a:ext>
            </a:extLst>
          </p:cNvPr>
          <p:cNvGrpSpPr/>
          <p:nvPr/>
        </p:nvGrpSpPr>
        <p:grpSpPr>
          <a:xfrm>
            <a:off x="2518398" y="5001733"/>
            <a:ext cx="197640" cy="582840"/>
            <a:chOff x="2518398" y="5001733"/>
            <a:chExt cx="197640" cy="582840"/>
          </a:xfrm>
        </p:grpSpPr>
        <mc:AlternateContent xmlns:mc="http://schemas.openxmlformats.org/markup-compatibility/2006">
          <mc:Choice xmlns:p14="http://schemas.microsoft.com/office/powerpoint/2010/main" Requires="p14">
            <p:contentPart p14:bwMode="auto" r:id="rId304">
              <p14:nvContentPartPr>
                <p14:cNvPr id="186" name="Ink 185">
                  <a:extLst>
                    <a:ext uri="{FF2B5EF4-FFF2-40B4-BE49-F238E27FC236}">
                      <a16:creationId xmlns:a16="http://schemas.microsoft.com/office/drawing/2014/main" id="{989369DE-43C2-E7C7-4384-1DF797592345}"/>
                    </a:ext>
                  </a:extLst>
                </p14:cNvPr>
                <p14:cNvContentPartPr/>
                <p14:nvPr/>
              </p14:nvContentPartPr>
              <p14:xfrm>
                <a:off x="2577078" y="5120173"/>
                <a:ext cx="138960" cy="464400"/>
              </p14:xfrm>
            </p:contentPart>
          </mc:Choice>
          <mc:Fallback>
            <p:pic>
              <p:nvPicPr>
                <p:cNvPr id="186" name="Ink 185">
                  <a:extLst>
                    <a:ext uri="{FF2B5EF4-FFF2-40B4-BE49-F238E27FC236}">
                      <a16:creationId xmlns:a16="http://schemas.microsoft.com/office/drawing/2014/main" id="{989369DE-43C2-E7C7-4384-1DF797592345}"/>
                    </a:ext>
                  </a:extLst>
                </p:cNvPr>
                <p:cNvPicPr/>
                <p:nvPr/>
              </p:nvPicPr>
              <p:blipFill>
                <a:blip r:embed="rId305"/>
                <a:stretch>
                  <a:fillRect/>
                </a:stretch>
              </p:blipFill>
              <p:spPr>
                <a:xfrm>
                  <a:off x="2568078" y="5111533"/>
                  <a:ext cx="156600" cy="48204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187" name="Ink 186">
                  <a:extLst>
                    <a:ext uri="{FF2B5EF4-FFF2-40B4-BE49-F238E27FC236}">
                      <a16:creationId xmlns:a16="http://schemas.microsoft.com/office/drawing/2014/main" id="{7D65A86F-1660-981E-7508-CC3ADC5B249B}"/>
                    </a:ext>
                  </a:extLst>
                </p14:cNvPr>
                <p14:cNvContentPartPr/>
                <p14:nvPr/>
              </p14:nvContentPartPr>
              <p14:xfrm>
                <a:off x="2518398" y="5001733"/>
                <a:ext cx="153720" cy="200520"/>
              </p14:xfrm>
            </p:contentPart>
          </mc:Choice>
          <mc:Fallback>
            <p:pic>
              <p:nvPicPr>
                <p:cNvPr id="187" name="Ink 186">
                  <a:extLst>
                    <a:ext uri="{FF2B5EF4-FFF2-40B4-BE49-F238E27FC236}">
                      <a16:creationId xmlns:a16="http://schemas.microsoft.com/office/drawing/2014/main" id="{7D65A86F-1660-981E-7508-CC3ADC5B249B}"/>
                    </a:ext>
                  </a:extLst>
                </p:cNvPr>
                <p:cNvPicPr/>
                <p:nvPr/>
              </p:nvPicPr>
              <p:blipFill>
                <a:blip r:embed="rId307"/>
                <a:stretch>
                  <a:fillRect/>
                </a:stretch>
              </p:blipFill>
              <p:spPr>
                <a:xfrm>
                  <a:off x="2509758" y="4993093"/>
                  <a:ext cx="171360" cy="218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8">
            <p14:nvContentPartPr>
              <p14:cNvPr id="189" name="Ink 188">
                <a:extLst>
                  <a:ext uri="{FF2B5EF4-FFF2-40B4-BE49-F238E27FC236}">
                    <a16:creationId xmlns:a16="http://schemas.microsoft.com/office/drawing/2014/main" id="{5AC379F9-F3A1-545F-0EC9-0E82B5C8176B}"/>
                  </a:ext>
                </a:extLst>
              </p14:cNvPr>
              <p14:cNvContentPartPr/>
              <p14:nvPr/>
            </p14:nvContentPartPr>
            <p14:xfrm>
              <a:off x="5133078" y="5751973"/>
              <a:ext cx="1563840" cy="91080"/>
            </p14:xfrm>
          </p:contentPart>
        </mc:Choice>
        <mc:Fallback>
          <p:pic>
            <p:nvPicPr>
              <p:cNvPr id="189" name="Ink 188">
                <a:extLst>
                  <a:ext uri="{FF2B5EF4-FFF2-40B4-BE49-F238E27FC236}">
                    <a16:creationId xmlns:a16="http://schemas.microsoft.com/office/drawing/2014/main" id="{5AC379F9-F3A1-545F-0EC9-0E82B5C8176B}"/>
                  </a:ext>
                </a:extLst>
              </p:cNvPr>
              <p:cNvPicPr/>
              <p:nvPr/>
            </p:nvPicPr>
            <p:blipFill>
              <a:blip r:embed="rId309"/>
              <a:stretch>
                <a:fillRect/>
              </a:stretch>
            </p:blipFill>
            <p:spPr>
              <a:xfrm>
                <a:off x="5124078" y="5743333"/>
                <a:ext cx="15814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190" name="Ink 189">
                <a:extLst>
                  <a:ext uri="{FF2B5EF4-FFF2-40B4-BE49-F238E27FC236}">
                    <a16:creationId xmlns:a16="http://schemas.microsoft.com/office/drawing/2014/main" id="{DD6001A1-1409-0984-F7D7-8D1FA86F9AEC}"/>
                  </a:ext>
                </a:extLst>
              </p14:cNvPr>
              <p14:cNvContentPartPr/>
              <p14:nvPr/>
            </p14:nvContentPartPr>
            <p14:xfrm>
              <a:off x="7952598" y="5647573"/>
              <a:ext cx="498600" cy="56880"/>
            </p14:xfrm>
          </p:contentPart>
        </mc:Choice>
        <mc:Fallback>
          <p:pic>
            <p:nvPicPr>
              <p:cNvPr id="190" name="Ink 189">
                <a:extLst>
                  <a:ext uri="{FF2B5EF4-FFF2-40B4-BE49-F238E27FC236}">
                    <a16:creationId xmlns:a16="http://schemas.microsoft.com/office/drawing/2014/main" id="{DD6001A1-1409-0984-F7D7-8D1FA86F9AEC}"/>
                  </a:ext>
                </a:extLst>
              </p:cNvPr>
              <p:cNvPicPr/>
              <p:nvPr/>
            </p:nvPicPr>
            <p:blipFill>
              <a:blip r:embed="rId311"/>
              <a:stretch>
                <a:fillRect/>
              </a:stretch>
            </p:blipFill>
            <p:spPr>
              <a:xfrm>
                <a:off x="7943598" y="5638933"/>
                <a:ext cx="516240" cy="74520"/>
              </a:xfrm>
              <a:prstGeom prst="rect">
                <a:avLst/>
              </a:prstGeom>
            </p:spPr>
          </p:pic>
        </mc:Fallback>
      </mc:AlternateContent>
      <p:grpSp>
        <p:nvGrpSpPr>
          <p:cNvPr id="199" name="Group 198">
            <a:extLst>
              <a:ext uri="{FF2B5EF4-FFF2-40B4-BE49-F238E27FC236}">
                <a16:creationId xmlns:a16="http://schemas.microsoft.com/office/drawing/2014/main" id="{A2BC7F02-89A9-EA38-65F2-F1EEB1C97D11}"/>
              </a:ext>
            </a:extLst>
          </p:cNvPr>
          <p:cNvGrpSpPr/>
          <p:nvPr/>
        </p:nvGrpSpPr>
        <p:grpSpPr>
          <a:xfrm>
            <a:off x="7176078" y="4162213"/>
            <a:ext cx="1230840" cy="855360"/>
            <a:chOff x="7176078" y="4162213"/>
            <a:chExt cx="1230840" cy="855360"/>
          </a:xfrm>
        </p:grpSpPr>
        <mc:AlternateContent xmlns:mc="http://schemas.openxmlformats.org/markup-compatibility/2006">
          <mc:Choice xmlns:p14="http://schemas.microsoft.com/office/powerpoint/2010/main" Requires="p14">
            <p:contentPart p14:bwMode="auto" r:id="rId312">
              <p14:nvContentPartPr>
                <p14:cNvPr id="191" name="Ink 190">
                  <a:extLst>
                    <a:ext uri="{FF2B5EF4-FFF2-40B4-BE49-F238E27FC236}">
                      <a16:creationId xmlns:a16="http://schemas.microsoft.com/office/drawing/2014/main" id="{51F4FEC7-2ED3-2A4B-DA54-D74CE048F604}"/>
                    </a:ext>
                  </a:extLst>
                </p14:cNvPr>
                <p14:cNvContentPartPr/>
                <p14:nvPr/>
              </p14:nvContentPartPr>
              <p14:xfrm>
                <a:off x="7176078" y="4755133"/>
                <a:ext cx="255600" cy="247680"/>
              </p14:xfrm>
            </p:contentPart>
          </mc:Choice>
          <mc:Fallback>
            <p:pic>
              <p:nvPicPr>
                <p:cNvPr id="191" name="Ink 190">
                  <a:extLst>
                    <a:ext uri="{FF2B5EF4-FFF2-40B4-BE49-F238E27FC236}">
                      <a16:creationId xmlns:a16="http://schemas.microsoft.com/office/drawing/2014/main" id="{51F4FEC7-2ED3-2A4B-DA54-D74CE048F604}"/>
                    </a:ext>
                  </a:extLst>
                </p:cNvPr>
                <p:cNvPicPr/>
                <p:nvPr/>
              </p:nvPicPr>
              <p:blipFill>
                <a:blip r:embed="rId313"/>
                <a:stretch>
                  <a:fillRect/>
                </a:stretch>
              </p:blipFill>
              <p:spPr>
                <a:xfrm>
                  <a:off x="7167078" y="4746493"/>
                  <a:ext cx="27324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192" name="Ink 191">
                  <a:extLst>
                    <a:ext uri="{FF2B5EF4-FFF2-40B4-BE49-F238E27FC236}">
                      <a16:creationId xmlns:a16="http://schemas.microsoft.com/office/drawing/2014/main" id="{F2E214E9-8305-DC5C-2712-496A4D53932E}"/>
                    </a:ext>
                  </a:extLst>
                </p14:cNvPr>
                <p14:cNvContentPartPr/>
                <p14:nvPr/>
              </p14:nvContentPartPr>
              <p14:xfrm>
                <a:off x="7184358" y="4878613"/>
                <a:ext cx="164880" cy="138960"/>
              </p14:xfrm>
            </p:contentPart>
          </mc:Choice>
          <mc:Fallback>
            <p:pic>
              <p:nvPicPr>
                <p:cNvPr id="192" name="Ink 191">
                  <a:extLst>
                    <a:ext uri="{FF2B5EF4-FFF2-40B4-BE49-F238E27FC236}">
                      <a16:creationId xmlns:a16="http://schemas.microsoft.com/office/drawing/2014/main" id="{F2E214E9-8305-DC5C-2712-496A4D53932E}"/>
                    </a:ext>
                  </a:extLst>
                </p:cNvPr>
                <p:cNvPicPr/>
                <p:nvPr/>
              </p:nvPicPr>
              <p:blipFill>
                <a:blip r:embed="rId315"/>
                <a:stretch>
                  <a:fillRect/>
                </a:stretch>
              </p:blipFill>
              <p:spPr>
                <a:xfrm>
                  <a:off x="7175358" y="4869613"/>
                  <a:ext cx="18252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193" name="Ink 192">
                  <a:extLst>
                    <a:ext uri="{FF2B5EF4-FFF2-40B4-BE49-F238E27FC236}">
                      <a16:creationId xmlns:a16="http://schemas.microsoft.com/office/drawing/2014/main" id="{3C4CBB93-72EE-27C9-A5CA-CB99A588DAEB}"/>
                    </a:ext>
                  </a:extLst>
                </p14:cNvPr>
                <p14:cNvContentPartPr/>
                <p14:nvPr/>
              </p14:nvContentPartPr>
              <p14:xfrm>
                <a:off x="7535718" y="4638493"/>
                <a:ext cx="121320" cy="113400"/>
              </p14:xfrm>
            </p:contentPart>
          </mc:Choice>
          <mc:Fallback>
            <p:pic>
              <p:nvPicPr>
                <p:cNvPr id="193" name="Ink 192">
                  <a:extLst>
                    <a:ext uri="{FF2B5EF4-FFF2-40B4-BE49-F238E27FC236}">
                      <a16:creationId xmlns:a16="http://schemas.microsoft.com/office/drawing/2014/main" id="{3C4CBB93-72EE-27C9-A5CA-CB99A588DAEB}"/>
                    </a:ext>
                  </a:extLst>
                </p:cNvPr>
                <p:cNvPicPr/>
                <p:nvPr/>
              </p:nvPicPr>
              <p:blipFill>
                <a:blip r:embed="rId317"/>
                <a:stretch>
                  <a:fillRect/>
                </a:stretch>
              </p:blipFill>
              <p:spPr>
                <a:xfrm>
                  <a:off x="7527078" y="4629853"/>
                  <a:ext cx="13896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194" name="Ink 193">
                  <a:extLst>
                    <a:ext uri="{FF2B5EF4-FFF2-40B4-BE49-F238E27FC236}">
                      <a16:creationId xmlns:a16="http://schemas.microsoft.com/office/drawing/2014/main" id="{F01E5096-FD1D-13D6-E072-17231EAC2FA3}"/>
                    </a:ext>
                  </a:extLst>
                </p14:cNvPr>
                <p14:cNvContentPartPr/>
                <p14:nvPr/>
              </p14:nvContentPartPr>
              <p14:xfrm>
                <a:off x="7591518" y="4501693"/>
                <a:ext cx="122400" cy="146520"/>
              </p14:xfrm>
            </p:contentPart>
          </mc:Choice>
          <mc:Fallback>
            <p:pic>
              <p:nvPicPr>
                <p:cNvPr id="194" name="Ink 193">
                  <a:extLst>
                    <a:ext uri="{FF2B5EF4-FFF2-40B4-BE49-F238E27FC236}">
                      <a16:creationId xmlns:a16="http://schemas.microsoft.com/office/drawing/2014/main" id="{F01E5096-FD1D-13D6-E072-17231EAC2FA3}"/>
                    </a:ext>
                  </a:extLst>
                </p:cNvPr>
                <p:cNvPicPr/>
                <p:nvPr/>
              </p:nvPicPr>
              <p:blipFill>
                <a:blip r:embed="rId319"/>
                <a:stretch>
                  <a:fillRect/>
                </a:stretch>
              </p:blipFill>
              <p:spPr>
                <a:xfrm>
                  <a:off x="7582878" y="4493053"/>
                  <a:ext cx="14004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195" name="Ink 194">
                  <a:extLst>
                    <a:ext uri="{FF2B5EF4-FFF2-40B4-BE49-F238E27FC236}">
                      <a16:creationId xmlns:a16="http://schemas.microsoft.com/office/drawing/2014/main" id="{C4625E27-2862-EE11-28A1-2F2489A92DA7}"/>
                    </a:ext>
                  </a:extLst>
                </p14:cNvPr>
                <p14:cNvContentPartPr/>
                <p14:nvPr/>
              </p14:nvContentPartPr>
              <p14:xfrm>
                <a:off x="7694838" y="4509613"/>
                <a:ext cx="129600" cy="95760"/>
              </p14:xfrm>
            </p:contentPart>
          </mc:Choice>
          <mc:Fallback>
            <p:pic>
              <p:nvPicPr>
                <p:cNvPr id="195" name="Ink 194">
                  <a:extLst>
                    <a:ext uri="{FF2B5EF4-FFF2-40B4-BE49-F238E27FC236}">
                      <a16:creationId xmlns:a16="http://schemas.microsoft.com/office/drawing/2014/main" id="{C4625E27-2862-EE11-28A1-2F2489A92DA7}"/>
                    </a:ext>
                  </a:extLst>
                </p:cNvPr>
                <p:cNvPicPr/>
                <p:nvPr/>
              </p:nvPicPr>
              <p:blipFill>
                <a:blip r:embed="rId321"/>
                <a:stretch>
                  <a:fillRect/>
                </a:stretch>
              </p:blipFill>
              <p:spPr>
                <a:xfrm>
                  <a:off x="7686198" y="4500973"/>
                  <a:ext cx="14724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196" name="Ink 195">
                  <a:extLst>
                    <a:ext uri="{FF2B5EF4-FFF2-40B4-BE49-F238E27FC236}">
                      <a16:creationId xmlns:a16="http://schemas.microsoft.com/office/drawing/2014/main" id="{B132C8D5-0579-C3AE-0508-534F936520E6}"/>
                    </a:ext>
                  </a:extLst>
                </p14:cNvPr>
                <p14:cNvContentPartPr/>
                <p14:nvPr/>
              </p14:nvContentPartPr>
              <p14:xfrm>
                <a:off x="7830918" y="4162213"/>
                <a:ext cx="359280" cy="397440"/>
              </p14:xfrm>
            </p:contentPart>
          </mc:Choice>
          <mc:Fallback>
            <p:pic>
              <p:nvPicPr>
                <p:cNvPr id="196" name="Ink 195">
                  <a:extLst>
                    <a:ext uri="{FF2B5EF4-FFF2-40B4-BE49-F238E27FC236}">
                      <a16:creationId xmlns:a16="http://schemas.microsoft.com/office/drawing/2014/main" id="{B132C8D5-0579-C3AE-0508-534F936520E6}"/>
                    </a:ext>
                  </a:extLst>
                </p:cNvPr>
                <p:cNvPicPr/>
                <p:nvPr/>
              </p:nvPicPr>
              <p:blipFill>
                <a:blip r:embed="rId323"/>
                <a:stretch>
                  <a:fillRect/>
                </a:stretch>
              </p:blipFill>
              <p:spPr>
                <a:xfrm>
                  <a:off x="7821918" y="4153573"/>
                  <a:ext cx="37692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197" name="Ink 196">
                  <a:extLst>
                    <a:ext uri="{FF2B5EF4-FFF2-40B4-BE49-F238E27FC236}">
                      <a16:creationId xmlns:a16="http://schemas.microsoft.com/office/drawing/2014/main" id="{C022B74F-BE19-01F3-DE90-190193D5F6E4}"/>
                    </a:ext>
                  </a:extLst>
                </p14:cNvPr>
                <p14:cNvContentPartPr/>
                <p14:nvPr/>
              </p14:nvContentPartPr>
              <p14:xfrm>
                <a:off x="7848558" y="4623373"/>
                <a:ext cx="118440" cy="155160"/>
              </p14:xfrm>
            </p:contentPart>
          </mc:Choice>
          <mc:Fallback>
            <p:pic>
              <p:nvPicPr>
                <p:cNvPr id="197" name="Ink 196">
                  <a:extLst>
                    <a:ext uri="{FF2B5EF4-FFF2-40B4-BE49-F238E27FC236}">
                      <a16:creationId xmlns:a16="http://schemas.microsoft.com/office/drawing/2014/main" id="{C022B74F-BE19-01F3-DE90-190193D5F6E4}"/>
                    </a:ext>
                  </a:extLst>
                </p:cNvPr>
                <p:cNvPicPr/>
                <p:nvPr/>
              </p:nvPicPr>
              <p:blipFill>
                <a:blip r:embed="rId325"/>
                <a:stretch>
                  <a:fillRect/>
                </a:stretch>
              </p:blipFill>
              <p:spPr>
                <a:xfrm>
                  <a:off x="7839558" y="4614733"/>
                  <a:ext cx="13608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198" name="Ink 197">
                  <a:extLst>
                    <a:ext uri="{FF2B5EF4-FFF2-40B4-BE49-F238E27FC236}">
                      <a16:creationId xmlns:a16="http://schemas.microsoft.com/office/drawing/2014/main" id="{21ABCCA2-B48F-24B7-1F3F-9EE5F693C594}"/>
                    </a:ext>
                  </a:extLst>
                </p14:cNvPr>
                <p14:cNvContentPartPr/>
                <p14:nvPr/>
              </p14:nvContentPartPr>
              <p14:xfrm>
                <a:off x="8019198" y="4311613"/>
                <a:ext cx="387720" cy="366120"/>
              </p14:xfrm>
            </p:contentPart>
          </mc:Choice>
          <mc:Fallback>
            <p:pic>
              <p:nvPicPr>
                <p:cNvPr id="198" name="Ink 197">
                  <a:extLst>
                    <a:ext uri="{FF2B5EF4-FFF2-40B4-BE49-F238E27FC236}">
                      <a16:creationId xmlns:a16="http://schemas.microsoft.com/office/drawing/2014/main" id="{21ABCCA2-B48F-24B7-1F3F-9EE5F693C594}"/>
                    </a:ext>
                  </a:extLst>
                </p:cNvPr>
                <p:cNvPicPr/>
                <p:nvPr/>
              </p:nvPicPr>
              <p:blipFill>
                <a:blip r:embed="rId327"/>
                <a:stretch>
                  <a:fillRect/>
                </a:stretch>
              </p:blipFill>
              <p:spPr>
                <a:xfrm>
                  <a:off x="8010198" y="4302613"/>
                  <a:ext cx="405360" cy="383760"/>
                </a:xfrm>
                <a:prstGeom prst="rect">
                  <a:avLst/>
                </a:prstGeom>
              </p:spPr>
            </p:pic>
          </mc:Fallback>
        </mc:AlternateContent>
      </p:grpSp>
      <p:grpSp>
        <p:nvGrpSpPr>
          <p:cNvPr id="202" name="Group 201">
            <a:extLst>
              <a:ext uri="{FF2B5EF4-FFF2-40B4-BE49-F238E27FC236}">
                <a16:creationId xmlns:a16="http://schemas.microsoft.com/office/drawing/2014/main" id="{F91D50EF-770F-FBBA-F32E-05950BDBF8AF}"/>
              </a:ext>
            </a:extLst>
          </p:cNvPr>
          <p:cNvGrpSpPr/>
          <p:nvPr/>
        </p:nvGrpSpPr>
        <p:grpSpPr>
          <a:xfrm>
            <a:off x="5373558" y="2216053"/>
            <a:ext cx="254880" cy="343080"/>
            <a:chOff x="5373558" y="2216053"/>
            <a:chExt cx="254880" cy="343080"/>
          </a:xfrm>
        </p:grpSpPr>
        <mc:AlternateContent xmlns:mc="http://schemas.openxmlformats.org/markup-compatibility/2006">
          <mc:Choice xmlns:p14="http://schemas.microsoft.com/office/powerpoint/2010/main" Requires="p14">
            <p:contentPart p14:bwMode="auto" r:id="rId328">
              <p14:nvContentPartPr>
                <p14:cNvPr id="200" name="Ink 199">
                  <a:extLst>
                    <a:ext uri="{FF2B5EF4-FFF2-40B4-BE49-F238E27FC236}">
                      <a16:creationId xmlns:a16="http://schemas.microsoft.com/office/drawing/2014/main" id="{FAA2F979-4E4F-1B73-5E7B-ACD543D36A8B}"/>
                    </a:ext>
                  </a:extLst>
                </p14:cNvPr>
                <p14:cNvContentPartPr/>
                <p14:nvPr/>
              </p14:nvContentPartPr>
              <p14:xfrm>
                <a:off x="5397678" y="2216053"/>
                <a:ext cx="230760" cy="253440"/>
              </p14:xfrm>
            </p:contentPart>
          </mc:Choice>
          <mc:Fallback>
            <p:pic>
              <p:nvPicPr>
                <p:cNvPr id="200" name="Ink 199">
                  <a:extLst>
                    <a:ext uri="{FF2B5EF4-FFF2-40B4-BE49-F238E27FC236}">
                      <a16:creationId xmlns:a16="http://schemas.microsoft.com/office/drawing/2014/main" id="{FAA2F979-4E4F-1B73-5E7B-ACD543D36A8B}"/>
                    </a:ext>
                  </a:extLst>
                </p:cNvPr>
                <p:cNvPicPr/>
                <p:nvPr/>
              </p:nvPicPr>
              <p:blipFill>
                <a:blip r:embed="rId329"/>
                <a:stretch>
                  <a:fillRect/>
                </a:stretch>
              </p:blipFill>
              <p:spPr>
                <a:xfrm>
                  <a:off x="5388678" y="2207053"/>
                  <a:ext cx="24840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330">
              <p14:nvContentPartPr>
                <p14:cNvPr id="201" name="Ink 200">
                  <a:extLst>
                    <a:ext uri="{FF2B5EF4-FFF2-40B4-BE49-F238E27FC236}">
                      <a16:creationId xmlns:a16="http://schemas.microsoft.com/office/drawing/2014/main" id="{19BFEE7E-360F-346F-E768-FAD6794FE265}"/>
                    </a:ext>
                  </a:extLst>
                </p14:cNvPr>
                <p14:cNvContentPartPr/>
                <p14:nvPr/>
              </p14:nvContentPartPr>
              <p14:xfrm>
                <a:off x="5373558" y="2363293"/>
                <a:ext cx="205200" cy="195840"/>
              </p14:xfrm>
            </p:contentPart>
          </mc:Choice>
          <mc:Fallback>
            <p:pic>
              <p:nvPicPr>
                <p:cNvPr id="201" name="Ink 200">
                  <a:extLst>
                    <a:ext uri="{FF2B5EF4-FFF2-40B4-BE49-F238E27FC236}">
                      <a16:creationId xmlns:a16="http://schemas.microsoft.com/office/drawing/2014/main" id="{19BFEE7E-360F-346F-E768-FAD6794FE265}"/>
                    </a:ext>
                  </a:extLst>
                </p:cNvPr>
                <p:cNvPicPr/>
                <p:nvPr/>
              </p:nvPicPr>
              <p:blipFill>
                <a:blip r:embed="rId331"/>
                <a:stretch>
                  <a:fillRect/>
                </a:stretch>
              </p:blipFill>
              <p:spPr>
                <a:xfrm>
                  <a:off x="5364558" y="2354293"/>
                  <a:ext cx="222840" cy="213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2">
            <p14:nvContentPartPr>
              <p14:cNvPr id="203" name="Ink 202">
                <a:extLst>
                  <a:ext uri="{FF2B5EF4-FFF2-40B4-BE49-F238E27FC236}">
                    <a16:creationId xmlns:a16="http://schemas.microsoft.com/office/drawing/2014/main" id="{55BFDB4C-ACBC-7A74-B77A-B426E3213292}"/>
                  </a:ext>
                </a:extLst>
              </p14:cNvPr>
              <p14:cNvContentPartPr/>
              <p14:nvPr/>
            </p14:nvContentPartPr>
            <p14:xfrm>
              <a:off x="2988198" y="6637933"/>
              <a:ext cx="1692360" cy="549000"/>
            </p14:xfrm>
          </p:contentPart>
        </mc:Choice>
        <mc:Fallback>
          <p:pic>
            <p:nvPicPr>
              <p:cNvPr id="203" name="Ink 202">
                <a:extLst>
                  <a:ext uri="{FF2B5EF4-FFF2-40B4-BE49-F238E27FC236}">
                    <a16:creationId xmlns:a16="http://schemas.microsoft.com/office/drawing/2014/main" id="{55BFDB4C-ACBC-7A74-B77A-B426E3213292}"/>
                  </a:ext>
                </a:extLst>
              </p:cNvPr>
              <p:cNvPicPr/>
              <p:nvPr/>
            </p:nvPicPr>
            <p:blipFill>
              <a:blip r:embed="rId333"/>
              <a:stretch>
                <a:fillRect/>
              </a:stretch>
            </p:blipFill>
            <p:spPr>
              <a:xfrm>
                <a:off x="2979558" y="6629293"/>
                <a:ext cx="1710000" cy="566640"/>
              </a:xfrm>
              <a:prstGeom prst="rect">
                <a:avLst/>
              </a:prstGeom>
            </p:spPr>
          </p:pic>
        </mc:Fallback>
      </mc:AlternateContent>
    </p:spTree>
    <p:extLst>
      <p:ext uri="{BB962C8B-B14F-4D97-AF65-F5344CB8AC3E}">
        <p14:creationId xmlns:p14="http://schemas.microsoft.com/office/powerpoint/2010/main" val="1459117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able 4-01"/>
          <p:cNvPicPr>
            <a:picLocks noChangeAspect="1" noChangeArrowheads="1"/>
          </p:cNvPicPr>
          <p:nvPr/>
        </p:nvPicPr>
        <p:blipFill rotWithShape="1">
          <a:blip r:embed="rId3">
            <a:extLst>
              <a:ext uri="{28A0092B-C50C-407E-A947-70E740481C1C}">
                <a14:useLocalDpi xmlns:a14="http://schemas.microsoft.com/office/drawing/2010/main" val="0"/>
              </a:ext>
            </a:extLst>
          </a:blip>
          <a:srcRect b="15892"/>
          <a:stretch/>
        </p:blipFill>
        <p:spPr bwMode="auto">
          <a:xfrm>
            <a:off x="1510187" y="538748"/>
            <a:ext cx="9963789" cy="496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B4810161-7329-4B99-A659-14E1FFEAB118}"/>
              </a:ext>
            </a:extLst>
          </p:cNvPr>
          <p:cNvSpPr txBox="1"/>
          <p:nvPr/>
        </p:nvSpPr>
        <p:spPr>
          <a:xfrm>
            <a:off x="1298417" y="5732412"/>
            <a:ext cx="10459274" cy="723916"/>
          </a:xfrm>
          <a:prstGeom prst="rect">
            <a:avLst/>
          </a:prstGeom>
          <a:noFill/>
        </p:spPr>
        <p:txBody>
          <a:bodyPr wrap="none" rtlCol="0">
            <a:spAutoFit/>
          </a:bodyPr>
          <a:lstStyle/>
          <a:p>
            <a:pPr marL="304310" indent="-304310">
              <a:buFont typeface="Arial" panose="020B0604020202020204" pitchFamily="34" charset="0"/>
              <a:buChar char="•"/>
            </a:pPr>
            <a:r>
              <a:rPr lang="en-US" sz="2052" dirty="0">
                <a:latin typeface="Arial" panose="020B0604020202020204" pitchFamily="34" charset="0"/>
              </a:rPr>
              <a:t>Most enzyme names end in “-</a:t>
            </a:r>
            <a:r>
              <a:rPr lang="en-US" sz="2052" dirty="0" err="1">
                <a:latin typeface="Arial" panose="020B0604020202020204" pitchFamily="34" charset="0"/>
              </a:rPr>
              <a:t>ase</a:t>
            </a:r>
            <a:r>
              <a:rPr lang="en-US" sz="2052" dirty="0">
                <a:latin typeface="Arial" panose="020B0604020202020204" pitchFamily="34" charset="0"/>
              </a:rPr>
              <a:t>”</a:t>
            </a:r>
          </a:p>
          <a:p>
            <a:pPr marL="304310" indent="-304310">
              <a:buFont typeface="Arial" panose="020B0604020202020204" pitchFamily="34" charset="0"/>
              <a:buChar char="•"/>
            </a:pPr>
            <a:r>
              <a:rPr lang="en-US" sz="2052" dirty="0">
                <a:latin typeface="Arial" panose="020B0604020202020204" pitchFamily="34" charset="0"/>
              </a:rPr>
              <a:t>Usually named by their substrates and the reactions they </a:t>
            </a:r>
            <a:r>
              <a:rPr lang="en-US" sz="2052" dirty="0" err="1">
                <a:latin typeface="Arial" panose="020B0604020202020204" pitchFamily="34" charset="0"/>
              </a:rPr>
              <a:t>catalyse</a:t>
            </a:r>
            <a:r>
              <a:rPr lang="en-US" sz="2052" dirty="0">
                <a:latin typeface="Arial" panose="020B0604020202020204" pitchFamily="34" charset="0"/>
              </a:rPr>
              <a:t>, i.e. glucose kinase</a:t>
            </a:r>
          </a:p>
        </p:txBody>
      </p:sp>
      <p:sp>
        <p:nvSpPr>
          <p:cNvPr id="4" name="TextBox 3">
            <a:extLst>
              <a:ext uri="{FF2B5EF4-FFF2-40B4-BE49-F238E27FC236}">
                <a16:creationId xmlns:a16="http://schemas.microsoft.com/office/drawing/2014/main" id="{6DB8D5E2-97E4-4BC2-8C96-C695A6E2D37A}"/>
              </a:ext>
            </a:extLst>
          </p:cNvPr>
          <p:cNvSpPr txBox="1"/>
          <p:nvPr/>
        </p:nvSpPr>
        <p:spPr>
          <a:xfrm>
            <a:off x="4468717" y="62684"/>
            <a:ext cx="5155579" cy="551241"/>
          </a:xfrm>
          <a:prstGeom prst="rect">
            <a:avLst/>
          </a:prstGeom>
          <a:noFill/>
        </p:spPr>
        <p:txBody>
          <a:bodyPr wrap="none" rtlCol="0">
            <a:spAutoFit/>
          </a:bodyPr>
          <a:lstStyle/>
          <a:p>
            <a:r>
              <a:rPr lang="en-US" sz="2982" dirty="0">
                <a:latin typeface="Arial" panose="020B0604020202020204" pitchFamily="34" charset="0"/>
              </a:rPr>
              <a:t>Enzyme – Chemical Diversity</a:t>
            </a:r>
          </a:p>
        </p:txBody>
      </p:sp>
      <p:sp>
        <p:nvSpPr>
          <p:cNvPr id="6" name="Date Placeholder 5">
            <a:extLst>
              <a:ext uri="{FF2B5EF4-FFF2-40B4-BE49-F238E27FC236}">
                <a16:creationId xmlns:a16="http://schemas.microsoft.com/office/drawing/2014/main" id="{F497759F-28A5-11FA-52E7-EA44A59DFA12}"/>
              </a:ext>
            </a:extLst>
          </p:cNvPr>
          <p:cNvSpPr>
            <a:spLocks noGrp="1"/>
          </p:cNvSpPr>
          <p:nvPr>
            <p:ph type="dt" sz="half" idx="10"/>
          </p:nvPr>
        </p:nvSpPr>
        <p:spPr/>
        <p:txBody>
          <a:bodyPr/>
          <a:lstStyle/>
          <a:p>
            <a:fld id="{F92A26FD-B440-439F-877E-3AF171FCB932}" type="datetime1">
              <a:rPr lang="en-US" smtClean="0"/>
              <a:t>1/25/2025</a:t>
            </a:fld>
            <a:endParaRPr lang="en-US"/>
          </a:p>
        </p:txBody>
      </p:sp>
      <p:sp>
        <p:nvSpPr>
          <p:cNvPr id="7" name="Footer Placeholder 6">
            <a:extLst>
              <a:ext uri="{FF2B5EF4-FFF2-40B4-BE49-F238E27FC236}">
                <a16:creationId xmlns:a16="http://schemas.microsoft.com/office/drawing/2014/main" id="{FDECB0BE-BCB4-5C34-AFC4-58FE2AA8A86C}"/>
              </a:ext>
            </a:extLst>
          </p:cNvPr>
          <p:cNvSpPr>
            <a:spLocks noGrp="1"/>
          </p:cNvSpPr>
          <p:nvPr>
            <p:ph type="ftr" sz="quarter" idx="11"/>
          </p:nvPr>
        </p:nvSpPr>
        <p:spPr/>
        <p:txBody>
          <a:bodyPr/>
          <a:lstStyle/>
          <a:p>
            <a:r>
              <a:rPr lang="en-US"/>
              <a:t>Drugs and Disease Spring 2025 - Lecture 3</a:t>
            </a:r>
          </a:p>
        </p:txBody>
      </p:sp>
      <p:sp>
        <p:nvSpPr>
          <p:cNvPr id="8" name="Slide Number Placeholder 7">
            <a:extLst>
              <a:ext uri="{FF2B5EF4-FFF2-40B4-BE49-F238E27FC236}">
                <a16:creationId xmlns:a16="http://schemas.microsoft.com/office/drawing/2014/main" id="{E26C0D72-C354-A942-E406-7C15C34CBAD2}"/>
              </a:ext>
            </a:extLst>
          </p:cNvPr>
          <p:cNvSpPr>
            <a:spLocks noGrp="1"/>
          </p:cNvSpPr>
          <p:nvPr>
            <p:ph type="sldNum" sz="quarter" idx="12"/>
          </p:nvPr>
        </p:nvSpPr>
        <p:spPr/>
        <p:txBody>
          <a:bodyPr/>
          <a:lstStyle/>
          <a:p>
            <a:fld id="{DC3BB032-4020-48F4-953B-341806DC4A2B}" type="slidenum">
              <a:rPr lang="en-US" smtClean="0"/>
              <a:t>15</a:t>
            </a:fld>
            <a:endParaRPr lang="en-US"/>
          </a:p>
        </p:txBody>
      </p:sp>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3D847071-D536-A37F-A8FD-5D976AF1C972}"/>
                  </a:ext>
                </a:extLst>
              </p14:cNvPr>
              <p14:cNvContentPartPr/>
              <p14:nvPr/>
            </p14:nvContentPartPr>
            <p14:xfrm>
              <a:off x="1429398" y="1807813"/>
              <a:ext cx="1240200" cy="372240"/>
            </p14:xfrm>
          </p:contentPart>
        </mc:Choice>
        <mc:Fallback>
          <p:pic>
            <p:nvPicPr>
              <p:cNvPr id="11" name="Ink 10">
                <a:extLst>
                  <a:ext uri="{FF2B5EF4-FFF2-40B4-BE49-F238E27FC236}">
                    <a16:creationId xmlns:a16="http://schemas.microsoft.com/office/drawing/2014/main" id="{3D847071-D536-A37F-A8FD-5D976AF1C972}"/>
                  </a:ext>
                </a:extLst>
              </p:cNvPr>
              <p:cNvPicPr/>
              <p:nvPr/>
            </p:nvPicPr>
            <p:blipFill>
              <a:blip r:embed="rId5"/>
              <a:stretch>
                <a:fillRect/>
              </a:stretch>
            </p:blipFill>
            <p:spPr>
              <a:xfrm>
                <a:off x="1420398" y="1798813"/>
                <a:ext cx="1257840" cy="389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A62FF534-591F-118E-A2DB-14BA2C75DF1C}"/>
                  </a:ext>
                </a:extLst>
              </p14:cNvPr>
              <p14:cNvContentPartPr/>
              <p14:nvPr/>
            </p14:nvContentPartPr>
            <p14:xfrm>
              <a:off x="1454958" y="3252133"/>
              <a:ext cx="994320" cy="423720"/>
            </p14:xfrm>
          </p:contentPart>
        </mc:Choice>
        <mc:Fallback>
          <p:pic>
            <p:nvPicPr>
              <p:cNvPr id="13" name="Ink 12">
                <a:extLst>
                  <a:ext uri="{FF2B5EF4-FFF2-40B4-BE49-F238E27FC236}">
                    <a16:creationId xmlns:a16="http://schemas.microsoft.com/office/drawing/2014/main" id="{A62FF534-591F-118E-A2DB-14BA2C75DF1C}"/>
                  </a:ext>
                </a:extLst>
              </p:cNvPr>
              <p:cNvPicPr/>
              <p:nvPr/>
            </p:nvPicPr>
            <p:blipFill>
              <a:blip r:embed="rId7"/>
              <a:stretch>
                <a:fillRect/>
              </a:stretch>
            </p:blipFill>
            <p:spPr>
              <a:xfrm>
                <a:off x="1446318" y="3243133"/>
                <a:ext cx="1011960" cy="441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C38D40E6-0C25-C508-5D59-91359ECB1D1D}"/>
                  </a:ext>
                </a:extLst>
              </p14:cNvPr>
              <p14:cNvContentPartPr/>
              <p14:nvPr/>
            </p14:nvContentPartPr>
            <p14:xfrm>
              <a:off x="1573758" y="1214533"/>
              <a:ext cx="1109520" cy="280800"/>
            </p14:xfrm>
          </p:contentPart>
        </mc:Choice>
        <mc:Fallback>
          <p:pic>
            <p:nvPicPr>
              <p:cNvPr id="14" name="Ink 13">
                <a:extLst>
                  <a:ext uri="{FF2B5EF4-FFF2-40B4-BE49-F238E27FC236}">
                    <a16:creationId xmlns:a16="http://schemas.microsoft.com/office/drawing/2014/main" id="{C38D40E6-0C25-C508-5D59-91359ECB1D1D}"/>
                  </a:ext>
                </a:extLst>
              </p:cNvPr>
              <p:cNvPicPr/>
              <p:nvPr/>
            </p:nvPicPr>
            <p:blipFill>
              <a:blip r:embed="rId9"/>
              <a:stretch>
                <a:fillRect/>
              </a:stretch>
            </p:blipFill>
            <p:spPr>
              <a:xfrm>
                <a:off x="1564758" y="1205533"/>
                <a:ext cx="1127160" cy="298440"/>
              </a:xfrm>
              <a:prstGeom prst="rect">
                <a:avLst/>
              </a:prstGeom>
            </p:spPr>
          </p:pic>
        </mc:Fallback>
      </mc:AlternateContent>
      <p:grpSp>
        <p:nvGrpSpPr>
          <p:cNvPr id="17" name="Group 16">
            <a:extLst>
              <a:ext uri="{FF2B5EF4-FFF2-40B4-BE49-F238E27FC236}">
                <a16:creationId xmlns:a16="http://schemas.microsoft.com/office/drawing/2014/main" id="{C80FAFD1-B98E-1358-F53E-21745136424D}"/>
              </a:ext>
            </a:extLst>
          </p:cNvPr>
          <p:cNvGrpSpPr/>
          <p:nvPr/>
        </p:nvGrpSpPr>
        <p:grpSpPr>
          <a:xfrm>
            <a:off x="1072998" y="1156933"/>
            <a:ext cx="1566360" cy="4226400"/>
            <a:chOff x="1072998" y="1156933"/>
            <a:chExt cx="1566360" cy="4226400"/>
          </a:xfrm>
        </p:grpSpPr>
        <mc:AlternateContent xmlns:mc="http://schemas.openxmlformats.org/markup-compatibility/2006">
          <mc:Choice xmlns:p14="http://schemas.microsoft.com/office/powerpoint/2010/main" Requires="p14">
            <p:contentPart p14:bwMode="auto" r:id="rId10">
              <p14:nvContentPartPr>
                <p14:cNvPr id="3" name="Ink 2">
                  <a:extLst>
                    <a:ext uri="{FF2B5EF4-FFF2-40B4-BE49-F238E27FC236}">
                      <a16:creationId xmlns:a16="http://schemas.microsoft.com/office/drawing/2014/main" id="{FC2E0580-A619-23BF-727C-4F75359ED6B4}"/>
                    </a:ext>
                  </a:extLst>
                </p14:cNvPr>
                <p14:cNvContentPartPr/>
                <p14:nvPr/>
              </p14:nvContentPartPr>
              <p14:xfrm>
                <a:off x="1153638" y="1238653"/>
                <a:ext cx="131400" cy="4041720"/>
              </p14:xfrm>
            </p:contentPart>
          </mc:Choice>
          <mc:Fallback>
            <p:pic>
              <p:nvPicPr>
                <p:cNvPr id="3" name="Ink 2">
                  <a:extLst>
                    <a:ext uri="{FF2B5EF4-FFF2-40B4-BE49-F238E27FC236}">
                      <a16:creationId xmlns:a16="http://schemas.microsoft.com/office/drawing/2014/main" id="{FC2E0580-A619-23BF-727C-4F75359ED6B4}"/>
                    </a:ext>
                  </a:extLst>
                </p:cNvPr>
                <p:cNvPicPr/>
                <p:nvPr/>
              </p:nvPicPr>
              <p:blipFill>
                <a:blip r:embed="rId11"/>
                <a:stretch>
                  <a:fillRect/>
                </a:stretch>
              </p:blipFill>
              <p:spPr>
                <a:xfrm>
                  <a:off x="1144998" y="1230013"/>
                  <a:ext cx="149040" cy="4059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 name="Ink 4">
                  <a:extLst>
                    <a:ext uri="{FF2B5EF4-FFF2-40B4-BE49-F238E27FC236}">
                      <a16:creationId xmlns:a16="http://schemas.microsoft.com/office/drawing/2014/main" id="{05E76B5B-0FC4-6EDD-6F0C-B279A3A6C7FB}"/>
                    </a:ext>
                  </a:extLst>
                </p14:cNvPr>
                <p14:cNvContentPartPr/>
                <p14:nvPr/>
              </p14:nvContentPartPr>
              <p14:xfrm>
                <a:off x="1072998" y="5238973"/>
                <a:ext cx="133200" cy="144360"/>
              </p14:xfrm>
            </p:contentPart>
          </mc:Choice>
          <mc:Fallback>
            <p:pic>
              <p:nvPicPr>
                <p:cNvPr id="5" name="Ink 4">
                  <a:extLst>
                    <a:ext uri="{FF2B5EF4-FFF2-40B4-BE49-F238E27FC236}">
                      <a16:creationId xmlns:a16="http://schemas.microsoft.com/office/drawing/2014/main" id="{05E76B5B-0FC4-6EDD-6F0C-B279A3A6C7FB}"/>
                    </a:ext>
                  </a:extLst>
                </p:cNvPr>
                <p:cNvPicPr/>
                <p:nvPr/>
              </p:nvPicPr>
              <p:blipFill>
                <a:blip r:embed="rId13"/>
                <a:stretch>
                  <a:fillRect/>
                </a:stretch>
              </p:blipFill>
              <p:spPr>
                <a:xfrm>
                  <a:off x="1063998" y="5230333"/>
                  <a:ext cx="15084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a:extLst>
                    <a:ext uri="{FF2B5EF4-FFF2-40B4-BE49-F238E27FC236}">
                      <a16:creationId xmlns:a16="http://schemas.microsoft.com/office/drawing/2014/main" id="{09F96582-6749-34A1-7696-6A3FCF7EC039}"/>
                    </a:ext>
                  </a:extLst>
                </p14:cNvPr>
                <p14:cNvContentPartPr/>
                <p14:nvPr/>
              </p14:nvContentPartPr>
              <p14:xfrm>
                <a:off x="1170558" y="1156933"/>
                <a:ext cx="199080" cy="227880"/>
              </p14:xfrm>
            </p:contentPart>
          </mc:Choice>
          <mc:Fallback>
            <p:pic>
              <p:nvPicPr>
                <p:cNvPr id="9" name="Ink 8">
                  <a:extLst>
                    <a:ext uri="{FF2B5EF4-FFF2-40B4-BE49-F238E27FC236}">
                      <a16:creationId xmlns:a16="http://schemas.microsoft.com/office/drawing/2014/main" id="{09F96582-6749-34A1-7696-6A3FCF7EC039}"/>
                    </a:ext>
                  </a:extLst>
                </p:cNvPr>
                <p:cNvPicPr/>
                <p:nvPr/>
              </p:nvPicPr>
              <p:blipFill>
                <a:blip r:embed="rId15"/>
                <a:stretch>
                  <a:fillRect/>
                </a:stretch>
              </p:blipFill>
              <p:spPr>
                <a:xfrm>
                  <a:off x="1161918" y="1148293"/>
                  <a:ext cx="21672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40AE930B-8FC6-82CD-F8F1-0D7E9D7F9272}"/>
                    </a:ext>
                  </a:extLst>
                </p14:cNvPr>
                <p14:cNvContentPartPr/>
                <p14:nvPr/>
              </p14:nvContentPartPr>
              <p14:xfrm>
                <a:off x="1439838" y="1511533"/>
                <a:ext cx="1199520" cy="397440"/>
              </p14:xfrm>
            </p:contentPart>
          </mc:Choice>
          <mc:Fallback>
            <p:pic>
              <p:nvPicPr>
                <p:cNvPr id="16" name="Ink 15">
                  <a:extLst>
                    <a:ext uri="{FF2B5EF4-FFF2-40B4-BE49-F238E27FC236}">
                      <a16:creationId xmlns:a16="http://schemas.microsoft.com/office/drawing/2014/main" id="{40AE930B-8FC6-82CD-F8F1-0D7E9D7F9272}"/>
                    </a:ext>
                  </a:extLst>
                </p:cNvPr>
                <p:cNvPicPr/>
                <p:nvPr/>
              </p:nvPicPr>
              <p:blipFill>
                <a:blip r:embed="rId17"/>
                <a:stretch>
                  <a:fillRect/>
                </a:stretch>
              </p:blipFill>
              <p:spPr>
                <a:xfrm>
                  <a:off x="1430838" y="1502893"/>
                  <a:ext cx="1217160" cy="415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82BDB1FC-3572-9B5B-734A-C395FF140C16}"/>
                  </a:ext>
                </a:extLst>
              </p14:cNvPr>
              <p14:cNvContentPartPr/>
              <p14:nvPr/>
            </p14:nvContentPartPr>
            <p14:xfrm>
              <a:off x="1516158" y="2173573"/>
              <a:ext cx="1145160" cy="366120"/>
            </p14:xfrm>
          </p:contentPart>
        </mc:Choice>
        <mc:Fallback>
          <p:pic>
            <p:nvPicPr>
              <p:cNvPr id="18" name="Ink 17">
                <a:extLst>
                  <a:ext uri="{FF2B5EF4-FFF2-40B4-BE49-F238E27FC236}">
                    <a16:creationId xmlns:a16="http://schemas.microsoft.com/office/drawing/2014/main" id="{82BDB1FC-3572-9B5B-734A-C395FF140C16}"/>
                  </a:ext>
                </a:extLst>
              </p:cNvPr>
              <p:cNvPicPr/>
              <p:nvPr/>
            </p:nvPicPr>
            <p:blipFill>
              <a:blip r:embed="rId19"/>
              <a:stretch>
                <a:fillRect/>
              </a:stretch>
            </p:blipFill>
            <p:spPr>
              <a:xfrm>
                <a:off x="1507158" y="2164933"/>
                <a:ext cx="1162800" cy="3837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C67D2792-2F28-361F-2799-B726FF70A051}"/>
                  </a:ext>
                </a:extLst>
              </p14:cNvPr>
              <p14:cNvContentPartPr/>
              <p14:nvPr/>
            </p14:nvContentPartPr>
            <p14:xfrm>
              <a:off x="1518318" y="2656333"/>
              <a:ext cx="1251000" cy="330120"/>
            </p14:xfrm>
          </p:contentPart>
        </mc:Choice>
        <mc:Fallback>
          <p:pic>
            <p:nvPicPr>
              <p:cNvPr id="19" name="Ink 18">
                <a:extLst>
                  <a:ext uri="{FF2B5EF4-FFF2-40B4-BE49-F238E27FC236}">
                    <a16:creationId xmlns:a16="http://schemas.microsoft.com/office/drawing/2014/main" id="{C67D2792-2F28-361F-2799-B726FF70A051}"/>
                  </a:ext>
                </a:extLst>
              </p:cNvPr>
              <p:cNvPicPr/>
              <p:nvPr/>
            </p:nvPicPr>
            <p:blipFill>
              <a:blip r:embed="rId21"/>
              <a:stretch>
                <a:fillRect/>
              </a:stretch>
            </p:blipFill>
            <p:spPr>
              <a:xfrm>
                <a:off x="1509678" y="2647333"/>
                <a:ext cx="126864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89988C4D-EDEF-5254-A0B2-91D8BB3F57BC}"/>
                  </a:ext>
                </a:extLst>
              </p14:cNvPr>
              <p14:cNvContentPartPr/>
              <p14:nvPr/>
            </p14:nvContentPartPr>
            <p14:xfrm>
              <a:off x="1512558" y="2939293"/>
              <a:ext cx="1338480" cy="396360"/>
            </p14:xfrm>
          </p:contentPart>
        </mc:Choice>
        <mc:Fallback>
          <p:pic>
            <p:nvPicPr>
              <p:cNvPr id="20" name="Ink 19">
                <a:extLst>
                  <a:ext uri="{FF2B5EF4-FFF2-40B4-BE49-F238E27FC236}">
                    <a16:creationId xmlns:a16="http://schemas.microsoft.com/office/drawing/2014/main" id="{89988C4D-EDEF-5254-A0B2-91D8BB3F57BC}"/>
                  </a:ext>
                </a:extLst>
              </p:cNvPr>
              <p:cNvPicPr/>
              <p:nvPr/>
            </p:nvPicPr>
            <p:blipFill>
              <a:blip r:embed="rId23"/>
              <a:stretch>
                <a:fillRect/>
              </a:stretch>
            </p:blipFill>
            <p:spPr>
              <a:xfrm>
                <a:off x="1503918" y="2930293"/>
                <a:ext cx="1356120" cy="414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BF27278F-855C-71DF-EFB6-351DD1EE515A}"/>
                  </a:ext>
                </a:extLst>
              </p14:cNvPr>
              <p14:cNvContentPartPr/>
              <p14:nvPr/>
            </p14:nvContentPartPr>
            <p14:xfrm>
              <a:off x="6407118" y="112933"/>
              <a:ext cx="3945600" cy="567000"/>
            </p14:xfrm>
          </p:contentPart>
        </mc:Choice>
        <mc:Fallback>
          <p:pic>
            <p:nvPicPr>
              <p:cNvPr id="21" name="Ink 20">
                <a:extLst>
                  <a:ext uri="{FF2B5EF4-FFF2-40B4-BE49-F238E27FC236}">
                    <a16:creationId xmlns:a16="http://schemas.microsoft.com/office/drawing/2014/main" id="{BF27278F-855C-71DF-EFB6-351DD1EE515A}"/>
                  </a:ext>
                </a:extLst>
              </p:cNvPr>
              <p:cNvPicPr/>
              <p:nvPr/>
            </p:nvPicPr>
            <p:blipFill>
              <a:blip r:embed="rId25"/>
              <a:stretch>
                <a:fillRect/>
              </a:stretch>
            </p:blipFill>
            <p:spPr>
              <a:xfrm>
                <a:off x="6398118" y="104293"/>
                <a:ext cx="3963240" cy="5846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0799C312-476D-536F-D46E-C03279710D2B}"/>
                  </a:ext>
                </a:extLst>
              </p14:cNvPr>
              <p14:cNvContentPartPr/>
              <p14:nvPr/>
            </p14:nvContentPartPr>
            <p14:xfrm>
              <a:off x="4917438" y="5759533"/>
              <a:ext cx="836640" cy="336960"/>
            </p14:xfrm>
          </p:contentPart>
        </mc:Choice>
        <mc:Fallback>
          <p:pic>
            <p:nvPicPr>
              <p:cNvPr id="22" name="Ink 21">
                <a:extLst>
                  <a:ext uri="{FF2B5EF4-FFF2-40B4-BE49-F238E27FC236}">
                    <a16:creationId xmlns:a16="http://schemas.microsoft.com/office/drawing/2014/main" id="{0799C312-476D-536F-D46E-C03279710D2B}"/>
                  </a:ext>
                </a:extLst>
              </p:cNvPr>
              <p:cNvPicPr/>
              <p:nvPr/>
            </p:nvPicPr>
            <p:blipFill>
              <a:blip r:embed="rId27"/>
              <a:stretch>
                <a:fillRect/>
              </a:stretch>
            </p:blipFill>
            <p:spPr>
              <a:xfrm>
                <a:off x="4908798" y="5750533"/>
                <a:ext cx="854280" cy="3546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A118A4AE-F6AE-CCB0-3A9D-72CDDFAD4A95}"/>
                  </a:ext>
                </a:extLst>
              </p14:cNvPr>
              <p14:cNvContentPartPr/>
              <p14:nvPr/>
            </p14:nvContentPartPr>
            <p14:xfrm>
              <a:off x="2249118" y="1384453"/>
              <a:ext cx="237240" cy="57240"/>
            </p14:xfrm>
          </p:contentPart>
        </mc:Choice>
        <mc:Fallback>
          <p:pic>
            <p:nvPicPr>
              <p:cNvPr id="23" name="Ink 22">
                <a:extLst>
                  <a:ext uri="{FF2B5EF4-FFF2-40B4-BE49-F238E27FC236}">
                    <a16:creationId xmlns:a16="http://schemas.microsoft.com/office/drawing/2014/main" id="{A118A4AE-F6AE-CCB0-3A9D-72CDDFAD4A95}"/>
                  </a:ext>
                </a:extLst>
              </p:cNvPr>
              <p:cNvPicPr/>
              <p:nvPr/>
            </p:nvPicPr>
            <p:blipFill>
              <a:blip r:embed="rId29"/>
              <a:stretch>
                <a:fillRect/>
              </a:stretch>
            </p:blipFill>
            <p:spPr>
              <a:xfrm>
                <a:off x="2177478" y="1240453"/>
                <a:ext cx="380880" cy="344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4" name="Ink 23">
                <a:extLst>
                  <a:ext uri="{FF2B5EF4-FFF2-40B4-BE49-F238E27FC236}">
                    <a16:creationId xmlns:a16="http://schemas.microsoft.com/office/drawing/2014/main" id="{9187F62D-CC4D-C03F-FEEA-4CEAD7B109DC}"/>
                  </a:ext>
                </a:extLst>
              </p14:cNvPr>
              <p14:cNvContentPartPr/>
              <p14:nvPr/>
            </p14:nvContentPartPr>
            <p14:xfrm>
              <a:off x="2159478" y="1688293"/>
              <a:ext cx="216720" cy="25920"/>
            </p14:xfrm>
          </p:contentPart>
        </mc:Choice>
        <mc:Fallback>
          <p:pic>
            <p:nvPicPr>
              <p:cNvPr id="24" name="Ink 23">
                <a:extLst>
                  <a:ext uri="{FF2B5EF4-FFF2-40B4-BE49-F238E27FC236}">
                    <a16:creationId xmlns:a16="http://schemas.microsoft.com/office/drawing/2014/main" id="{9187F62D-CC4D-C03F-FEEA-4CEAD7B109DC}"/>
                  </a:ext>
                </a:extLst>
              </p:cNvPr>
              <p:cNvPicPr/>
              <p:nvPr/>
            </p:nvPicPr>
            <p:blipFill>
              <a:blip r:embed="rId31"/>
              <a:stretch>
                <a:fillRect/>
              </a:stretch>
            </p:blipFill>
            <p:spPr>
              <a:xfrm>
                <a:off x="2087478" y="1544653"/>
                <a:ext cx="360360" cy="3135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7412DC41-5A71-F2A1-EBB2-97D7C24AF188}"/>
                  </a:ext>
                </a:extLst>
              </p14:cNvPr>
              <p14:cNvContentPartPr/>
              <p14:nvPr/>
            </p14:nvContentPartPr>
            <p14:xfrm>
              <a:off x="2118798" y="2031373"/>
              <a:ext cx="223200" cy="39600"/>
            </p14:xfrm>
          </p:contentPart>
        </mc:Choice>
        <mc:Fallback>
          <p:pic>
            <p:nvPicPr>
              <p:cNvPr id="25" name="Ink 24">
                <a:extLst>
                  <a:ext uri="{FF2B5EF4-FFF2-40B4-BE49-F238E27FC236}">
                    <a16:creationId xmlns:a16="http://schemas.microsoft.com/office/drawing/2014/main" id="{7412DC41-5A71-F2A1-EBB2-97D7C24AF188}"/>
                  </a:ext>
                </a:extLst>
              </p:cNvPr>
              <p:cNvPicPr/>
              <p:nvPr/>
            </p:nvPicPr>
            <p:blipFill>
              <a:blip r:embed="rId33"/>
              <a:stretch>
                <a:fillRect/>
              </a:stretch>
            </p:blipFill>
            <p:spPr>
              <a:xfrm>
                <a:off x="2047158" y="1887373"/>
                <a:ext cx="36684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2A557186-E5CD-F557-C164-22A6E9B7F0CB}"/>
                  </a:ext>
                </a:extLst>
              </p14:cNvPr>
              <p14:cNvContentPartPr/>
              <p14:nvPr/>
            </p14:nvContentPartPr>
            <p14:xfrm>
              <a:off x="2167758" y="2343493"/>
              <a:ext cx="187200" cy="26280"/>
            </p14:xfrm>
          </p:contentPart>
        </mc:Choice>
        <mc:Fallback>
          <p:pic>
            <p:nvPicPr>
              <p:cNvPr id="26" name="Ink 25">
                <a:extLst>
                  <a:ext uri="{FF2B5EF4-FFF2-40B4-BE49-F238E27FC236}">
                    <a16:creationId xmlns:a16="http://schemas.microsoft.com/office/drawing/2014/main" id="{2A557186-E5CD-F557-C164-22A6E9B7F0CB}"/>
                  </a:ext>
                </a:extLst>
              </p:cNvPr>
              <p:cNvPicPr/>
              <p:nvPr/>
            </p:nvPicPr>
            <p:blipFill>
              <a:blip r:embed="rId35"/>
              <a:stretch>
                <a:fillRect/>
              </a:stretch>
            </p:blipFill>
            <p:spPr>
              <a:xfrm>
                <a:off x="2095758" y="2199493"/>
                <a:ext cx="33084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Ink 26">
                <a:extLst>
                  <a:ext uri="{FF2B5EF4-FFF2-40B4-BE49-F238E27FC236}">
                    <a16:creationId xmlns:a16="http://schemas.microsoft.com/office/drawing/2014/main" id="{C3FD5E24-24C5-FB77-EF60-B270F9705DA9}"/>
                  </a:ext>
                </a:extLst>
              </p14:cNvPr>
              <p14:cNvContentPartPr/>
              <p14:nvPr/>
            </p14:nvContentPartPr>
            <p14:xfrm>
              <a:off x="2230758" y="2799613"/>
              <a:ext cx="252720" cy="21960"/>
            </p14:xfrm>
          </p:contentPart>
        </mc:Choice>
        <mc:Fallback>
          <p:pic>
            <p:nvPicPr>
              <p:cNvPr id="27" name="Ink 26">
                <a:extLst>
                  <a:ext uri="{FF2B5EF4-FFF2-40B4-BE49-F238E27FC236}">
                    <a16:creationId xmlns:a16="http://schemas.microsoft.com/office/drawing/2014/main" id="{C3FD5E24-24C5-FB77-EF60-B270F9705DA9}"/>
                  </a:ext>
                </a:extLst>
              </p:cNvPr>
              <p:cNvPicPr/>
              <p:nvPr/>
            </p:nvPicPr>
            <p:blipFill>
              <a:blip r:embed="rId37"/>
              <a:stretch>
                <a:fillRect/>
              </a:stretch>
            </p:blipFill>
            <p:spPr>
              <a:xfrm>
                <a:off x="2159118" y="2655973"/>
                <a:ext cx="396360" cy="3096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7EFA7EB3-8F45-B0AA-6800-E81F5B89F760}"/>
                  </a:ext>
                </a:extLst>
              </p14:cNvPr>
              <p14:cNvContentPartPr/>
              <p14:nvPr/>
            </p14:nvContentPartPr>
            <p14:xfrm>
              <a:off x="9876078" y="6236173"/>
              <a:ext cx="1656720" cy="34200"/>
            </p14:xfrm>
          </p:contentPart>
        </mc:Choice>
        <mc:Fallback>
          <p:pic>
            <p:nvPicPr>
              <p:cNvPr id="28" name="Ink 27">
                <a:extLst>
                  <a:ext uri="{FF2B5EF4-FFF2-40B4-BE49-F238E27FC236}">
                    <a16:creationId xmlns:a16="http://schemas.microsoft.com/office/drawing/2014/main" id="{7EFA7EB3-8F45-B0AA-6800-E81F5B89F760}"/>
                  </a:ext>
                </a:extLst>
              </p:cNvPr>
              <p:cNvPicPr/>
              <p:nvPr/>
            </p:nvPicPr>
            <p:blipFill>
              <a:blip r:embed="rId39"/>
              <a:stretch>
                <a:fillRect/>
              </a:stretch>
            </p:blipFill>
            <p:spPr>
              <a:xfrm>
                <a:off x="9804078" y="6092533"/>
                <a:ext cx="1800360" cy="321840"/>
              </a:xfrm>
              <a:prstGeom prst="rect">
                <a:avLst/>
              </a:prstGeom>
            </p:spPr>
          </p:pic>
        </mc:Fallback>
      </mc:AlternateContent>
    </p:spTree>
    <p:extLst>
      <p:ext uri="{BB962C8B-B14F-4D97-AF65-F5344CB8AC3E}">
        <p14:creationId xmlns:p14="http://schemas.microsoft.com/office/powerpoint/2010/main" val="394061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8_11_free_energy_change_U">
            <a:extLst>
              <a:ext uri="{FF2B5EF4-FFF2-40B4-BE49-F238E27FC236}">
                <a16:creationId xmlns:a16="http://schemas.microsoft.com/office/drawing/2014/main" id="{41253BF0-5E9E-1C6D-F579-0D92401CC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94"/>
          <a:stretch>
            <a:fillRect/>
          </a:stretch>
        </p:blipFill>
        <p:spPr bwMode="auto">
          <a:xfrm>
            <a:off x="5721611" y="1714833"/>
            <a:ext cx="6900840" cy="4293002"/>
          </a:xfrm>
          <a:prstGeom prst="rect">
            <a:avLst/>
          </a:prstGeom>
          <a:noFill/>
          <a:extLst>
            <a:ext uri="{909E8E84-426E-40DD-AFC4-6F175D3DCCD1}">
              <a14:hiddenFill xmlns:a14="http://schemas.microsoft.com/office/drawing/2010/main">
                <a:solidFill>
                  <a:srgbClr val="FFFFFF"/>
                </a:solidFill>
              </a14:hiddenFill>
            </a:ext>
          </a:extLst>
        </p:spPr>
      </p:pic>
      <p:sp>
        <p:nvSpPr>
          <p:cNvPr id="333826" name="Rectangle 2"/>
          <p:cNvSpPr>
            <a:spLocks noGrp="1" noChangeArrowheads="1"/>
          </p:cNvSpPr>
          <p:nvPr>
            <p:ph type="title" idx="4294967295"/>
          </p:nvPr>
        </p:nvSpPr>
        <p:spPr>
          <a:xfrm>
            <a:off x="3334461" y="172678"/>
            <a:ext cx="7380159" cy="336810"/>
          </a:xfrm>
        </p:spPr>
        <p:txBody>
          <a:bodyPr>
            <a:noAutofit/>
          </a:bodyPr>
          <a:lstStyle/>
          <a:p>
            <a:pPr eaLnBrk="1" hangingPunct="1"/>
            <a:r>
              <a:rPr lang="en-US" sz="2982" dirty="0"/>
              <a:t>How Do Enzymes Increase Rates?</a:t>
            </a:r>
          </a:p>
        </p:txBody>
      </p:sp>
      <p:sp>
        <p:nvSpPr>
          <p:cNvPr id="333827" name="Rectangle 3"/>
          <p:cNvSpPr>
            <a:spLocks noGrp="1" noChangeArrowheads="1"/>
          </p:cNvSpPr>
          <p:nvPr>
            <p:ph type="body" idx="4294967295"/>
          </p:nvPr>
        </p:nvSpPr>
        <p:spPr>
          <a:xfrm>
            <a:off x="167350" y="3578336"/>
            <a:ext cx="5599031" cy="2893069"/>
          </a:xfrm>
        </p:spPr>
        <p:txBody>
          <a:bodyPr>
            <a:noAutofit/>
          </a:bodyPr>
          <a:lstStyle/>
          <a:p>
            <a:pPr>
              <a:spcBef>
                <a:spcPts val="0"/>
              </a:spcBef>
            </a:pPr>
            <a:r>
              <a:rPr lang="en-US" sz="2000" dirty="0"/>
              <a:t>Interactions between the enzyme and the substrate stabilize the </a:t>
            </a:r>
            <a:r>
              <a:rPr lang="en-US" sz="2000" b="1" dirty="0"/>
              <a:t>transition state</a:t>
            </a:r>
            <a:r>
              <a:rPr lang="en-US" sz="2000" dirty="0"/>
              <a:t> (X) and lower the activation energy required for the reaction to proceed. </a:t>
            </a:r>
          </a:p>
          <a:p>
            <a:pPr>
              <a:spcBef>
                <a:spcPts val="0"/>
              </a:spcBef>
            </a:pPr>
            <a:r>
              <a:rPr lang="en-US" sz="2000" dirty="0"/>
              <a:t>Stabilization can include:</a:t>
            </a:r>
          </a:p>
          <a:p>
            <a:pPr lvl="1">
              <a:spcBef>
                <a:spcPts val="0"/>
              </a:spcBef>
            </a:pPr>
            <a:r>
              <a:rPr lang="en-US" sz="2000" dirty="0"/>
              <a:t>Pre- alignment of key groups in the active site, reducing entropy cost of organizing groups.</a:t>
            </a:r>
          </a:p>
          <a:p>
            <a:pPr lvl="1">
              <a:spcBef>
                <a:spcPts val="0"/>
              </a:spcBef>
            </a:pPr>
            <a:r>
              <a:rPr lang="en-US" sz="2000" dirty="0"/>
              <a:t>Direct interactions with just the transition state, e.g. formation of new H-bonds.</a:t>
            </a:r>
          </a:p>
          <a:p>
            <a:pPr>
              <a:spcBef>
                <a:spcPts val="0"/>
              </a:spcBef>
            </a:pPr>
            <a:endParaRPr lang="en-US" sz="2000" dirty="0"/>
          </a:p>
          <a:p>
            <a:pPr>
              <a:spcBef>
                <a:spcPts val="0"/>
              </a:spcBef>
              <a:buNone/>
            </a:pPr>
            <a:endParaRPr lang="en-US" sz="2000" dirty="0"/>
          </a:p>
        </p:txBody>
      </p:sp>
      <p:pic>
        <p:nvPicPr>
          <p:cNvPr id="6" name="Picture 5">
            <a:extLst>
              <a:ext uri="{FF2B5EF4-FFF2-40B4-BE49-F238E27FC236}">
                <a16:creationId xmlns:a16="http://schemas.microsoft.com/office/drawing/2014/main" id="{5098582C-B027-4AB9-9594-0A4155488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542"/>
          <a:stretch/>
        </p:blipFill>
        <p:spPr>
          <a:xfrm>
            <a:off x="6054259" y="4912708"/>
            <a:ext cx="6790583" cy="2036970"/>
          </a:xfrm>
          <a:prstGeom prst="rect">
            <a:avLst/>
          </a:prstGeom>
        </p:spPr>
      </p:pic>
      <p:sp>
        <p:nvSpPr>
          <p:cNvPr id="17" name="TextBox 16">
            <a:extLst>
              <a:ext uri="{FF2B5EF4-FFF2-40B4-BE49-F238E27FC236}">
                <a16:creationId xmlns:a16="http://schemas.microsoft.com/office/drawing/2014/main" id="{656EEDFA-810E-692E-E755-A6C54116B118}"/>
              </a:ext>
            </a:extLst>
          </p:cNvPr>
          <p:cNvSpPr txBox="1"/>
          <p:nvPr/>
        </p:nvSpPr>
        <p:spPr>
          <a:xfrm>
            <a:off x="140368" y="770644"/>
            <a:ext cx="5926002" cy="1631216"/>
          </a:xfrm>
          <a:prstGeom prst="rect">
            <a:avLst/>
          </a:prstGeom>
          <a:noFill/>
        </p:spPr>
        <p:txBody>
          <a:bodyPr wrap="square" rtlCol="0">
            <a:spAutoFit/>
          </a:bodyPr>
          <a:lstStyle/>
          <a:p>
            <a:pPr marL="304324" indent="-304324">
              <a:buFont typeface="Arial" panose="020B0604020202020204" pitchFamily="34" charset="0"/>
              <a:buChar char="•"/>
            </a:pPr>
            <a:r>
              <a:rPr lang="en-US" sz="2000" b="1" dirty="0">
                <a:solidFill>
                  <a:srgbClr val="C00000"/>
                </a:solidFill>
                <a:latin typeface="Arial" panose="020B0604020202020204" pitchFamily="34" charset="0"/>
              </a:rPr>
              <a:t>Transition state </a:t>
            </a:r>
            <a:r>
              <a:rPr lang="en-US" sz="2000" dirty="0">
                <a:latin typeface="Arial" panose="020B0604020202020204" pitchFamily="34" charset="0"/>
              </a:rPr>
              <a:t>= high energy intermediate that occurs during the reaction.</a:t>
            </a:r>
          </a:p>
          <a:p>
            <a:pPr marL="304324" indent="-304324">
              <a:buFont typeface="Arial" panose="020B0604020202020204" pitchFamily="34" charset="0"/>
              <a:buChar char="•"/>
            </a:pPr>
            <a:r>
              <a:rPr lang="en-US" sz="2000" dirty="0">
                <a:latin typeface="Arial" panose="020B0604020202020204" pitchFamily="34" charset="0"/>
              </a:rPr>
              <a:t>Energy barrier is called the activation energy.</a:t>
            </a:r>
          </a:p>
          <a:p>
            <a:pPr marL="304324" indent="-304324">
              <a:buFont typeface="Arial" panose="020B0604020202020204" pitchFamily="34" charset="0"/>
              <a:buChar char="•"/>
            </a:pPr>
            <a:r>
              <a:rPr lang="en-US" sz="2000" dirty="0">
                <a:latin typeface="Arial" panose="020B0604020202020204" pitchFamily="34" charset="0"/>
              </a:rPr>
              <a:t>Rate of product formation depends on the concentration of the transition state.</a:t>
            </a:r>
          </a:p>
        </p:txBody>
      </p:sp>
      <p:sp>
        <p:nvSpPr>
          <p:cNvPr id="20" name="TextBox 19">
            <a:extLst>
              <a:ext uri="{FF2B5EF4-FFF2-40B4-BE49-F238E27FC236}">
                <a16:creationId xmlns:a16="http://schemas.microsoft.com/office/drawing/2014/main" id="{C82A0ED8-7EB5-5897-7D06-5B7445226025}"/>
              </a:ext>
            </a:extLst>
          </p:cNvPr>
          <p:cNvSpPr txBox="1"/>
          <p:nvPr/>
        </p:nvSpPr>
        <p:spPr>
          <a:xfrm>
            <a:off x="416593" y="3067586"/>
            <a:ext cx="3494867" cy="400110"/>
          </a:xfrm>
          <a:prstGeom prst="rect">
            <a:avLst/>
          </a:prstGeom>
          <a:noFill/>
        </p:spPr>
        <p:txBody>
          <a:bodyPr wrap="none" rtlCol="0">
            <a:spAutoFit/>
          </a:bodyPr>
          <a:lstStyle/>
          <a:p>
            <a:r>
              <a:rPr lang="en-US" sz="2000" dirty="0">
                <a:solidFill>
                  <a:srgbClr val="FF0000"/>
                </a:solidFill>
                <a:latin typeface="Arial" panose="020B0604020202020204" pitchFamily="34" charset="0"/>
              </a:rPr>
              <a:t>Higher [EX] = Faster reaction</a:t>
            </a:r>
          </a:p>
        </p:txBody>
      </p:sp>
      <p:sp>
        <p:nvSpPr>
          <p:cNvPr id="22" name="TextBox 21">
            <a:extLst>
              <a:ext uri="{FF2B5EF4-FFF2-40B4-BE49-F238E27FC236}">
                <a16:creationId xmlns:a16="http://schemas.microsoft.com/office/drawing/2014/main" id="{37799662-59F3-9322-1550-D57C5D59FE9E}"/>
              </a:ext>
            </a:extLst>
          </p:cNvPr>
          <p:cNvSpPr txBox="1"/>
          <p:nvPr/>
        </p:nvSpPr>
        <p:spPr>
          <a:xfrm>
            <a:off x="446703" y="2512500"/>
            <a:ext cx="3126564" cy="400110"/>
          </a:xfrm>
          <a:prstGeom prst="rect">
            <a:avLst/>
          </a:prstGeom>
          <a:noFill/>
        </p:spPr>
        <p:txBody>
          <a:bodyPr wrap="square" rtlCol="0">
            <a:spAutoFit/>
          </a:bodyPr>
          <a:lstStyle/>
          <a:p>
            <a:r>
              <a:rPr lang="en-US" sz="2000" dirty="0">
                <a:solidFill>
                  <a:srgbClr val="FF0000"/>
                </a:solidFill>
                <a:latin typeface="Arial" panose="020B0604020202020204" pitchFamily="34" charset="0"/>
              </a:rPr>
              <a:t>Low [X] =  Slow reaction</a:t>
            </a:r>
          </a:p>
        </p:txBody>
      </p:sp>
      <p:sp>
        <p:nvSpPr>
          <p:cNvPr id="23" name="TextBox 22">
            <a:extLst>
              <a:ext uri="{FF2B5EF4-FFF2-40B4-BE49-F238E27FC236}">
                <a16:creationId xmlns:a16="http://schemas.microsoft.com/office/drawing/2014/main" id="{626CDC6D-EF9C-7EF9-9A20-CEA58768A1E7}"/>
              </a:ext>
            </a:extLst>
          </p:cNvPr>
          <p:cNvSpPr txBox="1"/>
          <p:nvPr/>
        </p:nvSpPr>
        <p:spPr>
          <a:xfrm>
            <a:off x="9305315" y="2983447"/>
            <a:ext cx="1409305" cy="723916"/>
          </a:xfrm>
          <a:prstGeom prst="rect">
            <a:avLst/>
          </a:prstGeom>
          <a:solidFill>
            <a:schemeClr val="bg1">
              <a:lumMod val="95000"/>
            </a:schemeClr>
          </a:solidFill>
        </p:spPr>
        <p:txBody>
          <a:bodyPr wrap="square" rtlCol="0">
            <a:spAutoFit/>
          </a:bodyPr>
          <a:lstStyle/>
          <a:p>
            <a:r>
              <a:rPr lang="en-US" sz="2000" dirty="0">
                <a:latin typeface="Arial" panose="020B0604020202020204" pitchFamily="34" charset="0"/>
              </a:rPr>
              <a:t>Activation Energy</a:t>
            </a:r>
          </a:p>
        </p:txBody>
      </p:sp>
      <p:grpSp>
        <p:nvGrpSpPr>
          <p:cNvPr id="9" name="Group 8">
            <a:extLst>
              <a:ext uri="{FF2B5EF4-FFF2-40B4-BE49-F238E27FC236}">
                <a16:creationId xmlns:a16="http://schemas.microsoft.com/office/drawing/2014/main" id="{AD928D77-1525-2605-06AB-B2B7B25417A9}"/>
              </a:ext>
            </a:extLst>
          </p:cNvPr>
          <p:cNvGrpSpPr/>
          <p:nvPr/>
        </p:nvGrpSpPr>
        <p:grpSpPr>
          <a:xfrm>
            <a:off x="6495352" y="2465163"/>
            <a:ext cx="1133644" cy="1118382"/>
            <a:chOff x="6099068" y="2138790"/>
            <a:chExt cx="1064480" cy="1050150"/>
          </a:xfrm>
        </p:grpSpPr>
        <p:sp>
          <p:nvSpPr>
            <p:cNvPr id="5" name="TextBox 4">
              <a:extLst>
                <a:ext uri="{FF2B5EF4-FFF2-40B4-BE49-F238E27FC236}">
                  <a16:creationId xmlns:a16="http://schemas.microsoft.com/office/drawing/2014/main" id="{DA0EE9A3-0FE1-A662-4F75-6FD761B1BD3B}"/>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8" name="TextBox 7">
              <a:extLst>
                <a:ext uri="{FF2B5EF4-FFF2-40B4-BE49-F238E27FC236}">
                  <a16:creationId xmlns:a16="http://schemas.microsoft.com/office/drawing/2014/main" id="{39A541DE-B55E-7A0A-E309-804FE4223666}"/>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grpSp>
        <p:nvGrpSpPr>
          <p:cNvPr id="10" name="Group 9">
            <a:extLst>
              <a:ext uri="{FF2B5EF4-FFF2-40B4-BE49-F238E27FC236}">
                <a16:creationId xmlns:a16="http://schemas.microsoft.com/office/drawing/2014/main" id="{1ED6D5A2-160F-33C5-528D-5AE24FB3D788}"/>
              </a:ext>
            </a:extLst>
          </p:cNvPr>
          <p:cNvGrpSpPr/>
          <p:nvPr/>
        </p:nvGrpSpPr>
        <p:grpSpPr>
          <a:xfrm>
            <a:off x="8819700" y="606777"/>
            <a:ext cx="1133644" cy="1118382"/>
            <a:chOff x="6099068" y="2138790"/>
            <a:chExt cx="1064480" cy="1050150"/>
          </a:xfrm>
        </p:grpSpPr>
        <p:sp>
          <p:nvSpPr>
            <p:cNvPr id="11" name="TextBox 10">
              <a:extLst>
                <a:ext uri="{FF2B5EF4-FFF2-40B4-BE49-F238E27FC236}">
                  <a16:creationId xmlns:a16="http://schemas.microsoft.com/office/drawing/2014/main" id="{20606B31-F5A9-4A28-CC9A-21B3CC864367}"/>
                </a:ext>
              </a:extLst>
            </p:cNvPr>
            <p:cNvSpPr txBox="1"/>
            <p:nvPr/>
          </p:nvSpPr>
          <p:spPr>
            <a:xfrm>
              <a:off x="6099068" y="2138790"/>
              <a:ext cx="1064480" cy="383225"/>
            </a:xfrm>
            <a:prstGeom prst="rect">
              <a:avLst/>
            </a:prstGeom>
            <a:solidFill>
              <a:schemeClr val="accent4">
                <a:lumMod val="40000"/>
                <a:lumOff val="60000"/>
              </a:schemeClr>
            </a:solidFill>
          </p:spPr>
          <p:txBody>
            <a:bodyPr wrap="none" rtlCol="0">
              <a:spAutoFit/>
            </a:bodyPr>
            <a:lstStyle/>
            <a:p>
              <a:r>
                <a:rPr lang="en-US" sz="2052" dirty="0">
                  <a:latin typeface="Arial" panose="020B0604020202020204" pitchFamily="34" charset="0"/>
                </a:rPr>
                <a:t>Enzyme</a:t>
              </a:r>
            </a:p>
          </p:txBody>
        </p:sp>
        <p:sp>
          <p:nvSpPr>
            <p:cNvPr id="12" name="TextBox 11">
              <a:extLst>
                <a:ext uri="{FF2B5EF4-FFF2-40B4-BE49-F238E27FC236}">
                  <a16:creationId xmlns:a16="http://schemas.microsoft.com/office/drawing/2014/main" id="{3F0C4FA2-FD89-190E-6AB2-6EC14666831A}"/>
                </a:ext>
              </a:extLst>
            </p:cNvPr>
            <p:cNvSpPr txBox="1"/>
            <p:nvPr/>
          </p:nvSpPr>
          <p:spPr>
            <a:xfrm>
              <a:off x="6269449" y="2423333"/>
              <a:ext cx="320909" cy="765607"/>
            </a:xfrm>
            <a:prstGeom prst="rect">
              <a:avLst/>
            </a:prstGeom>
            <a:noFill/>
          </p:spPr>
          <p:txBody>
            <a:bodyPr wrap="none" rtlCol="0">
              <a:spAutoFit/>
            </a:bodyPr>
            <a:lstStyle/>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N</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a:t>
              </a:r>
            </a:p>
            <a:p>
              <a:pPr algn="ctr">
                <a:lnSpc>
                  <a:spcPts val="1385"/>
                </a:lnSpc>
              </a:pPr>
              <a:r>
                <a:rPr lang="en-US" sz="1704" b="1" dirty="0">
                  <a:solidFill>
                    <a:srgbClr val="7030A0"/>
                  </a:solidFill>
                  <a:latin typeface="Arial" panose="020B0604020202020204" pitchFamily="34" charset="0"/>
                  <a:cs typeface="Arial" panose="020B0604020202020204" pitchFamily="34" charset="0"/>
                </a:rPr>
                <a:t>H</a:t>
              </a:r>
            </a:p>
          </p:txBody>
        </p:sp>
      </p:grpSp>
      <p:sp>
        <p:nvSpPr>
          <p:cNvPr id="14" name="TextBox 13">
            <a:extLst>
              <a:ext uri="{FF2B5EF4-FFF2-40B4-BE49-F238E27FC236}">
                <a16:creationId xmlns:a16="http://schemas.microsoft.com/office/drawing/2014/main" id="{74EC7F25-A9F4-469A-0988-76F86EDCFB3E}"/>
              </a:ext>
            </a:extLst>
          </p:cNvPr>
          <p:cNvSpPr txBox="1"/>
          <p:nvPr/>
        </p:nvSpPr>
        <p:spPr>
          <a:xfrm>
            <a:off x="10073481" y="1634190"/>
            <a:ext cx="1702493" cy="923330"/>
          </a:xfrm>
          <a:prstGeom prst="rect">
            <a:avLst/>
          </a:prstGeom>
          <a:noFill/>
        </p:spPr>
        <p:txBody>
          <a:bodyPr wrap="square" rtlCol="0">
            <a:spAutoFit/>
          </a:bodyPr>
          <a:lstStyle/>
          <a:p>
            <a:r>
              <a:rPr lang="en-US" sz="1800" b="1" i="1" dirty="0">
                <a:latin typeface="Arial" panose="020B0604020202020204" pitchFamily="34" charset="0"/>
              </a:rPr>
              <a:t>B – contains H-bond acceptor</a:t>
            </a:r>
          </a:p>
        </p:txBody>
      </p:sp>
      <p:sp>
        <p:nvSpPr>
          <p:cNvPr id="7" name="Date Placeholder 6">
            <a:extLst>
              <a:ext uri="{FF2B5EF4-FFF2-40B4-BE49-F238E27FC236}">
                <a16:creationId xmlns:a16="http://schemas.microsoft.com/office/drawing/2014/main" id="{E4C8CD8B-4910-C4E5-07D9-629D9664B77E}"/>
              </a:ext>
            </a:extLst>
          </p:cNvPr>
          <p:cNvSpPr>
            <a:spLocks noGrp="1"/>
          </p:cNvSpPr>
          <p:nvPr>
            <p:ph type="dt" sz="half" idx="10"/>
          </p:nvPr>
        </p:nvSpPr>
        <p:spPr/>
        <p:txBody>
          <a:bodyPr/>
          <a:lstStyle/>
          <a:p>
            <a:fld id="{6E960D49-0190-422F-943B-0FEBE1FF822D}" type="datetime1">
              <a:rPr lang="en-US" smtClean="0"/>
              <a:t>1/25/2025</a:t>
            </a:fld>
            <a:endParaRPr lang="en-US"/>
          </a:p>
        </p:txBody>
      </p:sp>
      <p:sp>
        <p:nvSpPr>
          <p:cNvPr id="15" name="Footer Placeholder 14">
            <a:extLst>
              <a:ext uri="{FF2B5EF4-FFF2-40B4-BE49-F238E27FC236}">
                <a16:creationId xmlns:a16="http://schemas.microsoft.com/office/drawing/2014/main" id="{CDB80AC4-5267-5CD5-EC36-B81F36253725}"/>
              </a:ext>
            </a:extLst>
          </p:cNvPr>
          <p:cNvSpPr>
            <a:spLocks noGrp="1"/>
          </p:cNvSpPr>
          <p:nvPr>
            <p:ph type="ftr" sz="quarter" idx="11"/>
          </p:nvPr>
        </p:nvSpPr>
        <p:spPr/>
        <p:txBody>
          <a:bodyPr/>
          <a:lstStyle/>
          <a:p>
            <a:r>
              <a:rPr lang="en-US"/>
              <a:t>Drugs and Disease Spring 2025 - Lecture 3</a:t>
            </a:r>
          </a:p>
        </p:txBody>
      </p:sp>
      <p:sp>
        <p:nvSpPr>
          <p:cNvPr id="16" name="Slide Number Placeholder 15">
            <a:extLst>
              <a:ext uri="{FF2B5EF4-FFF2-40B4-BE49-F238E27FC236}">
                <a16:creationId xmlns:a16="http://schemas.microsoft.com/office/drawing/2014/main" id="{7BBF43BD-F062-F26D-2AE7-22428F226830}"/>
              </a:ext>
            </a:extLst>
          </p:cNvPr>
          <p:cNvSpPr>
            <a:spLocks noGrp="1"/>
          </p:cNvSpPr>
          <p:nvPr>
            <p:ph type="sldNum" sz="quarter" idx="12"/>
          </p:nvPr>
        </p:nvSpPr>
        <p:spPr/>
        <p:txBody>
          <a:bodyPr/>
          <a:lstStyle/>
          <a:p>
            <a:fld id="{DC3BB032-4020-48F4-953B-341806DC4A2B}" type="slidenum">
              <a:rPr lang="en-US" smtClean="0"/>
              <a:t>16</a:t>
            </a:fld>
            <a:endParaRPr lang="en-US"/>
          </a:p>
        </p:txBody>
      </p:sp>
      <p:sp>
        <p:nvSpPr>
          <p:cNvPr id="2" name="Rectangle 1">
            <a:extLst>
              <a:ext uri="{FF2B5EF4-FFF2-40B4-BE49-F238E27FC236}">
                <a16:creationId xmlns:a16="http://schemas.microsoft.com/office/drawing/2014/main" id="{F5CF9E31-FA7C-96D0-5521-9029B41F23D5}"/>
              </a:ext>
            </a:extLst>
          </p:cNvPr>
          <p:cNvSpPr/>
          <p:nvPr/>
        </p:nvSpPr>
        <p:spPr>
          <a:xfrm>
            <a:off x="9001151" y="4313237"/>
            <a:ext cx="386530" cy="5994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0E2B43B5-DFF6-F765-0472-2BE1F97B099B}"/>
                  </a:ext>
                </a:extLst>
              </p14:cNvPr>
              <p14:cNvContentPartPr/>
              <p14:nvPr/>
            </p14:nvContentPartPr>
            <p14:xfrm>
              <a:off x="502038" y="920773"/>
              <a:ext cx="1799640" cy="69480"/>
            </p14:xfrm>
          </p:contentPart>
        </mc:Choice>
        <mc:Fallback>
          <p:pic>
            <p:nvPicPr>
              <p:cNvPr id="3" name="Ink 2">
                <a:extLst>
                  <a:ext uri="{FF2B5EF4-FFF2-40B4-BE49-F238E27FC236}">
                    <a16:creationId xmlns:a16="http://schemas.microsoft.com/office/drawing/2014/main" id="{0E2B43B5-DFF6-F765-0472-2BE1F97B099B}"/>
                  </a:ext>
                </a:extLst>
              </p:cNvPr>
              <p:cNvPicPr/>
              <p:nvPr/>
            </p:nvPicPr>
            <p:blipFill>
              <a:blip r:embed="rId6"/>
              <a:stretch>
                <a:fillRect/>
              </a:stretch>
            </p:blipFill>
            <p:spPr>
              <a:xfrm>
                <a:off x="430038" y="776773"/>
                <a:ext cx="194328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181F5135-4727-747D-FC16-3626AC7EF4EE}"/>
                  </a:ext>
                </a:extLst>
              </p14:cNvPr>
              <p14:cNvContentPartPr/>
              <p14:nvPr/>
            </p14:nvContentPartPr>
            <p14:xfrm>
              <a:off x="2754918" y="951733"/>
              <a:ext cx="2645280" cy="155160"/>
            </p14:xfrm>
          </p:contentPart>
        </mc:Choice>
        <mc:Fallback>
          <p:pic>
            <p:nvPicPr>
              <p:cNvPr id="4" name="Ink 3">
                <a:extLst>
                  <a:ext uri="{FF2B5EF4-FFF2-40B4-BE49-F238E27FC236}">
                    <a16:creationId xmlns:a16="http://schemas.microsoft.com/office/drawing/2014/main" id="{181F5135-4727-747D-FC16-3626AC7EF4EE}"/>
                  </a:ext>
                </a:extLst>
              </p:cNvPr>
              <p:cNvPicPr/>
              <p:nvPr/>
            </p:nvPicPr>
            <p:blipFill>
              <a:blip r:embed="rId8"/>
              <a:stretch>
                <a:fillRect/>
              </a:stretch>
            </p:blipFill>
            <p:spPr>
              <a:xfrm>
                <a:off x="2683278" y="808093"/>
                <a:ext cx="2788920" cy="442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8" name="Ink 17">
                <a:extLst>
                  <a:ext uri="{FF2B5EF4-FFF2-40B4-BE49-F238E27FC236}">
                    <a16:creationId xmlns:a16="http://schemas.microsoft.com/office/drawing/2014/main" id="{747633E6-FF2A-C181-3C10-E899362434EB}"/>
                  </a:ext>
                </a:extLst>
              </p14:cNvPr>
              <p14:cNvContentPartPr/>
              <p14:nvPr/>
            </p14:nvContentPartPr>
            <p14:xfrm>
              <a:off x="662598" y="1244413"/>
              <a:ext cx="2934360" cy="96840"/>
            </p14:xfrm>
          </p:contentPart>
        </mc:Choice>
        <mc:Fallback>
          <p:pic>
            <p:nvPicPr>
              <p:cNvPr id="18" name="Ink 17">
                <a:extLst>
                  <a:ext uri="{FF2B5EF4-FFF2-40B4-BE49-F238E27FC236}">
                    <a16:creationId xmlns:a16="http://schemas.microsoft.com/office/drawing/2014/main" id="{747633E6-FF2A-C181-3C10-E899362434EB}"/>
                  </a:ext>
                </a:extLst>
              </p:cNvPr>
              <p:cNvPicPr/>
              <p:nvPr/>
            </p:nvPicPr>
            <p:blipFill>
              <a:blip r:embed="rId10"/>
              <a:stretch>
                <a:fillRect/>
              </a:stretch>
            </p:blipFill>
            <p:spPr>
              <a:xfrm>
                <a:off x="590598" y="1100413"/>
                <a:ext cx="3078000" cy="384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5" name="Ink 24">
                <a:extLst>
                  <a:ext uri="{FF2B5EF4-FFF2-40B4-BE49-F238E27FC236}">
                    <a16:creationId xmlns:a16="http://schemas.microsoft.com/office/drawing/2014/main" id="{8C263430-92B8-3876-10A1-B82476510DF5}"/>
                  </a:ext>
                </a:extLst>
              </p14:cNvPr>
              <p14:cNvContentPartPr/>
              <p14:nvPr/>
            </p14:nvContentPartPr>
            <p14:xfrm>
              <a:off x="7126758" y="4161493"/>
              <a:ext cx="71640" cy="29520"/>
            </p14:xfrm>
          </p:contentPart>
        </mc:Choice>
        <mc:Fallback>
          <p:pic>
            <p:nvPicPr>
              <p:cNvPr id="25" name="Ink 24">
                <a:extLst>
                  <a:ext uri="{FF2B5EF4-FFF2-40B4-BE49-F238E27FC236}">
                    <a16:creationId xmlns:a16="http://schemas.microsoft.com/office/drawing/2014/main" id="{8C263430-92B8-3876-10A1-B82476510DF5}"/>
                  </a:ext>
                </a:extLst>
              </p:cNvPr>
              <p:cNvPicPr/>
              <p:nvPr/>
            </p:nvPicPr>
            <p:blipFill>
              <a:blip r:embed="rId12"/>
              <a:stretch>
                <a:fillRect/>
              </a:stretch>
            </p:blipFill>
            <p:spPr>
              <a:xfrm>
                <a:off x="7118118" y="4152493"/>
                <a:ext cx="8928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33850" name="Ink 333849">
                <a:extLst>
                  <a:ext uri="{FF2B5EF4-FFF2-40B4-BE49-F238E27FC236}">
                    <a16:creationId xmlns:a16="http://schemas.microsoft.com/office/drawing/2014/main" id="{909F6855-5F17-473A-AF80-B4FAF294FCAF}"/>
                  </a:ext>
                </a:extLst>
              </p14:cNvPr>
              <p14:cNvContentPartPr/>
              <p14:nvPr/>
            </p14:nvContentPartPr>
            <p14:xfrm>
              <a:off x="7178598" y="3506653"/>
              <a:ext cx="242280" cy="114120"/>
            </p14:xfrm>
          </p:contentPart>
        </mc:Choice>
        <mc:Fallback>
          <p:pic>
            <p:nvPicPr>
              <p:cNvPr id="333850" name="Ink 333849">
                <a:extLst>
                  <a:ext uri="{FF2B5EF4-FFF2-40B4-BE49-F238E27FC236}">
                    <a16:creationId xmlns:a16="http://schemas.microsoft.com/office/drawing/2014/main" id="{909F6855-5F17-473A-AF80-B4FAF294FCAF}"/>
                  </a:ext>
                </a:extLst>
              </p:cNvPr>
              <p:cNvPicPr/>
              <p:nvPr/>
            </p:nvPicPr>
            <p:blipFill>
              <a:blip r:embed="rId14"/>
              <a:stretch>
                <a:fillRect/>
              </a:stretch>
            </p:blipFill>
            <p:spPr>
              <a:xfrm>
                <a:off x="7169958" y="3497653"/>
                <a:ext cx="2599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33852" name="Ink 333851">
                <a:extLst>
                  <a:ext uri="{FF2B5EF4-FFF2-40B4-BE49-F238E27FC236}">
                    <a16:creationId xmlns:a16="http://schemas.microsoft.com/office/drawing/2014/main" id="{D545644C-2B0C-DD2B-524A-4977CB1E8940}"/>
                  </a:ext>
                </a:extLst>
              </p14:cNvPr>
              <p14:cNvContentPartPr/>
              <p14:nvPr/>
            </p14:nvContentPartPr>
            <p14:xfrm>
              <a:off x="9115758" y="2398573"/>
              <a:ext cx="118080" cy="16200"/>
            </p14:xfrm>
          </p:contentPart>
        </mc:Choice>
        <mc:Fallback>
          <p:pic>
            <p:nvPicPr>
              <p:cNvPr id="333852" name="Ink 333851">
                <a:extLst>
                  <a:ext uri="{FF2B5EF4-FFF2-40B4-BE49-F238E27FC236}">
                    <a16:creationId xmlns:a16="http://schemas.microsoft.com/office/drawing/2014/main" id="{D545644C-2B0C-DD2B-524A-4977CB1E8940}"/>
                  </a:ext>
                </a:extLst>
              </p:cNvPr>
              <p:cNvPicPr/>
              <p:nvPr/>
            </p:nvPicPr>
            <p:blipFill>
              <a:blip r:embed="rId16"/>
              <a:stretch>
                <a:fillRect/>
              </a:stretch>
            </p:blipFill>
            <p:spPr>
              <a:xfrm>
                <a:off x="9107118" y="2389573"/>
                <a:ext cx="135720" cy="33840"/>
              </a:xfrm>
              <a:prstGeom prst="rect">
                <a:avLst/>
              </a:prstGeom>
            </p:spPr>
          </p:pic>
        </mc:Fallback>
      </mc:AlternateContent>
      <p:grpSp>
        <p:nvGrpSpPr>
          <p:cNvPr id="333868" name="Group 333867">
            <a:extLst>
              <a:ext uri="{FF2B5EF4-FFF2-40B4-BE49-F238E27FC236}">
                <a16:creationId xmlns:a16="http://schemas.microsoft.com/office/drawing/2014/main" id="{B56BCF39-987E-601E-CC84-AC868C1E3708}"/>
              </a:ext>
            </a:extLst>
          </p:cNvPr>
          <p:cNvGrpSpPr/>
          <p:nvPr/>
        </p:nvGrpSpPr>
        <p:grpSpPr>
          <a:xfrm>
            <a:off x="9381798" y="93133"/>
            <a:ext cx="2886480" cy="1680840"/>
            <a:chOff x="9381798" y="93133"/>
            <a:chExt cx="2886480" cy="1680840"/>
          </a:xfrm>
        </p:grpSpPr>
        <mc:AlternateContent xmlns:mc="http://schemas.openxmlformats.org/markup-compatibility/2006">
          <mc:Choice xmlns:p14="http://schemas.microsoft.com/office/powerpoint/2010/main" Requires="p14">
            <p:contentPart p14:bwMode="auto" r:id="rId17">
              <p14:nvContentPartPr>
                <p14:cNvPr id="333833" name="Ink 333832">
                  <a:extLst>
                    <a:ext uri="{FF2B5EF4-FFF2-40B4-BE49-F238E27FC236}">
                      <a16:creationId xmlns:a16="http://schemas.microsoft.com/office/drawing/2014/main" id="{87B643FF-2CBC-56C1-1EF4-E4EE9E8633A4}"/>
                    </a:ext>
                  </a:extLst>
                </p14:cNvPr>
                <p14:cNvContentPartPr/>
                <p14:nvPr/>
              </p14:nvContentPartPr>
              <p14:xfrm>
                <a:off x="11215638" y="438373"/>
                <a:ext cx="33120" cy="258840"/>
              </p14:xfrm>
            </p:contentPart>
          </mc:Choice>
          <mc:Fallback>
            <p:pic>
              <p:nvPicPr>
                <p:cNvPr id="333833" name="Ink 333832">
                  <a:extLst>
                    <a:ext uri="{FF2B5EF4-FFF2-40B4-BE49-F238E27FC236}">
                      <a16:creationId xmlns:a16="http://schemas.microsoft.com/office/drawing/2014/main" id="{87B643FF-2CBC-56C1-1EF4-E4EE9E8633A4}"/>
                    </a:ext>
                  </a:extLst>
                </p:cNvPr>
                <p:cNvPicPr/>
                <p:nvPr/>
              </p:nvPicPr>
              <p:blipFill>
                <a:blip r:embed="rId18"/>
                <a:stretch>
                  <a:fillRect/>
                </a:stretch>
              </p:blipFill>
              <p:spPr>
                <a:xfrm>
                  <a:off x="11206998" y="429733"/>
                  <a:ext cx="5076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33834" name="Ink 333833">
                  <a:extLst>
                    <a:ext uri="{FF2B5EF4-FFF2-40B4-BE49-F238E27FC236}">
                      <a16:creationId xmlns:a16="http://schemas.microsoft.com/office/drawing/2014/main" id="{6EC69043-BEE9-45F6-51B0-616F29D6E74F}"/>
                    </a:ext>
                  </a:extLst>
                </p14:cNvPr>
                <p14:cNvContentPartPr/>
                <p14:nvPr/>
              </p14:nvContentPartPr>
              <p14:xfrm>
                <a:off x="11102238" y="497413"/>
                <a:ext cx="322920" cy="153720"/>
              </p14:xfrm>
            </p:contentPart>
          </mc:Choice>
          <mc:Fallback>
            <p:pic>
              <p:nvPicPr>
                <p:cNvPr id="333834" name="Ink 333833">
                  <a:extLst>
                    <a:ext uri="{FF2B5EF4-FFF2-40B4-BE49-F238E27FC236}">
                      <a16:creationId xmlns:a16="http://schemas.microsoft.com/office/drawing/2014/main" id="{6EC69043-BEE9-45F6-51B0-616F29D6E74F}"/>
                    </a:ext>
                  </a:extLst>
                </p:cNvPr>
                <p:cNvPicPr/>
                <p:nvPr/>
              </p:nvPicPr>
              <p:blipFill>
                <a:blip r:embed="rId20"/>
                <a:stretch>
                  <a:fillRect/>
                </a:stretch>
              </p:blipFill>
              <p:spPr>
                <a:xfrm>
                  <a:off x="11093238" y="488773"/>
                  <a:ext cx="34056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33835" name="Ink 333834">
                  <a:extLst>
                    <a:ext uri="{FF2B5EF4-FFF2-40B4-BE49-F238E27FC236}">
                      <a16:creationId xmlns:a16="http://schemas.microsoft.com/office/drawing/2014/main" id="{E599E3D3-B1BB-8E35-0250-D403CE0B1193}"/>
                    </a:ext>
                  </a:extLst>
                </p14:cNvPr>
                <p14:cNvContentPartPr/>
                <p14:nvPr/>
              </p14:nvContentPartPr>
              <p14:xfrm>
                <a:off x="11450358" y="376813"/>
                <a:ext cx="403200" cy="186120"/>
              </p14:xfrm>
            </p:contentPart>
          </mc:Choice>
          <mc:Fallback>
            <p:pic>
              <p:nvPicPr>
                <p:cNvPr id="333835" name="Ink 333834">
                  <a:extLst>
                    <a:ext uri="{FF2B5EF4-FFF2-40B4-BE49-F238E27FC236}">
                      <a16:creationId xmlns:a16="http://schemas.microsoft.com/office/drawing/2014/main" id="{E599E3D3-B1BB-8E35-0250-D403CE0B1193}"/>
                    </a:ext>
                  </a:extLst>
                </p:cNvPr>
                <p:cNvPicPr/>
                <p:nvPr/>
              </p:nvPicPr>
              <p:blipFill>
                <a:blip r:embed="rId22"/>
                <a:stretch>
                  <a:fillRect/>
                </a:stretch>
              </p:blipFill>
              <p:spPr>
                <a:xfrm>
                  <a:off x="11441718" y="368173"/>
                  <a:ext cx="42084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33836" name="Ink 333835">
                  <a:extLst>
                    <a:ext uri="{FF2B5EF4-FFF2-40B4-BE49-F238E27FC236}">
                      <a16:creationId xmlns:a16="http://schemas.microsoft.com/office/drawing/2014/main" id="{581A3A26-7901-98C2-CA8D-C64DE9928F3A}"/>
                    </a:ext>
                  </a:extLst>
                </p14:cNvPr>
                <p14:cNvContentPartPr/>
                <p14:nvPr/>
              </p14:nvContentPartPr>
              <p14:xfrm>
                <a:off x="11835198" y="189613"/>
                <a:ext cx="130680" cy="183960"/>
              </p14:xfrm>
            </p:contentPart>
          </mc:Choice>
          <mc:Fallback>
            <p:pic>
              <p:nvPicPr>
                <p:cNvPr id="333836" name="Ink 333835">
                  <a:extLst>
                    <a:ext uri="{FF2B5EF4-FFF2-40B4-BE49-F238E27FC236}">
                      <a16:creationId xmlns:a16="http://schemas.microsoft.com/office/drawing/2014/main" id="{581A3A26-7901-98C2-CA8D-C64DE9928F3A}"/>
                    </a:ext>
                  </a:extLst>
                </p:cNvPr>
                <p:cNvPicPr/>
                <p:nvPr/>
              </p:nvPicPr>
              <p:blipFill>
                <a:blip r:embed="rId24"/>
                <a:stretch>
                  <a:fillRect/>
                </a:stretch>
              </p:blipFill>
              <p:spPr>
                <a:xfrm>
                  <a:off x="11826198" y="180613"/>
                  <a:ext cx="14832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33837" name="Ink 333836">
                  <a:extLst>
                    <a:ext uri="{FF2B5EF4-FFF2-40B4-BE49-F238E27FC236}">
                      <a16:creationId xmlns:a16="http://schemas.microsoft.com/office/drawing/2014/main" id="{2E63E37B-12E9-90F9-EDEA-D14522061FB4}"/>
                    </a:ext>
                  </a:extLst>
                </p14:cNvPr>
                <p14:cNvContentPartPr/>
                <p14:nvPr/>
              </p14:nvContentPartPr>
              <p14:xfrm>
                <a:off x="11917638" y="268813"/>
                <a:ext cx="134640" cy="74880"/>
              </p14:xfrm>
            </p:contentPart>
          </mc:Choice>
          <mc:Fallback>
            <p:pic>
              <p:nvPicPr>
                <p:cNvPr id="333837" name="Ink 333836">
                  <a:extLst>
                    <a:ext uri="{FF2B5EF4-FFF2-40B4-BE49-F238E27FC236}">
                      <a16:creationId xmlns:a16="http://schemas.microsoft.com/office/drawing/2014/main" id="{2E63E37B-12E9-90F9-EDEA-D14522061FB4}"/>
                    </a:ext>
                  </a:extLst>
                </p:cNvPr>
                <p:cNvPicPr/>
                <p:nvPr/>
              </p:nvPicPr>
              <p:blipFill>
                <a:blip r:embed="rId26"/>
                <a:stretch>
                  <a:fillRect/>
                </a:stretch>
              </p:blipFill>
              <p:spPr>
                <a:xfrm>
                  <a:off x="11908638" y="260173"/>
                  <a:ext cx="1522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33838" name="Ink 333837">
                  <a:extLst>
                    <a:ext uri="{FF2B5EF4-FFF2-40B4-BE49-F238E27FC236}">
                      <a16:creationId xmlns:a16="http://schemas.microsoft.com/office/drawing/2014/main" id="{767B92EE-37ED-9BEA-25DB-5B7B8D335E58}"/>
                    </a:ext>
                  </a:extLst>
                </p14:cNvPr>
                <p14:cNvContentPartPr/>
                <p14:nvPr/>
              </p14:nvContentPartPr>
              <p14:xfrm>
                <a:off x="12051558" y="226333"/>
                <a:ext cx="34200" cy="7920"/>
              </p14:xfrm>
            </p:contentPart>
          </mc:Choice>
          <mc:Fallback>
            <p:pic>
              <p:nvPicPr>
                <p:cNvPr id="333838" name="Ink 333837">
                  <a:extLst>
                    <a:ext uri="{FF2B5EF4-FFF2-40B4-BE49-F238E27FC236}">
                      <a16:creationId xmlns:a16="http://schemas.microsoft.com/office/drawing/2014/main" id="{767B92EE-37ED-9BEA-25DB-5B7B8D335E58}"/>
                    </a:ext>
                  </a:extLst>
                </p:cNvPr>
                <p:cNvPicPr/>
                <p:nvPr/>
              </p:nvPicPr>
              <p:blipFill>
                <a:blip r:embed="rId28"/>
                <a:stretch>
                  <a:fillRect/>
                </a:stretch>
              </p:blipFill>
              <p:spPr>
                <a:xfrm>
                  <a:off x="12042918" y="217693"/>
                  <a:ext cx="5184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33839" name="Ink 333838">
                  <a:extLst>
                    <a:ext uri="{FF2B5EF4-FFF2-40B4-BE49-F238E27FC236}">
                      <a16:creationId xmlns:a16="http://schemas.microsoft.com/office/drawing/2014/main" id="{3C27155C-7857-B8EB-52DA-DFEABC439D84}"/>
                    </a:ext>
                  </a:extLst>
                </p14:cNvPr>
                <p14:cNvContentPartPr/>
                <p14:nvPr/>
              </p14:nvContentPartPr>
              <p14:xfrm>
                <a:off x="12117798" y="228853"/>
                <a:ext cx="150480" cy="88560"/>
              </p14:xfrm>
            </p:contentPart>
          </mc:Choice>
          <mc:Fallback>
            <p:pic>
              <p:nvPicPr>
                <p:cNvPr id="333839" name="Ink 333838">
                  <a:extLst>
                    <a:ext uri="{FF2B5EF4-FFF2-40B4-BE49-F238E27FC236}">
                      <a16:creationId xmlns:a16="http://schemas.microsoft.com/office/drawing/2014/main" id="{3C27155C-7857-B8EB-52DA-DFEABC439D84}"/>
                    </a:ext>
                  </a:extLst>
                </p:cNvPr>
                <p:cNvPicPr/>
                <p:nvPr/>
              </p:nvPicPr>
              <p:blipFill>
                <a:blip r:embed="rId30"/>
                <a:stretch>
                  <a:fillRect/>
                </a:stretch>
              </p:blipFill>
              <p:spPr>
                <a:xfrm>
                  <a:off x="12108798" y="219853"/>
                  <a:ext cx="16812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33840" name="Ink 333839">
                  <a:extLst>
                    <a:ext uri="{FF2B5EF4-FFF2-40B4-BE49-F238E27FC236}">
                      <a16:creationId xmlns:a16="http://schemas.microsoft.com/office/drawing/2014/main" id="{510D81BA-C6E4-EC05-D7FD-8D4E1FFD95F5}"/>
                    </a:ext>
                  </a:extLst>
                </p14:cNvPr>
                <p14:cNvContentPartPr/>
                <p14:nvPr/>
              </p14:nvContentPartPr>
              <p14:xfrm>
                <a:off x="11394558" y="929413"/>
                <a:ext cx="145080" cy="243000"/>
              </p14:xfrm>
            </p:contentPart>
          </mc:Choice>
          <mc:Fallback>
            <p:pic>
              <p:nvPicPr>
                <p:cNvPr id="333840" name="Ink 333839">
                  <a:extLst>
                    <a:ext uri="{FF2B5EF4-FFF2-40B4-BE49-F238E27FC236}">
                      <a16:creationId xmlns:a16="http://schemas.microsoft.com/office/drawing/2014/main" id="{510D81BA-C6E4-EC05-D7FD-8D4E1FFD95F5}"/>
                    </a:ext>
                  </a:extLst>
                </p:cNvPr>
                <p:cNvPicPr/>
                <p:nvPr/>
              </p:nvPicPr>
              <p:blipFill>
                <a:blip r:embed="rId32"/>
                <a:stretch>
                  <a:fillRect/>
                </a:stretch>
              </p:blipFill>
              <p:spPr>
                <a:xfrm>
                  <a:off x="11385918" y="920413"/>
                  <a:ext cx="16272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33841" name="Ink 333840">
                  <a:extLst>
                    <a:ext uri="{FF2B5EF4-FFF2-40B4-BE49-F238E27FC236}">
                      <a16:creationId xmlns:a16="http://schemas.microsoft.com/office/drawing/2014/main" id="{2C7FA6FA-C278-144D-C537-EF869E30F5BD}"/>
                    </a:ext>
                  </a:extLst>
                </p14:cNvPr>
                <p14:cNvContentPartPr/>
                <p14:nvPr/>
              </p14:nvContentPartPr>
              <p14:xfrm>
                <a:off x="11546838" y="894493"/>
                <a:ext cx="50400" cy="104040"/>
              </p14:xfrm>
            </p:contentPart>
          </mc:Choice>
          <mc:Fallback>
            <p:pic>
              <p:nvPicPr>
                <p:cNvPr id="333841" name="Ink 333840">
                  <a:extLst>
                    <a:ext uri="{FF2B5EF4-FFF2-40B4-BE49-F238E27FC236}">
                      <a16:creationId xmlns:a16="http://schemas.microsoft.com/office/drawing/2014/main" id="{2C7FA6FA-C278-144D-C537-EF869E30F5BD}"/>
                    </a:ext>
                  </a:extLst>
                </p:cNvPr>
                <p:cNvPicPr/>
                <p:nvPr/>
              </p:nvPicPr>
              <p:blipFill>
                <a:blip r:embed="rId34"/>
                <a:stretch>
                  <a:fillRect/>
                </a:stretch>
              </p:blipFill>
              <p:spPr>
                <a:xfrm>
                  <a:off x="11538198" y="885493"/>
                  <a:ext cx="680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33842" name="Ink 333841">
                  <a:extLst>
                    <a:ext uri="{FF2B5EF4-FFF2-40B4-BE49-F238E27FC236}">
                      <a16:creationId xmlns:a16="http://schemas.microsoft.com/office/drawing/2014/main" id="{15873799-4D77-DC3B-C381-40E2CCA7A9C3}"/>
                    </a:ext>
                  </a:extLst>
                </p14:cNvPr>
                <p14:cNvContentPartPr/>
                <p14:nvPr/>
              </p14:nvContentPartPr>
              <p14:xfrm>
                <a:off x="11516958" y="836533"/>
                <a:ext cx="90000" cy="219240"/>
              </p14:xfrm>
            </p:contentPart>
          </mc:Choice>
          <mc:Fallback>
            <p:pic>
              <p:nvPicPr>
                <p:cNvPr id="333842" name="Ink 333841">
                  <a:extLst>
                    <a:ext uri="{FF2B5EF4-FFF2-40B4-BE49-F238E27FC236}">
                      <a16:creationId xmlns:a16="http://schemas.microsoft.com/office/drawing/2014/main" id="{15873799-4D77-DC3B-C381-40E2CCA7A9C3}"/>
                    </a:ext>
                  </a:extLst>
                </p:cNvPr>
                <p:cNvPicPr/>
                <p:nvPr/>
              </p:nvPicPr>
              <p:blipFill>
                <a:blip r:embed="rId36"/>
                <a:stretch>
                  <a:fillRect/>
                </a:stretch>
              </p:blipFill>
              <p:spPr>
                <a:xfrm>
                  <a:off x="11508318" y="827533"/>
                  <a:ext cx="10764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33843" name="Ink 333842">
                  <a:extLst>
                    <a:ext uri="{FF2B5EF4-FFF2-40B4-BE49-F238E27FC236}">
                      <a16:creationId xmlns:a16="http://schemas.microsoft.com/office/drawing/2014/main" id="{154CB5A8-7015-C811-D618-5E77039747A1}"/>
                    </a:ext>
                  </a:extLst>
                </p14:cNvPr>
                <p14:cNvContentPartPr/>
                <p14:nvPr/>
              </p14:nvContentPartPr>
              <p14:xfrm>
                <a:off x="11516958" y="927973"/>
                <a:ext cx="140040" cy="47880"/>
              </p14:xfrm>
            </p:contentPart>
          </mc:Choice>
          <mc:Fallback>
            <p:pic>
              <p:nvPicPr>
                <p:cNvPr id="333843" name="Ink 333842">
                  <a:extLst>
                    <a:ext uri="{FF2B5EF4-FFF2-40B4-BE49-F238E27FC236}">
                      <a16:creationId xmlns:a16="http://schemas.microsoft.com/office/drawing/2014/main" id="{154CB5A8-7015-C811-D618-5E77039747A1}"/>
                    </a:ext>
                  </a:extLst>
                </p:cNvPr>
                <p:cNvPicPr/>
                <p:nvPr/>
              </p:nvPicPr>
              <p:blipFill>
                <a:blip r:embed="rId38"/>
                <a:stretch>
                  <a:fillRect/>
                </a:stretch>
              </p:blipFill>
              <p:spPr>
                <a:xfrm>
                  <a:off x="11508318" y="919333"/>
                  <a:ext cx="157680" cy="655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33846" name="Ink 333845">
                  <a:extLst>
                    <a:ext uri="{FF2B5EF4-FFF2-40B4-BE49-F238E27FC236}">
                      <a16:creationId xmlns:a16="http://schemas.microsoft.com/office/drawing/2014/main" id="{0DFF5EA3-A7B4-E6BB-3416-329DE2E18B1D}"/>
                    </a:ext>
                  </a:extLst>
                </p14:cNvPr>
                <p14:cNvContentPartPr/>
                <p14:nvPr/>
              </p14:nvContentPartPr>
              <p14:xfrm>
                <a:off x="11655558" y="698653"/>
                <a:ext cx="203040" cy="302040"/>
              </p14:xfrm>
            </p:contentPart>
          </mc:Choice>
          <mc:Fallback>
            <p:pic>
              <p:nvPicPr>
                <p:cNvPr id="333846" name="Ink 333845">
                  <a:extLst>
                    <a:ext uri="{FF2B5EF4-FFF2-40B4-BE49-F238E27FC236}">
                      <a16:creationId xmlns:a16="http://schemas.microsoft.com/office/drawing/2014/main" id="{0DFF5EA3-A7B4-E6BB-3416-329DE2E18B1D}"/>
                    </a:ext>
                  </a:extLst>
                </p:cNvPr>
                <p:cNvPicPr/>
                <p:nvPr/>
              </p:nvPicPr>
              <p:blipFill>
                <a:blip r:embed="rId40"/>
                <a:stretch>
                  <a:fillRect/>
                </a:stretch>
              </p:blipFill>
              <p:spPr>
                <a:xfrm>
                  <a:off x="11646558" y="689653"/>
                  <a:ext cx="220680" cy="3196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33847" name="Ink 333846">
                  <a:extLst>
                    <a:ext uri="{FF2B5EF4-FFF2-40B4-BE49-F238E27FC236}">
                      <a16:creationId xmlns:a16="http://schemas.microsoft.com/office/drawing/2014/main" id="{7A6FAE0D-87FB-3B07-4804-F15B4B4DE2A7}"/>
                    </a:ext>
                  </a:extLst>
                </p14:cNvPr>
                <p14:cNvContentPartPr/>
                <p14:nvPr/>
              </p14:nvContentPartPr>
              <p14:xfrm>
                <a:off x="11780118" y="734293"/>
                <a:ext cx="340920" cy="151560"/>
              </p14:xfrm>
            </p:contentPart>
          </mc:Choice>
          <mc:Fallback>
            <p:pic>
              <p:nvPicPr>
                <p:cNvPr id="333847" name="Ink 333846">
                  <a:extLst>
                    <a:ext uri="{FF2B5EF4-FFF2-40B4-BE49-F238E27FC236}">
                      <a16:creationId xmlns:a16="http://schemas.microsoft.com/office/drawing/2014/main" id="{7A6FAE0D-87FB-3B07-4804-F15B4B4DE2A7}"/>
                    </a:ext>
                  </a:extLst>
                </p:cNvPr>
                <p:cNvPicPr/>
                <p:nvPr/>
              </p:nvPicPr>
              <p:blipFill>
                <a:blip r:embed="rId42"/>
                <a:stretch>
                  <a:fillRect/>
                </a:stretch>
              </p:blipFill>
              <p:spPr>
                <a:xfrm>
                  <a:off x="11771478" y="725653"/>
                  <a:ext cx="35856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33848" name="Ink 333847">
                  <a:extLst>
                    <a:ext uri="{FF2B5EF4-FFF2-40B4-BE49-F238E27FC236}">
                      <a16:creationId xmlns:a16="http://schemas.microsoft.com/office/drawing/2014/main" id="{3A550B33-A8F5-CBED-7049-1B345EC63C3F}"/>
                    </a:ext>
                  </a:extLst>
                </p14:cNvPr>
                <p14:cNvContentPartPr/>
                <p14:nvPr/>
              </p14:nvContentPartPr>
              <p14:xfrm>
                <a:off x="12228678" y="811333"/>
                <a:ext cx="7920" cy="26640"/>
              </p14:xfrm>
            </p:contentPart>
          </mc:Choice>
          <mc:Fallback>
            <p:pic>
              <p:nvPicPr>
                <p:cNvPr id="333848" name="Ink 333847">
                  <a:extLst>
                    <a:ext uri="{FF2B5EF4-FFF2-40B4-BE49-F238E27FC236}">
                      <a16:creationId xmlns:a16="http://schemas.microsoft.com/office/drawing/2014/main" id="{3A550B33-A8F5-CBED-7049-1B345EC63C3F}"/>
                    </a:ext>
                  </a:extLst>
                </p:cNvPr>
                <p:cNvPicPr/>
                <p:nvPr/>
              </p:nvPicPr>
              <p:blipFill>
                <a:blip r:embed="rId44"/>
                <a:stretch>
                  <a:fillRect/>
                </a:stretch>
              </p:blipFill>
              <p:spPr>
                <a:xfrm>
                  <a:off x="12220038" y="802693"/>
                  <a:ext cx="255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3831" name="Ink 333830">
                  <a:extLst>
                    <a:ext uri="{FF2B5EF4-FFF2-40B4-BE49-F238E27FC236}">
                      <a16:creationId xmlns:a16="http://schemas.microsoft.com/office/drawing/2014/main" id="{C03B4642-63C3-2FCA-0F99-229D16D0E164}"/>
                    </a:ext>
                  </a:extLst>
                </p14:cNvPr>
                <p14:cNvContentPartPr/>
                <p14:nvPr/>
              </p14:nvContentPartPr>
              <p14:xfrm>
                <a:off x="10052838" y="745813"/>
                <a:ext cx="848880" cy="846360"/>
              </p14:xfrm>
            </p:contentPart>
          </mc:Choice>
          <mc:Fallback>
            <p:pic>
              <p:nvPicPr>
                <p:cNvPr id="333831" name="Ink 333830">
                  <a:extLst>
                    <a:ext uri="{FF2B5EF4-FFF2-40B4-BE49-F238E27FC236}">
                      <a16:creationId xmlns:a16="http://schemas.microsoft.com/office/drawing/2014/main" id="{C03B4642-63C3-2FCA-0F99-229D16D0E164}"/>
                    </a:ext>
                  </a:extLst>
                </p:cNvPr>
                <p:cNvPicPr/>
                <p:nvPr/>
              </p:nvPicPr>
              <p:blipFill>
                <a:blip r:embed="rId46"/>
                <a:stretch>
                  <a:fillRect/>
                </a:stretch>
              </p:blipFill>
              <p:spPr>
                <a:xfrm>
                  <a:off x="10044198" y="737173"/>
                  <a:ext cx="866520" cy="864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33832" name="Ink 333831">
                  <a:extLst>
                    <a:ext uri="{FF2B5EF4-FFF2-40B4-BE49-F238E27FC236}">
                      <a16:creationId xmlns:a16="http://schemas.microsoft.com/office/drawing/2014/main" id="{7FC8BEFC-4E9E-EAD3-85DD-82EEC2FDC70F}"/>
                    </a:ext>
                  </a:extLst>
                </p14:cNvPr>
                <p14:cNvContentPartPr/>
                <p14:nvPr/>
              </p14:nvContentPartPr>
              <p14:xfrm>
                <a:off x="10032318" y="1463293"/>
                <a:ext cx="172080" cy="151920"/>
              </p14:xfrm>
            </p:contentPart>
          </mc:Choice>
          <mc:Fallback>
            <p:pic>
              <p:nvPicPr>
                <p:cNvPr id="333832" name="Ink 333831">
                  <a:extLst>
                    <a:ext uri="{FF2B5EF4-FFF2-40B4-BE49-F238E27FC236}">
                      <a16:creationId xmlns:a16="http://schemas.microsoft.com/office/drawing/2014/main" id="{7FC8BEFC-4E9E-EAD3-85DD-82EEC2FDC70F}"/>
                    </a:ext>
                  </a:extLst>
                </p:cNvPr>
                <p:cNvPicPr/>
                <p:nvPr/>
              </p:nvPicPr>
              <p:blipFill>
                <a:blip r:embed="rId48"/>
                <a:stretch>
                  <a:fillRect/>
                </a:stretch>
              </p:blipFill>
              <p:spPr>
                <a:xfrm>
                  <a:off x="10023318" y="1454293"/>
                  <a:ext cx="18972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33853" name="Ink 333852">
                  <a:extLst>
                    <a:ext uri="{FF2B5EF4-FFF2-40B4-BE49-F238E27FC236}">
                      <a16:creationId xmlns:a16="http://schemas.microsoft.com/office/drawing/2014/main" id="{96946FB6-3FFF-A485-D354-8A4DEB1985B4}"/>
                    </a:ext>
                  </a:extLst>
                </p14:cNvPr>
                <p14:cNvContentPartPr/>
                <p14:nvPr/>
              </p14:nvContentPartPr>
              <p14:xfrm>
                <a:off x="9420318" y="1364293"/>
                <a:ext cx="326520" cy="366120"/>
              </p14:xfrm>
            </p:contentPart>
          </mc:Choice>
          <mc:Fallback>
            <p:pic>
              <p:nvPicPr>
                <p:cNvPr id="333853" name="Ink 333852">
                  <a:extLst>
                    <a:ext uri="{FF2B5EF4-FFF2-40B4-BE49-F238E27FC236}">
                      <a16:creationId xmlns:a16="http://schemas.microsoft.com/office/drawing/2014/main" id="{96946FB6-3FFF-A485-D354-8A4DEB1985B4}"/>
                    </a:ext>
                  </a:extLst>
                </p:cNvPr>
                <p:cNvPicPr/>
                <p:nvPr/>
              </p:nvPicPr>
              <p:blipFill>
                <a:blip r:embed="rId50"/>
                <a:stretch>
                  <a:fillRect/>
                </a:stretch>
              </p:blipFill>
              <p:spPr>
                <a:xfrm>
                  <a:off x="9411678" y="1355653"/>
                  <a:ext cx="344160" cy="3837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33854" name="Ink 333853">
                  <a:extLst>
                    <a:ext uri="{FF2B5EF4-FFF2-40B4-BE49-F238E27FC236}">
                      <a16:creationId xmlns:a16="http://schemas.microsoft.com/office/drawing/2014/main" id="{034985C8-DB57-FCC0-A8D2-F24A057D07C3}"/>
                    </a:ext>
                  </a:extLst>
                </p14:cNvPr>
                <p14:cNvContentPartPr/>
                <p14:nvPr/>
              </p14:nvContentPartPr>
              <p14:xfrm>
                <a:off x="9381798" y="1574893"/>
                <a:ext cx="88560" cy="199080"/>
              </p14:xfrm>
            </p:contentPart>
          </mc:Choice>
          <mc:Fallback>
            <p:pic>
              <p:nvPicPr>
                <p:cNvPr id="333854" name="Ink 333853">
                  <a:extLst>
                    <a:ext uri="{FF2B5EF4-FFF2-40B4-BE49-F238E27FC236}">
                      <a16:creationId xmlns:a16="http://schemas.microsoft.com/office/drawing/2014/main" id="{034985C8-DB57-FCC0-A8D2-F24A057D07C3}"/>
                    </a:ext>
                  </a:extLst>
                </p:cNvPr>
                <p:cNvPicPr/>
                <p:nvPr/>
              </p:nvPicPr>
              <p:blipFill>
                <a:blip r:embed="rId52"/>
                <a:stretch>
                  <a:fillRect/>
                </a:stretch>
              </p:blipFill>
              <p:spPr>
                <a:xfrm>
                  <a:off x="9372798" y="1565893"/>
                  <a:ext cx="10620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33856" name="Ink 333855">
                  <a:extLst>
                    <a:ext uri="{FF2B5EF4-FFF2-40B4-BE49-F238E27FC236}">
                      <a16:creationId xmlns:a16="http://schemas.microsoft.com/office/drawing/2014/main" id="{49D04B64-3C28-8E93-F395-0F3700D13AA3}"/>
                    </a:ext>
                  </a:extLst>
                </p14:cNvPr>
                <p14:cNvContentPartPr/>
                <p14:nvPr/>
              </p14:nvContentPartPr>
              <p14:xfrm>
                <a:off x="9884718" y="1188613"/>
                <a:ext cx="94320" cy="163800"/>
              </p14:xfrm>
            </p:contentPart>
          </mc:Choice>
          <mc:Fallback>
            <p:pic>
              <p:nvPicPr>
                <p:cNvPr id="333856" name="Ink 333855">
                  <a:extLst>
                    <a:ext uri="{FF2B5EF4-FFF2-40B4-BE49-F238E27FC236}">
                      <a16:creationId xmlns:a16="http://schemas.microsoft.com/office/drawing/2014/main" id="{49D04B64-3C28-8E93-F395-0F3700D13AA3}"/>
                    </a:ext>
                  </a:extLst>
                </p:cNvPr>
                <p:cNvPicPr/>
                <p:nvPr/>
              </p:nvPicPr>
              <p:blipFill>
                <a:blip r:embed="rId54"/>
                <a:stretch>
                  <a:fillRect/>
                </a:stretch>
              </p:blipFill>
              <p:spPr>
                <a:xfrm>
                  <a:off x="9875718" y="1179973"/>
                  <a:ext cx="11196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33857" name="Ink 333856">
                  <a:extLst>
                    <a:ext uri="{FF2B5EF4-FFF2-40B4-BE49-F238E27FC236}">
                      <a16:creationId xmlns:a16="http://schemas.microsoft.com/office/drawing/2014/main" id="{A3513702-3C50-6E3B-6F73-D609102EA39C}"/>
                    </a:ext>
                  </a:extLst>
                </p14:cNvPr>
                <p14:cNvContentPartPr/>
                <p14:nvPr/>
              </p14:nvContentPartPr>
              <p14:xfrm>
                <a:off x="9950958" y="1035973"/>
                <a:ext cx="85320" cy="159480"/>
              </p14:xfrm>
            </p:contentPart>
          </mc:Choice>
          <mc:Fallback>
            <p:pic>
              <p:nvPicPr>
                <p:cNvPr id="333857" name="Ink 333856">
                  <a:extLst>
                    <a:ext uri="{FF2B5EF4-FFF2-40B4-BE49-F238E27FC236}">
                      <a16:creationId xmlns:a16="http://schemas.microsoft.com/office/drawing/2014/main" id="{A3513702-3C50-6E3B-6F73-D609102EA39C}"/>
                    </a:ext>
                  </a:extLst>
                </p:cNvPr>
                <p:cNvPicPr/>
                <p:nvPr/>
              </p:nvPicPr>
              <p:blipFill>
                <a:blip r:embed="rId56"/>
                <a:stretch>
                  <a:fillRect/>
                </a:stretch>
              </p:blipFill>
              <p:spPr>
                <a:xfrm>
                  <a:off x="9941958" y="1026973"/>
                  <a:ext cx="10296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33858" name="Ink 333857">
                  <a:extLst>
                    <a:ext uri="{FF2B5EF4-FFF2-40B4-BE49-F238E27FC236}">
                      <a16:creationId xmlns:a16="http://schemas.microsoft.com/office/drawing/2014/main" id="{BD8AB92B-88CE-FF71-CB5C-8A1A82E8CF67}"/>
                    </a:ext>
                  </a:extLst>
                </p14:cNvPr>
                <p14:cNvContentPartPr/>
                <p14:nvPr/>
              </p14:nvContentPartPr>
              <p14:xfrm>
                <a:off x="9959598" y="1032733"/>
                <a:ext cx="132480" cy="132480"/>
              </p14:xfrm>
            </p:contentPart>
          </mc:Choice>
          <mc:Fallback>
            <p:pic>
              <p:nvPicPr>
                <p:cNvPr id="333858" name="Ink 333857">
                  <a:extLst>
                    <a:ext uri="{FF2B5EF4-FFF2-40B4-BE49-F238E27FC236}">
                      <a16:creationId xmlns:a16="http://schemas.microsoft.com/office/drawing/2014/main" id="{BD8AB92B-88CE-FF71-CB5C-8A1A82E8CF67}"/>
                    </a:ext>
                  </a:extLst>
                </p:cNvPr>
                <p:cNvPicPr/>
                <p:nvPr/>
              </p:nvPicPr>
              <p:blipFill>
                <a:blip r:embed="rId58"/>
                <a:stretch>
                  <a:fillRect/>
                </a:stretch>
              </p:blipFill>
              <p:spPr>
                <a:xfrm>
                  <a:off x="9950958" y="1024093"/>
                  <a:ext cx="1501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33859" name="Ink 333858">
                  <a:extLst>
                    <a:ext uri="{FF2B5EF4-FFF2-40B4-BE49-F238E27FC236}">
                      <a16:creationId xmlns:a16="http://schemas.microsoft.com/office/drawing/2014/main" id="{4003F661-2EBB-2DD7-70EB-FD51631F9F22}"/>
                    </a:ext>
                  </a:extLst>
                </p14:cNvPr>
                <p14:cNvContentPartPr/>
                <p14:nvPr/>
              </p14:nvContentPartPr>
              <p14:xfrm>
                <a:off x="10109718" y="915013"/>
                <a:ext cx="237600" cy="168840"/>
              </p14:xfrm>
            </p:contentPart>
          </mc:Choice>
          <mc:Fallback>
            <p:pic>
              <p:nvPicPr>
                <p:cNvPr id="333859" name="Ink 333858">
                  <a:extLst>
                    <a:ext uri="{FF2B5EF4-FFF2-40B4-BE49-F238E27FC236}">
                      <a16:creationId xmlns:a16="http://schemas.microsoft.com/office/drawing/2014/main" id="{4003F661-2EBB-2DD7-70EB-FD51631F9F22}"/>
                    </a:ext>
                  </a:extLst>
                </p:cNvPr>
                <p:cNvPicPr/>
                <p:nvPr/>
              </p:nvPicPr>
              <p:blipFill>
                <a:blip r:embed="rId60"/>
                <a:stretch>
                  <a:fillRect/>
                </a:stretch>
              </p:blipFill>
              <p:spPr>
                <a:xfrm>
                  <a:off x="10100718" y="906013"/>
                  <a:ext cx="2552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33860" name="Ink 333859">
                  <a:extLst>
                    <a:ext uri="{FF2B5EF4-FFF2-40B4-BE49-F238E27FC236}">
                      <a16:creationId xmlns:a16="http://schemas.microsoft.com/office/drawing/2014/main" id="{BB6F7EFC-DE17-9DB8-2E78-C33FF291931B}"/>
                    </a:ext>
                  </a:extLst>
                </p14:cNvPr>
                <p14:cNvContentPartPr/>
                <p14:nvPr/>
              </p14:nvContentPartPr>
              <p14:xfrm>
                <a:off x="10367478" y="806293"/>
                <a:ext cx="100800" cy="89640"/>
              </p14:xfrm>
            </p:contentPart>
          </mc:Choice>
          <mc:Fallback>
            <p:pic>
              <p:nvPicPr>
                <p:cNvPr id="333860" name="Ink 333859">
                  <a:extLst>
                    <a:ext uri="{FF2B5EF4-FFF2-40B4-BE49-F238E27FC236}">
                      <a16:creationId xmlns:a16="http://schemas.microsoft.com/office/drawing/2014/main" id="{BB6F7EFC-DE17-9DB8-2E78-C33FF291931B}"/>
                    </a:ext>
                  </a:extLst>
                </p:cNvPr>
                <p:cNvPicPr/>
                <p:nvPr/>
              </p:nvPicPr>
              <p:blipFill>
                <a:blip r:embed="rId62"/>
                <a:stretch>
                  <a:fillRect/>
                </a:stretch>
              </p:blipFill>
              <p:spPr>
                <a:xfrm>
                  <a:off x="10358478" y="797653"/>
                  <a:ext cx="11844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333862" name="Ink 333861">
                  <a:extLst>
                    <a:ext uri="{FF2B5EF4-FFF2-40B4-BE49-F238E27FC236}">
                      <a16:creationId xmlns:a16="http://schemas.microsoft.com/office/drawing/2014/main" id="{234CCE78-81BC-8109-345E-CD403CDEB379}"/>
                    </a:ext>
                  </a:extLst>
                </p14:cNvPr>
                <p14:cNvContentPartPr/>
                <p14:nvPr/>
              </p14:nvContentPartPr>
              <p14:xfrm>
                <a:off x="10210518" y="872533"/>
                <a:ext cx="152280" cy="134280"/>
              </p14:xfrm>
            </p:contentPart>
          </mc:Choice>
          <mc:Fallback>
            <p:pic>
              <p:nvPicPr>
                <p:cNvPr id="333862" name="Ink 333861">
                  <a:extLst>
                    <a:ext uri="{FF2B5EF4-FFF2-40B4-BE49-F238E27FC236}">
                      <a16:creationId xmlns:a16="http://schemas.microsoft.com/office/drawing/2014/main" id="{234CCE78-81BC-8109-345E-CD403CDEB379}"/>
                    </a:ext>
                  </a:extLst>
                </p:cNvPr>
                <p:cNvPicPr/>
                <p:nvPr/>
              </p:nvPicPr>
              <p:blipFill>
                <a:blip r:embed="rId64"/>
                <a:stretch>
                  <a:fillRect/>
                </a:stretch>
              </p:blipFill>
              <p:spPr>
                <a:xfrm>
                  <a:off x="10201518" y="863893"/>
                  <a:ext cx="16992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333863" name="Ink 333862">
                  <a:extLst>
                    <a:ext uri="{FF2B5EF4-FFF2-40B4-BE49-F238E27FC236}">
                      <a16:creationId xmlns:a16="http://schemas.microsoft.com/office/drawing/2014/main" id="{6CA0E0E0-1CA7-B5FF-4244-CB7552970102}"/>
                    </a:ext>
                  </a:extLst>
                </p14:cNvPr>
                <p14:cNvContentPartPr/>
                <p14:nvPr/>
              </p14:nvContentPartPr>
              <p14:xfrm>
                <a:off x="10283598" y="417493"/>
                <a:ext cx="428040" cy="430560"/>
              </p14:xfrm>
            </p:contentPart>
          </mc:Choice>
          <mc:Fallback>
            <p:pic>
              <p:nvPicPr>
                <p:cNvPr id="333863" name="Ink 333862">
                  <a:extLst>
                    <a:ext uri="{FF2B5EF4-FFF2-40B4-BE49-F238E27FC236}">
                      <a16:creationId xmlns:a16="http://schemas.microsoft.com/office/drawing/2014/main" id="{6CA0E0E0-1CA7-B5FF-4244-CB7552970102}"/>
                    </a:ext>
                  </a:extLst>
                </p:cNvPr>
                <p:cNvPicPr/>
                <p:nvPr/>
              </p:nvPicPr>
              <p:blipFill>
                <a:blip r:embed="rId66"/>
                <a:stretch>
                  <a:fillRect/>
                </a:stretch>
              </p:blipFill>
              <p:spPr>
                <a:xfrm>
                  <a:off x="10274598" y="408853"/>
                  <a:ext cx="445680" cy="4482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333864" name="Ink 333863">
                  <a:extLst>
                    <a:ext uri="{FF2B5EF4-FFF2-40B4-BE49-F238E27FC236}">
                      <a16:creationId xmlns:a16="http://schemas.microsoft.com/office/drawing/2014/main" id="{2F22EE89-9845-25EF-1BCE-FBBDB77CFFA8}"/>
                    </a:ext>
                  </a:extLst>
                </p14:cNvPr>
                <p14:cNvContentPartPr/>
                <p14:nvPr/>
              </p14:nvContentPartPr>
              <p14:xfrm>
                <a:off x="10724238" y="282493"/>
                <a:ext cx="154080" cy="185400"/>
              </p14:xfrm>
            </p:contentPart>
          </mc:Choice>
          <mc:Fallback>
            <p:pic>
              <p:nvPicPr>
                <p:cNvPr id="333864" name="Ink 333863">
                  <a:extLst>
                    <a:ext uri="{FF2B5EF4-FFF2-40B4-BE49-F238E27FC236}">
                      <a16:creationId xmlns:a16="http://schemas.microsoft.com/office/drawing/2014/main" id="{2F22EE89-9845-25EF-1BCE-FBBDB77CFFA8}"/>
                    </a:ext>
                  </a:extLst>
                </p:cNvPr>
                <p:cNvPicPr/>
                <p:nvPr/>
              </p:nvPicPr>
              <p:blipFill>
                <a:blip r:embed="rId68"/>
                <a:stretch>
                  <a:fillRect/>
                </a:stretch>
              </p:blipFill>
              <p:spPr>
                <a:xfrm>
                  <a:off x="10715598" y="273853"/>
                  <a:ext cx="17172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333866" name="Ink 333865">
                  <a:extLst>
                    <a:ext uri="{FF2B5EF4-FFF2-40B4-BE49-F238E27FC236}">
                      <a16:creationId xmlns:a16="http://schemas.microsoft.com/office/drawing/2014/main" id="{126F9C54-CAE0-CA46-0599-79E27F5E875C}"/>
                    </a:ext>
                  </a:extLst>
                </p14:cNvPr>
                <p14:cNvContentPartPr/>
                <p14:nvPr/>
              </p14:nvContentPartPr>
              <p14:xfrm>
                <a:off x="10912878" y="93133"/>
                <a:ext cx="406440" cy="291240"/>
              </p14:xfrm>
            </p:contentPart>
          </mc:Choice>
          <mc:Fallback>
            <p:pic>
              <p:nvPicPr>
                <p:cNvPr id="333866" name="Ink 333865">
                  <a:extLst>
                    <a:ext uri="{FF2B5EF4-FFF2-40B4-BE49-F238E27FC236}">
                      <a16:creationId xmlns:a16="http://schemas.microsoft.com/office/drawing/2014/main" id="{126F9C54-CAE0-CA46-0599-79E27F5E875C}"/>
                    </a:ext>
                  </a:extLst>
                </p:cNvPr>
                <p:cNvPicPr/>
                <p:nvPr/>
              </p:nvPicPr>
              <p:blipFill>
                <a:blip r:embed="rId70"/>
                <a:stretch>
                  <a:fillRect/>
                </a:stretch>
              </p:blipFill>
              <p:spPr>
                <a:xfrm>
                  <a:off x="10904238" y="84133"/>
                  <a:ext cx="424080" cy="3088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333867" name="Ink 333866">
                  <a:extLst>
                    <a:ext uri="{FF2B5EF4-FFF2-40B4-BE49-F238E27FC236}">
                      <a16:creationId xmlns:a16="http://schemas.microsoft.com/office/drawing/2014/main" id="{A0681075-4611-ADC7-8E67-54FE5980683D}"/>
                    </a:ext>
                  </a:extLst>
                </p14:cNvPr>
                <p14:cNvContentPartPr/>
                <p14:nvPr/>
              </p14:nvContentPartPr>
              <p14:xfrm>
                <a:off x="10078398" y="841213"/>
                <a:ext cx="585360" cy="519480"/>
              </p14:xfrm>
            </p:contentPart>
          </mc:Choice>
          <mc:Fallback>
            <p:pic>
              <p:nvPicPr>
                <p:cNvPr id="333867" name="Ink 333866">
                  <a:extLst>
                    <a:ext uri="{FF2B5EF4-FFF2-40B4-BE49-F238E27FC236}">
                      <a16:creationId xmlns:a16="http://schemas.microsoft.com/office/drawing/2014/main" id="{A0681075-4611-ADC7-8E67-54FE5980683D}"/>
                    </a:ext>
                  </a:extLst>
                </p:cNvPr>
                <p:cNvPicPr/>
                <p:nvPr/>
              </p:nvPicPr>
              <p:blipFill>
                <a:blip r:embed="rId72"/>
                <a:stretch>
                  <a:fillRect/>
                </a:stretch>
              </p:blipFill>
              <p:spPr>
                <a:xfrm>
                  <a:off x="10069758" y="832573"/>
                  <a:ext cx="603000" cy="537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3">
            <p14:nvContentPartPr>
              <p14:cNvPr id="333878" name="Ink 333877">
                <a:extLst>
                  <a:ext uri="{FF2B5EF4-FFF2-40B4-BE49-F238E27FC236}">
                    <a16:creationId xmlns:a16="http://schemas.microsoft.com/office/drawing/2014/main" id="{92B95126-5BE2-6EC6-35EB-A8D6ECBA4DC0}"/>
                  </a:ext>
                </a:extLst>
              </p14:cNvPr>
              <p14:cNvContentPartPr/>
              <p14:nvPr/>
            </p14:nvContentPartPr>
            <p14:xfrm>
              <a:off x="9150678" y="1866133"/>
              <a:ext cx="526680" cy="70920"/>
            </p14:xfrm>
          </p:contentPart>
        </mc:Choice>
        <mc:Fallback>
          <p:pic>
            <p:nvPicPr>
              <p:cNvPr id="333878" name="Ink 333877">
                <a:extLst>
                  <a:ext uri="{FF2B5EF4-FFF2-40B4-BE49-F238E27FC236}">
                    <a16:creationId xmlns:a16="http://schemas.microsoft.com/office/drawing/2014/main" id="{92B95126-5BE2-6EC6-35EB-A8D6ECBA4DC0}"/>
                  </a:ext>
                </a:extLst>
              </p:cNvPr>
              <p:cNvPicPr/>
              <p:nvPr/>
            </p:nvPicPr>
            <p:blipFill>
              <a:blip r:embed="rId74"/>
              <a:stretch>
                <a:fillRect/>
              </a:stretch>
            </p:blipFill>
            <p:spPr>
              <a:xfrm>
                <a:off x="9078678" y="1722133"/>
                <a:ext cx="670320" cy="3585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333879" name="Ink 333878">
                <a:extLst>
                  <a:ext uri="{FF2B5EF4-FFF2-40B4-BE49-F238E27FC236}">
                    <a16:creationId xmlns:a16="http://schemas.microsoft.com/office/drawing/2014/main" id="{20941DD7-9A23-2A0A-5796-D82F887B67F3}"/>
                  </a:ext>
                </a:extLst>
              </p14:cNvPr>
              <p14:cNvContentPartPr/>
              <p14:nvPr/>
            </p14:nvContentPartPr>
            <p14:xfrm>
              <a:off x="9448038" y="3154933"/>
              <a:ext cx="968760" cy="50760"/>
            </p14:xfrm>
          </p:contentPart>
        </mc:Choice>
        <mc:Fallback>
          <p:pic>
            <p:nvPicPr>
              <p:cNvPr id="333879" name="Ink 333878">
                <a:extLst>
                  <a:ext uri="{FF2B5EF4-FFF2-40B4-BE49-F238E27FC236}">
                    <a16:creationId xmlns:a16="http://schemas.microsoft.com/office/drawing/2014/main" id="{20941DD7-9A23-2A0A-5796-D82F887B67F3}"/>
                  </a:ext>
                </a:extLst>
              </p:cNvPr>
              <p:cNvPicPr/>
              <p:nvPr/>
            </p:nvPicPr>
            <p:blipFill>
              <a:blip r:embed="rId76"/>
              <a:stretch>
                <a:fillRect/>
              </a:stretch>
            </p:blipFill>
            <p:spPr>
              <a:xfrm>
                <a:off x="9376398" y="3010933"/>
                <a:ext cx="111240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333880" name="Ink 333879">
                <a:extLst>
                  <a:ext uri="{FF2B5EF4-FFF2-40B4-BE49-F238E27FC236}">
                    <a16:creationId xmlns:a16="http://schemas.microsoft.com/office/drawing/2014/main" id="{B4AC7994-F0C0-ED3A-842A-B8C60CBBBE31}"/>
                  </a:ext>
                </a:extLst>
              </p14:cNvPr>
              <p14:cNvContentPartPr/>
              <p14:nvPr/>
            </p14:nvContentPartPr>
            <p14:xfrm>
              <a:off x="9394038" y="3447973"/>
              <a:ext cx="902520" cy="65880"/>
            </p14:xfrm>
          </p:contentPart>
        </mc:Choice>
        <mc:Fallback>
          <p:pic>
            <p:nvPicPr>
              <p:cNvPr id="333880" name="Ink 333879">
                <a:extLst>
                  <a:ext uri="{FF2B5EF4-FFF2-40B4-BE49-F238E27FC236}">
                    <a16:creationId xmlns:a16="http://schemas.microsoft.com/office/drawing/2014/main" id="{B4AC7994-F0C0-ED3A-842A-B8C60CBBBE31}"/>
                  </a:ext>
                </a:extLst>
              </p:cNvPr>
              <p:cNvPicPr/>
              <p:nvPr/>
            </p:nvPicPr>
            <p:blipFill>
              <a:blip r:embed="rId78"/>
              <a:stretch>
                <a:fillRect/>
              </a:stretch>
            </p:blipFill>
            <p:spPr>
              <a:xfrm>
                <a:off x="9322038" y="3304333"/>
                <a:ext cx="1046160" cy="353520"/>
              </a:xfrm>
              <a:prstGeom prst="rect">
                <a:avLst/>
              </a:prstGeom>
            </p:spPr>
          </p:pic>
        </mc:Fallback>
      </mc:AlternateContent>
      <p:grpSp>
        <p:nvGrpSpPr>
          <p:cNvPr id="333888" name="Group 333887">
            <a:extLst>
              <a:ext uri="{FF2B5EF4-FFF2-40B4-BE49-F238E27FC236}">
                <a16:creationId xmlns:a16="http://schemas.microsoft.com/office/drawing/2014/main" id="{09D9F02A-1293-F84C-C80B-DC0A8DD23932}"/>
              </a:ext>
            </a:extLst>
          </p:cNvPr>
          <p:cNvGrpSpPr/>
          <p:nvPr/>
        </p:nvGrpSpPr>
        <p:grpSpPr>
          <a:xfrm>
            <a:off x="9347598" y="2052613"/>
            <a:ext cx="3357360" cy="709560"/>
            <a:chOff x="9347598" y="2052613"/>
            <a:chExt cx="3357360" cy="709560"/>
          </a:xfrm>
        </p:grpSpPr>
        <mc:AlternateContent xmlns:mc="http://schemas.openxmlformats.org/markup-compatibility/2006">
          <mc:Choice xmlns:p14="http://schemas.microsoft.com/office/powerpoint/2010/main" Requires="p14">
            <p:contentPart p14:bwMode="auto" r:id="rId79">
              <p14:nvContentPartPr>
                <p14:cNvPr id="333881" name="Ink 333880">
                  <a:extLst>
                    <a:ext uri="{FF2B5EF4-FFF2-40B4-BE49-F238E27FC236}">
                      <a16:creationId xmlns:a16="http://schemas.microsoft.com/office/drawing/2014/main" id="{31D60A26-982F-2DAC-FEF3-970008557CF3}"/>
                    </a:ext>
                  </a:extLst>
                </p14:cNvPr>
                <p14:cNvContentPartPr/>
                <p14:nvPr/>
              </p14:nvContentPartPr>
              <p14:xfrm>
                <a:off x="9347598" y="2630773"/>
                <a:ext cx="1406160" cy="131400"/>
              </p14:xfrm>
            </p:contentPart>
          </mc:Choice>
          <mc:Fallback>
            <p:pic>
              <p:nvPicPr>
                <p:cNvPr id="333881" name="Ink 333880">
                  <a:extLst>
                    <a:ext uri="{FF2B5EF4-FFF2-40B4-BE49-F238E27FC236}">
                      <a16:creationId xmlns:a16="http://schemas.microsoft.com/office/drawing/2014/main" id="{31D60A26-982F-2DAC-FEF3-970008557CF3}"/>
                    </a:ext>
                  </a:extLst>
                </p:cNvPr>
                <p:cNvPicPr/>
                <p:nvPr/>
              </p:nvPicPr>
              <p:blipFill>
                <a:blip r:embed="rId80"/>
                <a:stretch>
                  <a:fillRect/>
                </a:stretch>
              </p:blipFill>
              <p:spPr>
                <a:xfrm>
                  <a:off x="9338958" y="2621773"/>
                  <a:ext cx="142380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333882" name="Ink 333881">
                  <a:extLst>
                    <a:ext uri="{FF2B5EF4-FFF2-40B4-BE49-F238E27FC236}">
                      <a16:creationId xmlns:a16="http://schemas.microsoft.com/office/drawing/2014/main" id="{A7398393-8855-C9DA-AF44-B7867EE965ED}"/>
                    </a:ext>
                  </a:extLst>
                </p14:cNvPr>
                <p14:cNvContentPartPr/>
                <p14:nvPr/>
              </p14:nvContentPartPr>
              <p14:xfrm>
                <a:off x="10908558" y="2487853"/>
                <a:ext cx="362520" cy="227520"/>
              </p14:xfrm>
            </p:contentPart>
          </mc:Choice>
          <mc:Fallback>
            <p:pic>
              <p:nvPicPr>
                <p:cNvPr id="333882" name="Ink 333881">
                  <a:extLst>
                    <a:ext uri="{FF2B5EF4-FFF2-40B4-BE49-F238E27FC236}">
                      <a16:creationId xmlns:a16="http://schemas.microsoft.com/office/drawing/2014/main" id="{A7398393-8855-C9DA-AF44-B7867EE965ED}"/>
                    </a:ext>
                  </a:extLst>
                </p:cNvPr>
                <p:cNvPicPr/>
                <p:nvPr/>
              </p:nvPicPr>
              <p:blipFill>
                <a:blip r:embed="rId82"/>
                <a:stretch>
                  <a:fillRect/>
                </a:stretch>
              </p:blipFill>
              <p:spPr>
                <a:xfrm>
                  <a:off x="10899918" y="2479213"/>
                  <a:ext cx="380160" cy="2451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333883" name="Ink 333882">
                  <a:extLst>
                    <a:ext uri="{FF2B5EF4-FFF2-40B4-BE49-F238E27FC236}">
                      <a16:creationId xmlns:a16="http://schemas.microsoft.com/office/drawing/2014/main" id="{BC9E83A2-DE42-FE74-77B1-601D5C690F06}"/>
                    </a:ext>
                  </a:extLst>
                </p14:cNvPr>
                <p14:cNvContentPartPr/>
                <p14:nvPr/>
              </p14:nvContentPartPr>
              <p14:xfrm>
                <a:off x="11171358" y="2498653"/>
                <a:ext cx="30240" cy="6120"/>
              </p14:xfrm>
            </p:contentPart>
          </mc:Choice>
          <mc:Fallback>
            <p:pic>
              <p:nvPicPr>
                <p:cNvPr id="333883" name="Ink 333882">
                  <a:extLst>
                    <a:ext uri="{FF2B5EF4-FFF2-40B4-BE49-F238E27FC236}">
                      <a16:creationId xmlns:a16="http://schemas.microsoft.com/office/drawing/2014/main" id="{BC9E83A2-DE42-FE74-77B1-601D5C690F06}"/>
                    </a:ext>
                  </a:extLst>
                </p:cNvPr>
                <p:cNvPicPr/>
                <p:nvPr/>
              </p:nvPicPr>
              <p:blipFill>
                <a:blip r:embed="rId84"/>
                <a:stretch>
                  <a:fillRect/>
                </a:stretch>
              </p:blipFill>
              <p:spPr>
                <a:xfrm>
                  <a:off x="11162718" y="2489653"/>
                  <a:ext cx="4788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333884" name="Ink 333883">
                  <a:extLst>
                    <a:ext uri="{FF2B5EF4-FFF2-40B4-BE49-F238E27FC236}">
                      <a16:creationId xmlns:a16="http://schemas.microsoft.com/office/drawing/2014/main" id="{7FEAC44C-B130-36D6-1DED-DFEC91E9FACE}"/>
                    </a:ext>
                  </a:extLst>
                </p14:cNvPr>
                <p14:cNvContentPartPr/>
                <p14:nvPr/>
              </p14:nvContentPartPr>
              <p14:xfrm>
                <a:off x="11296278" y="2533573"/>
                <a:ext cx="78480" cy="184320"/>
              </p14:xfrm>
            </p:contentPart>
          </mc:Choice>
          <mc:Fallback>
            <p:pic>
              <p:nvPicPr>
                <p:cNvPr id="333884" name="Ink 333883">
                  <a:extLst>
                    <a:ext uri="{FF2B5EF4-FFF2-40B4-BE49-F238E27FC236}">
                      <a16:creationId xmlns:a16="http://schemas.microsoft.com/office/drawing/2014/main" id="{7FEAC44C-B130-36D6-1DED-DFEC91E9FACE}"/>
                    </a:ext>
                  </a:extLst>
                </p:cNvPr>
                <p:cNvPicPr/>
                <p:nvPr/>
              </p:nvPicPr>
              <p:blipFill>
                <a:blip r:embed="rId86"/>
                <a:stretch>
                  <a:fillRect/>
                </a:stretch>
              </p:blipFill>
              <p:spPr>
                <a:xfrm>
                  <a:off x="11287278" y="2524573"/>
                  <a:ext cx="9612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333885" name="Ink 333884">
                  <a:extLst>
                    <a:ext uri="{FF2B5EF4-FFF2-40B4-BE49-F238E27FC236}">
                      <a16:creationId xmlns:a16="http://schemas.microsoft.com/office/drawing/2014/main" id="{65F7D504-2E87-6498-937A-85103FBB9B34}"/>
                    </a:ext>
                  </a:extLst>
                </p14:cNvPr>
                <p14:cNvContentPartPr/>
                <p14:nvPr/>
              </p14:nvContentPartPr>
              <p14:xfrm>
                <a:off x="11351718" y="2349973"/>
                <a:ext cx="182520" cy="175680"/>
              </p14:xfrm>
            </p:contentPart>
          </mc:Choice>
          <mc:Fallback>
            <p:pic>
              <p:nvPicPr>
                <p:cNvPr id="333885" name="Ink 333884">
                  <a:extLst>
                    <a:ext uri="{FF2B5EF4-FFF2-40B4-BE49-F238E27FC236}">
                      <a16:creationId xmlns:a16="http://schemas.microsoft.com/office/drawing/2014/main" id="{65F7D504-2E87-6498-937A-85103FBB9B34}"/>
                    </a:ext>
                  </a:extLst>
                </p:cNvPr>
                <p:cNvPicPr/>
                <p:nvPr/>
              </p:nvPicPr>
              <p:blipFill>
                <a:blip r:embed="rId88"/>
                <a:stretch>
                  <a:fillRect/>
                </a:stretch>
              </p:blipFill>
              <p:spPr>
                <a:xfrm>
                  <a:off x="11343078" y="2341333"/>
                  <a:ext cx="20016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333886" name="Ink 333885">
                  <a:extLst>
                    <a:ext uri="{FF2B5EF4-FFF2-40B4-BE49-F238E27FC236}">
                      <a16:creationId xmlns:a16="http://schemas.microsoft.com/office/drawing/2014/main" id="{57633F7E-E69D-A6A8-AE23-FAFC04A53FFC}"/>
                    </a:ext>
                  </a:extLst>
                </p14:cNvPr>
                <p14:cNvContentPartPr/>
                <p14:nvPr/>
              </p14:nvContentPartPr>
              <p14:xfrm>
                <a:off x="11677878" y="2098333"/>
                <a:ext cx="889200" cy="351360"/>
              </p14:xfrm>
            </p:contentPart>
          </mc:Choice>
          <mc:Fallback>
            <p:pic>
              <p:nvPicPr>
                <p:cNvPr id="333886" name="Ink 333885">
                  <a:extLst>
                    <a:ext uri="{FF2B5EF4-FFF2-40B4-BE49-F238E27FC236}">
                      <a16:creationId xmlns:a16="http://schemas.microsoft.com/office/drawing/2014/main" id="{57633F7E-E69D-A6A8-AE23-FAFC04A53FFC}"/>
                    </a:ext>
                  </a:extLst>
                </p:cNvPr>
                <p:cNvPicPr/>
                <p:nvPr/>
              </p:nvPicPr>
              <p:blipFill>
                <a:blip r:embed="rId90"/>
                <a:stretch>
                  <a:fillRect/>
                </a:stretch>
              </p:blipFill>
              <p:spPr>
                <a:xfrm>
                  <a:off x="11669238" y="2089333"/>
                  <a:ext cx="906840" cy="3690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333887" name="Ink 333886">
                  <a:extLst>
                    <a:ext uri="{FF2B5EF4-FFF2-40B4-BE49-F238E27FC236}">
                      <a16:creationId xmlns:a16="http://schemas.microsoft.com/office/drawing/2014/main" id="{ED96A868-D692-3382-023B-2FBF2E277FCF}"/>
                    </a:ext>
                  </a:extLst>
                </p14:cNvPr>
                <p14:cNvContentPartPr/>
                <p14:nvPr/>
              </p14:nvContentPartPr>
              <p14:xfrm>
                <a:off x="12691998" y="2052613"/>
                <a:ext cx="12960" cy="36000"/>
              </p14:xfrm>
            </p:contentPart>
          </mc:Choice>
          <mc:Fallback>
            <p:pic>
              <p:nvPicPr>
                <p:cNvPr id="333887" name="Ink 333886">
                  <a:extLst>
                    <a:ext uri="{FF2B5EF4-FFF2-40B4-BE49-F238E27FC236}">
                      <a16:creationId xmlns:a16="http://schemas.microsoft.com/office/drawing/2014/main" id="{ED96A868-D692-3382-023B-2FBF2E277FCF}"/>
                    </a:ext>
                  </a:extLst>
                </p:cNvPr>
                <p:cNvPicPr/>
                <p:nvPr/>
              </p:nvPicPr>
              <p:blipFill>
                <a:blip r:embed="rId92"/>
                <a:stretch>
                  <a:fillRect/>
                </a:stretch>
              </p:blipFill>
              <p:spPr>
                <a:xfrm>
                  <a:off x="12683358" y="2043613"/>
                  <a:ext cx="30600" cy="53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3">
            <p14:nvContentPartPr>
              <p14:cNvPr id="333889" name="Ink 333888">
                <a:extLst>
                  <a:ext uri="{FF2B5EF4-FFF2-40B4-BE49-F238E27FC236}">
                    <a16:creationId xmlns:a16="http://schemas.microsoft.com/office/drawing/2014/main" id="{15FF34E7-A8E2-526E-C394-FD06AE77F81D}"/>
                  </a:ext>
                </a:extLst>
              </p14:cNvPr>
              <p14:cNvContentPartPr/>
              <p14:nvPr/>
            </p14:nvContentPartPr>
            <p14:xfrm>
              <a:off x="9814878" y="116173"/>
              <a:ext cx="1442520" cy="1275120"/>
            </p14:xfrm>
          </p:contentPart>
        </mc:Choice>
        <mc:Fallback>
          <p:pic>
            <p:nvPicPr>
              <p:cNvPr id="333889" name="Ink 333888">
                <a:extLst>
                  <a:ext uri="{FF2B5EF4-FFF2-40B4-BE49-F238E27FC236}">
                    <a16:creationId xmlns:a16="http://schemas.microsoft.com/office/drawing/2014/main" id="{15FF34E7-A8E2-526E-C394-FD06AE77F81D}"/>
                  </a:ext>
                </a:extLst>
              </p:cNvPr>
              <p:cNvPicPr/>
              <p:nvPr/>
            </p:nvPicPr>
            <p:blipFill>
              <a:blip r:embed="rId94"/>
              <a:stretch>
                <a:fillRect/>
              </a:stretch>
            </p:blipFill>
            <p:spPr>
              <a:xfrm>
                <a:off x="9743238" y="-27827"/>
                <a:ext cx="1586160" cy="15627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44" name="Ink 43">
                <a:extLst>
                  <a:ext uri="{FF2B5EF4-FFF2-40B4-BE49-F238E27FC236}">
                    <a16:creationId xmlns:a16="http://schemas.microsoft.com/office/drawing/2014/main" id="{5DA55387-A5BF-441E-1FB1-C47B7BE089F2}"/>
                  </a:ext>
                </a:extLst>
              </p14:cNvPr>
              <p14:cNvContentPartPr/>
              <p14:nvPr/>
            </p14:nvContentPartPr>
            <p14:xfrm>
              <a:off x="11272518" y="4884733"/>
              <a:ext cx="118080" cy="33840"/>
            </p14:xfrm>
          </p:contentPart>
        </mc:Choice>
        <mc:Fallback>
          <p:pic>
            <p:nvPicPr>
              <p:cNvPr id="44" name="Ink 43">
                <a:extLst>
                  <a:ext uri="{FF2B5EF4-FFF2-40B4-BE49-F238E27FC236}">
                    <a16:creationId xmlns:a16="http://schemas.microsoft.com/office/drawing/2014/main" id="{5DA55387-A5BF-441E-1FB1-C47B7BE089F2}"/>
                  </a:ext>
                </a:extLst>
              </p:cNvPr>
              <p:cNvPicPr/>
              <p:nvPr/>
            </p:nvPicPr>
            <p:blipFill>
              <a:blip r:embed="rId96"/>
              <a:stretch>
                <a:fillRect/>
              </a:stretch>
            </p:blipFill>
            <p:spPr>
              <a:xfrm>
                <a:off x="11263878" y="4876093"/>
                <a:ext cx="13572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19" name="Ink 18">
                <a:extLst>
                  <a:ext uri="{FF2B5EF4-FFF2-40B4-BE49-F238E27FC236}">
                    <a16:creationId xmlns:a16="http://schemas.microsoft.com/office/drawing/2014/main" id="{E5FEC8FE-86F0-138E-ED7F-892675FFE0DA}"/>
                  </a:ext>
                </a:extLst>
              </p14:cNvPr>
              <p14:cNvContentPartPr/>
              <p14:nvPr/>
            </p14:nvContentPartPr>
            <p14:xfrm>
              <a:off x="6449238" y="2686213"/>
              <a:ext cx="10800" cy="3960"/>
            </p14:xfrm>
          </p:contentPart>
        </mc:Choice>
        <mc:Fallback>
          <p:pic>
            <p:nvPicPr>
              <p:cNvPr id="19" name="Ink 18">
                <a:extLst>
                  <a:ext uri="{FF2B5EF4-FFF2-40B4-BE49-F238E27FC236}">
                    <a16:creationId xmlns:a16="http://schemas.microsoft.com/office/drawing/2014/main" id="{E5FEC8FE-86F0-138E-ED7F-892675FFE0DA}"/>
                  </a:ext>
                </a:extLst>
              </p:cNvPr>
              <p:cNvPicPr/>
              <p:nvPr/>
            </p:nvPicPr>
            <p:blipFill>
              <a:blip r:embed="rId98"/>
              <a:stretch>
                <a:fillRect/>
              </a:stretch>
            </p:blipFill>
            <p:spPr>
              <a:xfrm>
                <a:off x="6440598" y="2677573"/>
                <a:ext cx="2844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21" name="Ink 20">
                <a:extLst>
                  <a:ext uri="{FF2B5EF4-FFF2-40B4-BE49-F238E27FC236}">
                    <a16:creationId xmlns:a16="http://schemas.microsoft.com/office/drawing/2014/main" id="{48C59C30-BFB1-DB52-AB0C-7B2CE7F29116}"/>
                  </a:ext>
                </a:extLst>
              </p14:cNvPr>
              <p14:cNvContentPartPr/>
              <p14:nvPr/>
            </p14:nvContentPartPr>
            <p14:xfrm>
              <a:off x="6396678" y="2339533"/>
              <a:ext cx="1388160" cy="1171080"/>
            </p14:xfrm>
          </p:contentPart>
        </mc:Choice>
        <mc:Fallback>
          <p:pic>
            <p:nvPicPr>
              <p:cNvPr id="21" name="Ink 20">
                <a:extLst>
                  <a:ext uri="{FF2B5EF4-FFF2-40B4-BE49-F238E27FC236}">
                    <a16:creationId xmlns:a16="http://schemas.microsoft.com/office/drawing/2014/main" id="{48C59C30-BFB1-DB52-AB0C-7B2CE7F29116}"/>
                  </a:ext>
                </a:extLst>
              </p:cNvPr>
              <p:cNvPicPr/>
              <p:nvPr/>
            </p:nvPicPr>
            <p:blipFill>
              <a:blip r:embed="rId100"/>
              <a:stretch>
                <a:fillRect/>
              </a:stretch>
            </p:blipFill>
            <p:spPr>
              <a:xfrm>
                <a:off x="6387678" y="2330533"/>
                <a:ext cx="1405800" cy="11887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37" name="Ink 36">
                <a:extLst>
                  <a:ext uri="{FF2B5EF4-FFF2-40B4-BE49-F238E27FC236}">
                    <a16:creationId xmlns:a16="http://schemas.microsoft.com/office/drawing/2014/main" id="{2A40387D-0E3D-7714-21A4-AEB1219B9027}"/>
                  </a:ext>
                </a:extLst>
              </p14:cNvPr>
              <p14:cNvContentPartPr/>
              <p14:nvPr/>
            </p14:nvContentPartPr>
            <p14:xfrm>
              <a:off x="11757078" y="3787093"/>
              <a:ext cx="98280" cy="210600"/>
            </p14:xfrm>
          </p:contentPart>
        </mc:Choice>
        <mc:Fallback>
          <p:pic>
            <p:nvPicPr>
              <p:cNvPr id="37" name="Ink 36">
                <a:extLst>
                  <a:ext uri="{FF2B5EF4-FFF2-40B4-BE49-F238E27FC236}">
                    <a16:creationId xmlns:a16="http://schemas.microsoft.com/office/drawing/2014/main" id="{2A40387D-0E3D-7714-21A4-AEB1219B9027}"/>
                  </a:ext>
                </a:extLst>
              </p:cNvPr>
              <p:cNvPicPr/>
              <p:nvPr/>
            </p:nvPicPr>
            <p:blipFill>
              <a:blip r:embed="rId102"/>
              <a:stretch>
                <a:fillRect/>
              </a:stretch>
            </p:blipFill>
            <p:spPr>
              <a:xfrm>
                <a:off x="11748438" y="3778093"/>
                <a:ext cx="11592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38" name="Ink 37">
                <a:extLst>
                  <a:ext uri="{FF2B5EF4-FFF2-40B4-BE49-F238E27FC236}">
                    <a16:creationId xmlns:a16="http://schemas.microsoft.com/office/drawing/2014/main" id="{A9A47806-09E1-904B-6877-C704E8062BEB}"/>
                  </a:ext>
                </a:extLst>
              </p14:cNvPr>
              <p14:cNvContentPartPr/>
              <p14:nvPr/>
            </p14:nvContentPartPr>
            <p14:xfrm>
              <a:off x="11720358" y="3747853"/>
              <a:ext cx="136080" cy="151560"/>
            </p14:xfrm>
          </p:contentPart>
        </mc:Choice>
        <mc:Fallback>
          <p:pic>
            <p:nvPicPr>
              <p:cNvPr id="38" name="Ink 37">
                <a:extLst>
                  <a:ext uri="{FF2B5EF4-FFF2-40B4-BE49-F238E27FC236}">
                    <a16:creationId xmlns:a16="http://schemas.microsoft.com/office/drawing/2014/main" id="{A9A47806-09E1-904B-6877-C704E8062BEB}"/>
                  </a:ext>
                </a:extLst>
              </p:cNvPr>
              <p:cNvPicPr/>
              <p:nvPr/>
            </p:nvPicPr>
            <p:blipFill>
              <a:blip r:embed="rId104"/>
              <a:stretch>
                <a:fillRect/>
              </a:stretch>
            </p:blipFill>
            <p:spPr>
              <a:xfrm>
                <a:off x="11711718" y="3738853"/>
                <a:ext cx="15372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39" name="Ink 38">
                <a:extLst>
                  <a:ext uri="{FF2B5EF4-FFF2-40B4-BE49-F238E27FC236}">
                    <a16:creationId xmlns:a16="http://schemas.microsoft.com/office/drawing/2014/main" id="{8D48140B-846E-9CF9-5D1E-6E738B1EBAE7}"/>
                  </a:ext>
                </a:extLst>
              </p14:cNvPr>
              <p14:cNvContentPartPr/>
              <p14:nvPr/>
            </p14:nvContentPartPr>
            <p14:xfrm>
              <a:off x="11992518" y="3735973"/>
              <a:ext cx="57240" cy="128160"/>
            </p14:xfrm>
          </p:contentPart>
        </mc:Choice>
        <mc:Fallback>
          <p:pic>
            <p:nvPicPr>
              <p:cNvPr id="39" name="Ink 38">
                <a:extLst>
                  <a:ext uri="{FF2B5EF4-FFF2-40B4-BE49-F238E27FC236}">
                    <a16:creationId xmlns:a16="http://schemas.microsoft.com/office/drawing/2014/main" id="{8D48140B-846E-9CF9-5D1E-6E738B1EBAE7}"/>
                  </a:ext>
                </a:extLst>
              </p:cNvPr>
              <p:cNvPicPr/>
              <p:nvPr/>
            </p:nvPicPr>
            <p:blipFill>
              <a:blip r:embed="rId106"/>
              <a:stretch>
                <a:fillRect/>
              </a:stretch>
            </p:blipFill>
            <p:spPr>
              <a:xfrm>
                <a:off x="11983878" y="3726973"/>
                <a:ext cx="7488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40" name="Ink 39">
                <a:extLst>
                  <a:ext uri="{FF2B5EF4-FFF2-40B4-BE49-F238E27FC236}">
                    <a16:creationId xmlns:a16="http://schemas.microsoft.com/office/drawing/2014/main" id="{33614593-C6DF-73BA-6B4D-896D707CFC53}"/>
                  </a:ext>
                </a:extLst>
              </p14:cNvPr>
              <p14:cNvContentPartPr/>
              <p14:nvPr/>
            </p14:nvContentPartPr>
            <p14:xfrm>
              <a:off x="12107718" y="3706453"/>
              <a:ext cx="75600" cy="96840"/>
            </p14:xfrm>
          </p:contentPart>
        </mc:Choice>
        <mc:Fallback>
          <p:pic>
            <p:nvPicPr>
              <p:cNvPr id="40" name="Ink 39">
                <a:extLst>
                  <a:ext uri="{FF2B5EF4-FFF2-40B4-BE49-F238E27FC236}">
                    <a16:creationId xmlns:a16="http://schemas.microsoft.com/office/drawing/2014/main" id="{33614593-C6DF-73BA-6B4D-896D707CFC53}"/>
                  </a:ext>
                </a:extLst>
              </p:cNvPr>
              <p:cNvPicPr/>
              <p:nvPr/>
            </p:nvPicPr>
            <p:blipFill>
              <a:blip r:embed="rId108"/>
              <a:stretch>
                <a:fillRect/>
              </a:stretch>
            </p:blipFill>
            <p:spPr>
              <a:xfrm>
                <a:off x="12098718" y="3697813"/>
                <a:ext cx="9324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41" name="Ink 40">
                <a:extLst>
                  <a:ext uri="{FF2B5EF4-FFF2-40B4-BE49-F238E27FC236}">
                    <a16:creationId xmlns:a16="http://schemas.microsoft.com/office/drawing/2014/main" id="{53E1B750-F4CB-EE05-B0D2-5257D64D9CB4}"/>
                  </a:ext>
                </a:extLst>
              </p14:cNvPr>
              <p14:cNvContentPartPr/>
              <p14:nvPr/>
            </p14:nvContentPartPr>
            <p14:xfrm>
              <a:off x="12240558" y="3302533"/>
              <a:ext cx="454320" cy="448560"/>
            </p14:xfrm>
          </p:contentPart>
        </mc:Choice>
        <mc:Fallback>
          <p:pic>
            <p:nvPicPr>
              <p:cNvPr id="41" name="Ink 40">
                <a:extLst>
                  <a:ext uri="{FF2B5EF4-FFF2-40B4-BE49-F238E27FC236}">
                    <a16:creationId xmlns:a16="http://schemas.microsoft.com/office/drawing/2014/main" id="{53E1B750-F4CB-EE05-B0D2-5257D64D9CB4}"/>
                  </a:ext>
                </a:extLst>
              </p:cNvPr>
              <p:cNvPicPr/>
              <p:nvPr/>
            </p:nvPicPr>
            <p:blipFill>
              <a:blip r:embed="rId110"/>
              <a:stretch>
                <a:fillRect/>
              </a:stretch>
            </p:blipFill>
            <p:spPr>
              <a:xfrm>
                <a:off x="12231918" y="3293893"/>
                <a:ext cx="471960" cy="4662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42" name="Ink 41">
                <a:extLst>
                  <a:ext uri="{FF2B5EF4-FFF2-40B4-BE49-F238E27FC236}">
                    <a16:creationId xmlns:a16="http://schemas.microsoft.com/office/drawing/2014/main" id="{5E48F425-8C4F-7411-EDE2-F24E348580E7}"/>
                  </a:ext>
                </a:extLst>
              </p14:cNvPr>
              <p14:cNvContentPartPr/>
              <p14:nvPr/>
            </p14:nvContentPartPr>
            <p14:xfrm>
              <a:off x="12649878" y="3419893"/>
              <a:ext cx="137160" cy="38880"/>
            </p14:xfrm>
          </p:contentPart>
        </mc:Choice>
        <mc:Fallback>
          <p:pic>
            <p:nvPicPr>
              <p:cNvPr id="42" name="Ink 41">
                <a:extLst>
                  <a:ext uri="{FF2B5EF4-FFF2-40B4-BE49-F238E27FC236}">
                    <a16:creationId xmlns:a16="http://schemas.microsoft.com/office/drawing/2014/main" id="{5E48F425-8C4F-7411-EDE2-F24E348580E7}"/>
                  </a:ext>
                </a:extLst>
              </p:cNvPr>
              <p:cNvPicPr/>
              <p:nvPr/>
            </p:nvPicPr>
            <p:blipFill>
              <a:blip r:embed="rId112"/>
              <a:stretch>
                <a:fillRect/>
              </a:stretch>
            </p:blipFill>
            <p:spPr>
              <a:xfrm>
                <a:off x="12640878" y="3410893"/>
                <a:ext cx="1548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50" name="Ink 49">
                <a:extLst>
                  <a:ext uri="{FF2B5EF4-FFF2-40B4-BE49-F238E27FC236}">
                    <a16:creationId xmlns:a16="http://schemas.microsoft.com/office/drawing/2014/main" id="{D114315B-CE59-8E79-FD29-ACB0BAE4943E}"/>
                  </a:ext>
                </a:extLst>
              </p14:cNvPr>
              <p14:cNvContentPartPr/>
              <p14:nvPr/>
            </p14:nvContentPartPr>
            <p14:xfrm>
              <a:off x="11341638" y="4183093"/>
              <a:ext cx="49680" cy="110520"/>
            </p14:xfrm>
          </p:contentPart>
        </mc:Choice>
        <mc:Fallback>
          <p:pic>
            <p:nvPicPr>
              <p:cNvPr id="50" name="Ink 49">
                <a:extLst>
                  <a:ext uri="{FF2B5EF4-FFF2-40B4-BE49-F238E27FC236}">
                    <a16:creationId xmlns:a16="http://schemas.microsoft.com/office/drawing/2014/main" id="{D114315B-CE59-8E79-FD29-ACB0BAE4943E}"/>
                  </a:ext>
                </a:extLst>
              </p:cNvPr>
              <p:cNvPicPr/>
              <p:nvPr/>
            </p:nvPicPr>
            <p:blipFill>
              <a:blip r:embed="rId114"/>
              <a:stretch>
                <a:fillRect/>
              </a:stretch>
            </p:blipFill>
            <p:spPr>
              <a:xfrm>
                <a:off x="11332638" y="4174453"/>
                <a:ext cx="6732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51" name="Ink 50">
                <a:extLst>
                  <a:ext uri="{FF2B5EF4-FFF2-40B4-BE49-F238E27FC236}">
                    <a16:creationId xmlns:a16="http://schemas.microsoft.com/office/drawing/2014/main" id="{826728E8-1475-21D3-BCA8-8FFBB069578D}"/>
                  </a:ext>
                </a:extLst>
              </p14:cNvPr>
              <p14:cNvContentPartPr/>
              <p14:nvPr/>
            </p14:nvContentPartPr>
            <p14:xfrm>
              <a:off x="11353518" y="4178053"/>
              <a:ext cx="82080" cy="57600"/>
            </p14:xfrm>
          </p:contentPart>
        </mc:Choice>
        <mc:Fallback>
          <p:pic>
            <p:nvPicPr>
              <p:cNvPr id="51" name="Ink 50">
                <a:extLst>
                  <a:ext uri="{FF2B5EF4-FFF2-40B4-BE49-F238E27FC236}">
                    <a16:creationId xmlns:a16="http://schemas.microsoft.com/office/drawing/2014/main" id="{826728E8-1475-21D3-BCA8-8FFBB069578D}"/>
                  </a:ext>
                </a:extLst>
              </p:cNvPr>
              <p:cNvPicPr/>
              <p:nvPr/>
            </p:nvPicPr>
            <p:blipFill>
              <a:blip r:embed="rId116"/>
              <a:stretch>
                <a:fillRect/>
              </a:stretch>
            </p:blipFill>
            <p:spPr>
              <a:xfrm>
                <a:off x="11344878" y="4169413"/>
                <a:ext cx="9972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52" name="Ink 51">
                <a:extLst>
                  <a:ext uri="{FF2B5EF4-FFF2-40B4-BE49-F238E27FC236}">
                    <a16:creationId xmlns:a16="http://schemas.microsoft.com/office/drawing/2014/main" id="{01495E50-51C3-1057-D1BB-E5870E67CB1E}"/>
                  </a:ext>
                </a:extLst>
              </p14:cNvPr>
              <p14:cNvContentPartPr/>
              <p14:nvPr/>
            </p14:nvContentPartPr>
            <p14:xfrm>
              <a:off x="11426598" y="4101373"/>
              <a:ext cx="207720" cy="131040"/>
            </p14:xfrm>
          </p:contentPart>
        </mc:Choice>
        <mc:Fallback>
          <p:pic>
            <p:nvPicPr>
              <p:cNvPr id="52" name="Ink 51">
                <a:extLst>
                  <a:ext uri="{FF2B5EF4-FFF2-40B4-BE49-F238E27FC236}">
                    <a16:creationId xmlns:a16="http://schemas.microsoft.com/office/drawing/2014/main" id="{01495E50-51C3-1057-D1BB-E5870E67CB1E}"/>
                  </a:ext>
                </a:extLst>
              </p:cNvPr>
              <p:cNvPicPr/>
              <p:nvPr/>
            </p:nvPicPr>
            <p:blipFill>
              <a:blip r:embed="rId118"/>
              <a:stretch>
                <a:fillRect/>
              </a:stretch>
            </p:blipFill>
            <p:spPr>
              <a:xfrm>
                <a:off x="11417958" y="4092733"/>
                <a:ext cx="22536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53" name="Ink 52">
                <a:extLst>
                  <a:ext uri="{FF2B5EF4-FFF2-40B4-BE49-F238E27FC236}">
                    <a16:creationId xmlns:a16="http://schemas.microsoft.com/office/drawing/2014/main" id="{C9210626-37DA-B62B-1F8F-6B3876C3B296}"/>
                  </a:ext>
                </a:extLst>
              </p14:cNvPr>
              <p14:cNvContentPartPr/>
              <p14:nvPr/>
            </p14:nvContentPartPr>
            <p14:xfrm>
              <a:off x="11642958" y="4115773"/>
              <a:ext cx="84240" cy="108720"/>
            </p14:xfrm>
          </p:contentPart>
        </mc:Choice>
        <mc:Fallback>
          <p:pic>
            <p:nvPicPr>
              <p:cNvPr id="53" name="Ink 52">
                <a:extLst>
                  <a:ext uri="{FF2B5EF4-FFF2-40B4-BE49-F238E27FC236}">
                    <a16:creationId xmlns:a16="http://schemas.microsoft.com/office/drawing/2014/main" id="{C9210626-37DA-B62B-1F8F-6B3876C3B296}"/>
                  </a:ext>
                </a:extLst>
              </p:cNvPr>
              <p:cNvPicPr/>
              <p:nvPr/>
            </p:nvPicPr>
            <p:blipFill>
              <a:blip r:embed="rId120"/>
              <a:stretch>
                <a:fillRect/>
              </a:stretch>
            </p:blipFill>
            <p:spPr>
              <a:xfrm>
                <a:off x="11634318" y="4106773"/>
                <a:ext cx="10188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60" name="Ink 59">
                <a:extLst>
                  <a:ext uri="{FF2B5EF4-FFF2-40B4-BE49-F238E27FC236}">
                    <a16:creationId xmlns:a16="http://schemas.microsoft.com/office/drawing/2014/main" id="{4AEE142D-FE8A-EB56-E909-2BF282357BC3}"/>
                  </a:ext>
                </a:extLst>
              </p14:cNvPr>
              <p14:cNvContentPartPr/>
              <p14:nvPr/>
            </p14:nvContentPartPr>
            <p14:xfrm>
              <a:off x="10558638" y="3962413"/>
              <a:ext cx="731880" cy="752760"/>
            </p14:xfrm>
          </p:contentPart>
        </mc:Choice>
        <mc:Fallback>
          <p:pic>
            <p:nvPicPr>
              <p:cNvPr id="60" name="Ink 59">
                <a:extLst>
                  <a:ext uri="{FF2B5EF4-FFF2-40B4-BE49-F238E27FC236}">
                    <a16:creationId xmlns:a16="http://schemas.microsoft.com/office/drawing/2014/main" id="{4AEE142D-FE8A-EB56-E909-2BF282357BC3}"/>
                  </a:ext>
                </a:extLst>
              </p:cNvPr>
              <p:cNvPicPr/>
              <p:nvPr/>
            </p:nvPicPr>
            <p:blipFill>
              <a:blip r:embed="rId122"/>
              <a:stretch>
                <a:fillRect/>
              </a:stretch>
            </p:blipFill>
            <p:spPr>
              <a:xfrm>
                <a:off x="10549638" y="3953413"/>
                <a:ext cx="749520" cy="7704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333890" name="Ink 333889">
                <a:extLst>
                  <a:ext uri="{FF2B5EF4-FFF2-40B4-BE49-F238E27FC236}">
                    <a16:creationId xmlns:a16="http://schemas.microsoft.com/office/drawing/2014/main" id="{0035C91E-6B99-AF3F-62B5-DC4047C4C760}"/>
                  </a:ext>
                </a:extLst>
              </p14:cNvPr>
              <p14:cNvContentPartPr/>
              <p14:nvPr/>
            </p14:nvContentPartPr>
            <p14:xfrm>
              <a:off x="8006958" y="3495212"/>
              <a:ext cx="2087280" cy="779400"/>
            </p14:xfrm>
          </p:contentPart>
        </mc:Choice>
        <mc:Fallback>
          <p:pic>
            <p:nvPicPr>
              <p:cNvPr id="333890" name="Ink 333889">
                <a:extLst>
                  <a:ext uri="{FF2B5EF4-FFF2-40B4-BE49-F238E27FC236}">
                    <a16:creationId xmlns:a16="http://schemas.microsoft.com/office/drawing/2014/main" id="{0035C91E-6B99-AF3F-62B5-DC4047C4C760}"/>
                  </a:ext>
                </a:extLst>
              </p:cNvPr>
              <p:cNvPicPr/>
              <p:nvPr/>
            </p:nvPicPr>
            <p:blipFill>
              <a:blip r:embed="rId124"/>
              <a:stretch>
                <a:fillRect/>
              </a:stretch>
            </p:blipFill>
            <p:spPr>
              <a:xfrm>
                <a:off x="7997958" y="3486212"/>
                <a:ext cx="2104920" cy="7970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333891" name="Ink 333890">
                <a:extLst>
                  <a:ext uri="{FF2B5EF4-FFF2-40B4-BE49-F238E27FC236}">
                    <a16:creationId xmlns:a16="http://schemas.microsoft.com/office/drawing/2014/main" id="{339CF9A9-BF3B-BDEB-6498-9427F9D997B8}"/>
                  </a:ext>
                </a:extLst>
              </p14:cNvPr>
              <p14:cNvContentPartPr/>
              <p14:nvPr/>
            </p14:nvContentPartPr>
            <p14:xfrm>
              <a:off x="9911718" y="3525092"/>
              <a:ext cx="1098360" cy="453240"/>
            </p14:xfrm>
          </p:contentPart>
        </mc:Choice>
        <mc:Fallback>
          <p:pic>
            <p:nvPicPr>
              <p:cNvPr id="333891" name="Ink 333890">
                <a:extLst>
                  <a:ext uri="{FF2B5EF4-FFF2-40B4-BE49-F238E27FC236}">
                    <a16:creationId xmlns:a16="http://schemas.microsoft.com/office/drawing/2014/main" id="{339CF9A9-BF3B-BDEB-6498-9427F9D997B8}"/>
                  </a:ext>
                </a:extLst>
              </p:cNvPr>
              <p:cNvPicPr/>
              <p:nvPr/>
            </p:nvPicPr>
            <p:blipFill>
              <a:blip r:embed="rId126"/>
              <a:stretch>
                <a:fillRect/>
              </a:stretch>
            </p:blipFill>
            <p:spPr>
              <a:xfrm>
                <a:off x="9903078" y="3516092"/>
                <a:ext cx="1116000" cy="47088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333892" name="Ink 333891">
                <a:extLst>
                  <a:ext uri="{FF2B5EF4-FFF2-40B4-BE49-F238E27FC236}">
                    <a16:creationId xmlns:a16="http://schemas.microsoft.com/office/drawing/2014/main" id="{EA12625B-F0E6-4842-4AA5-15744897E867}"/>
                  </a:ext>
                </a:extLst>
              </p14:cNvPr>
              <p14:cNvContentPartPr/>
              <p14:nvPr/>
            </p14:nvContentPartPr>
            <p14:xfrm>
              <a:off x="11127078" y="3364532"/>
              <a:ext cx="25200" cy="162000"/>
            </p14:xfrm>
          </p:contentPart>
        </mc:Choice>
        <mc:Fallback>
          <p:pic>
            <p:nvPicPr>
              <p:cNvPr id="333892" name="Ink 333891">
                <a:extLst>
                  <a:ext uri="{FF2B5EF4-FFF2-40B4-BE49-F238E27FC236}">
                    <a16:creationId xmlns:a16="http://schemas.microsoft.com/office/drawing/2014/main" id="{EA12625B-F0E6-4842-4AA5-15744897E867}"/>
                  </a:ext>
                </a:extLst>
              </p:cNvPr>
              <p:cNvPicPr/>
              <p:nvPr/>
            </p:nvPicPr>
            <p:blipFill>
              <a:blip r:embed="rId128"/>
              <a:stretch>
                <a:fillRect/>
              </a:stretch>
            </p:blipFill>
            <p:spPr>
              <a:xfrm>
                <a:off x="11118438" y="3355892"/>
                <a:ext cx="4284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333893" name="Ink 333892">
                <a:extLst>
                  <a:ext uri="{FF2B5EF4-FFF2-40B4-BE49-F238E27FC236}">
                    <a16:creationId xmlns:a16="http://schemas.microsoft.com/office/drawing/2014/main" id="{A7A81CBA-4725-0EA8-6594-07FF21E5460B}"/>
                  </a:ext>
                </a:extLst>
              </p14:cNvPr>
              <p14:cNvContentPartPr/>
              <p14:nvPr/>
            </p14:nvContentPartPr>
            <p14:xfrm>
              <a:off x="11098638" y="3251852"/>
              <a:ext cx="148680" cy="105840"/>
            </p14:xfrm>
          </p:contentPart>
        </mc:Choice>
        <mc:Fallback>
          <p:pic>
            <p:nvPicPr>
              <p:cNvPr id="333893" name="Ink 333892">
                <a:extLst>
                  <a:ext uri="{FF2B5EF4-FFF2-40B4-BE49-F238E27FC236}">
                    <a16:creationId xmlns:a16="http://schemas.microsoft.com/office/drawing/2014/main" id="{A7A81CBA-4725-0EA8-6594-07FF21E5460B}"/>
                  </a:ext>
                </a:extLst>
              </p:cNvPr>
              <p:cNvPicPr/>
              <p:nvPr/>
            </p:nvPicPr>
            <p:blipFill>
              <a:blip r:embed="rId130"/>
              <a:stretch>
                <a:fillRect/>
              </a:stretch>
            </p:blipFill>
            <p:spPr>
              <a:xfrm>
                <a:off x="11089638" y="3242852"/>
                <a:ext cx="16632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333894" name="Ink 333893">
                <a:extLst>
                  <a:ext uri="{FF2B5EF4-FFF2-40B4-BE49-F238E27FC236}">
                    <a16:creationId xmlns:a16="http://schemas.microsoft.com/office/drawing/2014/main" id="{0DB9AF48-3707-4C1E-2D8A-7D203BDB3F4D}"/>
                  </a:ext>
                </a:extLst>
              </p14:cNvPr>
              <p14:cNvContentPartPr/>
              <p14:nvPr/>
            </p14:nvContentPartPr>
            <p14:xfrm>
              <a:off x="11155158" y="3350852"/>
              <a:ext cx="104040" cy="52200"/>
            </p14:xfrm>
          </p:contentPart>
        </mc:Choice>
        <mc:Fallback>
          <p:pic>
            <p:nvPicPr>
              <p:cNvPr id="333894" name="Ink 333893">
                <a:extLst>
                  <a:ext uri="{FF2B5EF4-FFF2-40B4-BE49-F238E27FC236}">
                    <a16:creationId xmlns:a16="http://schemas.microsoft.com/office/drawing/2014/main" id="{0DB9AF48-3707-4C1E-2D8A-7D203BDB3F4D}"/>
                  </a:ext>
                </a:extLst>
              </p:cNvPr>
              <p:cNvPicPr/>
              <p:nvPr/>
            </p:nvPicPr>
            <p:blipFill>
              <a:blip r:embed="rId132"/>
              <a:stretch>
                <a:fillRect/>
              </a:stretch>
            </p:blipFill>
            <p:spPr>
              <a:xfrm>
                <a:off x="11146518" y="3342212"/>
                <a:ext cx="12168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333895" name="Ink 333894">
                <a:extLst>
                  <a:ext uri="{FF2B5EF4-FFF2-40B4-BE49-F238E27FC236}">
                    <a16:creationId xmlns:a16="http://schemas.microsoft.com/office/drawing/2014/main" id="{6B2AFFA1-9117-5B78-6E22-A89E4C8211CA}"/>
                  </a:ext>
                </a:extLst>
              </p14:cNvPr>
              <p14:cNvContentPartPr/>
              <p14:nvPr/>
            </p14:nvContentPartPr>
            <p14:xfrm>
              <a:off x="11159118" y="3453092"/>
              <a:ext cx="102600" cy="62640"/>
            </p14:xfrm>
          </p:contentPart>
        </mc:Choice>
        <mc:Fallback>
          <p:pic>
            <p:nvPicPr>
              <p:cNvPr id="333895" name="Ink 333894">
                <a:extLst>
                  <a:ext uri="{FF2B5EF4-FFF2-40B4-BE49-F238E27FC236}">
                    <a16:creationId xmlns:a16="http://schemas.microsoft.com/office/drawing/2014/main" id="{6B2AFFA1-9117-5B78-6E22-A89E4C8211CA}"/>
                  </a:ext>
                </a:extLst>
              </p:cNvPr>
              <p:cNvPicPr/>
              <p:nvPr/>
            </p:nvPicPr>
            <p:blipFill>
              <a:blip r:embed="rId134"/>
              <a:stretch>
                <a:fillRect/>
              </a:stretch>
            </p:blipFill>
            <p:spPr>
              <a:xfrm>
                <a:off x="11150118" y="3444452"/>
                <a:ext cx="12024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333896" name="Ink 333895">
                <a:extLst>
                  <a:ext uri="{FF2B5EF4-FFF2-40B4-BE49-F238E27FC236}">
                    <a16:creationId xmlns:a16="http://schemas.microsoft.com/office/drawing/2014/main" id="{0F9656D3-392C-3DB2-DED2-68123490ADF2}"/>
                  </a:ext>
                </a:extLst>
              </p14:cNvPr>
              <p14:cNvContentPartPr/>
              <p14:nvPr/>
            </p14:nvContentPartPr>
            <p14:xfrm>
              <a:off x="11333718" y="3299732"/>
              <a:ext cx="111960" cy="113040"/>
            </p14:xfrm>
          </p:contentPart>
        </mc:Choice>
        <mc:Fallback>
          <p:pic>
            <p:nvPicPr>
              <p:cNvPr id="333896" name="Ink 333895">
                <a:extLst>
                  <a:ext uri="{FF2B5EF4-FFF2-40B4-BE49-F238E27FC236}">
                    <a16:creationId xmlns:a16="http://schemas.microsoft.com/office/drawing/2014/main" id="{0F9656D3-392C-3DB2-DED2-68123490ADF2}"/>
                  </a:ext>
                </a:extLst>
              </p:cNvPr>
              <p:cNvPicPr/>
              <p:nvPr/>
            </p:nvPicPr>
            <p:blipFill>
              <a:blip r:embed="rId136"/>
              <a:stretch>
                <a:fillRect/>
              </a:stretch>
            </p:blipFill>
            <p:spPr>
              <a:xfrm>
                <a:off x="11324718" y="3290732"/>
                <a:ext cx="12960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333897" name="Ink 333896">
                <a:extLst>
                  <a:ext uri="{FF2B5EF4-FFF2-40B4-BE49-F238E27FC236}">
                    <a16:creationId xmlns:a16="http://schemas.microsoft.com/office/drawing/2014/main" id="{B361B917-407F-9DB0-61CA-012B8B4C4351}"/>
                  </a:ext>
                </a:extLst>
              </p14:cNvPr>
              <p14:cNvContentPartPr/>
              <p14:nvPr/>
            </p14:nvContentPartPr>
            <p14:xfrm>
              <a:off x="11474118" y="3252212"/>
              <a:ext cx="104040" cy="210240"/>
            </p14:xfrm>
          </p:contentPart>
        </mc:Choice>
        <mc:Fallback>
          <p:pic>
            <p:nvPicPr>
              <p:cNvPr id="333897" name="Ink 333896">
                <a:extLst>
                  <a:ext uri="{FF2B5EF4-FFF2-40B4-BE49-F238E27FC236}">
                    <a16:creationId xmlns:a16="http://schemas.microsoft.com/office/drawing/2014/main" id="{B361B917-407F-9DB0-61CA-012B8B4C4351}"/>
                  </a:ext>
                </a:extLst>
              </p:cNvPr>
              <p:cNvPicPr/>
              <p:nvPr/>
            </p:nvPicPr>
            <p:blipFill>
              <a:blip r:embed="rId138"/>
              <a:stretch>
                <a:fillRect/>
              </a:stretch>
            </p:blipFill>
            <p:spPr>
              <a:xfrm>
                <a:off x="11465118" y="3243212"/>
                <a:ext cx="12168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333898" name="Ink 333897">
                <a:extLst>
                  <a:ext uri="{FF2B5EF4-FFF2-40B4-BE49-F238E27FC236}">
                    <a16:creationId xmlns:a16="http://schemas.microsoft.com/office/drawing/2014/main" id="{248E8A69-D184-842A-E635-2A0653ABF152}"/>
                  </a:ext>
                </a:extLst>
              </p14:cNvPr>
              <p14:cNvContentPartPr/>
              <p14:nvPr/>
            </p14:nvContentPartPr>
            <p14:xfrm>
              <a:off x="11591478" y="3196412"/>
              <a:ext cx="112320" cy="242280"/>
            </p14:xfrm>
          </p:contentPart>
        </mc:Choice>
        <mc:Fallback>
          <p:pic>
            <p:nvPicPr>
              <p:cNvPr id="333898" name="Ink 333897">
                <a:extLst>
                  <a:ext uri="{FF2B5EF4-FFF2-40B4-BE49-F238E27FC236}">
                    <a16:creationId xmlns:a16="http://schemas.microsoft.com/office/drawing/2014/main" id="{248E8A69-D184-842A-E635-2A0653ABF152}"/>
                  </a:ext>
                </a:extLst>
              </p:cNvPr>
              <p:cNvPicPr/>
              <p:nvPr/>
            </p:nvPicPr>
            <p:blipFill>
              <a:blip r:embed="rId140"/>
              <a:stretch>
                <a:fillRect/>
              </a:stretch>
            </p:blipFill>
            <p:spPr>
              <a:xfrm>
                <a:off x="11582478" y="3187412"/>
                <a:ext cx="12996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333899" name="Ink 333898">
                <a:extLst>
                  <a:ext uri="{FF2B5EF4-FFF2-40B4-BE49-F238E27FC236}">
                    <a16:creationId xmlns:a16="http://schemas.microsoft.com/office/drawing/2014/main" id="{4EC5AD9E-FEBC-3945-5AD9-A907E75AC362}"/>
                  </a:ext>
                </a:extLst>
              </p14:cNvPr>
              <p14:cNvContentPartPr/>
              <p14:nvPr/>
            </p14:nvContentPartPr>
            <p14:xfrm>
              <a:off x="11745918" y="3057092"/>
              <a:ext cx="263520" cy="166680"/>
            </p14:xfrm>
          </p:contentPart>
        </mc:Choice>
        <mc:Fallback>
          <p:pic>
            <p:nvPicPr>
              <p:cNvPr id="333899" name="Ink 333898">
                <a:extLst>
                  <a:ext uri="{FF2B5EF4-FFF2-40B4-BE49-F238E27FC236}">
                    <a16:creationId xmlns:a16="http://schemas.microsoft.com/office/drawing/2014/main" id="{4EC5AD9E-FEBC-3945-5AD9-A907E75AC362}"/>
                  </a:ext>
                </a:extLst>
              </p:cNvPr>
              <p:cNvPicPr/>
              <p:nvPr/>
            </p:nvPicPr>
            <p:blipFill>
              <a:blip r:embed="rId142"/>
              <a:stretch>
                <a:fillRect/>
              </a:stretch>
            </p:blipFill>
            <p:spPr>
              <a:xfrm>
                <a:off x="11737278" y="3048092"/>
                <a:ext cx="28116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333900" name="Ink 333899">
                <a:extLst>
                  <a:ext uri="{FF2B5EF4-FFF2-40B4-BE49-F238E27FC236}">
                    <a16:creationId xmlns:a16="http://schemas.microsoft.com/office/drawing/2014/main" id="{987463CC-34B5-45C7-C4C2-AD239BB74BB4}"/>
                  </a:ext>
                </a:extLst>
              </p14:cNvPr>
              <p14:cNvContentPartPr/>
              <p14:nvPr/>
            </p14:nvContentPartPr>
            <p14:xfrm>
              <a:off x="12181158" y="2881772"/>
              <a:ext cx="110880" cy="255600"/>
            </p14:xfrm>
          </p:contentPart>
        </mc:Choice>
        <mc:Fallback>
          <p:pic>
            <p:nvPicPr>
              <p:cNvPr id="333900" name="Ink 333899">
                <a:extLst>
                  <a:ext uri="{FF2B5EF4-FFF2-40B4-BE49-F238E27FC236}">
                    <a16:creationId xmlns:a16="http://schemas.microsoft.com/office/drawing/2014/main" id="{987463CC-34B5-45C7-C4C2-AD239BB74BB4}"/>
                  </a:ext>
                </a:extLst>
              </p:cNvPr>
              <p:cNvPicPr/>
              <p:nvPr/>
            </p:nvPicPr>
            <p:blipFill>
              <a:blip r:embed="rId144"/>
              <a:stretch>
                <a:fillRect/>
              </a:stretch>
            </p:blipFill>
            <p:spPr>
              <a:xfrm>
                <a:off x="12172158" y="2873132"/>
                <a:ext cx="12852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333901" name="Ink 333900">
                <a:extLst>
                  <a:ext uri="{FF2B5EF4-FFF2-40B4-BE49-F238E27FC236}">
                    <a16:creationId xmlns:a16="http://schemas.microsoft.com/office/drawing/2014/main" id="{A44A45CB-96AB-C678-0070-8ABB181D959F}"/>
                  </a:ext>
                </a:extLst>
              </p14:cNvPr>
              <p14:cNvContentPartPr/>
              <p14:nvPr/>
            </p14:nvContentPartPr>
            <p14:xfrm>
              <a:off x="12319038" y="2805092"/>
              <a:ext cx="70200" cy="136080"/>
            </p14:xfrm>
          </p:contentPart>
        </mc:Choice>
        <mc:Fallback>
          <p:pic>
            <p:nvPicPr>
              <p:cNvPr id="333901" name="Ink 333900">
                <a:extLst>
                  <a:ext uri="{FF2B5EF4-FFF2-40B4-BE49-F238E27FC236}">
                    <a16:creationId xmlns:a16="http://schemas.microsoft.com/office/drawing/2014/main" id="{A44A45CB-96AB-C678-0070-8ABB181D959F}"/>
                  </a:ext>
                </a:extLst>
              </p:cNvPr>
              <p:cNvPicPr/>
              <p:nvPr/>
            </p:nvPicPr>
            <p:blipFill>
              <a:blip r:embed="rId146"/>
              <a:stretch>
                <a:fillRect/>
              </a:stretch>
            </p:blipFill>
            <p:spPr>
              <a:xfrm>
                <a:off x="12310398" y="2796452"/>
                <a:ext cx="8784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333902" name="Ink 333901">
                <a:extLst>
                  <a:ext uri="{FF2B5EF4-FFF2-40B4-BE49-F238E27FC236}">
                    <a16:creationId xmlns:a16="http://schemas.microsoft.com/office/drawing/2014/main" id="{643083E5-BB81-310F-4226-54D44ED7AC95}"/>
                  </a:ext>
                </a:extLst>
              </p14:cNvPr>
              <p14:cNvContentPartPr/>
              <p14:nvPr/>
            </p14:nvContentPartPr>
            <p14:xfrm>
              <a:off x="12428838" y="2783132"/>
              <a:ext cx="106560" cy="82800"/>
            </p14:xfrm>
          </p:contentPart>
        </mc:Choice>
        <mc:Fallback>
          <p:pic>
            <p:nvPicPr>
              <p:cNvPr id="333902" name="Ink 333901">
                <a:extLst>
                  <a:ext uri="{FF2B5EF4-FFF2-40B4-BE49-F238E27FC236}">
                    <a16:creationId xmlns:a16="http://schemas.microsoft.com/office/drawing/2014/main" id="{643083E5-BB81-310F-4226-54D44ED7AC95}"/>
                  </a:ext>
                </a:extLst>
              </p:cNvPr>
              <p:cNvPicPr/>
              <p:nvPr/>
            </p:nvPicPr>
            <p:blipFill>
              <a:blip r:embed="rId148"/>
              <a:stretch>
                <a:fillRect/>
              </a:stretch>
            </p:blipFill>
            <p:spPr>
              <a:xfrm>
                <a:off x="12420198" y="2774132"/>
                <a:ext cx="12420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333903" name="Ink 333902">
                <a:extLst>
                  <a:ext uri="{FF2B5EF4-FFF2-40B4-BE49-F238E27FC236}">
                    <a16:creationId xmlns:a16="http://schemas.microsoft.com/office/drawing/2014/main" id="{403E4925-21A3-C6AD-F9F8-2351F42F994C}"/>
                  </a:ext>
                </a:extLst>
              </p14:cNvPr>
              <p14:cNvContentPartPr/>
              <p14:nvPr/>
            </p14:nvContentPartPr>
            <p14:xfrm>
              <a:off x="12529638" y="2722292"/>
              <a:ext cx="115920" cy="144360"/>
            </p14:xfrm>
          </p:contentPart>
        </mc:Choice>
        <mc:Fallback>
          <p:pic>
            <p:nvPicPr>
              <p:cNvPr id="333903" name="Ink 333902">
                <a:extLst>
                  <a:ext uri="{FF2B5EF4-FFF2-40B4-BE49-F238E27FC236}">
                    <a16:creationId xmlns:a16="http://schemas.microsoft.com/office/drawing/2014/main" id="{403E4925-21A3-C6AD-F9F8-2351F42F994C}"/>
                  </a:ext>
                </a:extLst>
              </p:cNvPr>
              <p:cNvPicPr/>
              <p:nvPr/>
            </p:nvPicPr>
            <p:blipFill>
              <a:blip r:embed="rId150"/>
              <a:stretch>
                <a:fillRect/>
              </a:stretch>
            </p:blipFill>
            <p:spPr>
              <a:xfrm>
                <a:off x="12520638" y="2713292"/>
                <a:ext cx="13356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333904" name="Ink 333903">
                <a:extLst>
                  <a:ext uri="{FF2B5EF4-FFF2-40B4-BE49-F238E27FC236}">
                    <a16:creationId xmlns:a16="http://schemas.microsoft.com/office/drawing/2014/main" id="{ADF39C5D-B0BC-BF61-34BE-0E7BED092767}"/>
                  </a:ext>
                </a:extLst>
              </p14:cNvPr>
              <p14:cNvContentPartPr/>
              <p14:nvPr/>
            </p14:nvContentPartPr>
            <p14:xfrm>
              <a:off x="12662478" y="2480732"/>
              <a:ext cx="298080" cy="305280"/>
            </p14:xfrm>
          </p:contentPart>
        </mc:Choice>
        <mc:Fallback>
          <p:pic>
            <p:nvPicPr>
              <p:cNvPr id="333904" name="Ink 333903">
                <a:extLst>
                  <a:ext uri="{FF2B5EF4-FFF2-40B4-BE49-F238E27FC236}">
                    <a16:creationId xmlns:a16="http://schemas.microsoft.com/office/drawing/2014/main" id="{ADF39C5D-B0BC-BF61-34BE-0E7BED092767}"/>
                  </a:ext>
                </a:extLst>
              </p:cNvPr>
              <p:cNvPicPr/>
              <p:nvPr/>
            </p:nvPicPr>
            <p:blipFill>
              <a:blip r:embed="rId152"/>
              <a:stretch>
                <a:fillRect/>
              </a:stretch>
            </p:blipFill>
            <p:spPr>
              <a:xfrm>
                <a:off x="12653838" y="2472092"/>
                <a:ext cx="315720" cy="3229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333905" name="Ink 333904">
                <a:extLst>
                  <a:ext uri="{FF2B5EF4-FFF2-40B4-BE49-F238E27FC236}">
                    <a16:creationId xmlns:a16="http://schemas.microsoft.com/office/drawing/2014/main" id="{5CDFB48F-0D27-2B26-8F47-23B3609A9C8B}"/>
                  </a:ext>
                </a:extLst>
              </p14:cNvPr>
              <p14:cNvContentPartPr/>
              <p14:nvPr/>
            </p14:nvContentPartPr>
            <p14:xfrm>
              <a:off x="12816918" y="2593772"/>
              <a:ext cx="143640" cy="66960"/>
            </p14:xfrm>
          </p:contentPart>
        </mc:Choice>
        <mc:Fallback>
          <p:pic>
            <p:nvPicPr>
              <p:cNvPr id="333905" name="Ink 333904">
                <a:extLst>
                  <a:ext uri="{FF2B5EF4-FFF2-40B4-BE49-F238E27FC236}">
                    <a16:creationId xmlns:a16="http://schemas.microsoft.com/office/drawing/2014/main" id="{5CDFB48F-0D27-2B26-8F47-23B3609A9C8B}"/>
                  </a:ext>
                </a:extLst>
              </p:cNvPr>
              <p:cNvPicPr/>
              <p:nvPr/>
            </p:nvPicPr>
            <p:blipFill>
              <a:blip r:embed="rId154"/>
              <a:stretch>
                <a:fillRect/>
              </a:stretch>
            </p:blipFill>
            <p:spPr>
              <a:xfrm>
                <a:off x="12807918" y="2585132"/>
                <a:ext cx="16128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333906" name="Ink 333905">
                <a:extLst>
                  <a:ext uri="{FF2B5EF4-FFF2-40B4-BE49-F238E27FC236}">
                    <a16:creationId xmlns:a16="http://schemas.microsoft.com/office/drawing/2014/main" id="{BF21BF32-92AB-71B5-B068-1877265F49B8}"/>
                  </a:ext>
                </a:extLst>
              </p14:cNvPr>
              <p14:cNvContentPartPr/>
              <p14:nvPr/>
            </p14:nvContentPartPr>
            <p14:xfrm>
              <a:off x="13023918" y="2600612"/>
              <a:ext cx="48960" cy="38880"/>
            </p14:xfrm>
          </p:contentPart>
        </mc:Choice>
        <mc:Fallback>
          <p:pic>
            <p:nvPicPr>
              <p:cNvPr id="333906" name="Ink 333905">
                <a:extLst>
                  <a:ext uri="{FF2B5EF4-FFF2-40B4-BE49-F238E27FC236}">
                    <a16:creationId xmlns:a16="http://schemas.microsoft.com/office/drawing/2014/main" id="{BF21BF32-92AB-71B5-B068-1877265F49B8}"/>
                  </a:ext>
                </a:extLst>
              </p:cNvPr>
              <p:cNvPicPr/>
              <p:nvPr/>
            </p:nvPicPr>
            <p:blipFill>
              <a:blip r:embed="rId156"/>
              <a:stretch>
                <a:fillRect/>
              </a:stretch>
            </p:blipFill>
            <p:spPr>
              <a:xfrm>
                <a:off x="13015278" y="2591972"/>
                <a:ext cx="6660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333912" name="Ink 333911">
                <a:extLst>
                  <a:ext uri="{FF2B5EF4-FFF2-40B4-BE49-F238E27FC236}">
                    <a16:creationId xmlns:a16="http://schemas.microsoft.com/office/drawing/2014/main" id="{E33A4E9B-5788-92E3-80B4-4484A2BC4DAC}"/>
                  </a:ext>
                </a:extLst>
              </p14:cNvPr>
              <p14:cNvContentPartPr/>
              <p14:nvPr/>
            </p14:nvContentPartPr>
            <p14:xfrm>
              <a:off x="9162558" y="3298292"/>
              <a:ext cx="271080" cy="1140480"/>
            </p14:xfrm>
          </p:contentPart>
        </mc:Choice>
        <mc:Fallback>
          <p:pic>
            <p:nvPicPr>
              <p:cNvPr id="333912" name="Ink 333911">
                <a:extLst>
                  <a:ext uri="{FF2B5EF4-FFF2-40B4-BE49-F238E27FC236}">
                    <a16:creationId xmlns:a16="http://schemas.microsoft.com/office/drawing/2014/main" id="{E33A4E9B-5788-92E3-80B4-4484A2BC4DAC}"/>
                  </a:ext>
                </a:extLst>
              </p:cNvPr>
              <p:cNvPicPr/>
              <p:nvPr/>
            </p:nvPicPr>
            <p:blipFill>
              <a:blip r:embed="rId158"/>
              <a:stretch>
                <a:fillRect/>
              </a:stretch>
            </p:blipFill>
            <p:spPr>
              <a:xfrm>
                <a:off x="9153558" y="3289652"/>
                <a:ext cx="288720" cy="11581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333914" name="Ink 333913">
                <a:extLst>
                  <a:ext uri="{FF2B5EF4-FFF2-40B4-BE49-F238E27FC236}">
                    <a16:creationId xmlns:a16="http://schemas.microsoft.com/office/drawing/2014/main" id="{79F5FF49-C9F8-0859-9278-E90CA21A8871}"/>
                  </a:ext>
                </a:extLst>
              </p14:cNvPr>
              <p14:cNvContentPartPr/>
              <p14:nvPr/>
            </p14:nvContentPartPr>
            <p14:xfrm>
              <a:off x="9409518" y="4543532"/>
              <a:ext cx="164880" cy="168120"/>
            </p14:xfrm>
          </p:contentPart>
        </mc:Choice>
        <mc:Fallback>
          <p:pic>
            <p:nvPicPr>
              <p:cNvPr id="333914" name="Ink 333913">
                <a:extLst>
                  <a:ext uri="{FF2B5EF4-FFF2-40B4-BE49-F238E27FC236}">
                    <a16:creationId xmlns:a16="http://schemas.microsoft.com/office/drawing/2014/main" id="{79F5FF49-C9F8-0859-9278-E90CA21A8871}"/>
                  </a:ext>
                </a:extLst>
              </p:cNvPr>
              <p:cNvPicPr/>
              <p:nvPr/>
            </p:nvPicPr>
            <p:blipFill>
              <a:blip r:embed="rId160"/>
              <a:stretch>
                <a:fillRect/>
              </a:stretch>
            </p:blipFill>
            <p:spPr>
              <a:xfrm>
                <a:off x="9400878" y="4534532"/>
                <a:ext cx="18252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333915" name="Ink 333914">
                <a:extLst>
                  <a:ext uri="{FF2B5EF4-FFF2-40B4-BE49-F238E27FC236}">
                    <a16:creationId xmlns:a16="http://schemas.microsoft.com/office/drawing/2014/main" id="{7A0BBA46-C7FC-3082-0DFD-FA63E93600CF}"/>
                  </a:ext>
                </a:extLst>
              </p14:cNvPr>
              <p14:cNvContentPartPr/>
              <p14:nvPr/>
            </p14:nvContentPartPr>
            <p14:xfrm>
              <a:off x="9608598" y="4413572"/>
              <a:ext cx="37800" cy="226080"/>
            </p14:xfrm>
          </p:contentPart>
        </mc:Choice>
        <mc:Fallback>
          <p:pic>
            <p:nvPicPr>
              <p:cNvPr id="333915" name="Ink 333914">
                <a:extLst>
                  <a:ext uri="{FF2B5EF4-FFF2-40B4-BE49-F238E27FC236}">
                    <a16:creationId xmlns:a16="http://schemas.microsoft.com/office/drawing/2014/main" id="{7A0BBA46-C7FC-3082-0DFD-FA63E93600CF}"/>
                  </a:ext>
                </a:extLst>
              </p:cNvPr>
              <p:cNvPicPr/>
              <p:nvPr/>
            </p:nvPicPr>
            <p:blipFill>
              <a:blip r:embed="rId162"/>
              <a:stretch>
                <a:fillRect/>
              </a:stretch>
            </p:blipFill>
            <p:spPr>
              <a:xfrm>
                <a:off x="9599598" y="4404932"/>
                <a:ext cx="5544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333916" name="Ink 333915">
                <a:extLst>
                  <a:ext uri="{FF2B5EF4-FFF2-40B4-BE49-F238E27FC236}">
                    <a16:creationId xmlns:a16="http://schemas.microsoft.com/office/drawing/2014/main" id="{E7A362C3-A33B-2769-03FD-7EDB83C170EC}"/>
                  </a:ext>
                </a:extLst>
              </p14:cNvPr>
              <p14:cNvContentPartPr/>
              <p14:nvPr/>
            </p14:nvContentPartPr>
            <p14:xfrm>
              <a:off x="9685278" y="4514372"/>
              <a:ext cx="79920" cy="88920"/>
            </p14:xfrm>
          </p:contentPart>
        </mc:Choice>
        <mc:Fallback>
          <p:pic>
            <p:nvPicPr>
              <p:cNvPr id="333916" name="Ink 333915">
                <a:extLst>
                  <a:ext uri="{FF2B5EF4-FFF2-40B4-BE49-F238E27FC236}">
                    <a16:creationId xmlns:a16="http://schemas.microsoft.com/office/drawing/2014/main" id="{E7A362C3-A33B-2769-03FD-7EDB83C170EC}"/>
                  </a:ext>
                </a:extLst>
              </p:cNvPr>
              <p:cNvPicPr/>
              <p:nvPr/>
            </p:nvPicPr>
            <p:blipFill>
              <a:blip r:embed="rId164"/>
              <a:stretch>
                <a:fillRect/>
              </a:stretch>
            </p:blipFill>
            <p:spPr>
              <a:xfrm>
                <a:off x="9676278" y="4505372"/>
                <a:ext cx="9756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333917" name="Ink 333916">
                <a:extLst>
                  <a:ext uri="{FF2B5EF4-FFF2-40B4-BE49-F238E27FC236}">
                    <a16:creationId xmlns:a16="http://schemas.microsoft.com/office/drawing/2014/main" id="{930C9AB8-7F31-09FA-5644-59CD93F502C8}"/>
                  </a:ext>
                </a:extLst>
              </p14:cNvPr>
              <p14:cNvContentPartPr/>
              <p14:nvPr/>
            </p14:nvContentPartPr>
            <p14:xfrm>
              <a:off x="9789678" y="4707332"/>
              <a:ext cx="32400" cy="91800"/>
            </p14:xfrm>
          </p:contentPart>
        </mc:Choice>
        <mc:Fallback>
          <p:pic>
            <p:nvPicPr>
              <p:cNvPr id="333917" name="Ink 333916">
                <a:extLst>
                  <a:ext uri="{FF2B5EF4-FFF2-40B4-BE49-F238E27FC236}">
                    <a16:creationId xmlns:a16="http://schemas.microsoft.com/office/drawing/2014/main" id="{930C9AB8-7F31-09FA-5644-59CD93F502C8}"/>
                  </a:ext>
                </a:extLst>
              </p:cNvPr>
              <p:cNvPicPr/>
              <p:nvPr/>
            </p:nvPicPr>
            <p:blipFill>
              <a:blip r:embed="rId166"/>
              <a:stretch>
                <a:fillRect/>
              </a:stretch>
            </p:blipFill>
            <p:spPr>
              <a:xfrm>
                <a:off x="9780678" y="4698692"/>
                <a:ext cx="5004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333918" name="Ink 333917">
                <a:extLst>
                  <a:ext uri="{FF2B5EF4-FFF2-40B4-BE49-F238E27FC236}">
                    <a16:creationId xmlns:a16="http://schemas.microsoft.com/office/drawing/2014/main" id="{086B0F4E-5DB4-C631-D8D4-1546A0E4F73A}"/>
                  </a:ext>
                </a:extLst>
              </p14:cNvPr>
              <p14:cNvContentPartPr/>
              <p14:nvPr/>
            </p14:nvContentPartPr>
            <p14:xfrm>
              <a:off x="9778158" y="4601492"/>
              <a:ext cx="116280" cy="106560"/>
            </p14:xfrm>
          </p:contentPart>
        </mc:Choice>
        <mc:Fallback>
          <p:pic>
            <p:nvPicPr>
              <p:cNvPr id="333918" name="Ink 333917">
                <a:extLst>
                  <a:ext uri="{FF2B5EF4-FFF2-40B4-BE49-F238E27FC236}">
                    <a16:creationId xmlns:a16="http://schemas.microsoft.com/office/drawing/2014/main" id="{086B0F4E-5DB4-C631-D8D4-1546A0E4F73A}"/>
                  </a:ext>
                </a:extLst>
              </p:cNvPr>
              <p:cNvPicPr/>
              <p:nvPr/>
            </p:nvPicPr>
            <p:blipFill>
              <a:blip r:embed="rId168"/>
              <a:stretch>
                <a:fillRect/>
              </a:stretch>
            </p:blipFill>
            <p:spPr>
              <a:xfrm>
                <a:off x="9769158" y="4592492"/>
                <a:ext cx="13392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333919" name="Ink 333918">
                <a:extLst>
                  <a:ext uri="{FF2B5EF4-FFF2-40B4-BE49-F238E27FC236}">
                    <a16:creationId xmlns:a16="http://schemas.microsoft.com/office/drawing/2014/main" id="{306983FC-E033-9698-D710-B9DD6FA1041F}"/>
                  </a:ext>
                </a:extLst>
              </p14:cNvPr>
              <p14:cNvContentPartPr/>
              <p14:nvPr/>
            </p14:nvContentPartPr>
            <p14:xfrm>
              <a:off x="9834318" y="4692572"/>
              <a:ext cx="77040" cy="54000"/>
            </p14:xfrm>
          </p:contentPart>
        </mc:Choice>
        <mc:Fallback>
          <p:pic>
            <p:nvPicPr>
              <p:cNvPr id="333919" name="Ink 333918">
                <a:extLst>
                  <a:ext uri="{FF2B5EF4-FFF2-40B4-BE49-F238E27FC236}">
                    <a16:creationId xmlns:a16="http://schemas.microsoft.com/office/drawing/2014/main" id="{306983FC-E033-9698-D710-B9DD6FA1041F}"/>
                  </a:ext>
                </a:extLst>
              </p:cNvPr>
              <p:cNvPicPr/>
              <p:nvPr/>
            </p:nvPicPr>
            <p:blipFill>
              <a:blip r:embed="rId170"/>
              <a:stretch>
                <a:fillRect/>
              </a:stretch>
            </p:blipFill>
            <p:spPr>
              <a:xfrm>
                <a:off x="9825318" y="4683572"/>
                <a:ext cx="9468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333920" name="Ink 333919">
                <a:extLst>
                  <a:ext uri="{FF2B5EF4-FFF2-40B4-BE49-F238E27FC236}">
                    <a16:creationId xmlns:a16="http://schemas.microsoft.com/office/drawing/2014/main" id="{D75FC0A2-F931-B9D4-36E9-6C6D2928643F}"/>
                  </a:ext>
                </a:extLst>
              </p14:cNvPr>
              <p14:cNvContentPartPr/>
              <p14:nvPr/>
            </p14:nvContentPartPr>
            <p14:xfrm>
              <a:off x="9883998" y="4767452"/>
              <a:ext cx="56520" cy="35280"/>
            </p14:xfrm>
          </p:contentPart>
        </mc:Choice>
        <mc:Fallback>
          <p:pic>
            <p:nvPicPr>
              <p:cNvPr id="333920" name="Ink 333919">
                <a:extLst>
                  <a:ext uri="{FF2B5EF4-FFF2-40B4-BE49-F238E27FC236}">
                    <a16:creationId xmlns:a16="http://schemas.microsoft.com/office/drawing/2014/main" id="{D75FC0A2-F931-B9D4-36E9-6C6D2928643F}"/>
                  </a:ext>
                </a:extLst>
              </p:cNvPr>
              <p:cNvPicPr/>
              <p:nvPr/>
            </p:nvPicPr>
            <p:blipFill>
              <a:blip r:embed="rId172"/>
              <a:stretch>
                <a:fillRect/>
              </a:stretch>
            </p:blipFill>
            <p:spPr>
              <a:xfrm>
                <a:off x="9875358" y="4758452"/>
                <a:ext cx="74160" cy="52920"/>
              </a:xfrm>
              <a:prstGeom prst="rect">
                <a:avLst/>
              </a:prstGeom>
            </p:spPr>
          </p:pic>
        </mc:Fallback>
      </mc:AlternateContent>
      <p:grpSp>
        <p:nvGrpSpPr>
          <p:cNvPr id="333931" name="Group 333930">
            <a:extLst>
              <a:ext uri="{FF2B5EF4-FFF2-40B4-BE49-F238E27FC236}">
                <a16:creationId xmlns:a16="http://schemas.microsoft.com/office/drawing/2014/main" id="{265C42AE-DAAB-59AA-6067-D184D75BC5DA}"/>
              </a:ext>
            </a:extLst>
          </p:cNvPr>
          <p:cNvGrpSpPr/>
          <p:nvPr/>
        </p:nvGrpSpPr>
        <p:grpSpPr>
          <a:xfrm>
            <a:off x="5936238" y="3333133"/>
            <a:ext cx="3092040" cy="1545919"/>
            <a:chOff x="5936238" y="3333133"/>
            <a:chExt cx="3092040" cy="1545919"/>
          </a:xfrm>
        </p:grpSpPr>
        <mc:AlternateContent xmlns:mc="http://schemas.openxmlformats.org/markup-compatibility/2006">
          <mc:Choice xmlns:p14="http://schemas.microsoft.com/office/powerpoint/2010/main" Requires="p14">
            <p:contentPart p14:bwMode="auto" r:id="rId173">
              <p14:nvContentPartPr>
                <p14:cNvPr id="26" name="Ink 25">
                  <a:extLst>
                    <a:ext uri="{FF2B5EF4-FFF2-40B4-BE49-F238E27FC236}">
                      <a16:creationId xmlns:a16="http://schemas.microsoft.com/office/drawing/2014/main" id="{5F31598E-FF2A-982A-0FBF-0999CA919D07}"/>
                    </a:ext>
                  </a:extLst>
                </p14:cNvPr>
                <p14:cNvContentPartPr/>
                <p14:nvPr/>
              </p14:nvContentPartPr>
              <p14:xfrm>
                <a:off x="6530238" y="4438333"/>
                <a:ext cx="132120" cy="173520"/>
              </p14:xfrm>
            </p:contentPart>
          </mc:Choice>
          <mc:Fallback>
            <p:pic>
              <p:nvPicPr>
                <p:cNvPr id="26" name="Ink 25">
                  <a:extLst>
                    <a:ext uri="{FF2B5EF4-FFF2-40B4-BE49-F238E27FC236}">
                      <a16:creationId xmlns:a16="http://schemas.microsoft.com/office/drawing/2014/main" id="{5F31598E-FF2A-982A-0FBF-0999CA919D07}"/>
                    </a:ext>
                  </a:extLst>
                </p:cNvPr>
                <p:cNvPicPr/>
                <p:nvPr/>
              </p:nvPicPr>
              <p:blipFill>
                <a:blip r:embed="rId174"/>
                <a:stretch>
                  <a:fillRect/>
                </a:stretch>
              </p:blipFill>
              <p:spPr>
                <a:xfrm>
                  <a:off x="6521598" y="4429693"/>
                  <a:ext cx="14976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27" name="Ink 26">
                  <a:extLst>
                    <a:ext uri="{FF2B5EF4-FFF2-40B4-BE49-F238E27FC236}">
                      <a16:creationId xmlns:a16="http://schemas.microsoft.com/office/drawing/2014/main" id="{87E97CDA-48BB-E4FB-20C5-39FACCB0662B}"/>
                    </a:ext>
                  </a:extLst>
                </p14:cNvPr>
                <p14:cNvContentPartPr/>
                <p14:nvPr/>
              </p14:nvContentPartPr>
              <p14:xfrm>
                <a:off x="6740118" y="4397293"/>
                <a:ext cx="249480" cy="177480"/>
              </p14:xfrm>
            </p:contentPart>
          </mc:Choice>
          <mc:Fallback>
            <p:pic>
              <p:nvPicPr>
                <p:cNvPr id="27" name="Ink 26">
                  <a:extLst>
                    <a:ext uri="{FF2B5EF4-FFF2-40B4-BE49-F238E27FC236}">
                      <a16:creationId xmlns:a16="http://schemas.microsoft.com/office/drawing/2014/main" id="{87E97CDA-48BB-E4FB-20C5-39FACCB0662B}"/>
                    </a:ext>
                  </a:extLst>
                </p:cNvPr>
                <p:cNvPicPr/>
                <p:nvPr/>
              </p:nvPicPr>
              <p:blipFill>
                <a:blip r:embed="rId176"/>
                <a:stretch>
                  <a:fillRect/>
                </a:stretch>
              </p:blipFill>
              <p:spPr>
                <a:xfrm>
                  <a:off x="6731118" y="4388653"/>
                  <a:ext cx="2671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28" name="Ink 27">
                  <a:extLst>
                    <a:ext uri="{FF2B5EF4-FFF2-40B4-BE49-F238E27FC236}">
                      <a16:creationId xmlns:a16="http://schemas.microsoft.com/office/drawing/2014/main" id="{94C64CAE-CB6E-C459-F06F-160308481D33}"/>
                    </a:ext>
                  </a:extLst>
                </p14:cNvPr>
                <p14:cNvContentPartPr/>
                <p14:nvPr/>
              </p14:nvContentPartPr>
              <p14:xfrm>
                <a:off x="7059798" y="4464253"/>
                <a:ext cx="96840" cy="98280"/>
              </p14:xfrm>
            </p:contentPart>
          </mc:Choice>
          <mc:Fallback>
            <p:pic>
              <p:nvPicPr>
                <p:cNvPr id="28" name="Ink 27">
                  <a:extLst>
                    <a:ext uri="{FF2B5EF4-FFF2-40B4-BE49-F238E27FC236}">
                      <a16:creationId xmlns:a16="http://schemas.microsoft.com/office/drawing/2014/main" id="{94C64CAE-CB6E-C459-F06F-160308481D33}"/>
                    </a:ext>
                  </a:extLst>
                </p:cNvPr>
                <p:cNvPicPr/>
                <p:nvPr/>
              </p:nvPicPr>
              <p:blipFill>
                <a:blip r:embed="rId178"/>
                <a:stretch>
                  <a:fillRect/>
                </a:stretch>
              </p:blipFill>
              <p:spPr>
                <a:xfrm>
                  <a:off x="7050798" y="4455613"/>
                  <a:ext cx="1144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29" name="Ink 28">
                  <a:extLst>
                    <a:ext uri="{FF2B5EF4-FFF2-40B4-BE49-F238E27FC236}">
                      <a16:creationId xmlns:a16="http://schemas.microsoft.com/office/drawing/2014/main" id="{F494144F-E34D-8C04-56DC-011EBB76ACC8}"/>
                    </a:ext>
                  </a:extLst>
                </p14:cNvPr>
                <p14:cNvContentPartPr/>
                <p14:nvPr/>
              </p14:nvContentPartPr>
              <p14:xfrm>
                <a:off x="7189758" y="4335373"/>
                <a:ext cx="42840" cy="184320"/>
              </p14:xfrm>
            </p:contentPart>
          </mc:Choice>
          <mc:Fallback>
            <p:pic>
              <p:nvPicPr>
                <p:cNvPr id="29" name="Ink 28">
                  <a:extLst>
                    <a:ext uri="{FF2B5EF4-FFF2-40B4-BE49-F238E27FC236}">
                      <a16:creationId xmlns:a16="http://schemas.microsoft.com/office/drawing/2014/main" id="{F494144F-E34D-8C04-56DC-011EBB76ACC8}"/>
                    </a:ext>
                  </a:extLst>
                </p:cNvPr>
                <p:cNvPicPr/>
                <p:nvPr/>
              </p:nvPicPr>
              <p:blipFill>
                <a:blip r:embed="rId180"/>
                <a:stretch>
                  <a:fillRect/>
                </a:stretch>
              </p:blipFill>
              <p:spPr>
                <a:xfrm>
                  <a:off x="7180758" y="4326373"/>
                  <a:ext cx="6048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30" name="Ink 29">
                  <a:extLst>
                    <a:ext uri="{FF2B5EF4-FFF2-40B4-BE49-F238E27FC236}">
                      <a16:creationId xmlns:a16="http://schemas.microsoft.com/office/drawing/2014/main" id="{0788B205-79D3-7FBE-ABAF-1C5BBDF5EE66}"/>
                    </a:ext>
                  </a:extLst>
                </p14:cNvPr>
                <p14:cNvContentPartPr/>
                <p14:nvPr/>
              </p14:nvContentPartPr>
              <p14:xfrm>
                <a:off x="7143678" y="4436533"/>
                <a:ext cx="234720" cy="72720"/>
              </p14:xfrm>
            </p:contentPart>
          </mc:Choice>
          <mc:Fallback>
            <p:pic>
              <p:nvPicPr>
                <p:cNvPr id="30" name="Ink 29">
                  <a:extLst>
                    <a:ext uri="{FF2B5EF4-FFF2-40B4-BE49-F238E27FC236}">
                      <a16:creationId xmlns:a16="http://schemas.microsoft.com/office/drawing/2014/main" id="{0788B205-79D3-7FBE-ABAF-1C5BBDF5EE66}"/>
                    </a:ext>
                  </a:extLst>
                </p:cNvPr>
                <p:cNvPicPr/>
                <p:nvPr/>
              </p:nvPicPr>
              <p:blipFill>
                <a:blip r:embed="rId182"/>
                <a:stretch>
                  <a:fillRect/>
                </a:stretch>
              </p:blipFill>
              <p:spPr>
                <a:xfrm>
                  <a:off x="7134678" y="4427533"/>
                  <a:ext cx="25236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31" name="Ink 30">
                  <a:extLst>
                    <a:ext uri="{FF2B5EF4-FFF2-40B4-BE49-F238E27FC236}">
                      <a16:creationId xmlns:a16="http://schemas.microsoft.com/office/drawing/2014/main" id="{D3720473-9722-21F0-021B-2B70723278AD}"/>
                    </a:ext>
                  </a:extLst>
                </p14:cNvPr>
                <p14:cNvContentPartPr/>
                <p14:nvPr/>
              </p14:nvContentPartPr>
              <p14:xfrm>
                <a:off x="7399638" y="4305853"/>
                <a:ext cx="149760" cy="189360"/>
              </p14:xfrm>
            </p:contentPart>
          </mc:Choice>
          <mc:Fallback>
            <p:pic>
              <p:nvPicPr>
                <p:cNvPr id="31" name="Ink 30">
                  <a:extLst>
                    <a:ext uri="{FF2B5EF4-FFF2-40B4-BE49-F238E27FC236}">
                      <a16:creationId xmlns:a16="http://schemas.microsoft.com/office/drawing/2014/main" id="{D3720473-9722-21F0-021B-2B70723278AD}"/>
                    </a:ext>
                  </a:extLst>
                </p:cNvPr>
                <p:cNvPicPr/>
                <p:nvPr/>
              </p:nvPicPr>
              <p:blipFill>
                <a:blip r:embed="rId184"/>
                <a:stretch>
                  <a:fillRect/>
                </a:stretch>
              </p:blipFill>
              <p:spPr>
                <a:xfrm>
                  <a:off x="7390998" y="4296853"/>
                  <a:ext cx="16740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32" name="Ink 31">
                  <a:extLst>
                    <a:ext uri="{FF2B5EF4-FFF2-40B4-BE49-F238E27FC236}">
                      <a16:creationId xmlns:a16="http://schemas.microsoft.com/office/drawing/2014/main" id="{38C5C24B-A568-FD6E-8ED1-EA9D240BF263}"/>
                    </a:ext>
                  </a:extLst>
                </p14:cNvPr>
                <p14:cNvContentPartPr/>
                <p14:nvPr/>
              </p14:nvContentPartPr>
              <p14:xfrm>
                <a:off x="7470918" y="4357693"/>
                <a:ext cx="64080" cy="19080"/>
              </p14:xfrm>
            </p:contentPart>
          </mc:Choice>
          <mc:Fallback>
            <p:pic>
              <p:nvPicPr>
                <p:cNvPr id="32" name="Ink 31">
                  <a:extLst>
                    <a:ext uri="{FF2B5EF4-FFF2-40B4-BE49-F238E27FC236}">
                      <a16:creationId xmlns:a16="http://schemas.microsoft.com/office/drawing/2014/main" id="{38C5C24B-A568-FD6E-8ED1-EA9D240BF263}"/>
                    </a:ext>
                  </a:extLst>
                </p:cNvPr>
                <p:cNvPicPr/>
                <p:nvPr/>
              </p:nvPicPr>
              <p:blipFill>
                <a:blip r:embed="rId186"/>
                <a:stretch>
                  <a:fillRect/>
                </a:stretch>
              </p:blipFill>
              <p:spPr>
                <a:xfrm>
                  <a:off x="7462278" y="4349053"/>
                  <a:ext cx="8172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33" name="Ink 32">
                  <a:extLst>
                    <a:ext uri="{FF2B5EF4-FFF2-40B4-BE49-F238E27FC236}">
                      <a16:creationId xmlns:a16="http://schemas.microsoft.com/office/drawing/2014/main" id="{C11816B4-5E6A-38F1-CCAF-D75285998418}"/>
                    </a:ext>
                  </a:extLst>
                </p14:cNvPr>
                <p14:cNvContentPartPr/>
                <p14:nvPr/>
              </p14:nvContentPartPr>
              <p14:xfrm>
                <a:off x="7596198" y="4391533"/>
                <a:ext cx="148320" cy="107280"/>
              </p14:xfrm>
            </p:contentPart>
          </mc:Choice>
          <mc:Fallback>
            <p:pic>
              <p:nvPicPr>
                <p:cNvPr id="33" name="Ink 32">
                  <a:extLst>
                    <a:ext uri="{FF2B5EF4-FFF2-40B4-BE49-F238E27FC236}">
                      <a16:creationId xmlns:a16="http://schemas.microsoft.com/office/drawing/2014/main" id="{C11816B4-5E6A-38F1-CCAF-D75285998418}"/>
                    </a:ext>
                  </a:extLst>
                </p:cNvPr>
                <p:cNvPicPr/>
                <p:nvPr/>
              </p:nvPicPr>
              <p:blipFill>
                <a:blip r:embed="rId188"/>
                <a:stretch>
                  <a:fillRect/>
                </a:stretch>
              </p:blipFill>
              <p:spPr>
                <a:xfrm>
                  <a:off x="7587558" y="4382533"/>
                  <a:ext cx="16596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35" name="Ink 34">
                  <a:extLst>
                    <a:ext uri="{FF2B5EF4-FFF2-40B4-BE49-F238E27FC236}">
                      <a16:creationId xmlns:a16="http://schemas.microsoft.com/office/drawing/2014/main" id="{B85D337A-E1E4-3BC6-2F66-C3B134E1346C}"/>
                    </a:ext>
                  </a:extLst>
                </p14:cNvPr>
                <p14:cNvContentPartPr/>
                <p14:nvPr/>
              </p14:nvContentPartPr>
              <p14:xfrm>
                <a:off x="6466158" y="3953053"/>
                <a:ext cx="241200" cy="259920"/>
              </p14:xfrm>
            </p:contentPart>
          </mc:Choice>
          <mc:Fallback>
            <p:pic>
              <p:nvPicPr>
                <p:cNvPr id="35" name="Ink 34">
                  <a:extLst>
                    <a:ext uri="{FF2B5EF4-FFF2-40B4-BE49-F238E27FC236}">
                      <a16:creationId xmlns:a16="http://schemas.microsoft.com/office/drawing/2014/main" id="{B85D337A-E1E4-3BC6-2F66-C3B134E1346C}"/>
                    </a:ext>
                  </a:extLst>
                </p:cNvPr>
                <p:cNvPicPr/>
                <p:nvPr/>
              </p:nvPicPr>
              <p:blipFill>
                <a:blip r:embed="rId190"/>
                <a:stretch>
                  <a:fillRect/>
                </a:stretch>
              </p:blipFill>
              <p:spPr>
                <a:xfrm>
                  <a:off x="6457158" y="3944413"/>
                  <a:ext cx="25884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36" name="Ink 35">
                  <a:extLst>
                    <a:ext uri="{FF2B5EF4-FFF2-40B4-BE49-F238E27FC236}">
                      <a16:creationId xmlns:a16="http://schemas.microsoft.com/office/drawing/2014/main" id="{A9FC7BF3-91A1-6BFF-228D-048FCB7E58C4}"/>
                    </a:ext>
                  </a:extLst>
                </p14:cNvPr>
                <p14:cNvContentPartPr/>
                <p14:nvPr/>
              </p14:nvContentPartPr>
              <p14:xfrm>
                <a:off x="7048638" y="3919573"/>
                <a:ext cx="372240" cy="280440"/>
              </p14:xfrm>
            </p:contentPart>
          </mc:Choice>
          <mc:Fallback>
            <p:pic>
              <p:nvPicPr>
                <p:cNvPr id="36" name="Ink 35">
                  <a:extLst>
                    <a:ext uri="{FF2B5EF4-FFF2-40B4-BE49-F238E27FC236}">
                      <a16:creationId xmlns:a16="http://schemas.microsoft.com/office/drawing/2014/main" id="{A9FC7BF3-91A1-6BFF-228D-048FCB7E58C4}"/>
                    </a:ext>
                  </a:extLst>
                </p:cNvPr>
                <p:cNvPicPr/>
                <p:nvPr/>
              </p:nvPicPr>
              <p:blipFill>
                <a:blip r:embed="rId192"/>
                <a:stretch>
                  <a:fillRect/>
                </a:stretch>
              </p:blipFill>
              <p:spPr>
                <a:xfrm>
                  <a:off x="7039638" y="3910933"/>
                  <a:ext cx="38988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56" name="Ink 55">
                  <a:extLst>
                    <a:ext uri="{FF2B5EF4-FFF2-40B4-BE49-F238E27FC236}">
                      <a16:creationId xmlns:a16="http://schemas.microsoft.com/office/drawing/2014/main" id="{DE324664-DDF5-1C6B-FE1E-DAEBC61D7E7B}"/>
                    </a:ext>
                  </a:extLst>
                </p14:cNvPr>
                <p14:cNvContentPartPr/>
                <p14:nvPr/>
              </p14:nvContentPartPr>
              <p14:xfrm>
                <a:off x="5936238" y="3582973"/>
                <a:ext cx="339480" cy="399240"/>
              </p14:xfrm>
            </p:contentPart>
          </mc:Choice>
          <mc:Fallback>
            <p:pic>
              <p:nvPicPr>
                <p:cNvPr id="56" name="Ink 55">
                  <a:extLst>
                    <a:ext uri="{FF2B5EF4-FFF2-40B4-BE49-F238E27FC236}">
                      <a16:creationId xmlns:a16="http://schemas.microsoft.com/office/drawing/2014/main" id="{DE324664-DDF5-1C6B-FE1E-DAEBC61D7E7B}"/>
                    </a:ext>
                  </a:extLst>
                </p:cNvPr>
                <p:cNvPicPr/>
                <p:nvPr/>
              </p:nvPicPr>
              <p:blipFill>
                <a:blip r:embed="rId194"/>
                <a:stretch>
                  <a:fillRect/>
                </a:stretch>
              </p:blipFill>
              <p:spPr>
                <a:xfrm>
                  <a:off x="5927598" y="3574333"/>
                  <a:ext cx="35712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57" name="Ink 56">
                  <a:extLst>
                    <a:ext uri="{FF2B5EF4-FFF2-40B4-BE49-F238E27FC236}">
                      <a16:creationId xmlns:a16="http://schemas.microsoft.com/office/drawing/2014/main" id="{1D7A8C6A-AFD0-E0DD-1D3F-1F3AFF079B56}"/>
                    </a:ext>
                  </a:extLst>
                </p14:cNvPr>
                <p14:cNvContentPartPr/>
                <p14:nvPr/>
              </p14:nvContentPartPr>
              <p14:xfrm>
                <a:off x="6293358" y="3501973"/>
                <a:ext cx="111240" cy="92520"/>
              </p14:xfrm>
            </p:contentPart>
          </mc:Choice>
          <mc:Fallback>
            <p:pic>
              <p:nvPicPr>
                <p:cNvPr id="57" name="Ink 56">
                  <a:extLst>
                    <a:ext uri="{FF2B5EF4-FFF2-40B4-BE49-F238E27FC236}">
                      <a16:creationId xmlns:a16="http://schemas.microsoft.com/office/drawing/2014/main" id="{1D7A8C6A-AFD0-E0DD-1D3F-1F3AFF079B56}"/>
                    </a:ext>
                  </a:extLst>
                </p:cNvPr>
                <p:cNvPicPr/>
                <p:nvPr/>
              </p:nvPicPr>
              <p:blipFill>
                <a:blip r:embed="rId196"/>
                <a:stretch>
                  <a:fillRect/>
                </a:stretch>
              </p:blipFill>
              <p:spPr>
                <a:xfrm>
                  <a:off x="6284718" y="3493333"/>
                  <a:ext cx="1288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58" name="Ink 57">
                  <a:extLst>
                    <a:ext uri="{FF2B5EF4-FFF2-40B4-BE49-F238E27FC236}">
                      <a16:creationId xmlns:a16="http://schemas.microsoft.com/office/drawing/2014/main" id="{D379FDA9-428B-F447-AA9A-DB848070444D}"/>
                    </a:ext>
                  </a:extLst>
                </p14:cNvPr>
                <p14:cNvContentPartPr/>
                <p14:nvPr/>
              </p14:nvContentPartPr>
              <p14:xfrm>
                <a:off x="6420078" y="3428893"/>
                <a:ext cx="155520" cy="99720"/>
              </p14:xfrm>
            </p:contentPart>
          </mc:Choice>
          <mc:Fallback>
            <p:pic>
              <p:nvPicPr>
                <p:cNvPr id="58" name="Ink 57">
                  <a:extLst>
                    <a:ext uri="{FF2B5EF4-FFF2-40B4-BE49-F238E27FC236}">
                      <a16:creationId xmlns:a16="http://schemas.microsoft.com/office/drawing/2014/main" id="{D379FDA9-428B-F447-AA9A-DB848070444D}"/>
                    </a:ext>
                  </a:extLst>
                </p:cNvPr>
                <p:cNvPicPr/>
                <p:nvPr/>
              </p:nvPicPr>
              <p:blipFill>
                <a:blip r:embed="rId198"/>
                <a:stretch>
                  <a:fillRect/>
                </a:stretch>
              </p:blipFill>
              <p:spPr>
                <a:xfrm>
                  <a:off x="6411438" y="3419893"/>
                  <a:ext cx="17316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62" name="Ink 61">
                  <a:extLst>
                    <a:ext uri="{FF2B5EF4-FFF2-40B4-BE49-F238E27FC236}">
                      <a16:creationId xmlns:a16="http://schemas.microsoft.com/office/drawing/2014/main" id="{91D9A2E1-8FB4-CBBF-5F9E-F3A7BE70059F}"/>
                    </a:ext>
                  </a:extLst>
                </p14:cNvPr>
                <p14:cNvContentPartPr/>
                <p14:nvPr/>
              </p14:nvContentPartPr>
              <p14:xfrm>
                <a:off x="7420518" y="3987973"/>
                <a:ext cx="132120" cy="77760"/>
              </p14:xfrm>
            </p:contentPart>
          </mc:Choice>
          <mc:Fallback>
            <p:pic>
              <p:nvPicPr>
                <p:cNvPr id="62" name="Ink 61">
                  <a:extLst>
                    <a:ext uri="{FF2B5EF4-FFF2-40B4-BE49-F238E27FC236}">
                      <a16:creationId xmlns:a16="http://schemas.microsoft.com/office/drawing/2014/main" id="{91D9A2E1-8FB4-CBBF-5F9E-F3A7BE70059F}"/>
                    </a:ext>
                  </a:extLst>
                </p:cNvPr>
                <p:cNvPicPr/>
                <p:nvPr/>
              </p:nvPicPr>
              <p:blipFill>
                <a:blip r:embed="rId200"/>
                <a:stretch>
                  <a:fillRect/>
                </a:stretch>
              </p:blipFill>
              <p:spPr>
                <a:xfrm>
                  <a:off x="7411518" y="3978973"/>
                  <a:ext cx="14976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63" name="Ink 62">
                  <a:extLst>
                    <a:ext uri="{FF2B5EF4-FFF2-40B4-BE49-F238E27FC236}">
                      <a16:creationId xmlns:a16="http://schemas.microsoft.com/office/drawing/2014/main" id="{4EDBEF1E-FE01-9689-9AFD-5746D69609C1}"/>
                    </a:ext>
                  </a:extLst>
                </p14:cNvPr>
                <p14:cNvContentPartPr/>
                <p14:nvPr/>
              </p14:nvContentPartPr>
              <p14:xfrm>
                <a:off x="7651278" y="3821653"/>
                <a:ext cx="115200" cy="174600"/>
              </p14:xfrm>
            </p:contentPart>
          </mc:Choice>
          <mc:Fallback>
            <p:pic>
              <p:nvPicPr>
                <p:cNvPr id="63" name="Ink 62">
                  <a:extLst>
                    <a:ext uri="{FF2B5EF4-FFF2-40B4-BE49-F238E27FC236}">
                      <a16:creationId xmlns:a16="http://schemas.microsoft.com/office/drawing/2014/main" id="{4EDBEF1E-FE01-9689-9AFD-5746D69609C1}"/>
                    </a:ext>
                  </a:extLst>
                </p:cNvPr>
                <p:cNvPicPr/>
                <p:nvPr/>
              </p:nvPicPr>
              <p:blipFill>
                <a:blip r:embed="rId202"/>
                <a:stretch>
                  <a:fillRect/>
                </a:stretch>
              </p:blipFill>
              <p:spPr>
                <a:xfrm>
                  <a:off x="7642278" y="3813013"/>
                  <a:ext cx="13284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333824" name="Ink 333823">
                  <a:extLst>
                    <a:ext uri="{FF2B5EF4-FFF2-40B4-BE49-F238E27FC236}">
                      <a16:creationId xmlns:a16="http://schemas.microsoft.com/office/drawing/2014/main" id="{4BA13C44-C498-2494-7F11-D98957507989}"/>
                    </a:ext>
                  </a:extLst>
                </p14:cNvPr>
                <p14:cNvContentPartPr/>
                <p14:nvPr/>
              </p14:nvContentPartPr>
              <p14:xfrm>
                <a:off x="7651278" y="3861973"/>
                <a:ext cx="109440" cy="87120"/>
              </p14:xfrm>
            </p:contentPart>
          </mc:Choice>
          <mc:Fallback>
            <p:pic>
              <p:nvPicPr>
                <p:cNvPr id="333824" name="Ink 333823">
                  <a:extLst>
                    <a:ext uri="{FF2B5EF4-FFF2-40B4-BE49-F238E27FC236}">
                      <a16:creationId xmlns:a16="http://schemas.microsoft.com/office/drawing/2014/main" id="{4BA13C44-C498-2494-7F11-D98957507989}"/>
                    </a:ext>
                  </a:extLst>
                </p:cNvPr>
                <p:cNvPicPr/>
                <p:nvPr/>
              </p:nvPicPr>
              <p:blipFill>
                <a:blip r:embed="rId204"/>
                <a:stretch>
                  <a:fillRect/>
                </a:stretch>
              </p:blipFill>
              <p:spPr>
                <a:xfrm>
                  <a:off x="7642278" y="3852973"/>
                  <a:ext cx="1270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333825" name="Ink 333824">
                  <a:extLst>
                    <a:ext uri="{FF2B5EF4-FFF2-40B4-BE49-F238E27FC236}">
                      <a16:creationId xmlns:a16="http://schemas.microsoft.com/office/drawing/2014/main" id="{347C48AB-EA00-3C4B-7F04-703AEC48A103}"/>
                    </a:ext>
                  </a:extLst>
                </p14:cNvPr>
                <p14:cNvContentPartPr/>
                <p14:nvPr/>
              </p14:nvContentPartPr>
              <p14:xfrm>
                <a:off x="7808598" y="3780253"/>
                <a:ext cx="72000" cy="100080"/>
              </p14:xfrm>
            </p:contentPart>
          </mc:Choice>
          <mc:Fallback>
            <p:pic>
              <p:nvPicPr>
                <p:cNvPr id="333825" name="Ink 333824">
                  <a:extLst>
                    <a:ext uri="{FF2B5EF4-FFF2-40B4-BE49-F238E27FC236}">
                      <a16:creationId xmlns:a16="http://schemas.microsoft.com/office/drawing/2014/main" id="{347C48AB-EA00-3C4B-7F04-703AEC48A103}"/>
                    </a:ext>
                  </a:extLst>
                </p:cNvPr>
                <p:cNvPicPr/>
                <p:nvPr/>
              </p:nvPicPr>
              <p:blipFill>
                <a:blip r:embed="rId206"/>
                <a:stretch>
                  <a:fillRect/>
                </a:stretch>
              </p:blipFill>
              <p:spPr>
                <a:xfrm>
                  <a:off x="7799598" y="3771253"/>
                  <a:ext cx="8964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333828" name="Ink 333827">
                  <a:extLst>
                    <a:ext uri="{FF2B5EF4-FFF2-40B4-BE49-F238E27FC236}">
                      <a16:creationId xmlns:a16="http://schemas.microsoft.com/office/drawing/2014/main" id="{6562958E-ED6E-B425-3086-89929A413389}"/>
                    </a:ext>
                  </a:extLst>
                </p14:cNvPr>
                <p14:cNvContentPartPr/>
                <p14:nvPr/>
              </p14:nvContentPartPr>
              <p14:xfrm>
                <a:off x="7729758" y="3752893"/>
                <a:ext cx="113400" cy="78840"/>
              </p14:xfrm>
            </p:contentPart>
          </mc:Choice>
          <mc:Fallback>
            <p:pic>
              <p:nvPicPr>
                <p:cNvPr id="333828" name="Ink 333827">
                  <a:extLst>
                    <a:ext uri="{FF2B5EF4-FFF2-40B4-BE49-F238E27FC236}">
                      <a16:creationId xmlns:a16="http://schemas.microsoft.com/office/drawing/2014/main" id="{6562958E-ED6E-B425-3086-89929A413389}"/>
                    </a:ext>
                  </a:extLst>
                </p:cNvPr>
                <p:cNvPicPr/>
                <p:nvPr/>
              </p:nvPicPr>
              <p:blipFill>
                <a:blip r:embed="rId208"/>
                <a:stretch>
                  <a:fillRect/>
                </a:stretch>
              </p:blipFill>
              <p:spPr>
                <a:xfrm>
                  <a:off x="7721118" y="3743893"/>
                  <a:ext cx="13104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333829" name="Ink 333828">
                  <a:extLst>
                    <a:ext uri="{FF2B5EF4-FFF2-40B4-BE49-F238E27FC236}">
                      <a16:creationId xmlns:a16="http://schemas.microsoft.com/office/drawing/2014/main" id="{6C6EA5F7-F7F0-659B-6DC2-44CF3E2AAE27}"/>
                    </a:ext>
                  </a:extLst>
                </p14:cNvPr>
                <p14:cNvContentPartPr/>
                <p14:nvPr/>
              </p14:nvContentPartPr>
              <p14:xfrm>
                <a:off x="7891398" y="3667573"/>
                <a:ext cx="100080" cy="168120"/>
              </p14:xfrm>
            </p:contentPart>
          </mc:Choice>
          <mc:Fallback>
            <p:pic>
              <p:nvPicPr>
                <p:cNvPr id="333829" name="Ink 333828">
                  <a:extLst>
                    <a:ext uri="{FF2B5EF4-FFF2-40B4-BE49-F238E27FC236}">
                      <a16:creationId xmlns:a16="http://schemas.microsoft.com/office/drawing/2014/main" id="{6C6EA5F7-F7F0-659B-6DC2-44CF3E2AAE27}"/>
                    </a:ext>
                  </a:extLst>
                </p:cNvPr>
                <p:cNvPicPr/>
                <p:nvPr/>
              </p:nvPicPr>
              <p:blipFill>
                <a:blip r:embed="rId210"/>
                <a:stretch>
                  <a:fillRect/>
                </a:stretch>
              </p:blipFill>
              <p:spPr>
                <a:xfrm>
                  <a:off x="7882398" y="3658933"/>
                  <a:ext cx="11772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45" name="Ink 44">
                  <a:extLst>
                    <a:ext uri="{FF2B5EF4-FFF2-40B4-BE49-F238E27FC236}">
                      <a16:creationId xmlns:a16="http://schemas.microsoft.com/office/drawing/2014/main" id="{285E3B18-1D1A-7720-0D7B-3ADE92154418}"/>
                    </a:ext>
                  </a:extLst>
                </p14:cNvPr>
                <p14:cNvContentPartPr/>
                <p14:nvPr/>
              </p14:nvContentPartPr>
              <p14:xfrm>
                <a:off x="7032438" y="3492973"/>
                <a:ext cx="45360" cy="132120"/>
              </p14:xfrm>
            </p:contentPart>
          </mc:Choice>
          <mc:Fallback>
            <p:pic>
              <p:nvPicPr>
                <p:cNvPr id="45" name="Ink 44">
                  <a:extLst>
                    <a:ext uri="{FF2B5EF4-FFF2-40B4-BE49-F238E27FC236}">
                      <a16:creationId xmlns:a16="http://schemas.microsoft.com/office/drawing/2014/main" id="{285E3B18-1D1A-7720-0D7B-3ADE92154418}"/>
                    </a:ext>
                  </a:extLst>
                </p:cNvPr>
                <p:cNvPicPr/>
                <p:nvPr/>
              </p:nvPicPr>
              <p:blipFill>
                <a:blip r:embed="rId212"/>
                <a:stretch>
                  <a:fillRect/>
                </a:stretch>
              </p:blipFill>
              <p:spPr>
                <a:xfrm>
                  <a:off x="7023438" y="3483973"/>
                  <a:ext cx="6300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46" name="Ink 45">
                  <a:extLst>
                    <a:ext uri="{FF2B5EF4-FFF2-40B4-BE49-F238E27FC236}">
                      <a16:creationId xmlns:a16="http://schemas.microsoft.com/office/drawing/2014/main" id="{709A5899-986F-D46B-B90A-7A26204D8D40}"/>
                    </a:ext>
                  </a:extLst>
                </p14:cNvPr>
                <p14:cNvContentPartPr/>
                <p14:nvPr/>
              </p14:nvContentPartPr>
              <p14:xfrm>
                <a:off x="7008318" y="3484693"/>
                <a:ext cx="91440" cy="78120"/>
              </p14:xfrm>
            </p:contentPart>
          </mc:Choice>
          <mc:Fallback>
            <p:pic>
              <p:nvPicPr>
                <p:cNvPr id="46" name="Ink 45">
                  <a:extLst>
                    <a:ext uri="{FF2B5EF4-FFF2-40B4-BE49-F238E27FC236}">
                      <a16:creationId xmlns:a16="http://schemas.microsoft.com/office/drawing/2014/main" id="{709A5899-986F-D46B-B90A-7A26204D8D40}"/>
                    </a:ext>
                  </a:extLst>
                </p:cNvPr>
                <p:cNvPicPr/>
                <p:nvPr/>
              </p:nvPicPr>
              <p:blipFill>
                <a:blip r:embed="rId214"/>
                <a:stretch>
                  <a:fillRect/>
                </a:stretch>
              </p:blipFill>
              <p:spPr>
                <a:xfrm>
                  <a:off x="6999678" y="3476053"/>
                  <a:ext cx="10908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47" name="Ink 46">
                  <a:extLst>
                    <a:ext uri="{FF2B5EF4-FFF2-40B4-BE49-F238E27FC236}">
                      <a16:creationId xmlns:a16="http://schemas.microsoft.com/office/drawing/2014/main" id="{D64DE583-3457-0BD9-D25F-6493376D3F90}"/>
                    </a:ext>
                  </a:extLst>
                </p14:cNvPr>
                <p14:cNvContentPartPr/>
                <p14:nvPr/>
              </p14:nvContentPartPr>
              <p14:xfrm>
                <a:off x="7123518" y="3430693"/>
                <a:ext cx="78840" cy="123480"/>
              </p14:xfrm>
            </p:contentPart>
          </mc:Choice>
          <mc:Fallback>
            <p:pic>
              <p:nvPicPr>
                <p:cNvPr id="47" name="Ink 46">
                  <a:extLst>
                    <a:ext uri="{FF2B5EF4-FFF2-40B4-BE49-F238E27FC236}">
                      <a16:creationId xmlns:a16="http://schemas.microsoft.com/office/drawing/2014/main" id="{D64DE583-3457-0BD9-D25F-6493376D3F90}"/>
                    </a:ext>
                  </a:extLst>
                </p:cNvPr>
                <p:cNvPicPr/>
                <p:nvPr/>
              </p:nvPicPr>
              <p:blipFill>
                <a:blip r:embed="rId216"/>
                <a:stretch>
                  <a:fillRect/>
                </a:stretch>
              </p:blipFill>
              <p:spPr>
                <a:xfrm>
                  <a:off x="7114518" y="3422053"/>
                  <a:ext cx="9648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48" name="Ink 47">
                  <a:extLst>
                    <a:ext uri="{FF2B5EF4-FFF2-40B4-BE49-F238E27FC236}">
                      <a16:creationId xmlns:a16="http://schemas.microsoft.com/office/drawing/2014/main" id="{A1817B58-7706-FB8C-F531-D3FBBBEA0450}"/>
                    </a:ext>
                  </a:extLst>
                </p14:cNvPr>
                <p14:cNvContentPartPr/>
                <p14:nvPr/>
              </p14:nvContentPartPr>
              <p14:xfrm>
                <a:off x="7241238" y="3424573"/>
                <a:ext cx="52560" cy="53640"/>
              </p14:xfrm>
            </p:contentPart>
          </mc:Choice>
          <mc:Fallback>
            <p:pic>
              <p:nvPicPr>
                <p:cNvPr id="48" name="Ink 47">
                  <a:extLst>
                    <a:ext uri="{FF2B5EF4-FFF2-40B4-BE49-F238E27FC236}">
                      <a16:creationId xmlns:a16="http://schemas.microsoft.com/office/drawing/2014/main" id="{A1817B58-7706-FB8C-F531-D3FBBBEA0450}"/>
                    </a:ext>
                  </a:extLst>
                </p:cNvPr>
                <p:cNvPicPr/>
                <p:nvPr/>
              </p:nvPicPr>
              <p:blipFill>
                <a:blip r:embed="rId218"/>
                <a:stretch>
                  <a:fillRect/>
                </a:stretch>
              </p:blipFill>
              <p:spPr>
                <a:xfrm>
                  <a:off x="7232598" y="3415933"/>
                  <a:ext cx="7020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49" name="Ink 48">
                  <a:extLst>
                    <a:ext uri="{FF2B5EF4-FFF2-40B4-BE49-F238E27FC236}">
                      <a16:creationId xmlns:a16="http://schemas.microsoft.com/office/drawing/2014/main" id="{8BE9E016-156B-9619-45F2-D538828EAA25}"/>
                    </a:ext>
                  </a:extLst>
                </p14:cNvPr>
                <p14:cNvContentPartPr/>
                <p14:nvPr/>
              </p14:nvContentPartPr>
              <p14:xfrm>
                <a:off x="7329438" y="3333133"/>
                <a:ext cx="69840" cy="128160"/>
              </p14:xfrm>
            </p:contentPart>
          </mc:Choice>
          <mc:Fallback>
            <p:pic>
              <p:nvPicPr>
                <p:cNvPr id="49" name="Ink 48">
                  <a:extLst>
                    <a:ext uri="{FF2B5EF4-FFF2-40B4-BE49-F238E27FC236}">
                      <a16:creationId xmlns:a16="http://schemas.microsoft.com/office/drawing/2014/main" id="{8BE9E016-156B-9619-45F2-D538828EAA25}"/>
                    </a:ext>
                  </a:extLst>
                </p:cNvPr>
                <p:cNvPicPr/>
                <p:nvPr/>
              </p:nvPicPr>
              <p:blipFill>
                <a:blip r:embed="rId220"/>
                <a:stretch>
                  <a:fillRect/>
                </a:stretch>
              </p:blipFill>
              <p:spPr>
                <a:xfrm>
                  <a:off x="7320798" y="3324133"/>
                  <a:ext cx="8748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333908" name="Ink 333907">
                  <a:extLst>
                    <a:ext uri="{FF2B5EF4-FFF2-40B4-BE49-F238E27FC236}">
                      <a16:creationId xmlns:a16="http://schemas.microsoft.com/office/drawing/2014/main" id="{1CF27627-3968-6876-CF34-7BF03B3D455C}"/>
                    </a:ext>
                  </a:extLst>
                </p14:cNvPr>
                <p14:cNvContentPartPr/>
                <p14:nvPr/>
              </p14:nvContentPartPr>
              <p14:xfrm>
                <a:off x="8916678" y="3565052"/>
                <a:ext cx="47160" cy="687240"/>
              </p14:xfrm>
            </p:contentPart>
          </mc:Choice>
          <mc:Fallback>
            <p:pic>
              <p:nvPicPr>
                <p:cNvPr id="333908" name="Ink 333907">
                  <a:extLst>
                    <a:ext uri="{FF2B5EF4-FFF2-40B4-BE49-F238E27FC236}">
                      <a16:creationId xmlns:a16="http://schemas.microsoft.com/office/drawing/2014/main" id="{1CF27627-3968-6876-CF34-7BF03B3D455C}"/>
                    </a:ext>
                  </a:extLst>
                </p:cNvPr>
                <p:cNvPicPr/>
                <p:nvPr/>
              </p:nvPicPr>
              <p:blipFill>
                <a:blip r:embed="rId222"/>
                <a:stretch>
                  <a:fillRect/>
                </a:stretch>
              </p:blipFill>
              <p:spPr>
                <a:xfrm>
                  <a:off x="8908038" y="3556052"/>
                  <a:ext cx="64800" cy="70488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333909" name="Ink 333908">
                  <a:extLst>
                    <a:ext uri="{FF2B5EF4-FFF2-40B4-BE49-F238E27FC236}">
                      <a16:creationId xmlns:a16="http://schemas.microsoft.com/office/drawing/2014/main" id="{ABD5033A-6F32-6FEC-AEA4-F1CA62309D9E}"/>
                    </a:ext>
                  </a:extLst>
                </p14:cNvPr>
                <p14:cNvContentPartPr/>
                <p14:nvPr/>
              </p14:nvContentPartPr>
              <p14:xfrm>
                <a:off x="8934678" y="3574052"/>
                <a:ext cx="93600" cy="114120"/>
              </p14:xfrm>
            </p:contentPart>
          </mc:Choice>
          <mc:Fallback>
            <p:pic>
              <p:nvPicPr>
                <p:cNvPr id="333909" name="Ink 333908">
                  <a:extLst>
                    <a:ext uri="{FF2B5EF4-FFF2-40B4-BE49-F238E27FC236}">
                      <a16:creationId xmlns:a16="http://schemas.microsoft.com/office/drawing/2014/main" id="{ABD5033A-6F32-6FEC-AEA4-F1CA62309D9E}"/>
                    </a:ext>
                  </a:extLst>
                </p:cNvPr>
                <p:cNvPicPr/>
                <p:nvPr/>
              </p:nvPicPr>
              <p:blipFill>
                <a:blip r:embed="rId224"/>
                <a:stretch>
                  <a:fillRect/>
                </a:stretch>
              </p:blipFill>
              <p:spPr>
                <a:xfrm>
                  <a:off x="8925678" y="3565052"/>
                  <a:ext cx="11124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333910" name="Ink 333909">
                  <a:extLst>
                    <a:ext uri="{FF2B5EF4-FFF2-40B4-BE49-F238E27FC236}">
                      <a16:creationId xmlns:a16="http://schemas.microsoft.com/office/drawing/2014/main" id="{436860C4-1479-24B2-777C-2E27B05E63E5}"/>
                    </a:ext>
                  </a:extLst>
                </p14:cNvPr>
                <p14:cNvContentPartPr/>
                <p14:nvPr/>
              </p14:nvContentPartPr>
              <p14:xfrm>
                <a:off x="8853678" y="4139252"/>
                <a:ext cx="129960" cy="124920"/>
              </p14:xfrm>
            </p:contentPart>
          </mc:Choice>
          <mc:Fallback>
            <p:pic>
              <p:nvPicPr>
                <p:cNvPr id="333910" name="Ink 333909">
                  <a:extLst>
                    <a:ext uri="{FF2B5EF4-FFF2-40B4-BE49-F238E27FC236}">
                      <a16:creationId xmlns:a16="http://schemas.microsoft.com/office/drawing/2014/main" id="{436860C4-1479-24B2-777C-2E27B05E63E5}"/>
                    </a:ext>
                  </a:extLst>
                </p:cNvPr>
                <p:cNvPicPr/>
                <p:nvPr/>
              </p:nvPicPr>
              <p:blipFill>
                <a:blip r:embed="rId226"/>
                <a:stretch>
                  <a:fillRect/>
                </a:stretch>
              </p:blipFill>
              <p:spPr>
                <a:xfrm>
                  <a:off x="8845038" y="4130612"/>
                  <a:ext cx="14760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333922" name="Ink 333921">
                  <a:extLst>
                    <a:ext uri="{FF2B5EF4-FFF2-40B4-BE49-F238E27FC236}">
                      <a16:creationId xmlns:a16="http://schemas.microsoft.com/office/drawing/2014/main" id="{383B5727-5DF1-0327-683F-4F7B979BCDA3}"/>
                    </a:ext>
                  </a:extLst>
                </p14:cNvPr>
                <p14:cNvContentPartPr/>
                <p14:nvPr/>
              </p14:nvContentPartPr>
              <p14:xfrm>
                <a:off x="8305398" y="3952412"/>
                <a:ext cx="574200" cy="641880"/>
              </p14:xfrm>
            </p:contentPart>
          </mc:Choice>
          <mc:Fallback>
            <p:pic>
              <p:nvPicPr>
                <p:cNvPr id="333922" name="Ink 333921">
                  <a:extLst>
                    <a:ext uri="{FF2B5EF4-FFF2-40B4-BE49-F238E27FC236}">
                      <a16:creationId xmlns:a16="http://schemas.microsoft.com/office/drawing/2014/main" id="{383B5727-5DF1-0327-683F-4F7B979BCDA3}"/>
                    </a:ext>
                  </a:extLst>
                </p:cNvPr>
                <p:cNvPicPr/>
                <p:nvPr/>
              </p:nvPicPr>
              <p:blipFill>
                <a:blip r:embed="rId228"/>
                <a:stretch>
                  <a:fillRect/>
                </a:stretch>
              </p:blipFill>
              <p:spPr>
                <a:xfrm>
                  <a:off x="8296398" y="3943772"/>
                  <a:ext cx="591840" cy="65952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333923" name="Ink 333922">
                  <a:extLst>
                    <a:ext uri="{FF2B5EF4-FFF2-40B4-BE49-F238E27FC236}">
                      <a16:creationId xmlns:a16="http://schemas.microsoft.com/office/drawing/2014/main" id="{A9E8956A-5B05-9703-197F-CC99F18FE896}"/>
                    </a:ext>
                  </a:extLst>
                </p14:cNvPr>
                <p14:cNvContentPartPr/>
                <p14:nvPr/>
              </p14:nvContentPartPr>
              <p14:xfrm>
                <a:off x="8850798" y="4026932"/>
                <a:ext cx="9720" cy="26640"/>
              </p14:xfrm>
            </p:contentPart>
          </mc:Choice>
          <mc:Fallback>
            <p:pic>
              <p:nvPicPr>
                <p:cNvPr id="333923" name="Ink 333922">
                  <a:extLst>
                    <a:ext uri="{FF2B5EF4-FFF2-40B4-BE49-F238E27FC236}">
                      <a16:creationId xmlns:a16="http://schemas.microsoft.com/office/drawing/2014/main" id="{A9E8956A-5B05-9703-197F-CC99F18FE896}"/>
                    </a:ext>
                  </a:extLst>
                </p:cNvPr>
                <p:cNvPicPr/>
                <p:nvPr/>
              </p:nvPicPr>
              <p:blipFill>
                <a:blip r:embed="rId230"/>
                <a:stretch>
                  <a:fillRect/>
                </a:stretch>
              </p:blipFill>
              <p:spPr>
                <a:xfrm>
                  <a:off x="8841798" y="4018292"/>
                  <a:ext cx="273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333925" name="Ink 333924">
                  <a:extLst>
                    <a:ext uri="{FF2B5EF4-FFF2-40B4-BE49-F238E27FC236}">
                      <a16:creationId xmlns:a16="http://schemas.microsoft.com/office/drawing/2014/main" id="{EF1CDDC7-F02B-6B62-38E1-3E06C0CD2453}"/>
                    </a:ext>
                  </a:extLst>
                </p14:cNvPr>
                <p14:cNvContentPartPr/>
                <p14:nvPr/>
              </p14:nvContentPartPr>
              <p14:xfrm>
                <a:off x="7940358" y="4751252"/>
                <a:ext cx="124560" cy="96480"/>
              </p14:xfrm>
            </p:contentPart>
          </mc:Choice>
          <mc:Fallback>
            <p:pic>
              <p:nvPicPr>
                <p:cNvPr id="333925" name="Ink 333924">
                  <a:extLst>
                    <a:ext uri="{FF2B5EF4-FFF2-40B4-BE49-F238E27FC236}">
                      <a16:creationId xmlns:a16="http://schemas.microsoft.com/office/drawing/2014/main" id="{EF1CDDC7-F02B-6B62-38E1-3E06C0CD2453}"/>
                    </a:ext>
                  </a:extLst>
                </p:cNvPr>
                <p:cNvPicPr/>
                <p:nvPr/>
              </p:nvPicPr>
              <p:blipFill>
                <a:blip r:embed="rId232"/>
                <a:stretch>
                  <a:fillRect/>
                </a:stretch>
              </p:blipFill>
              <p:spPr>
                <a:xfrm>
                  <a:off x="7931358" y="4742252"/>
                  <a:ext cx="14220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333926" name="Ink 333925">
                  <a:extLst>
                    <a:ext uri="{FF2B5EF4-FFF2-40B4-BE49-F238E27FC236}">
                      <a16:creationId xmlns:a16="http://schemas.microsoft.com/office/drawing/2014/main" id="{7BF1A505-B99E-638D-41A9-222E556D74AC}"/>
                    </a:ext>
                  </a:extLst>
                </p14:cNvPr>
                <p14:cNvContentPartPr/>
                <p14:nvPr/>
              </p14:nvContentPartPr>
              <p14:xfrm>
                <a:off x="7993998" y="4726772"/>
                <a:ext cx="85320" cy="152280"/>
              </p14:xfrm>
            </p:contentPart>
          </mc:Choice>
          <mc:Fallback>
            <p:pic>
              <p:nvPicPr>
                <p:cNvPr id="333926" name="Ink 333925">
                  <a:extLst>
                    <a:ext uri="{FF2B5EF4-FFF2-40B4-BE49-F238E27FC236}">
                      <a16:creationId xmlns:a16="http://schemas.microsoft.com/office/drawing/2014/main" id="{7BF1A505-B99E-638D-41A9-222E556D74AC}"/>
                    </a:ext>
                  </a:extLst>
                </p:cNvPr>
                <p:cNvPicPr/>
                <p:nvPr/>
              </p:nvPicPr>
              <p:blipFill>
                <a:blip r:embed="rId234"/>
                <a:stretch>
                  <a:fillRect/>
                </a:stretch>
              </p:blipFill>
              <p:spPr>
                <a:xfrm>
                  <a:off x="7985358" y="4718132"/>
                  <a:ext cx="102960"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333927" name="Ink 333926">
                  <a:extLst>
                    <a:ext uri="{FF2B5EF4-FFF2-40B4-BE49-F238E27FC236}">
                      <a16:creationId xmlns:a16="http://schemas.microsoft.com/office/drawing/2014/main" id="{F711BDDC-1EA6-F434-57B3-7B1A8DDE6F72}"/>
                    </a:ext>
                  </a:extLst>
                </p14:cNvPr>
                <p14:cNvContentPartPr/>
                <p14:nvPr/>
              </p14:nvContentPartPr>
              <p14:xfrm>
                <a:off x="8150958" y="4707332"/>
                <a:ext cx="77040" cy="134280"/>
              </p14:xfrm>
            </p:contentPart>
          </mc:Choice>
          <mc:Fallback>
            <p:pic>
              <p:nvPicPr>
                <p:cNvPr id="333927" name="Ink 333926">
                  <a:extLst>
                    <a:ext uri="{FF2B5EF4-FFF2-40B4-BE49-F238E27FC236}">
                      <a16:creationId xmlns:a16="http://schemas.microsoft.com/office/drawing/2014/main" id="{F711BDDC-1EA6-F434-57B3-7B1A8DDE6F72}"/>
                    </a:ext>
                  </a:extLst>
                </p:cNvPr>
                <p:cNvPicPr/>
                <p:nvPr/>
              </p:nvPicPr>
              <p:blipFill>
                <a:blip r:embed="rId236"/>
                <a:stretch>
                  <a:fillRect/>
                </a:stretch>
              </p:blipFill>
              <p:spPr>
                <a:xfrm>
                  <a:off x="8141958" y="4698692"/>
                  <a:ext cx="946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333928" name="Ink 333927">
                  <a:extLst>
                    <a:ext uri="{FF2B5EF4-FFF2-40B4-BE49-F238E27FC236}">
                      <a16:creationId xmlns:a16="http://schemas.microsoft.com/office/drawing/2014/main" id="{0450B95C-1CB2-8FC2-756C-D7F1A05D2019}"/>
                    </a:ext>
                  </a:extLst>
                </p14:cNvPr>
                <p14:cNvContentPartPr/>
                <p14:nvPr/>
              </p14:nvContentPartPr>
              <p14:xfrm>
                <a:off x="8179038" y="4634972"/>
                <a:ext cx="100800" cy="68400"/>
              </p14:xfrm>
            </p:contentPart>
          </mc:Choice>
          <mc:Fallback>
            <p:pic>
              <p:nvPicPr>
                <p:cNvPr id="333928" name="Ink 333927">
                  <a:extLst>
                    <a:ext uri="{FF2B5EF4-FFF2-40B4-BE49-F238E27FC236}">
                      <a16:creationId xmlns:a16="http://schemas.microsoft.com/office/drawing/2014/main" id="{0450B95C-1CB2-8FC2-756C-D7F1A05D2019}"/>
                    </a:ext>
                  </a:extLst>
                </p:cNvPr>
                <p:cNvPicPr/>
                <p:nvPr/>
              </p:nvPicPr>
              <p:blipFill>
                <a:blip r:embed="rId238"/>
                <a:stretch>
                  <a:fillRect/>
                </a:stretch>
              </p:blipFill>
              <p:spPr>
                <a:xfrm>
                  <a:off x="8170038" y="4626332"/>
                  <a:ext cx="11844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333929" name="Ink 333928">
                  <a:extLst>
                    <a:ext uri="{FF2B5EF4-FFF2-40B4-BE49-F238E27FC236}">
                      <a16:creationId xmlns:a16="http://schemas.microsoft.com/office/drawing/2014/main" id="{F29DCF6C-DF9C-8540-7DE0-F65AD096FFCD}"/>
                    </a:ext>
                  </a:extLst>
                </p14:cNvPr>
                <p14:cNvContentPartPr/>
                <p14:nvPr/>
              </p14:nvContentPartPr>
              <p14:xfrm>
                <a:off x="8204598" y="4726772"/>
                <a:ext cx="73440" cy="32760"/>
              </p14:xfrm>
            </p:contentPart>
          </mc:Choice>
          <mc:Fallback>
            <p:pic>
              <p:nvPicPr>
                <p:cNvPr id="333929" name="Ink 333928">
                  <a:extLst>
                    <a:ext uri="{FF2B5EF4-FFF2-40B4-BE49-F238E27FC236}">
                      <a16:creationId xmlns:a16="http://schemas.microsoft.com/office/drawing/2014/main" id="{F29DCF6C-DF9C-8540-7DE0-F65AD096FFCD}"/>
                    </a:ext>
                  </a:extLst>
                </p:cNvPr>
                <p:cNvPicPr/>
                <p:nvPr/>
              </p:nvPicPr>
              <p:blipFill>
                <a:blip r:embed="rId240"/>
                <a:stretch>
                  <a:fillRect/>
                </a:stretch>
              </p:blipFill>
              <p:spPr>
                <a:xfrm>
                  <a:off x="8195598" y="4718132"/>
                  <a:ext cx="9108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333930" name="Ink 333929">
                  <a:extLst>
                    <a:ext uri="{FF2B5EF4-FFF2-40B4-BE49-F238E27FC236}">
                      <a16:creationId xmlns:a16="http://schemas.microsoft.com/office/drawing/2014/main" id="{F51D3C52-6085-7417-4043-9FD2CAF3D701}"/>
                    </a:ext>
                  </a:extLst>
                </p14:cNvPr>
                <p14:cNvContentPartPr/>
                <p14:nvPr/>
              </p14:nvContentPartPr>
              <p14:xfrm>
                <a:off x="8239518" y="4789052"/>
                <a:ext cx="105120" cy="41400"/>
              </p14:xfrm>
            </p:contentPart>
          </mc:Choice>
          <mc:Fallback>
            <p:pic>
              <p:nvPicPr>
                <p:cNvPr id="333930" name="Ink 333929">
                  <a:extLst>
                    <a:ext uri="{FF2B5EF4-FFF2-40B4-BE49-F238E27FC236}">
                      <a16:creationId xmlns:a16="http://schemas.microsoft.com/office/drawing/2014/main" id="{F51D3C52-6085-7417-4043-9FD2CAF3D701}"/>
                    </a:ext>
                  </a:extLst>
                </p:cNvPr>
                <p:cNvPicPr/>
                <p:nvPr/>
              </p:nvPicPr>
              <p:blipFill>
                <a:blip r:embed="rId242"/>
                <a:stretch>
                  <a:fillRect/>
                </a:stretch>
              </p:blipFill>
              <p:spPr>
                <a:xfrm>
                  <a:off x="8230518" y="4780412"/>
                  <a:ext cx="122760" cy="59040"/>
                </a:xfrm>
                <a:prstGeom prst="rect">
                  <a:avLst/>
                </a:prstGeom>
              </p:spPr>
            </p:pic>
          </mc:Fallback>
        </mc:AlternateContent>
      </p:grpSp>
      <p:grpSp>
        <p:nvGrpSpPr>
          <p:cNvPr id="333948" name="Group 333947">
            <a:extLst>
              <a:ext uri="{FF2B5EF4-FFF2-40B4-BE49-F238E27FC236}">
                <a16:creationId xmlns:a16="http://schemas.microsoft.com/office/drawing/2014/main" id="{1D073B26-31C9-8202-5986-EBCF0F25E7E4}"/>
              </a:ext>
            </a:extLst>
          </p:cNvPr>
          <p:cNvGrpSpPr/>
          <p:nvPr/>
        </p:nvGrpSpPr>
        <p:grpSpPr>
          <a:xfrm>
            <a:off x="82638" y="2461652"/>
            <a:ext cx="305640" cy="262080"/>
            <a:chOff x="82638" y="2461652"/>
            <a:chExt cx="305640" cy="262080"/>
          </a:xfrm>
        </p:grpSpPr>
        <mc:AlternateContent xmlns:mc="http://schemas.openxmlformats.org/markup-compatibility/2006">
          <mc:Choice xmlns:p14="http://schemas.microsoft.com/office/powerpoint/2010/main" Requires="p14">
            <p:contentPart p14:bwMode="auto" r:id="rId243">
              <p14:nvContentPartPr>
                <p14:cNvPr id="333932" name="Ink 333931">
                  <a:extLst>
                    <a:ext uri="{FF2B5EF4-FFF2-40B4-BE49-F238E27FC236}">
                      <a16:creationId xmlns:a16="http://schemas.microsoft.com/office/drawing/2014/main" id="{AC321D3E-D9A5-EE68-B8F5-1AB44EFDE8C7}"/>
                    </a:ext>
                  </a:extLst>
                </p14:cNvPr>
                <p14:cNvContentPartPr/>
                <p14:nvPr/>
              </p14:nvContentPartPr>
              <p14:xfrm>
                <a:off x="82638" y="2576492"/>
                <a:ext cx="145080" cy="147240"/>
              </p14:xfrm>
            </p:contentPart>
          </mc:Choice>
          <mc:Fallback>
            <p:pic>
              <p:nvPicPr>
                <p:cNvPr id="333932" name="Ink 333931">
                  <a:extLst>
                    <a:ext uri="{FF2B5EF4-FFF2-40B4-BE49-F238E27FC236}">
                      <a16:creationId xmlns:a16="http://schemas.microsoft.com/office/drawing/2014/main" id="{AC321D3E-D9A5-EE68-B8F5-1AB44EFDE8C7}"/>
                    </a:ext>
                  </a:extLst>
                </p:cNvPr>
                <p:cNvPicPr/>
                <p:nvPr/>
              </p:nvPicPr>
              <p:blipFill>
                <a:blip r:embed="rId244"/>
                <a:stretch>
                  <a:fillRect/>
                </a:stretch>
              </p:blipFill>
              <p:spPr>
                <a:xfrm>
                  <a:off x="73638" y="2567492"/>
                  <a:ext cx="16272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333933" name="Ink 333932">
                  <a:extLst>
                    <a:ext uri="{FF2B5EF4-FFF2-40B4-BE49-F238E27FC236}">
                      <a16:creationId xmlns:a16="http://schemas.microsoft.com/office/drawing/2014/main" id="{975FD87F-720D-AD15-CC50-D4ADA3F8A03D}"/>
                    </a:ext>
                  </a:extLst>
                </p14:cNvPr>
                <p14:cNvContentPartPr/>
                <p14:nvPr/>
              </p14:nvContentPartPr>
              <p14:xfrm>
                <a:off x="228438" y="2461652"/>
                <a:ext cx="55800" cy="180720"/>
              </p14:xfrm>
            </p:contentPart>
          </mc:Choice>
          <mc:Fallback>
            <p:pic>
              <p:nvPicPr>
                <p:cNvPr id="333933" name="Ink 333932">
                  <a:extLst>
                    <a:ext uri="{FF2B5EF4-FFF2-40B4-BE49-F238E27FC236}">
                      <a16:creationId xmlns:a16="http://schemas.microsoft.com/office/drawing/2014/main" id="{975FD87F-720D-AD15-CC50-D4ADA3F8A03D}"/>
                    </a:ext>
                  </a:extLst>
                </p:cNvPr>
                <p:cNvPicPr/>
                <p:nvPr/>
              </p:nvPicPr>
              <p:blipFill>
                <a:blip r:embed="rId246"/>
                <a:stretch>
                  <a:fillRect/>
                </a:stretch>
              </p:blipFill>
              <p:spPr>
                <a:xfrm>
                  <a:off x="219438" y="2452652"/>
                  <a:ext cx="7344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333934" name="Ink 333933">
                  <a:extLst>
                    <a:ext uri="{FF2B5EF4-FFF2-40B4-BE49-F238E27FC236}">
                      <a16:creationId xmlns:a16="http://schemas.microsoft.com/office/drawing/2014/main" id="{97AA9CD0-D050-A9E1-6A4F-3E4F6341C156}"/>
                    </a:ext>
                  </a:extLst>
                </p14:cNvPr>
                <p14:cNvContentPartPr/>
                <p14:nvPr/>
              </p14:nvContentPartPr>
              <p14:xfrm>
                <a:off x="315198" y="2533292"/>
                <a:ext cx="73080" cy="75960"/>
              </p14:xfrm>
            </p:contentPart>
          </mc:Choice>
          <mc:Fallback>
            <p:pic>
              <p:nvPicPr>
                <p:cNvPr id="333934" name="Ink 333933">
                  <a:extLst>
                    <a:ext uri="{FF2B5EF4-FFF2-40B4-BE49-F238E27FC236}">
                      <a16:creationId xmlns:a16="http://schemas.microsoft.com/office/drawing/2014/main" id="{97AA9CD0-D050-A9E1-6A4F-3E4F6341C156}"/>
                    </a:ext>
                  </a:extLst>
                </p:cNvPr>
                <p:cNvPicPr/>
                <p:nvPr/>
              </p:nvPicPr>
              <p:blipFill>
                <a:blip r:embed="rId248"/>
                <a:stretch>
                  <a:fillRect/>
                </a:stretch>
              </p:blipFill>
              <p:spPr>
                <a:xfrm>
                  <a:off x="306198" y="2524292"/>
                  <a:ext cx="90720" cy="93600"/>
                </a:xfrm>
                <a:prstGeom prst="rect">
                  <a:avLst/>
                </a:prstGeom>
              </p:spPr>
            </p:pic>
          </mc:Fallback>
        </mc:AlternateContent>
      </p:grpSp>
      <p:grpSp>
        <p:nvGrpSpPr>
          <p:cNvPr id="333947" name="Group 333946">
            <a:extLst>
              <a:ext uri="{FF2B5EF4-FFF2-40B4-BE49-F238E27FC236}">
                <a16:creationId xmlns:a16="http://schemas.microsoft.com/office/drawing/2014/main" id="{9473AE59-4DEB-C8BC-469A-9F1DAD87AA83}"/>
              </a:ext>
            </a:extLst>
          </p:cNvPr>
          <p:cNvGrpSpPr/>
          <p:nvPr/>
        </p:nvGrpSpPr>
        <p:grpSpPr>
          <a:xfrm>
            <a:off x="559638" y="2363732"/>
            <a:ext cx="138600" cy="184320"/>
            <a:chOff x="559638" y="2363732"/>
            <a:chExt cx="138600" cy="184320"/>
          </a:xfrm>
        </p:grpSpPr>
        <mc:AlternateContent xmlns:mc="http://schemas.openxmlformats.org/markup-compatibility/2006">
          <mc:Choice xmlns:p14="http://schemas.microsoft.com/office/powerpoint/2010/main" Requires="p14">
            <p:contentPart p14:bwMode="auto" r:id="rId249">
              <p14:nvContentPartPr>
                <p14:cNvPr id="333935" name="Ink 333934">
                  <a:extLst>
                    <a:ext uri="{FF2B5EF4-FFF2-40B4-BE49-F238E27FC236}">
                      <a16:creationId xmlns:a16="http://schemas.microsoft.com/office/drawing/2014/main" id="{669909C8-6186-5520-CB4B-D87ABAA6A033}"/>
                    </a:ext>
                  </a:extLst>
                </p14:cNvPr>
                <p14:cNvContentPartPr/>
                <p14:nvPr/>
              </p14:nvContentPartPr>
              <p14:xfrm>
                <a:off x="559638" y="2395412"/>
                <a:ext cx="49680" cy="152640"/>
              </p14:xfrm>
            </p:contentPart>
          </mc:Choice>
          <mc:Fallback>
            <p:pic>
              <p:nvPicPr>
                <p:cNvPr id="333935" name="Ink 333934">
                  <a:extLst>
                    <a:ext uri="{FF2B5EF4-FFF2-40B4-BE49-F238E27FC236}">
                      <a16:creationId xmlns:a16="http://schemas.microsoft.com/office/drawing/2014/main" id="{669909C8-6186-5520-CB4B-D87ABAA6A033}"/>
                    </a:ext>
                  </a:extLst>
                </p:cNvPr>
                <p:cNvPicPr/>
                <p:nvPr/>
              </p:nvPicPr>
              <p:blipFill>
                <a:blip r:embed="rId250"/>
                <a:stretch>
                  <a:fillRect/>
                </a:stretch>
              </p:blipFill>
              <p:spPr>
                <a:xfrm>
                  <a:off x="550638" y="2386772"/>
                  <a:ext cx="6732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333936" name="Ink 333935">
                  <a:extLst>
                    <a:ext uri="{FF2B5EF4-FFF2-40B4-BE49-F238E27FC236}">
                      <a16:creationId xmlns:a16="http://schemas.microsoft.com/office/drawing/2014/main" id="{3356BE24-A56D-EFEB-DF18-4E55A98F46D5}"/>
                    </a:ext>
                  </a:extLst>
                </p14:cNvPr>
                <p14:cNvContentPartPr/>
                <p14:nvPr/>
              </p14:nvContentPartPr>
              <p14:xfrm>
                <a:off x="562158" y="2363732"/>
                <a:ext cx="62280" cy="41400"/>
              </p14:xfrm>
            </p:contentPart>
          </mc:Choice>
          <mc:Fallback>
            <p:pic>
              <p:nvPicPr>
                <p:cNvPr id="333936" name="Ink 333935">
                  <a:extLst>
                    <a:ext uri="{FF2B5EF4-FFF2-40B4-BE49-F238E27FC236}">
                      <a16:creationId xmlns:a16="http://schemas.microsoft.com/office/drawing/2014/main" id="{3356BE24-A56D-EFEB-DF18-4E55A98F46D5}"/>
                    </a:ext>
                  </a:extLst>
                </p:cNvPr>
                <p:cNvPicPr/>
                <p:nvPr/>
              </p:nvPicPr>
              <p:blipFill>
                <a:blip r:embed="rId252"/>
                <a:stretch>
                  <a:fillRect/>
                </a:stretch>
              </p:blipFill>
              <p:spPr>
                <a:xfrm>
                  <a:off x="553158" y="2354732"/>
                  <a:ext cx="7992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333937" name="Ink 333936">
                  <a:extLst>
                    <a:ext uri="{FF2B5EF4-FFF2-40B4-BE49-F238E27FC236}">
                      <a16:creationId xmlns:a16="http://schemas.microsoft.com/office/drawing/2014/main" id="{2C9D5444-41B7-78CF-1215-F2B2431D166A}"/>
                    </a:ext>
                  </a:extLst>
                </p14:cNvPr>
                <p14:cNvContentPartPr/>
                <p14:nvPr/>
              </p14:nvContentPartPr>
              <p14:xfrm>
                <a:off x="598158" y="2428532"/>
                <a:ext cx="54720" cy="39600"/>
              </p14:xfrm>
            </p:contentPart>
          </mc:Choice>
          <mc:Fallback>
            <p:pic>
              <p:nvPicPr>
                <p:cNvPr id="333937" name="Ink 333936">
                  <a:extLst>
                    <a:ext uri="{FF2B5EF4-FFF2-40B4-BE49-F238E27FC236}">
                      <a16:creationId xmlns:a16="http://schemas.microsoft.com/office/drawing/2014/main" id="{2C9D5444-41B7-78CF-1215-F2B2431D166A}"/>
                    </a:ext>
                  </a:extLst>
                </p:cNvPr>
                <p:cNvPicPr/>
                <p:nvPr/>
              </p:nvPicPr>
              <p:blipFill>
                <a:blip r:embed="rId254"/>
                <a:stretch>
                  <a:fillRect/>
                </a:stretch>
              </p:blipFill>
              <p:spPr>
                <a:xfrm>
                  <a:off x="589518" y="2419532"/>
                  <a:ext cx="7236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333938" name="Ink 333937">
                  <a:extLst>
                    <a:ext uri="{FF2B5EF4-FFF2-40B4-BE49-F238E27FC236}">
                      <a16:creationId xmlns:a16="http://schemas.microsoft.com/office/drawing/2014/main" id="{A011D9DE-C729-B78E-BAE2-07EFCB8344EB}"/>
                    </a:ext>
                  </a:extLst>
                </p14:cNvPr>
                <p14:cNvContentPartPr/>
                <p14:nvPr/>
              </p14:nvContentPartPr>
              <p14:xfrm>
                <a:off x="616158" y="2522852"/>
                <a:ext cx="82080" cy="20160"/>
              </p14:xfrm>
            </p:contentPart>
          </mc:Choice>
          <mc:Fallback>
            <p:pic>
              <p:nvPicPr>
                <p:cNvPr id="333938" name="Ink 333937">
                  <a:extLst>
                    <a:ext uri="{FF2B5EF4-FFF2-40B4-BE49-F238E27FC236}">
                      <a16:creationId xmlns:a16="http://schemas.microsoft.com/office/drawing/2014/main" id="{A011D9DE-C729-B78E-BAE2-07EFCB8344EB}"/>
                    </a:ext>
                  </a:extLst>
                </p:cNvPr>
                <p:cNvPicPr/>
                <p:nvPr/>
              </p:nvPicPr>
              <p:blipFill>
                <a:blip r:embed="rId256"/>
                <a:stretch>
                  <a:fillRect/>
                </a:stretch>
              </p:blipFill>
              <p:spPr>
                <a:xfrm>
                  <a:off x="607518" y="2513852"/>
                  <a:ext cx="99720" cy="37800"/>
                </a:xfrm>
                <a:prstGeom prst="rect">
                  <a:avLst/>
                </a:prstGeom>
              </p:spPr>
            </p:pic>
          </mc:Fallback>
        </mc:AlternateContent>
      </p:grpSp>
      <p:grpSp>
        <p:nvGrpSpPr>
          <p:cNvPr id="333946" name="Group 333945">
            <a:extLst>
              <a:ext uri="{FF2B5EF4-FFF2-40B4-BE49-F238E27FC236}">
                <a16:creationId xmlns:a16="http://schemas.microsoft.com/office/drawing/2014/main" id="{EABADDA2-E319-A031-EB4F-54B603E99C84}"/>
              </a:ext>
            </a:extLst>
          </p:cNvPr>
          <p:cNvGrpSpPr/>
          <p:nvPr/>
        </p:nvGrpSpPr>
        <p:grpSpPr>
          <a:xfrm>
            <a:off x="1130238" y="2404772"/>
            <a:ext cx="242280" cy="122040"/>
            <a:chOff x="1130238" y="2404772"/>
            <a:chExt cx="242280" cy="122040"/>
          </a:xfrm>
        </p:grpSpPr>
        <mc:AlternateContent xmlns:mc="http://schemas.openxmlformats.org/markup-compatibility/2006">
          <mc:Choice xmlns:p14="http://schemas.microsoft.com/office/powerpoint/2010/main" Requires="p14">
            <p:contentPart p14:bwMode="auto" r:id="rId257">
              <p14:nvContentPartPr>
                <p14:cNvPr id="333939" name="Ink 333938">
                  <a:extLst>
                    <a:ext uri="{FF2B5EF4-FFF2-40B4-BE49-F238E27FC236}">
                      <a16:creationId xmlns:a16="http://schemas.microsoft.com/office/drawing/2014/main" id="{3450E6E6-2A31-D266-53D9-F15F740FF6AF}"/>
                    </a:ext>
                  </a:extLst>
                </p14:cNvPr>
                <p14:cNvContentPartPr/>
                <p14:nvPr/>
              </p14:nvContentPartPr>
              <p14:xfrm>
                <a:off x="1130238" y="2439692"/>
                <a:ext cx="193680" cy="20880"/>
              </p14:xfrm>
            </p:contentPart>
          </mc:Choice>
          <mc:Fallback>
            <p:pic>
              <p:nvPicPr>
                <p:cNvPr id="333939" name="Ink 333938">
                  <a:extLst>
                    <a:ext uri="{FF2B5EF4-FFF2-40B4-BE49-F238E27FC236}">
                      <a16:creationId xmlns:a16="http://schemas.microsoft.com/office/drawing/2014/main" id="{3450E6E6-2A31-D266-53D9-F15F740FF6AF}"/>
                    </a:ext>
                  </a:extLst>
                </p:cNvPr>
                <p:cNvPicPr/>
                <p:nvPr/>
              </p:nvPicPr>
              <p:blipFill>
                <a:blip r:embed="rId258"/>
                <a:stretch>
                  <a:fillRect/>
                </a:stretch>
              </p:blipFill>
              <p:spPr>
                <a:xfrm>
                  <a:off x="1121598" y="2431052"/>
                  <a:ext cx="21132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333940" name="Ink 333939">
                  <a:extLst>
                    <a:ext uri="{FF2B5EF4-FFF2-40B4-BE49-F238E27FC236}">
                      <a16:creationId xmlns:a16="http://schemas.microsoft.com/office/drawing/2014/main" id="{93CB9EAD-EB45-6F64-85F0-3012E1307D81}"/>
                    </a:ext>
                  </a:extLst>
                </p14:cNvPr>
                <p14:cNvContentPartPr/>
                <p14:nvPr/>
              </p14:nvContentPartPr>
              <p14:xfrm>
                <a:off x="1250478" y="2404772"/>
                <a:ext cx="122040" cy="122040"/>
              </p14:xfrm>
            </p:contentPart>
          </mc:Choice>
          <mc:Fallback>
            <p:pic>
              <p:nvPicPr>
                <p:cNvPr id="333940" name="Ink 333939">
                  <a:extLst>
                    <a:ext uri="{FF2B5EF4-FFF2-40B4-BE49-F238E27FC236}">
                      <a16:creationId xmlns:a16="http://schemas.microsoft.com/office/drawing/2014/main" id="{93CB9EAD-EB45-6F64-85F0-3012E1307D81}"/>
                    </a:ext>
                  </a:extLst>
                </p:cNvPr>
                <p:cNvPicPr/>
                <p:nvPr/>
              </p:nvPicPr>
              <p:blipFill>
                <a:blip r:embed="rId260"/>
                <a:stretch>
                  <a:fillRect/>
                </a:stretch>
              </p:blipFill>
              <p:spPr>
                <a:xfrm>
                  <a:off x="1241838" y="2396132"/>
                  <a:ext cx="139680" cy="139680"/>
                </a:xfrm>
                <a:prstGeom prst="rect">
                  <a:avLst/>
                </a:prstGeom>
              </p:spPr>
            </p:pic>
          </mc:Fallback>
        </mc:AlternateContent>
      </p:grpSp>
      <p:grpSp>
        <p:nvGrpSpPr>
          <p:cNvPr id="333967" name="Group 333966">
            <a:extLst>
              <a:ext uri="{FF2B5EF4-FFF2-40B4-BE49-F238E27FC236}">
                <a16:creationId xmlns:a16="http://schemas.microsoft.com/office/drawing/2014/main" id="{108929E6-BB34-2CD9-8E1D-722BD5908538}"/>
              </a:ext>
            </a:extLst>
          </p:cNvPr>
          <p:cNvGrpSpPr/>
          <p:nvPr/>
        </p:nvGrpSpPr>
        <p:grpSpPr>
          <a:xfrm>
            <a:off x="1556838" y="2354732"/>
            <a:ext cx="631440" cy="238320"/>
            <a:chOff x="1556838" y="2354732"/>
            <a:chExt cx="631440" cy="238320"/>
          </a:xfrm>
        </p:grpSpPr>
        <mc:AlternateContent xmlns:mc="http://schemas.openxmlformats.org/markup-compatibility/2006">
          <mc:Choice xmlns:p14="http://schemas.microsoft.com/office/powerpoint/2010/main" Requires="p14">
            <p:contentPart p14:bwMode="auto" r:id="rId261">
              <p14:nvContentPartPr>
                <p14:cNvPr id="333941" name="Ink 333940">
                  <a:extLst>
                    <a:ext uri="{FF2B5EF4-FFF2-40B4-BE49-F238E27FC236}">
                      <a16:creationId xmlns:a16="http://schemas.microsoft.com/office/drawing/2014/main" id="{00379D3F-9404-01D3-AF68-7A2B399347CC}"/>
                    </a:ext>
                  </a:extLst>
                </p14:cNvPr>
                <p14:cNvContentPartPr/>
                <p14:nvPr/>
              </p14:nvContentPartPr>
              <p14:xfrm>
                <a:off x="1556838" y="2354732"/>
                <a:ext cx="306720" cy="157320"/>
              </p14:xfrm>
            </p:contentPart>
          </mc:Choice>
          <mc:Fallback>
            <p:pic>
              <p:nvPicPr>
                <p:cNvPr id="333941" name="Ink 333940">
                  <a:extLst>
                    <a:ext uri="{FF2B5EF4-FFF2-40B4-BE49-F238E27FC236}">
                      <a16:creationId xmlns:a16="http://schemas.microsoft.com/office/drawing/2014/main" id="{00379D3F-9404-01D3-AF68-7A2B399347CC}"/>
                    </a:ext>
                  </a:extLst>
                </p:cNvPr>
                <p:cNvPicPr/>
                <p:nvPr/>
              </p:nvPicPr>
              <p:blipFill>
                <a:blip r:embed="rId262"/>
                <a:stretch>
                  <a:fillRect/>
                </a:stretch>
              </p:blipFill>
              <p:spPr>
                <a:xfrm>
                  <a:off x="1548198" y="2345732"/>
                  <a:ext cx="32436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333942" name="Ink 333941">
                  <a:extLst>
                    <a:ext uri="{FF2B5EF4-FFF2-40B4-BE49-F238E27FC236}">
                      <a16:creationId xmlns:a16="http://schemas.microsoft.com/office/drawing/2014/main" id="{BE4CC0CF-9726-F60D-0D5B-00EB114DBB0E}"/>
                    </a:ext>
                  </a:extLst>
                </p14:cNvPr>
                <p14:cNvContentPartPr/>
                <p14:nvPr/>
              </p14:nvContentPartPr>
              <p14:xfrm>
                <a:off x="1766358" y="2404772"/>
                <a:ext cx="19800" cy="3600"/>
              </p14:xfrm>
            </p:contentPart>
          </mc:Choice>
          <mc:Fallback>
            <p:pic>
              <p:nvPicPr>
                <p:cNvPr id="333942" name="Ink 333941">
                  <a:extLst>
                    <a:ext uri="{FF2B5EF4-FFF2-40B4-BE49-F238E27FC236}">
                      <a16:creationId xmlns:a16="http://schemas.microsoft.com/office/drawing/2014/main" id="{BE4CC0CF-9726-F60D-0D5B-00EB114DBB0E}"/>
                    </a:ext>
                  </a:extLst>
                </p:cNvPr>
                <p:cNvPicPr/>
                <p:nvPr/>
              </p:nvPicPr>
              <p:blipFill>
                <a:blip r:embed="rId264"/>
                <a:stretch>
                  <a:fillRect/>
                </a:stretch>
              </p:blipFill>
              <p:spPr>
                <a:xfrm>
                  <a:off x="1757718" y="2396132"/>
                  <a:ext cx="3744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333943" name="Ink 333942">
                  <a:extLst>
                    <a:ext uri="{FF2B5EF4-FFF2-40B4-BE49-F238E27FC236}">
                      <a16:creationId xmlns:a16="http://schemas.microsoft.com/office/drawing/2014/main" id="{7A640F6C-00E2-D086-8419-B0CEE7616EE8}"/>
                    </a:ext>
                  </a:extLst>
                </p14:cNvPr>
                <p14:cNvContentPartPr/>
                <p14:nvPr/>
              </p14:nvContentPartPr>
              <p14:xfrm>
                <a:off x="1913598" y="2447972"/>
                <a:ext cx="89640" cy="145080"/>
              </p14:xfrm>
            </p:contentPart>
          </mc:Choice>
          <mc:Fallback>
            <p:pic>
              <p:nvPicPr>
                <p:cNvPr id="333943" name="Ink 333942">
                  <a:extLst>
                    <a:ext uri="{FF2B5EF4-FFF2-40B4-BE49-F238E27FC236}">
                      <a16:creationId xmlns:a16="http://schemas.microsoft.com/office/drawing/2014/main" id="{7A640F6C-00E2-D086-8419-B0CEE7616EE8}"/>
                    </a:ext>
                  </a:extLst>
                </p:cNvPr>
                <p:cNvPicPr/>
                <p:nvPr/>
              </p:nvPicPr>
              <p:blipFill>
                <a:blip r:embed="rId266"/>
                <a:stretch>
                  <a:fillRect/>
                </a:stretch>
              </p:blipFill>
              <p:spPr>
                <a:xfrm>
                  <a:off x="1904958" y="2438972"/>
                  <a:ext cx="1072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333944" name="Ink 333943">
                  <a:extLst>
                    <a:ext uri="{FF2B5EF4-FFF2-40B4-BE49-F238E27FC236}">
                      <a16:creationId xmlns:a16="http://schemas.microsoft.com/office/drawing/2014/main" id="{D60E534A-841A-FBA0-BD37-2C5DDE40592A}"/>
                    </a:ext>
                  </a:extLst>
                </p14:cNvPr>
                <p14:cNvContentPartPr/>
                <p14:nvPr/>
              </p14:nvContentPartPr>
              <p14:xfrm>
                <a:off x="2001438" y="2359772"/>
                <a:ext cx="136440" cy="153720"/>
              </p14:xfrm>
            </p:contentPart>
          </mc:Choice>
          <mc:Fallback>
            <p:pic>
              <p:nvPicPr>
                <p:cNvPr id="333944" name="Ink 333943">
                  <a:extLst>
                    <a:ext uri="{FF2B5EF4-FFF2-40B4-BE49-F238E27FC236}">
                      <a16:creationId xmlns:a16="http://schemas.microsoft.com/office/drawing/2014/main" id="{D60E534A-841A-FBA0-BD37-2C5DDE40592A}"/>
                    </a:ext>
                  </a:extLst>
                </p:cNvPr>
                <p:cNvPicPr/>
                <p:nvPr/>
              </p:nvPicPr>
              <p:blipFill>
                <a:blip r:embed="rId268"/>
                <a:stretch>
                  <a:fillRect/>
                </a:stretch>
              </p:blipFill>
              <p:spPr>
                <a:xfrm>
                  <a:off x="1992798" y="2351132"/>
                  <a:ext cx="1540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333949" name="Ink 333948">
                  <a:extLst>
                    <a:ext uri="{FF2B5EF4-FFF2-40B4-BE49-F238E27FC236}">
                      <a16:creationId xmlns:a16="http://schemas.microsoft.com/office/drawing/2014/main" id="{DF383E61-562B-FAEC-6EFC-A307E1C99706}"/>
                    </a:ext>
                  </a:extLst>
                </p14:cNvPr>
                <p14:cNvContentPartPr/>
                <p14:nvPr/>
              </p14:nvContentPartPr>
              <p14:xfrm>
                <a:off x="2079558" y="2473532"/>
                <a:ext cx="108720" cy="61920"/>
              </p14:xfrm>
            </p:contentPart>
          </mc:Choice>
          <mc:Fallback>
            <p:pic>
              <p:nvPicPr>
                <p:cNvPr id="333949" name="Ink 333948">
                  <a:extLst>
                    <a:ext uri="{FF2B5EF4-FFF2-40B4-BE49-F238E27FC236}">
                      <a16:creationId xmlns:a16="http://schemas.microsoft.com/office/drawing/2014/main" id="{DF383E61-562B-FAEC-6EFC-A307E1C99706}"/>
                    </a:ext>
                  </a:extLst>
                </p:cNvPr>
                <p:cNvPicPr/>
                <p:nvPr/>
              </p:nvPicPr>
              <p:blipFill>
                <a:blip r:embed="rId270"/>
                <a:stretch>
                  <a:fillRect/>
                </a:stretch>
              </p:blipFill>
              <p:spPr>
                <a:xfrm>
                  <a:off x="2070918" y="2464892"/>
                  <a:ext cx="126360" cy="79560"/>
                </a:xfrm>
                <a:prstGeom prst="rect">
                  <a:avLst/>
                </a:prstGeom>
              </p:spPr>
            </p:pic>
          </mc:Fallback>
        </mc:AlternateContent>
      </p:grpSp>
      <p:grpSp>
        <p:nvGrpSpPr>
          <p:cNvPr id="333966" name="Group 333965">
            <a:extLst>
              <a:ext uri="{FF2B5EF4-FFF2-40B4-BE49-F238E27FC236}">
                <a16:creationId xmlns:a16="http://schemas.microsoft.com/office/drawing/2014/main" id="{F5AAA325-99B4-1024-38B8-90E8F86DE614}"/>
              </a:ext>
            </a:extLst>
          </p:cNvPr>
          <p:cNvGrpSpPr/>
          <p:nvPr/>
        </p:nvGrpSpPr>
        <p:grpSpPr>
          <a:xfrm>
            <a:off x="2522718" y="2321252"/>
            <a:ext cx="1173600" cy="242640"/>
            <a:chOff x="2522718" y="2321252"/>
            <a:chExt cx="1173600" cy="242640"/>
          </a:xfrm>
        </p:grpSpPr>
        <mc:AlternateContent xmlns:mc="http://schemas.openxmlformats.org/markup-compatibility/2006">
          <mc:Choice xmlns:p14="http://schemas.microsoft.com/office/powerpoint/2010/main" Requires="p14">
            <p:contentPart p14:bwMode="auto" r:id="rId271">
              <p14:nvContentPartPr>
                <p14:cNvPr id="333950" name="Ink 333949">
                  <a:extLst>
                    <a:ext uri="{FF2B5EF4-FFF2-40B4-BE49-F238E27FC236}">
                      <a16:creationId xmlns:a16="http://schemas.microsoft.com/office/drawing/2014/main" id="{E116AB13-0F58-369F-B6E6-3DA437B2AF23}"/>
                    </a:ext>
                  </a:extLst>
                </p14:cNvPr>
                <p14:cNvContentPartPr/>
                <p14:nvPr/>
              </p14:nvContentPartPr>
              <p14:xfrm>
                <a:off x="2522718" y="2428532"/>
                <a:ext cx="112320" cy="131760"/>
              </p14:xfrm>
            </p:contentPart>
          </mc:Choice>
          <mc:Fallback>
            <p:pic>
              <p:nvPicPr>
                <p:cNvPr id="333950" name="Ink 333949">
                  <a:extLst>
                    <a:ext uri="{FF2B5EF4-FFF2-40B4-BE49-F238E27FC236}">
                      <a16:creationId xmlns:a16="http://schemas.microsoft.com/office/drawing/2014/main" id="{E116AB13-0F58-369F-B6E6-3DA437B2AF23}"/>
                    </a:ext>
                  </a:extLst>
                </p:cNvPr>
                <p:cNvPicPr/>
                <p:nvPr/>
              </p:nvPicPr>
              <p:blipFill>
                <a:blip r:embed="rId272"/>
                <a:stretch>
                  <a:fillRect/>
                </a:stretch>
              </p:blipFill>
              <p:spPr>
                <a:xfrm>
                  <a:off x="2514078" y="2419892"/>
                  <a:ext cx="12996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333951" name="Ink 333950">
                  <a:extLst>
                    <a:ext uri="{FF2B5EF4-FFF2-40B4-BE49-F238E27FC236}">
                      <a16:creationId xmlns:a16="http://schemas.microsoft.com/office/drawing/2014/main" id="{31EB52F0-EFC0-1D4E-4009-1B149F6D8811}"/>
                    </a:ext>
                  </a:extLst>
                </p14:cNvPr>
                <p14:cNvContentPartPr/>
                <p14:nvPr/>
              </p14:nvContentPartPr>
              <p14:xfrm>
                <a:off x="2523798" y="2510972"/>
                <a:ext cx="75960" cy="39600"/>
              </p14:xfrm>
            </p:contentPart>
          </mc:Choice>
          <mc:Fallback>
            <p:pic>
              <p:nvPicPr>
                <p:cNvPr id="333951" name="Ink 333950">
                  <a:extLst>
                    <a:ext uri="{FF2B5EF4-FFF2-40B4-BE49-F238E27FC236}">
                      <a16:creationId xmlns:a16="http://schemas.microsoft.com/office/drawing/2014/main" id="{31EB52F0-EFC0-1D4E-4009-1B149F6D8811}"/>
                    </a:ext>
                  </a:extLst>
                </p:cNvPr>
                <p:cNvPicPr/>
                <p:nvPr/>
              </p:nvPicPr>
              <p:blipFill>
                <a:blip r:embed="rId274"/>
                <a:stretch>
                  <a:fillRect/>
                </a:stretch>
              </p:blipFill>
              <p:spPr>
                <a:xfrm>
                  <a:off x="2514798" y="2501972"/>
                  <a:ext cx="9360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333952" name="Ink 333951">
                  <a:extLst>
                    <a:ext uri="{FF2B5EF4-FFF2-40B4-BE49-F238E27FC236}">
                      <a16:creationId xmlns:a16="http://schemas.microsoft.com/office/drawing/2014/main" id="{FF5DA38D-C131-4BCC-D8F3-1D13D72A2EBB}"/>
                    </a:ext>
                  </a:extLst>
                </p14:cNvPr>
                <p14:cNvContentPartPr/>
                <p14:nvPr/>
              </p14:nvContentPartPr>
              <p14:xfrm>
                <a:off x="2722518" y="2374532"/>
                <a:ext cx="131400" cy="189360"/>
              </p14:xfrm>
            </p:contentPart>
          </mc:Choice>
          <mc:Fallback>
            <p:pic>
              <p:nvPicPr>
                <p:cNvPr id="333952" name="Ink 333951">
                  <a:extLst>
                    <a:ext uri="{FF2B5EF4-FFF2-40B4-BE49-F238E27FC236}">
                      <a16:creationId xmlns:a16="http://schemas.microsoft.com/office/drawing/2014/main" id="{FF5DA38D-C131-4BCC-D8F3-1D13D72A2EBB}"/>
                    </a:ext>
                  </a:extLst>
                </p:cNvPr>
                <p:cNvPicPr/>
                <p:nvPr/>
              </p:nvPicPr>
              <p:blipFill>
                <a:blip r:embed="rId276"/>
                <a:stretch>
                  <a:fillRect/>
                </a:stretch>
              </p:blipFill>
              <p:spPr>
                <a:xfrm>
                  <a:off x="2713518" y="2365892"/>
                  <a:ext cx="14904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333953" name="Ink 333952">
                  <a:extLst>
                    <a:ext uri="{FF2B5EF4-FFF2-40B4-BE49-F238E27FC236}">
                      <a16:creationId xmlns:a16="http://schemas.microsoft.com/office/drawing/2014/main" id="{C5872C86-F174-1EA8-C814-69794B380C7E}"/>
                    </a:ext>
                  </a:extLst>
                </p14:cNvPr>
                <p14:cNvContentPartPr/>
                <p14:nvPr/>
              </p14:nvContentPartPr>
              <p14:xfrm>
                <a:off x="2812518" y="2469932"/>
                <a:ext cx="148680" cy="63000"/>
              </p14:xfrm>
            </p:contentPart>
          </mc:Choice>
          <mc:Fallback>
            <p:pic>
              <p:nvPicPr>
                <p:cNvPr id="333953" name="Ink 333952">
                  <a:extLst>
                    <a:ext uri="{FF2B5EF4-FFF2-40B4-BE49-F238E27FC236}">
                      <a16:creationId xmlns:a16="http://schemas.microsoft.com/office/drawing/2014/main" id="{C5872C86-F174-1EA8-C814-69794B380C7E}"/>
                    </a:ext>
                  </a:extLst>
                </p:cNvPr>
                <p:cNvPicPr/>
                <p:nvPr/>
              </p:nvPicPr>
              <p:blipFill>
                <a:blip r:embed="rId278"/>
                <a:stretch>
                  <a:fillRect/>
                </a:stretch>
              </p:blipFill>
              <p:spPr>
                <a:xfrm>
                  <a:off x="2803518" y="2460932"/>
                  <a:ext cx="16632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333954" name="Ink 333953">
                  <a:extLst>
                    <a:ext uri="{FF2B5EF4-FFF2-40B4-BE49-F238E27FC236}">
                      <a16:creationId xmlns:a16="http://schemas.microsoft.com/office/drawing/2014/main" id="{83076889-554B-0157-0F4D-5A83611E0FCE}"/>
                    </a:ext>
                  </a:extLst>
                </p14:cNvPr>
                <p14:cNvContentPartPr/>
                <p14:nvPr/>
              </p14:nvContentPartPr>
              <p14:xfrm>
                <a:off x="2930958" y="2408012"/>
                <a:ext cx="39600" cy="15480"/>
              </p14:xfrm>
            </p:contentPart>
          </mc:Choice>
          <mc:Fallback>
            <p:pic>
              <p:nvPicPr>
                <p:cNvPr id="333954" name="Ink 333953">
                  <a:extLst>
                    <a:ext uri="{FF2B5EF4-FFF2-40B4-BE49-F238E27FC236}">
                      <a16:creationId xmlns:a16="http://schemas.microsoft.com/office/drawing/2014/main" id="{83076889-554B-0157-0F4D-5A83611E0FCE}"/>
                    </a:ext>
                  </a:extLst>
                </p:cNvPr>
                <p:cNvPicPr/>
                <p:nvPr/>
              </p:nvPicPr>
              <p:blipFill>
                <a:blip r:embed="rId280"/>
                <a:stretch>
                  <a:fillRect/>
                </a:stretch>
              </p:blipFill>
              <p:spPr>
                <a:xfrm>
                  <a:off x="2921958" y="2399012"/>
                  <a:ext cx="5724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333955" name="Ink 333954">
                  <a:extLst>
                    <a:ext uri="{FF2B5EF4-FFF2-40B4-BE49-F238E27FC236}">
                      <a16:creationId xmlns:a16="http://schemas.microsoft.com/office/drawing/2014/main" id="{2E82B942-F980-F672-9FFF-A81EED1AD805}"/>
                    </a:ext>
                  </a:extLst>
                </p14:cNvPr>
                <p14:cNvContentPartPr/>
                <p14:nvPr/>
              </p14:nvContentPartPr>
              <p14:xfrm>
                <a:off x="3015918" y="2416292"/>
                <a:ext cx="111960" cy="95040"/>
              </p14:xfrm>
            </p:contentPart>
          </mc:Choice>
          <mc:Fallback>
            <p:pic>
              <p:nvPicPr>
                <p:cNvPr id="333955" name="Ink 333954">
                  <a:extLst>
                    <a:ext uri="{FF2B5EF4-FFF2-40B4-BE49-F238E27FC236}">
                      <a16:creationId xmlns:a16="http://schemas.microsoft.com/office/drawing/2014/main" id="{2E82B942-F980-F672-9FFF-A81EED1AD805}"/>
                    </a:ext>
                  </a:extLst>
                </p:cNvPr>
                <p:cNvPicPr/>
                <p:nvPr/>
              </p:nvPicPr>
              <p:blipFill>
                <a:blip r:embed="rId282"/>
                <a:stretch>
                  <a:fillRect/>
                </a:stretch>
              </p:blipFill>
              <p:spPr>
                <a:xfrm>
                  <a:off x="3006918" y="2407652"/>
                  <a:ext cx="12960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333956" name="Ink 333955">
                  <a:extLst>
                    <a:ext uri="{FF2B5EF4-FFF2-40B4-BE49-F238E27FC236}">
                      <a16:creationId xmlns:a16="http://schemas.microsoft.com/office/drawing/2014/main" id="{4E290680-11C8-DE56-AEB3-8E51C428B55E}"/>
                    </a:ext>
                  </a:extLst>
                </p14:cNvPr>
                <p14:cNvContentPartPr/>
                <p14:nvPr/>
              </p14:nvContentPartPr>
              <p14:xfrm>
                <a:off x="3165678" y="2321252"/>
                <a:ext cx="211680" cy="170280"/>
              </p14:xfrm>
            </p:contentPart>
          </mc:Choice>
          <mc:Fallback>
            <p:pic>
              <p:nvPicPr>
                <p:cNvPr id="333956" name="Ink 333955">
                  <a:extLst>
                    <a:ext uri="{FF2B5EF4-FFF2-40B4-BE49-F238E27FC236}">
                      <a16:creationId xmlns:a16="http://schemas.microsoft.com/office/drawing/2014/main" id="{4E290680-11C8-DE56-AEB3-8E51C428B55E}"/>
                    </a:ext>
                  </a:extLst>
                </p:cNvPr>
                <p:cNvPicPr/>
                <p:nvPr/>
              </p:nvPicPr>
              <p:blipFill>
                <a:blip r:embed="rId284"/>
                <a:stretch>
                  <a:fillRect/>
                </a:stretch>
              </p:blipFill>
              <p:spPr>
                <a:xfrm>
                  <a:off x="3156678" y="2312612"/>
                  <a:ext cx="22932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333957" name="Ink 333956">
                  <a:extLst>
                    <a:ext uri="{FF2B5EF4-FFF2-40B4-BE49-F238E27FC236}">
                      <a16:creationId xmlns:a16="http://schemas.microsoft.com/office/drawing/2014/main" id="{F4415DBB-9300-917E-F6A4-5195439DDB75}"/>
                    </a:ext>
                  </a:extLst>
                </p14:cNvPr>
                <p14:cNvContentPartPr/>
                <p14:nvPr/>
              </p14:nvContentPartPr>
              <p14:xfrm>
                <a:off x="3345678" y="2414132"/>
                <a:ext cx="113760" cy="71280"/>
              </p14:xfrm>
            </p:contentPart>
          </mc:Choice>
          <mc:Fallback>
            <p:pic>
              <p:nvPicPr>
                <p:cNvPr id="333957" name="Ink 333956">
                  <a:extLst>
                    <a:ext uri="{FF2B5EF4-FFF2-40B4-BE49-F238E27FC236}">
                      <a16:creationId xmlns:a16="http://schemas.microsoft.com/office/drawing/2014/main" id="{F4415DBB-9300-917E-F6A4-5195439DDB75}"/>
                    </a:ext>
                  </a:extLst>
                </p:cNvPr>
                <p:cNvPicPr/>
                <p:nvPr/>
              </p:nvPicPr>
              <p:blipFill>
                <a:blip r:embed="rId286"/>
                <a:stretch>
                  <a:fillRect/>
                </a:stretch>
              </p:blipFill>
              <p:spPr>
                <a:xfrm>
                  <a:off x="3337038" y="2405492"/>
                  <a:ext cx="13140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333958" name="Ink 333957">
                  <a:extLst>
                    <a:ext uri="{FF2B5EF4-FFF2-40B4-BE49-F238E27FC236}">
                      <a16:creationId xmlns:a16="http://schemas.microsoft.com/office/drawing/2014/main" id="{670DDCEC-6AE5-7BAA-31C8-26057FC37E56}"/>
                    </a:ext>
                  </a:extLst>
                </p14:cNvPr>
                <p14:cNvContentPartPr/>
                <p14:nvPr/>
              </p14:nvContentPartPr>
              <p14:xfrm>
                <a:off x="3427398" y="2367332"/>
                <a:ext cx="14760" cy="11520"/>
              </p14:xfrm>
            </p:contentPart>
          </mc:Choice>
          <mc:Fallback>
            <p:pic>
              <p:nvPicPr>
                <p:cNvPr id="333958" name="Ink 333957">
                  <a:extLst>
                    <a:ext uri="{FF2B5EF4-FFF2-40B4-BE49-F238E27FC236}">
                      <a16:creationId xmlns:a16="http://schemas.microsoft.com/office/drawing/2014/main" id="{670DDCEC-6AE5-7BAA-31C8-26057FC37E56}"/>
                    </a:ext>
                  </a:extLst>
                </p:cNvPr>
                <p:cNvPicPr/>
                <p:nvPr/>
              </p:nvPicPr>
              <p:blipFill>
                <a:blip r:embed="rId288"/>
                <a:stretch>
                  <a:fillRect/>
                </a:stretch>
              </p:blipFill>
              <p:spPr>
                <a:xfrm>
                  <a:off x="3418758" y="2358692"/>
                  <a:ext cx="3240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333959" name="Ink 333958">
                  <a:extLst>
                    <a:ext uri="{FF2B5EF4-FFF2-40B4-BE49-F238E27FC236}">
                      <a16:creationId xmlns:a16="http://schemas.microsoft.com/office/drawing/2014/main" id="{08DC2B00-B77D-43AF-FDD8-42A72B3785E7}"/>
                    </a:ext>
                  </a:extLst>
                </p14:cNvPr>
                <p14:cNvContentPartPr/>
                <p14:nvPr/>
              </p14:nvContentPartPr>
              <p14:xfrm>
                <a:off x="3537198" y="2415932"/>
                <a:ext cx="159120" cy="59040"/>
              </p14:xfrm>
            </p:contentPart>
          </mc:Choice>
          <mc:Fallback>
            <p:pic>
              <p:nvPicPr>
                <p:cNvPr id="333959" name="Ink 333958">
                  <a:extLst>
                    <a:ext uri="{FF2B5EF4-FFF2-40B4-BE49-F238E27FC236}">
                      <a16:creationId xmlns:a16="http://schemas.microsoft.com/office/drawing/2014/main" id="{08DC2B00-B77D-43AF-FDD8-42A72B3785E7}"/>
                    </a:ext>
                  </a:extLst>
                </p:cNvPr>
                <p:cNvPicPr/>
                <p:nvPr/>
              </p:nvPicPr>
              <p:blipFill>
                <a:blip r:embed="rId290"/>
                <a:stretch>
                  <a:fillRect/>
                </a:stretch>
              </p:blipFill>
              <p:spPr>
                <a:xfrm>
                  <a:off x="3528558" y="2407292"/>
                  <a:ext cx="176760" cy="76680"/>
                </a:xfrm>
                <a:prstGeom prst="rect">
                  <a:avLst/>
                </a:prstGeom>
              </p:spPr>
            </p:pic>
          </mc:Fallback>
        </mc:AlternateContent>
      </p:grpSp>
      <p:grpSp>
        <p:nvGrpSpPr>
          <p:cNvPr id="333965" name="Group 333964">
            <a:extLst>
              <a:ext uri="{FF2B5EF4-FFF2-40B4-BE49-F238E27FC236}">
                <a16:creationId xmlns:a16="http://schemas.microsoft.com/office/drawing/2014/main" id="{84D23B7C-3BCC-C369-9AD6-EC69397AE068}"/>
              </a:ext>
            </a:extLst>
          </p:cNvPr>
          <p:cNvGrpSpPr/>
          <p:nvPr/>
        </p:nvGrpSpPr>
        <p:grpSpPr>
          <a:xfrm>
            <a:off x="3978198" y="2414852"/>
            <a:ext cx="173160" cy="210240"/>
            <a:chOff x="3978198" y="2414852"/>
            <a:chExt cx="173160" cy="210240"/>
          </a:xfrm>
        </p:grpSpPr>
        <mc:AlternateContent xmlns:mc="http://schemas.openxmlformats.org/markup-compatibility/2006">
          <mc:Choice xmlns:p14="http://schemas.microsoft.com/office/powerpoint/2010/main" Requires="p14">
            <p:contentPart p14:bwMode="auto" r:id="rId291">
              <p14:nvContentPartPr>
                <p14:cNvPr id="333960" name="Ink 333959">
                  <a:extLst>
                    <a:ext uri="{FF2B5EF4-FFF2-40B4-BE49-F238E27FC236}">
                      <a16:creationId xmlns:a16="http://schemas.microsoft.com/office/drawing/2014/main" id="{3C70D2E9-F06A-F17D-BE6A-2D69B48BE379}"/>
                    </a:ext>
                  </a:extLst>
                </p14:cNvPr>
                <p14:cNvContentPartPr/>
                <p14:nvPr/>
              </p14:nvContentPartPr>
              <p14:xfrm>
                <a:off x="3986118" y="2432852"/>
                <a:ext cx="55080" cy="181080"/>
              </p14:xfrm>
            </p:contentPart>
          </mc:Choice>
          <mc:Fallback>
            <p:pic>
              <p:nvPicPr>
                <p:cNvPr id="333960" name="Ink 333959">
                  <a:extLst>
                    <a:ext uri="{FF2B5EF4-FFF2-40B4-BE49-F238E27FC236}">
                      <a16:creationId xmlns:a16="http://schemas.microsoft.com/office/drawing/2014/main" id="{3C70D2E9-F06A-F17D-BE6A-2D69B48BE379}"/>
                    </a:ext>
                  </a:extLst>
                </p:cNvPr>
                <p:cNvPicPr/>
                <p:nvPr/>
              </p:nvPicPr>
              <p:blipFill>
                <a:blip r:embed="rId292"/>
                <a:stretch>
                  <a:fillRect/>
                </a:stretch>
              </p:blipFill>
              <p:spPr>
                <a:xfrm>
                  <a:off x="3977478" y="2424212"/>
                  <a:ext cx="7272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333961" name="Ink 333960">
                  <a:extLst>
                    <a:ext uri="{FF2B5EF4-FFF2-40B4-BE49-F238E27FC236}">
                      <a16:creationId xmlns:a16="http://schemas.microsoft.com/office/drawing/2014/main" id="{3E0EE8E3-7133-CE78-71A7-1A95EB55C66A}"/>
                    </a:ext>
                  </a:extLst>
                </p14:cNvPr>
                <p14:cNvContentPartPr/>
                <p14:nvPr/>
              </p14:nvContentPartPr>
              <p14:xfrm>
                <a:off x="3978198" y="2414852"/>
                <a:ext cx="131400" cy="43560"/>
              </p14:xfrm>
            </p:contentPart>
          </mc:Choice>
          <mc:Fallback>
            <p:pic>
              <p:nvPicPr>
                <p:cNvPr id="333961" name="Ink 333960">
                  <a:extLst>
                    <a:ext uri="{FF2B5EF4-FFF2-40B4-BE49-F238E27FC236}">
                      <a16:creationId xmlns:a16="http://schemas.microsoft.com/office/drawing/2014/main" id="{3E0EE8E3-7133-CE78-71A7-1A95EB55C66A}"/>
                    </a:ext>
                  </a:extLst>
                </p:cNvPr>
                <p:cNvPicPr/>
                <p:nvPr/>
              </p:nvPicPr>
              <p:blipFill>
                <a:blip r:embed="rId294"/>
                <a:stretch>
                  <a:fillRect/>
                </a:stretch>
              </p:blipFill>
              <p:spPr>
                <a:xfrm>
                  <a:off x="3969198" y="2405852"/>
                  <a:ext cx="14904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333962" name="Ink 333961">
                  <a:extLst>
                    <a:ext uri="{FF2B5EF4-FFF2-40B4-BE49-F238E27FC236}">
                      <a16:creationId xmlns:a16="http://schemas.microsoft.com/office/drawing/2014/main" id="{C494B49C-F649-2315-430E-3F28D1E21791}"/>
                    </a:ext>
                  </a:extLst>
                </p14:cNvPr>
                <p14:cNvContentPartPr/>
                <p14:nvPr/>
              </p14:nvContentPartPr>
              <p14:xfrm>
                <a:off x="4041198" y="2458412"/>
                <a:ext cx="73800" cy="49680"/>
              </p14:xfrm>
            </p:contentPart>
          </mc:Choice>
          <mc:Fallback>
            <p:pic>
              <p:nvPicPr>
                <p:cNvPr id="333962" name="Ink 333961">
                  <a:extLst>
                    <a:ext uri="{FF2B5EF4-FFF2-40B4-BE49-F238E27FC236}">
                      <a16:creationId xmlns:a16="http://schemas.microsoft.com/office/drawing/2014/main" id="{C494B49C-F649-2315-430E-3F28D1E21791}"/>
                    </a:ext>
                  </a:extLst>
                </p:cNvPr>
                <p:cNvPicPr/>
                <p:nvPr/>
              </p:nvPicPr>
              <p:blipFill>
                <a:blip r:embed="rId296"/>
                <a:stretch>
                  <a:fillRect/>
                </a:stretch>
              </p:blipFill>
              <p:spPr>
                <a:xfrm>
                  <a:off x="4032198" y="2449772"/>
                  <a:ext cx="9144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333963" name="Ink 333962">
                  <a:extLst>
                    <a:ext uri="{FF2B5EF4-FFF2-40B4-BE49-F238E27FC236}">
                      <a16:creationId xmlns:a16="http://schemas.microsoft.com/office/drawing/2014/main" id="{967A498C-4D8D-DFCE-2E1A-B1BE19B28C99}"/>
                    </a:ext>
                  </a:extLst>
                </p14:cNvPr>
                <p14:cNvContentPartPr/>
                <p14:nvPr/>
              </p14:nvContentPartPr>
              <p14:xfrm>
                <a:off x="4082958" y="2576852"/>
                <a:ext cx="68400" cy="48240"/>
              </p14:xfrm>
            </p:contentPart>
          </mc:Choice>
          <mc:Fallback>
            <p:pic>
              <p:nvPicPr>
                <p:cNvPr id="333963" name="Ink 333962">
                  <a:extLst>
                    <a:ext uri="{FF2B5EF4-FFF2-40B4-BE49-F238E27FC236}">
                      <a16:creationId xmlns:a16="http://schemas.microsoft.com/office/drawing/2014/main" id="{967A498C-4D8D-DFCE-2E1A-B1BE19B28C99}"/>
                    </a:ext>
                  </a:extLst>
                </p:cNvPr>
                <p:cNvPicPr/>
                <p:nvPr/>
              </p:nvPicPr>
              <p:blipFill>
                <a:blip r:embed="rId298"/>
                <a:stretch>
                  <a:fillRect/>
                </a:stretch>
              </p:blipFill>
              <p:spPr>
                <a:xfrm>
                  <a:off x="4073958" y="2568212"/>
                  <a:ext cx="86040" cy="65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9">
            <p14:nvContentPartPr>
              <p14:cNvPr id="333964" name="Ink 333963">
                <a:extLst>
                  <a:ext uri="{FF2B5EF4-FFF2-40B4-BE49-F238E27FC236}">
                    <a16:creationId xmlns:a16="http://schemas.microsoft.com/office/drawing/2014/main" id="{3F479F1C-7036-9C94-E7B9-A40942784403}"/>
                  </a:ext>
                </a:extLst>
              </p14:cNvPr>
              <p14:cNvContentPartPr/>
              <p14:nvPr/>
            </p14:nvContentPartPr>
            <p14:xfrm>
              <a:off x="550278" y="2913452"/>
              <a:ext cx="745560" cy="23760"/>
            </p14:xfrm>
          </p:contentPart>
        </mc:Choice>
        <mc:Fallback>
          <p:pic>
            <p:nvPicPr>
              <p:cNvPr id="333964" name="Ink 333963">
                <a:extLst>
                  <a:ext uri="{FF2B5EF4-FFF2-40B4-BE49-F238E27FC236}">
                    <a16:creationId xmlns:a16="http://schemas.microsoft.com/office/drawing/2014/main" id="{3F479F1C-7036-9C94-E7B9-A40942784403}"/>
                  </a:ext>
                </a:extLst>
              </p:cNvPr>
              <p:cNvPicPr/>
              <p:nvPr/>
            </p:nvPicPr>
            <p:blipFill>
              <a:blip r:embed="rId300"/>
              <a:stretch>
                <a:fillRect/>
              </a:stretch>
            </p:blipFill>
            <p:spPr>
              <a:xfrm>
                <a:off x="541278" y="2904812"/>
                <a:ext cx="76320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301">
            <p14:nvContentPartPr>
              <p14:cNvPr id="333968" name="Ink 333967">
                <a:extLst>
                  <a:ext uri="{FF2B5EF4-FFF2-40B4-BE49-F238E27FC236}">
                    <a16:creationId xmlns:a16="http://schemas.microsoft.com/office/drawing/2014/main" id="{864CC088-2F95-C12D-3019-2388F1E261BB}"/>
                  </a:ext>
                </a:extLst>
              </p14:cNvPr>
              <p14:cNvContentPartPr/>
              <p14:nvPr/>
            </p14:nvContentPartPr>
            <p14:xfrm>
              <a:off x="1785078" y="2910572"/>
              <a:ext cx="1352160" cy="55800"/>
            </p14:xfrm>
          </p:contentPart>
        </mc:Choice>
        <mc:Fallback>
          <p:pic>
            <p:nvPicPr>
              <p:cNvPr id="333968" name="Ink 333967">
                <a:extLst>
                  <a:ext uri="{FF2B5EF4-FFF2-40B4-BE49-F238E27FC236}">
                    <a16:creationId xmlns:a16="http://schemas.microsoft.com/office/drawing/2014/main" id="{864CC088-2F95-C12D-3019-2388F1E261BB}"/>
                  </a:ext>
                </a:extLst>
              </p:cNvPr>
              <p:cNvPicPr/>
              <p:nvPr/>
            </p:nvPicPr>
            <p:blipFill>
              <a:blip r:embed="rId302"/>
              <a:stretch>
                <a:fillRect/>
              </a:stretch>
            </p:blipFill>
            <p:spPr>
              <a:xfrm>
                <a:off x="1776438" y="2901932"/>
                <a:ext cx="1369800" cy="73440"/>
              </a:xfrm>
              <a:prstGeom prst="rect">
                <a:avLst/>
              </a:prstGeom>
            </p:spPr>
          </p:pic>
        </mc:Fallback>
      </mc:AlternateContent>
      <p:grpSp>
        <p:nvGrpSpPr>
          <p:cNvPr id="333975" name="Group 333974">
            <a:extLst>
              <a:ext uri="{FF2B5EF4-FFF2-40B4-BE49-F238E27FC236}">
                <a16:creationId xmlns:a16="http://schemas.microsoft.com/office/drawing/2014/main" id="{9D0C1C15-5F76-9F2C-5870-DAE19A0B81CF}"/>
              </a:ext>
            </a:extLst>
          </p:cNvPr>
          <p:cNvGrpSpPr/>
          <p:nvPr/>
        </p:nvGrpSpPr>
        <p:grpSpPr>
          <a:xfrm>
            <a:off x="79398" y="3048452"/>
            <a:ext cx="298440" cy="338040"/>
            <a:chOff x="79398" y="3048452"/>
            <a:chExt cx="298440" cy="338040"/>
          </a:xfrm>
        </p:grpSpPr>
        <mc:AlternateContent xmlns:mc="http://schemas.openxmlformats.org/markup-compatibility/2006">
          <mc:Choice xmlns:p14="http://schemas.microsoft.com/office/powerpoint/2010/main" Requires="p14">
            <p:contentPart p14:bwMode="auto" r:id="rId303">
              <p14:nvContentPartPr>
                <p14:cNvPr id="333969" name="Ink 333968">
                  <a:extLst>
                    <a:ext uri="{FF2B5EF4-FFF2-40B4-BE49-F238E27FC236}">
                      <a16:creationId xmlns:a16="http://schemas.microsoft.com/office/drawing/2014/main" id="{CFE64D75-7E43-B9FE-19BC-225E9E57B33C}"/>
                    </a:ext>
                  </a:extLst>
                </p14:cNvPr>
                <p14:cNvContentPartPr/>
                <p14:nvPr/>
              </p14:nvContentPartPr>
              <p14:xfrm>
                <a:off x="79398" y="3275612"/>
                <a:ext cx="101520" cy="110880"/>
              </p14:xfrm>
            </p:contentPart>
          </mc:Choice>
          <mc:Fallback>
            <p:pic>
              <p:nvPicPr>
                <p:cNvPr id="333969" name="Ink 333968">
                  <a:extLst>
                    <a:ext uri="{FF2B5EF4-FFF2-40B4-BE49-F238E27FC236}">
                      <a16:creationId xmlns:a16="http://schemas.microsoft.com/office/drawing/2014/main" id="{CFE64D75-7E43-B9FE-19BC-225E9E57B33C}"/>
                    </a:ext>
                  </a:extLst>
                </p:cNvPr>
                <p:cNvPicPr/>
                <p:nvPr/>
              </p:nvPicPr>
              <p:blipFill>
                <a:blip r:embed="rId304"/>
                <a:stretch>
                  <a:fillRect/>
                </a:stretch>
              </p:blipFill>
              <p:spPr>
                <a:xfrm>
                  <a:off x="70398" y="3266612"/>
                  <a:ext cx="11916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333970" name="Ink 333969">
                  <a:extLst>
                    <a:ext uri="{FF2B5EF4-FFF2-40B4-BE49-F238E27FC236}">
                      <a16:creationId xmlns:a16="http://schemas.microsoft.com/office/drawing/2014/main" id="{A18C6886-DD3E-94E4-680A-821496F278B8}"/>
                    </a:ext>
                  </a:extLst>
                </p14:cNvPr>
                <p14:cNvContentPartPr/>
                <p14:nvPr/>
              </p14:nvContentPartPr>
              <p14:xfrm>
                <a:off x="109998" y="3275972"/>
                <a:ext cx="100080" cy="96480"/>
              </p14:xfrm>
            </p:contentPart>
          </mc:Choice>
          <mc:Fallback>
            <p:pic>
              <p:nvPicPr>
                <p:cNvPr id="333970" name="Ink 333969">
                  <a:extLst>
                    <a:ext uri="{FF2B5EF4-FFF2-40B4-BE49-F238E27FC236}">
                      <a16:creationId xmlns:a16="http://schemas.microsoft.com/office/drawing/2014/main" id="{A18C6886-DD3E-94E4-680A-821496F278B8}"/>
                    </a:ext>
                  </a:extLst>
                </p:cNvPr>
                <p:cNvPicPr/>
                <p:nvPr/>
              </p:nvPicPr>
              <p:blipFill>
                <a:blip r:embed="rId306"/>
                <a:stretch>
                  <a:fillRect/>
                </a:stretch>
              </p:blipFill>
              <p:spPr>
                <a:xfrm>
                  <a:off x="100998" y="3267332"/>
                  <a:ext cx="11772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333971" name="Ink 333970">
                  <a:extLst>
                    <a:ext uri="{FF2B5EF4-FFF2-40B4-BE49-F238E27FC236}">
                      <a16:creationId xmlns:a16="http://schemas.microsoft.com/office/drawing/2014/main" id="{BF86450F-FA06-958F-CB74-37DB9F74A846}"/>
                    </a:ext>
                  </a:extLst>
                </p14:cNvPr>
                <p14:cNvContentPartPr/>
                <p14:nvPr/>
              </p14:nvContentPartPr>
              <p14:xfrm>
                <a:off x="205398" y="3166172"/>
                <a:ext cx="64080" cy="128880"/>
              </p14:xfrm>
            </p:contentPart>
          </mc:Choice>
          <mc:Fallback>
            <p:pic>
              <p:nvPicPr>
                <p:cNvPr id="333971" name="Ink 333970">
                  <a:extLst>
                    <a:ext uri="{FF2B5EF4-FFF2-40B4-BE49-F238E27FC236}">
                      <a16:creationId xmlns:a16="http://schemas.microsoft.com/office/drawing/2014/main" id="{BF86450F-FA06-958F-CB74-37DB9F74A846}"/>
                    </a:ext>
                  </a:extLst>
                </p:cNvPr>
                <p:cNvPicPr/>
                <p:nvPr/>
              </p:nvPicPr>
              <p:blipFill>
                <a:blip r:embed="rId308"/>
                <a:stretch>
                  <a:fillRect/>
                </a:stretch>
              </p:blipFill>
              <p:spPr>
                <a:xfrm>
                  <a:off x="196398" y="3157532"/>
                  <a:ext cx="8172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309">
              <p14:nvContentPartPr>
                <p14:cNvPr id="333972" name="Ink 333971">
                  <a:extLst>
                    <a:ext uri="{FF2B5EF4-FFF2-40B4-BE49-F238E27FC236}">
                      <a16:creationId xmlns:a16="http://schemas.microsoft.com/office/drawing/2014/main" id="{3CBF8E57-C50E-8E57-D98D-1BEB8B1C1B5F}"/>
                    </a:ext>
                  </a:extLst>
                </p14:cNvPr>
                <p14:cNvContentPartPr/>
                <p14:nvPr/>
              </p14:nvContentPartPr>
              <p14:xfrm>
                <a:off x="204678" y="3048452"/>
                <a:ext cx="107640" cy="140040"/>
              </p14:xfrm>
            </p:contentPart>
          </mc:Choice>
          <mc:Fallback>
            <p:pic>
              <p:nvPicPr>
                <p:cNvPr id="333972" name="Ink 333971">
                  <a:extLst>
                    <a:ext uri="{FF2B5EF4-FFF2-40B4-BE49-F238E27FC236}">
                      <a16:creationId xmlns:a16="http://schemas.microsoft.com/office/drawing/2014/main" id="{3CBF8E57-C50E-8E57-D98D-1BEB8B1C1B5F}"/>
                    </a:ext>
                  </a:extLst>
                </p:cNvPr>
                <p:cNvPicPr/>
                <p:nvPr/>
              </p:nvPicPr>
              <p:blipFill>
                <a:blip r:embed="rId310"/>
                <a:stretch>
                  <a:fillRect/>
                </a:stretch>
              </p:blipFill>
              <p:spPr>
                <a:xfrm>
                  <a:off x="195678" y="3039812"/>
                  <a:ext cx="12528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311">
              <p14:nvContentPartPr>
                <p14:cNvPr id="333973" name="Ink 333972">
                  <a:extLst>
                    <a:ext uri="{FF2B5EF4-FFF2-40B4-BE49-F238E27FC236}">
                      <a16:creationId xmlns:a16="http://schemas.microsoft.com/office/drawing/2014/main" id="{ACC167E6-F3B9-9578-66B9-D6C6EE0C8595}"/>
                    </a:ext>
                  </a:extLst>
                </p14:cNvPr>
                <p14:cNvContentPartPr/>
                <p14:nvPr/>
              </p14:nvContentPartPr>
              <p14:xfrm>
                <a:off x="270918" y="3137012"/>
                <a:ext cx="66600" cy="73440"/>
              </p14:xfrm>
            </p:contentPart>
          </mc:Choice>
          <mc:Fallback>
            <p:pic>
              <p:nvPicPr>
                <p:cNvPr id="333973" name="Ink 333972">
                  <a:extLst>
                    <a:ext uri="{FF2B5EF4-FFF2-40B4-BE49-F238E27FC236}">
                      <a16:creationId xmlns:a16="http://schemas.microsoft.com/office/drawing/2014/main" id="{ACC167E6-F3B9-9578-66B9-D6C6EE0C8595}"/>
                    </a:ext>
                  </a:extLst>
                </p:cNvPr>
                <p:cNvPicPr/>
                <p:nvPr/>
              </p:nvPicPr>
              <p:blipFill>
                <a:blip r:embed="rId312"/>
                <a:stretch>
                  <a:fillRect/>
                </a:stretch>
              </p:blipFill>
              <p:spPr>
                <a:xfrm>
                  <a:off x="261918" y="3128372"/>
                  <a:ext cx="8424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313">
              <p14:nvContentPartPr>
                <p14:cNvPr id="333974" name="Ink 333973">
                  <a:extLst>
                    <a:ext uri="{FF2B5EF4-FFF2-40B4-BE49-F238E27FC236}">
                      <a16:creationId xmlns:a16="http://schemas.microsoft.com/office/drawing/2014/main" id="{3F3692BE-CA0A-66AE-3C3E-6925263DA0B4}"/>
                    </a:ext>
                  </a:extLst>
                </p14:cNvPr>
                <p14:cNvContentPartPr/>
                <p14:nvPr/>
              </p14:nvContentPartPr>
              <p14:xfrm>
                <a:off x="305838" y="3221252"/>
                <a:ext cx="72000" cy="77760"/>
              </p14:xfrm>
            </p:contentPart>
          </mc:Choice>
          <mc:Fallback>
            <p:pic>
              <p:nvPicPr>
                <p:cNvPr id="333974" name="Ink 333973">
                  <a:extLst>
                    <a:ext uri="{FF2B5EF4-FFF2-40B4-BE49-F238E27FC236}">
                      <a16:creationId xmlns:a16="http://schemas.microsoft.com/office/drawing/2014/main" id="{3F3692BE-CA0A-66AE-3C3E-6925263DA0B4}"/>
                    </a:ext>
                  </a:extLst>
                </p:cNvPr>
                <p:cNvPicPr/>
                <p:nvPr/>
              </p:nvPicPr>
              <p:blipFill>
                <a:blip r:embed="rId314"/>
                <a:stretch>
                  <a:fillRect/>
                </a:stretch>
              </p:blipFill>
              <p:spPr>
                <a:xfrm>
                  <a:off x="296838" y="3212252"/>
                  <a:ext cx="89640" cy="95400"/>
                </a:xfrm>
                <a:prstGeom prst="rect">
                  <a:avLst/>
                </a:prstGeom>
              </p:spPr>
            </p:pic>
          </mc:Fallback>
        </mc:AlternateContent>
      </p:grpSp>
      <p:grpSp>
        <p:nvGrpSpPr>
          <p:cNvPr id="333993" name="Group 333992">
            <a:extLst>
              <a:ext uri="{FF2B5EF4-FFF2-40B4-BE49-F238E27FC236}">
                <a16:creationId xmlns:a16="http://schemas.microsoft.com/office/drawing/2014/main" id="{EFC26AF0-777A-E13F-1C7D-D26844B0797C}"/>
              </a:ext>
            </a:extLst>
          </p:cNvPr>
          <p:cNvGrpSpPr/>
          <p:nvPr/>
        </p:nvGrpSpPr>
        <p:grpSpPr>
          <a:xfrm>
            <a:off x="697518" y="3097772"/>
            <a:ext cx="373320" cy="85320"/>
            <a:chOff x="697518" y="3097772"/>
            <a:chExt cx="373320" cy="85320"/>
          </a:xfrm>
        </p:grpSpPr>
        <mc:AlternateContent xmlns:mc="http://schemas.openxmlformats.org/markup-compatibility/2006">
          <mc:Choice xmlns:p14="http://schemas.microsoft.com/office/powerpoint/2010/main" Requires="p14">
            <p:contentPart p14:bwMode="auto" r:id="rId315">
              <p14:nvContentPartPr>
                <p14:cNvPr id="333976" name="Ink 333975">
                  <a:extLst>
                    <a:ext uri="{FF2B5EF4-FFF2-40B4-BE49-F238E27FC236}">
                      <a16:creationId xmlns:a16="http://schemas.microsoft.com/office/drawing/2014/main" id="{E04BCC28-AD12-DBAC-419D-CC5E5092FC32}"/>
                    </a:ext>
                  </a:extLst>
                </p14:cNvPr>
                <p14:cNvContentPartPr/>
                <p14:nvPr/>
              </p14:nvContentPartPr>
              <p14:xfrm>
                <a:off x="697518" y="3121892"/>
                <a:ext cx="318960" cy="25560"/>
              </p14:xfrm>
            </p:contentPart>
          </mc:Choice>
          <mc:Fallback>
            <p:pic>
              <p:nvPicPr>
                <p:cNvPr id="333976" name="Ink 333975">
                  <a:extLst>
                    <a:ext uri="{FF2B5EF4-FFF2-40B4-BE49-F238E27FC236}">
                      <a16:creationId xmlns:a16="http://schemas.microsoft.com/office/drawing/2014/main" id="{E04BCC28-AD12-DBAC-419D-CC5E5092FC32}"/>
                    </a:ext>
                  </a:extLst>
                </p:cNvPr>
                <p:cNvPicPr/>
                <p:nvPr/>
              </p:nvPicPr>
              <p:blipFill>
                <a:blip r:embed="rId316"/>
                <a:stretch>
                  <a:fillRect/>
                </a:stretch>
              </p:blipFill>
              <p:spPr>
                <a:xfrm>
                  <a:off x="688518" y="3112892"/>
                  <a:ext cx="3366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317">
              <p14:nvContentPartPr>
                <p14:cNvPr id="333977" name="Ink 333976">
                  <a:extLst>
                    <a:ext uri="{FF2B5EF4-FFF2-40B4-BE49-F238E27FC236}">
                      <a16:creationId xmlns:a16="http://schemas.microsoft.com/office/drawing/2014/main" id="{579843B5-91F6-C09E-8309-61735761C426}"/>
                    </a:ext>
                  </a:extLst>
                </p14:cNvPr>
                <p14:cNvContentPartPr/>
                <p14:nvPr/>
              </p14:nvContentPartPr>
              <p14:xfrm>
                <a:off x="952038" y="3097772"/>
                <a:ext cx="118800" cy="85320"/>
              </p14:xfrm>
            </p:contentPart>
          </mc:Choice>
          <mc:Fallback>
            <p:pic>
              <p:nvPicPr>
                <p:cNvPr id="333977" name="Ink 333976">
                  <a:extLst>
                    <a:ext uri="{FF2B5EF4-FFF2-40B4-BE49-F238E27FC236}">
                      <a16:creationId xmlns:a16="http://schemas.microsoft.com/office/drawing/2014/main" id="{579843B5-91F6-C09E-8309-61735761C426}"/>
                    </a:ext>
                  </a:extLst>
                </p:cNvPr>
                <p:cNvPicPr/>
                <p:nvPr/>
              </p:nvPicPr>
              <p:blipFill>
                <a:blip r:embed="rId318"/>
                <a:stretch>
                  <a:fillRect/>
                </a:stretch>
              </p:blipFill>
              <p:spPr>
                <a:xfrm>
                  <a:off x="943038" y="3088772"/>
                  <a:ext cx="136440" cy="102960"/>
                </a:xfrm>
                <a:prstGeom prst="rect">
                  <a:avLst/>
                </a:prstGeom>
              </p:spPr>
            </p:pic>
          </mc:Fallback>
        </mc:AlternateContent>
      </p:grpSp>
      <p:grpSp>
        <p:nvGrpSpPr>
          <p:cNvPr id="333992" name="Group 333991">
            <a:extLst>
              <a:ext uri="{FF2B5EF4-FFF2-40B4-BE49-F238E27FC236}">
                <a16:creationId xmlns:a16="http://schemas.microsoft.com/office/drawing/2014/main" id="{2274BF35-07D4-7235-7103-27B2C5FF5A54}"/>
              </a:ext>
            </a:extLst>
          </p:cNvPr>
          <p:cNvGrpSpPr/>
          <p:nvPr/>
        </p:nvGrpSpPr>
        <p:grpSpPr>
          <a:xfrm>
            <a:off x="1306278" y="2952692"/>
            <a:ext cx="494640" cy="187200"/>
            <a:chOff x="1306278" y="2952692"/>
            <a:chExt cx="494640" cy="187200"/>
          </a:xfrm>
        </p:grpSpPr>
        <mc:AlternateContent xmlns:mc="http://schemas.openxmlformats.org/markup-compatibility/2006">
          <mc:Choice xmlns:p14="http://schemas.microsoft.com/office/powerpoint/2010/main" Requires="p14">
            <p:contentPart p14:bwMode="auto" r:id="rId319">
              <p14:nvContentPartPr>
                <p14:cNvPr id="333978" name="Ink 333977">
                  <a:extLst>
                    <a:ext uri="{FF2B5EF4-FFF2-40B4-BE49-F238E27FC236}">
                      <a16:creationId xmlns:a16="http://schemas.microsoft.com/office/drawing/2014/main" id="{9D721CE8-09BC-266B-FC0F-EFC32F88B6A5}"/>
                    </a:ext>
                  </a:extLst>
                </p14:cNvPr>
                <p14:cNvContentPartPr/>
                <p14:nvPr/>
              </p14:nvContentPartPr>
              <p14:xfrm>
                <a:off x="1306278" y="2952692"/>
                <a:ext cx="254160" cy="187200"/>
              </p14:xfrm>
            </p:contentPart>
          </mc:Choice>
          <mc:Fallback>
            <p:pic>
              <p:nvPicPr>
                <p:cNvPr id="333978" name="Ink 333977">
                  <a:extLst>
                    <a:ext uri="{FF2B5EF4-FFF2-40B4-BE49-F238E27FC236}">
                      <a16:creationId xmlns:a16="http://schemas.microsoft.com/office/drawing/2014/main" id="{9D721CE8-09BC-266B-FC0F-EFC32F88B6A5}"/>
                    </a:ext>
                  </a:extLst>
                </p:cNvPr>
                <p:cNvPicPr/>
                <p:nvPr/>
              </p:nvPicPr>
              <p:blipFill>
                <a:blip r:embed="rId320"/>
                <a:stretch>
                  <a:fillRect/>
                </a:stretch>
              </p:blipFill>
              <p:spPr>
                <a:xfrm>
                  <a:off x="1297278" y="2943692"/>
                  <a:ext cx="27180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321">
              <p14:nvContentPartPr>
                <p14:cNvPr id="333979" name="Ink 333978">
                  <a:extLst>
                    <a:ext uri="{FF2B5EF4-FFF2-40B4-BE49-F238E27FC236}">
                      <a16:creationId xmlns:a16="http://schemas.microsoft.com/office/drawing/2014/main" id="{BB62C845-1A29-8F6D-82BD-EFCA5CBEE93F}"/>
                    </a:ext>
                  </a:extLst>
                </p14:cNvPr>
                <p14:cNvContentPartPr/>
                <p14:nvPr/>
              </p14:nvContentPartPr>
              <p14:xfrm>
                <a:off x="1654398" y="2994092"/>
                <a:ext cx="146520" cy="75600"/>
              </p14:xfrm>
            </p:contentPart>
          </mc:Choice>
          <mc:Fallback>
            <p:pic>
              <p:nvPicPr>
                <p:cNvPr id="333979" name="Ink 333978">
                  <a:extLst>
                    <a:ext uri="{FF2B5EF4-FFF2-40B4-BE49-F238E27FC236}">
                      <a16:creationId xmlns:a16="http://schemas.microsoft.com/office/drawing/2014/main" id="{BB62C845-1A29-8F6D-82BD-EFCA5CBEE93F}"/>
                    </a:ext>
                  </a:extLst>
                </p:cNvPr>
                <p:cNvPicPr/>
                <p:nvPr/>
              </p:nvPicPr>
              <p:blipFill>
                <a:blip r:embed="rId322"/>
                <a:stretch>
                  <a:fillRect/>
                </a:stretch>
              </p:blipFill>
              <p:spPr>
                <a:xfrm>
                  <a:off x="1645398" y="2985452"/>
                  <a:ext cx="164160" cy="93240"/>
                </a:xfrm>
                <a:prstGeom prst="rect">
                  <a:avLst/>
                </a:prstGeom>
              </p:spPr>
            </p:pic>
          </mc:Fallback>
        </mc:AlternateContent>
      </p:grpSp>
      <p:grpSp>
        <p:nvGrpSpPr>
          <p:cNvPr id="333991" name="Group 333990">
            <a:extLst>
              <a:ext uri="{FF2B5EF4-FFF2-40B4-BE49-F238E27FC236}">
                <a16:creationId xmlns:a16="http://schemas.microsoft.com/office/drawing/2014/main" id="{D822EDA6-9088-84FF-8D8A-EB0A8895D955}"/>
              </a:ext>
            </a:extLst>
          </p:cNvPr>
          <p:cNvGrpSpPr/>
          <p:nvPr/>
        </p:nvGrpSpPr>
        <p:grpSpPr>
          <a:xfrm>
            <a:off x="2088198" y="2957372"/>
            <a:ext cx="2545560" cy="281880"/>
            <a:chOff x="2088198" y="2957372"/>
            <a:chExt cx="2545560" cy="281880"/>
          </a:xfrm>
        </p:grpSpPr>
        <mc:AlternateContent xmlns:mc="http://schemas.openxmlformats.org/markup-compatibility/2006">
          <mc:Choice xmlns:p14="http://schemas.microsoft.com/office/powerpoint/2010/main" Requires="p14">
            <p:contentPart p14:bwMode="auto" r:id="rId323">
              <p14:nvContentPartPr>
                <p14:cNvPr id="333980" name="Ink 333979">
                  <a:extLst>
                    <a:ext uri="{FF2B5EF4-FFF2-40B4-BE49-F238E27FC236}">
                      <a16:creationId xmlns:a16="http://schemas.microsoft.com/office/drawing/2014/main" id="{FAFD31DE-A147-34C5-7C45-BCF8477CE2EB}"/>
                    </a:ext>
                  </a:extLst>
                </p14:cNvPr>
                <p14:cNvContentPartPr/>
                <p14:nvPr/>
              </p14:nvContentPartPr>
              <p14:xfrm>
                <a:off x="2088198" y="3032252"/>
                <a:ext cx="149760" cy="129960"/>
              </p14:xfrm>
            </p:contentPart>
          </mc:Choice>
          <mc:Fallback>
            <p:pic>
              <p:nvPicPr>
                <p:cNvPr id="333980" name="Ink 333979">
                  <a:extLst>
                    <a:ext uri="{FF2B5EF4-FFF2-40B4-BE49-F238E27FC236}">
                      <a16:creationId xmlns:a16="http://schemas.microsoft.com/office/drawing/2014/main" id="{FAFD31DE-A147-34C5-7C45-BCF8477CE2EB}"/>
                    </a:ext>
                  </a:extLst>
                </p:cNvPr>
                <p:cNvPicPr/>
                <p:nvPr/>
              </p:nvPicPr>
              <p:blipFill>
                <a:blip r:embed="rId324"/>
                <a:stretch>
                  <a:fillRect/>
                </a:stretch>
              </p:blipFill>
              <p:spPr>
                <a:xfrm>
                  <a:off x="2079558" y="3023612"/>
                  <a:ext cx="16740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325">
              <p14:nvContentPartPr>
                <p14:cNvPr id="333981" name="Ink 333980">
                  <a:extLst>
                    <a:ext uri="{FF2B5EF4-FFF2-40B4-BE49-F238E27FC236}">
                      <a16:creationId xmlns:a16="http://schemas.microsoft.com/office/drawing/2014/main" id="{6FAEA815-3D69-C77D-36CF-5078E3BB5124}"/>
                    </a:ext>
                  </a:extLst>
                </p14:cNvPr>
                <p14:cNvContentPartPr/>
                <p14:nvPr/>
              </p14:nvContentPartPr>
              <p14:xfrm>
                <a:off x="2145078" y="3115772"/>
                <a:ext cx="97560" cy="20160"/>
              </p14:xfrm>
            </p:contentPart>
          </mc:Choice>
          <mc:Fallback>
            <p:pic>
              <p:nvPicPr>
                <p:cNvPr id="333981" name="Ink 333980">
                  <a:extLst>
                    <a:ext uri="{FF2B5EF4-FFF2-40B4-BE49-F238E27FC236}">
                      <a16:creationId xmlns:a16="http://schemas.microsoft.com/office/drawing/2014/main" id="{6FAEA815-3D69-C77D-36CF-5078E3BB5124}"/>
                    </a:ext>
                  </a:extLst>
                </p:cNvPr>
                <p:cNvPicPr/>
                <p:nvPr/>
              </p:nvPicPr>
              <p:blipFill>
                <a:blip r:embed="rId326"/>
                <a:stretch>
                  <a:fillRect/>
                </a:stretch>
              </p:blipFill>
              <p:spPr>
                <a:xfrm>
                  <a:off x="2136078" y="3107132"/>
                  <a:ext cx="11520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327">
              <p14:nvContentPartPr>
                <p14:cNvPr id="333982" name="Ink 333981">
                  <a:extLst>
                    <a:ext uri="{FF2B5EF4-FFF2-40B4-BE49-F238E27FC236}">
                      <a16:creationId xmlns:a16="http://schemas.microsoft.com/office/drawing/2014/main" id="{509818C8-60DE-84AB-ACEF-A5317A471237}"/>
                    </a:ext>
                  </a:extLst>
                </p14:cNvPr>
                <p14:cNvContentPartPr/>
                <p14:nvPr/>
              </p14:nvContentPartPr>
              <p14:xfrm>
                <a:off x="2359638" y="2991932"/>
                <a:ext cx="215640" cy="163800"/>
              </p14:xfrm>
            </p:contentPart>
          </mc:Choice>
          <mc:Fallback>
            <p:pic>
              <p:nvPicPr>
                <p:cNvPr id="333982" name="Ink 333981">
                  <a:extLst>
                    <a:ext uri="{FF2B5EF4-FFF2-40B4-BE49-F238E27FC236}">
                      <a16:creationId xmlns:a16="http://schemas.microsoft.com/office/drawing/2014/main" id="{509818C8-60DE-84AB-ACEF-A5317A471237}"/>
                    </a:ext>
                  </a:extLst>
                </p:cNvPr>
                <p:cNvPicPr/>
                <p:nvPr/>
              </p:nvPicPr>
              <p:blipFill>
                <a:blip r:embed="rId328"/>
                <a:stretch>
                  <a:fillRect/>
                </a:stretch>
              </p:blipFill>
              <p:spPr>
                <a:xfrm>
                  <a:off x="2350638" y="2982932"/>
                  <a:ext cx="23328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333983" name="Ink 333982">
                  <a:extLst>
                    <a:ext uri="{FF2B5EF4-FFF2-40B4-BE49-F238E27FC236}">
                      <a16:creationId xmlns:a16="http://schemas.microsoft.com/office/drawing/2014/main" id="{4BD9A9D9-6436-8255-16CB-5F0FF59BC769}"/>
                    </a:ext>
                  </a:extLst>
                </p14:cNvPr>
                <p14:cNvContentPartPr/>
                <p14:nvPr/>
              </p14:nvContentPartPr>
              <p14:xfrm>
                <a:off x="2489238" y="3031172"/>
                <a:ext cx="152280" cy="96840"/>
              </p14:xfrm>
            </p:contentPart>
          </mc:Choice>
          <mc:Fallback>
            <p:pic>
              <p:nvPicPr>
                <p:cNvPr id="333983" name="Ink 333982">
                  <a:extLst>
                    <a:ext uri="{FF2B5EF4-FFF2-40B4-BE49-F238E27FC236}">
                      <a16:creationId xmlns:a16="http://schemas.microsoft.com/office/drawing/2014/main" id="{4BD9A9D9-6436-8255-16CB-5F0FF59BC769}"/>
                    </a:ext>
                  </a:extLst>
                </p:cNvPr>
                <p:cNvPicPr/>
                <p:nvPr/>
              </p:nvPicPr>
              <p:blipFill>
                <a:blip r:embed="rId330"/>
                <a:stretch>
                  <a:fillRect/>
                </a:stretch>
              </p:blipFill>
              <p:spPr>
                <a:xfrm>
                  <a:off x="2480598" y="3022532"/>
                  <a:ext cx="16992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333984" name="Ink 333983">
                  <a:extLst>
                    <a:ext uri="{FF2B5EF4-FFF2-40B4-BE49-F238E27FC236}">
                      <a16:creationId xmlns:a16="http://schemas.microsoft.com/office/drawing/2014/main" id="{B037D966-BBC7-471F-A1EB-010E5CE76C40}"/>
                    </a:ext>
                  </a:extLst>
                </p14:cNvPr>
                <p14:cNvContentPartPr/>
                <p14:nvPr/>
              </p14:nvContentPartPr>
              <p14:xfrm>
                <a:off x="2581038" y="2993732"/>
                <a:ext cx="17280" cy="10800"/>
              </p14:xfrm>
            </p:contentPart>
          </mc:Choice>
          <mc:Fallback>
            <p:pic>
              <p:nvPicPr>
                <p:cNvPr id="333984" name="Ink 333983">
                  <a:extLst>
                    <a:ext uri="{FF2B5EF4-FFF2-40B4-BE49-F238E27FC236}">
                      <a16:creationId xmlns:a16="http://schemas.microsoft.com/office/drawing/2014/main" id="{B037D966-BBC7-471F-A1EB-010E5CE76C40}"/>
                    </a:ext>
                  </a:extLst>
                </p:cNvPr>
                <p:cNvPicPr/>
                <p:nvPr/>
              </p:nvPicPr>
              <p:blipFill>
                <a:blip r:embed="rId332"/>
                <a:stretch>
                  <a:fillRect/>
                </a:stretch>
              </p:blipFill>
              <p:spPr>
                <a:xfrm>
                  <a:off x="2572398" y="2984732"/>
                  <a:ext cx="349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333">
              <p14:nvContentPartPr>
                <p14:cNvPr id="333985" name="Ink 333984">
                  <a:extLst>
                    <a:ext uri="{FF2B5EF4-FFF2-40B4-BE49-F238E27FC236}">
                      <a16:creationId xmlns:a16="http://schemas.microsoft.com/office/drawing/2014/main" id="{D0E7882E-B593-F7B8-455E-4F16CBAB748B}"/>
                    </a:ext>
                  </a:extLst>
                </p14:cNvPr>
                <p14:cNvContentPartPr/>
                <p14:nvPr/>
              </p14:nvContentPartPr>
              <p14:xfrm>
                <a:off x="2687598" y="3040892"/>
                <a:ext cx="92520" cy="111960"/>
              </p14:xfrm>
            </p:contentPart>
          </mc:Choice>
          <mc:Fallback>
            <p:pic>
              <p:nvPicPr>
                <p:cNvPr id="333985" name="Ink 333984">
                  <a:extLst>
                    <a:ext uri="{FF2B5EF4-FFF2-40B4-BE49-F238E27FC236}">
                      <a16:creationId xmlns:a16="http://schemas.microsoft.com/office/drawing/2014/main" id="{D0E7882E-B593-F7B8-455E-4F16CBAB748B}"/>
                    </a:ext>
                  </a:extLst>
                </p:cNvPr>
                <p:cNvPicPr/>
                <p:nvPr/>
              </p:nvPicPr>
              <p:blipFill>
                <a:blip r:embed="rId334"/>
                <a:stretch>
                  <a:fillRect/>
                </a:stretch>
              </p:blipFill>
              <p:spPr>
                <a:xfrm>
                  <a:off x="2678958" y="3032252"/>
                  <a:ext cx="11016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335">
              <p14:nvContentPartPr>
                <p14:cNvPr id="333986" name="Ink 333985">
                  <a:extLst>
                    <a:ext uri="{FF2B5EF4-FFF2-40B4-BE49-F238E27FC236}">
                      <a16:creationId xmlns:a16="http://schemas.microsoft.com/office/drawing/2014/main" id="{5DADE8A5-98C4-AA90-598F-0DABAB82071E}"/>
                    </a:ext>
                  </a:extLst>
                </p14:cNvPr>
                <p14:cNvContentPartPr/>
                <p14:nvPr/>
              </p14:nvContentPartPr>
              <p14:xfrm>
                <a:off x="2836638" y="2960252"/>
                <a:ext cx="221400" cy="186480"/>
              </p14:xfrm>
            </p:contentPart>
          </mc:Choice>
          <mc:Fallback>
            <p:pic>
              <p:nvPicPr>
                <p:cNvPr id="333986" name="Ink 333985">
                  <a:extLst>
                    <a:ext uri="{FF2B5EF4-FFF2-40B4-BE49-F238E27FC236}">
                      <a16:creationId xmlns:a16="http://schemas.microsoft.com/office/drawing/2014/main" id="{5DADE8A5-98C4-AA90-598F-0DABAB82071E}"/>
                    </a:ext>
                  </a:extLst>
                </p:cNvPr>
                <p:cNvPicPr/>
                <p:nvPr/>
              </p:nvPicPr>
              <p:blipFill>
                <a:blip r:embed="rId336"/>
                <a:stretch>
                  <a:fillRect/>
                </a:stretch>
              </p:blipFill>
              <p:spPr>
                <a:xfrm>
                  <a:off x="2827638" y="2951612"/>
                  <a:ext cx="23904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337">
              <p14:nvContentPartPr>
                <p14:cNvPr id="333987" name="Ink 333986">
                  <a:extLst>
                    <a:ext uri="{FF2B5EF4-FFF2-40B4-BE49-F238E27FC236}">
                      <a16:creationId xmlns:a16="http://schemas.microsoft.com/office/drawing/2014/main" id="{3A73DF01-BCD3-5AC0-B502-F79B7F0164D6}"/>
                    </a:ext>
                  </a:extLst>
                </p14:cNvPr>
                <p14:cNvContentPartPr/>
                <p14:nvPr/>
              </p14:nvContentPartPr>
              <p14:xfrm>
                <a:off x="3035718" y="3082292"/>
                <a:ext cx="111960" cy="80280"/>
              </p14:xfrm>
            </p:contentPart>
          </mc:Choice>
          <mc:Fallback>
            <p:pic>
              <p:nvPicPr>
                <p:cNvPr id="333987" name="Ink 333986">
                  <a:extLst>
                    <a:ext uri="{FF2B5EF4-FFF2-40B4-BE49-F238E27FC236}">
                      <a16:creationId xmlns:a16="http://schemas.microsoft.com/office/drawing/2014/main" id="{3A73DF01-BCD3-5AC0-B502-F79B7F0164D6}"/>
                    </a:ext>
                  </a:extLst>
                </p:cNvPr>
                <p:cNvPicPr/>
                <p:nvPr/>
              </p:nvPicPr>
              <p:blipFill>
                <a:blip r:embed="rId338"/>
                <a:stretch>
                  <a:fillRect/>
                </a:stretch>
              </p:blipFill>
              <p:spPr>
                <a:xfrm>
                  <a:off x="3027078" y="3073292"/>
                  <a:ext cx="12960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339">
              <p14:nvContentPartPr>
                <p14:cNvPr id="333988" name="Ink 333987">
                  <a:extLst>
                    <a:ext uri="{FF2B5EF4-FFF2-40B4-BE49-F238E27FC236}">
                      <a16:creationId xmlns:a16="http://schemas.microsoft.com/office/drawing/2014/main" id="{28622B90-3EA1-C62A-1400-2A5509BFA041}"/>
                    </a:ext>
                  </a:extLst>
                </p14:cNvPr>
                <p14:cNvContentPartPr/>
                <p14:nvPr/>
              </p14:nvContentPartPr>
              <p14:xfrm>
                <a:off x="3114198" y="3034052"/>
                <a:ext cx="30240" cy="14760"/>
              </p14:xfrm>
            </p:contentPart>
          </mc:Choice>
          <mc:Fallback>
            <p:pic>
              <p:nvPicPr>
                <p:cNvPr id="333988" name="Ink 333987">
                  <a:extLst>
                    <a:ext uri="{FF2B5EF4-FFF2-40B4-BE49-F238E27FC236}">
                      <a16:creationId xmlns:a16="http://schemas.microsoft.com/office/drawing/2014/main" id="{28622B90-3EA1-C62A-1400-2A5509BFA041}"/>
                    </a:ext>
                  </a:extLst>
                </p:cNvPr>
                <p:cNvPicPr/>
                <p:nvPr/>
              </p:nvPicPr>
              <p:blipFill>
                <a:blip r:embed="rId340"/>
                <a:stretch>
                  <a:fillRect/>
                </a:stretch>
              </p:blipFill>
              <p:spPr>
                <a:xfrm>
                  <a:off x="3105558" y="3025412"/>
                  <a:ext cx="478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341">
              <p14:nvContentPartPr>
                <p14:cNvPr id="333989" name="Ink 333988">
                  <a:extLst>
                    <a:ext uri="{FF2B5EF4-FFF2-40B4-BE49-F238E27FC236}">
                      <a16:creationId xmlns:a16="http://schemas.microsoft.com/office/drawing/2014/main" id="{AE3BBF5E-E098-2F66-8835-9488CA11E5B5}"/>
                    </a:ext>
                  </a:extLst>
                </p14:cNvPr>
                <p14:cNvContentPartPr/>
                <p14:nvPr/>
              </p14:nvContentPartPr>
              <p14:xfrm>
                <a:off x="3223998" y="3061052"/>
                <a:ext cx="240480" cy="117720"/>
              </p14:xfrm>
            </p:contentPart>
          </mc:Choice>
          <mc:Fallback>
            <p:pic>
              <p:nvPicPr>
                <p:cNvPr id="333989" name="Ink 333988">
                  <a:extLst>
                    <a:ext uri="{FF2B5EF4-FFF2-40B4-BE49-F238E27FC236}">
                      <a16:creationId xmlns:a16="http://schemas.microsoft.com/office/drawing/2014/main" id="{AE3BBF5E-E098-2F66-8835-9488CA11E5B5}"/>
                    </a:ext>
                  </a:extLst>
                </p:cNvPr>
                <p:cNvPicPr/>
                <p:nvPr/>
              </p:nvPicPr>
              <p:blipFill>
                <a:blip r:embed="rId342"/>
                <a:stretch>
                  <a:fillRect/>
                </a:stretch>
              </p:blipFill>
              <p:spPr>
                <a:xfrm>
                  <a:off x="3215358" y="3052052"/>
                  <a:ext cx="2581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343">
              <p14:nvContentPartPr>
                <p14:cNvPr id="333990" name="Ink 333989">
                  <a:extLst>
                    <a:ext uri="{FF2B5EF4-FFF2-40B4-BE49-F238E27FC236}">
                      <a16:creationId xmlns:a16="http://schemas.microsoft.com/office/drawing/2014/main" id="{92BBA872-034B-AFE6-216A-FBCA67DECC89}"/>
                    </a:ext>
                  </a:extLst>
                </p14:cNvPr>
                <p14:cNvContentPartPr/>
                <p14:nvPr/>
              </p14:nvContentPartPr>
              <p14:xfrm>
                <a:off x="3644118" y="2957372"/>
                <a:ext cx="989640" cy="281880"/>
              </p14:xfrm>
            </p:contentPart>
          </mc:Choice>
          <mc:Fallback>
            <p:pic>
              <p:nvPicPr>
                <p:cNvPr id="333990" name="Ink 333989">
                  <a:extLst>
                    <a:ext uri="{FF2B5EF4-FFF2-40B4-BE49-F238E27FC236}">
                      <a16:creationId xmlns:a16="http://schemas.microsoft.com/office/drawing/2014/main" id="{92BBA872-034B-AFE6-216A-FBCA67DECC89}"/>
                    </a:ext>
                  </a:extLst>
                </p:cNvPr>
                <p:cNvPicPr/>
                <p:nvPr/>
              </p:nvPicPr>
              <p:blipFill>
                <a:blip r:embed="rId344"/>
                <a:stretch>
                  <a:fillRect/>
                </a:stretch>
              </p:blipFill>
              <p:spPr>
                <a:xfrm>
                  <a:off x="3635478" y="2948372"/>
                  <a:ext cx="1007280" cy="29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5">
            <p14:nvContentPartPr>
              <p14:cNvPr id="333994" name="Ink 333993">
                <a:extLst>
                  <a:ext uri="{FF2B5EF4-FFF2-40B4-BE49-F238E27FC236}">
                    <a16:creationId xmlns:a16="http://schemas.microsoft.com/office/drawing/2014/main" id="{865ABCFD-55D1-1184-963F-496E02892FC6}"/>
                  </a:ext>
                </a:extLst>
              </p14:cNvPr>
              <p14:cNvContentPartPr/>
              <p14:nvPr/>
            </p14:nvContentPartPr>
            <p14:xfrm>
              <a:off x="1327158" y="3449492"/>
              <a:ext cx="498600" cy="40320"/>
            </p14:xfrm>
          </p:contentPart>
        </mc:Choice>
        <mc:Fallback>
          <p:pic>
            <p:nvPicPr>
              <p:cNvPr id="333994" name="Ink 333993">
                <a:extLst>
                  <a:ext uri="{FF2B5EF4-FFF2-40B4-BE49-F238E27FC236}">
                    <a16:creationId xmlns:a16="http://schemas.microsoft.com/office/drawing/2014/main" id="{865ABCFD-55D1-1184-963F-496E02892FC6}"/>
                  </a:ext>
                </a:extLst>
              </p:cNvPr>
              <p:cNvPicPr/>
              <p:nvPr/>
            </p:nvPicPr>
            <p:blipFill>
              <a:blip r:embed="rId346"/>
              <a:stretch>
                <a:fillRect/>
              </a:stretch>
            </p:blipFill>
            <p:spPr>
              <a:xfrm>
                <a:off x="1318158" y="3440492"/>
                <a:ext cx="51624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347">
            <p14:nvContentPartPr>
              <p14:cNvPr id="333995" name="Ink 333994">
                <a:extLst>
                  <a:ext uri="{FF2B5EF4-FFF2-40B4-BE49-F238E27FC236}">
                    <a16:creationId xmlns:a16="http://schemas.microsoft.com/office/drawing/2014/main" id="{371E2A7A-B8C2-6D0E-38EF-73661664549C}"/>
                  </a:ext>
                </a:extLst>
              </p14:cNvPr>
              <p14:cNvContentPartPr/>
              <p14:nvPr/>
            </p14:nvContentPartPr>
            <p14:xfrm>
              <a:off x="2197278" y="3422132"/>
              <a:ext cx="1077120" cy="135720"/>
            </p14:xfrm>
          </p:contentPart>
        </mc:Choice>
        <mc:Fallback>
          <p:pic>
            <p:nvPicPr>
              <p:cNvPr id="333995" name="Ink 333994">
                <a:extLst>
                  <a:ext uri="{FF2B5EF4-FFF2-40B4-BE49-F238E27FC236}">
                    <a16:creationId xmlns:a16="http://schemas.microsoft.com/office/drawing/2014/main" id="{371E2A7A-B8C2-6D0E-38EF-73661664549C}"/>
                  </a:ext>
                </a:extLst>
              </p:cNvPr>
              <p:cNvPicPr/>
              <p:nvPr/>
            </p:nvPicPr>
            <p:blipFill>
              <a:blip r:embed="rId348"/>
              <a:stretch>
                <a:fillRect/>
              </a:stretch>
            </p:blipFill>
            <p:spPr>
              <a:xfrm>
                <a:off x="2188638" y="3413132"/>
                <a:ext cx="10947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349">
            <p14:nvContentPartPr>
              <p14:cNvPr id="333996" name="Ink 333995">
                <a:extLst>
                  <a:ext uri="{FF2B5EF4-FFF2-40B4-BE49-F238E27FC236}">
                    <a16:creationId xmlns:a16="http://schemas.microsoft.com/office/drawing/2014/main" id="{8E92BE02-86F4-3C47-B628-67EFB5399EFA}"/>
                  </a:ext>
                </a:extLst>
              </p14:cNvPr>
              <p14:cNvContentPartPr/>
              <p14:nvPr/>
            </p14:nvContentPartPr>
            <p14:xfrm>
              <a:off x="1797318" y="3831812"/>
              <a:ext cx="3706920" cy="452520"/>
            </p14:xfrm>
          </p:contentPart>
        </mc:Choice>
        <mc:Fallback>
          <p:pic>
            <p:nvPicPr>
              <p:cNvPr id="333996" name="Ink 333995">
                <a:extLst>
                  <a:ext uri="{FF2B5EF4-FFF2-40B4-BE49-F238E27FC236}">
                    <a16:creationId xmlns:a16="http://schemas.microsoft.com/office/drawing/2014/main" id="{8E92BE02-86F4-3C47-B628-67EFB5399EFA}"/>
                  </a:ext>
                </a:extLst>
              </p:cNvPr>
              <p:cNvPicPr/>
              <p:nvPr/>
            </p:nvPicPr>
            <p:blipFill>
              <a:blip r:embed="rId350"/>
              <a:stretch>
                <a:fillRect/>
              </a:stretch>
            </p:blipFill>
            <p:spPr>
              <a:xfrm>
                <a:off x="1788318" y="3822812"/>
                <a:ext cx="3724560" cy="470160"/>
              </a:xfrm>
              <a:prstGeom prst="rect">
                <a:avLst/>
              </a:prstGeom>
            </p:spPr>
          </p:pic>
        </mc:Fallback>
      </mc:AlternateContent>
      <mc:AlternateContent xmlns:mc="http://schemas.openxmlformats.org/markup-compatibility/2006">
        <mc:Choice xmlns:p14="http://schemas.microsoft.com/office/powerpoint/2010/main" Requires="p14">
          <p:contentPart p14:bwMode="auto" r:id="rId351">
            <p14:nvContentPartPr>
              <p14:cNvPr id="333997" name="Ink 333996">
                <a:extLst>
                  <a:ext uri="{FF2B5EF4-FFF2-40B4-BE49-F238E27FC236}">
                    <a16:creationId xmlns:a16="http://schemas.microsoft.com/office/drawing/2014/main" id="{939C2E22-9BAB-F7EF-C5C0-52F8D40EF89E}"/>
                  </a:ext>
                </a:extLst>
              </p14:cNvPr>
              <p14:cNvContentPartPr/>
              <p14:nvPr/>
            </p14:nvContentPartPr>
            <p14:xfrm>
              <a:off x="425358" y="5243732"/>
              <a:ext cx="372240" cy="310320"/>
            </p14:xfrm>
          </p:contentPart>
        </mc:Choice>
        <mc:Fallback>
          <p:pic>
            <p:nvPicPr>
              <p:cNvPr id="333997" name="Ink 333996">
                <a:extLst>
                  <a:ext uri="{FF2B5EF4-FFF2-40B4-BE49-F238E27FC236}">
                    <a16:creationId xmlns:a16="http://schemas.microsoft.com/office/drawing/2014/main" id="{939C2E22-9BAB-F7EF-C5C0-52F8D40EF89E}"/>
                  </a:ext>
                </a:extLst>
              </p:cNvPr>
              <p:cNvPicPr/>
              <p:nvPr/>
            </p:nvPicPr>
            <p:blipFill>
              <a:blip r:embed="rId352"/>
              <a:stretch>
                <a:fillRect/>
              </a:stretch>
            </p:blipFill>
            <p:spPr>
              <a:xfrm>
                <a:off x="416718" y="5235092"/>
                <a:ext cx="389880" cy="327960"/>
              </a:xfrm>
              <a:prstGeom prst="rect">
                <a:avLst/>
              </a:prstGeom>
            </p:spPr>
          </p:pic>
        </mc:Fallback>
      </mc:AlternateContent>
      <mc:AlternateContent xmlns:mc="http://schemas.openxmlformats.org/markup-compatibility/2006">
        <mc:Choice xmlns:p14="http://schemas.microsoft.com/office/powerpoint/2010/main" Requires="p14">
          <p:contentPart p14:bwMode="auto" r:id="rId353">
            <p14:nvContentPartPr>
              <p14:cNvPr id="333998" name="Ink 333997">
                <a:extLst>
                  <a:ext uri="{FF2B5EF4-FFF2-40B4-BE49-F238E27FC236}">
                    <a16:creationId xmlns:a16="http://schemas.microsoft.com/office/drawing/2014/main" id="{2B937605-789B-1728-3889-0B4840AB242E}"/>
                  </a:ext>
                </a:extLst>
              </p14:cNvPr>
              <p14:cNvContentPartPr/>
              <p14:nvPr/>
            </p14:nvContentPartPr>
            <p14:xfrm>
              <a:off x="521838" y="6071372"/>
              <a:ext cx="348120" cy="344880"/>
            </p14:xfrm>
          </p:contentPart>
        </mc:Choice>
        <mc:Fallback>
          <p:pic>
            <p:nvPicPr>
              <p:cNvPr id="333998" name="Ink 333997">
                <a:extLst>
                  <a:ext uri="{FF2B5EF4-FFF2-40B4-BE49-F238E27FC236}">
                    <a16:creationId xmlns:a16="http://schemas.microsoft.com/office/drawing/2014/main" id="{2B937605-789B-1728-3889-0B4840AB242E}"/>
                  </a:ext>
                </a:extLst>
              </p:cNvPr>
              <p:cNvPicPr/>
              <p:nvPr/>
            </p:nvPicPr>
            <p:blipFill>
              <a:blip r:embed="rId354"/>
              <a:stretch>
                <a:fillRect/>
              </a:stretch>
            </p:blipFill>
            <p:spPr>
              <a:xfrm>
                <a:off x="512838" y="6062732"/>
                <a:ext cx="36576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355">
            <p14:nvContentPartPr>
              <p14:cNvPr id="333999" name="Ink 333998">
                <a:extLst>
                  <a:ext uri="{FF2B5EF4-FFF2-40B4-BE49-F238E27FC236}">
                    <a16:creationId xmlns:a16="http://schemas.microsoft.com/office/drawing/2014/main" id="{93938DED-1270-DDF4-6BE2-A40054B30FA0}"/>
                  </a:ext>
                </a:extLst>
              </p14:cNvPr>
              <p14:cNvContentPartPr/>
              <p14:nvPr/>
            </p14:nvContentPartPr>
            <p14:xfrm>
              <a:off x="6811758" y="2738852"/>
              <a:ext cx="73440" cy="685440"/>
            </p14:xfrm>
          </p:contentPart>
        </mc:Choice>
        <mc:Fallback>
          <p:pic>
            <p:nvPicPr>
              <p:cNvPr id="333999" name="Ink 333998">
                <a:extLst>
                  <a:ext uri="{FF2B5EF4-FFF2-40B4-BE49-F238E27FC236}">
                    <a16:creationId xmlns:a16="http://schemas.microsoft.com/office/drawing/2014/main" id="{93938DED-1270-DDF4-6BE2-A40054B30FA0}"/>
                  </a:ext>
                </a:extLst>
              </p:cNvPr>
              <p:cNvPicPr/>
              <p:nvPr/>
            </p:nvPicPr>
            <p:blipFill>
              <a:blip r:embed="rId356"/>
              <a:stretch>
                <a:fillRect/>
              </a:stretch>
            </p:blipFill>
            <p:spPr>
              <a:xfrm>
                <a:off x="6739758" y="2594852"/>
                <a:ext cx="217080" cy="973080"/>
              </a:xfrm>
              <a:prstGeom prst="rect">
                <a:avLst/>
              </a:prstGeom>
            </p:spPr>
          </p:pic>
        </mc:Fallback>
      </mc:AlternateContent>
      <p:grpSp>
        <p:nvGrpSpPr>
          <p:cNvPr id="334015" name="Group 334014">
            <a:extLst>
              <a:ext uri="{FF2B5EF4-FFF2-40B4-BE49-F238E27FC236}">
                <a16:creationId xmlns:a16="http://schemas.microsoft.com/office/drawing/2014/main" id="{0BCFDA32-D012-ECF9-8AC2-81BC4A7C7FEA}"/>
              </a:ext>
            </a:extLst>
          </p:cNvPr>
          <p:cNvGrpSpPr/>
          <p:nvPr/>
        </p:nvGrpSpPr>
        <p:grpSpPr>
          <a:xfrm>
            <a:off x="7168518" y="2497292"/>
            <a:ext cx="1300320" cy="862200"/>
            <a:chOff x="7168518" y="2497292"/>
            <a:chExt cx="1300320" cy="862200"/>
          </a:xfrm>
        </p:grpSpPr>
        <mc:AlternateContent xmlns:mc="http://schemas.openxmlformats.org/markup-compatibility/2006">
          <mc:Choice xmlns:p14="http://schemas.microsoft.com/office/powerpoint/2010/main" Requires="p14">
            <p:contentPart p14:bwMode="auto" r:id="rId357">
              <p14:nvContentPartPr>
                <p14:cNvPr id="334000" name="Ink 333999">
                  <a:extLst>
                    <a:ext uri="{FF2B5EF4-FFF2-40B4-BE49-F238E27FC236}">
                      <a16:creationId xmlns:a16="http://schemas.microsoft.com/office/drawing/2014/main" id="{7BE404A7-FC42-74FE-7EAF-BB54CBEA3B1D}"/>
                    </a:ext>
                  </a:extLst>
                </p14:cNvPr>
                <p14:cNvContentPartPr/>
                <p14:nvPr/>
              </p14:nvContentPartPr>
              <p14:xfrm>
                <a:off x="7168518" y="3179852"/>
                <a:ext cx="260280" cy="172080"/>
              </p14:xfrm>
            </p:contentPart>
          </mc:Choice>
          <mc:Fallback>
            <p:pic>
              <p:nvPicPr>
                <p:cNvPr id="334000" name="Ink 333999">
                  <a:extLst>
                    <a:ext uri="{FF2B5EF4-FFF2-40B4-BE49-F238E27FC236}">
                      <a16:creationId xmlns:a16="http://schemas.microsoft.com/office/drawing/2014/main" id="{7BE404A7-FC42-74FE-7EAF-BB54CBEA3B1D}"/>
                    </a:ext>
                  </a:extLst>
                </p:cNvPr>
                <p:cNvPicPr/>
                <p:nvPr/>
              </p:nvPicPr>
              <p:blipFill>
                <a:blip r:embed="rId358"/>
                <a:stretch>
                  <a:fillRect/>
                </a:stretch>
              </p:blipFill>
              <p:spPr>
                <a:xfrm>
                  <a:off x="7159518" y="3170852"/>
                  <a:ext cx="27792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359">
              <p14:nvContentPartPr>
                <p14:cNvPr id="334001" name="Ink 334000">
                  <a:extLst>
                    <a:ext uri="{FF2B5EF4-FFF2-40B4-BE49-F238E27FC236}">
                      <a16:creationId xmlns:a16="http://schemas.microsoft.com/office/drawing/2014/main" id="{B3BB1B3B-0488-4F30-F23E-B73A41BFB41D}"/>
                    </a:ext>
                  </a:extLst>
                </p14:cNvPr>
                <p14:cNvContentPartPr/>
                <p14:nvPr/>
              </p14:nvContentPartPr>
              <p14:xfrm>
                <a:off x="7186878" y="3264812"/>
                <a:ext cx="146880" cy="94680"/>
              </p14:xfrm>
            </p:contentPart>
          </mc:Choice>
          <mc:Fallback>
            <p:pic>
              <p:nvPicPr>
                <p:cNvPr id="334001" name="Ink 334000">
                  <a:extLst>
                    <a:ext uri="{FF2B5EF4-FFF2-40B4-BE49-F238E27FC236}">
                      <a16:creationId xmlns:a16="http://schemas.microsoft.com/office/drawing/2014/main" id="{B3BB1B3B-0488-4F30-F23E-B73A41BFB41D}"/>
                    </a:ext>
                  </a:extLst>
                </p:cNvPr>
                <p:cNvPicPr/>
                <p:nvPr/>
              </p:nvPicPr>
              <p:blipFill>
                <a:blip r:embed="rId360"/>
                <a:stretch>
                  <a:fillRect/>
                </a:stretch>
              </p:blipFill>
              <p:spPr>
                <a:xfrm>
                  <a:off x="7177878" y="3256172"/>
                  <a:ext cx="16452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361">
              <p14:nvContentPartPr>
                <p14:cNvPr id="334002" name="Ink 334001">
                  <a:extLst>
                    <a:ext uri="{FF2B5EF4-FFF2-40B4-BE49-F238E27FC236}">
                      <a16:creationId xmlns:a16="http://schemas.microsoft.com/office/drawing/2014/main" id="{87980C39-3F83-6659-4CA8-7C878FCD649F}"/>
                    </a:ext>
                  </a:extLst>
                </p14:cNvPr>
                <p14:cNvContentPartPr/>
                <p14:nvPr/>
              </p14:nvContentPartPr>
              <p14:xfrm>
                <a:off x="7517718" y="3023972"/>
                <a:ext cx="31320" cy="137160"/>
              </p14:xfrm>
            </p:contentPart>
          </mc:Choice>
          <mc:Fallback>
            <p:pic>
              <p:nvPicPr>
                <p:cNvPr id="334002" name="Ink 334001">
                  <a:extLst>
                    <a:ext uri="{FF2B5EF4-FFF2-40B4-BE49-F238E27FC236}">
                      <a16:creationId xmlns:a16="http://schemas.microsoft.com/office/drawing/2014/main" id="{87980C39-3F83-6659-4CA8-7C878FCD649F}"/>
                    </a:ext>
                  </a:extLst>
                </p:cNvPr>
                <p:cNvPicPr/>
                <p:nvPr/>
              </p:nvPicPr>
              <p:blipFill>
                <a:blip r:embed="rId362"/>
                <a:stretch>
                  <a:fillRect/>
                </a:stretch>
              </p:blipFill>
              <p:spPr>
                <a:xfrm>
                  <a:off x="7509078" y="3015332"/>
                  <a:ext cx="4896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363">
              <p14:nvContentPartPr>
                <p14:cNvPr id="334003" name="Ink 334002">
                  <a:extLst>
                    <a:ext uri="{FF2B5EF4-FFF2-40B4-BE49-F238E27FC236}">
                      <a16:creationId xmlns:a16="http://schemas.microsoft.com/office/drawing/2014/main" id="{3FB4EC28-5AD3-777D-9D3F-B2CEDE636790}"/>
                    </a:ext>
                  </a:extLst>
                </p14:cNvPr>
                <p14:cNvContentPartPr/>
                <p14:nvPr/>
              </p14:nvContentPartPr>
              <p14:xfrm>
                <a:off x="7497918" y="3052052"/>
                <a:ext cx="136800" cy="29160"/>
              </p14:xfrm>
            </p:contentPart>
          </mc:Choice>
          <mc:Fallback>
            <p:pic>
              <p:nvPicPr>
                <p:cNvPr id="334003" name="Ink 334002">
                  <a:extLst>
                    <a:ext uri="{FF2B5EF4-FFF2-40B4-BE49-F238E27FC236}">
                      <a16:creationId xmlns:a16="http://schemas.microsoft.com/office/drawing/2014/main" id="{3FB4EC28-5AD3-777D-9D3F-B2CEDE636790}"/>
                    </a:ext>
                  </a:extLst>
                </p:cNvPr>
                <p:cNvPicPr/>
                <p:nvPr/>
              </p:nvPicPr>
              <p:blipFill>
                <a:blip r:embed="rId364"/>
                <a:stretch>
                  <a:fillRect/>
                </a:stretch>
              </p:blipFill>
              <p:spPr>
                <a:xfrm>
                  <a:off x="7488918" y="3043412"/>
                  <a:ext cx="15444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365">
              <p14:nvContentPartPr>
                <p14:cNvPr id="334004" name="Ink 334003">
                  <a:extLst>
                    <a:ext uri="{FF2B5EF4-FFF2-40B4-BE49-F238E27FC236}">
                      <a16:creationId xmlns:a16="http://schemas.microsoft.com/office/drawing/2014/main" id="{A078A135-497B-18AE-B8C7-4C6236F49FD1}"/>
                    </a:ext>
                  </a:extLst>
                </p14:cNvPr>
                <p14:cNvContentPartPr/>
                <p14:nvPr/>
              </p14:nvContentPartPr>
              <p14:xfrm>
                <a:off x="7568118" y="2937932"/>
                <a:ext cx="99000" cy="106920"/>
              </p14:xfrm>
            </p:contentPart>
          </mc:Choice>
          <mc:Fallback>
            <p:pic>
              <p:nvPicPr>
                <p:cNvPr id="334004" name="Ink 334003">
                  <a:extLst>
                    <a:ext uri="{FF2B5EF4-FFF2-40B4-BE49-F238E27FC236}">
                      <a16:creationId xmlns:a16="http://schemas.microsoft.com/office/drawing/2014/main" id="{A078A135-497B-18AE-B8C7-4C6236F49FD1}"/>
                    </a:ext>
                  </a:extLst>
                </p:cNvPr>
                <p:cNvPicPr/>
                <p:nvPr/>
              </p:nvPicPr>
              <p:blipFill>
                <a:blip r:embed="rId366"/>
                <a:stretch>
                  <a:fillRect/>
                </a:stretch>
              </p:blipFill>
              <p:spPr>
                <a:xfrm>
                  <a:off x="7559478" y="2929292"/>
                  <a:ext cx="11664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367">
              <p14:nvContentPartPr>
                <p14:cNvPr id="334005" name="Ink 334004">
                  <a:extLst>
                    <a:ext uri="{FF2B5EF4-FFF2-40B4-BE49-F238E27FC236}">
                      <a16:creationId xmlns:a16="http://schemas.microsoft.com/office/drawing/2014/main" id="{12A1954F-6D3F-5CE2-5FEA-0987107BA573}"/>
                    </a:ext>
                  </a:extLst>
                </p14:cNvPr>
                <p14:cNvContentPartPr/>
                <p14:nvPr/>
              </p14:nvContentPartPr>
              <p14:xfrm>
                <a:off x="7686198" y="2967452"/>
                <a:ext cx="88200" cy="59760"/>
              </p14:xfrm>
            </p:contentPart>
          </mc:Choice>
          <mc:Fallback>
            <p:pic>
              <p:nvPicPr>
                <p:cNvPr id="334005" name="Ink 334004">
                  <a:extLst>
                    <a:ext uri="{FF2B5EF4-FFF2-40B4-BE49-F238E27FC236}">
                      <a16:creationId xmlns:a16="http://schemas.microsoft.com/office/drawing/2014/main" id="{12A1954F-6D3F-5CE2-5FEA-0987107BA573}"/>
                    </a:ext>
                  </a:extLst>
                </p:cNvPr>
                <p:cNvPicPr/>
                <p:nvPr/>
              </p:nvPicPr>
              <p:blipFill>
                <a:blip r:embed="rId368"/>
                <a:stretch>
                  <a:fillRect/>
                </a:stretch>
              </p:blipFill>
              <p:spPr>
                <a:xfrm>
                  <a:off x="7677198" y="2958452"/>
                  <a:ext cx="10584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369">
              <p14:nvContentPartPr>
                <p14:cNvPr id="334006" name="Ink 334005">
                  <a:extLst>
                    <a:ext uri="{FF2B5EF4-FFF2-40B4-BE49-F238E27FC236}">
                      <a16:creationId xmlns:a16="http://schemas.microsoft.com/office/drawing/2014/main" id="{AA3E961B-1BA2-0287-887A-EB0FBFF9D799}"/>
                    </a:ext>
                  </a:extLst>
                </p14:cNvPr>
                <p14:cNvContentPartPr/>
                <p14:nvPr/>
              </p14:nvContentPartPr>
              <p14:xfrm>
                <a:off x="7823358" y="2802572"/>
                <a:ext cx="54000" cy="122040"/>
              </p14:xfrm>
            </p:contentPart>
          </mc:Choice>
          <mc:Fallback>
            <p:pic>
              <p:nvPicPr>
                <p:cNvPr id="334006" name="Ink 334005">
                  <a:extLst>
                    <a:ext uri="{FF2B5EF4-FFF2-40B4-BE49-F238E27FC236}">
                      <a16:creationId xmlns:a16="http://schemas.microsoft.com/office/drawing/2014/main" id="{AA3E961B-1BA2-0287-887A-EB0FBFF9D799}"/>
                    </a:ext>
                  </a:extLst>
                </p:cNvPr>
                <p:cNvPicPr/>
                <p:nvPr/>
              </p:nvPicPr>
              <p:blipFill>
                <a:blip r:embed="rId370"/>
                <a:stretch>
                  <a:fillRect/>
                </a:stretch>
              </p:blipFill>
              <p:spPr>
                <a:xfrm>
                  <a:off x="7814718" y="2793932"/>
                  <a:ext cx="7164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371">
              <p14:nvContentPartPr>
                <p14:cNvPr id="334007" name="Ink 334006">
                  <a:extLst>
                    <a:ext uri="{FF2B5EF4-FFF2-40B4-BE49-F238E27FC236}">
                      <a16:creationId xmlns:a16="http://schemas.microsoft.com/office/drawing/2014/main" id="{F31B99A3-BED9-A0B6-8746-E855E6485F71}"/>
                    </a:ext>
                  </a:extLst>
                </p14:cNvPr>
                <p14:cNvContentPartPr/>
                <p14:nvPr/>
              </p14:nvContentPartPr>
              <p14:xfrm>
                <a:off x="7853958" y="2790692"/>
                <a:ext cx="88920" cy="106560"/>
              </p14:xfrm>
            </p:contentPart>
          </mc:Choice>
          <mc:Fallback>
            <p:pic>
              <p:nvPicPr>
                <p:cNvPr id="334007" name="Ink 334006">
                  <a:extLst>
                    <a:ext uri="{FF2B5EF4-FFF2-40B4-BE49-F238E27FC236}">
                      <a16:creationId xmlns:a16="http://schemas.microsoft.com/office/drawing/2014/main" id="{F31B99A3-BED9-A0B6-8746-E855E6485F71}"/>
                    </a:ext>
                  </a:extLst>
                </p:cNvPr>
                <p:cNvPicPr/>
                <p:nvPr/>
              </p:nvPicPr>
              <p:blipFill>
                <a:blip r:embed="rId372"/>
                <a:stretch>
                  <a:fillRect/>
                </a:stretch>
              </p:blipFill>
              <p:spPr>
                <a:xfrm>
                  <a:off x="7844958" y="2782052"/>
                  <a:ext cx="10656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373">
              <p14:nvContentPartPr>
                <p14:cNvPr id="334008" name="Ink 334007">
                  <a:extLst>
                    <a:ext uri="{FF2B5EF4-FFF2-40B4-BE49-F238E27FC236}">
                      <a16:creationId xmlns:a16="http://schemas.microsoft.com/office/drawing/2014/main" id="{9E1DF24D-23D4-75F0-B8EF-55F4A74E94D4}"/>
                    </a:ext>
                  </a:extLst>
                </p14:cNvPr>
                <p14:cNvContentPartPr/>
                <p14:nvPr/>
              </p14:nvContentPartPr>
              <p14:xfrm>
                <a:off x="7916238" y="2706092"/>
                <a:ext cx="85680" cy="133920"/>
              </p14:xfrm>
            </p:contentPart>
          </mc:Choice>
          <mc:Fallback>
            <p:pic>
              <p:nvPicPr>
                <p:cNvPr id="334008" name="Ink 334007">
                  <a:extLst>
                    <a:ext uri="{FF2B5EF4-FFF2-40B4-BE49-F238E27FC236}">
                      <a16:creationId xmlns:a16="http://schemas.microsoft.com/office/drawing/2014/main" id="{9E1DF24D-23D4-75F0-B8EF-55F4A74E94D4}"/>
                    </a:ext>
                  </a:extLst>
                </p:cNvPr>
                <p:cNvPicPr/>
                <p:nvPr/>
              </p:nvPicPr>
              <p:blipFill>
                <a:blip r:embed="rId374"/>
                <a:stretch>
                  <a:fillRect/>
                </a:stretch>
              </p:blipFill>
              <p:spPr>
                <a:xfrm>
                  <a:off x="7907598" y="2697092"/>
                  <a:ext cx="10332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375">
              <p14:nvContentPartPr>
                <p14:cNvPr id="334009" name="Ink 334008">
                  <a:extLst>
                    <a:ext uri="{FF2B5EF4-FFF2-40B4-BE49-F238E27FC236}">
                      <a16:creationId xmlns:a16="http://schemas.microsoft.com/office/drawing/2014/main" id="{9153B4B8-FE90-8799-4AAA-5D7E3F9D5ABD}"/>
                    </a:ext>
                  </a:extLst>
                </p14:cNvPr>
                <p14:cNvContentPartPr/>
                <p14:nvPr/>
              </p14:nvContentPartPr>
              <p14:xfrm>
                <a:off x="7976358" y="2637332"/>
                <a:ext cx="120960" cy="155520"/>
              </p14:xfrm>
            </p:contentPart>
          </mc:Choice>
          <mc:Fallback>
            <p:pic>
              <p:nvPicPr>
                <p:cNvPr id="334009" name="Ink 334008">
                  <a:extLst>
                    <a:ext uri="{FF2B5EF4-FFF2-40B4-BE49-F238E27FC236}">
                      <a16:creationId xmlns:a16="http://schemas.microsoft.com/office/drawing/2014/main" id="{9153B4B8-FE90-8799-4AAA-5D7E3F9D5ABD}"/>
                    </a:ext>
                  </a:extLst>
                </p:cNvPr>
                <p:cNvPicPr/>
                <p:nvPr/>
              </p:nvPicPr>
              <p:blipFill>
                <a:blip r:embed="rId376"/>
                <a:stretch>
                  <a:fillRect/>
                </a:stretch>
              </p:blipFill>
              <p:spPr>
                <a:xfrm>
                  <a:off x="7967358" y="2628692"/>
                  <a:ext cx="13860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377">
              <p14:nvContentPartPr>
                <p14:cNvPr id="334010" name="Ink 334009">
                  <a:extLst>
                    <a:ext uri="{FF2B5EF4-FFF2-40B4-BE49-F238E27FC236}">
                      <a16:creationId xmlns:a16="http://schemas.microsoft.com/office/drawing/2014/main" id="{CD295586-8BDD-499F-BA3E-53DF6B0251A5}"/>
                    </a:ext>
                  </a:extLst>
                </p14:cNvPr>
                <p14:cNvContentPartPr/>
                <p14:nvPr/>
              </p14:nvContentPartPr>
              <p14:xfrm>
                <a:off x="8123238" y="2653532"/>
                <a:ext cx="57960" cy="58680"/>
              </p14:xfrm>
            </p:contentPart>
          </mc:Choice>
          <mc:Fallback>
            <p:pic>
              <p:nvPicPr>
                <p:cNvPr id="334010" name="Ink 334009">
                  <a:extLst>
                    <a:ext uri="{FF2B5EF4-FFF2-40B4-BE49-F238E27FC236}">
                      <a16:creationId xmlns:a16="http://schemas.microsoft.com/office/drawing/2014/main" id="{CD295586-8BDD-499F-BA3E-53DF6B0251A5}"/>
                    </a:ext>
                  </a:extLst>
                </p:cNvPr>
                <p:cNvPicPr/>
                <p:nvPr/>
              </p:nvPicPr>
              <p:blipFill>
                <a:blip r:embed="rId378"/>
                <a:stretch>
                  <a:fillRect/>
                </a:stretch>
              </p:blipFill>
              <p:spPr>
                <a:xfrm>
                  <a:off x="8114598" y="2644892"/>
                  <a:ext cx="7560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379">
              <p14:nvContentPartPr>
                <p14:cNvPr id="334011" name="Ink 334010">
                  <a:extLst>
                    <a:ext uri="{FF2B5EF4-FFF2-40B4-BE49-F238E27FC236}">
                      <a16:creationId xmlns:a16="http://schemas.microsoft.com/office/drawing/2014/main" id="{3E60F8AF-142C-FA60-BF4C-A21750BD986E}"/>
                    </a:ext>
                  </a:extLst>
                </p14:cNvPr>
                <p14:cNvContentPartPr/>
                <p14:nvPr/>
              </p14:nvContentPartPr>
              <p14:xfrm>
                <a:off x="8208918" y="2607452"/>
                <a:ext cx="75960" cy="66960"/>
              </p14:xfrm>
            </p:contentPart>
          </mc:Choice>
          <mc:Fallback>
            <p:pic>
              <p:nvPicPr>
                <p:cNvPr id="334011" name="Ink 334010">
                  <a:extLst>
                    <a:ext uri="{FF2B5EF4-FFF2-40B4-BE49-F238E27FC236}">
                      <a16:creationId xmlns:a16="http://schemas.microsoft.com/office/drawing/2014/main" id="{3E60F8AF-142C-FA60-BF4C-A21750BD986E}"/>
                    </a:ext>
                  </a:extLst>
                </p:cNvPr>
                <p:cNvPicPr/>
                <p:nvPr/>
              </p:nvPicPr>
              <p:blipFill>
                <a:blip r:embed="rId380"/>
                <a:stretch>
                  <a:fillRect/>
                </a:stretch>
              </p:blipFill>
              <p:spPr>
                <a:xfrm>
                  <a:off x="8199918" y="2598812"/>
                  <a:ext cx="9360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381">
              <p14:nvContentPartPr>
                <p14:cNvPr id="334012" name="Ink 334011">
                  <a:extLst>
                    <a:ext uri="{FF2B5EF4-FFF2-40B4-BE49-F238E27FC236}">
                      <a16:creationId xmlns:a16="http://schemas.microsoft.com/office/drawing/2014/main" id="{E5754F2D-C872-E2FD-A39C-26C36F7DD1F1}"/>
                    </a:ext>
                  </a:extLst>
                </p14:cNvPr>
                <p14:cNvContentPartPr/>
                <p14:nvPr/>
              </p14:nvContentPartPr>
              <p14:xfrm>
                <a:off x="8277318" y="2556332"/>
                <a:ext cx="46440" cy="61560"/>
              </p14:xfrm>
            </p:contentPart>
          </mc:Choice>
          <mc:Fallback>
            <p:pic>
              <p:nvPicPr>
                <p:cNvPr id="334012" name="Ink 334011">
                  <a:extLst>
                    <a:ext uri="{FF2B5EF4-FFF2-40B4-BE49-F238E27FC236}">
                      <a16:creationId xmlns:a16="http://schemas.microsoft.com/office/drawing/2014/main" id="{E5754F2D-C872-E2FD-A39C-26C36F7DD1F1}"/>
                    </a:ext>
                  </a:extLst>
                </p:cNvPr>
                <p:cNvPicPr/>
                <p:nvPr/>
              </p:nvPicPr>
              <p:blipFill>
                <a:blip r:embed="rId382"/>
                <a:stretch>
                  <a:fillRect/>
                </a:stretch>
              </p:blipFill>
              <p:spPr>
                <a:xfrm>
                  <a:off x="8268678" y="2547692"/>
                  <a:ext cx="6408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383">
              <p14:nvContentPartPr>
                <p14:cNvPr id="334013" name="Ink 334012">
                  <a:extLst>
                    <a:ext uri="{FF2B5EF4-FFF2-40B4-BE49-F238E27FC236}">
                      <a16:creationId xmlns:a16="http://schemas.microsoft.com/office/drawing/2014/main" id="{CED5A38F-E0CE-E19A-B8BC-AE10E67420E6}"/>
                    </a:ext>
                  </a:extLst>
                </p14:cNvPr>
                <p14:cNvContentPartPr/>
                <p14:nvPr/>
              </p14:nvContentPartPr>
              <p14:xfrm>
                <a:off x="8332398" y="2500172"/>
                <a:ext cx="49680" cy="95040"/>
              </p14:xfrm>
            </p:contentPart>
          </mc:Choice>
          <mc:Fallback>
            <p:pic>
              <p:nvPicPr>
                <p:cNvPr id="334013" name="Ink 334012">
                  <a:extLst>
                    <a:ext uri="{FF2B5EF4-FFF2-40B4-BE49-F238E27FC236}">
                      <a16:creationId xmlns:a16="http://schemas.microsoft.com/office/drawing/2014/main" id="{CED5A38F-E0CE-E19A-B8BC-AE10E67420E6}"/>
                    </a:ext>
                  </a:extLst>
                </p:cNvPr>
                <p:cNvPicPr/>
                <p:nvPr/>
              </p:nvPicPr>
              <p:blipFill>
                <a:blip r:embed="rId384"/>
                <a:stretch>
                  <a:fillRect/>
                </a:stretch>
              </p:blipFill>
              <p:spPr>
                <a:xfrm>
                  <a:off x="8323398" y="2491532"/>
                  <a:ext cx="673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385">
              <p14:nvContentPartPr>
                <p14:cNvPr id="334014" name="Ink 334013">
                  <a:extLst>
                    <a:ext uri="{FF2B5EF4-FFF2-40B4-BE49-F238E27FC236}">
                      <a16:creationId xmlns:a16="http://schemas.microsoft.com/office/drawing/2014/main" id="{85D84221-19E4-55B8-570E-90691E99CE47}"/>
                    </a:ext>
                  </a:extLst>
                </p14:cNvPr>
                <p14:cNvContentPartPr/>
                <p14:nvPr/>
              </p14:nvContentPartPr>
              <p14:xfrm>
                <a:off x="8316198" y="2497292"/>
                <a:ext cx="152640" cy="108720"/>
              </p14:xfrm>
            </p:contentPart>
          </mc:Choice>
          <mc:Fallback>
            <p:pic>
              <p:nvPicPr>
                <p:cNvPr id="334014" name="Ink 334013">
                  <a:extLst>
                    <a:ext uri="{FF2B5EF4-FFF2-40B4-BE49-F238E27FC236}">
                      <a16:creationId xmlns:a16="http://schemas.microsoft.com/office/drawing/2014/main" id="{85D84221-19E4-55B8-570E-90691E99CE47}"/>
                    </a:ext>
                  </a:extLst>
                </p:cNvPr>
                <p:cNvPicPr/>
                <p:nvPr/>
              </p:nvPicPr>
              <p:blipFill>
                <a:blip r:embed="rId386"/>
                <a:stretch>
                  <a:fillRect/>
                </a:stretch>
              </p:blipFill>
              <p:spPr>
                <a:xfrm>
                  <a:off x="8307198" y="2488292"/>
                  <a:ext cx="170280" cy="126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7">
            <p14:nvContentPartPr>
              <p14:cNvPr id="334016" name="Ink 334015">
                <a:extLst>
                  <a:ext uri="{FF2B5EF4-FFF2-40B4-BE49-F238E27FC236}">
                    <a16:creationId xmlns:a16="http://schemas.microsoft.com/office/drawing/2014/main" id="{6D2D25B3-DFD9-DFFE-C826-711185F4E7B5}"/>
                  </a:ext>
                </a:extLst>
              </p14:cNvPr>
              <p14:cNvContentPartPr/>
              <p14:nvPr/>
            </p14:nvContentPartPr>
            <p14:xfrm>
              <a:off x="9149958" y="977372"/>
              <a:ext cx="59760" cy="495360"/>
            </p14:xfrm>
          </p:contentPart>
        </mc:Choice>
        <mc:Fallback>
          <p:pic>
            <p:nvPicPr>
              <p:cNvPr id="334016" name="Ink 334015">
                <a:extLst>
                  <a:ext uri="{FF2B5EF4-FFF2-40B4-BE49-F238E27FC236}">
                    <a16:creationId xmlns:a16="http://schemas.microsoft.com/office/drawing/2014/main" id="{6D2D25B3-DFD9-DFFE-C826-711185F4E7B5}"/>
                  </a:ext>
                </a:extLst>
              </p:cNvPr>
              <p:cNvPicPr/>
              <p:nvPr/>
            </p:nvPicPr>
            <p:blipFill>
              <a:blip r:embed="rId388"/>
              <a:stretch>
                <a:fillRect/>
              </a:stretch>
            </p:blipFill>
            <p:spPr>
              <a:xfrm>
                <a:off x="9078318" y="833372"/>
                <a:ext cx="203400" cy="783000"/>
              </a:xfrm>
              <a:prstGeom prst="rect">
                <a:avLst/>
              </a:prstGeom>
            </p:spPr>
          </p:pic>
        </mc:Fallback>
      </mc:AlternateContent>
      <p:grpSp>
        <p:nvGrpSpPr>
          <p:cNvPr id="334021" name="Group 334020">
            <a:extLst>
              <a:ext uri="{FF2B5EF4-FFF2-40B4-BE49-F238E27FC236}">
                <a16:creationId xmlns:a16="http://schemas.microsoft.com/office/drawing/2014/main" id="{48FA2636-C174-0F74-6E64-EA79DDB65A33}"/>
              </a:ext>
            </a:extLst>
          </p:cNvPr>
          <p:cNvGrpSpPr/>
          <p:nvPr/>
        </p:nvGrpSpPr>
        <p:grpSpPr>
          <a:xfrm>
            <a:off x="8902638" y="2039372"/>
            <a:ext cx="693720" cy="415080"/>
            <a:chOff x="8902638" y="2039372"/>
            <a:chExt cx="693720" cy="415080"/>
          </a:xfrm>
        </p:grpSpPr>
        <mc:AlternateContent xmlns:mc="http://schemas.openxmlformats.org/markup-compatibility/2006">
          <mc:Choice xmlns:p14="http://schemas.microsoft.com/office/powerpoint/2010/main" Requires="p14">
            <p:contentPart p14:bwMode="auto" r:id="rId389">
              <p14:nvContentPartPr>
                <p14:cNvPr id="334017" name="Ink 334016">
                  <a:extLst>
                    <a:ext uri="{FF2B5EF4-FFF2-40B4-BE49-F238E27FC236}">
                      <a16:creationId xmlns:a16="http://schemas.microsoft.com/office/drawing/2014/main" id="{76AE1F0C-E594-EB55-11AF-C8415F3300CF}"/>
                    </a:ext>
                  </a:extLst>
                </p14:cNvPr>
                <p14:cNvContentPartPr/>
                <p14:nvPr/>
              </p14:nvContentPartPr>
              <p14:xfrm>
                <a:off x="8965638" y="2418092"/>
                <a:ext cx="630720" cy="28440"/>
              </p14:xfrm>
            </p:contentPart>
          </mc:Choice>
          <mc:Fallback>
            <p:pic>
              <p:nvPicPr>
                <p:cNvPr id="334017" name="Ink 334016">
                  <a:extLst>
                    <a:ext uri="{FF2B5EF4-FFF2-40B4-BE49-F238E27FC236}">
                      <a16:creationId xmlns:a16="http://schemas.microsoft.com/office/drawing/2014/main" id="{76AE1F0C-E594-EB55-11AF-C8415F3300CF}"/>
                    </a:ext>
                  </a:extLst>
                </p:cNvPr>
                <p:cNvPicPr/>
                <p:nvPr/>
              </p:nvPicPr>
              <p:blipFill>
                <a:blip r:embed="rId390"/>
                <a:stretch>
                  <a:fillRect/>
                </a:stretch>
              </p:blipFill>
              <p:spPr>
                <a:xfrm>
                  <a:off x="8956998" y="2409092"/>
                  <a:ext cx="64836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391">
              <p14:nvContentPartPr>
                <p14:cNvPr id="334018" name="Ink 334017">
                  <a:extLst>
                    <a:ext uri="{FF2B5EF4-FFF2-40B4-BE49-F238E27FC236}">
                      <a16:creationId xmlns:a16="http://schemas.microsoft.com/office/drawing/2014/main" id="{A524DD22-FF02-73B5-62DF-3997C5AAF072}"/>
                    </a:ext>
                  </a:extLst>
                </p14:cNvPr>
                <p14:cNvContentPartPr/>
                <p14:nvPr/>
              </p14:nvContentPartPr>
              <p14:xfrm>
                <a:off x="8902638" y="2381012"/>
                <a:ext cx="180720" cy="73440"/>
              </p14:xfrm>
            </p:contentPart>
          </mc:Choice>
          <mc:Fallback>
            <p:pic>
              <p:nvPicPr>
                <p:cNvPr id="334018" name="Ink 334017">
                  <a:extLst>
                    <a:ext uri="{FF2B5EF4-FFF2-40B4-BE49-F238E27FC236}">
                      <a16:creationId xmlns:a16="http://schemas.microsoft.com/office/drawing/2014/main" id="{A524DD22-FF02-73B5-62DF-3997C5AAF072}"/>
                    </a:ext>
                  </a:extLst>
                </p:cNvPr>
                <p:cNvPicPr/>
                <p:nvPr/>
              </p:nvPicPr>
              <p:blipFill>
                <a:blip r:embed="rId392"/>
                <a:stretch>
                  <a:fillRect/>
                </a:stretch>
              </p:blipFill>
              <p:spPr>
                <a:xfrm>
                  <a:off x="8893998" y="2372372"/>
                  <a:ext cx="1983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393">
              <p14:nvContentPartPr>
                <p14:cNvPr id="334020" name="Ink 334019">
                  <a:extLst>
                    <a:ext uri="{FF2B5EF4-FFF2-40B4-BE49-F238E27FC236}">
                      <a16:creationId xmlns:a16="http://schemas.microsoft.com/office/drawing/2014/main" id="{1EB2ECC9-637C-BE02-6812-58DD7133DE5A}"/>
                    </a:ext>
                  </a:extLst>
                </p14:cNvPr>
                <p14:cNvContentPartPr/>
                <p14:nvPr/>
              </p14:nvContentPartPr>
              <p14:xfrm>
                <a:off x="9045918" y="2039372"/>
                <a:ext cx="267840" cy="336960"/>
              </p14:xfrm>
            </p:contentPart>
          </mc:Choice>
          <mc:Fallback>
            <p:pic>
              <p:nvPicPr>
                <p:cNvPr id="334020" name="Ink 334019">
                  <a:extLst>
                    <a:ext uri="{FF2B5EF4-FFF2-40B4-BE49-F238E27FC236}">
                      <a16:creationId xmlns:a16="http://schemas.microsoft.com/office/drawing/2014/main" id="{1EB2ECC9-637C-BE02-6812-58DD7133DE5A}"/>
                    </a:ext>
                  </a:extLst>
                </p:cNvPr>
                <p:cNvPicPr/>
                <p:nvPr/>
              </p:nvPicPr>
              <p:blipFill>
                <a:blip r:embed="rId394"/>
                <a:stretch>
                  <a:fillRect/>
                </a:stretch>
              </p:blipFill>
              <p:spPr>
                <a:xfrm>
                  <a:off x="9037278" y="2030732"/>
                  <a:ext cx="285480" cy="354600"/>
                </a:xfrm>
                <a:prstGeom prst="rect">
                  <a:avLst/>
                </a:prstGeom>
              </p:spPr>
            </p:pic>
          </mc:Fallback>
        </mc:AlternateContent>
      </p:grpSp>
      <p:grpSp>
        <p:nvGrpSpPr>
          <p:cNvPr id="334024" name="Group 334023">
            <a:extLst>
              <a:ext uri="{FF2B5EF4-FFF2-40B4-BE49-F238E27FC236}">
                <a16:creationId xmlns:a16="http://schemas.microsoft.com/office/drawing/2014/main" id="{BE76D651-ACC3-5129-AD32-3AC1E73E1293}"/>
              </a:ext>
            </a:extLst>
          </p:cNvPr>
          <p:cNvGrpSpPr/>
          <p:nvPr/>
        </p:nvGrpSpPr>
        <p:grpSpPr>
          <a:xfrm>
            <a:off x="7787718" y="902413"/>
            <a:ext cx="1235880" cy="797040"/>
            <a:chOff x="7787718" y="902413"/>
            <a:chExt cx="1235880" cy="797040"/>
          </a:xfrm>
        </p:grpSpPr>
        <mc:AlternateContent xmlns:mc="http://schemas.openxmlformats.org/markup-compatibility/2006">
          <mc:Choice xmlns:p14="http://schemas.microsoft.com/office/powerpoint/2010/main" Requires="p14">
            <p:contentPart p14:bwMode="auto" r:id="rId395">
              <p14:nvContentPartPr>
                <p14:cNvPr id="333869" name="Ink 333868">
                  <a:extLst>
                    <a:ext uri="{FF2B5EF4-FFF2-40B4-BE49-F238E27FC236}">
                      <a16:creationId xmlns:a16="http://schemas.microsoft.com/office/drawing/2014/main" id="{7A45D6C5-9646-A8DA-4402-036A0C009D1B}"/>
                    </a:ext>
                  </a:extLst>
                </p14:cNvPr>
                <p14:cNvContentPartPr/>
                <p14:nvPr/>
              </p14:nvContentPartPr>
              <p14:xfrm>
                <a:off x="8501238" y="1212013"/>
                <a:ext cx="340560" cy="487440"/>
              </p14:xfrm>
            </p:contentPart>
          </mc:Choice>
          <mc:Fallback>
            <p:pic>
              <p:nvPicPr>
                <p:cNvPr id="333869" name="Ink 333868">
                  <a:extLst>
                    <a:ext uri="{FF2B5EF4-FFF2-40B4-BE49-F238E27FC236}">
                      <a16:creationId xmlns:a16="http://schemas.microsoft.com/office/drawing/2014/main" id="{7A45D6C5-9646-A8DA-4402-036A0C009D1B}"/>
                    </a:ext>
                  </a:extLst>
                </p:cNvPr>
                <p:cNvPicPr/>
                <p:nvPr/>
              </p:nvPicPr>
              <p:blipFill>
                <a:blip r:embed="rId396"/>
                <a:stretch>
                  <a:fillRect/>
                </a:stretch>
              </p:blipFill>
              <p:spPr>
                <a:xfrm>
                  <a:off x="8492598" y="1203013"/>
                  <a:ext cx="358200" cy="505080"/>
                </a:xfrm>
                <a:prstGeom prst="rect">
                  <a:avLst/>
                </a:prstGeom>
              </p:spPr>
            </p:pic>
          </mc:Fallback>
        </mc:AlternateContent>
        <mc:AlternateContent xmlns:mc="http://schemas.openxmlformats.org/markup-compatibility/2006">
          <mc:Choice xmlns:p14="http://schemas.microsoft.com/office/powerpoint/2010/main" Requires="p14">
            <p:contentPart p14:bwMode="auto" r:id="rId397">
              <p14:nvContentPartPr>
                <p14:cNvPr id="333870" name="Ink 333869">
                  <a:extLst>
                    <a:ext uri="{FF2B5EF4-FFF2-40B4-BE49-F238E27FC236}">
                      <a16:creationId xmlns:a16="http://schemas.microsoft.com/office/drawing/2014/main" id="{4E504760-2C0D-6EF6-0530-9D1C01987E6A}"/>
                    </a:ext>
                  </a:extLst>
                </p14:cNvPr>
                <p14:cNvContentPartPr/>
                <p14:nvPr/>
              </p14:nvContentPartPr>
              <p14:xfrm>
                <a:off x="8794638" y="1556173"/>
                <a:ext cx="134280" cy="135720"/>
              </p14:xfrm>
            </p:contentPart>
          </mc:Choice>
          <mc:Fallback>
            <p:pic>
              <p:nvPicPr>
                <p:cNvPr id="333870" name="Ink 333869">
                  <a:extLst>
                    <a:ext uri="{FF2B5EF4-FFF2-40B4-BE49-F238E27FC236}">
                      <a16:creationId xmlns:a16="http://schemas.microsoft.com/office/drawing/2014/main" id="{4E504760-2C0D-6EF6-0530-9D1C01987E6A}"/>
                    </a:ext>
                  </a:extLst>
                </p:cNvPr>
                <p:cNvPicPr/>
                <p:nvPr/>
              </p:nvPicPr>
              <p:blipFill>
                <a:blip r:embed="rId398"/>
                <a:stretch>
                  <a:fillRect/>
                </a:stretch>
              </p:blipFill>
              <p:spPr>
                <a:xfrm>
                  <a:off x="8785998" y="1547173"/>
                  <a:ext cx="15192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399">
              <p14:nvContentPartPr>
                <p14:cNvPr id="333871" name="Ink 333870">
                  <a:extLst>
                    <a:ext uri="{FF2B5EF4-FFF2-40B4-BE49-F238E27FC236}">
                      <a16:creationId xmlns:a16="http://schemas.microsoft.com/office/drawing/2014/main" id="{F32FAE59-640F-F988-50C4-4AA439BDB4FE}"/>
                    </a:ext>
                  </a:extLst>
                </p14:cNvPr>
                <p14:cNvContentPartPr/>
                <p14:nvPr/>
              </p14:nvContentPartPr>
              <p14:xfrm>
                <a:off x="7810758" y="1146853"/>
                <a:ext cx="83880" cy="138240"/>
              </p14:xfrm>
            </p:contentPart>
          </mc:Choice>
          <mc:Fallback>
            <p:pic>
              <p:nvPicPr>
                <p:cNvPr id="333871" name="Ink 333870">
                  <a:extLst>
                    <a:ext uri="{FF2B5EF4-FFF2-40B4-BE49-F238E27FC236}">
                      <a16:creationId xmlns:a16="http://schemas.microsoft.com/office/drawing/2014/main" id="{F32FAE59-640F-F988-50C4-4AA439BDB4FE}"/>
                    </a:ext>
                  </a:extLst>
                </p:cNvPr>
                <p:cNvPicPr/>
                <p:nvPr/>
              </p:nvPicPr>
              <p:blipFill>
                <a:blip r:embed="rId400"/>
                <a:stretch>
                  <a:fillRect/>
                </a:stretch>
              </p:blipFill>
              <p:spPr>
                <a:xfrm>
                  <a:off x="7801758" y="1138213"/>
                  <a:ext cx="10152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401">
              <p14:nvContentPartPr>
                <p14:cNvPr id="333872" name="Ink 333871">
                  <a:extLst>
                    <a:ext uri="{FF2B5EF4-FFF2-40B4-BE49-F238E27FC236}">
                      <a16:creationId xmlns:a16="http://schemas.microsoft.com/office/drawing/2014/main" id="{D825B5FD-F6FE-A39B-67F4-0F4FD92E5DC6}"/>
                    </a:ext>
                  </a:extLst>
                </p14:cNvPr>
                <p14:cNvContentPartPr/>
                <p14:nvPr/>
              </p14:nvContentPartPr>
              <p14:xfrm>
                <a:off x="7787718" y="1179253"/>
                <a:ext cx="196200" cy="11160"/>
              </p14:xfrm>
            </p:contentPart>
          </mc:Choice>
          <mc:Fallback>
            <p:pic>
              <p:nvPicPr>
                <p:cNvPr id="333872" name="Ink 333871">
                  <a:extLst>
                    <a:ext uri="{FF2B5EF4-FFF2-40B4-BE49-F238E27FC236}">
                      <a16:creationId xmlns:a16="http://schemas.microsoft.com/office/drawing/2014/main" id="{D825B5FD-F6FE-A39B-67F4-0F4FD92E5DC6}"/>
                    </a:ext>
                  </a:extLst>
                </p:cNvPr>
                <p:cNvPicPr/>
                <p:nvPr/>
              </p:nvPicPr>
              <p:blipFill>
                <a:blip r:embed="rId402"/>
                <a:stretch>
                  <a:fillRect/>
                </a:stretch>
              </p:blipFill>
              <p:spPr>
                <a:xfrm>
                  <a:off x="7779078" y="1170613"/>
                  <a:ext cx="21384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403">
              <p14:nvContentPartPr>
                <p14:cNvPr id="333873" name="Ink 333872">
                  <a:extLst>
                    <a:ext uri="{FF2B5EF4-FFF2-40B4-BE49-F238E27FC236}">
                      <a16:creationId xmlns:a16="http://schemas.microsoft.com/office/drawing/2014/main" id="{F32F9000-E377-344D-DF9E-8973CC9142DB}"/>
                    </a:ext>
                  </a:extLst>
                </p14:cNvPr>
                <p14:cNvContentPartPr/>
                <p14:nvPr/>
              </p14:nvContentPartPr>
              <p14:xfrm>
                <a:off x="7886358" y="1027693"/>
                <a:ext cx="115200" cy="144360"/>
              </p14:xfrm>
            </p:contentPart>
          </mc:Choice>
          <mc:Fallback>
            <p:pic>
              <p:nvPicPr>
                <p:cNvPr id="333873" name="Ink 333872">
                  <a:extLst>
                    <a:ext uri="{FF2B5EF4-FFF2-40B4-BE49-F238E27FC236}">
                      <a16:creationId xmlns:a16="http://schemas.microsoft.com/office/drawing/2014/main" id="{F32F9000-E377-344D-DF9E-8973CC9142DB}"/>
                    </a:ext>
                  </a:extLst>
                </p:cNvPr>
                <p:cNvPicPr/>
                <p:nvPr/>
              </p:nvPicPr>
              <p:blipFill>
                <a:blip r:embed="rId404"/>
                <a:stretch>
                  <a:fillRect/>
                </a:stretch>
              </p:blipFill>
              <p:spPr>
                <a:xfrm>
                  <a:off x="7877718" y="1019053"/>
                  <a:ext cx="13284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405">
              <p14:nvContentPartPr>
                <p14:cNvPr id="333874" name="Ink 333873">
                  <a:extLst>
                    <a:ext uri="{FF2B5EF4-FFF2-40B4-BE49-F238E27FC236}">
                      <a16:creationId xmlns:a16="http://schemas.microsoft.com/office/drawing/2014/main" id="{79644F68-CFF9-0B34-7FDB-E7B120DF1314}"/>
                    </a:ext>
                  </a:extLst>
                </p14:cNvPr>
                <p14:cNvContentPartPr/>
                <p14:nvPr/>
              </p14:nvContentPartPr>
              <p14:xfrm>
                <a:off x="8013438" y="902413"/>
                <a:ext cx="209520" cy="245160"/>
              </p14:xfrm>
            </p:contentPart>
          </mc:Choice>
          <mc:Fallback>
            <p:pic>
              <p:nvPicPr>
                <p:cNvPr id="333874" name="Ink 333873">
                  <a:extLst>
                    <a:ext uri="{FF2B5EF4-FFF2-40B4-BE49-F238E27FC236}">
                      <a16:creationId xmlns:a16="http://schemas.microsoft.com/office/drawing/2014/main" id="{79644F68-CFF9-0B34-7FDB-E7B120DF1314}"/>
                    </a:ext>
                  </a:extLst>
                </p:cNvPr>
                <p:cNvPicPr/>
                <p:nvPr/>
              </p:nvPicPr>
              <p:blipFill>
                <a:blip r:embed="rId406"/>
                <a:stretch>
                  <a:fillRect/>
                </a:stretch>
              </p:blipFill>
              <p:spPr>
                <a:xfrm>
                  <a:off x="8004798" y="893773"/>
                  <a:ext cx="22716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407">
              <p14:nvContentPartPr>
                <p14:cNvPr id="333875" name="Ink 333874">
                  <a:extLst>
                    <a:ext uri="{FF2B5EF4-FFF2-40B4-BE49-F238E27FC236}">
                      <a16:creationId xmlns:a16="http://schemas.microsoft.com/office/drawing/2014/main" id="{974738AB-7190-A8DB-BE6D-3A18B4E398AF}"/>
                    </a:ext>
                  </a:extLst>
                </p14:cNvPr>
                <p14:cNvContentPartPr/>
                <p14:nvPr/>
              </p14:nvContentPartPr>
              <p14:xfrm>
                <a:off x="7808958" y="1440253"/>
                <a:ext cx="155520" cy="179640"/>
              </p14:xfrm>
            </p:contentPart>
          </mc:Choice>
          <mc:Fallback>
            <p:pic>
              <p:nvPicPr>
                <p:cNvPr id="333875" name="Ink 333874">
                  <a:extLst>
                    <a:ext uri="{FF2B5EF4-FFF2-40B4-BE49-F238E27FC236}">
                      <a16:creationId xmlns:a16="http://schemas.microsoft.com/office/drawing/2014/main" id="{974738AB-7190-A8DB-BE6D-3A18B4E398AF}"/>
                    </a:ext>
                  </a:extLst>
                </p:cNvPr>
                <p:cNvPicPr/>
                <p:nvPr/>
              </p:nvPicPr>
              <p:blipFill>
                <a:blip r:embed="rId408"/>
                <a:stretch>
                  <a:fillRect/>
                </a:stretch>
              </p:blipFill>
              <p:spPr>
                <a:xfrm>
                  <a:off x="7799958" y="1431253"/>
                  <a:ext cx="1731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409">
              <p14:nvContentPartPr>
                <p14:cNvPr id="333876" name="Ink 333875">
                  <a:extLst>
                    <a:ext uri="{FF2B5EF4-FFF2-40B4-BE49-F238E27FC236}">
                      <a16:creationId xmlns:a16="http://schemas.microsoft.com/office/drawing/2014/main" id="{B40E2992-5AFC-A3AA-D4EF-B7EA22FC1A92}"/>
                    </a:ext>
                  </a:extLst>
                </p14:cNvPr>
                <p14:cNvContentPartPr/>
                <p14:nvPr/>
              </p14:nvContentPartPr>
              <p14:xfrm>
                <a:off x="8022798" y="1050373"/>
                <a:ext cx="389160" cy="380520"/>
              </p14:xfrm>
            </p:contentPart>
          </mc:Choice>
          <mc:Fallback>
            <p:pic>
              <p:nvPicPr>
                <p:cNvPr id="333876" name="Ink 333875">
                  <a:extLst>
                    <a:ext uri="{FF2B5EF4-FFF2-40B4-BE49-F238E27FC236}">
                      <a16:creationId xmlns:a16="http://schemas.microsoft.com/office/drawing/2014/main" id="{B40E2992-5AFC-A3AA-D4EF-B7EA22FC1A92}"/>
                    </a:ext>
                  </a:extLst>
                </p:cNvPr>
                <p:cNvPicPr/>
                <p:nvPr/>
              </p:nvPicPr>
              <p:blipFill>
                <a:blip r:embed="rId410"/>
                <a:stretch>
                  <a:fillRect/>
                </a:stretch>
              </p:blipFill>
              <p:spPr>
                <a:xfrm>
                  <a:off x="8014158" y="1041373"/>
                  <a:ext cx="406800" cy="398160"/>
                </a:xfrm>
                <a:prstGeom prst="rect">
                  <a:avLst/>
                </a:prstGeom>
              </p:spPr>
            </p:pic>
          </mc:Fallback>
        </mc:AlternateContent>
        <mc:AlternateContent xmlns:mc="http://schemas.openxmlformats.org/markup-compatibility/2006">
          <mc:Choice xmlns:p14="http://schemas.microsoft.com/office/powerpoint/2010/main" Requires="p14">
            <p:contentPart p14:bwMode="auto" r:id="rId411">
              <p14:nvContentPartPr>
                <p14:cNvPr id="334023" name="Ink 334022">
                  <a:extLst>
                    <a:ext uri="{FF2B5EF4-FFF2-40B4-BE49-F238E27FC236}">
                      <a16:creationId xmlns:a16="http://schemas.microsoft.com/office/drawing/2014/main" id="{A0DA43DE-E746-6D18-51BC-3D559F77F88B}"/>
                    </a:ext>
                  </a:extLst>
                </p14:cNvPr>
                <p14:cNvContentPartPr/>
                <p14:nvPr/>
              </p14:nvContentPartPr>
              <p14:xfrm>
                <a:off x="8936478" y="1400732"/>
                <a:ext cx="87120" cy="128880"/>
              </p14:xfrm>
            </p:contentPart>
          </mc:Choice>
          <mc:Fallback>
            <p:pic>
              <p:nvPicPr>
                <p:cNvPr id="334023" name="Ink 334022">
                  <a:extLst>
                    <a:ext uri="{FF2B5EF4-FFF2-40B4-BE49-F238E27FC236}">
                      <a16:creationId xmlns:a16="http://schemas.microsoft.com/office/drawing/2014/main" id="{A0DA43DE-E746-6D18-51BC-3D559F77F88B}"/>
                    </a:ext>
                  </a:extLst>
                </p:cNvPr>
                <p:cNvPicPr/>
                <p:nvPr/>
              </p:nvPicPr>
              <p:blipFill>
                <a:blip r:embed="rId412"/>
                <a:stretch>
                  <a:fillRect/>
                </a:stretch>
              </p:blipFill>
              <p:spPr>
                <a:xfrm>
                  <a:off x="8927838" y="1391732"/>
                  <a:ext cx="104760" cy="146520"/>
                </a:xfrm>
                <a:prstGeom prst="rect">
                  <a:avLst/>
                </a:prstGeom>
              </p:spPr>
            </p:pic>
          </mc:Fallback>
        </mc:AlternateContent>
      </p:grpSp>
      <p:grpSp>
        <p:nvGrpSpPr>
          <p:cNvPr id="334070" name="Group 334069">
            <a:extLst>
              <a:ext uri="{FF2B5EF4-FFF2-40B4-BE49-F238E27FC236}">
                <a16:creationId xmlns:a16="http://schemas.microsoft.com/office/drawing/2014/main" id="{A38F0794-5B4C-038C-5FA8-3032242B8215}"/>
              </a:ext>
            </a:extLst>
          </p:cNvPr>
          <p:cNvGrpSpPr/>
          <p:nvPr/>
        </p:nvGrpSpPr>
        <p:grpSpPr>
          <a:xfrm>
            <a:off x="6033438" y="570212"/>
            <a:ext cx="3140280" cy="1726560"/>
            <a:chOff x="6033438" y="570212"/>
            <a:chExt cx="3140280" cy="1726560"/>
          </a:xfrm>
        </p:grpSpPr>
        <mc:AlternateContent xmlns:mc="http://schemas.openxmlformats.org/markup-compatibility/2006">
          <mc:Choice xmlns:p14="http://schemas.microsoft.com/office/powerpoint/2010/main" Requires="p14">
            <p:contentPart p14:bwMode="auto" r:id="rId413">
              <p14:nvContentPartPr>
                <p14:cNvPr id="334025" name="Ink 334024">
                  <a:extLst>
                    <a:ext uri="{FF2B5EF4-FFF2-40B4-BE49-F238E27FC236}">
                      <a16:creationId xmlns:a16="http://schemas.microsoft.com/office/drawing/2014/main" id="{7940681D-9981-E622-9B87-8E099B96B1A4}"/>
                    </a:ext>
                  </a:extLst>
                </p14:cNvPr>
                <p14:cNvContentPartPr/>
                <p14:nvPr/>
              </p14:nvContentPartPr>
              <p14:xfrm>
                <a:off x="8034318" y="570212"/>
                <a:ext cx="1056960" cy="1162080"/>
              </p14:xfrm>
            </p:contentPart>
          </mc:Choice>
          <mc:Fallback>
            <p:pic>
              <p:nvPicPr>
                <p:cNvPr id="334025" name="Ink 334024">
                  <a:extLst>
                    <a:ext uri="{FF2B5EF4-FFF2-40B4-BE49-F238E27FC236}">
                      <a16:creationId xmlns:a16="http://schemas.microsoft.com/office/drawing/2014/main" id="{7940681D-9981-E622-9B87-8E099B96B1A4}"/>
                    </a:ext>
                  </a:extLst>
                </p:cNvPr>
                <p:cNvPicPr/>
                <p:nvPr/>
              </p:nvPicPr>
              <p:blipFill>
                <a:blip r:embed="rId414"/>
                <a:stretch>
                  <a:fillRect/>
                </a:stretch>
              </p:blipFill>
              <p:spPr>
                <a:xfrm>
                  <a:off x="8025318" y="561572"/>
                  <a:ext cx="1074600" cy="1179720"/>
                </a:xfrm>
                <a:prstGeom prst="rect">
                  <a:avLst/>
                </a:prstGeom>
              </p:spPr>
            </p:pic>
          </mc:Fallback>
        </mc:AlternateContent>
        <mc:AlternateContent xmlns:mc="http://schemas.openxmlformats.org/markup-compatibility/2006">
          <mc:Choice xmlns:p14="http://schemas.microsoft.com/office/powerpoint/2010/main" Requires="p14">
            <p:contentPart p14:bwMode="auto" r:id="rId415">
              <p14:nvContentPartPr>
                <p14:cNvPr id="334026" name="Ink 334025">
                  <a:extLst>
                    <a:ext uri="{FF2B5EF4-FFF2-40B4-BE49-F238E27FC236}">
                      <a16:creationId xmlns:a16="http://schemas.microsoft.com/office/drawing/2014/main" id="{40CE316D-0B50-85C3-97B0-F89A5BF11801}"/>
                    </a:ext>
                  </a:extLst>
                </p14:cNvPr>
                <p14:cNvContentPartPr/>
                <p14:nvPr/>
              </p14:nvContentPartPr>
              <p14:xfrm>
                <a:off x="9034038" y="1689092"/>
                <a:ext cx="139680" cy="72720"/>
              </p14:xfrm>
            </p:contentPart>
          </mc:Choice>
          <mc:Fallback>
            <p:pic>
              <p:nvPicPr>
                <p:cNvPr id="334026" name="Ink 334025">
                  <a:extLst>
                    <a:ext uri="{FF2B5EF4-FFF2-40B4-BE49-F238E27FC236}">
                      <a16:creationId xmlns:a16="http://schemas.microsoft.com/office/drawing/2014/main" id="{40CE316D-0B50-85C3-97B0-F89A5BF11801}"/>
                    </a:ext>
                  </a:extLst>
                </p:cNvPr>
                <p:cNvPicPr/>
                <p:nvPr/>
              </p:nvPicPr>
              <p:blipFill>
                <a:blip r:embed="rId416"/>
                <a:stretch>
                  <a:fillRect/>
                </a:stretch>
              </p:blipFill>
              <p:spPr>
                <a:xfrm>
                  <a:off x="9025038" y="1680092"/>
                  <a:ext cx="15732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417">
              <p14:nvContentPartPr>
                <p14:cNvPr id="334028" name="Ink 334027">
                  <a:extLst>
                    <a:ext uri="{FF2B5EF4-FFF2-40B4-BE49-F238E27FC236}">
                      <a16:creationId xmlns:a16="http://schemas.microsoft.com/office/drawing/2014/main" id="{567A9153-36E5-E47B-76A6-CC05C0BCF4DB}"/>
                    </a:ext>
                  </a:extLst>
                </p14:cNvPr>
                <p14:cNvContentPartPr/>
                <p14:nvPr/>
              </p14:nvContentPartPr>
              <p14:xfrm>
                <a:off x="7594038" y="622412"/>
                <a:ext cx="473760" cy="203400"/>
              </p14:xfrm>
            </p:contentPart>
          </mc:Choice>
          <mc:Fallback>
            <p:pic>
              <p:nvPicPr>
                <p:cNvPr id="334028" name="Ink 334027">
                  <a:extLst>
                    <a:ext uri="{FF2B5EF4-FFF2-40B4-BE49-F238E27FC236}">
                      <a16:creationId xmlns:a16="http://schemas.microsoft.com/office/drawing/2014/main" id="{567A9153-36E5-E47B-76A6-CC05C0BCF4DB}"/>
                    </a:ext>
                  </a:extLst>
                </p:cNvPr>
                <p:cNvPicPr/>
                <p:nvPr/>
              </p:nvPicPr>
              <p:blipFill>
                <a:blip r:embed="rId418"/>
                <a:stretch>
                  <a:fillRect/>
                </a:stretch>
              </p:blipFill>
              <p:spPr>
                <a:xfrm>
                  <a:off x="7585038" y="613412"/>
                  <a:ext cx="49140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419">
              <p14:nvContentPartPr>
                <p14:cNvPr id="334030" name="Ink 334029">
                  <a:extLst>
                    <a:ext uri="{FF2B5EF4-FFF2-40B4-BE49-F238E27FC236}">
                      <a16:creationId xmlns:a16="http://schemas.microsoft.com/office/drawing/2014/main" id="{5A6276C5-B093-EB9F-E70F-34CD416DE032}"/>
                    </a:ext>
                  </a:extLst>
                </p14:cNvPr>
                <p14:cNvContentPartPr/>
                <p14:nvPr/>
              </p14:nvContentPartPr>
              <p14:xfrm>
                <a:off x="6076278" y="1048292"/>
                <a:ext cx="41760" cy="151200"/>
              </p14:xfrm>
            </p:contentPart>
          </mc:Choice>
          <mc:Fallback>
            <p:pic>
              <p:nvPicPr>
                <p:cNvPr id="334030" name="Ink 334029">
                  <a:extLst>
                    <a:ext uri="{FF2B5EF4-FFF2-40B4-BE49-F238E27FC236}">
                      <a16:creationId xmlns:a16="http://schemas.microsoft.com/office/drawing/2014/main" id="{5A6276C5-B093-EB9F-E70F-34CD416DE032}"/>
                    </a:ext>
                  </a:extLst>
                </p:cNvPr>
                <p:cNvPicPr/>
                <p:nvPr/>
              </p:nvPicPr>
              <p:blipFill>
                <a:blip r:embed="rId420"/>
                <a:stretch>
                  <a:fillRect/>
                </a:stretch>
              </p:blipFill>
              <p:spPr>
                <a:xfrm>
                  <a:off x="6067638" y="1039292"/>
                  <a:ext cx="5940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421">
              <p14:nvContentPartPr>
                <p14:cNvPr id="334031" name="Ink 334030">
                  <a:extLst>
                    <a:ext uri="{FF2B5EF4-FFF2-40B4-BE49-F238E27FC236}">
                      <a16:creationId xmlns:a16="http://schemas.microsoft.com/office/drawing/2014/main" id="{CF6752DD-3C99-87C8-B10D-0553F200926E}"/>
                    </a:ext>
                  </a:extLst>
                </p14:cNvPr>
                <p14:cNvContentPartPr/>
                <p14:nvPr/>
              </p14:nvContentPartPr>
              <p14:xfrm>
                <a:off x="6033438" y="1077452"/>
                <a:ext cx="169920" cy="42480"/>
              </p14:xfrm>
            </p:contentPart>
          </mc:Choice>
          <mc:Fallback>
            <p:pic>
              <p:nvPicPr>
                <p:cNvPr id="334031" name="Ink 334030">
                  <a:extLst>
                    <a:ext uri="{FF2B5EF4-FFF2-40B4-BE49-F238E27FC236}">
                      <a16:creationId xmlns:a16="http://schemas.microsoft.com/office/drawing/2014/main" id="{CF6752DD-3C99-87C8-B10D-0553F200926E}"/>
                    </a:ext>
                  </a:extLst>
                </p:cNvPr>
                <p:cNvPicPr/>
                <p:nvPr/>
              </p:nvPicPr>
              <p:blipFill>
                <a:blip r:embed="rId422"/>
                <a:stretch>
                  <a:fillRect/>
                </a:stretch>
              </p:blipFill>
              <p:spPr>
                <a:xfrm>
                  <a:off x="6024798" y="1068452"/>
                  <a:ext cx="18756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423">
              <p14:nvContentPartPr>
                <p14:cNvPr id="334032" name="Ink 334031">
                  <a:extLst>
                    <a:ext uri="{FF2B5EF4-FFF2-40B4-BE49-F238E27FC236}">
                      <a16:creationId xmlns:a16="http://schemas.microsoft.com/office/drawing/2014/main" id="{C53268B7-7A7A-B013-6FC7-F49B8DA2C6CD}"/>
                    </a:ext>
                  </a:extLst>
                </p14:cNvPr>
                <p14:cNvContentPartPr/>
                <p14:nvPr/>
              </p14:nvContentPartPr>
              <p14:xfrm>
                <a:off x="6130638" y="960452"/>
                <a:ext cx="126360" cy="145080"/>
              </p14:xfrm>
            </p:contentPart>
          </mc:Choice>
          <mc:Fallback>
            <p:pic>
              <p:nvPicPr>
                <p:cNvPr id="334032" name="Ink 334031">
                  <a:extLst>
                    <a:ext uri="{FF2B5EF4-FFF2-40B4-BE49-F238E27FC236}">
                      <a16:creationId xmlns:a16="http://schemas.microsoft.com/office/drawing/2014/main" id="{C53268B7-7A7A-B013-6FC7-F49B8DA2C6CD}"/>
                    </a:ext>
                  </a:extLst>
                </p:cNvPr>
                <p:cNvPicPr/>
                <p:nvPr/>
              </p:nvPicPr>
              <p:blipFill>
                <a:blip r:embed="rId424"/>
                <a:stretch>
                  <a:fillRect/>
                </a:stretch>
              </p:blipFill>
              <p:spPr>
                <a:xfrm>
                  <a:off x="6121638" y="951452"/>
                  <a:ext cx="1440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425">
              <p14:nvContentPartPr>
                <p14:cNvPr id="334033" name="Ink 334032">
                  <a:extLst>
                    <a:ext uri="{FF2B5EF4-FFF2-40B4-BE49-F238E27FC236}">
                      <a16:creationId xmlns:a16="http://schemas.microsoft.com/office/drawing/2014/main" id="{38F2E0EE-3BA6-0C05-AB6B-681FCD044E53}"/>
                    </a:ext>
                  </a:extLst>
                </p14:cNvPr>
                <p14:cNvContentPartPr/>
                <p14:nvPr/>
              </p14:nvContentPartPr>
              <p14:xfrm>
                <a:off x="6308478" y="992132"/>
                <a:ext cx="118800" cy="83160"/>
              </p14:xfrm>
            </p:contentPart>
          </mc:Choice>
          <mc:Fallback>
            <p:pic>
              <p:nvPicPr>
                <p:cNvPr id="334033" name="Ink 334032">
                  <a:extLst>
                    <a:ext uri="{FF2B5EF4-FFF2-40B4-BE49-F238E27FC236}">
                      <a16:creationId xmlns:a16="http://schemas.microsoft.com/office/drawing/2014/main" id="{38F2E0EE-3BA6-0C05-AB6B-681FCD044E53}"/>
                    </a:ext>
                  </a:extLst>
                </p:cNvPr>
                <p:cNvPicPr/>
                <p:nvPr/>
              </p:nvPicPr>
              <p:blipFill>
                <a:blip r:embed="rId426"/>
                <a:stretch>
                  <a:fillRect/>
                </a:stretch>
              </p:blipFill>
              <p:spPr>
                <a:xfrm>
                  <a:off x="6299838" y="983132"/>
                  <a:ext cx="1364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427">
              <p14:nvContentPartPr>
                <p14:cNvPr id="334034" name="Ink 334033">
                  <a:extLst>
                    <a:ext uri="{FF2B5EF4-FFF2-40B4-BE49-F238E27FC236}">
                      <a16:creationId xmlns:a16="http://schemas.microsoft.com/office/drawing/2014/main" id="{DB1895E9-8E6B-4C2E-405F-2B06CEFE7999}"/>
                    </a:ext>
                  </a:extLst>
                </p14:cNvPr>
                <p14:cNvContentPartPr/>
                <p14:nvPr/>
              </p14:nvContentPartPr>
              <p14:xfrm>
                <a:off x="6502518" y="887012"/>
                <a:ext cx="144000" cy="98640"/>
              </p14:xfrm>
            </p:contentPart>
          </mc:Choice>
          <mc:Fallback>
            <p:pic>
              <p:nvPicPr>
                <p:cNvPr id="334034" name="Ink 334033">
                  <a:extLst>
                    <a:ext uri="{FF2B5EF4-FFF2-40B4-BE49-F238E27FC236}">
                      <a16:creationId xmlns:a16="http://schemas.microsoft.com/office/drawing/2014/main" id="{DB1895E9-8E6B-4C2E-405F-2B06CEFE7999}"/>
                    </a:ext>
                  </a:extLst>
                </p:cNvPr>
                <p:cNvPicPr/>
                <p:nvPr/>
              </p:nvPicPr>
              <p:blipFill>
                <a:blip r:embed="rId428"/>
                <a:stretch>
                  <a:fillRect/>
                </a:stretch>
              </p:blipFill>
              <p:spPr>
                <a:xfrm>
                  <a:off x="6493878" y="878012"/>
                  <a:ext cx="16164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429">
              <p14:nvContentPartPr>
                <p14:cNvPr id="334035" name="Ink 334034">
                  <a:extLst>
                    <a:ext uri="{FF2B5EF4-FFF2-40B4-BE49-F238E27FC236}">
                      <a16:creationId xmlns:a16="http://schemas.microsoft.com/office/drawing/2014/main" id="{3ADBDD8A-28AD-0840-07B7-69034619D422}"/>
                    </a:ext>
                  </a:extLst>
                </p14:cNvPr>
                <p14:cNvContentPartPr/>
                <p14:nvPr/>
              </p14:nvContentPartPr>
              <p14:xfrm>
                <a:off x="6106158" y="1374452"/>
                <a:ext cx="78480" cy="127440"/>
              </p14:xfrm>
            </p:contentPart>
          </mc:Choice>
          <mc:Fallback>
            <p:pic>
              <p:nvPicPr>
                <p:cNvPr id="334035" name="Ink 334034">
                  <a:extLst>
                    <a:ext uri="{FF2B5EF4-FFF2-40B4-BE49-F238E27FC236}">
                      <a16:creationId xmlns:a16="http://schemas.microsoft.com/office/drawing/2014/main" id="{3ADBDD8A-28AD-0840-07B7-69034619D422}"/>
                    </a:ext>
                  </a:extLst>
                </p:cNvPr>
                <p:cNvPicPr/>
                <p:nvPr/>
              </p:nvPicPr>
              <p:blipFill>
                <a:blip r:embed="rId430"/>
                <a:stretch>
                  <a:fillRect/>
                </a:stretch>
              </p:blipFill>
              <p:spPr>
                <a:xfrm>
                  <a:off x="6097518" y="1365812"/>
                  <a:ext cx="9612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431">
              <p14:nvContentPartPr>
                <p14:cNvPr id="334036" name="Ink 334035">
                  <a:extLst>
                    <a:ext uri="{FF2B5EF4-FFF2-40B4-BE49-F238E27FC236}">
                      <a16:creationId xmlns:a16="http://schemas.microsoft.com/office/drawing/2014/main" id="{BC506FB4-B8F3-5D77-14F2-A66481198849}"/>
                    </a:ext>
                  </a:extLst>
                </p14:cNvPr>
                <p14:cNvContentPartPr/>
                <p14:nvPr/>
              </p14:nvContentPartPr>
              <p14:xfrm>
                <a:off x="6123078" y="1410812"/>
                <a:ext cx="120600" cy="56520"/>
              </p14:xfrm>
            </p:contentPart>
          </mc:Choice>
          <mc:Fallback>
            <p:pic>
              <p:nvPicPr>
                <p:cNvPr id="334036" name="Ink 334035">
                  <a:extLst>
                    <a:ext uri="{FF2B5EF4-FFF2-40B4-BE49-F238E27FC236}">
                      <a16:creationId xmlns:a16="http://schemas.microsoft.com/office/drawing/2014/main" id="{BC506FB4-B8F3-5D77-14F2-A66481198849}"/>
                    </a:ext>
                  </a:extLst>
                </p:cNvPr>
                <p:cNvPicPr/>
                <p:nvPr/>
              </p:nvPicPr>
              <p:blipFill>
                <a:blip r:embed="rId432"/>
                <a:stretch>
                  <a:fillRect/>
                </a:stretch>
              </p:blipFill>
              <p:spPr>
                <a:xfrm>
                  <a:off x="6114438" y="1401812"/>
                  <a:ext cx="13824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433">
              <p14:nvContentPartPr>
                <p14:cNvPr id="334037" name="Ink 334036">
                  <a:extLst>
                    <a:ext uri="{FF2B5EF4-FFF2-40B4-BE49-F238E27FC236}">
                      <a16:creationId xmlns:a16="http://schemas.microsoft.com/office/drawing/2014/main" id="{71725E16-DF15-68A1-C6B5-AFF07751A93F}"/>
                    </a:ext>
                  </a:extLst>
                </p14:cNvPr>
                <p14:cNvContentPartPr/>
                <p14:nvPr/>
              </p14:nvContentPartPr>
              <p14:xfrm>
                <a:off x="6212358" y="1297772"/>
                <a:ext cx="105840" cy="129960"/>
              </p14:xfrm>
            </p:contentPart>
          </mc:Choice>
          <mc:Fallback>
            <p:pic>
              <p:nvPicPr>
                <p:cNvPr id="334037" name="Ink 334036">
                  <a:extLst>
                    <a:ext uri="{FF2B5EF4-FFF2-40B4-BE49-F238E27FC236}">
                      <a16:creationId xmlns:a16="http://schemas.microsoft.com/office/drawing/2014/main" id="{71725E16-DF15-68A1-C6B5-AFF07751A93F}"/>
                    </a:ext>
                  </a:extLst>
                </p:cNvPr>
                <p:cNvPicPr/>
                <p:nvPr/>
              </p:nvPicPr>
              <p:blipFill>
                <a:blip r:embed="rId434"/>
                <a:stretch>
                  <a:fillRect/>
                </a:stretch>
              </p:blipFill>
              <p:spPr>
                <a:xfrm>
                  <a:off x="6203358" y="1288772"/>
                  <a:ext cx="12348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435">
              <p14:nvContentPartPr>
                <p14:cNvPr id="334038" name="Ink 334037">
                  <a:extLst>
                    <a:ext uri="{FF2B5EF4-FFF2-40B4-BE49-F238E27FC236}">
                      <a16:creationId xmlns:a16="http://schemas.microsoft.com/office/drawing/2014/main" id="{37058904-5D07-786F-3DC2-EA8CAD15C362}"/>
                    </a:ext>
                  </a:extLst>
                </p14:cNvPr>
                <p14:cNvContentPartPr/>
                <p14:nvPr/>
              </p14:nvContentPartPr>
              <p14:xfrm>
                <a:off x="6390198" y="1300292"/>
                <a:ext cx="72000" cy="63360"/>
              </p14:xfrm>
            </p:contentPart>
          </mc:Choice>
          <mc:Fallback>
            <p:pic>
              <p:nvPicPr>
                <p:cNvPr id="334038" name="Ink 334037">
                  <a:extLst>
                    <a:ext uri="{FF2B5EF4-FFF2-40B4-BE49-F238E27FC236}">
                      <a16:creationId xmlns:a16="http://schemas.microsoft.com/office/drawing/2014/main" id="{37058904-5D07-786F-3DC2-EA8CAD15C362}"/>
                    </a:ext>
                  </a:extLst>
                </p:cNvPr>
                <p:cNvPicPr/>
                <p:nvPr/>
              </p:nvPicPr>
              <p:blipFill>
                <a:blip r:embed="rId436"/>
                <a:stretch>
                  <a:fillRect/>
                </a:stretch>
              </p:blipFill>
              <p:spPr>
                <a:xfrm>
                  <a:off x="6381198" y="1291292"/>
                  <a:ext cx="8964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437">
              <p14:nvContentPartPr>
                <p14:cNvPr id="334039" name="Ink 334038">
                  <a:extLst>
                    <a:ext uri="{FF2B5EF4-FFF2-40B4-BE49-F238E27FC236}">
                      <a16:creationId xmlns:a16="http://schemas.microsoft.com/office/drawing/2014/main" id="{5E5335F9-3D8B-CF79-C668-2DCF66D4204B}"/>
                    </a:ext>
                  </a:extLst>
                </p14:cNvPr>
                <p14:cNvContentPartPr/>
                <p14:nvPr/>
              </p14:nvContentPartPr>
              <p14:xfrm>
                <a:off x="6467958" y="1163492"/>
                <a:ext cx="101520" cy="156960"/>
              </p14:xfrm>
            </p:contentPart>
          </mc:Choice>
          <mc:Fallback>
            <p:pic>
              <p:nvPicPr>
                <p:cNvPr id="334039" name="Ink 334038">
                  <a:extLst>
                    <a:ext uri="{FF2B5EF4-FFF2-40B4-BE49-F238E27FC236}">
                      <a16:creationId xmlns:a16="http://schemas.microsoft.com/office/drawing/2014/main" id="{5E5335F9-3D8B-CF79-C668-2DCF66D4204B}"/>
                    </a:ext>
                  </a:extLst>
                </p:cNvPr>
                <p:cNvPicPr/>
                <p:nvPr/>
              </p:nvPicPr>
              <p:blipFill>
                <a:blip r:embed="rId438"/>
                <a:stretch>
                  <a:fillRect/>
                </a:stretch>
              </p:blipFill>
              <p:spPr>
                <a:xfrm>
                  <a:off x="6459318" y="1154852"/>
                  <a:ext cx="11916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439">
              <p14:nvContentPartPr>
                <p14:cNvPr id="334040" name="Ink 334039">
                  <a:extLst>
                    <a:ext uri="{FF2B5EF4-FFF2-40B4-BE49-F238E27FC236}">
                      <a16:creationId xmlns:a16="http://schemas.microsoft.com/office/drawing/2014/main" id="{9534A4CB-94B9-4DE9-E981-A7599ACC0771}"/>
                    </a:ext>
                  </a:extLst>
                </p14:cNvPr>
                <p14:cNvContentPartPr/>
                <p14:nvPr/>
              </p14:nvContentPartPr>
              <p14:xfrm>
                <a:off x="6559758" y="1207412"/>
                <a:ext cx="88200" cy="111600"/>
              </p14:xfrm>
            </p:contentPart>
          </mc:Choice>
          <mc:Fallback>
            <p:pic>
              <p:nvPicPr>
                <p:cNvPr id="334040" name="Ink 334039">
                  <a:extLst>
                    <a:ext uri="{FF2B5EF4-FFF2-40B4-BE49-F238E27FC236}">
                      <a16:creationId xmlns:a16="http://schemas.microsoft.com/office/drawing/2014/main" id="{9534A4CB-94B9-4DE9-E981-A7599ACC0771}"/>
                    </a:ext>
                  </a:extLst>
                </p:cNvPr>
                <p:cNvPicPr/>
                <p:nvPr/>
              </p:nvPicPr>
              <p:blipFill>
                <a:blip r:embed="rId440"/>
                <a:stretch>
                  <a:fillRect/>
                </a:stretch>
              </p:blipFill>
              <p:spPr>
                <a:xfrm>
                  <a:off x="6550758" y="1198412"/>
                  <a:ext cx="10584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441">
              <p14:nvContentPartPr>
                <p14:cNvPr id="334041" name="Ink 334040">
                  <a:extLst>
                    <a:ext uri="{FF2B5EF4-FFF2-40B4-BE49-F238E27FC236}">
                      <a16:creationId xmlns:a16="http://schemas.microsoft.com/office/drawing/2014/main" id="{6633A436-64BD-F75E-1624-DC1034C982F7}"/>
                    </a:ext>
                  </a:extLst>
                </p14:cNvPr>
                <p14:cNvContentPartPr/>
                <p14:nvPr/>
              </p14:nvContentPartPr>
              <p14:xfrm>
                <a:off x="6703038" y="1146212"/>
                <a:ext cx="72360" cy="55440"/>
              </p14:xfrm>
            </p:contentPart>
          </mc:Choice>
          <mc:Fallback>
            <p:pic>
              <p:nvPicPr>
                <p:cNvPr id="334041" name="Ink 334040">
                  <a:extLst>
                    <a:ext uri="{FF2B5EF4-FFF2-40B4-BE49-F238E27FC236}">
                      <a16:creationId xmlns:a16="http://schemas.microsoft.com/office/drawing/2014/main" id="{6633A436-64BD-F75E-1624-DC1034C982F7}"/>
                    </a:ext>
                  </a:extLst>
                </p:cNvPr>
                <p:cNvPicPr/>
                <p:nvPr/>
              </p:nvPicPr>
              <p:blipFill>
                <a:blip r:embed="rId442"/>
                <a:stretch>
                  <a:fillRect/>
                </a:stretch>
              </p:blipFill>
              <p:spPr>
                <a:xfrm>
                  <a:off x="6694038" y="1137212"/>
                  <a:ext cx="9000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443">
              <p14:nvContentPartPr>
                <p14:cNvPr id="334042" name="Ink 334041">
                  <a:extLst>
                    <a:ext uri="{FF2B5EF4-FFF2-40B4-BE49-F238E27FC236}">
                      <a16:creationId xmlns:a16="http://schemas.microsoft.com/office/drawing/2014/main" id="{73B261DC-D6A0-D1CD-9660-DDC490B9AF64}"/>
                    </a:ext>
                  </a:extLst>
                </p14:cNvPr>
                <p14:cNvContentPartPr/>
                <p14:nvPr/>
              </p14:nvContentPartPr>
              <p14:xfrm>
                <a:off x="6859278" y="1044692"/>
                <a:ext cx="20160" cy="89640"/>
              </p14:xfrm>
            </p:contentPart>
          </mc:Choice>
          <mc:Fallback>
            <p:pic>
              <p:nvPicPr>
                <p:cNvPr id="334042" name="Ink 334041">
                  <a:extLst>
                    <a:ext uri="{FF2B5EF4-FFF2-40B4-BE49-F238E27FC236}">
                      <a16:creationId xmlns:a16="http://schemas.microsoft.com/office/drawing/2014/main" id="{73B261DC-D6A0-D1CD-9660-DDC490B9AF64}"/>
                    </a:ext>
                  </a:extLst>
                </p:cNvPr>
                <p:cNvPicPr/>
                <p:nvPr/>
              </p:nvPicPr>
              <p:blipFill>
                <a:blip r:embed="rId444"/>
                <a:stretch>
                  <a:fillRect/>
                </a:stretch>
              </p:blipFill>
              <p:spPr>
                <a:xfrm>
                  <a:off x="6850278" y="1035692"/>
                  <a:ext cx="3780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445">
              <p14:nvContentPartPr>
                <p14:cNvPr id="334043" name="Ink 334042">
                  <a:extLst>
                    <a:ext uri="{FF2B5EF4-FFF2-40B4-BE49-F238E27FC236}">
                      <a16:creationId xmlns:a16="http://schemas.microsoft.com/office/drawing/2014/main" id="{A5C5DB29-6620-EE71-42AE-F7F552922EA7}"/>
                    </a:ext>
                  </a:extLst>
                </p14:cNvPr>
                <p14:cNvContentPartPr/>
                <p14:nvPr/>
              </p14:nvContentPartPr>
              <p14:xfrm>
                <a:off x="6850998" y="1064492"/>
                <a:ext cx="85320" cy="16560"/>
              </p14:xfrm>
            </p:contentPart>
          </mc:Choice>
          <mc:Fallback>
            <p:pic>
              <p:nvPicPr>
                <p:cNvPr id="334043" name="Ink 334042">
                  <a:extLst>
                    <a:ext uri="{FF2B5EF4-FFF2-40B4-BE49-F238E27FC236}">
                      <a16:creationId xmlns:a16="http://schemas.microsoft.com/office/drawing/2014/main" id="{A5C5DB29-6620-EE71-42AE-F7F552922EA7}"/>
                    </a:ext>
                  </a:extLst>
                </p:cNvPr>
                <p:cNvPicPr/>
                <p:nvPr/>
              </p:nvPicPr>
              <p:blipFill>
                <a:blip r:embed="rId446"/>
                <a:stretch>
                  <a:fillRect/>
                </a:stretch>
              </p:blipFill>
              <p:spPr>
                <a:xfrm>
                  <a:off x="6842358" y="1055852"/>
                  <a:ext cx="10296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447">
              <p14:nvContentPartPr>
                <p14:cNvPr id="334044" name="Ink 334043">
                  <a:extLst>
                    <a:ext uri="{FF2B5EF4-FFF2-40B4-BE49-F238E27FC236}">
                      <a16:creationId xmlns:a16="http://schemas.microsoft.com/office/drawing/2014/main" id="{0661C8C4-C03C-AF18-1AAC-52C350B2EDEE}"/>
                    </a:ext>
                  </a:extLst>
                </p14:cNvPr>
                <p14:cNvContentPartPr/>
                <p14:nvPr/>
              </p14:nvContentPartPr>
              <p14:xfrm>
                <a:off x="6924078" y="959732"/>
                <a:ext cx="46440" cy="111960"/>
              </p14:xfrm>
            </p:contentPart>
          </mc:Choice>
          <mc:Fallback>
            <p:pic>
              <p:nvPicPr>
                <p:cNvPr id="334044" name="Ink 334043">
                  <a:extLst>
                    <a:ext uri="{FF2B5EF4-FFF2-40B4-BE49-F238E27FC236}">
                      <a16:creationId xmlns:a16="http://schemas.microsoft.com/office/drawing/2014/main" id="{0661C8C4-C03C-AF18-1AAC-52C350B2EDEE}"/>
                    </a:ext>
                  </a:extLst>
                </p:cNvPr>
                <p:cNvPicPr/>
                <p:nvPr/>
              </p:nvPicPr>
              <p:blipFill>
                <a:blip r:embed="rId448"/>
                <a:stretch>
                  <a:fillRect/>
                </a:stretch>
              </p:blipFill>
              <p:spPr>
                <a:xfrm>
                  <a:off x="6915078" y="951092"/>
                  <a:ext cx="6408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449">
              <p14:nvContentPartPr>
                <p14:cNvPr id="334045" name="Ink 334044">
                  <a:extLst>
                    <a:ext uri="{FF2B5EF4-FFF2-40B4-BE49-F238E27FC236}">
                      <a16:creationId xmlns:a16="http://schemas.microsoft.com/office/drawing/2014/main" id="{884F4AED-A0F3-E461-3956-095F26377626}"/>
                    </a:ext>
                  </a:extLst>
                </p14:cNvPr>
                <p14:cNvContentPartPr/>
                <p14:nvPr/>
              </p14:nvContentPartPr>
              <p14:xfrm>
                <a:off x="6999318" y="927332"/>
                <a:ext cx="81360" cy="96480"/>
              </p14:xfrm>
            </p:contentPart>
          </mc:Choice>
          <mc:Fallback>
            <p:pic>
              <p:nvPicPr>
                <p:cNvPr id="334045" name="Ink 334044">
                  <a:extLst>
                    <a:ext uri="{FF2B5EF4-FFF2-40B4-BE49-F238E27FC236}">
                      <a16:creationId xmlns:a16="http://schemas.microsoft.com/office/drawing/2014/main" id="{884F4AED-A0F3-E461-3956-095F26377626}"/>
                    </a:ext>
                  </a:extLst>
                </p:cNvPr>
                <p:cNvPicPr/>
                <p:nvPr/>
              </p:nvPicPr>
              <p:blipFill>
                <a:blip r:embed="rId450"/>
                <a:stretch>
                  <a:fillRect/>
                </a:stretch>
              </p:blipFill>
              <p:spPr>
                <a:xfrm>
                  <a:off x="6990678" y="918332"/>
                  <a:ext cx="9900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451">
              <p14:nvContentPartPr>
                <p14:cNvPr id="334046" name="Ink 334045">
                  <a:extLst>
                    <a:ext uri="{FF2B5EF4-FFF2-40B4-BE49-F238E27FC236}">
                      <a16:creationId xmlns:a16="http://schemas.microsoft.com/office/drawing/2014/main" id="{84600485-2FB8-6173-00B6-0C958519E230}"/>
                    </a:ext>
                  </a:extLst>
                </p14:cNvPr>
                <p14:cNvContentPartPr/>
                <p14:nvPr/>
              </p14:nvContentPartPr>
              <p14:xfrm>
                <a:off x="6980238" y="919772"/>
                <a:ext cx="179640" cy="160560"/>
              </p14:xfrm>
            </p:contentPart>
          </mc:Choice>
          <mc:Fallback>
            <p:pic>
              <p:nvPicPr>
                <p:cNvPr id="334046" name="Ink 334045">
                  <a:extLst>
                    <a:ext uri="{FF2B5EF4-FFF2-40B4-BE49-F238E27FC236}">
                      <a16:creationId xmlns:a16="http://schemas.microsoft.com/office/drawing/2014/main" id="{84600485-2FB8-6173-00B6-0C958519E230}"/>
                    </a:ext>
                  </a:extLst>
                </p:cNvPr>
                <p:cNvPicPr/>
                <p:nvPr/>
              </p:nvPicPr>
              <p:blipFill>
                <a:blip r:embed="rId452"/>
                <a:stretch>
                  <a:fillRect/>
                </a:stretch>
              </p:blipFill>
              <p:spPr>
                <a:xfrm>
                  <a:off x="6971238" y="911132"/>
                  <a:ext cx="19728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453">
              <p14:nvContentPartPr>
                <p14:cNvPr id="334048" name="Ink 334047">
                  <a:extLst>
                    <a:ext uri="{FF2B5EF4-FFF2-40B4-BE49-F238E27FC236}">
                      <a16:creationId xmlns:a16="http://schemas.microsoft.com/office/drawing/2014/main" id="{EC2AE9E5-6F9C-A706-EA82-ABE1E8F26F01}"/>
                    </a:ext>
                  </a:extLst>
                </p14:cNvPr>
                <p14:cNvContentPartPr/>
                <p14:nvPr/>
              </p14:nvContentPartPr>
              <p14:xfrm>
                <a:off x="6313158" y="1687292"/>
                <a:ext cx="138240" cy="119160"/>
              </p14:xfrm>
            </p:contentPart>
          </mc:Choice>
          <mc:Fallback>
            <p:pic>
              <p:nvPicPr>
                <p:cNvPr id="334048" name="Ink 334047">
                  <a:extLst>
                    <a:ext uri="{FF2B5EF4-FFF2-40B4-BE49-F238E27FC236}">
                      <a16:creationId xmlns:a16="http://schemas.microsoft.com/office/drawing/2014/main" id="{EC2AE9E5-6F9C-A706-EA82-ABE1E8F26F01}"/>
                    </a:ext>
                  </a:extLst>
                </p:cNvPr>
                <p:cNvPicPr/>
                <p:nvPr/>
              </p:nvPicPr>
              <p:blipFill>
                <a:blip r:embed="rId454"/>
                <a:stretch>
                  <a:fillRect/>
                </a:stretch>
              </p:blipFill>
              <p:spPr>
                <a:xfrm>
                  <a:off x="6304518" y="1678292"/>
                  <a:ext cx="15588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455">
              <p14:nvContentPartPr>
                <p14:cNvPr id="334049" name="Ink 334048">
                  <a:extLst>
                    <a:ext uri="{FF2B5EF4-FFF2-40B4-BE49-F238E27FC236}">
                      <a16:creationId xmlns:a16="http://schemas.microsoft.com/office/drawing/2014/main" id="{44448A48-407B-5A2F-D318-8D51A47E6DE3}"/>
                    </a:ext>
                  </a:extLst>
                </p14:cNvPr>
                <p14:cNvContentPartPr/>
                <p14:nvPr/>
              </p14:nvContentPartPr>
              <p14:xfrm>
                <a:off x="6383358" y="1757492"/>
                <a:ext cx="122760" cy="115920"/>
              </p14:xfrm>
            </p:contentPart>
          </mc:Choice>
          <mc:Fallback>
            <p:pic>
              <p:nvPicPr>
                <p:cNvPr id="334049" name="Ink 334048">
                  <a:extLst>
                    <a:ext uri="{FF2B5EF4-FFF2-40B4-BE49-F238E27FC236}">
                      <a16:creationId xmlns:a16="http://schemas.microsoft.com/office/drawing/2014/main" id="{44448A48-407B-5A2F-D318-8D51A47E6DE3}"/>
                    </a:ext>
                  </a:extLst>
                </p:cNvPr>
                <p:cNvPicPr/>
                <p:nvPr/>
              </p:nvPicPr>
              <p:blipFill>
                <a:blip r:embed="rId456"/>
                <a:stretch>
                  <a:fillRect/>
                </a:stretch>
              </p:blipFill>
              <p:spPr>
                <a:xfrm>
                  <a:off x="6374358" y="1748492"/>
                  <a:ext cx="1404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457">
              <p14:nvContentPartPr>
                <p14:cNvPr id="334050" name="Ink 334049">
                  <a:extLst>
                    <a:ext uri="{FF2B5EF4-FFF2-40B4-BE49-F238E27FC236}">
                      <a16:creationId xmlns:a16="http://schemas.microsoft.com/office/drawing/2014/main" id="{2E87C9D0-5C53-4AE4-F7D5-7470C52662E7}"/>
                    </a:ext>
                  </a:extLst>
                </p14:cNvPr>
                <p14:cNvContentPartPr/>
                <p14:nvPr/>
              </p14:nvContentPartPr>
              <p14:xfrm>
                <a:off x="6392718" y="1632212"/>
                <a:ext cx="206640" cy="185040"/>
              </p14:xfrm>
            </p:contentPart>
          </mc:Choice>
          <mc:Fallback>
            <p:pic>
              <p:nvPicPr>
                <p:cNvPr id="334050" name="Ink 334049">
                  <a:extLst>
                    <a:ext uri="{FF2B5EF4-FFF2-40B4-BE49-F238E27FC236}">
                      <a16:creationId xmlns:a16="http://schemas.microsoft.com/office/drawing/2014/main" id="{2E87C9D0-5C53-4AE4-F7D5-7470C52662E7}"/>
                    </a:ext>
                  </a:extLst>
                </p:cNvPr>
                <p:cNvPicPr/>
                <p:nvPr/>
              </p:nvPicPr>
              <p:blipFill>
                <a:blip r:embed="rId458"/>
                <a:stretch>
                  <a:fillRect/>
                </a:stretch>
              </p:blipFill>
              <p:spPr>
                <a:xfrm>
                  <a:off x="6383718" y="1623212"/>
                  <a:ext cx="22428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459">
              <p14:nvContentPartPr>
                <p14:cNvPr id="334051" name="Ink 334050">
                  <a:extLst>
                    <a:ext uri="{FF2B5EF4-FFF2-40B4-BE49-F238E27FC236}">
                      <a16:creationId xmlns:a16="http://schemas.microsoft.com/office/drawing/2014/main" id="{79F991CD-9B77-738A-9467-2FFC30F3A3B0}"/>
                    </a:ext>
                  </a:extLst>
                </p14:cNvPr>
                <p14:cNvContentPartPr/>
                <p14:nvPr/>
              </p14:nvContentPartPr>
              <p14:xfrm>
                <a:off x="6688278" y="1433852"/>
                <a:ext cx="223560" cy="274680"/>
              </p14:xfrm>
            </p:contentPart>
          </mc:Choice>
          <mc:Fallback>
            <p:pic>
              <p:nvPicPr>
                <p:cNvPr id="334051" name="Ink 334050">
                  <a:extLst>
                    <a:ext uri="{FF2B5EF4-FFF2-40B4-BE49-F238E27FC236}">
                      <a16:creationId xmlns:a16="http://schemas.microsoft.com/office/drawing/2014/main" id="{79F991CD-9B77-738A-9467-2FFC30F3A3B0}"/>
                    </a:ext>
                  </a:extLst>
                </p:cNvPr>
                <p:cNvPicPr/>
                <p:nvPr/>
              </p:nvPicPr>
              <p:blipFill>
                <a:blip r:embed="rId460"/>
                <a:stretch>
                  <a:fillRect/>
                </a:stretch>
              </p:blipFill>
              <p:spPr>
                <a:xfrm>
                  <a:off x="6679638" y="1424852"/>
                  <a:ext cx="24120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461">
              <p14:nvContentPartPr>
                <p14:cNvPr id="334052" name="Ink 334051">
                  <a:extLst>
                    <a:ext uri="{FF2B5EF4-FFF2-40B4-BE49-F238E27FC236}">
                      <a16:creationId xmlns:a16="http://schemas.microsoft.com/office/drawing/2014/main" id="{DD7BACD7-A873-7D3F-A435-73FB4734BEA4}"/>
                    </a:ext>
                  </a:extLst>
                </p14:cNvPr>
                <p14:cNvContentPartPr/>
                <p14:nvPr/>
              </p14:nvContentPartPr>
              <p14:xfrm>
                <a:off x="6929118" y="1300292"/>
                <a:ext cx="110160" cy="159120"/>
              </p14:xfrm>
            </p:contentPart>
          </mc:Choice>
          <mc:Fallback>
            <p:pic>
              <p:nvPicPr>
                <p:cNvPr id="334052" name="Ink 334051">
                  <a:extLst>
                    <a:ext uri="{FF2B5EF4-FFF2-40B4-BE49-F238E27FC236}">
                      <a16:creationId xmlns:a16="http://schemas.microsoft.com/office/drawing/2014/main" id="{DD7BACD7-A873-7D3F-A435-73FB4734BEA4}"/>
                    </a:ext>
                  </a:extLst>
                </p:cNvPr>
                <p:cNvPicPr/>
                <p:nvPr/>
              </p:nvPicPr>
              <p:blipFill>
                <a:blip r:embed="rId462"/>
                <a:stretch>
                  <a:fillRect/>
                </a:stretch>
              </p:blipFill>
              <p:spPr>
                <a:xfrm>
                  <a:off x="6920118" y="1291292"/>
                  <a:ext cx="12780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463">
              <p14:nvContentPartPr>
                <p14:cNvPr id="334053" name="Ink 334052">
                  <a:extLst>
                    <a:ext uri="{FF2B5EF4-FFF2-40B4-BE49-F238E27FC236}">
                      <a16:creationId xmlns:a16="http://schemas.microsoft.com/office/drawing/2014/main" id="{F662BD8C-82DD-41ED-930D-CC672C82D4BB}"/>
                    </a:ext>
                  </a:extLst>
                </p14:cNvPr>
                <p14:cNvContentPartPr/>
                <p14:nvPr/>
              </p14:nvContentPartPr>
              <p14:xfrm>
                <a:off x="7086798" y="1168172"/>
                <a:ext cx="147600" cy="179280"/>
              </p14:xfrm>
            </p:contentPart>
          </mc:Choice>
          <mc:Fallback>
            <p:pic>
              <p:nvPicPr>
                <p:cNvPr id="334053" name="Ink 334052">
                  <a:extLst>
                    <a:ext uri="{FF2B5EF4-FFF2-40B4-BE49-F238E27FC236}">
                      <a16:creationId xmlns:a16="http://schemas.microsoft.com/office/drawing/2014/main" id="{F662BD8C-82DD-41ED-930D-CC672C82D4BB}"/>
                    </a:ext>
                  </a:extLst>
                </p:cNvPr>
                <p:cNvPicPr/>
                <p:nvPr/>
              </p:nvPicPr>
              <p:blipFill>
                <a:blip r:embed="rId464"/>
                <a:stretch>
                  <a:fillRect/>
                </a:stretch>
              </p:blipFill>
              <p:spPr>
                <a:xfrm>
                  <a:off x="7078158" y="1159172"/>
                  <a:ext cx="16524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465">
              <p14:nvContentPartPr>
                <p14:cNvPr id="334054" name="Ink 334053">
                  <a:extLst>
                    <a:ext uri="{FF2B5EF4-FFF2-40B4-BE49-F238E27FC236}">
                      <a16:creationId xmlns:a16="http://schemas.microsoft.com/office/drawing/2014/main" id="{7CBF4BD4-BA02-BCCF-B480-BD1466AAE325}"/>
                    </a:ext>
                  </a:extLst>
                </p14:cNvPr>
                <p14:cNvContentPartPr/>
                <p14:nvPr/>
              </p14:nvContentPartPr>
              <p14:xfrm>
                <a:off x="6402438" y="1553012"/>
                <a:ext cx="794880" cy="657000"/>
              </p14:xfrm>
            </p:contentPart>
          </mc:Choice>
          <mc:Fallback>
            <p:pic>
              <p:nvPicPr>
                <p:cNvPr id="334054" name="Ink 334053">
                  <a:extLst>
                    <a:ext uri="{FF2B5EF4-FFF2-40B4-BE49-F238E27FC236}">
                      <a16:creationId xmlns:a16="http://schemas.microsoft.com/office/drawing/2014/main" id="{7CBF4BD4-BA02-BCCF-B480-BD1466AAE325}"/>
                    </a:ext>
                  </a:extLst>
                </p:cNvPr>
                <p:cNvPicPr/>
                <p:nvPr/>
              </p:nvPicPr>
              <p:blipFill>
                <a:blip r:embed="rId466"/>
                <a:stretch>
                  <a:fillRect/>
                </a:stretch>
              </p:blipFill>
              <p:spPr>
                <a:xfrm>
                  <a:off x="6393798" y="1544012"/>
                  <a:ext cx="812520" cy="674640"/>
                </a:xfrm>
                <a:prstGeom prst="rect">
                  <a:avLst/>
                </a:prstGeom>
              </p:spPr>
            </p:pic>
          </mc:Fallback>
        </mc:AlternateContent>
        <mc:AlternateContent xmlns:mc="http://schemas.openxmlformats.org/markup-compatibility/2006">
          <mc:Choice xmlns:p14="http://schemas.microsoft.com/office/powerpoint/2010/main" Requires="p14">
            <p:contentPart p14:bwMode="auto" r:id="rId467">
              <p14:nvContentPartPr>
                <p14:cNvPr id="334055" name="Ink 334054">
                  <a:extLst>
                    <a:ext uri="{FF2B5EF4-FFF2-40B4-BE49-F238E27FC236}">
                      <a16:creationId xmlns:a16="http://schemas.microsoft.com/office/drawing/2014/main" id="{4789D007-07FA-2AC6-1809-39C35669CF29}"/>
                    </a:ext>
                  </a:extLst>
                </p14:cNvPr>
                <p14:cNvContentPartPr/>
                <p14:nvPr/>
              </p14:nvContentPartPr>
              <p14:xfrm>
                <a:off x="6860358" y="2053412"/>
                <a:ext cx="194040" cy="243360"/>
              </p14:xfrm>
            </p:contentPart>
          </mc:Choice>
          <mc:Fallback>
            <p:pic>
              <p:nvPicPr>
                <p:cNvPr id="334055" name="Ink 334054">
                  <a:extLst>
                    <a:ext uri="{FF2B5EF4-FFF2-40B4-BE49-F238E27FC236}">
                      <a16:creationId xmlns:a16="http://schemas.microsoft.com/office/drawing/2014/main" id="{4789D007-07FA-2AC6-1809-39C35669CF29}"/>
                    </a:ext>
                  </a:extLst>
                </p:cNvPr>
                <p:cNvPicPr/>
                <p:nvPr/>
              </p:nvPicPr>
              <p:blipFill>
                <a:blip r:embed="rId468"/>
                <a:stretch>
                  <a:fillRect/>
                </a:stretch>
              </p:blipFill>
              <p:spPr>
                <a:xfrm>
                  <a:off x="6851718" y="2044772"/>
                  <a:ext cx="21168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469">
              <p14:nvContentPartPr>
                <p14:cNvPr id="334056" name="Ink 334055">
                  <a:extLst>
                    <a:ext uri="{FF2B5EF4-FFF2-40B4-BE49-F238E27FC236}">
                      <a16:creationId xmlns:a16="http://schemas.microsoft.com/office/drawing/2014/main" id="{98648A5E-2D33-17A3-E757-BE510271ED83}"/>
                    </a:ext>
                  </a:extLst>
                </p14:cNvPr>
                <p14:cNvContentPartPr/>
                <p14:nvPr/>
              </p14:nvContentPartPr>
              <p14:xfrm>
                <a:off x="7132158" y="1852892"/>
                <a:ext cx="62280" cy="166320"/>
              </p14:xfrm>
            </p:contentPart>
          </mc:Choice>
          <mc:Fallback>
            <p:pic>
              <p:nvPicPr>
                <p:cNvPr id="334056" name="Ink 334055">
                  <a:extLst>
                    <a:ext uri="{FF2B5EF4-FFF2-40B4-BE49-F238E27FC236}">
                      <a16:creationId xmlns:a16="http://schemas.microsoft.com/office/drawing/2014/main" id="{98648A5E-2D33-17A3-E757-BE510271ED83}"/>
                    </a:ext>
                  </a:extLst>
                </p:cNvPr>
                <p:cNvPicPr/>
                <p:nvPr/>
              </p:nvPicPr>
              <p:blipFill>
                <a:blip r:embed="rId470"/>
                <a:stretch>
                  <a:fillRect/>
                </a:stretch>
              </p:blipFill>
              <p:spPr>
                <a:xfrm>
                  <a:off x="7123518" y="1843892"/>
                  <a:ext cx="7992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471">
              <p14:nvContentPartPr>
                <p14:cNvPr id="334057" name="Ink 334056">
                  <a:extLst>
                    <a:ext uri="{FF2B5EF4-FFF2-40B4-BE49-F238E27FC236}">
                      <a16:creationId xmlns:a16="http://schemas.microsoft.com/office/drawing/2014/main" id="{A3A0EC3B-FD4F-DCB1-ECD6-299BD9BB362F}"/>
                    </a:ext>
                  </a:extLst>
                </p14:cNvPr>
                <p14:cNvContentPartPr/>
                <p14:nvPr/>
              </p14:nvContentPartPr>
              <p14:xfrm>
                <a:off x="7101918" y="1797452"/>
                <a:ext cx="211320" cy="224280"/>
              </p14:xfrm>
            </p:contentPart>
          </mc:Choice>
          <mc:Fallback>
            <p:pic>
              <p:nvPicPr>
                <p:cNvPr id="334057" name="Ink 334056">
                  <a:extLst>
                    <a:ext uri="{FF2B5EF4-FFF2-40B4-BE49-F238E27FC236}">
                      <a16:creationId xmlns:a16="http://schemas.microsoft.com/office/drawing/2014/main" id="{A3A0EC3B-FD4F-DCB1-ECD6-299BD9BB362F}"/>
                    </a:ext>
                  </a:extLst>
                </p:cNvPr>
                <p:cNvPicPr/>
                <p:nvPr/>
              </p:nvPicPr>
              <p:blipFill>
                <a:blip r:embed="rId472"/>
                <a:stretch>
                  <a:fillRect/>
                </a:stretch>
              </p:blipFill>
              <p:spPr>
                <a:xfrm>
                  <a:off x="7092918" y="1788452"/>
                  <a:ext cx="22896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473">
              <p14:nvContentPartPr>
                <p14:cNvPr id="334058" name="Ink 334057">
                  <a:extLst>
                    <a:ext uri="{FF2B5EF4-FFF2-40B4-BE49-F238E27FC236}">
                      <a16:creationId xmlns:a16="http://schemas.microsoft.com/office/drawing/2014/main" id="{2EF8301D-6CDD-ACF5-8131-9F812A044DFC}"/>
                    </a:ext>
                  </a:extLst>
                </p14:cNvPr>
                <p14:cNvContentPartPr/>
                <p14:nvPr/>
              </p14:nvContentPartPr>
              <p14:xfrm>
                <a:off x="7365798" y="1601612"/>
                <a:ext cx="275040" cy="292680"/>
              </p14:xfrm>
            </p:contentPart>
          </mc:Choice>
          <mc:Fallback>
            <p:pic>
              <p:nvPicPr>
                <p:cNvPr id="334058" name="Ink 334057">
                  <a:extLst>
                    <a:ext uri="{FF2B5EF4-FFF2-40B4-BE49-F238E27FC236}">
                      <a16:creationId xmlns:a16="http://schemas.microsoft.com/office/drawing/2014/main" id="{2EF8301D-6CDD-ACF5-8131-9F812A044DFC}"/>
                    </a:ext>
                  </a:extLst>
                </p:cNvPr>
                <p:cNvPicPr/>
                <p:nvPr/>
              </p:nvPicPr>
              <p:blipFill>
                <a:blip r:embed="rId474"/>
                <a:stretch>
                  <a:fillRect/>
                </a:stretch>
              </p:blipFill>
              <p:spPr>
                <a:xfrm>
                  <a:off x="7357158" y="1592972"/>
                  <a:ext cx="29268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475">
              <p14:nvContentPartPr>
                <p14:cNvPr id="334059" name="Ink 334058">
                  <a:extLst>
                    <a:ext uri="{FF2B5EF4-FFF2-40B4-BE49-F238E27FC236}">
                      <a16:creationId xmlns:a16="http://schemas.microsoft.com/office/drawing/2014/main" id="{78C703E3-3725-7FBC-B4A3-4F5E85A36840}"/>
                    </a:ext>
                  </a:extLst>
                </p14:cNvPr>
                <p14:cNvContentPartPr/>
                <p14:nvPr/>
              </p14:nvContentPartPr>
              <p14:xfrm>
                <a:off x="7570278" y="1411172"/>
                <a:ext cx="115560" cy="198360"/>
              </p14:xfrm>
            </p:contentPart>
          </mc:Choice>
          <mc:Fallback>
            <p:pic>
              <p:nvPicPr>
                <p:cNvPr id="334059" name="Ink 334058">
                  <a:extLst>
                    <a:ext uri="{FF2B5EF4-FFF2-40B4-BE49-F238E27FC236}">
                      <a16:creationId xmlns:a16="http://schemas.microsoft.com/office/drawing/2014/main" id="{78C703E3-3725-7FBC-B4A3-4F5E85A36840}"/>
                    </a:ext>
                  </a:extLst>
                </p:cNvPr>
                <p:cNvPicPr/>
                <p:nvPr/>
              </p:nvPicPr>
              <p:blipFill>
                <a:blip r:embed="rId476"/>
                <a:stretch>
                  <a:fillRect/>
                </a:stretch>
              </p:blipFill>
              <p:spPr>
                <a:xfrm>
                  <a:off x="7561278" y="1402532"/>
                  <a:ext cx="1332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477">
              <p14:nvContentPartPr>
                <p14:cNvPr id="334060" name="Ink 334059">
                  <a:extLst>
                    <a:ext uri="{FF2B5EF4-FFF2-40B4-BE49-F238E27FC236}">
                      <a16:creationId xmlns:a16="http://schemas.microsoft.com/office/drawing/2014/main" id="{4792F1D1-FEE3-9A47-95AB-874202E9406B}"/>
                    </a:ext>
                  </a:extLst>
                </p14:cNvPr>
                <p14:cNvContentPartPr/>
                <p14:nvPr/>
              </p14:nvContentPartPr>
              <p14:xfrm>
                <a:off x="7642638" y="1544732"/>
                <a:ext cx="104040" cy="76680"/>
              </p14:xfrm>
            </p:contentPart>
          </mc:Choice>
          <mc:Fallback>
            <p:pic>
              <p:nvPicPr>
                <p:cNvPr id="334060" name="Ink 334059">
                  <a:extLst>
                    <a:ext uri="{FF2B5EF4-FFF2-40B4-BE49-F238E27FC236}">
                      <a16:creationId xmlns:a16="http://schemas.microsoft.com/office/drawing/2014/main" id="{4792F1D1-FEE3-9A47-95AB-874202E9406B}"/>
                    </a:ext>
                  </a:extLst>
                </p:cNvPr>
                <p:cNvPicPr/>
                <p:nvPr/>
              </p:nvPicPr>
              <p:blipFill>
                <a:blip r:embed="rId478"/>
                <a:stretch>
                  <a:fillRect/>
                </a:stretch>
              </p:blipFill>
              <p:spPr>
                <a:xfrm>
                  <a:off x="7633638" y="1536092"/>
                  <a:ext cx="12168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479">
              <p14:nvContentPartPr>
                <p14:cNvPr id="334061" name="Ink 334060">
                  <a:extLst>
                    <a:ext uri="{FF2B5EF4-FFF2-40B4-BE49-F238E27FC236}">
                      <a16:creationId xmlns:a16="http://schemas.microsoft.com/office/drawing/2014/main" id="{1130076D-5590-0847-ADE3-6C46C6852443}"/>
                    </a:ext>
                  </a:extLst>
                </p14:cNvPr>
                <p14:cNvContentPartPr/>
                <p14:nvPr/>
              </p14:nvContentPartPr>
              <p14:xfrm>
                <a:off x="7572078" y="1485332"/>
                <a:ext cx="32760" cy="9720"/>
              </p14:xfrm>
            </p:contentPart>
          </mc:Choice>
          <mc:Fallback>
            <p:pic>
              <p:nvPicPr>
                <p:cNvPr id="334061" name="Ink 334060">
                  <a:extLst>
                    <a:ext uri="{FF2B5EF4-FFF2-40B4-BE49-F238E27FC236}">
                      <a16:creationId xmlns:a16="http://schemas.microsoft.com/office/drawing/2014/main" id="{1130076D-5590-0847-ADE3-6C46C6852443}"/>
                    </a:ext>
                  </a:extLst>
                </p:cNvPr>
                <p:cNvPicPr/>
                <p:nvPr/>
              </p:nvPicPr>
              <p:blipFill>
                <a:blip r:embed="rId480"/>
                <a:stretch>
                  <a:fillRect/>
                </a:stretch>
              </p:blipFill>
              <p:spPr>
                <a:xfrm>
                  <a:off x="7563078" y="1476692"/>
                  <a:ext cx="5040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481">
              <p14:nvContentPartPr>
                <p14:cNvPr id="334062" name="Ink 334061">
                  <a:extLst>
                    <a:ext uri="{FF2B5EF4-FFF2-40B4-BE49-F238E27FC236}">
                      <a16:creationId xmlns:a16="http://schemas.microsoft.com/office/drawing/2014/main" id="{D85B43F3-820E-69FF-34F6-C1849CEE753E}"/>
                    </a:ext>
                  </a:extLst>
                </p14:cNvPr>
                <p14:cNvContentPartPr/>
                <p14:nvPr/>
              </p14:nvContentPartPr>
              <p14:xfrm>
                <a:off x="7694838" y="1430972"/>
                <a:ext cx="160200" cy="85680"/>
              </p14:xfrm>
            </p:contentPart>
          </mc:Choice>
          <mc:Fallback>
            <p:pic>
              <p:nvPicPr>
                <p:cNvPr id="334062" name="Ink 334061">
                  <a:extLst>
                    <a:ext uri="{FF2B5EF4-FFF2-40B4-BE49-F238E27FC236}">
                      <a16:creationId xmlns:a16="http://schemas.microsoft.com/office/drawing/2014/main" id="{D85B43F3-820E-69FF-34F6-C1849CEE753E}"/>
                    </a:ext>
                  </a:extLst>
                </p:cNvPr>
                <p:cNvPicPr/>
                <p:nvPr/>
              </p:nvPicPr>
              <p:blipFill>
                <a:blip r:embed="rId482"/>
                <a:stretch>
                  <a:fillRect/>
                </a:stretch>
              </p:blipFill>
              <p:spPr>
                <a:xfrm>
                  <a:off x="7685838" y="1422332"/>
                  <a:ext cx="17784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483">
              <p14:nvContentPartPr>
                <p14:cNvPr id="334063" name="Ink 334062">
                  <a:extLst>
                    <a:ext uri="{FF2B5EF4-FFF2-40B4-BE49-F238E27FC236}">
                      <a16:creationId xmlns:a16="http://schemas.microsoft.com/office/drawing/2014/main" id="{1BB0AAE5-716F-0146-48E3-A28928067545}"/>
                    </a:ext>
                  </a:extLst>
                </p14:cNvPr>
                <p14:cNvContentPartPr/>
                <p14:nvPr/>
              </p14:nvContentPartPr>
              <p14:xfrm>
                <a:off x="7288758" y="2059892"/>
                <a:ext cx="126000" cy="174960"/>
              </p14:xfrm>
            </p:contentPart>
          </mc:Choice>
          <mc:Fallback>
            <p:pic>
              <p:nvPicPr>
                <p:cNvPr id="334063" name="Ink 334062">
                  <a:extLst>
                    <a:ext uri="{FF2B5EF4-FFF2-40B4-BE49-F238E27FC236}">
                      <a16:creationId xmlns:a16="http://schemas.microsoft.com/office/drawing/2014/main" id="{1BB0AAE5-716F-0146-48E3-A28928067545}"/>
                    </a:ext>
                  </a:extLst>
                </p:cNvPr>
                <p:cNvPicPr/>
                <p:nvPr/>
              </p:nvPicPr>
              <p:blipFill>
                <a:blip r:embed="rId484"/>
                <a:stretch>
                  <a:fillRect/>
                </a:stretch>
              </p:blipFill>
              <p:spPr>
                <a:xfrm>
                  <a:off x="7280118" y="2051252"/>
                  <a:ext cx="14364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485">
              <p14:nvContentPartPr>
                <p14:cNvPr id="334064" name="Ink 334063">
                  <a:extLst>
                    <a:ext uri="{FF2B5EF4-FFF2-40B4-BE49-F238E27FC236}">
                      <a16:creationId xmlns:a16="http://schemas.microsoft.com/office/drawing/2014/main" id="{A7E4549C-A6A9-99EF-DB6C-B17902DEE4EC}"/>
                    </a:ext>
                  </a:extLst>
                </p14:cNvPr>
                <p14:cNvContentPartPr/>
                <p14:nvPr/>
              </p14:nvContentPartPr>
              <p14:xfrm>
                <a:off x="7390998" y="1977092"/>
                <a:ext cx="72000" cy="142560"/>
              </p14:xfrm>
            </p:contentPart>
          </mc:Choice>
          <mc:Fallback>
            <p:pic>
              <p:nvPicPr>
                <p:cNvPr id="334064" name="Ink 334063">
                  <a:extLst>
                    <a:ext uri="{FF2B5EF4-FFF2-40B4-BE49-F238E27FC236}">
                      <a16:creationId xmlns:a16="http://schemas.microsoft.com/office/drawing/2014/main" id="{A7E4549C-A6A9-99EF-DB6C-B17902DEE4EC}"/>
                    </a:ext>
                  </a:extLst>
                </p:cNvPr>
                <p:cNvPicPr/>
                <p:nvPr/>
              </p:nvPicPr>
              <p:blipFill>
                <a:blip r:embed="rId486"/>
                <a:stretch>
                  <a:fillRect/>
                </a:stretch>
              </p:blipFill>
              <p:spPr>
                <a:xfrm>
                  <a:off x="7382358" y="1968092"/>
                  <a:ext cx="8964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487">
              <p14:nvContentPartPr>
                <p14:cNvPr id="334065" name="Ink 334064">
                  <a:extLst>
                    <a:ext uri="{FF2B5EF4-FFF2-40B4-BE49-F238E27FC236}">
                      <a16:creationId xmlns:a16="http://schemas.microsoft.com/office/drawing/2014/main" id="{60E01CEE-AADC-E503-7B7A-E1557D9D589C}"/>
                    </a:ext>
                  </a:extLst>
                </p14:cNvPr>
                <p14:cNvContentPartPr/>
                <p14:nvPr/>
              </p14:nvContentPartPr>
              <p14:xfrm>
                <a:off x="7367958" y="2012372"/>
                <a:ext cx="100800" cy="62640"/>
              </p14:xfrm>
            </p:contentPart>
          </mc:Choice>
          <mc:Fallback>
            <p:pic>
              <p:nvPicPr>
                <p:cNvPr id="334065" name="Ink 334064">
                  <a:extLst>
                    <a:ext uri="{FF2B5EF4-FFF2-40B4-BE49-F238E27FC236}">
                      <a16:creationId xmlns:a16="http://schemas.microsoft.com/office/drawing/2014/main" id="{60E01CEE-AADC-E503-7B7A-E1557D9D589C}"/>
                    </a:ext>
                  </a:extLst>
                </p:cNvPr>
                <p:cNvPicPr/>
                <p:nvPr/>
              </p:nvPicPr>
              <p:blipFill>
                <a:blip r:embed="rId488"/>
                <a:stretch>
                  <a:fillRect/>
                </a:stretch>
              </p:blipFill>
              <p:spPr>
                <a:xfrm>
                  <a:off x="7359318" y="2003732"/>
                  <a:ext cx="11844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489">
              <p14:nvContentPartPr>
                <p14:cNvPr id="334066" name="Ink 334065">
                  <a:extLst>
                    <a:ext uri="{FF2B5EF4-FFF2-40B4-BE49-F238E27FC236}">
                      <a16:creationId xmlns:a16="http://schemas.microsoft.com/office/drawing/2014/main" id="{A393D8E2-9257-2B02-CB00-D26F2F47BC7C}"/>
                    </a:ext>
                  </a:extLst>
                </p14:cNvPr>
                <p14:cNvContentPartPr/>
                <p14:nvPr/>
              </p14:nvContentPartPr>
              <p14:xfrm>
                <a:off x="7495758" y="1880972"/>
                <a:ext cx="133560" cy="191520"/>
              </p14:xfrm>
            </p:contentPart>
          </mc:Choice>
          <mc:Fallback>
            <p:pic>
              <p:nvPicPr>
                <p:cNvPr id="334066" name="Ink 334065">
                  <a:extLst>
                    <a:ext uri="{FF2B5EF4-FFF2-40B4-BE49-F238E27FC236}">
                      <a16:creationId xmlns:a16="http://schemas.microsoft.com/office/drawing/2014/main" id="{A393D8E2-9257-2B02-CB00-D26F2F47BC7C}"/>
                    </a:ext>
                  </a:extLst>
                </p:cNvPr>
                <p:cNvPicPr/>
                <p:nvPr/>
              </p:nvPicPr>
              <p:blipFill>
                <a:blip r:embed="rId490"/>
                <a:stretch>
                  <a:fillRect/>
                </a:stretch>
              </p:blipFill>
              <p:spPr>
                <a:xfrm>
                  <a:off x="7487118" y="1872332"/>
                  <a:ext cx="15120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491">
              <p14:nvContentPartPr>
                <p14:cNvPr id="334067" name="Ink 334066">
                  <a:extLst>
                    <a:ext uri="{FF2B5EF4-FFF2-40B4-BE49-F238E27FC236}">
                      <a16:creationId xmlns:a16="http://schemas.microsoft.com/office/drawing/2014/main" id="{EF9FB72F-A580-3303-1B8C-6E69BBA49389}"/>
                    </a:ext>
                  </a:extLst>
                </p14:cNvPr>
                <p14:cNvContentPartPr/>
                <p14:nvPr/>
              </p14:nvContentPartPr>
              <p14:xfrm>
                <a:off x="7518438" y="1953332"/>
                <a:ext cx="60840" cy="16560"/>
              </p14:xfrm>
            </p:contentPart>
          </mc:Choice>
          <mc:Fallback>
            <p:pic>
              <p:nvPicPr>
                <p:cNvPr id="334067" name="Ink 334066">
                  <a:extLst>
                    <a:ext uri="{FF2B5EF4-FFF2-40B4-BE49-F238E27FC236}">
                      <a16:creationId xmlns:a16="http://schemas.microsoft.com/office/drawing/2014/main" id="{EF9FB72F-A580-3303-1B8C-6E69BBA49389}"/>
                    </a:ext>
                  </a:extLst>
                </p:cNvPr>
                <p:cNvPicPr/>
                <p:nvPr/>
              </p:nvPicPr>
              <p:blipFill>
                <a:blip r:embed="rId492"/>
                <a:stretch>
                  <a:fillRect/>
                </a:stretch>
              </p:blipFill>
              <p:spPr>
                <a:xfrm>
                  <a:off x="7509438" y="1944332"/>
                  <a:ext cx="7848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493">
              <p14:nvContentPartPr>
                <p14:cNvPr id="334068" name="Ink 334067">
                  <a:extLst>
                    <a:ext uri="{FF2B5EF4-FFF2-40B4-BE49-F238E27FC236}">
                      <a16:creationId xmlns:a16="http://schemas.microsoft.com/office/drawing/2014/main" id="{A8A7E36D-1066-A4FE-7C01-0B1AD07EC57F}"/>
                    </a:ext>
                  </a:extLst>
                </p14:cNvPr>
                <p14:cNvContentPartPr/>
                <p14:nvPr/>
              </p14:nvContentPartPr>
              <p14:xfrm>
                <a:off x="7652358" y="1913732"/>
                <a:ext cx="87120" cy="97200"/>
              </p14:xfrm>
            </p:contentPart>
          </mc:Choice>
          <mc:Fallback>
            <p:pic>
              <p:nvPicPr>
                <p:cNvPr id="334068" name="Ink 334067">
                  <a:extLst>
                    <a:ext uri="{FF2B5EF4-FFF2-40B4-BE49-F238E27FC236}">
                      <a16:creationId xmlns:a16="http://schemas.microsoft.com/office/drawing/2014/main" id="{A8A7E36D-1066-A4FE-7C01-0B1AD07EC57F}"/>
                    </a:ext>
                  </a:extLst>
                </p:cNvPr>
                <p:cNvPicPr/>
                <p:nvPr/>
              </p:nvPicPr>
              <p:blipFill>
                <a:blip r:embed="rId494"/>
                <a:stretch>
                  <a:fillRect/>
                </a:stretch>
              </p:blipFill>
              <p:spPr>
                <a:xfrm>
                  <a:off x="7643718" y="1904732"/>
                  <a:ext cx="10476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495">
              <p14:nvContentPartPr>
                <p14:cNvPr id="334069" name="Ink 334068">
                  <a:extLst>
                    <a:ext uri="{FF2B5EF4-FFF2-40B4-BE49-F238E27FC236}">
                      <a16:creationId xmlns:a16="http://schemas.microsoft.com/office/drawing/2014/main" id="{7C5565CC-D21C-9510-2FD6-F4CA8CBD3653}"/>
                    </a:ext>
                  </a:extLst>
                </p14:cNvPr>
                <p14:cNvContentPartPr/>
                <p14:nvPr/>
              </p14:nvContentPartPr>
              <p14:xfrm>
                <a:off x="7848918" y="1951532"/>
                <a:ext cx="43560" cy="20880"/>
              </p14:xfrm>
            </p:contentPart>
          </mc:Choice>
          <mc:Fallback>
            <p:pic>
              <p:nvPicPr>
                <p:cNvPr id="334069" name="Ink 334068">
                  <a:extLst>
                    <a:ext uri="{FF2B5EF4-FFF2-40B4-BE49-F238E27FC236}">
                      <a16:creationId xmlns:a16="http://schemas.microsoft.com/office/drawing/2014/main" id="{7C5565CC-D21C-9510-2FD6-F4CA8CBD3653}"/>
                    </a:ext>
                  </a:extLst>
                </p:cNvPr>
                <p:cNvPicPr/>
                <p:nvPr/>
              </p:nvPicPr>
              <p:blipFill>
                <a:blip r:embed="rId496"/>
                <a:stretch>
                  <a:fillRect/>
                </a:stretch>
              </p:blipFill>
              <p:spPr>
                <a:xfrm>
                  <a:off x="7840278" y="1942532"/>
                  <a:ext cx="61200" cy="38520"/>
                </a:xfrm>
                <a:prstGeom prst="rect">
                  <a:avLst/>
                </a:prstGeom>
              </p:spPr>
            </p:pic>
          </mc:Fallback>
        </mc:AlternateContent>
      </p:grpSp>
    </p:spTree>
    <p:extLst>
      <p:ext uri="{BB962C8B-B14F-4D97-AF65-F5344CB8AC3E}">
        <p14:creationId xmlns:p14="http://schemas.microsoft.com/office/powerpoint/2010/main" val="197206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DE89CE-0AF7-5B80-C1A5-5EAE65B17B75}"/>
              </a:ext>
            </a:extLst>
          </p:cNvPr>
          <p:cNvSpPr>
            <a:spLocks noGrp="1"/>
          </p:cNvSpPr>
          <p:nvPr>
            <p:ph type="dt" sz="half" idx="10"/>
          </p:nvPr>
        </p:nvSpPr>
        <p:spPr/>
        <p:txBody>
          <a:bodyPr/>
          <a:lstStyle/>
          <a:p>
            <a:fld id="{3732C912-EA6F-4FC4-A891-F8BA2AB7ED1D}" type="datetime1">
              <a:rPr lang="en-US" smtClean="0"/>
              <a:t>1/25/2025</a:t>
            </a:fld>
            <a:endParaRPr lang="en-US"/>
          </a:p>
        </p:txBody>
      </p:sp>
      <p:sp>
        <p:nvSpPr>
          <p:cNvPr id="3" name="Footer Placeholder 2">
            <a:extLst>
              <a:ext uri="{FF2B5EF4-FFF2-40B4-BE49-F238E27FC236}">
                <a16:creationId xmlns:a16="http://schemas.microsoft.com/office/drawing/2014/main" id="{4B9ABCEF-9A22-2013-54F5-05AC242C3FCB}"/>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BFC4A2FB-7267-0DE7-BFC0-AE9AB5A70D55}"/>
              </a:ext>
            </a:extLst>
          </p:cNvPr>
          <p:cNvSpPr>
            <a:spLocks noGrp="1"/>
          </p:cNvSpPr>
          <p:nvPr>
            <p:ph type="sldNum" sz="quarter" idx="12"/>
          </p:nvPr>
        </p:nvSpPr>
        <p:spPr/>
        <p:txBody>
          <a:bodyPr/>
          <a:lstStyle/>
          <a:p>
            <a:fld id="{DC3BB032-4020-48F4-953B-341806DC4A2B}" type="slidenum">
              <a:rPr lang="en-US" smtClean="0"/>
              <a:t>17</a:t>
            </a:fld>
            <a:endParaRPr lang="en-US"/>
          </a:p>
        </p:txBody>
      </p:sp>
      <p:grpSp>
        <p:nvGrpSpPr>
          <p:cNvPr id="54" name="Group 53">
            <a:extLst>
              <a:ext uri="{FF2B5EF4-FFF2-40B4-BE49-F238E27FC236}">
                <a16:creationId xmlns:a16="http://schemas.microsoft.com/office/drawing/2014/main" id="{06083154-7738-7691-C187-3BCFC93C4E65}"/>
              </a:ext>
            </a:extLst>
          </p:cNvPr>
          <p:cNvGrpSpPr/>
          <p:nvPr/>
        </p:nvGrpSpPr>
        <p:grpSpPr>
          <a:xfrm>
            <a:off x="5113278" y="4286053"/>
            <a:ext cx="458640" cy="586440"/>
            <a:chOff x="5113278" y="4286053"/>
            <a:chExt cx="458640" cy="586440"/>
          </a:xfrm>
        </p:grpSpPr>
        <mc:AlternateContent xmlns:mc="http://schemas.openxmlformats.org/markup-compatibility/2006">
          <mc:Choice xmlns:p14="http://schemas.microsoft.com/office/powerpoint/2010/main" Requires="p14">
            <p:contentPart p14:bwMode="auto" r:id="rId2">
              <p14:nvContentPartPr>
                <p14:cNvPr id="48" name="Ink 47">
                  <a:extLst>
                    <a:ext uri="{FF2B5EF4-FFF2-40B4-BE49-F238E27FC236}">
                      <a16:creationId xmlns:a16="http://schemas.microsoft.com/office/drawing/2014/main" id="{D803EA4B-1E1E-C3BB-66E2-11F0E197C800}"/>
                    </a:ext>
                  </a:extLst>
                </p14:cNvPr>
                <p14:cNvContentPartPr/>
                <p14:nvPr/>
              </p14:nvContentPartPr>
              <p14:xfrm>
                <a:off x="5171598" y="4764493"/>
                <a:ext cx="65160" cy="71280"/>
              </p14:xfrm>
            </p:contentPart>
          </mc:Choice>
          <mc:Fallback>
            <p:pic>
              <p:nvPicPr>
                <p:cNvPr id="48" name="Ink 47">
                  <a:extLst>
                    <a:ext uri="{FF2B5EF4-FFF2-40B4-BE49-F238E27FC236}">
                      <a16:creationId xmlns:a16="http://schemas.microsoft.com/office/drawing/2014/main" id="{D803EA4B-1E1E-C3BB-66E2-11F0E197C800}"/>
                    </a:ext>
                  </a:extLst>
                </p:cNvPr>
                <p:cNvPicPr/>
                <p:nvPr/>
              </p:nvPicPr>
              <p:blipFill>
                <a:blip r:embed="rId3"/>
                <a:stretch>
                  <a:fillRect/>
                </a:stretch>
              </p:blipFill>
              <p:spPr>
                <a:xfrm>
                  <a:off x="5162598" y="4755493"/>
                  <a:ext cx="8280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49" name="Ink 48">
                  <a:extLst>
                    <a:ext uri="{FF2B5EF4-FFF2-40B4-BE49-F238E27FC236}">
                      <a16:creationId xmlns:a16="http://schemas.microsoft.com/office/drawing/2014/main" id="{AC6C43F6-E984-3DF7-ECB4-FC3B96055B8B}"/>
                    </a:ext>
                  </a:extLst>
                </p14:cNvPr>
                <p14:cNvContentPartPr/>
                <p14:nvPr/>
              </p14:nvContentPartPr>
              <p14:xfrm>
                <a:off x="5113278" y="4603573"/>
                <a:ext cx="227160" cy="268920"/>
              </p14:xfrm>
            </p:contentPart>
          </mc:Choice>
          <mc:Fallback>
            <p:pic>
              <p:nvPicPr>
                <p:cNvPr id="49" name="Ink 48">
                  <a:extLst>
                    <a:ext uri="{FF2B5EF4-FFF2-40B4-BE49-F238E27FC236}">
                      <a16:creationId xmlns:a16="http://schemas.microsoft.com/office/drawing/2014/main" id="{AC6C43F6-E984-3DF7-ECB4-FC3B96055B8B}"/>
                    </a:ext>
                  </a:extLst>
                </p:cNvPr>
                <p:cNvPicPr/>
                <p:nvPr/>
              </p:nvPicPr>
              <p:blipFill>
                <a:blip r:embed="rId5"/>
                <a:stretch>
                  <a:fillRect/>
                </a:stretch>
              </p:blipFill>
              <p:spPr>
                <a:xfrm>
                  <a:off x="5104638" y="4594933"/>
                  <a:ext cx="244800" cy="286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0" name="Ink 49">
                  <a:extLst>
                    <a:ext uri="{FF2B5EF4-FFF2-40B4-BE49-F238E27FC236}">
                      <a16:creationId xmlns:a16="http://schemas.microsoft.com/office/drawing/2014/main" id="{97BF1B36-B848-DFAA-EAA2-23138E7E27FA}"/>
                    </a:ext>
                  </a:extLst>
                </p14:cNvPr>
                <p14:cNvContentPartPr/>
                <p14:nvPr/>
              </p14:nvContentPartPr>
              <p14:xfrm>
                <a:off x="5168358" y="4659733"/>
                <a:ext cx="127080" cy="183240"/>
              </p14:xfrm>
            </p:contentPart>
          </mc:Choice>
          <mc:Fallback>
            <p:pic>
              <p:nvPicPr>
                <p:cNvPr id="50" name="Ink 49">
                  <a:extLst>
                    <a:ext uri="{FF2B5EF4-FFF2-40B4-BE49-F238E27FC236}">
                      <a16:creationId xmlns:a16="http://schemas.microsoft.com/office/drawing/2014/main" id="{97BF1B36-B848-DFAA-EAA2-23138E7E27FA}"/>
                    </a:ext>
                  </a:extLst>
                </p:cNvPr>
                <p:cNvPicPr/>
                <p:nvPr/>
              </p:nvPicPr>
              <p:blipFill>
                <a:blip r:embed="rId7"/>
                <a:stretch>
                  <a:fillRect/>
                </a:stretch>
              </p:blipFill>
              <p:spPr>
                <a:xfrm>
                  <a:off x="5159358" y="4650733"/>
                  <a:ext cx="14472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1" name="Ink 50">
                  <a:extLst>
                    <a:ext uri="{FF2B5EF4-FFF2-40B4-BE49-F238E27FC236}">
                      <a16:creationId xmlns:a16="http://schemas.microsoft.com/office/drawing/2014/main" id="{9A572124-FE02-9F3D-3791-5F77C2275309}"/>
                    </a:ext>
                  </a:extLst>
                </p14:cNvPr>
                <p14:cNvContentPartPr/>
                <p14:nvPr/>
              </p14:nvContentPartPr>
              <p14:xfrm>
                <a:off x="5322798" y="4562173"/>
                <a:ext cx="108720" cy="123120"/>
              </p14:xfrm>
            </p:contentPart>
          </mc:Choice>
          <mc:Fallback>
            <p:pic>
              <p:nvPicPr>
                <p:cNvPr id="51" name="Ink 50">
                  <a:extLst>
                    <a:ext uri="{FF2B5EF4-FFF2-40B4-BE49-F238E27FC236}">
                      <a16:creationId xmlns:a16="http://schemas.microsoft.com/office/drawing/2014/main" id="{9A572124-FE02-9F3D-3791-5F77C2275309}"/>
                    </a:ext>
                  </a:extLst>
                </p:cNvPr>
                <p:cNvPicPr/>
                <p:nvPr/>
              </p:nvPicPr>
              <p:blipFill>
                <a:blip r:embed="rId9"/>
                <a:stretch>
                  <a:fillRect/>
                </a:stretch>
              </p:blipFill>
              <p:spPr>
                <a:xfrm>
                  <a:off x="5314158" y="4553533"/>
                  <a:ext cx="12636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2" name="Ink 51">
                  <a:extLst>
                    <a:ext uri="{FF2B5EF4-FFF2-40B4-BE49-F238E27FC236}">
                      <a16:creationId xmlns:a16="http://schemas.microsoft.com/office/drawing/2014/main" id="{58577E22-DD5A-98BC-24B4-D9272EC83DB2}"/>
                    </a:ext>
                  </a:extLst>
                </p14:cNvPr>
                <p14:cNvContentPartPr/>
                <p14:nvPr/>
              </p14:nvContentPartPr>
              <p14:xfrm>
                <a:off x="5231358" y="4511773"/>
                <a:ext cx="235080" cy="179640"/>
              </p14:xfrm>
            </p:contentPart>
          </mc:Choice>
          <mc:Fallback>
            <p:pic>
              <p:nvPicPr>
                <p:cNvPr id="52" name="Ink 51">
                  <a:extLst>
                    <a:ext uri="{FF2B5EF4-FFF2-40B4-BE49-F238E27FC236}">
                      <a16:creationId xmlns:a16="http://schemas.microsoft.com/office/drawing/2014/main" id="{58577E22-DD5A-98BC-24B4-D9272EC83DB2}"/>
                    </a:ext>
                  </a:extLst>
                </p:cNvPr>
                <p:cNvPicPr/>
                <p:nvPr/>
              </p:nvPicPr>
              <p:blipFill>
                <a:blip r:embed="rId11"/>
                <a:stretch>
                  <a:fillRect/>
                </a:stretch>
              </p:blipFill>
              <p:spPr>
                <a:xfrm>
                  <a:off x="5222358" y="4503133"/>
                  <a:ext cx="25272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3" name="Ink 52">
                  <a:extLst>
                    <a:ext uri="{FF2B5EF4-FFF2-40B4-BE49-F238E27FC236}">
                      <a16:creationId xmlns:a16="http://schemas.microsoft.com/office/drawing/2014/main" id="{D65BFDD7-9AC9-BBB6-A3F5-921736E5D875}"/>
                    </a:ext>
                  </a:extLst>
                </p14:cNvPr>
                <p14:cNvContentPartPr/>
                <p14:nvPr/>
              </p14:nvContentPartPr>
              <p14:xfrm>
                <a:off x="5449158" y="4286053"/>
                <a:ext cx="122760" cy="259920"/>
              </p14:xfrm>
            </p:contentPart>
          </mc:Choice>
          <mc:Fallback>
            <p:pic>
              <p:nvPicPr>
                <p:cNvPr id="53" name="Ink 52">
                  <a:extLst>
                    <a:ext uri="{FF2B5EF4-FFF2-40B4-BE49-F238E27FC236}">
                      <a16:creationId xmlns:a16="http://schemas.microsoft.com/office/drawing/2014/main" id="{D65BFDD7-9AC9-BBB6-A3F5-921736E5D875}"/>
                    </a:ext>
                  </a:extLst>
                </p:cNvPr>
                <p:cNvPicPr/>
                <p:nvPr/>
              </p:nvPicPr>
              <p:blipFill>
                <a:blip r:embed="rId13"/>
                <a:stretch>
                  <a:fillRect/>
                </a:stretch>
              </p:blipFill>
              <p:spPr>
                <a:xfrm>
                  <a:off x="5440158" y="4277413"/>
                  <a:ext cx="140400" cy="277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5" name="Ink 4">
                <a:extLst>
                  <a:ext uri="{FF2B5EF4-FFF2-40B4-BE49-F238E27FC236}">
                    <a16:creationId xmlns:a16="http://schemas.microsoft.com/office/drawing/2014/main" id="{133EA02D-780E-5AED-AA6D-1114734BADA0}"/>
                  </a:ext>
                </a:extLst>
              </p14:cNvPr>
              <p14:cNvContentPartPr/>
              <p14:nvPr/>
            </p14:nvContentPartPr>
            <p14:xfrm>
              <a:off x="1395198" y="824653"/>
              <a:ext cx="186840" cy="195480"/>
            </p14:xfrm>
          </p:contentPart>
        </mc:Choice>
        <mc:Fallback>
          <p:pic>
            <p:nvPicPr>
              <p:cNvPr id="5" name="Ink 4">
                <a:extLst>
                  <a:ext uri="{FF2B5EF4-FFF2-40B4-BE49-F238E27FC236}">
                    <a16:creationId xmlns:a16="http://schemas.microsoft.com/office/drawing/2014/main" id="{133EA02D-780E-5AED-AA6D-1114734BADA0}"/>
                  </a:ext>
                </a:extLst>
              </p:cNvPr>
              <p:cNvPicPr/>
              <p:nvPr/>
            </p:nvPicPr>
            <p:blipFill>
              <a:blip r:embed="rId15"/>
              <a:stretch>
                <a:fillRect/>
              </a:stretch>
            </p:blipFill>
            <p:spPr>
              <a:xfrm>
                <a:off x="1386558" y="815653"/>
                <a:ext cx="204480" cy="213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6" name="Ink 5">
                <a:extLst>
                  <a:ext uri="{FF2B5EF4-FFF2-40B4-BE49-F238E27FC236}">
                    <a16:creationId xmlns:a16="http://schemas.microsoft.com/office/drawing/2014/main" id="{BAFB0949-7C0A-39F8-9111-B4A73F941F19}"/>
                  </a:ext>
                </a:extLst>
              </p14:cNvPr>
              <p14:cNvContentPartPr/>
              <p14:nvPr/>
            </p14:nvContentPartPr>
            <p14:xfrm>
              <a:off x="1553238" y="652933"/>
              <a:ext cx="138960" cy="258120"/>
            </p14:xfrm>
          </p:contentPart>
        </mc:Choice>
        <mc:Fallback>
          <p:pic>
            <p:nvPicPr>
              <p:cNvPr id="6" name="Ink 5">
                <a:extLst>
                  <a:ext uri="{FF2B5EF4-FFF2-40B4-BE49-F238E27FC236}">
                    <a16:creationId xmlns:a16="http://schemas.microsoft.com/office/drawing/2014/main" id="{BAFB0949-7C0A-39F8-9111-B4A73F941F19}"/>
                  </a:ext>
                </a:extLst>
              </p:cNvPr>
              <p:cNvPicPr/>
              <p:nvPr/>
            </p:nvPicPr>
            <p:blipFill>
              <a:blip r:embed="rId17"/>
              <a:stretch>
                <a:fillRect/>
              </a:stretch>
            </p:blipFill>
            <p:spPr>
              <a:xfrm>
                <a:off x="1544238" y="644293"/>
                <a:ext cx="15660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7" name="Ink 6">
                <a:extLst>
                  <a:ext uri="{FF2B5EF4-FFF2-40B4-BE49-F238E27FC236}">
                    <a16:creationId xmlns:a16="http://schemas.microsoft.com/office/drawing/2014/main" id="{A7B9DD55-1A17-C189-2B0C-16F8A272A452}"/>
                  </a:ext>
                </a:extLst>
              </p14:cNvPr>
              <p14:cNvContentPartPr/>
              <p14:nvPr/>
            </p14:nvContentPartPr>
            <p14:xfrm>
              <a:off x="1753758" y="664813"/>
              <a:ext cx="78840" cy="155160"/>
            </p14:xfrm>
          </p:contentPart>
        </mc:Choice>
        <mc:Fallback>
          <p:pic>
            <p:nvPicPr>
              <p:cNvPr id="7" name="Ink 6">
                <a:extLst>
                  <a:ext uri="{FF2B5EF4-FFF2-40B4-BE49-F238E27FC236}">
                    <a16:creationId xmlns:a16="http://schemas.microsoft.com/office/drawing/2014/main" id="{A7B9DD55-1A17-C189-2B0C-16F8A272A452}"/>
                  </a:ext>
                </a:extLst>
              </p:cNvPr>
              <p:cNvPicPr/>
              <p:nvPr/>
            </p:nvPicPr>
            <p:blipFill>
              <a:blip r:embed="rId19"/>
              <a:stretch>
                <a:fillRect/>
              </a:stretch>
            </p:blipFill>
            <p:spPr>
              <a:xfrm>
                <a:off x="1745118" y="656173"/>
                <a:ext cx="9648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8" name="Ink 7">
                <a:extLst>
                  <a:ext uri="{FF2B5EF4-FFF2-40B4-BE49-F238E27FC236}">
                    <a16:creationId xmlns:a16="http://schemas.microsoft.com/office/drawing/2014/main" id="{5AD007DC-1E3D-4F19-48A5-945E8AD46647}"/>
                  </a:ext>
                </a:extLst>
              </p14:cNvPr>
              <p14:cNvContentPartPr/>
              <p14:nvPr/>
            </p14:nvContentPartPr>
            <p14:xfrm>
              <a:off x="2518758" y="417853"/>
              <a:ext cx="90000" cy="231120"/>
            </p14:xfrm>
          </p:contentPart>
        </mc:Choice>
        <mc:Fallback>
          <p:pic>
            <p:nvPicPr>
              <p:cNvPr id="8" name="Ink 7">
                <a:extLst>
                  <a:ext uri="{FF2B5EF4-FFF2-40B4-BE49-F238E27FC236}">
                    <a16:creationId xmlns:a16="http://schemas.microsoft.com/office/drawing/2014/main" id="{5AD007DC-1E3D-4F19-48A5-945E8AD46647}"/>
                  </a:ext>
                </a:extLst>
              </p:cNvPr>
              <p:cNvPicPr/>
              <p:nvPr/>
            </p:nvPicPr>
            <p:blipFill>
              <a:blip r:embed="rId21"/>
              <a:stretch>
                <a:fillRect/>
              </a:stretch>
            </p:blipFill>
            <p:spPr>
              <a:xfrm>
                <a:off x="2509758" y="409213"/>
                <a:ext cx="10764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9" name="Ink 8">
                <a:extLst>
                  <a:ext uri="{FF2B5EF4-FFF2-40B4-BE49-F238E27FC236}">
                    <a16:creationId xmlns:a16="http://schemas.microsoft.com/office/drawing/2014/main" id="{0F5057FC-8BF2-6DFD-A78E-0589F49490BF}"/>
                  </a:ext>
                </a:extLst>
              </p14:cNvPr>
              <p14:cNvContentPartPr/>
              <p14:nvPr/>
            </p14:nvContentPartPr>
            <p14:xfrm>
              <a:off x="2514798" y="309493"/>
              <a:ext cx="119520" cy="115200"/>
            </p14:xfrm>
          </p:contentPart>
        </mc:Choice>
        <mc:Fallback>
          <p:pic>
            <p:nvPicPr>
              <p:cNvPr id="9" name="Ink 8">
                <a:extLst>
                  <a:ext uri="{FF2B5EF4-FFF2-40B4-BE49-F238E27FC236}">
                    <a16:creationId xmlns:a16="http://schemas.microsoft.com/office/drawing/2014/main" id="{0F5057FC-8BF2-6DFD-A78E-0589F49490BF}"/>
                  </a:ext>
                </a:extLst>
              </p:cNvPr>
              <p:cNvPicPr/>
              <p:nvPr/>
            </p:nvPicPr>
            <p:blipFill>
              <a:blip r:embed="rId23"/>
              <a:stretch>
                <a:fillRect/>
              </a:stretch>
            </p:blipFill>
            <p:spPr>
              <a:xfrm>
                <a:off x="2506158" y="300493"/>
                <a:ext cx="13716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0" name="Ink 9">
                <a:extLst>
                  <a:ext uri="{FF2B5EF4-FFF2-40B4-BE49-F238E27FC236}">
                    <a16:creationId xmlns:a16="http://schemas.microsoft.com/office/drawing/2014/main" id="{99ED5ACE-FB29-1308-F533-AEF2CA42F706}"/>
                  </a:ext>
                </a:extLst>
              </p14:cNvPr>
              <p14:cNvContentPartPr/>
              <p14:nvPr/>
            </p14:nvContentPartPr>
            <p14:xfrm>
              <a:off x="2554398" y="421093"/>
              <a:ext cx="120240" cy="122040"/>
            </p14:xfrm>
          </p:contentPart>
        </mc:Choice>
        <mc:Fallback>
          <p:pic>
            <p:nvPicPr>
              <p:cNvPr id="10" name="Ink 9">
                <a:extLst>
                  <a:ext uri="{FF2B5EF4-FFF2-40B4-BE49-F238E27FC236}">
                    <a16:creationId xmlns:a16="http://schemas.microsoft.com/office/drawing/2014/main" id="{99ED5ACE-FB29-1308-F533-AEF2CA42F706}"/>
                  </a:ext>
                </a:extLst>
              </p:cNvPr>
              <p:cNvPicPr/>
              <p:nvPr/>
            </p:nvPicPr>
            <p:blipFill>
              <a:blip r:embed="rId25"/>
              <a:stretch>
                <a:fillRect/>
              </a:stretch>
            </p:blipFill>
            <p:spPr>
              <a:xfrm>
                <a:off x="2545398" y="412093"/>
                <a:ext cx="13788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1" name="Ink 10">
                <a:extLst>
                  <a:ext uri="{FF2B5EF4-FFF2-40B4-BE49-F238E27FC236}">
                    <a16:creationId xmlns:a16="http://schemas.microsoft.com/office/drawing/2014/main" id="{8A5AC915-0B13-421A-7B03-D6A7DE449122}"/>
                  </a:ext>
                </a:extLst>
              </p14:cNvPr>
              <p14:cNvContentPartPr/>
              <p14:nvPr/>
            </p14:nvContentPartPr>
            <p14:xfrm>
              <a:off x="2639718" y="573373"/>
              <a:ext cx="139320" cy="81360"/>
            </p14:xfrm>
          </p:contentPart>
        </mc:Choice>
        <mc:Fallback>
          <p:pic>
            <p:nvPicPr>
              <p:cNvPr id="11" name="Ink 10">
                <a:extLst>
                  <a:ext uri="{FF2B5EF4-FFF2-40B4-BE49-F238E27FC236}">
                    <a16:creationId xmlns:a16="http://schemas.microsoft.com/office/drawing/2014/main" id="{8A5AC915-0B13-421A-7B03-D6A7DE449122}"/>
                  </a:ext>
                </a:extLst>
              </p:cNvPr>
              <p:cNvPicPr/>
              <p:nvPr/>
            </p:nvPicPr>
            <p:blipFill>
              <a:blip r:embed="rId27"/>
              <a:stretch>
                <a:fillRect/>
              </a:stretch>
            </p:blipFill>
            <p:spPr>
              <a:xfrm>
                <a:off x="2630718" y="564373"/>
                <a:ext cx="1569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4" name="Ink 13">
                <a:extLst>
                  <a:ext uri="{FF2B5EF4-FFF2-40B4-BE49-F238E27FC236}">
                    <a16:creationId xmlns:a16="http://schemas.microsoft.com/office/drawing/2014/main" id="{E80E5A75-52E5-F251-BF0A-E0D218A9622C}"/>
                  </a:ext>
                </a:extLst>
              </p14:cNvPr>
              <p14:cNvContentPartPr/>
              <p14:nvPr/>
            </p14:nvContentPartPr>
            <p14:xfrm>
              <a:off x="1016118" y="2399293"/>
              <a:ext cx="241560" cy="366120"/>
            </p14:xfrm>
          </p:contentPart>
        </mc:Choice>
        <mc:Fallback>
          <p:pic>
            <p:nvPicPr>
              <p:cNvPr id="14" name="Ink 13">
                <a:extLst>
                  <a:ext uri="{FF2B5EF4-FFF2-40B4-BE49-F238E27FC236}">
                    <a16:creationId xmlns:a16="http://schemas.microsoft.com/office/drawing/2014/main" id="{E80E5A75-52E5-F251-BF0A-E0D218A9622C}"/>
                  </a:ext>
                </a:extLst>
              </p:cNvPr>
              <p:cNvPicPr/>
              <p:nvPr/>
            </p:nvPicPr>
            <p:blipFill>
              <a:blip r:embed="rId29"/>
              <a:stretch>
                <a:fillRect/>
              </a:stretch>
            </p:blipFill>
            <p:spPr>
              <a:xfrm>
                <a:off x="1007478" y="2390653"/>
                <a:ext cx="259200" cy="3837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5" name="Ink 14">
                <a:extLst>
                  <a:ext uri="{FF2B5EF4-FFF2-40B4-BE49-F238E27FC236}">
                    <a16:creationId xmlns:a16="http://schemas.microsoft.com/office/drawing/2014/main" id="{BD11398A-ED9E-8FA1-AE88-DD059568595D}"/>
                  </a:ext>
                </a:extLst>
              </p14:cNvPr>
              <p14:cNvContentPartPr/>
              <p14:nvPr/>
            </p14:nvContentPartPr>
            <p14:xfrm>
              <a:off x="874638" y="2231173"/>
              <a:ext cx="520200" cy="754200"/>
            </p14:xfrm>
          </p:contentPart>
        </mc:Choice>
        <mc:Fallback>
          <p:pic>
            <p:nvPicPr>
              <p:cNvPr id="15" name="Ink 14">
                <a:extLst>
                  <a:ext uri="{FF2B5EF4-FFF2-40B4-BE49-F238E27FC236}">
                    <a16:creationId xmlns:a16="http://schemas.microsoft.com/office/drawing/2014/main" id="{BD11398A-ED9E-8FA1-AE88-DD059568595D}"/>
                  </a:ext>
                </a:extLst>
              </p:cNvPr>
              <p:cNvPicPr/>
              <p:nvPr/>
            </p:nvPicPr>
            <p:blipFill>
              <a:blip r:embed="rId31"/>
              <a:stretch>
                <a:fillRect/>
              </a:stretch>
            </p:blipFill>
            <p:spPr>
              <a:xfrm>
                <a:off x="865998" y="2222173"/>
                <a:ext cx="537840" cy="7718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6" name="Ink 15">
                <a:extLst>
                  <a:ext uri="{FF2B5EF4-FFF2-40B4-BE49-F238E27FC236}">
                    <a16:creationId xmlns:a16="http://schemas.microsoft.com/office/drawing/2014/main" id="{8AAE4304-3CE0-BF69-EFFD-D98186878F18}"/>
                  </a:ext>
                </a:extLst>
              </p14:cNvPr>
              <p14:cNvContentPartPr/>
              <p14:nvPr/>
            </p14:nvContentPartPr>
            <p14:xfrm>
              <a:off x="3226878" y="1495333"/>
              <a:ext cx="324000" cy="321840"/>
            </p14:xfrm>
          </p:contentPart>
        </mc:Choice>
        <mc:Fallback>
          <p:pic>
            <p:nvPicPr>
              <p:cNvPr id="16" name="Ink 15">
                <a:extLst>
                  <a:ext uri="{FF2B5EF4-FFF2-40B4-BE49-F238E27FC236}">
                    <a16:creationId xmlns:a16="http://schemas.microsoft.com/office/drawing/2014/main" id="{8AAE4304-3CE0-BF69-EFFD-D98186878F18}"/>
                  </a:ext>
                </a:extLst>
              </p:cNvPr>
              <p:cNvPicPr/>
              <p:nvPr/>
            </p:nvPicPr>
            <p:blipFill>
              <a:blip r:embed="rId33"/>
              <a:stretch>
                <a:fillRect/>
              </a:stretch>
            </p:blipFill>
            <p:spPr>
              <a:xfrm>
                <a:off x="3217878" y="1486333"/>
                <a:ext cx="34164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7" name="Ink 16">
                <a:extLst>
                  <a:ext uri="{FF2B5EF4-FFF2-40B4-BE49-F238E27FC236}">
                    <a16:creationId xmlns:a16="http://schemas.microsoft.com/office/drawing/2014/main" id="{75CA463E-9D5D-A05C-9C7F-867A7372A2AF}"/>
                  </a:ext>
                </a:extLst>
              </p14:cNvPr>
              <p14:cNvContentPartPr/>
              <p14:nvPr/>
            </p14:nvContentPartPr>
            <p14:xfrm>
              <a:off x="3360078" y="1589653"/>
              <a:ext cx="105840" cy="185040"/>
            </p14:xfrm>
          </p:contentPart>
        </mc:Choice>
        <mc:Fallback>
          <p:pic>
            <p:nvPicPr>
              <p:cNvPr id="17" name="Ink 16">
                <a:extLst>
                  <a:ext uri="{FF2B5EF4-FFF2-40B4-BE49-F238E27FC236}">
                    <a16:creationId xmlns:a16="http://schemas.microsoft.com/office/drawing/2014/main" id="{75CA463E-9D5D-A05C-9C7F-867A7372A2AF}"/>
                  </a:ext>
                </a:extLst>
              </p:cNvPr>
              <p:cNvPicPr/>
              <p:nvPr/>
            </p:nvPicPr>
            <p:blipFill>
              <a:blip r:embed="rId35"/>
              <a:stretch>
                <a:fillRect/>
              </a:stretch>
            </p:blipFill>
            <p:spPr>
              <a:xfrm>
                <a:off x="3351078" y="1581013"/>
                <a:ext cx="12348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8" name="Ink 17">
                <a:extLst>
                  <a:ext uri="{FF2B5EF4-FFF2-40B4-BE49-F238E27FC236}">
                    <a16:creationId xmlns:a16="http://schemas.microsoft.com/office/drawing/2014/main" id="{FE1D51F7-509C-C26A-9BA6-B45256ECC86C}"/>
                  </a:ext>
                </a:extLst>
              </p14:cNvPr>
              <p14:cNvContentPartPr/>
              <p14:nvPr/>
            </p14:nvContentPartPr>
            <p14:xfrm>
              <a:off x="3557718" y="1424053"/>
              <a:ext cx="87840" cy="169560"/>
            </p14:xfrm>
          </p:contentPart>
        </mc:Choice>
        <mc:Fallback>
          <p:pic>
            <p:nvPicPr>
              <p:cNvPr id="18" name="Ink 17">
                <a:extLst>
                  <a:ext uri="{FF2B5EF4-FFF2-40B4-BE49-F238E27FC236}">
                    <a16:creationId xmlns:a16="http://schemas.microsoft.com/office/drawing/2014/main" id="{FE1D51F7-509C-C26A-9BA6-B45256ECC86C}"/>
                  </a:ext>
                </a:extLst>
              </p:cNvPr>
              <p:cNvPicPr/>
              <p:nvPr/>
            </p:nvPicPr>
            <p:blipFill>
              <a:blip r:embed="rId37"/>
              <a:stretch>
                <a:fillRect/>
              </a:stretch>
            </p:blipFill>
            <p:spPr>
              <a:xfrm>
                <a:off x="3549078" y="1415053"/>
                <a:ext cx="10548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9" name="Ink 18">
                <a:extLst>
                  <a:ext uri="{FF2B5EF4-FFF2-40B4-BE49-F238E27FC236}">
                    <a16:creationId xmlns:a16="http://schemas.microsoft.com/office/drawing/2014/main" id="{B542286A-B326-780D-AC5B-1EAB4DBBD406}"/>
                  </a:ext>
                </a:extLst>
              </p14:cNvPr>
              <p14:cNvContentPartPr/>
              <p14:nvPr/>
            </p14:nvContentPartPr>
            <p14:xfrm>
              <a:off x="3436758" y="1329733"/>
              <a:ext cx="155520" cy="151920"/>
            </p14:xfrm>
          </p:contentPart>
        </mc:Choice>
        <mc:Fallback>
          <p:pic>
            <p:nvPicPr>
              <p:cNvPr id="19" name="Ink 18">
                <a:extLst>
                  <a:ext uri="{FF2B5EF4-FFF2-40B4-BE49-F238E27FC236}">
                    <a16:creationId xmlns:a16="http://schemas.microsoft.com/office/drawing/2014/main" id="{B542286A-B326-780D-AC5B-1EAB4DBBD406}"/>
                  </a:ext>
                </a:extLst>
              </p:cNvPr>
              <p:cNvPicPr/>
              <p:nvPr/>
            </p:nvPicPr>
            <p:blipFill>
              <a:blip r:embed="rId39"/>
              <a:stretch>
                <a:fillRect/>
              </a:stretch>
            </p:blipFill>
            <p:spPr>
              <a:xfrm>
                <a:off x="3428118" y="1321093"/>
                <a:ext cx="17316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0" name="Ink 19">
                <a:extLst>
                  <a:ext uri="{FF2B5EF4-FFF2-40B4-BE49-F238E27FC236}">
                    <a16:creationId xmlns:a16="http://schemas.microsoft.com/office/drawing/2014/main" id="{BF645B73-F01A-F192-FA96-6593C15C1AF5}"/>
                  </a:ext>
                </a:extLst>
              </p14:cNvPr>
              <p14:cNvContentPartPr/>
              <p14:nvPr/>
            </p14:nvContentPartPr>
            <p14:xfrm>
              <a:off x="3688398" y="1174933"/>
              <a:ext cx="172440" cy="286200"/>
            </p14:xfrm>
          </p:contentPart>
        </mc:Choice>
        <mc:Fallback>
          <p:pic>
            <p:nvPicPr>
              <p:cNvPr id="20" name="Ink 19">
                <a:extLst>
                  <a:ext uri="{FF2B5EF4-FFF2-40B4-BE49-F238E27FC236}">
                    <a16:creationId xmlns:a16="http://schemas.microsoft.com/office/drawing/2014/main" id="{BF645B73-F01A-F192-FA96-6593C15C1AF5}"/>
                  </a:ext>
                </a:extLst>
              </p:cNvPr>
              <p:cNvPicPr/>
              <p:nvPr/>
            </p:nvPicPr>
            <p:blipFill>
              <a:blip r:embed="rId41"/>
              <a:stretch>
                <a:fillRect/>
              </a:stretch>
            </p:blipFill>
            <p:spPr>
              <a:xfrm>
                <a:off x="3679758" y="1166293"/>
                <a:ext cx="190080" cy="3038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1" name="Ink 20">
                <a:extLst>
                  <a:ext uri="{FF2B5EF4-FFF2-40B4-BE49-F238E27FC236}">
                    <a16:creationId xmlns:a16="http://schemas.microsoft.com/office/drawing/2014/main" id="{2B873065-5CE3-E433-F5A0-EC21404121DC}"/>
                  </a:ext>
                </a:extLst>
              </p14:cNvPr>
              <p14:cNvContentPartPr/>
              <p14:nvPr/>
            </p14:nvContentPartPr>
            <p14:xfrm>
              <a:off x="3024918" y="990973"/>
              <a:ext cx="1110600" cy="1080000"/>
            </p14:xfrm>
          </p:contentPart>
        </mc:Choice>
        <mc:Fallback>
          <p:pic>
            <p:nvPicPr>
              <p:cNvPr id="21" name="Ink 20">
                <a:extLst>
                  <a:ext uri="{FF2B5EF4-FFF2-40B4-BE49-F238E27FC236}">
                    <a16:creationId xmlns:a16="http://schemas.microsoft.com/office/drawing/2014/main" id="{2B873065-5CE3-E433-F5A0-EC21404121DC}"/>
                  </a:ext>
                </a:extLst>
              </p:cNvPr>
              <p:cNvPicPr/>
              <p:nvPr/>
            </p:nvPicPr>
            <p:blipFill>
              <a:blip r:embed="rId43"/>
              <a:stretch>
                <a:fillRect/>
              </a:stretch>
            </p:blipFill>
            <p:spPr>
              <a:xfrm>
                <a:off x="3016278" y="982333"/>
                <a:ext cx="1128240" cy="10976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7" name="Ink 66">
                <a:extLst>
                  <a:ext uri="{FF2B5EF4-FFF2-40B4-BE49-F238E27FC236}">
                    <a16:creationId xmlns:a16="http://schemas.microsoft.com/office/drawing/2014/main" id="{581E1FFE-5FE7-5B96-BB73-FA398E39C81C}"/>
                  </a:ext>
                </a:extLst>
              </p14:cNvPr>
              <p14:cNvContentPartPr/>
              <p14:nvPr/>
            </p14:nvContentPartPr>
            <p14:xfrm>
              <a:off x="1493118" y="494173"/>
              <a:ext cx="1442520" cy="971640"/>
            </p14:xfrm>
          </p:contentPart>
        </mc:Choice>
        <mc:Fallback>
          <p:pic>
            <p:nvPicPr>
              <p:cNvPr id="67" name="Ink 66">
                <a:extLst>
                  <a:ext uri="{FF2B5EF4-FFF2-40B4-BE49-F238E27FC236}">
                    <a16:creationId xmlns:a16="http://schemas.microsoft.com/office/drawing/2014/main" id="{581E1FFE-5FE7-5B96-BB73-FA398E39C81C}"/>
                  </a:ext>
                </a:extLst>
              </p:cNvPr>
              <p:cNvPicPr/>
              <p:nvPr/>
            </p:nvPicPr>
            <p:blipFill>
              <a:blip r:embed="rId45"/>
              <a:stretch>
                <a:fillRect/>
              </a:stretch>
            </p:blipFill>
            <p:spPr>
              <a:xfrm>
                <a:off x="1484478" y="485533"/>
                <a:ext cx="1460160" cy="9892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9" name="Ink 68">
                <a:extLst>
                  <a:ext uri="{FF2B5EF4-FFF2-40B4-BE49-F238E27FC236}">
                    <a16:creationId xmlns:a16="http://schemas.microsoft.com/office/drawing/2014/main" id="{06BBF143-E69A-5B58-C7A9-05E87CD304E1}"/>
                  </a:ext>
                </a:extLst>
              </p14:cNvPr>
              <p14:cNvContentPartPr/>
              <p14:nvPr/>
            </p14:nvContentPartPr>
            <p14:xfrm>
              <a:off x="2164158" y="3900493"/>
              <a:ext cx="848880" cy="698400"/>
            </p14:xfrm>
          </p:contentPart>
        </mc:Choice>
        <mc:Fallback>
          <p:pic>
            <p:nvPicPr>
              <p:cNvPr id="69" name="Ink 68">
                <a:extLst>
                  <a:ext uri="{FF2B5EF4-FFF2-40B4-BE49-F238E27FC236}">
                    <a16:creationId xmlns:a16="http://schemas.microsoft.com/office/drawing/2014/main" id="{06BBF143-E69A-5B58-C7A9-05E87CD304E1}"/>
                  </a:ext>
                </a:extLst>
              </p:cNvPr>
              <p:cNvPicPr/>
              <p:nvPr/>
            </p:nvPicPr>
            <p:blipFill>
              <a:blip r:embed="rId47"/>
              <a:stretch>
                <a:fillRect/>
              </a:stretch>
            </p:blipFill>
            <p:spPr>
              <a:xfrm>
                <a:off x="2155158" y="3891853"/>
                <a:ext cx="866520" cy="716040"/>
              </a:xfrm>
              <a:prstGeom prst="rect">
                <a:avLst/>
              </a:prstGeom>
            </p:spPr>
          </p:pic>
        </mc:Fallback>
      </mc:AlternateContent>
      <p:grpSp>
        <p:nvGrpSpPr>
          <p:cNvPr id="72" name="Group 71">
            <a:extLst>
              <a:ext uri="{FF2B5EF4-FFF2-40B4-BE49-F238E27FC236}">
                <a16:creationId xmlns:a16="http://schemas.microsoft.com/office/drawing/2014/main" id="{0CCF0E05-6633-5090-DCC4-F99804BA1DC8}"/>
              </a:ext>
            </a:extLst>
          </p:cNvPr>
          <p:cNvGrpSpPr/>
          <p:nvPr/>
        </p:nvGrpSpPr>
        <p:grpSpPr>
          <a:xfrm>
            <a:off x="1635318" y="2270773"/>
            <a:ext cx="2943360" cy="3475800"/>
            <a:chOff x="1635318" y="2270773"/>
            <a:chExt cx="2943360" cy="3475800"/>
          </a:xfrm>
        </p:grpSpPr>
        <mc:AlternateContent xmlns:mc="http://schemas.openxmlformats.org/markup-compatibility/2006">
          <mc:Choice xmlns:p14="http://schemas.microsoft.com/office/powerpoint/2010/main" Requires="p14">
            <p:contentPart p14:bwMode="auto" r:id="rId48">
              <p14:nvContentPartPr>
                <p14:cNvPr id="43" name="Ink 42">
                  <a:extLst>
                    <a:ext uri="{FF2B5EF4-FFF2-40B4-BE49-F238E27FC236}">
                      <a16:creationId xmlns:a16="http://schemas.microsoft.com/office/drawing/2014/main" id="{D2560DE8-E00A-AC01-2AA9-1EAAAB91BF38}"/>
                    </a:ext>
                  </a:extLst>
                </p14:cNvPr>
                <p14:cNvContentPartPr/>
                <p14:nvPr/>
              </p14:nvContentPartPr>
              <p14:xfrm>
                <a:off x="4090518" y="5468293"/>
                <a:ext cx="227160" cy="278280"/>
              </p14:xfrm>
            </p:contentPart>
          </mc:Choice>
          <mc:Fallback>
            <p:pic>
              <p:nvPicPr>
                <p:cNvPr id="43" name="Ink 42">
                  <a:extLst>
                    <a:ext uri="{FF2B5EF4-FFF2-40B4-BE49-F238E27FC236}">
                      <a16:creationId xmlns:a16="http://schemas.microsoft.com/office/drawing/2014/main" id="{D2560DE8-E00A-AC01-2AA9-1EAAAB91BF38}"/>
                    </a:ext>
                  </a:extLst>
                </p:cNvPr>
                <p:cNvPicPr/>
                <p:nvPr/>
              </p:nvPicPr>
              <p:blipFill>
                <a:blip r:embed="rId49"/>
                <a:stretch>
                  <a:fillRect/>
                </a:stretch>
              </p:blipFill>
              <p:spPr>
                <a:xfrm>
                  <a:off x="4081878" y="5459293"/>
                  <a:ext cx="244800" cy="2959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4" name="Ink 43">
                  <a:extLst>
                    <a:ext uri="{FF2B5EF4-FFF2-40B4-BE49-F238E27FC236}">
                      <a16:creationId xmlns:a16="http://schemas.microsoft.com/office/drawing/2014/main" id="{B6265449-BE4C-A5C8-DC4E-9ED45E6159BE}"/>
                    </a:ext>
                  </a:extLst>
                </p14:cNvPr>
                <p14:cNvContentPartPr/>
                <p14:nvPr/>
              </p14:nvContentPartPr>
              <p14:xfrm>
                <a:off x="4370598" y="5463613"/>
                <a:ext cx="32040" cy="19080"/>
              </p14:xfrm>
            </p:contentPart>
          </mc:Choice>
          <mc:Fallback>
            <p:pic>
              <p:nvPicPr>
                <p:cNvPr id="44" name="Ink 43">
                  <a:extLst>
                    <a:ext uri="{FF2B5EF4-FFF2-40B4-BE49-F238E27FC236}">
                      <a16:creationId xmlns:a16="http://schemas.microsoft.com/office/drawing/2014/main" id="{B6265449-BE4C-A5C8-DC4E-9ED45E6159BE}"/>
                    </a:ext>
                  </a:extLst>
                </p:cNvPr>
                <p:cNvPicPr/>
                <p:nvPr/>
              </p:nvPicPr>
              <p:blipFill>
                <a:blip r:embed="rId51"/>
                <a:stretch>
                  <a:fillRect/>
                </a:stretch>
              </p:blipFill>
              <p:spPr>
                <a:xfrm>
                  <a:off x="4361598" y="5454613"/>
                  <a:ext cx="4968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5" name="Ink 44">
                  <a:extLst>
                    <a:ext uri="{FF2B5EF4-FFF2-40B4-BE49-F238E27FC236}">
                      <a16:creationId xmlns:a16="http://schemas.microsoft.com/office/drawing/2014/main" id="{FC2C8626-B0C8-5652-111C-1E8F4D33E910}"/>
                    </a:ext>
                  </a:extLst>
                </p14:cNvPr>
                <p14:cNvContentPartPr/>
                <p14:nvPr/>
              </p14:nvContentPartPr>
              <p14:xfrm>
                <a:off x="4429278" y="5219893"/>
                <a:ext cx="149400" cy="246600"/>
              </p14:xfrm>
            </p:contentPart>
          </mc:Choice>
          <mc:Fallback>
            <p:pic>
              <p:nvPicPr>
                <p:cNvPr id="45" name="Ink 44">
                  <a:extLst>
                    <a:ext uri="{FF2B5EF4-FFF2-40B4-BE49-F238E27FC236}">
                      <a16:creationId xmlns:a16="http://schemas.microsoft.com/office/drawing/2014/main" id="{FC2C8626-B0C8-5652-111C-1E8F4D33E910}"/>
                    </a:ext>
                  </a:extLst>
                </p:cNvPr>
                <p:cNvPicPr/>
                <p:nvPr/>
              </p:nvPicPr>
              <p:blipFill>
                <a:blip r:embed="rId53"/>
                <a:stretch>
                  <a:fillRect/>
                </a:stretch>
              </p:blipFill>
              <p:spPr>
                <a:xfrm>
                  <a:off x="4420278" y="5211253"/>
                  <a:ext cx="16704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4" name="Ink 23">
                  <a:extLst>
                    <a:ext uri="{FF2B5EF4-FFF2-40B4-BE49-F238E27FC236}">
                      <a16:creationId xmlns:a16="http://schemas.microsoft.com/office/drawing/2014/main" id="{16BC54D4-7E7A-3EA3-A220-A7177EC81162}"/>
                    </a:ext>
                  </a:extLst>
                </p14:cNvPr>
                <p14:cNvContentPartPr/>
                <p14:nvPr/>
              </p14:nvContentPartPr>
              <p14:xfrm>
                <a:off x="1798398" y="2981413"/>
                <a:ext cx="1219680" cy="618480"/>
              </p14:xfrm>
            </p:contentPart>
          </mc:Choice>
          <mc:Fallback>
            <p:pic>
              <p:nvPicPr>
                <p:cNvPr id="24" name="Ink 23">
                  <a:extLst>
                    <a:ext uri="{FF2B5EF4-FFF2-40B4-BE49-F238E27FC236}">
                      <a16:creationId xmlns:a16="http://schemas.microsoft.com/office/drawing/2014/main" id="{16BC54D4-7E7A-3EA3-A220-A7177EC81162}"/>
                    </a:ext>
                  </a:extLst>
                </p:cNvPr>
                <p:cNvPicPr/>
                <p:nvPr/>
              </p:nvPicPr>
              <p:blipFill>
                <a:blip r:embed="rId55"/>
                <a:stretch>
                  <a:fillRect/>
                </a:stretch>
              </p:blipFill>
              <p:spPr>
                <a:xfrm>
                  <a:off x="1789398" y="2972413"/>
                  <a:ext cx="1237320" cy="6361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5" name="Ink 24">
                  <a:extLst>
                    <a:ext uri="{FF2B5EF4-FFF2-40B4-BE49-F238E27FC236}">
                      <a16:creationId xmlns:a16="http://schemas.microsoft.com/office/drawing/2014/main" id="{4E2D47A9-05A2-CF65-37F3-83A85325275D}"/>
                    </a:ext>
                  </a:extLst>
                </p14:cNvPr>
                <p14:cNvContentPartPr/>
                <p14:nvPr/>
              </p14:nvContentPartPr>
              <p14:xfrm>
                <a:off x="3520638" y="2270773"/>
                <a:ext cx="142560" cy="837000"/>
              </p14:xfrm>
            </p:contentPart>
          </mc:Choice>
          <mc:Fallback>
            <p:pic>
              <p:nvPicPr>
                <p:cNvPr id="25" name="Ink 24">
                  <a:extLst>
                    <a:ext uri="{FF2B5EF4-FFF2-40B4-BE49-F238E27FC236}">
                      <a16:creationId xmlns:a16="http://schemas.microsoft.com/office/drawing/2014/main" id="{4E2D47A9-05A2-CF65-37F3-83A85325275D}"/>
                    </a:ext>
                  </a:extLst>
                </p:cNvPr>
                <p:cNvPicPr/>
                <p:nvPr/>
              </p:nvPicPr>
              <p:blipFill>
                <a:blip r:embed="rId57"/>
                <a:stretch>
                  <a:fillRect/>
                </a:stretch>
              </p:blipFill>
              <p:spPr>
                <a:xfrm>
                  <a:off x="3511638" y="2261773"/>
                  <a:ext cx="160200" cy="8546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6" name="Ink 25">
                  <a:extLst>
                    <a:ext uri="{FF2B5EF4-FFF2-40B4-BE49-F238E27FC236}">
                      <a16:creationId xmlns:a16="http://schemas.microsoft.com/office/drawing/2014/main" id="{762A1A83-E112-F680-17DE-128E009C3BF7}"/>
                    </a:ext>
                  </a:extLst>
                </p14:cNvPr>
                <p14:cNvContentPartPr/>
                <p14:nvPr/>
              </p14:nvContentPartPr>
              <p14:xfrm>
                <a:off x="3251358" y="3923533"/>
                <a:ext cx="194040" cy="241560"/>
              </p14:xfrm>
            </p:contentPart>
          </mc:Choice>
          <mc:Fallback>
            <p:pic>
              <p:nvPicPr>
                <p:cNvPr id="26" name="Ink 25">
                  <a:extLst>
                    <a:ext uri="{FF2B5EF4-FFF2-40B4-BE49-F238E27FC236}">
                      <a16:creationId xmlns:a16="http://schemas.microsoft.com/office/drawing/2014/main" id="{762A1A83-E112-F680-17DE-128E009C3BF7}"/>
                    </a:ext>
                  </a:extLst>
                </p:cNvPr>
                <p:cNvPicPr/>
                <p:nvPr/>
              </p:nvPicPr>
              <p:blipFill>
                <a:blip r:embed="rId59"/>
                <a:stretch>
                  <a:fillRect/>
                </a:stretch>
              </p:blipFill>
              <p:spPr>
                <a:xfrm>
                  <a:off x="3242358" y="3914893"/>
                  <a:ext cx="21168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27" name="Ink 26">
                  <a:extLst>
                    <a:ext uri="{FF2B5EF4-FFF2-40B4-BE49-F238E27FC236}">
                      <a16:creationId xmlns:a16="http://schemas.microsoft.com/office/drawing/2014/main" id="{172A1394-F8A5-16B6-69CE-E6B37DE4D349}"/>
                    </a:ext>
                  </a:extLst>
                </p14:cNvPr>
                <p14:cNvContentPartPr/>
                <p14:nvPr/>
              </p14:nvContentPartPr>
              <p14:xfrm>
                <a:off x="3012678" y="3788173"/>
                <a:ext cx="563760" cy="560160"/>
              </p14:xfrm>
            </p:contentPart>
          </mc:Choice>
          <mc:Fallback>
            <p:pic>
              <p:nvPicPr>
                <p:cNvPr id="27" name="Ink 26">
                  <a:extLst>
                    <a:ext uri="{FF2B5EF4-FFF2-40B4-BE49-F238E27FC236}">
                      <a16:creationId xmlns:a16="http://schemas.microsoft.com/office/drawing/2014/main" id="{172A1394-F8A5-16B6-69CE-E6B37DE4D349}"/>
                    </a:ext>
                  </a:extLst>
                </p:cNvPr>
                <p:cNvPicPr/>
                <p:nvPr/>
              </p:nvPicPr>
              <p:blipFill>
                <a:blip r:embed="rId61"/>
                <a:stretch>
                  <a:fillRect/>
                </a:stretch>
              </p:blipFill>
              <p:spPr>
                <a:xfrm>
                  <a:off x="3004038" y="3779533"/>
                  <a:ext cx="581400" cy="5778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28" name="Ink 27">
                  <a:extLst>
                    <a:ext uri="{FF2B5EF4-FFF2-40B4-BE49-F238E27FC236}">
                      <a16:creationId xmlns:a16="http://schemas.microsoft.com/office/drawing/2014/main" id="{87D26990-924E-59FB-53DB-AD1D433BADF2}"/>
                    </a:ext>
                  </a:extLst>
                </p14:cNvPr>
                <p14:cNvContentPartPr/>
                <p14:nvPr/>
              </p14:nvContentPartPr>
              <p14:xfrm>
                <a:off x="3643398" y="3853693"/>
                <a:ext cx="36360" cy="59040"/>
              </p14:xfrm>
            </p:contentPart>
          </mc:Choice>
          <mc:Fallback>
            <p:pic>
              <p:nvPicPr>
                <p:cNvPr id="28" name="Ink 27">
                  <a:extLst>
                    <a:ext uri="{FF2B5EF4-FFF2-40B4-BE49-F238E27FC236}">
                      <a16:creationId xmlns:a16="http://schemas.microsoft.com/office/drawing/2014/main" id="{87D26990-924E-59FB-53DB-AD1D433BADF2}"/>
                    </a:ext>
                  </a:extLst>
                </p:cNvPr>
                <p:cNvPicPr/>
                <p:nvPr/>
              </p:nvPicPr>
              <p:blipFill>
                <a:blip r:embed="rId63"/>
                <a:stretch>
                  <a:fillRect/>
                </a:stretch>
              </p:blipFill>
              <p:spPr>
                <a:xfrm>
                  <a:off x="3634398" y="3845053"/>
                  <a:ext cx="5400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0" name="Ink 29">
                  <a:extLst>
                    <a:ext uri="{FF2B5EF4-FFF2-40B4-BE49-F238E27FC236}">
                      <a16:creationId xmlns:a16="http://schemas.microsoft.com/office/drawing/2014/main" id="{FBDE97AA-B9BC-E88D-7E47-04FE29675175}"/>
                    </a:ext>
                  </a:extLst>
                </p14:cNvPr>
                <p14:cNvContentPartPr/>
                <p14:nvPr/>
              </p14:nvContentPartPr>
              <p14:xfrm>
                <a:off x="3874518" y="3588733"/>
                <a:ext cx="172440" cy="271800"/>
              </p14:xfrm>
            </p:contentPart>
          </mc:Choice>
          <mc:Fallback>
            <p:pic>
              <p:nvPicPr>
                <p:cNvPr id="30" name="Ink 29">
                  <a:extLst>
                    <a:ext uri="{FF2B5EF4-FFF2-40B4-BE49-F238E27FC236}">
                      <a16:creationId xmlns:a16="http://schemas.microsoft.com/office/drawing/2014/main" id="{FBDE97AA-B9BC-E88D-7E47-04FE29675175}"/>
                    </a:ext>
                  </a:extLst>
                </p:cNvPr>
                <p:cNvPicPr/>
                <p:nvPr/>
              </p:nvPicPr>
              <p:blipFill>
                <a:blip r:embed="rId65"/>
                <a:stretch>
                  <a:fillRect/>
                </a:stretch>
              </p:blipFill>
              <p:spPr>
                <a:xfrm>
                  <a:off x="3865518" y="3579733"/>
                  <a:ext cx="19008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31" name="Ink 30">
                  <a:extLst>
                    <a:ext uri="{FF2B5EF4-FFF2-40B4-BE49-F238E27FC236}">
                      <a16:creationId xmlns:a16="http://schemas.microsoft.com/office/drawing/2014/main" id="{6A284327-C0FC-C773-6705-48B12389F820}"/>
                    </a:ext>
                  </a:extLst>
                </p14:cNvPr>
                <p14:cNvContentPartPr/>
                <p14:nvPr/>
              </p14:nvContentPartPr>
              <p14:xfrm>
                <a:off x="3925638" y="3617893"/>
                <a:ext cx="121320" cy="164880"/>
              </p14:xfrm>
            </p:contentPart>
          </mc:Choice>
          <mc:Fallback>
            <p:pic>
              <p:nvPicPr>
                <p:cNvPr id="31" name="Ink 30">
                  <a:extLst>
                    <a:ext uri="{FF2B5EF4-FFF2-40B4-BE49-F238E27FC236}">
                      <a16:creationId xmlns:a16="http://schemas.microsoft.com/office/drawing/2014/main" id="{6A284327-C0FC-C773-6705-48B12389F820}"/>
                    </a:ext>
                  </a:extLst>
                </p:cNvPr>
                <p:cNvPicPr/>
                <p:nvPr/>
              </p:nvPicPr>
              <p:blipFill>
                <a:blip r:embed="rId67"/>
                <a:stretch>
                  <a:fillRect/>
                </a:stretch>
              </p:blipFill>
              <p:spPr>
                <a:xfrm>
                  <a:off x="3916998" y="3609253"/>
                  <a:ext cx="13896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32" name="Ink 31">
                  <a:extLst>
                    <a:ext uri="{FF2B5EF4-FFF2-40B4-BE49-F238E27FC236}">
                      <a16:creationId xmlns:a16="http://schemas.microsoft.com/office/drawing/2014/main" id="{5C94F320-FC54-FD9D-94C9-1F65B969BDFC}"/>
                    </a:ext>
                  </a:extLst>
                </p14:cNvPr>
                <p14:cNvContentPartPr/>
                <p14:nvPr/>
              </p14:nvContentPartPr>
              <p14:xfrm>
                <a:off x="4085478" y="3536533"/>
                <a:ext cx="89640" cy="120240"/>
              </p14:xfrm>
            </p:contentPart>
          </mc:Choice>
          <mc:Fallback>
            <p:pic>
              <p:nvPicPr>
                <p:cNvPr id="32" name="Ink 31">
                  <a:extLst>
                    <a:ext uri="{FF2B5EF4-FFF2-40B4-BE49-F238E27FC236}">
                      <a16:creationId xmlns:a16="http://schemas.microsoft.com/office/drawing/2014/main" id="{5C94F320-FC54-FD9D-94C9-1F65B969BDFC}"/>
                    </a:ext>
                  </a:extLst>
                </p:cNvPr>
                <p:cNvPicPr/>
                <p:nvPr/>
              </p:nvPicPr>
              <p:blipFill>
                <a:blip r:embed="rId69"/>
                <a:stretch>
                  <a:fillRect/>
                </a:stretch>
              </p:blipFill>
              <p:spPr>
                <a:xfrm>
                  <a:off x="4076478" y="3527533"/>
                  <a:ext cx="10728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33" name="Ink 32">
                  <a:extLst>
                    <a:ext uri="{FF2B5EF4-FFF2-40B4-BE49-F238E27FC236}">
                      <a16:creationId xmlns:a16="http://schemas.microsoft.com/office/drawing/2014/main" id="{372CAAB1-94DF-E88B-16B1-DE1AE8B5D2C2}"/>
                    </a:ext>
                  </a:extLst>
                </p14:cNvPr>
                <p14:cNvContentPartPr/>
                <p14:nvPr/>
              </p14:nvContentPartPr>
              <p14:xfrm>
                <a:off x="4015638" y="3495853"/>
                <a:ext cx="112680" cy="67680"/>
              </p14:xfrm>
            </p:contentPart>
          </mc:Choice>
          <mc:Fallback>
            <p:pic>
              <p:nvPicPr>
                <p:cNvPr id="33" name="Ink 32">
                  <a:extLst>
                    <a:ext uri="{FF2B5EF4-FFF2-40B4-BE49-F238E27FC236}">
                      <a16:creationId xmlns:a16="http://schemas.microsoft.com/office/drawing/2014/main" id="{372CAAB1-94DF-E88B-16B1-DE1AE8B5D2C2}"/>
                    </a:ext>
                  </a:extLst>
                </p:cNvPr>
                <p:cNvPicPr/>
                <p:nvPr/>
              </p:nvPicPr>
              <p:blipFill>
                <a:blip r:embed="rId71"/>
                <a:stretch>
                  <a:fillRect/>
                </a:stretch>
              </p:blipFill>
              <p:spPr>
                <a:xfrm>
                  <a:off x="4006638" y="3486853"/>
                  <a:ext cx="13032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34" name="Ink 33">
                  <a:extLst>
                    <a:ext uri="{FF2B5EF4-FFF2-40B4-BE49-F238E27FC236}">
                      <a16:creationId xmlns:a16="http://schemas.microsoft.com/office/drawing/2014/main" id="{016518E3-2E16-3C25-F3E1-031DB8B7C5E7}"/>
                    </a:ext>
                  </a:extLst>
                </p14:cNvPr>
                <p14:cNvContentPartPr/>
                <p14:nvPr/>
              </p14:nvContentPartPr>
              <p14:xfrm>
                <a:off x="4026078" y="3507733"/>
                <a:ext cx="28440" cy="19800"/>
              </p14:xfrm>
            </p:contentPart>
          </mc:Choice>
          <mc:Fallback>
            <p:pic>
              <p:nvPicPr>
                <p:cNvPr id="34" name="Ink 33">
                  <a:extLst>
                    <a:ext uri="{FF2B5EF4-FFF2-40B4-BE49-F238E27FC236}">
                      <a16:creationId xmlns:a16="http://schemas.microsoft.com/office/drawing/2014/main" id="{016518E3-2E16-3C25-F3E1-031DB8B7C5E7}"/>
                    </a:ext>
                  </a:extLst>
                </p:cNvPr>
                <p:cNvPicPr/>
                <p:nvPr/>
              </p:nvPicPr>
              <p:blipFill>
                <a:blip r:embed="rId73"/>
                <a:stretch>
                  <a:fillRect/>
                </a:stretch>
              </p:blipFill>
              <p:spPr>
                <a:xfrm>
                  <a:off x="4017438" y="3498733"/>
                  <a:ext cx="4608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35" name="Ink 34">
                  <a:extLst>
                    <a:ext uri="{FF2B5EF4-FFF2-40B4-BE49-F238E27FC236}">
                      <a16:creationId xmlns:a16="http://schemas.microsoft.com/office/drawing/2014/main" id="{36BAB615-511A-0DF6-3ED7-E907A9308FCA}"/>
                    </a:ext>
                  </a:extLst>
                </p14:cNvPr>
                <p14:cNvContentPartPr/>
                <p14:nvPr/>
              </p14:nvContentPartPr>
              <p14:xfrm>
                <a:off x="4021038" y="3432133"/>
                <a:ext cx="95760" cy="140040"/>
              </p14:xfrm>
            </p:contentPart>
          </mc:Choice>
          <mc:Fallback>
            <p:pic>
              <p:nvPicPr>
                <p:cNvPr id="35" name="Ink 34">
                  <a:extLst>
                    <a:ext uri="{FF2B5EF4-FFF2-40B4-BE49-F238E27FC236}">
                      <a16:creationId xmlns:a16="http://schemas.microsoft.com/office/drawing/2014/main" id="{36BAB615-511A-0DF6-3ED7-E907A9308FCA}"/>
                    </a:ext>
                  </a:extLst>
                </p:cNvPr>
                <p:cNvPicPr/>
                <p:nvPr/>
              </p:nvPicPr>
              <p:blipFill>
                <a:blip r:embed="rId75"/>
                <a:stretch>
                  <a:fillRect/>
                </a:stretch>
              </p:blipFill>
              <p:spPr>
                <a:xfrm>
                  <a:off x="4012398" y="3423493"/>
                  <a:ext cx="11340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36" name="Ink 35">
                  <a:extLst>
                    <a:ext uri="{FF2B5EF4-FFF2-40B4-BE49-F238E27FC236}">
                      <a16:creationId xmlns:a16="http://schemas.microsoft.com/office/drawing/2014/main" id="{EC3F4FB6-E4BA-0337-23EC-362F6BBCDC10}"/>
                    </a:ext>
                  </a:extLst>
                </p14:cNvPr>
                <p14:cNvContentPartPr/>
                <p14:nvPr/>
              </p14:nvContentPartPr>
              <p14:xfrm>
                <a:off x="4198158" y="3308293"/>
                <a:ext cx="138240" cy="186120"/>
              </p14:xfrm>
            </p:contentPart>
          </mc:Choice>
          <mc:Fallback>
            <p:pic>
              <p:nvPicPr>
                <p:cNvPr id="36" name="Ink 35">
                  <a:extLst>
                    <a:ext uri="{FF2B5EF4-FFF2-40B4-BE49-F238E27FC236}">
                      <a16:creationId xmlns:a16="http://schemas.microsoft.com/office/drawing/2014/main" id="{EC3F4FB6-E4BA-0337-23EC-362F6BBCDC10}"/>
                    </a:ext>
                  </a:extLst>
                </p:cNvPr>
                <p:cNvPicPr/>
                <p:nvPr/>
              </p:nvPicPr>
              <p:blipFill>
                <a:blip r:embed="rId77"/>
                <a:stretch>
                  <a:fillRect/>
                </a:stretch>
              </p:blipFill>
              <p:spPr>
                <a:xfrm>
                  <a:off x="4189518" y="3299653"/>
                  <a:ext cx="15588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38" name="Ink 37">
                  <a:extLst>
                    <a:ext uri="{FF2B5EF4-FFF2-40B4-BE49-F238E27FC236}">
                      <a16:creationId xmlns:a16="http://schemas.microsoft.com/office/drawing/2014/main" id="{B6E120EE-28E7-8868-7156-0E45E6B26B67}"/>
                    </a:ext>
                  </a:extLst>
                </p14:cNvPr>
                <p14:cNvContentPartPr/>
                <p14:nvPr/>
              </p14:nvContentPartPr>
              <p14:xfrm>
                <a:off x="3760758" y="3220813"/>
                <a:ext cx="809640" cy="724680"/>
              </p14:xfrm>
            </p:contentPart>
          </mc:Choice>
          <mc:Fallback>
            <p:pic>
              <p:nvPicPr>
                <p:cNvPr id="38" name="Ink 37">
                  <a:extLst>
                    <a:ext uri="{FF2B5EF4-FFF2-40B4-BE49-F238E27FC236}">
                      <a16:creationId xmlns:a16="http://schemas.microsoft.com/office/drawing/2014/main" id="{B6E120EE-28E7-8868-7156-0E45E6B26B67}"/>
                    </a:ext>
                  </a:extLst>
                </p:cNvPr>
                <p:cNvPicPr/>
                <p:nvPr/>
              </p:nvPicPr>
              <p:blipFill>
                <a:blip r:embed="rId79"/>
                <a:stretch>
                  <a:fillRect/>
                </a:stretch>
              </p:blipFill>
              <p:spPr>
                <a:xfrm>
                  <a:off x="3752118" y="3211813"/>
                  <a:ext cx="827280" cy="7423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0" name="Ink 39">
                  <a:extLst>
                    <a:ext uri="{FF2B5EF4-FFF2-40B4-BE49-F238E27FC236}">
                      <a16:creationId xmlns:a16="http://schemas.microsoft.com/office/drawing/2014/main" id="{217A1FD9-85D7-CB00-AE58-37EA5363F46E}"/>
                    </a:ext>
                  </a:extLst>
                </p14:cNvPr>
                <p14:cNvContentPartPr/>
                <p14:nvPr/>
              </p14:nvContentPartPr>
              <p14:xfrm>
                <a:off x="3885318" y="4408813"/>
                <a:ext cx="330480" cy="237960"/>
              </p14:xfrm>
            </p:contentPart>
          </mc:Choice>
          <mc:Fallback>
            <p:pic>
              <p:nvPicPr>
                <p:cNvPr id="40" name="Ink 39">
                  <a:extLst>
                    <a:ext uri="{FF2B5EF4-FFF2-40B4-BE49-F238E27FC236}">
                      <a16:creationId xmlns:a16="http://schemas.microsoft.com/office/drawing/2014/main" id="{217A1FD9-85D7-CB00-AE58-37EA5363F46E}"/>
                    </a:ext>
                  </a:extLst>
                </p:cNvPr>
                <p:cNvPicPr/>
                <p:nvPr/>
              </p:nvPicPr>
              <p:blipFill>
                <a:blip r:embed="rId81"/>
                <a:stretch>
                  <a:fillRect/>
                </a:stretch>
              </p:blipFill>
              <p:spPr>
                <a:xfrm>
                  <a:off x="3876318" y="4399813"/>
                  <a:ext cx="348120" cy="2556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1" name="Ink 40">
                  <a:extLst>
                    <a:ext uri="{FF2B5EF4-FFF2-40B4-BE49-F238E27FC236}">
                      <a16:creationId xmlns:a16="http://schemas.microsoft.com/office/drawing/2014/main" id="{DDC632EE-B82D-8294-8C0D-B95CE03C75E9}"/>
                    </a:ext>
                  </a:extLst>
                </p14:cNvPr>
                <p14:cNvContentPartPr/>
                <p14:nvPr/>
              </p14:nvContentPartPr>
              <p14:xfrm>
                <a:off x="4109598" y="4261573"/>
                <a:ext cx="315360" cy="290880"/>
              </p14:xfrm>
            </p:contentPart>
          </mc:Choice>
          <mc:Fallback>
            <p:pic>
              <p:nvPicPr>
                <p:cNvPr id="41" name="Ink 40">
                  <a:extLst>
                    <a:ext uri="{FF2B5EF4-FFF2-40B4-BE49-F238E27FC236}">
                      <a16:creationId xmlns:a16="http://schemas.microsoft.com/office/drawing/2014/main" id="{DDC632EE-B82D-8294-8C0D-B95CE03C75E9}"/>
                    </a:ext>
                  </a:extLst>
                </p:cNvPr>
                <p:cNvPicPr/>
                <p:nvPr/>
              </p:nvPicPr>
              <p:blipFill>
                <a:blip r:embed="rId83"/>
                <a:stretch>
                  <a:fillRect/>
                </a:stretch>
              </p:blipFill>
              <p:spPr>
                <a:xfrm>
                  <a:off x="4100958" y="4252933"/>
                  <a:ext cx="333000"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42" name="Ink 41">
                  <a:extLst>
                    <a:ext uri="{FF2B5EF4-FFF2-40B4-BE49-F238E27FC236}">
                      <a16:creationId xmlns:a16="http://schemas.microsoft.com/office/drawing/2014/main" id="{A0859DA6-5DCB-C19E-E42E-27180321FCBE}"/>
                    </a:ext>
                  </a:extLst>
                </p14:cNvPr>
                <p14:cNvContentPartPr/>
                <p14:nvPr/>
              </p14:nvContentPartPr>
              <p14:xfrm>
                <a:off x="4158558" y="4392253"/>
                <a:ext cx="357120" cy="321480"/>
              </p14:xfrm>
            </p:contentPart>
          </mc:Choice>
          <mc:Fallback>
            <p:pic>
              <p:nvPicPr>
                <p:cNvPr id="42" name="Ink 41">
                  <a:extLst>
                    <a:ext uri="{FF2B5EF4-FFF2-40B4-BE49-F238E27FC236}">
                      <a16:creationId xmlns:a16="http://schemas.microsoft.com/office/drawing/2014/main" id="{A0859DA6-5DCB-C19E-E42E-27180321FCBE}"/>
                    </a:ext>
                  </a:extLst>
                </p:cNvPr>
                <p:cNvPicPr/>
                <p:nvPr/>
              </p:nvPicPr>
              <p:blipFill>
                <a:blip r:embed="rId85"/>
                <a:stretch>
                  <a:fillRect/>
                </a:stretch>
              </p:blipFill>
              <p:spPr>
                <a:xfrm>
                  <a:off x="4149558" y="4383253"/>
                  <a:ext cx="37476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5" name="Ink 54">
                  <a:extLst>
                    <a:ext uri="{FF2B5EF4-FFF2-40B4-BE49-F238E27FC236}">
                      <a16:creationId xmlns:a16="http://schemas.microsoft.com/office/drawing/2014/main" id="{F41E9F94-84B2-409B-6A14-223623346C8A}"/>
                    </a:ext>
                  </a:extLst>
                </p14:cNvPr>
                <p14:cNvContentPartPr/>
                <p14:nvPr/>
              </p14:nvContentPartPr>
              <p14:xfrm>
                <a:off x="2058318" y="4191733"/>
                <a:ext cx="260640" cy="265320"/>
              </p14:xfrm>
            </p:contentPart>
          </mc:Choice>
          <mc:Fallback>
            <p:pic>
              <p:nvPicPr>
                <p:cNvPr id="55" name="Ink 54">
                  <a:extLst>
                    <a:ext uri="{FF2B5EF4-FFF2-40B4-BE49-F238E27FC236}">
                      <a16:creationId xmlns:a16="http://schemas.microsoft.com/office/drawing/2014/main" id="{F41E9F94-84B2-409B-6A14-223623346C8A}"/>
                    </a:ext>
                  </a:extLst>
                </p:cNvPr>
                <p:cNvPicPr/>
                <p:nvPr/>
              </p:nvPicPr>
              <p:blipFill>
                <a:blip r:embed="rId87"/>
                <a:stretch>
                  <a:fillRect/>
                </a:stretch>
              </p:blipFill>
              <p:spPr>
                <a:xfrm>
                  <a:off x="2049678" y="4183093"/>
                  <a:ext cx="27828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6" name="Ink 55">
                  <a:extLst>
                    <a:ext uri="{FF2B5EF4-FFF2-40B4-BE49-F238E27FC236}">
                      <a16:creationId xmlns:a16="http://schemas.microsoft.com/office/drawing/2014/main" id="{C0D94817-3328-1287-D773-35D2A22BAEC9}"/>
                    </a:ext>
                  </a:extLst>
                </p14:cNvPr>
                <p14:cNvContentPartPr/>
                <p14:nvPr/>
              </p14:nvContentPartPr>
              <p14:xfrm>
                <a:off x="2338758" y="3810133"/>
                <a:ext cx="465840" cy="392760"/>
              </p14:xfrm>
            </p:contentPart>
          </mc:Choice>
          <mc:Fallback>
            <p:pic>
              <p:nvPicPr>
                <p:cNvPr id="56" name="Ink 55">
                  <a:extLst>
                    <a:ext uri="{FF2B5EF4-FFF2-40B4-BE49-F238E27FC236}">
                      <a16:creationId xmlns:a16="http://schemas.microsoft.com/office/drawing/2014/main" id="{C0D94817-3328-1287-D773-35D2A22BAEC9}"/>
                    </a:ext>
                  </a:extLst>
                </p:cNvPr>
                <p:cNvPicPr/>
                <p:nvPr/>
              </p:nvPicPr>
              <p:blipFill>
                <a:blip r:embed="rId89"/>
                <a:stretch>
                  <a:fillRect/>
                </a:stretch>
              </p:blipFill>
              <p:spPr>
                <a:xfrm>
                  <a:off x="2330118" y="3801493"/>
                  <a:ext cx="483480" cy="4104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7" name="Ink 56">
                  <a:extLst>
                    <a:ext uri="{FF2B5EF4-FFF2-40B4-BE49-F238E27FC236}">
                      <a16:creationId xmlns:a16="http://schemas.microsoft.com/office/drawing/2014/main" id="{71AD08E8-99E5-EBF2-3DD5-08E32AC0A796}"/>
                    </a:ext>
                  </a:extLst>
                </p14:cNvPr>
                <p14:cNvContentPartPr/>
                <p14:nvPr/>
              </p14:nvContentPartPr>
              <p14:xfrm>
                <a:off x="2629638" y="3752173"/>
                <a:ext cx="26640" cy="5400"/>
              </p14:xfrm>
            </p:contentPart>
          </mc:Choice>
          <mc:Fallback>
            <p:pic>
              <p:nvPicPr>
                <p:cNvPr id="57" name="Ink 56">
                  <a:extLst>
                    <a:ext uri="{FF2B5EF4-FFF2-40B4-BE49-F238E27FC236}">
                      <a16:creationId xmlns:a16="http://schemas.microsoft.com/office/drawing/2014/main" id="{71AD08E8-99E5-EBF2-3DD5-08E32AC0A796}"/>
                    </a:ext>
                  </a:extLst>
                </p:cNvPr>
                <p:cNvPicPr/>
                <p:nvPr/>
              </p:nvPicPr>
              <p:blipFill>
                <a:blip r:embed="rId91"/>
                <a:stretch>
                  <a:fillRect/>
                </a:stretch>
              </p:blipFill>
              <p:spPr>
                <a:xfrm>
                  <a:off x="2620998" y="3743173"/>
                  <a:ext cx="4428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8" name="Ink 57">
                  <a:extLst>
                    <a:ext uri="{FF2B5EF4-FFF2-40B4-BE49-F238E27FC236}">
                      <a16:creationId xmlns:a16="http://schemas.microsoft.com/office/drawing/2014/main" id="{8A66E6FB-36A8-9B22-B3DF-6122EEF5D455}"/>
                    </a:ext>
                  </a:extLst>
                </p14:cNvPr>
                <p14:cNvContentPartPr/>
                <p14:nvPr/>
              </p14:nvContentPartPr>
              <p14:xfrm>
                <a:off x="2794878" y="3757573"/>
                <a:ext cx="179280" cy="125280"/>
              </p14:xfrm>
            </p:contentPart>
          </mc:Choice>
          <mc:Fallback>
            <p:pic>
              <p:nvPicPr>
                <p:cNvPr id="58" name="Ink 57">
                  <a:extLst>
                    <a:ext uri="{FF2B5EF4-FFF2-40B4-BE49-F238E27FC236}">
                      <a16:creationId xmlns:a16="http://schemas.microsoft.com/office/drawing/2014/main" id="{8A66E6FB-36A8-9B22-B3DF-6122EEF5D455}"/>
                    </a:ext>
                  </a:extLst>
                </p:cNvPr>
                <p:cNvPicPr/>
                <p:nvPr/>
              </p:nvPicPr>
              <p:blipFill>
                <a:blip r:embed="rId93"/>
                <a:stretch>
                  <a:fillRect/>
                </a:stretch>
              </p:blipFill>
              <p:spPr>
                <a:xfrm>
                  <a:off x="2786238" y="3748573"/>
                  <a:ext cx="1969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9" name="Ink 58">
                  <a:extLst>
                    <a:ext uri="{FF2B5EF4-FFF2-40B4-BE49-F238E27FC236}">
                      <a16:creationId xmlns:a16="http://schemas.microsoft.com/office/drawing/2014/main" id="{7B22A506-952A-C533-36C8-E59374CE5F67}"/>
                    </a:ext>
                  </a:extLst>
                </p14:cNvPr>
                <p14:cNvContentPartPr/>
                <p14:nvPr/>
              </p14:nvContentPartPr>
              <p14:xfrm>
                <a:off x="2944278" y="3599533"/>
                <a:ext cx="168480" cy="296280"/>
              </p14:xfrm>
            </p:contentPart>
          </mc:Choice>
          <mc:Fallback>
            <p:pic>
              <p:nvPicPr>
                <p:cNvPr id="59" name="Ink 58">
                  <a:extLst>
                    <a:ext uri="{FF2B5EF4-FFF2-40B4-BE49-F238E27FC236}">
                      <a16:creationId xmlns:a16="http://schemas.microsoft.com/office/drawing/2014/main" id="{7B22A506-952A-C533-36C8-E59374CE5F67}"/>
                    </a:ext>
                  </a:extLst>
                </p:cNvPr>
                <p:cNvPicPr/>
                <p:nvPr/>
              </p:nvPicPr>
              <p:blipFill>
                <a:blip r:embed="rId95"/>
                <a:stretch>
                  <a:fillRect/>
                </a:stretch>
              </p:blipFill>
              <p:spPr>
                <a:xfrm>
                  <a:off x="2935638" y="3590533"/>
                  <a:ext cx="18612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1" name="Ink 60">
                  <a:extLst>
                    <a:ext uri="{FF2B5EF4-FFF2-40B4-BE49-F238E27FC236}">
                      <a16:creationId xmlns:a16="http://schemas.microsoft.com/office/drawing/2014/main" id="{0AC60CB0-A219-C03D-74D1-CD71B7E9BD90}"/>
                    </a:ext>
                  </a:extLst>
                </p14:cNvPr>
                <p14:cNvContentPartPr/>
                <p14:nvPr/>
              </p14:nvContentPartPr>
              <p14:xfrm>
                <a:off x="1836918" y="5072653"/>
                <a:ext cx="416880" cy="319320"/>
              </p14:xfrm>
            </p:contentPart>
          </mc:Choice>
          <mc:Fallback>
            <p:pic>
              <p:nvPicPr>
                <p:cNvPr id="61" name="Ink 60">
                  <a:extLst>
                    <a:ext uri="{FF2B5EF4-FFF2-40B4-BE49-F238E27FC236}">
                      <a16:creationId xmlns:a16="http://schemas.microsoft.com/office/drawing/2014/main" id="{0AC60CB0-A219-C03D-74D1-CD71B7E9BD90}"/>
                    </a:ext>
                  </a:extLst>
                </p:cNvPr>
                <p:cNvPicPr/>
                <p:nvPr/>
              </p:nvPicPr>
              <p:blipFill>
                <a:blip r:embed="rId97"/>
                <a:stretch>
                  <a:fillRect/>
                </a:stretch>
              </p:blipFill>
              <p:spPr>
                <a:xfrm>
                  <a:off x="1828278" y="5063653"/>
                  <a:ext cx="434520"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2" name="Ink 61">
                  <a:extLst>
                    <a:ext uri="{FF2B5EF4-FFF2-40B4-BE49-F238E27FC236}">
                      <a16:creationId xmlns:a16="http://schemas.microsoft.com/office/drawing/2014/main" id="{26C51B32-A171-AB18-C9EE-89A8FF7A3E19}"/>
                    </a:ext>
                  </a:extLst>
                </p14:cNvPr>
                <p14:cNvContentPartPr/>
                <p14:nvPr/>
              </p14:nvContentPartPr>
              <p14:xfrm>
                <a:off x="2210958" y="4769533"/>
                <a:ext cx="158040" cy="312120"/>
              </p14:xfrm>
            </p:contentPart>
          </mc:Choice>
          <mc:Fallback>
            <p:pic>
              <p:nvPicPr>
                <p:cNvPr id="62" name="Ink 61">
                  <a:extLst>
                    <a:ext uri="{FF2B5EF4-FFF2-40B4-BE49-F238E27FC236}">
                      <a16:creationId xmlns:a16="http://schemas.microsoft.com/office/drawing/2014/main" id="{26C51B32-A171-AB18-C9EE-89A8FF7A3E19}"/>
                    </a:ext>
                  </a:extLst>
                </p:cNvPr>
                <p:cNvPicPr/>
                <p:nvPr/>
              </p:nvPicPr>
              <p:blipFill>
                <a:blip r:embed="rId99"/>
                <a:stretch>
                  <a:fillRect/>
                </a:stretch>
              </p:blipFill>
              <p:spPr>
                <a:xfrm>
                  <a:off x="2202318" y="4760893"/>
                  <a:ext cx="175680" cy="3297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3" name="Ink 62">
                  <a:extLst>
                    <a:ext uri="{FF2B5EF4-FFF2-40B4-BE49-F238E27FC236}">
                      <a16:creationId xmlns:a16="http://schemas.microsoft.com/office/drawing/2014/main" id="{83A22B7D-7658-6AAD-DB51-49479156C425}"/>
                    </a:ext>
                  </a:extLst>
                </p14:cNvPr>
                <p14:cNvContentPartPr/>
                <p14:nvPr/>
              </p14:nvContentPartPr>
              <p14:xfrm>
                <a:off x="2197278" y="4914253"/>
                <a:ext cx="118080" cy="118080"/>
              </p14:xfrm>
            </p:contentPart>
          </mc:Choice>
          <mc:Fallback>
            <p:pic>
              <p:nvPicPr>
                <p:cNvPr id="63" name="Ink 62">
                  <a:extLst>
                    <a:ext uri="{FF2B5EF4-FFF2-40B4-BE49-F238E27FC236}">
                      <a16:creationId xmlns:a16="http://schemas.microsoft.com/office/drawing/2014/main" id="{83A22B7D-7658-6AAD-DB51-49479156C425}"/>
                    </a:ext>
                  </a:extLst>
                </p:cNvPr>
                <p:cNvPicPr/>
                <p:nvPr/>
              </p:nvPicPr>
              <p:blipFill>
                <a:blip r:embed="rId101"/>
                <a:stretch>
                  <a:fillRect/>
                </a:stretch>
              </p:blipFill>
              <p:spPr>
                <a:xfrm>
                  <a:off x="2188638" y="4905253"/>
                  <a:ext cx="1357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4" name="Ink 63">
                  <a:extLst>
                    <a:ext uri="{FF2B5EF4-FFF2-40B4-BE49-F238E27FC236}">
                      <a16:creationId xmlns:a16="http://schemas.microsoft.com/office/drawing/2014/main" id="{EA846A02-3611-949F-921D-49746F446723}"/>
                    </a:ext>
                  </a:extLst>
                </p14:cNvPr>
                <p14:cNvContentPartPr/>
                <p14:nvPr/>
              </p14:nvContentPartPr>
              <p14:xfrm>
                <a:off x="2394918" y="4693213"/>
                <a:ext cx="180360" cy="270360"/>
              </p14:xfrm>
            </p:contentPart>
          </mc:Choice>
          <mc:Fallback>
            <p:pic>
              <p:nvPicPr>
                <p:cNvPr id="64" name="Ink 63">
                  <a:extLst>
                    <a:ext uri="{FF2B5EF4-FFF2-40B4-BE49-F238E27FC236}">
                      <a16:creationId xmlns:a16="http://schemas.microsoft.com/office/drawing/2014/main" id="{EA846A02-3611-949F-921D-49746F446723}"/>
                    </a:ext>
                  </a:extLst>
                </p:cNvPr>
                <p:cNvPicPr/>
                <p:nvPr/>
              </p:nvPicPr>
              <p:blipFill>
                <a:blip r:embed="rId103"/>
                <a:stretch>
                  <a:fillRect/>
                </a:stretch>
              </p:blipFill>
              <p:spPr>
                <a:xfrm>
                  <a:off x="2386278" y="4684213"/>
                  <a:ext cx="1980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5" name="Ink 64">
                  <a:extLst>
                    <a:ext uri="{FF2B5EF4-FFF2-40B4-BE49-F238E27FC236}">
                      <a16:creationId xmlns:a16="http://schemas.microsoft.com/office/drawing/2014/main" id="{8A1930A0-3C58-FD72-24A7-B64BA9F51A95}"/>
                    </a:ext>
                  </a:extLst>
                </p14:cNvPr>
                <p14:cNvContentPartPr/>
                <p14:nvPr/>
              </p14:nvContentPartPr>
              <p14:xfrm>
                <a:off x="2776158" y="4606093"/>
                <a:ext cx="6480" cy="24840"/>
              </p14:xfrm>
            </p:contentPart>
          </mc:Choice>
          <mc:Fallback>
            <p:pic>
              <p:nvPicPr>
                <p:cNvPr id="65" name="Ink 64">
                  <a:extLst>
                    <a:ext uri="{FF2B5EF4-FFF2-40B4-BE49-F238E27FC236}">
                      <a16:creationId xmlns:a16="http://schemas.microsoft.com/office/drawing/2014/main" id="{8A1930A0-3C58-FD72-24A7-B64BA9F51A95}"/>
                    </a:ext>
                  </a:extLst>
                </p:cNvPr>
                <p:cNvPicPr/>
                <p:nvPr/>
              </p:nvPicPr>
              <p:blipFill>
                <a:blip r:embed="rId105"/>
                <a:stretch>
                  <a:fillRect/>
                </a:stretch>
              </p:blipFill>
              <p:spPr>
                <a:xfrm>
                  <a:off x="2767518" y="4597093"/>
                  <a:ext cx="2412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1" name="Ink 70">
                  <a:extLst>
                    <a:ext uri="{FF2B5EF4-FFF2-40B4-BE49-F238E27FC236}">
                      <a16:creationId xmlns:a16="http://schemas.microsoft.com/office/drawing/2014/main" id="{0FBF8081-2146-DED3-F3AB-3B41FAA89673}"/>
                    </a:ext>
                  </a:extLst>
                </p14:cNvPr>
                <p14:cNvContentPartPr/>
                <p14:nvPr/>
              </p14:nvContentPartPr>
              <p14:xfrm>
                <a:off x="1635318" y="3514213"/>
                <a:ext cx="1512000" cy="1292400"/>
              </p14:xfrm>
            </p:contentPart>
          </mc:Choice>
          <mc:Fallback>
            <p:pic>
              <p:nvPicPr>
                <p:cNvPr id="71" name="Ink 70">
                  <a:extLst>
                    <a:ext uri="{FF2B5EF4-FFF2-40B4-BE49-F238E27FC236}">
                      <a16:creationId xmlns:a16="http://schemas.microsoft.com/office/drawing/2014/main" id="{0FBF8081-2146-DED3-F3AB-3B41FAA89673}"/>
                    </a:ext>
                  </a:extLst>
                </p:cNvPr>
                <p:cNvPicPr/>
                <p:nvPr/>
              </p:nvPicPr>
              <p:blipFill>
                <a:blip r:embed="rId107"/>
                <a:stretch>
                  <a:fillRect/>
                </a:stretch>
              </p:blipFill>
              <p:spPr>
                <a:xfrm>
                  <a:off x="1626318" y="3505573"/>
                  <a:ext cx="1529640" cy="131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8">
            <p14:nvContentPartPr>
              <p14:cNvPr id="73" name="Ink 72">
                <a:extLst>
                  <a:ext uri="{FF2B5EF4-FFF2-40B4-BE49-F238E27FC236}">
                    <a16:creationId xmlns:a16="http://schemas.microsoft.com/office/drawing/2014/main" id="{4444CC3F-7867-CEE8-BBFC-3F1FF94AA169}"/>
                  </a:ext>
                </a:extLst>
              </p14:cNvPr>
              <p14:cNvContentPartPr/>
              <p14:nvPr/>
            </p14:nvContentPartPr>
            <p14:xfrm>
              <a:off x="6544638" y="768493"/>
              <a:ext cx="576720" cy="4249080"/>
            </p14:xfrm>
          </p:contentPart>
        </mc:Choice>
        <mc:Fallback>
          <p:pic>
            <p:nvPicPr>
              <p:cNvPr id="73" name="Ink 72">
                <a:extLst>
                  <a:ext uri="{FF2B5EF4-FFF2-40B4-BE49-F238E27FC236}">
                    <a16:creationId xmlns:a16="http://schemas.microsoft.com/office/drawing/2014/main" id="{4444CC3F-7867-CEE8-BBFC-3F1FF94AA169}"/>
                  </a:ext>
                </a:extLst>
              </p:cNvPr>
              <p:cNvPicPr/>
              <p:nvPr/>
            </p:nvPicPr>
            <p:blipFill>
              <a:blip r:embed="rId109"/>
              <a:stretch>
                <a:fillRect/>
              </a:stretch>
            </p:blipFill>
            <p:spPr>
              <a:xfrm>
                <a:off x="6535998" y="759493"/>
                <a:ext cx="594360" cy="42667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4" name="Ink 73">
                <a:extLst>
                  <a:ext uri="{FF2B5EF4-FFF2-40B4-BE49-F238E27FC236}">
                    <a16:creationId xmlns:a16="http://schemas.microsoft.com/office/drawing/2014/main" id="{118B9A40-2E2E-C308-82EF-D17B1C915CE9}"/>
                  </a:ext>
                </a:extLst>
              </p14:cNvPr>
              <p14:cNvContentPartPr/>
              <p14:nvPr/>
            </p14:nvContentPartPr>
            <p14:xfrm>
              <a:off x="7834158" y="624853"/>
              <a:ext cx="211680" cy="177480"/>
            </p14:xfrm>
          </p:contentPart>
        </mc:Choice>
        <mc:Fallback>
          <p:pic>
            <p:nvPicPr>
              <p:cNvPr id="74" name="Ink 73">
                <a:extLst>
                  <a:ext uri="{FF2B5EF4-FFF2-40B4-BE49-F238E27FC236}">
                    <a16:creationId xmlns:a16="http://schemas.microsoft.com/office/drawing/2014/main" id="{118B9A40-2E2E-C308-82EF-D17B1C915CE9}"/>
                  </a:ext>
                </a:extLst>
              </p:cNvPr>
              <p:cNvPicPr/>
              <p:nvPr/>
            </p:nvPicPr>
            <p:blipFill>
              <a:blip r:embed="rId111"/>
              <a:stretch>
                <a:fillRect/>
              </a:stretch>
            </p:blipFill>
            <p:spPr>
              <a:xfrm>
                <a:off x="7825158" y="616213"/>
                <a:ext cx="229320" cy="1951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5" name="Ink 74">
                <a:extLst>
                  <a:ext uri="{FF2B5EF4-FFF2-40B4-BE49-F238E27FC236}">
                    <a16:creationId xmlns:a16="http://schemas.microsoft.com/office/drawing/2014/main" id="{EE6A4A5D-F6C9-3F15-5AA9-0C523B753AAA}"/>
                  </a:ext>
                </a:extLst>
              </p14:cNvPr>
              <p14:cNvContentPartPr/>
              <p14:nvPr/>
            </p14:nvContentPartPr>
            <p14:xfrm>
              <a:off x="7928838" y="566893"/>
              <a:ext cx="115920" cy="170640"/>
            </p14:xfrm>
          </p:contentPart>
        </mc:Choice>
        <mc:Fallback>
          <p:pic>
            <p:nvPicPr>
              <p:cNvPr id="75" name="Ink 74">
                <a:extLst>
                  <a:ext uri="{FF2B5EF4-FFF2-40B4-BE49-F238E27FC236}">
                    <a16:creationId xmlns:a16="http://schemas.microsoft.com/office/drawing/2014/main" id="{EE6A4A5D-F6C9-3F15-5AA9-0C523B753AAA}"/>
                  </a:ext>
                </a:extLst>
              </p:cNvPr>
              <p:cNvPicPr/>
              <p:nvPr/>
            </p:nvPicPr>
            <p:blipFill>
              <a:blip r:embed="rId113"/>
              <a:stretch>
                <a:fillRect/>
              </a:stretch>
            </p:blipFill>
            <p:spPr>
              <a:xfrm>
                <a:off x="7919838" y="558253"/>
                <a:ext cx="13356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6" name="Ink 75">
                <a:extLst>
                  <a:ext uri="{FF2B5EF4-FFF2-40B4-BE49-F238E27FC236}">
                    <a16:creationId xmlns:a16="http://schemas.microsoft.com/office/drawing/2014/main" id="{3A3FB509-4030-5658-8685-820545FAB1FF}"/>
                  </a:ext>
                </a:extLst>
              </p14:cNvPr>
              <p14:cNvContentPartPr/>
              <p14:nvPr/>
            </p14:nvContentPartPr>
            <p14:xfrm>
              <a:off x="8196318" y="435493"/>
              <a:ext cx="110160" cy="216000"/>
            </p14:xfrm>
          </p:contentPart>
        </mc:Choice>
        <mc:Fallback>
          <p:pic>
            <p:nvPicPr>
              <p:cNvPr id="76" name="Ink 75">
                <a:extLst>
                  <a:ext uri="{FF2B5EF4-FFF2-40B4-BE49-F238E27FC236}">
                    <a16:creationId xmlns:a16="http://schemas.microsoft.com/office/drawing/2014/main" id="{3A3FB509-4030-5658-8685-820545FAB1FF}"/>
                  </a:ext>
                </a:extLst>
              </p:cNvPr>
              <p:cNvPicPr/>
              <p:nvPr/>
            </p:nvPicPr>
            <p:blipFill>
              <a:blip r:embed="rId115"/>
              <a:stretch>
                <a:fillRect/>
              </a:stretch>
            </p:blipFill>
            <p:spPr>
              <a:xfrm>
                <a:off x="8187678" y="426493"/>
                <a:ext cx="12780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7" name="Ink 76">
                <a:extLst>
                  <a:ext uri="{FF2B5EF4-FFF2-40B4-BE49-F238E27FC236}">
                    <a16:creationId xmlns:a16="http://schemas.microsoft.com/office/drawing/2014/main" id="{640ABB2B-721A-F75D-204A-D0AE0D68BF09}"/>
                  </a:ext>
                </a:extLst>
              </p14:cNvPr>
              <p14:cNvContentPartPr/>
              <p14:nvPr/>
            </p14:nvContentPartPr>
            <p14:xfrm>
              <a:off x="8178318" y="277453"/>
              <a:ext cx="183240" cy="205560"/>
            </p14:xfrm>
          </p:contentPart>
        </mc:Choice>
        <mc:Fallback>
          <p:pic>
            <p:nvPicPr>
              <p:cNvPr id="77" name="Ink 76">
                <a:extLst>
                  <a:ext uri="{FF2B5EF4-FFF2-40B4-BE49-F238E27FC236}">
                    <a16:creationId xmlns:a16="http://schemas.microsoft.com/office/drawing/2014/main" id="{640ABB2B-721A-F75D-204A-D0AE0D68BF09}"/>
                  </a:ext>
                </a:extLst>
              </p:cNvPr>
              <p:cNvPicPr/>
              <p:nvPr/>
            </p:nvPicPr>
            <p:blipFill>
              <a:blip r:embed="rId117"/>
              <a:stretch>
                <a:fillRect/>
              </a:stretch>
            </p:blipFill>
            <p:spPr>
              <a:xfrm>
                <a:off x="8169318" y="268813"/>
                <a:ext cx="20088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8" name="Ink 77">
                <a:extLst>
                  <a:ext uri="{FF2B5EF4-FFF2-40B4-BE49-F238E27FC236}">
                    <a16:creationId xmlns:a16="http://schemas.microsoft.com/office/drawing/2014/main" id="{9D424CE0-4D7F-FB9F-612E-DE0D13D7F709}"/>
                  </a:ext>
                </a:extLst>
              </p14:cNvPr>
              <p14:cNvContentPartPr/>
              <p14:nvPr/>
            </p14:nvContentPartPr>
            <p14:xfrm>
              <a:off x="8260038" y="371053"/>
              <a:ext cx="155520" cy="149400"/>
            </p14:xfrm>
          </p:contentPart>
        </mc:Choice>
        <mc:Fallback>
          <p:pic>
            <p:nvPicPr>
              <p:cNvPr id="78" name="Ink 77">
                <a:extLst>
                  <a:ext uri="{FF2B5EF4-FFF2-40B4-BE49-F238E27FC236}">
                    <a16:creationId xmlns:a16="http://schemas.microsoft.com/office/drawing/2014/main" id="{9D424CE0-4D7F-FB9F-612E-DE0D13D7F709}"/>
                  </a:ext>
                </a:extLst>
              </p:cNvPr>
              <p:cNvPicPr/>
              <p:nvPr/>
            </p:nvPicPr>
            <p:blipFill>
              <a:blip r:embed="rId119"/>
              <a:stretch>
                <a:fillRect/>
              </a:stretch>
            </p:blipFill>
            <p:spPr>
              <a:xfrm>
                <a:off x="8251038" y="362413"/>
                <a:ext cx="17316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9" name="Ink 78">
                <a:extLst>
                  <a:ext uri="{FF2B5EF4-FFF2-40B4-BE49-F238E27FC236}">
                    <a16:creationId xmlns:a16="http://schemas.microsoft.com/office/drawing/2014/main" id="{4FADB8EA-719B-CEE8-612D-683A07878F35}"/>
                  </a:ext>
                </a:extLst>
              </p14:cNvPr>
              <p14:cNvContentPartPr/>
              <p14:nvPr/>
            </p14:nvContentPartPr>
            <p14:xfrm>
              <a:off x="8340318" y="518293"/>
              <a:ext cx="171360" cy="134280"/>
            </p14:xfrm>
          </p:contentPart>
        </mc:Choice>
        <mc:Fallback>
          <p:pic>
            <p:nvPicPr>
              <p:cNvPr id="79" name="Ink 78">
                <a:extLst>
                  <a:ext uri="{FF2B5EF4-FFF2-40B4-BE49-F238E27FC236}">
                    <a16:creationId xmlns:a16="http://schemas.microsoft.com/office/drawing/2014/main" id="{4FADB8EA-719B-CEE8-612D-683A07878F35}"/>
                  </a:ext>
                </a:extLst>
              </p:cNvPr>
              <p:cNvPicPr/>
              <p:nvPr/>
            </p:nvPicPr>
            <p:blipFill>
              <a:blip r:embed="rId121"/>
              <a:stretch>
                <a:fillRect/>
              </a:stretch>
            </p:blipFill>
            <p:spPr>
              <a:xfrm>
                <a:off x="8331678" y="509653"/>
                <a:ext cx="1890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4" name="Ink 83">
                <a:extLst>
                  <a:ext uri="{FF2B5EF4-FFF2-40B4-BE49-F238E27FC236}">
                    <a16:creationId xmlns:a16="http://schemas.microsoft.com/office/drawing/2014/main" id="{90235D17-7570-19D1-EF48-C07407835CF3}"/>
                  </a:ext>
                </a:extLst>
              </p14:cNvPr>
              <p14:cNvContentPartPr/>
              <p14:nvPr/>
            </p14:nvContentPartPr>
            <p14:xfrm>
              <a:off x="8564958" y="1143973"/>
              <a:ext cx="195120" cy="234000"/>
            </p14:xfrm>
          </p:contentPart>
        </mc:Choice>
        <mc:Fallback>
          <p:pic>
            <p:nvPicPr>
              <p:cNvPr id="84" name="Ink 83">
                <a:extLst>
                  <a:ext uri="{FF2B5EF4-FFF2-40B4-BE49-F238E27FC236}">
                    <a16:creationId xmlns:a16="http://schemas.microsoft.com/office/drawing/2014/main" id="{90235D17-7570-19D1-EF48-C07407835CF3}"/>
                  </a:ext>
                </a:extLst>
              </p:cNvPr>
              <p:cNvPicPr/>
              <p:nvPr/>
            </p:nvPicPr>
            <p:blipFill>
              <a:blip r:embed="rId123"/>
              <a:stretch>
                <a:fillRect/>
              </a:stretch>
            </p:blipFill>
            <p:spPr>
              <a:xfrm>
                <a:off x="8556318" y="1134973"/>
                <a:ext cx="212760" cy="2516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5" name="Ink 84">
                <a:extLst>
                  <a:ext uri="{FF2B5EF4-FFF2-40B4-BE49-F238E27FC236}">
                    <a16:creationId xmlns:a16="http://schemas.microsoft.com/office/drawing/2014/main" id="{884E4480-8BB3-5DFF-2BBB-131C194B6E6E}"/>
                  </a:ext>
                </a:extLst>
              </p14:cNvPr>
              <p14:cNvContentPartPr/>
              <p14:nvPr/>
            </p14:nvContentPartPr>
            <p14:xfrm>
              <a:off x="8365518" y="1042813"/>
              <a:ext cx="492840" cy="463320"/>
            </p14:xfrm>
          </p:contentPart>
        </mc:Choice>
        <mc:Fallback>
          <p:pic>
            <p:nvPicPr>
              <p:cNvPr id="85" name="Ink 84">
                <a:extLst>
                  <a:ext uri="{FF2B5EF4-FFF2-40B4-BE49-F238E27FC236}">
                    <a16:creationId xmlns:a16="http://schemas.microsoft.com/office/drawing/2014/main" id="{884E4480-8BB3-5DFF-2BBB-131C194B6E6E}"/>
                  </a:ext>
                </a:extLst>
              </p:cNvPr>
              <p:cNvPicPr/>
              <p:nvPr/>
            </p:nvPicPr>
            <p:blipFill>
              <a:blip r:embed="rId125"/>
              <a:stretch>
                <a:fillRect/>
              </a:stretch>
            </p:blipFill>
            <p:spPr>
              <a:xfrm>
                <a:off x="8356878" y="1034173"/>
                <a:ext cx="510480" cy="4809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1" name="Ink 80">
                <a:extLst>
                  <a:ext uri="{FF2B5EF4-FFF2-40B4-BE49-F238E27FC236}">
                    <a16:creationId xmlns:a16="http://schemas.microsoft.com/office/drawing/2014/main" id="{9439B879-A4D5-598C-17EE-40F260727563}"/>
                  </a:ext>
                </a:extLst>
              </p14:cNvPr>
              <p14:cNvContentPartPr/>
              <p14:nvPr/>
            </p14:nvContentPartPr>
            <p14:xfrm>
              <a:off x="9465678" y="1901773"/>
              <a:ext cx="6120" cy="23400"/>
            </p14:xfrm>
          </p:contentPart>
        </mc:Choice>
        <mc:Fallback>
          <p:pic>
            <p:nvPicPr>
              <p:cNvPr id="81" name="Ink 80">
                <a:extLst>
                  <a:ext uri="{FF2B5EF4-FFF2-40B4-BE49-F238E27FC236}">
                    <a16:creationId xmlns:a16="http://schemas.microsoft.com/office/drawing/2014/main" id="{9439B879-A4D5-598C-17EE-40F260727563}"/>
                  </a:ext>
                </a:extLst>
              </p:cNvPr>
              <p:cNvPicPr/>
              <p:nvPr/>
            </p:nvPicPr>
            <p:blipFill>
              <a:blip r:embed="rId127"/>
              <a:stretch>
                <a:fillRect/>
              </a:stretch>
            </p:blipFill>
            <p:spPr>
              <a:xfrm>
                <a:off x="9456678" y="1892773"/>
                <a:ext cx="2376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2" name="Ink 81">
                <a:extLst>
                  <a:ext uri="{FF2B5EF4-FFF2-40B4-BE49-F238E27FC236}">
                    <a16:creationId xmlns:a16="http://schemas.microsoft.com/office/drawing/2014/main" id="{E0F535DA-0377-D9CE-A7E3-6FB7053BD18B}"/>
                  </a:ext>
                </a:extLst>
              </p14:cNvPr>
              <p14:cNvContentPartPr/>
              <p14:nvPr/>
            </p14:nvContentPartPr>
            <p14:xfrm>
              <a:off x="9235278" y="822133"/>
              <a:ext cx="2647440" cy="2286360"/>
            </p14:xfrm>
          </p:contentPart>
        </mc:Choice>
        <mc:Fallback>
          <p:pic>
            <p:nvPicPr>
              <p:cNvPr id="82" name="Ink 81">
                <a:extLst>
                  <a:ext uri="{FF2B5EF4-FFF2-40B4-BE49-F238E27FC236}">
                    <a16:creationId xmlns:a16="http://schemas.microsoft.com/office/drawing/2014/main" id="{E0F535DA-0377-D9CE-A7E3-6FB7053BD18B}"/>
                  </a:ext>
                </a:extLst>
              </p:cNvPr>
              <p:cNvPicPr/>
              <p:nvPr/>
            </p:nvPicPr>
            <p:blipFill>
              <a:blip r:embed="rId129"/>
              <a:stretch>
                <a:fillRect/>
              </a:stretch>
            </p:blipFill>
            <p:spPr>
              <a:xfrm>
                <a:off x="9226278" y="813493"/>
                <a:ext cx="2665080" cy="23040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7" name="Ink 86">
                <a:extLst>
                  <a:ext uri="{FF2B5EF4-FFF2-40B4-BE49-F238E27FC236}">
                    <a16:creationId xmlns:a16="http://schemas.microsoft.com/office/drawing/2014/main" id="{7BC4ED51-9147-86D6-560E-EA6024402010}"/>
                  </a:ext>
                </a:extLst>
              </p14:cNvPr>
              <p14:cNvContentPartPr/>
              <p14:nvPr/>
            </p14:nvContentPartPr>
            <p14:xfrm>
              <a:off x="9349038" y="1105093"/>
              <a:ext cx="1297080" cy="698400"/>
            </p14:xfrm>
          </p:contentPart>
        </mc:Choice>
        <mc:Fallback>
          <p:pic>
            <p:nvPicPr>
              <p:cNvPr id="87" name="Ink 86">
                <a:extLst>
                  <a:ext uri="{FF2B5EF4-FFF2-40B4-BE49-F238E27FC236}">
                    <a16:creationId xmlns:a16="http://schemas.microsoft.com/office/drawing/2014/main" id="{7BC4ED51-9147-86D6-560E-EA6024402010}"/>
                  </a:ext>
                </a:extLst>
              </p:cNvPr>
              <p:cNvPicPr/>
              <p:nvPr/>
            </p:nvPicPr>
            <p:blipFill>
              <a:blip r:embed="rId131"/>
              <a:stretch>
                <a:fillRect/>
              </a:stretch>
            </p:blipFill>
            <p:spPr>
              <a:xfrm>
                <a:off x="9340038" y="1096453"/>
                <a:ext cx="1314720" cy="7160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8" name="Ink 87">
                <a:extLst>
                  <a:ext uri="{FF2B5EF4-FFF2-40B4-BE49-F238E27FC236}">
                    <a16:creationId xmlns:a16="http://schemas.microsoft.com/office/drawing/2014/main" id="{6325F58B-7486-A348-53A0-4ECE64B7D242}"/>
                  </a:ext>
                </a:extLst>
              </p14:cNvPr>
              <p14:cNvContentPartPr/>
              <p14:nvPr/>
            </p14:nvContentPartPr>
            <p14:xfrm>
              <a:off x="10555398" y="1687213"/>
              <a:ext cx="138600" cy="126360"/>
            </p14:xfrm>
          </p:contentPart>
        </mc:Choice>
        <mc:Fallback>
          <p:pic>
            <p:nvPicPr>
              <p:cNvPr id="88" name="Ink 87">
                <a:extLst>
                  <a:ext uri="{FF2B5EF4-FFF2-40B4-BE49-F238E27FC236}">
                    <a16:creationId xmlns:a16="http://schemas.microsoft.com/office/drawing/2014/main" id="{6325F58B-7486-A348-53A0-4ECE64B7D242}"/>
                  </a:ext>
                </a:extLst>
              </p:cNvPr>
              <p:cNvPicPr/>
              <p:nvPr/>
            </p:nvPicPr>
            <p:blipFill>
              <a:blip r:embed="rId133"/>
              <a:stretch>
                <a:fillRect/>
              </a:stretch>
            </p:blipFill>
            <p:spPr>
              <a:xfrm>
                <a:off x="10546398" y="1678213"/>
                <a:ext cx="15624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9" name="Ink 88">
                <a:extLst>
                  <a:ext uri="{FF2B5EF4-FFF2-40B4-BE49-F238E27FC236}">
                    <a16:creationId xmlns:a16="http://schemas.microsoft.com/office/drawing/2014/main" id="{DF5DC4EE-A024-C651-271E-9569BADB90BC}"/>
                  </a:ext>
                </a:extLst>
              </p14:cNvPr>
              <p14:cNvContentPartPr/>
              <p14:nvPr/>
            </p14:nvContentPartPr>
            <p14:xfrm>
              <a:off x="10588158" y="1886293"/>
              <a:ext cx="185400" cy="190080"/>
            </p14:xfrm>
          </p:contentPart>
        </mc:Choice>
        <mc:Fallback>
          <p:pic>
            <p:nvPicPr>
              <p:cNvPr id="89" name="Ink 88">
                <a:extLst>
                  <a:ext uri="{FF2B5EF4-FFF2-40B4-BE49-F238E27FC236}">
                    <a16:creationId xmlns:a16="http://schemas.microsoft.com/office/drawing/2014/main" id="{DF5DC4EE-A024-C651-271E-9569BADB90BC}"/>
                  </a:ext>
                </a:extLst>
              </p:cNvPr>
              <p:cNvPicPr/>
              <p:nvPr/>
            </p:nvPicPr>
            <p:blipFill>
              <a:blip r:embed="rId135"/>
              <a:stretch>
                <a:fillRect/>
              </a:stretch>
            </p:blipFill>
            <p:spPr>
              <a:xfrm>
                <a:off x="10579158" y="1877293"/>
                <a:ext cx="20304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0" name="Ink 89">
                <a:extLst>
                  <a:ext uri="{FF2B5EF4-FFF2-40B4-BE49-F238E27FC236}">
                    <a16:creationId xmlns:a16="http://schemas.microsoft.com/office/drawing/2014/main" id="{6DC5D3E0-841C-B172-3A3E-B5DB6EDF0880}"/>
                  </a:ext>
                </a:extLst>
              </p14:cNvPr>
              <p14:cNvContentPartPr/>
              <p14:nvPr/>
            </p14:nvContentPartPr>
            <p14:xfrm>
              <a:off x="10472958" y="1797013"/>
              <a:ext cx="396360" cy="387720"/>
            </p14:xfrm>
          </p:contentPart>
        </mc:Choice>
        <mc:Fallback>
          <p:pic>
            <p:nvPicPr>
              <p:cNvPr id="90" name="Ink 89">
                <a:extLst>
                  <a:ext uri="{FF2B5EF4-FFF2-40B4-BE49-F238E27FC236}">
                    <a16:creationId xmlns:a16="http://schemas.microsoft.com/office/drawing/2014/main" id="{6DC5D3E0-841C-B172-3A3E-B5DB6EDF0880}"/>
                  </a:ext>
                </a:extLst>
              </p:cNvPr>
              <p:cNvPicPr/>
              <p:nvPr/>
            </p:nvPicPr>
            <p:blipFill>
              <a:blip r:embed="rId137"/>
              <a:stretch>
                <a:fillRect/>
              </a:stretch>
            </p:blipFill>
            <p:spPr>
              <a:xfrm>
                <a:off x="10463958" y="1788373"/>
                <a:ext cx="414000" cy="4053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2" name="Ink 91">
                <a:extLst>
                  <a:ext uri="{FF2B5EF4-FFF2-40B4-BE49-F238E27FC236}">
                    <a16:creationId xmlns:a16="http://schemas.microsoft.com/office/drawing/2014/main" id="{D3ACF307-9232-12B0-F67B-690472659F52}"/>
                  </a:ext>
                </a:extLst>
              </p14:cNvPr>
              <p14:cNvContentPartPr/>
              <p14:nvPr/>
            </p14:nvContentPartPr>
            <p14:xfrm>
              <a:off x="10807398" y="341893"/>
              <a:ext cx="771840" cy="1205280"/>
            </p14:xfrm>
          </p:contentPart>
        </mc:Choice>
        <mc:Fallback>
          <p:pic>
            <p:nvPicPr>
              <p:cNvPr id="92" name="Ink 91">
                <a:extLst>
                  <a:ext uri="{FF2B5EF4-FFF2-40B4-BE49-F238E27FC236}">
                    <a16:creationId xmlns:a16="http://schemas.microsoft.com/office/drawing/2014/main" id="{D3ACF307-9232-12B0-F67B-690472659F52}"/>
                  </a:ext>
                </a:extLst>
              </p:cNvPr>
              <p:cNvPicPr/>
              <p:nvPr/>
            </p:nvPicPr>
            <p:blipFill>
              <a:blip r:embed="rId139"/>
              <a:stretch>
                <a:fillRect/>
              </a:stretch>
            </p:blipFill>
            <p:spPr>
              <a:xfrm>
                <a:off x="10798398" y="332893"/>
                <a:ext cx="789480" cy="12229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3" name="Ink 92">
                <a:extLst>
                  <a:ext uri="{FF2B5EF4-FFF2-40B4-BE49-F238E27FC236}">
                    <a16:creationId xmlns:a16="http://schemas.microsoft.com/office/drawing/2014/main" id="{22C5B616-47E7-5E7B-9576-D308145AA681}"/>
                  </a:ext>
                </a:extLst>
              </p14:cNvPr>
              <p14:cNvContentPartPr/>
              <p14:nvPr/>
            </p14:nvContentPartPr>
            <p14:xfrm>
              <a:off x="10767438" y="1395973"/>
              <a:ext cx="175680" cy="147600"/>
            </p14:xfrm>
          </p:contentPart>
        </mc:Choice>
        <mc:Fallback>
          <p:pic>
            <p:nvPicPr>
              <p:cNvPr id="93" name="Ink 92">
                <a:extLst>
                  <a:ext uri="{FF2B5EF4-FFF2-40B4-BE49-F238E27FC236}">
                    <a16:creationId xmlns:a16="http://schemas.microsoft.com/office/drawing/2014/main" id="{22C5B616-47E7-5E7B-9576-D308145AA681}"/>
                  </a:ext>
                </a:extLst>
              </p:cNvPr>
              <p:cNvPicPr/>
              <p:nvPr/>
            </p:nvPicPr>
            <p:blipFill>
              <a:blip r:embed="rId141"/>
              <a:stretch>
                <a:fillRect/>
              </a:stretch>
            </p:blipFill>
            <p:spPr>
              <a:xfrm>
                <a:off x="10758438" y="1386973"/>
                <a:ext cx="1933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4" name="Ink 93">
                <a:extLst>
                  <a:ext uri="{FF2B5EF4-FFF2-40B4-BE49-F238E27FC236}">
                    <a16:creationId xmlns:a16="http://schemas.microsoft.com/office/drawing/2014/main" id="{5C16BB70-6539-C648-D5F8-27686548A057}"/>
                  </a:ext>
                </a:extLst>
              </p14:cNvPr>
              <p14:cNvContentPartPr/>
              <p14:nvPr/>
            </p14:nvContentPartPr>
            <p14:xfrm>
              <a:off x="11765358" y="184933"/>
              <a:ext cx="158040" cy="210960"/>
            </p14:xfrm>
          </p:contentPart>
        </mc:Choice>
        <mc:Fallback>
          <p:pic>
            <p:nvPicPr>
              <p:cNvPr id="94" name="Ink 93">
                <a:extLst>
                  <a:ext uri="{FF2B5EF4-FFF2-40B4-BE49-F238E27FC236}">
                    <a16:creationId xmlns:a16="http://schemas.microsoft.com/office/drawing/2014/main" id="{5C16BB70-6539-C648-D5F8-27686548A057}"/>
                  </a:ext>
                </a:extLst>
              </p:cNvPr>
              <p:cNvPicPr/>
              <p:nvPr/>
            </p:nvPicPr>
            <p:blipFill>
              <a:blip r:embed="rId143"/>
              <a:stretch>
                <a:fillRect/>
              </a:stretch>
            </p:blipFill>
            <p:spPr>
              <a:xfrm>
                <a:off x="11756358" y="175933"/>
                <a:ext cx="17568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5" name="Ink 94">
                <a:extLst>
                  <a:ext uri="{FF2B5EF4-FFF2-40B4-BE49-F238E27FC236}">
                    <a16:creationId xmlns:a16="http://schemas.microsoft.com/office/drawing/2014/main" id="{CD27C84A-80B5-9516-4FBB-41FB9D1B5E1A}"/>
                  </a:ext>
                </a:extLst>
              </p14:cNvPr>
              <p14:cNvContentPartPr/>
              <p14:nvPr/>
            </p14:nvContentPartPr>
            <p14:xfrm>
              <a:off x="11789118" y="269533"/>
              <a:ext cx="102600" cy="65880"/>
            </p14:xfrm>
          </p:contentPart>
        </mc:Choice>
        <mc:Fallback>
          <p:pic>
            <p:nvPicPr>
              <p:cNvPr id="95" name="Ink 94">
                <a:extLst>
                  <a:ext uri="{FF2B5EF4-FFF2-40B4-BE49-F238E27FC236}">
                    <a16:creationId xmlns:a16="http://schemas.microsoft.com/office/drawing/2014/main" id="{CD27C84A-80B5-9516-4FBB-41FB9D1B5E1A}"/>
                  </a:ext>
                </a:extLst>
              </p:cNvPr>
              <p:cNvPicPr/>
              <p:nvPr/>
            </p:nvPicPr>
            <p:blipFill>
              <a:blip r:embed="rId145"/>
              <a:stretch>
                <a:fillRect/>
              </a:stretch>
            </p:blipFill>
            <p:spPr>
              <a:xfrm>
                <a:off x="11780118" y="260533"/>
                <a:ext cx="12024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6" name="Ink 95">
                <a:extLst>
                  <a:ext uri="{FF2B5EF4-FFF2-40B4-BE49-F238E27FC236}">
                    <a16:creationId xmlns:a16="http://schemas.microsoft.com/office/drawing/2014/main" id="{002FDAA5-3279-1D0F-795D-5B211E2C2FE2}"/>
                  </a:ext>
                </a:extLst>
              </p14:cNvPr>
              <p14:cNvContentPartPr/>
              <p14:nvPr/>
            </p14:nvContentPartPr>
            <p14:xfrm>
              <a:off x="11939238" y="101413"/>
              <a:ext cx="157680" cy="170640"/>
            </p14:xfrm>
          </p:contentPart>
        </mc:Choice>
        <mc:Fallback>
          <p:pic>
            <p:nvPicPr>
              <p:cNvPr id="96" name="Ink 95">
                <a:extLst>
                  <a:ext uri="{FF2B5EF4-FFF2-40B4-BE49-F238E27FC236}">
                    <a16:creationId xmlns:a16="http://schemas.microsoft.com/office/drawing/2014/main" id="{002FDAA5-3279-1D0F-795D-5B211E2C2FE2}"/>
                  </a:ext>
                </a:extLst>
              </p:cNvPr>
              <p:cNvPicPr/>
              <p:nvPr/>
            </p:nvPicPr>
            <p:blipFill>
              <a:blip r:embed="rId147"/>
              <a:stretch>
                <a:fillRect/>
              </a:stretch>
            </p:blipFill>
            <p:spPr>
              <a:xfrm>
                <a:off x="11930598" y="92773"/>
                <a:ext cx="17532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7" name="Ink 96">
                <a:extLst>
                  <a:ext uri="{FF2B5EF4-FFF2-40B4-BE49-F238E27FC236}">
                    <a16:creationId xmlns:a16="http://schemas.microsoft.com/office/drawing/2014/main" id="{1B01194A-6CCA-86E7-CD0C-FF69EDF44A77}"/>
                  </a:ext>
                </a:extLst>
              </p14:cNvPr>
              <p14:cNvContentPartPr/>
              <p14:nvPr/>
            </p14:nvContentPartPr>
            <p14:xfrm>
              <a:off x="12164598" y="90973"/>
              <a:ext cx="78120" cy="140400"/>
            </p14:xfrm>
          </p:contentPart>
        </mc:Choice>
        <mc:Fallback>
          <p:pic>
            <p:nvPicPr>
              <p:cNvPr id="97" name="Ink 96">
                <a:extLst>
                  <a:ext uri="{FF2B5EF4-FFF2-40B4-BE49-F238E27FC236}">
                    <a16:creationId xmlns:a16="http://schemas.microsoft.com/office/drawing/2014/main" id="{1B01194A-6CCA-86E7-CD0C-FF69EDF44A77}"/>
                  </a:ext>
                </a:extLst>
              </p:cNvPr>
              <p:cNvPicPr/>
              <p:nvPr/>
            </p:nvPicPr>
            <p:blipFill>
              <a:blip r:embed="rId149"/>
              <a:stretch>
                <a:fillRect/>
              </a:stretch>
            </p:blipFill>
            <p:spPr>
              <a:xfrm>
                <a:off x="12155598" y="82333"/>
                <a:ext cx="9576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8" name="Ink 97">
                <a:extLst>
                  <a:ext uri="{FF2B5EF4-FFF2-40B4-BE49-F238E27FC236}">
                    <a16:creationId xmlns:a16="http://schemas.microsoft.com/office/drawing/2014/main" id="{E5D7BE68-E7AF-15D4-DADE-BE9F6F2E1D03}"/>
                  </a:ext>
                </a:extLst>
              </p14:cNvPr>
              <p14:cNvContentPartPr/>
              <p14:nvPr/>
            </p14:nvContentPartPr>
            <p14:xfrm>
              <a:off x="11967678" y="155053"/>
              <a:ext cx="112680" cy="143280"/>
            </p14:xfrm>
          </p:contentPart>
        </mc:Choice>
        <mc:Fallback>
          <p:pic>
            <p:nvPicPr>
              <p:cNvPr id="98" name="Ink 97">
                <a:extLst>
                  <a:ext uri="{FF2B5EF4-FFF2-40B4-BE49-F238E27FC236}">
                    <a16:creationId xmlns:a16="http://schemas.microsoft.com/office/drawing/2014/main" id="{E5D7BE68-E7AF-15D4-DADE-BE9F6F2E1D03}"/>
                  </a:ext>
                </a:extLst>
              </p:cNvPr>
              <p:cNvPicPr/>
              <p:nvPr/>
            </p:nvPicPr>
            <p:blipFill>
              <a:blip r:embed="rId151"/>
              <a:stretch>
                <a:fillRect/>
              </a:stretch>
            </p:blipFill>
            <p:spPr>
              <a:xfrm>
                <a:off x="11958678" y="146053"/>
                <a:ext cx="13032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9" name="Ink 98">
                <a:extLst>
                  <a:ext uri="{FF2B5EF4-FFF2-40B4-BE49-F238E27FC236}">
                    <a16:creationId xmlns:a16="http://schemas.microsoft.com/office/drawing/2014/main" id="{D80897BE-CBEA-7D56-23C0-8A50092946E1}"/>
                  </a:ext>
                </a:extLst>
              </p14:cNvPr>
              <p14:cNvContentPartPr/>
              <p14:nvPr/>
            </p14:nvContentPartPr>
            <p14:xfrm>
              <a:off x="11869038" y="62893"/>
              <a:ext cx="275040" cy="137520"/>
            </p14:xfrm>
          </p:contentPart>
        </mc:Choice>
        <mc:Fallback>
          <p:pic>
            <p:nvPicPr>
              <p:cNvPr id="99" name="Ink 98">
                <a:extLst>
                  <a:ext uri="{FF2B5EF4-FFF2-40B4-BE49-F238E27FC236}">
                    <a16:creationId xmlns:a16="http://schemas.microsoft.com/office/drawing/2014/main" id="{D80897BE-CBEA-7D56-23C0-8A50092946E1}"/>
                  </a:ext>
                </a:extLst>
              </p:cNvPr>
              <p:cNvPicPr/>
              <p:nvPr/>
            </p:nvPicPr>
            <p:blipFill>
              <a:blip r:embed="rId153"/>
              <a:stretch>
                <a:fillRect/>
              </a:stretch>
            </p:blipFill>
            <p:spPr>
              <a:xfrm>
                <a:off x="11860398" y="54253"/>
                <a:ext cx="29268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0" name="Ink 99">
                <a:extLst>
                  <a:ext uri="{FF2B5EF4-FFF2-40B4-BE49-F238E27FC236}">
                    <a16:creationId xmlns:a16="http://schemas.microsoft.com/office/drawing/2014/main" id="{6BF9012A-A691-2A79-91D9-9F442C104B93}"/>
                  </a:ext>
                </a:extLst>
              </p14:cNvPr>
              <p14:cNvContentPartPr/>
              <p14:nvPr/>
            </p14:nvContentPartPr>
            <p14:xfrm>
              <a:off x="12188718" y="-20987"/>
              <a:ext cx="137880" cy="239400"/>
            </p14:xfrm>
          </p:contentPart>
        </mc:Choice>
        <mc:Fallback>
          <p:pic>
            <p:nvPicPr>
              <p:cNvPr id="100" name="Ink 99">
                <a:extLst>
                  <a:ext uri="{FF2B5EF4-FFF2-40B4-BE49-F238E27FC236}">
                    <a16:creationId xmlns:a16="http://schemas.microsoft.com/office/drawing/2014/main" id="{6BF9012A-A691-2A79-91D9-9F442C104B93}"/>
                  </a:ext>
                </a:extLst>
              </p:cNvPr>
              <p:cNvPicPr/>
              <p:nvPr/>
            </p:nvPicPr>
            <p:blipFill>
              <a:blip r:embed="rId155"/>
              <a:stretch>
                <a:fillRect/>
              </a:stretch>
            </p:blipFill>
            <p:spPr>
              <a:xfrm>
                <a:off x="12180078" y="-29627"/>
                <a:ext cx="15552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1" name="Ink 100">
                <a:extLst>
                  <a:ext uri="{FF2B5EF4-FFF2-40B4-BE49-F238E27FC236}">
                    <a16:creationId xmlns:a16="http://schemas.microsoft.com/office/drawing/2014/main" id="{AD881FB0-846F-AFF2-2723-4B8AED254A9F}"/>
                  </a:ext>
                </a:extLst>
              </p14:cNvPr>
              <p14:cNvContentPartPr/>
              <p14:nvPr/>
            </p14:nvContentPartPr>
            <p14:xfrm>
              <a:off x="10961478" y="1693052"/>
              <a:ext cx="191160" cy="231840"/>
            </p14:xfrm>
          </p:contentPart>
        </mc:Choice>
        <mc:Fallback>
          <p:pic>
            <p:nvPicPr>
              <p:cNvPr id="101" name="Ink 100">
                <a:extLst>
                  <a:ext uri="{FF2B5EF4-FFF2-40B4-BE49-F238E27FC236}">
                    <a16:creationId xmlns:a16="http://schemas.microsoft.com/office/drawing/2014/main" id="{AD881FB0-846F-AFF2-2723-4B8AED254A9F}"/>
                  </a:ext>
                </a:extLst>
              </p:cNvPr>
              <p:cNvPicPr/>
              <p:nvPr/>
            </p:nvPicPr>
            <p:blipFill>
              <a:blip r:embed="rId157"/>
              <a:stretch>
                <a:fillRect/>
              </a:stretch>
            </p:blipFill>
            <p:spPr>
              <a:xfrm>
                <a:off x="10952478" y="1684052"/>
                <a:ext cx="20880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2" name="Ink 101">
                <a:extLst>
                  <a:ext uri="{FF2B5EF4-FFF2-40B4-BE49-F238E27FC236}">
                    <a16:creationId xmlns:a16="http://schemas.microsoft.com/office/drawing/2014/main" id="{21CB3620-D44B-1100-6180-44A4D5E86155}"/>
                  </a:ext>
                </a:extLst>
              </p14:cNvPr>
              <p14:cNvContentPartPr/>
              <p14:nvPr/>
            </p14:nvContentPartPr>
            <p14:xfrm>
              <a:off x="10987398" y="1691972"/>
              <a:ext cx="160200" cy="148320"/>
            </p14:xfrm>
          </p:contentPart>
        </mc:Choice>
        <mc:Fallback>
          <p:pic>
            <p:nvPicPr>
              <p:cNvPr id="102" name="Ink 101">
                <a:extLst>
                  <a:ext uri="{FF2B5EF4-FFF2-40B4-BE49-F238E27FC236}">
                    <a16:creationId xmlns:a16="http://schemas.microsoft.com/office/drawing/2014/main" id="{21CB3620-D44B-1100-6180-44A4D5E86155}"/>
                  </a:ext>
                </a:extLst>
              </p:cNvPr>
              <p:cNvPicPr/>
              <p:nvPr/>
            </p:nvPicPr>
            <p:blipFill>
              <a:blip r:embed="rId159"/>
              <a:stretch>
                <a:fillRect/>
              </a:stretch>
            </p:blipFill>
            <p:spPr>
              <a:xfrm>
                <a:off x="10978758" y="1682972"/>
                <a:ext cx="17784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3" name="Ink 102">
                <a:extLst>
                  <a:ext uri="{FF2B5EF4-FFF2-40B4-BE49-F238E27FC236}">
                    <a16:creationId xmlns:a16="http://schemas.microsoft.com/office/drawing/2014/main" id="{D70A2FD7-BECF-F15F-A1E6-A12C98CC0EF2}"/>
                  </a:ext>
                </a:extLst>
              </p14:cNvPr>
              <p14:cNvContentPartPr/>
              <p14:nvPr/>
            </p14:nvContentPartPr>
            <p14:xfrm>
              <a:off x="11164518" y="1633292"/>
              <a:ext cx="72360" cy="115920"/>
            </p14:xfrm>
          </p:contentPart>
        </mc:Choice>
        <mc:Fallback>
          <p:pic>
            <p:nvPicPr>
              <p:cNvPr id="103" name="Ink 102">
                <a:extLst>
                  <a:ext uri="{FF2B5EF4-FFF2-40B4-BE49-F238E27FC236}">
                    <a16:creationId xmlns:a16="http://schemas.microsoft.com/office/drawing/2014/main" id="{D70A2FD7-BECF-F15F-A1E6-A12C98CC0EF2}"/>
                  </a:ext>
                </a:extLst>
              </p:cNvPr>
              <p:cNvPicPr/>
              <p:nvPr/>
            </p:nvPicPr>
            <p:blipFill>
              <a:blip r:embed="rId161"/>
              <a:stretch>
                <a:fillRect/>
              </a:stretch>
            </p:blipFill>
            <p:spPr>
              <a:xfrm>
                <a:off x="11155518" y="1624652"/>
                <a:ext cx="9000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4" name="Ink 103">
                <a:extLst>
                  <a:ext uri="{FF2B5EF4-FFF2-40B4-BE49-F238E27FC236}">
                    <a16:creationId xmlns:a16="http://schemas.microsoft.com/office/drawing/2014/main" id="{6BCE63FD-EAF3-0492-C4BA-7C31F3488679}"/>
                  </a:ext>
                </a:extLst>
              </p14:cNvPr>
              <p14:cNvContentPartPr/>
              <p14:nvPr/>
            </p14:nvContentPartPr>
            <p14:xfrm>
              <a:off x="11065518" y="1594052"/>
              <a:ext cx="133200" cy="92160"/>
            </p14:xfrm>
          </p:contentPart>
        </mc:Choice>
        <mc:Fallback>
          <p:pic>
            <p:nvPicPr>
              <p:cNvPr id="104" name="Ink 103">
                <a:extLst>
                  <a:ext uri="{FF2B5EF4-FFF2-40B4-BE49-F238E27FC236}">
                    <a16:creationId xmlns:a16="http://schemas.microsoft.com/office/drawing/2014/main" id="{6BCE63FD-EAF3-0492-C4BA-7C31F3488679}"/>
                  </a:ext>
                </a:extLst>
              </p:cNvPr>
              <p:cNvPicPr/>
              <p:nvPr/>
            </p:nvPicPr>
            <p:blipFill>
              <a:blip r:embed="rId163"/>
              <a:stretch>
                <a:fillRect/>
              </a:stretch>
            </p:blipFill>
            <p:spPr>
              <a:xfrm>
                <a:off x="11056518" y="1585052"/>
                <a:ext cx="15084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5" name="Ink 104">
                <a:extLst>
                  <a:ext uri="{FF2B5EF4-FFF2-40B4-BE49-F238E27FC236}">
                    <a16:creationId xmlns:a16="http://schemas.microsoft.com/office/drawing/2014/main" id="{3ED939B2-75C0-598D-C69F-41BCBB2D176F}"/>
                  </a:ext>
                </a:extLst>
              </p14:cNvPr>
              <p14:cNvContentPartPr/>
              <p14:nvPr/>
            </p14:nvContentPartPr>
            <p14:xfrm>
              <a:off x="11246238" y="1532132"/>
              <a:ext cx="105480" cy="173160"/>
            </p14:xfrm>
          </p:contentPart>
        </mc:Choice>
        <mc:Fallback>
          <p:pic>
            <p:nvPicPr>
              <p:cNvPr id="105" name="Ink 104">
                <a:extLst>
                  <a:ext uri="{FF2B5EF4-FFF2-40B4-BE49-F238E27FC236}">
                    <a16:creationId xmlns:a16="http://schemas.microsoft.com/office/drawing/2014/main" id="{3ED939B2-75C0-598D-C69F-41BCBB2D176F}"/>
                  </a:ext>
                </a:extLst>
              </p:cNvPr>
              <p:cNvPicPr/>
              <p:nvPr/>
            </p:nvPicPr>
            <p:blipFill>
              <a:blip r:embed="rId165"/>
              <a:stretch>
                <a:fillRect/>
              </a:stretch>
            </p:blipFill>
            <p:spPr>
              <a:xfrm>
                <a:off x="11237598" y="1523492"/>
                <a:ext cx="12312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6" name="Ink 105">
                <a:extLst>
                  <a:ext uri="{FF2B5EF4-FFF2-40B4-BE49-F238E27FC236}">
                    <a16:creationId xmlns:a16="http://schemas.microsoft.com/office/drawing/2014/main" id="{24E1F72B-6F04-9D92-6172-9915B71ED4E0}"/>
                  </a:ext>
                </a:extLst>
              </p14:cNvPr>
              <p14:cNvContentPartPr/>
              <p14:nvPr/>
            </p14:nvContentPartPr>
            <p14:xfrm>
              <a:off x="10949598" y="1473092"/>
              <a:ext cx="485640" cy="504720"/>
            </p14:xfrm>
          </p:contentPart>
        </mc:Choice>
        <mc:Fallback>
          <p:pic>
            <p:nvPicPr>
              <p:cNvPr id="106" name="Ink 105">
                <a:extLst>
                  <a:ext uri="{FF2B5EF4-FFF2-40B4-BE49-F238E27FC236}">
                    <a16:creationId xmlns:a16="http://schemas.microsoft.com/office/drawing/2014/main" id="{24E1F72B-6F04-9D92-6172-9915B71ED4E0}"/>
                  </a:ext>
                </a:extLst>
              </p:cNvPr>
              <p:cNvPicPr/>
              <p:nvPr/>
            </p:nvPicPr>
            <p:blipFill>
              <a:blip r:embed="rId167"/>
              <a:stretch>
                <a:fillRect/>
              </a:stretch>
            </p:blipFill>
            <p:spPr>
              <a:xfrm>
                <a:off x="10940958" y="1464092"/>
                <a:ext cx="503280" cy="5223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8" name="Ink 107">
                <a:extLst>
                  <a:ext uri="{FF2B5EF4-FFF2-40B4-BE49-F238E27FC236}">
                    <a16:creationId xmlns:a16="http://schemas.microsoft.com/office/drawing/2014/main" id="{8B25A972-3474-14D4-5F77-C542D1A9A32B}"/>
                  </a:ext>
                </a:extLst>
              </p14:cNvPr>
              <p14:cNvContentPartPr/>
              <p14:nvPr/>
            </p14:nvContentPartPr>
            <p14:xfrm>
              <a:off x="8410878" y="2309012"/>
              <a:ext cx="2008800" cy="1567440"/>
            </p14:xfrm>
          </p:contentPart>
        </mc:Choice>
        <mc:Fallback>
          <p:pic>
            <p:nvPicPr>
              <p:cNvPr id="108" name="Ink 107">
                <a:extLst>
                  <a:ext uri="{FF2B5EF4-FFF2-40B4-BE49-F238E27FC236}">
                    <a16:creationId xmlns:a16="http://schemas.microsoft.com/office/drawing/2014/main" id="{8B25A972-3474-14D4-5F77-C542D1A9A32B}"/>
                  </a:ext>
                </a:extLst>
              </p:cNvPr>
              <p:cNvPicPr/>
              <p:nvPr/>
            </p:nvPicPr>
            <p:blipFill>
              <a:blip r:embed="rId169"/>
              <a:stretch>
                <a:fillRect/>
              </a:stretch>
            </p:blipFill>
            <p:spPr>
              <a:xfrm>
                <a:off x="8402238" y="2300372"/>
                <a:ext cx="2026440" cy="15850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9" name="Ink 108">
                <a:extLst>
                  <a:ext uri="{FF2B5EF4-FFF2-40B4-BE49-F238E27FC236}">
                    <a16:creationId xmlns:a16="http://schemas.microsoft.com/office/drawing/2014/main" id="{03C84C27-79DB-E25A-8B9E-5251357E9BD5}"/>
                  </a:ext>
                </a:extLst>
              </p14:cNvPr>
              <p14:cNvContentPartPr/>
              <p14:nvPr/>
            </p14:nvContentPartPr>
            <p14:xfrm>
              <a:off x="7667838" y="3646772"/>
              <a:ext cx="141840" cy="364320"/>
            </p14:xfrm>
          </p:contentPart>
        </mc:Choice>
        <mc:Fallback>
          <p:pic>
            <p:nvPicPr>
              <p:cNvPr id="109" name="Ink 108">
                <a:extLst>
                  <a:ext uri="{FF2B5EF4-FFF2-40B4-BE49-F238E27FC236}">
                    <a16:creationId xmlns:a16="http://schemas.microsoft.com/office/drawing/2014/main" id="{03C84C27-79DB-E25A-8B9E-5251357E9BD5}"/>
                  </a:ext>
                </a:extLst>
              </p:cNvPr>
              <p:cNvPicPr/>
              <p:nvPr/>
            </p:nvPicPr>
            <p:blipFill>
              <a:blip r:embed="rId171"/>
              <a:stretch>
                <a:fillRect/>
              </a:stretch>
            </p:blipFill>
            <p:spPr>
              <a:xfrm>
                <a:off x="7659198" y="3638132"/>
                <a:ext cx="159480" cy="3819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10" name="Ink 109">
                <a:extLst>
                  <a:ext uri="{FF2B5EF4-FFF2-40B4-BE49-F238E27FC236}">
                    <a16:creationId xmlns:a16="http://schemas.microsoft.com/office/drawing/2014/main" id="{098E933F-3FD5-B60F-E7CE-8AEC8419C12E}"/>
                  </a:ext>
                </a:extLst>
              </p14:cNvPr>
              <p14:cNvContentPartPr/>
              <p14:nvPr/>
            </p14:nvContentPartPr>
            <p14:xfrm>
              <a:off x="7870158" y="3509972"/>
              <a:ext cx="83160" cy="144000"/>
            </p14:xfrm>
          </p:contentPart>
        </mc:Choice>
        <mc:Fallback>
          <p:pic>
            <p:nvPicPr>
              <p:cNvPr id="110" name="Ink 109">
                <a:extLst>
                  <a:ext uri="{FF2B5EF4-FFF2-40B4-BE49-F238E27FC236}">
                    <a16:creationId xmlns:a16="http://schemas.microsoft.com/office/drawing/2014/main" id="{098E933F-3FD5-B60F-E7CE-8AEC8419C12E}"/>
                  </a:ext>
                </a:extLst>
              </p:cNvPr>
              <p:cNvPicPr/>
              <p:nvPr/>
            </p:nvPicPr>
            <p:blipFill>
              <a:blip r:embed="rId173"/>
              <a:stretch>
                <a:fillRect/>
              </a:stretch>
            </p:blipFill>
            <p:spPr>
              <a:xfrm>
                <a:off x="7861518" y="3501332"/>
                <a:ext cx="10080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1" name="Ink 110">
                <a:extLst>
                  <a:ext uri="{FF2B5EF4-FFF2-40B4-BE49-F238E27FC236}">
                    <a16:creationId xmlns:a16="http://schemas.microsoft.com/office/drawing/2014/main" id="{95242DB3-81DA-C2E5-45FD-155584C9E171}"/>
                  </a:ext>
                </a:extLst>
              </p14:cNvPr>
              <p14:cNvContentPartPr/>
              <p14:nvPr/>
            </p14:nvContentPartPr>
            <p14:xfrm>
              <a:off x="8024238" y="3440852"/>
              <a:ext cx="173880" cy="95760"/>
            </p14:xfrm>
          </p:contentPart>
        </mc:Choice>
        <mc:Fallback>
          <p:pic>
            <p:nvPicPr>
              <p:cNvPr id="111" name="Ink 110">
                <a:extLst>
                  <a:ext uri="{FF2B5EF4-FFF2-40B4-BE49-F238E27FC236}">
                    <a16:creationId xmlns:a16="http://schemas.microsoft.com/office/drawing/2014/main" id="{95242DB3-81DA-C2E5-45FD-155584C9E171}"/>
                  </a:ext>
                </a:extLst>
              </p:cNvPr>
              <p:cNvPicPr/>
              <p:nvPr/>
            </p:nvPicPr>
            <p:blipFill>
              <a:blip r:embed="rId175"/>
              <a:stretch>
                <a:fillRect/>
              </a:stretch>
            </p:blipFill>
            <p:spPr>
              <a:xfrm>
                <a:off x="8015238" y="3432212"/>
                <a:ext cx="19152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2" name="Ink 111">
                <a:extLst>
                  <a:ext uri="{FF2B5EF4-FFF2-40B4-BE49-F238E27FC236}">
                    <a16:creationId xmlns:a16="http://schemas.microsoft.com/office/drawing/2014/main" id="{3D29384A-FA7D-EEEF-5857-D15C3929F52C}"/>
                  </a:ext>
                </a:extLst>
              </p14:cNvPr>
              <p14:cNvContentPartPr/>
              <p14:nvPr/>
            </p14:nvContentPartPr>
            <p14:xfrm>
              <a:off x="8420238" y="3135932"/>
              <a:ext cx="220320" cy="244080"/>
            </p14:xfrm>
          </p:contentPart>
        </mc:Choice>
        <mc:Fallback>
          <p:pic>
            <p:nvPicPr>
              <p:cNvPr id="112" name="Ink 111">
                <a:extLst>
                  <a:ext uri="{FF2B5EF4-FFF2-40B4-BE49-F238E27FC236}">
                    <a16:creationId xmlns:a16="http://schemas.microsoft.com/office/drawing/2014/main" id="{3D29384A-FA7D-EEEF-5857-D15C3929F52C}"/>
                  </a:ext>
                </a:extLst>
              </p:cNvPr>
              <p:cNvPicPr/>
              <p:nvPr/>
            </p:nvPicPr>
            <p:blipFill>
              <a:blip r:embed="rId177"/>
              <a:stretch>
                <a:fillRect/>
              </a:stretch>
            </p:blipFill>
            <p:spPr>
              <a:xfrm>
                <a:off x="8411598" y="3126932"/>
                <a:ext cx="237960" cy="2617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3" name="Ink 112">
                <a:extLst>
                  <a:ext uri="{FF2B5EF4-FFF2-40B4-BE49-F238E27FC236}">
                    <a16:creationId xmlns:a16="http://schemas.microsoft.com/office/drawing/2014/main" id="{6CBB479D-04FD-2FD7-B997-01127EB698C2}"/>
                  </a:ext>
                </a:extLst>
              </p14:cNvPr>
              <p14:cNvContentPartPr/>
              <p14:nvPr/>
            </p14:nvContentPartPr>
            <p14:xfrm>
              <a:off x="8697438" y="2750012"/>
              <a:ext cx="498240" cy="433440"/>
            </p14:xfrm>
          </p:contentPart>
        </mc:Choice>
        <mc:Fallback>
          <p:pic>
            <p:nvPicPr>
              <p:cNvPr id="113" name="Ink 112">
                <a:extLst>
                  <a:ext uri="{FF2B5EF4-FFF2-40B4-BE49-F238E27FC236}">
                    <a16:creationId xmlns:a16="http://schemas.microsoft.com/office/drawing/2014/main" id="{6CBB479D-04FD-2FD7-B997-01127EB698C2}"/>
                  </a:ext>
                </a:extLst>
              </p:cNvPr>
              <p:cNvPicPr/>
              <p:nvPr/>
            </p:nvPicPr>
            <p:blipFill>
              <a:blip r:embed="rId179"/>
              <a:stretch>
                <a:fillRect/>
              </a:stretch>
            </p:blipFill>
            <p:spPr>
              <a:xfrm>
                <a:off x="8688438" y="2741372"/>
                <a:ext cx="515880" cy="4510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4" name="Ink 113">
                <a:extLst>
                  <a:ext uri="{FF2B5EF4-FFF2-40B4-BE49-F238E27FC236}">
                    <a16:creationId xmlns:a16="http://schemas.microsoft.com/office/drawing/2014/main" id="{FC3AF361-8644-672C-CDF5-EF70C5CCAEF9}"/>
                  </a:ext>
                </a:extLst>
              </p14:cNvPr>
              <p14:cNvContentPartPr/>
              <p14:nvPr/>
            </p14:nvContentPartPr>
            <p14:xfrm>
              <a:off x="9324198" y="2712932"/>
              <a:ext cx="41040" cy="55080"/>
            </p14:xfrm>
          </p:contentPart>
        </mc:Choice>
        <mc:Fallback>
          <p:pic>
            <p:nvPicPr>
              <p:cNvPr id="114" name="Ink 113">
                <a:extLst>
                  <a:ext uri="{FF2B5EF4-FFF2-40B4-BE49-F238E27FC236}">
                    <a16:creationId xmlns:a16="http://schemas.microsoft.com/office/drawing/2014/main" id="{FC3AF361-8644-672C-CDF5-EF70C5CCAEF9}"/>
                  </a:ext>
                </a:extLst>
              </p:cNvPr>
              <p:cNvPicPr/>
              <p:nvPr/>
            </p:nvPicPr>
            <p:blipFill>
              <a:blip r:embed="rId181"/>
              <a:stretch>
                <a:fillRect/>
              </a:stretch>
            </p:blipFill>
            <p:spPr>
              <a:xfrm>
                <a:off x="9315198" y="2703932"/>
                <a:ext cx="58680" cy="72720"/>
              </a:xfrm>
              <a:prstGeom prst="rect">
                <a:avLst/>
              </a:prstGeom>
            </p:spPr>
          </p:pic>
        </mc:Fallback>
      </mc:AlternateContent>
      <p:grpSp>
        <p:nvGrpSpPr>
          <p:cNvPr id="131" name="Group 130">
            <a:extLst>
              <a:ext uri="{FF2B5EF4-FFF2-40B4-BE49-F238E27FC236}">
                <a16:creationId xmlns:a16="http://schemas.microsoft.com/office/drawing/2014/main" id="{A3634B34-28E9-3A23-4BDE-1C9CDEE8C714}"/>
              </a:ext>
            </a:extLst>
          </p:cNvPr>
          <p:cNvGrpSpPr/>
          <p:nvPr/>
        </p:nvGrpSpPr>
        <p:grpSpPr>
          <a:xfrm>
            <a:off x="10835478" y="2291372"/>
            <a:ext cx="1643040" cy="2575440"/>
            <a:chOff x="10835478" y="2291372"/>
            <a:chExt cx="1643040" cy="2575440"/>
          </a:xfrm>
        </p:grpSpPr>
        <mc:AlternateContent xmlns:mc="http://schemas.openxmlformats.org/markup-compatibility/2006">
          <mc:Choice xmlns:p14="http://schemas.microsoft.com/office/powerpoint/2010/main" Requires="p14">
            <p:contentPart p14:bwMode="auto" r:id="rId182">
              <p14:nvContentPartPr>
                <p14:cNvPr id="116" name="Ink 115">
                  <a:extLst>
                    <a:ext uri="{FF2B5EF4-FFF2-40B4-BE49-F238E27FC236}">
                      <a16:creationId xmlns:a16="http://schemas.microsoft.com/office/drawing/2014/main" id="{046A678F-7185-4803-D470-D153EFBF1B2A}"/>
                    </a:ext>
                  </a:extLst>
                </p14:cNvPr>
                <p14:cNvContentPartPr/>
                <p14:nvPr/>
              </p14:nvContentPartPr>
              <p14:xfrm>
                <a:off x="10942758" y="2322692"/>
                <a:ext cx="105840" cy="1156320"/>
              </p14:xfrm>
            </p:contentPart>
          </mc:Choice>
          <mc:Fallback>
            <p:pic>
              <p:nvPicPr>
                <p:cNvPr id="116" name="Ink 115">
                  <a:extLst>
                    <a:ext uri="{FF2B5EF4-FFF2-40B4-BE49-F238E27FC236}">
                      <a16:creationId xmlns:a16="http://schemas.microsoft.com/office/drawing/2014/main" id="{046A678F-7185-4803-D470-D153EFBF1B2A}"/>
                    </a:ext>
                  </a:extLst>
                </p:cNvPr>
                <p:cNvPicPr/>
                <p:nvPr/>
              </p:nvPicPr>
              <p:blipFill>
                <a:blip r:embed="rId183"/>
                <a:stretch>
                  <a:fillRect/>
                </a:stretch>
              </p:blipFill>
              <p:spPr>
                <a:xfrm>
                  <a:off x="10933758" y="2313692"/>
                  <a:ext cx="123480" cy="11739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7" name="Ink 116">
                  <a:extLst>
                    <a:ext uri="{FF2B5EF4-FFF2-40B4-BE49-F238E27FC236}">
                      <a16:creationId xmlns:a16="http://schemas.microsoft.com/office/drawing/2014/main" id="{EB01EEAA-2D54-F84F-A806-AD1C677AB1E4}"/>
                    </a:ext>
                  </a:extLst>
                </p14:cNvPr>
                <p14:cNvContentPartPr/>
                <p14:nvPr/>
              </p14:nvContentPartPr>
              <p14:xfrm>
                <a:off x="11206278" y="2291372"/>
                <a:ext cx="51120" cy="1172880"/>
              </p14:xfrm>
            </p:contentPart>
          </mc:Choice>
          <mc:Fallback>
            <p:pic>
              <p:nvPicPr>
                <p:cNvPr id="117" name="Ink 116">
                  <a:extLst>
                    <a:ext uri="{FF2B5EF4-FFF2-40B4-BE49-F238E27FC236}">
                      <a16:creationId xmlns:a16="http://schemas.microsoft.com/office/drawing/2014/main" id="{EB01EEAA-2D54-F84F-A806-AD1C677AB1E4}"/>
                    </a:ext>
                  </a:extLst>
                </p:cNvPr>
                <p:cNvPicPr/>
                <p:nvPr/>
              </p:nvPicPr>
              <p:blipFill>
                <a:blip r:embed="rId185"/>
                <a:stretch>
                  <a:fillRect/>
                </a:stretch>
              </p:blipFill>
              <p:spPr>
                <a:xfrm>
                  <a:off x="11197638" y="2282372"/>
                  <a:ext cx="68760" cy="119052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8" name="Ink 117">
                  <a:extLst>
                    <a:ext uri="{FF2B5EF4-FFF2-40B4-BE49-F238E27FC236}">
                      <a16:creationId xmlns:a16="http://schemas.microsoft.com/office/drawing/2014/main" id="{7DE77451-20CA-F3FE-0671-64029D064313}"/>
                    </a:ext>
                  </a:extLst>
                </p14:cNvPr>
                <p14:cNvContentPartPr/>
                <p14:nvPr/>
              </p14:nvContentPartPr>
              <p14:xfrm>
                <a:off x="10993518" y="3251132"/>
                <a:ext cx="257040" cy="299160"/>
              </p14:xfrm>
            </p:contentPart>
          </mc:Choice>
          <mc:Fallback>
            <p:pic>
              <p:nvPicPr>
                <p:cNvPr id="118" name="Ink 117">
                  <a:extLst>
                    <a:ext uri="{FF2B5EF4-FFF2-40B4-BE49-F238E27FC236}">
                      <a16:creationId xmlns:a16="http://schemas.microsoft.com/office/drawing/2014/main" id="{7DE77451-20CA-F3FE-0671-64029D064313}"/>
                    </a:ext>
                  </a:extLst>
                </p:cNvPr>
                <p:cNvPicPr/>
                <p:nvPr/>
              </p:nvPicPr>
              <p:blipFill>
                <a:blip r:embed="rId187"/>
                <a:stretch>
                  <a:fillRect/>
                </a:stretch>
              </p:blipFill>
              <p:spPr>
                <a:xfrm>
                  <a:off x="10984518" y="3242492"/>
                  <a:ext cx="274680" cy="3168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9" name="Ink 118">
                  <a:extLst>
                    <a:ext uri="{FF2B5EF4-FFF2-40B4-BE49-F238E27FC236}">
                      <a16:creationId xmlns:a16="http://schemas.microsoft.com/office/drawing/2014/main" id="{9DB83532-4512-387B-D1D1-96F5B5879BB5}"/>
                    </a:ext>
                  </a:extLst>
                </p14:cNvPr>
                <p14:cNvContentPartPr/>
                <p14:nvPr/>
              </p14:nvContentPartPr>
              <p14:xfrm>
                <a:off x="10913958" y="3850892"/>
                <a:ext cx="141840" cy="449640"/>
              </p14:xfrm>
            </p:contentPart>
          </mc:Choice>
          <mc:Fallback>
            <p:pic>
              <p:nvPicPr>
                <p:cNvPr id="119" name="Ink 118">
                  <a:extLst>
                    <a:ext uri="{FF2B5EF4-FFF2-40B4-BE49-F238E27FC236}">
                      <a16:creationId xmlns:a16="http://schemas.microsoft.com/office/drawing/2014/main" id="{9DB83532-4512-387B-D1D1-96F5B5879BB5}"/>
                    </a:ext>
                  </a:extLst>
                </p:cNvPr>
                <p:cNvPicPr/>
                <p:nvPr/>
              </p:nvPicPr>
              <p:blipFill>
                <a:blip r:embed="rId189"/>
                <a:stretch>
                  <a:fillRect/>
                </a:stretch>
              </p:blipFill>
              <p:spPr>
                <a:xfrm>
                  <a:off x="10904958" y="3841892"/>
                  <a:ext cx="159480" cy="46728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0" name="Ink 119">
                  <a:extLst>
                    <a:ext uri="{FF2B5EF4-FFF2-40B4-BE49-F238E27FC236}">
                      <a16:creationId xmlns:a16="http://schemas.microsoft.com/office/drawing/2014/main" id="{D82FD750-99F4-433B-D8CA-A6B6EFBA2280}"/>
                    </a:ext>
                  </a:extLst>
                </p14:cNvPr>
                <p14:cNvContentPartPr/>
                <p14:nvPr/>
              </p14:nvContentPartPr>
              <p14:xfrm>
                <a:off x="10835478" y="4129172"/>
                <a:ext cx="219240" cy="146160"/>
              </p14:xfrm>
            </p:contentPart>
          </mc:Choice>
          <mc:Fallback>
            <p:pic>
              <p:nvPicPr>
                <p:cNvPr id="120" name="Ink 119">
                  <a:extLst>
                    <a:ext uri="{FF2B5EF4-FFF2-40B4-BE49-F238E27FC236}">
                      <a16:creationId xmlns:a16="http://schemas.microsoft.com/office/drawing/2014/main" id="{D82FD750-99F4-433B-D8CA-A6B6EFBA2280}"/>
                    </a:ext>
                  </a:extLst>
                </p:cNvPr>
                <p:cNvPicPr/>
                <p:nvPr/>
              </p:nvPicPr>
              <p:blipFill>
                <a:blip r:embed="rId191"/>
                <a:stretch>
                  <a:fillRect/>
                </a:stretch>
              </p:blipFill>
              <p:spPr>
                <a:xfrm>
                  <a:off x="10826478" y="4120532"/>
                  <a:ext cx="23688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1" name="Ink 120">
                  <a:extLst>
                    <a:ext uri="{FF2B5EF4-FFF2-40B4-BE49-F238E27FC236}">
                      <a16:creationId xmlns:a16="http://schemas.microsoft.com/office/drawing/2014/main" id="{E17CF2E3-4DAF-A1DA-E4CF-DFC9556558BA}"/>
                    </a:ext>
                  </a:extLst>
                </p14:cNvPr>
                <p14:cNvContentPartPr/>
                <p14:nvPr/>
              </p14:nvContentPartPr>
              <p14:xfrm>
                <a:off x="11120958" y="3702932"/>
                <a:ext cx="406440" cy="468360"/>
              </p14:xfrm>
            </p:contentPart>
          </mc:Choice>
          <mc:Fallback>
            <p:pic>
              <p:nvPicPr>
                <p:cNvPr id="121" name="Ink 120">
                  <a:extLst>
                    <a:ext uri="{FF2B5EF4-FFF2-40B4-BE49-F238E27FC236}">
                      <a16:creationId xmlns:a16="http://schemas.microsoft.com/office/drawing/2014/main" id="{E17CF2E3-4DAF-A1DA-E4CF-DFC9556558BA}"/>
                    </a:ext>
                  </a:extLst>
                </p:cNvPr>
                <p:cNvPicPr/>
                <p:nvPr/>
              </p:nvPicPr>
              <p:blipFill>
                <a:blip r:embed="rId193"/>
                <a:stretch>
                  <a:fillRect/>
                </a:stretch>
              </p:blipFill>
              <p:spPr>
                <a:xfrm>
                  <a:off x="11112318" y="3693932"/>
                  <a:ext cx="424080" cy="48600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2" name="Ink 121">
                  <a:extLst>
                    <a:ext uri="{FF2B5EF4-FFF2-40B4-BE49-F238E27FC236}">
                      <a16:creationId xmlns:a16="http://schemas.microsoft.com/office/drawing/2014/main" id="{5CA9EE2D-9F2B-F6AE-BC90-8F654269393F}"/>
                    </a:ext>
                  </a:extLst>
                </p14:cNvPr>
                <p14:cNvContentPartPr/>
                <p14:nvPr/>
              </p14:nvContentPartPr>
              <p14:xfrm>
                <a:off x="11401038" y="3805532"/>
                <a:ext cx="136800" cy="90000"/>
              </p14:xfrm>
            </p:contentPart>
          </mc:Choice>
          <mc:Fallback>
            <p:pic>
              <p:nvPicPr>
                <p:cNvPr id="122" name="Ink 121">
                  <a:extLst>
                    <a:ext uri="{FF2B5EF4-FFF2-40B4-BE49-F238E27FC236}">
                      <a16:creationId xmlns:a16="http://schemas.microsoft.com/office/drawing/2014/main" id="{5CA9EE2D-9F2B-F6AE-BC90-8F654269393F}"/>
                    </a:ext>
                  </a:extLst>
                </p:cNvPr>
                <p:cNvPicPr/>
                <p:nvPr/>
              </p:nvPicPr>
              <p:blipFill>
                <a:blip r:embed="rId195"/>
                <a:stretch>
                  <a:fillRect/>
                </a:stretch>
              </p:blipFill>
              <p:spPr>
                <a:xfrm>
                  <a:off x="11392038" y="3796892"/>
                  <a:ext cx="15444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4" name="Ink 123">
                  <a:extLst>
                    <a:ext uri="{FF2B5EF4-FFF2-40B4-BE49-F238E27FC236}">
                      <a16:creationId xmlns:a16="http://schemas.microsoft.com/office/drawing/2014/main" id="{11938AB0-14AC-2102-7EDA-C68D4D4147BE}"/>
                    </a:ext>
                  </a:extLst>
                </p14:cNvPr>
                <p14:cNvContentPartPr/>
                <p14:nvPr/>
              </p14:nvContentPartPr>
              <p14:xfrm>
                <a:off x="11204478" y="3844052"/>
                <a:ext cx="813600" cy="1022760"/>
              </p14:xfrm>
            </p:contentPart>
          </mc:Choice>
          <mc:Fallback>
            <p:pic>
              <p:nvPicPr>
                <p:cNvPr id="124" name="Ink 123">
                  <a:extLst>
                    <a:ext uri="{FF2B5EF4-FFF2-40B4-BE49-F238E27FC236}">
                      <a16:creationId xmlns:a16="http://schemas.microsoft.com/office/drawing/2014/main" id="{11938AB0-14AC-2102-7EDA-C68D4D4147BE}"/>
                    </a:ext>
                  </a:extLst>
                </p:cNvPr>
                <p:cNvPicPr/>
                <p:nvPr/>
              </p:nvPicPr>
              <p:blipFill>
                <a:blip r:embed="rId197"/>
                <a:stretch>
                  <a:fillRect/>
                </a:stretch>
              </p:blipFill>
              <p:spPr>
                <a:xfrm>
                  <a:off x="11195478" y="3835412"/>
                  <a:ext cx="831240" cy="10404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5" name="Ink 124">
                  <a:extLst>
                    <a:ext uri="{FF2B5EF4-FFF2-40B4-BE49-F238E27FC236}">
                      <a16:creationId xmlns:a16="http://schemas.microsoft.com/office/drawing/2014/main" id="{27A5F5CF-95BB-2EC6-504D-6D7DEF400102}"/>
                    </a:ext>
                  </a:extLst>
                </p14:cNvPr>
                <p14:cNvContentPartPr/>
                <p14:nvPr/>
              </p14:nvContentPartPr>
              <p14:xfrm>
                <a:off x="11949318" y="3960692"/>
                <a:ext cx="185760" cy="122040"/>
              </p14:xfrm>
            </p:contentPart>
          </mc:Choice>
          <mc:Fallback>
            <p:pic>
              <p:nvPicPr>
                <p:cNvPr id="125" name="Ink 124">
                  <a:extLst>
                    <a:ext uri="{FF2B5EF4-FFF2-40B4-BE49-F238E27FC236}">
                      <a16:creationId xmlns:a16="http://schemas.microsoft.com/office/drawing/2014/main" id="{27A5F5CF-95BB-2EC6-504D-6D7DEF400102}"/>
                    </a:ext>
                  </a:extLst>
                </p:cNvPr>
                <p:cNvPicPr/>
                <p:nvPr/>
              </p:nvPicPr>
              <p:blipFill>
                <a:blip r:embed="rId199"/>
                <a:stretch>
                  <a:fillRect/>
                </a:stretch>
              </p:blipFill>
              <p:spPr>
                <a:xfrm>
                  <a:off x="11940318" y="3952052"/>
                  <a:ext cx="20340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6" name="Ink 125">
                  <a:extLst>
                    <a:ext uri="{FF2B5EF4-FFF2-40B4-BE49-F238E27FC236}">
                      <a16:creationId xmlns:a16="http://schemas.microsoft.com/office/drawing/2014/main" id="{070360FD-5678-821E-DB50-AD4D4E7F942B}"/>
                    </a:ext>
                  </a:extLst>
                </p14:cNvPr>
                <p14:cNvContentPartPr/>
                <p14:nvPr/>
              </p14:nvContentPartPr>
              <p14:xfrm>
                <a:off x="12108438" y="3797972"/>
                <a:ext cx="45720" cy="9000"/>
              </p14:xfrm>
            </p:contentPart>
          </mc:Choice>
          <mc:Fallback>
            <p:pic>
              <p:nvPicPr>
                <p:cNvPr id="126" name="Ink 125">
                  <a:extLst>
                    <a:ext uri="{FF2B5EF4-FFF2-40B4-BE49-F238E27FC236}">
                      <a16:creationId xmlns:a16="http://schemas.microsoft.com/office/drawing/2014/main" id="{070360FD-5678-821E-DB50-AD4D4E7F942B}"/>
                    </a:ext>
                  </a:extLst>
                </p:cNvPr>
                <p:cNvPicPr/>
                <p:nvPr/>
              </p:nvPicPr>
              <p:blipFill>
                <a:blip r:embed="rId201"/>
                <a:stretch>
                  <a:fillRect/>
                </a:stretch>
              </p:blipFill>
              <p:spPr>
                <a:xfrm>
                  <a:off x="12099438" y="3789332"/>
                  <a:ext cx="6336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8" name="Ink 127">
                  <a:extLst>
                    <a:ext uri="{FF2B5EF4-FFF2-40B4-BE49-F238E27FC236}">
                      <a16:creationId xmlns:a16="http://schemas.microsoft.com/office/drawing/2014/main" id="{95B7589F-5D26-D2CC-E71B-1CEF6D8ED023}"/>
                    </a:ext>
                  </a:extLst>
                </p14:cNvPr>
                <p14:cNvContentPartPr/>
                <p14:nvPr/>
              </p14:nvContentPartPr>
              <p14:xfrm>
                <a:off x="12231558" y="3633452"/>
                <a:ext cx="246960" cy="308160"/>
              </p14:xfrm>
            </p:contentPart>
          </mc:Choice>
          <mc:Fallback>
            <p:pic>
              <p:nvPicPr>
                <p:cNvPr id="128" name="Ink 127">
                  <a:extLst>
                    <a:ext uri="{FF2B5EF4-FFF2-40B4-BE49-F238E27FC236}">
                      <a16:creationId xmlns:a16="http://schemas.microsoft.com/office/drawing/2014/main" id="{95B7589F-5D26-D2CC-E71B-1CEF6D8ED023}"/>
                    </a:ext>
                  </a:extLst>
                </p:cNvPr>
                <p:cNvPicPr/>
                <p:nvPr/>
              </p:nvPicPr>
              <p:blipFill>
                <a:blip r:embed="rId203"/>
                <a:stretch>
                  <a:fillRect/>
                </a:stretch>
              </p:blipFill>
              <p:spPr>
                <a:xfrm>
                  <a:off x="12222918" y="3624812"/>
                  <a:ext cx="264600" cy="3258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9" name="Ink 128">
                  <a:extLst>
                    <a:ext uri="{FF2B5EF4-FFF2-40B4-BE49-F238E27FC236}">
                      <a16:creationId xmlns:a16="http://schemas.microsoft.com/office/drawing/2014/main" id="{89972927-2C57-87C0-4A8A-11255182C7BD}"/>
                    </a:ext>
                  </a:extLst>
                </p14:cNvPr>
                <p14:cNvContentPartPr/>
                <p14:nvPr/>
              </p14:nvContentPartPr>
              <p14:xfrm>
                <a:off x="11881278" y="3755852"/>
                <a:ext cx="274680" cy="259920"/>
              </p14:xfrm>
            </p:contentPart>
          </mc:Choice>
          <mc:Fallback>
            <p:pic>
              <p:nvPicPr>
                <p:cNvPr id="129" name="Ink 128">
                  <a:extLst>
                    <a:ext uri="{FF2B5EF4-FFF2-40B4-BE49-F238E27FC236}">
                      <a16:creationId xmlns:a16="http://schemas.microsoft.com/office/drawing/2014/main" id="{89972927-2C57-87C0-4A8A-11255182C7BD}"/>
                    </a:ext>
                  </a:extLst>
                </p:cNvPr>
                <p:cNvPicPr/>
                <p:nvPr/>
              </p:nvPicPr>
              <p:blipFill>
                <a:blip r:embed="rId205"/>
                <a:stretch>
                  <a:fillRect/>
                </a:stretch>
              </p:blipFill>
              <p:spPr>
                <a:xfrm>
                  <a:off x="11872638" y="3746852"/>
                  <a:ext cx="292320" cy="27756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0" name="Ink 129">
                  <a:extLst>
                    <a:ext uri="{FF2B5EF4-FFF2-40B4-BE49-F238E27FC236}">
                      <a16:creationId xmlns:a16="http://schemas.microsoft.com/office/drawing/2014/main" id="{54810072-2752-D7C1-F44A-ACE6A26C250C}"/>
                    </a:ext>
                  </a:extLst>
                </p14:cNvPr>
                <p14:cNvContentPartPr/>
                <p14:nvPr/>
              </p14:nvContentPartPr>
              <p14:xfrm>
                <a:off x="12289158" y="3697892"/>
                <a:ext cx="18360" cy="60840"/>
              </p14:xfrm>
            </p:contentPart>
          </mc:Choice>
          <mc:Fallback>
            <p:pic>
              <p:nvPicPr>
                <p:cNvPr id="130" name="Ink 129">
                  <a:extLst>
                    <a:ext uri="{FF2B5EF4-FFF2-40B4-BE49-F238E27FC236}">
                      <a16:creationId xmlns:a16="http://schemas.microsoft.com/office/drawing/2014/main" id="{54810072-2752-D7C1-F44A-ACE6A26C250C}"/>
                    </a:ext>
                  </a:extLst>
                </p:cNvPr>
                <p:cNvPicPr/>
                <p:nvPr/>
              </p:nvPicPr>
              <p:blipFill>
                <a:blip r:embed="rId207"/>
                <a:stretch>
                  <a:fillRect/>
                </a:stretch>
              </p:blipFill>
              <p:spPr>
                <a:xfrm>
                  <a:off x="12280518" y="3688892"/>
                  <a:ext cx="36000" cy="78480"/>
                </a:xfrm>
                <a:prstGeom prst="rect">
                  <a:avLst/>
                </a:prstGeom>
              </p:spPr>
            </p:pic>
          </mc:Fallback>
        </mc:AlternateContent>
      </p:grpSp>
    </p:spTree>
    <p:extLst>
      <p:ext uri="{BB962C8B-B14F-4D97-AF65-F5344CB8AC3E}">
        <p14:creationId xmlns:p14="http://schemas.microsoft.com/office/powerpoint/2010/main" val="3745020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Figure 3-14"/>
          <p:cNvPicPr>
            <a:picLocks noChangeAspect="1" noChangeArrowheads="1"/>
          </p:cNvPicPr>
          <p:nvPr/>
        </p:nvPicPr>
        <p:blipFill rotWithShape="1">
          <a:blip r:embed="rId3">
            <a:extLst>
              <a:ext uri="{28A0092B-C50C-407E-A947-70E740481C1C}">
                <a14:useLocalDpi xmlns:a14="http://schemas.microsoft.com/office/drawing/2010/main" val="0"/>
              </a:ext>
            </a:extLst>
          </a:blip>
          <a:srcRect b="61741"/>
          <a:stretch/>
        </p:blipFill>
        <p:spPr bwMode="auto">
          <a:xfrm>
            <a:off x="632913" y="1976436"/>
            <a:ext cx="6086326" cy="1796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Object 14">
            <a:extLst>
              <a:ext uri="{FF2B5EF4-FFF2-40B4-BE49-F238E27FC236}">
                <a16:creationId xmlns:a16="http://schemas.microsoft.com/office/drawing/2014/main" id="{B6249BD7-BA8C-98B0-8C02-4ED8F13E3877}"/>
              </a:ext>
            </a:extLst>
          </p:cNvPr>
          <p:cNvGraphicFramePr>
            <a:graphicFrameLocks noChangeAspect="1"/>
          </p:cNvGraphicFramePr>
          <p:nvPr/>
        </p:nvGraphicFramePr>
        <p:xfrm>
          <a:off x="6897837" y="457597"/>
          <a:ext cx="5136183" cy="3154746"/>
        </p:xfrm>
        <a:graphic>
          <a:graphicData uri="http://schemas.openxmlformats.org/presentationml/2006/ole">
            <mc:AlternateContent xmlns:mc="http://schemas.openxmlformats.org/markup-compatibility/2006">
              <mc:Choice xmlns:v="urn:schemas-microsoft-com:vml" Requires="v">
                <p:oleObj name="MDLDrawObject Class" r:id="rId4" imgW="3686009" imgH="2276147" progId="MDLDrawOLE.MDLDrawObject.1">
                  <p:embed/>
                </p:oleObj>
              </mc:Choice>
              <mc:Fallback>
                <p:oleObj name="MDLDrawObject Class" r:id="rId4" imgW="3686009" imgH="2276147" progId="MDLDrawOLE.MDLDrawObject.1">
                  <p:embed/>
                  <p:pic>
                    <p:nvPicPr>
                      <p:cNvPr id="15" name="Object 14">
                        <a:extLst>
                          <a:ext uri="{FF2B5EF4-FFF2-40B4-BE49-F238E27FC236}">
                            <a16:creationId xmlns:a16="http://schemas.microsoft.com/office/drawing/2014/main" id="{B6249BD7-BA8C-98B0-8C02-4ED8F13E3877}"/>
                          </a:ext>
                        </a:extLst>
                      </p:cNvPr>
                      <p:cNvPicPr>
                        <a:picLocks noChangeAspect="1" noChangeArrowheads="1"/>
                      </p:cNvPicPr>
                      <p:nvPr/>
                    </p:nvPicPr>
                    <p:blipFill>
                      <a:blip r:embed="rId5"/>
                      <a:srcRect/>
                      <a:stretch>
                        <a:fillRect/>
                      </a:stretch>
                    </p:blipFill>
                    <p:spPr bwMode="auto">
                      <a:xfrm>
                        <a:off x="6897837" y="457597"/>
                        <a:ext cx="5136183" cy="3154746"/>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611DC634-F3AD-D6A6-633F-3867554EBDB7}"/>
              </a:ext>
            </a:extLst>
          </p:cNvPr>
          <p:cNvSpPr txBox="1"/>
          <p:nvPr/>
        </p:nvSpPr>
        <p:spPr>
          <a:xfrm>
            <a:off x="7303592" y="3608075"/>
            <a:ext cx="1128835" cy="1355499"/>
          </a:xfrm>
          <a:prstGeom prst="rect">
            <a:avLst/>
          </a:prstGeom>
          <a:noFill/>
        </p:spPr>
        <p:txBody>
          <a:bodyPr wrap="none" rtlCol="0">
            <a:spAutoFit/>
          </a:bodyPr>
          <a:lstStyle/>
          <a:p>
            <a:r>
              <a:rPr lang="en-US" sz="2052" dirty="0">
                <a:latin typeface="Arial" panose="020B0604020202020204" pitchFamily="34" charset="0"/>
              </a:rPr>
              <a:t>[S] = 15</a:t>
            </a:r>
          </a:p>
          <a:p>
            <a:endParaRPr lang="en-US" sz="2052" dirty="0">
              <a:latin typeface="Arial" panose="020B0604020202020204" pitchFamily="34" charset="0"/>
            </a:endParaRPr>
          </a:p>
          <a:p>
            <a:r>
              <a:rPr lang="en-US" sz="2052" dirty="0">
                <a:latin typeface="Arial" panose="020B0604020202020204" pitchFamily="34" charset="0"/>
              </a:rPr>
              <a:t>[X] = 3</a:t>
            </a:r>
          </a:p>
          <a:p>
            <a:r>
              <a:rPr lang="en-US" sz="2052" dirty="0">
                <a:latin typeface="Arial" panose="020B0604020202020204" pitchFamily="34" charset="0"/>
              </a:rPr>
              <a:t>[EX] = 6</a:t>
            </a:r>
          </a:p>
        </p:txBody>
      </p:sp>
      <p:sp>
        <p:nvSpPr>
          <p:cNvPr id="20" name="TextBox 19">
            <a:extLst>
              <a:ext uri="{FF2B5EF4-FFF2-40B4-BE49-F238E27FC236}">
                <a16:creationId xmlns:a16="http://schemas.microsoft.com/office/drawing/2014/main" id="{DA03145A-E404-F218-5FF3-3C7FC5DCF500}"/>
              </a:ext>
            </a:extLst>
          </p:cNvPr>
          <p:cNvSpPr txBox="1"/>
          <p:nvPr/>
        </p:nvSpPr>
        <p:spPr>
          <a:xfrm>
            <a:off x="7224938" y="4939508"/>
            <a:ext cx="4404405" cy="723916"/>
          </a:xfrm>
          <a:prstGeom prst="rect">
            <a:avLst/>
          </a:prstGeom>
          <a:noFill/>
        </p:spPr>
        <p:txBody>
          <a:bodyPr wrap="square" rtlCol="0">
            <a:spAutoFit/>
          </a:bodyPr>
          <a:lstStyle/>
          <a:p>
            <a:r>
              <a:rPr lang="en-US" sz="2052" i="1" dirty="0">
                <a:solidFill>
                  <a:srgbClr val="0070C0"/>
                </a:solidFill>
                <a:latin typeface="Arial" panose="020B0604020202020204" pitchFamily="34" charset="0"/>
              </a:rPr>
              <a:t>How much faster will the rate be when the enzyme is present?</a:t>
            </a:r>
          </a:p>
        </p:txBody>
      </p:sp>
      <p:sp>
        <p:nvSpPr>
          <p:cNvPr id="5" name="TextBox 4">
            <a:extLst>
              <a:ext uri="{FF2B5EF4-FFF2-40B4-BE49-F238E27FC236}">
                <a16:creationId xmlns:a16="http://schemas.microsoft.com/office/drawing/2014/main" id="{A8826C71-F5F5-3A95-1A07-6DF1E3E03120}"/>
              </a:ext>
            </a:extLst>
          </p:cNvPr>
          <p:cNvSpPr txBox="1"/>
          <p:nvPr/>
        </p:nvSpPr>
        <p:spPr>
          <a:xfrm>
            <a:off x="568057" y="4168248"/>
            <a:ext cx="5924024" cy="1039708"/>
          </a:xfrm>
          <a:prstGeom prst="rect">
            <a:avLst/>
          </a:prstGeom>
          <a:noFill/>
        </p:spPr>
        <p:txBody>
          <a:bodyPr wrap="square" rtlCol="0">
            <a:spAutoFit/>
          </a:bodyPr>
          <a:lstStyle/>
          <a:p>
            <a:r>
              <a:rPr lang="en-US" sz="2052" dirty="0">
                <a:latin typeface="Arial" panose="020B0604020202020204" pitchFamily="34" charset="0"/>
              </a:rPr>
              <a:t>Lower energy of transition state allows more substrates to reach transition state due to their thermal energy.</a:t>
            </a:r>
          </a:p>
        </p:txBody>
      </p:sp>
      <p:sp>
        <p:nvSpPr>
          <p:cNvPr id="6" name="TextBox 5">
            <a:extLst>
              <a:ext uri="{FF2B5EF4-FFF2-40B4-BE49-F238E27FC236}">
                <a16:creationId xmlns:a16="http://schemas.microsoft.com/office/drawing/2014/main" id="{721AC590-A52D-B00E-AADA-171E50620626}"/>
              </a:ext>
            </a:extLst>
          </p:cNvPr>
          <p:cNvSpPr txBox="1"/>
          <p:nvPr/>
        </p:nvSpPr>
        <p:spPr>
          <a:xfrm>
            <a:off x="528123" y="111930"/>
            <a:ext cx="4729115" cy="408125"/>
          </a:xfrm>
          <a:prstGeom prst="rect">
            <a:avLst/>
          </a:prstGeom>
          <a:noFill/>
        </p:spPr>
        <p:txBody>
          <a:bodyPr wrap="none" rtlCol="0">
            <a:spAutoFit/>
          </a:bodyPr>
          <a:lstStyle/>
          <a:p>
            <a:r>
              <a:rPr lang="en-US" sz="2052" dirty="0">
                <a:latin typeface="Arial" panose="020B0604020202020204" pitchFamily="34" charset="0"/>
              </a:rPr>
              <a:t>A model of transition state stabilization.</a:t>
            </a:r>
          </a:p>
        </p:txBody>
      </p:sp>
      <p:sp>
        <p:nvSpPr>
          <p:cNvPr id="7" name="Date Placeholder 6">
            <a:extLst>
              <a:ext uri="{FF2B5EF4-FFF2-40B4-BE49-F238E27FC236}">
                <a16:creationId xmlns:a16="http://schemas.microsoft.com/office/drawing/2014/main" id="{D5EAB569-02A5-3418-D36F-A86B4137EFC0}"/>
              </a:ext>
            </a:extLst>
          </p:cNvPr>
          <p:cNvSpPr>
            <a:spLocks noGrp="1"/>
          </p:cNvSpPr>
          <p:nvPr>
            <p:ph type="dt" sz="half" idx="10"/>
          </p:nvPr>
        </p:nvSpPr>
        <p:spPr/>
        <p:txBody>
          <a:bodyPr/>
          <a:lstStyle/>
          <a:p>
            <a:fld id="{81A4E084-AF3F-40C4-94A9-2BE0FEE1892A}" type="datetime1">
              <a:rPr lang="en-US" smtClean="0"/>
              <a:t>1/25/2025</a:t>
            </a:fld>
            <a:endParaRPr lang="en-US"/>
          </a:p>
        </p:txBody>
      </p:sp>
      <p:sp>
        <p:nvSpPr>
          <p:cNvPr id="8" name="Footer Placeholder 7">
            <a:extLst>
              <a:ext uri="{FF2B5EF4-FFF2-40B4-BE49-F238E27FC236}">
                <a16:creationId xmlns:a16="http://schemas.microsoft.com/office/drawing/2014/main" id="{7152DE82-0948-3711-5E46-D34FBF0A12AA}"/>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F89D21CF-F274-7B63-57A7-8D4C9A57333D}"/>
              </a:ext>
            </a:extLst>
          </p:cNvPr>
          <p:cNvSpPr>
            <a:spLocks noGrp="1"/>
          </p:cNvSpPr>
          <p:nvPr>
            <p:ph type="sldNum" sz="quarter" idx="12"/>
          </p:nvPr>
        </p:nvSpPr>
        <p:spPr/>
        <p:txBody>
          <a:bodyPr/>
          <a:lstStyle/>
          <a:p>
            <a:fld id="{DC3BB032-4020-48F4-953B-341806DC4A2B}" type="slidenum">
              <a:rPr lang="en-US" smtClean="0"/>
              <a:t>18</a:t>
            </a:fld>
            <a:endParaRPr lang="en-US"/>
          </a:p>
        </p:txBody>
      </p:sp>
      <p:grpSp>
        <p:nvGrpSpPr>
          <p:cNvPr id="45" name="Group 44">
            <a:extLst>
              <a:ext uri="{FF2B5EF4-FFF2-40B4-BE49-F238E27FC236}">
                <a16:creationId xmlns:a16="http://schemas.microsoft.com/office/drawing/2014/main" id="{67008E5F-3360-BB34-58E8-5BDDD5F8126A}"/>
              </a:ext>
            </a:extLst>
          </p:cNvPr>
          <p:cNvGrpSpPr/>
          <p:nvPr/>
        </p:nvGrpSpPr>
        <p:grpSpPr>
          <a:xfrm>
            <a:off x="1358838" y="566173"/>
            <a:ext cx="1202400" cy="311760"/>
            <a:chOff x="1358838" y="566173"/>
            <a:chExt cx="1202400" cy="311760"/>
          </a:xfrm>
        </p:grpSpPr>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1FA47387-4057-7C4D-727B-B318E4F7CBA5}"/>
                    </a:ext>
                  </a:extLst>
                </p14:cNvPr>
                <p14:cNvContentPartPr/>
                <p14:nvPr/>
              </p14:nvContentPartPr>
              <p14:xfrm>
                <a:off x="1358838" y="605773"/>
                <a:ext cx="88560" cy="272160"/>
              </p14:xfrm>
            </p:contentPart>
          </mc:Choice>
          <mc:Fallback>
            <p:pic>
              <p:nvPicPr>
                <p:cNvPr id="2" name="Ink 1">
                  <a:extLst>
                    <a:ext uri="{FF2B5EF4-FFF2-40B4-BE49-F238E27FC236}">
                      <a16:creationId xmlns:a16="http://schemas.microsoft.com/office/drawing/2014/main" id="{1FA47387-4057-7C4D-727B-B318E4F7CBA5}"/>
                    </a:ext>
                  </a:extLst>
                </p:cNvPr>
                <p:cNvPicPr/>
                <p:nvPr/>
              </p:nvPicPr>
              <p:blipFill>
                <a:blip r:embed="rId7"/>
                <a:stretch>
                  <a:fillRect/>
                </a:stretch>
              </p:blipFill>
              <p:spPr>
                <a:xfrm>
                  <a:off x="1350198" y="596773"/>
                  <a:ext cx="106200" cy="289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E7D765B7-27A1-09CB-E797-88224D2ED6BA}"/>
                    </a:ext>
                  </a:extLst>
                </p14:cNvPr>
                <p14:cNvContentPartPr/>
                <p14:nvPr/>
              </p14:nvContentPartPr>
              <p14:xfrm>
                <a:off x="1533438" y="636013"/>
                <a:ext cx="24120" cy="135720"/>
              </p14:xfrm>
            </p:contentPart>
          </mc:Choice>
          <mc:Fallback>
            <p:pic>
              <p:nvPicPr>
                <p:cNvPr id="3" name="Ink 2">
                  <a:extLst>
                    <a:ext uri="{FF2B5EF4-FFF2-40B4-BE49-F238E27FC236}">
                      <a16:creationId xmlns:a16="http://schemas.microsoft.com/office/drawing/2014/main" id="{E7D765B7-27A1-09CB-E797-88224D2ED6BA}"/>
                    </a:ext>
                  </a:extLst>
                </p:cNvPr>
                <p:cNvPicPr/>
                <p:nvPr/>
              </p:nvPicPr>
              <p:blipFill>
                <a:blip r:embed="rId9"/>
                <a:stretch>
                  <a:fillRect/>
                </a:stretch>
              </p:blipFill>
              <p:spPr>
                <a:xfrm>
                  <a:off x="1524438" y="627373"/>
                  <a:ext cx="417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5CEBB039-D00A-DBDB-AC0F-0F7B0018E721}"/>
                    </a:ext>
                  </a:extLst>
                </p14:cNvPr>
                <p14:cNvContentPartPr/>
                <p14:nvPr/>
              </p14:nvContentPartPr>
              <p14:xfrm>
                <a:off x="1517598" y="583093"/>
                <a:ext cx="140040" cy="68400"/>
              </p14:xfrm>
            </p:contentPart>
          </mc:Choice>
          <mc:Fallback>
            <p:pic>
              <p:nvPicPr>
                <p:cNvPr id="4" name="Ink 3">
                  <a:extLst>
                    <a:ext uri="{FF2B5EF4-FFF2-40B4-BE49-F238E27FC236}">
                      <a16:creationId xmlns:a16="http://schemas.microsoft.com/office/drawing/2014/main" id="{5CEBB039-D00A-DBDB-AC0F-0F7B0018E721}"/>
                    </a:ext>
                  </a:extLst>
                </p:cNvPr>
                <p:cNvPicPr/>
                <p:nvPr/>
              </p:nvPicPr>
              <p:blipFill>
                <a:blip r:embed="rId11"/>
                <a:stretch>
                  <a:fillRect/>
                </a:stretch>
              </p:blipFill>
              <p:spPr>
                <a:xfrm>
                  <a:off x="1508958" y="574453"/>
                  <a:ext cx="15768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40C400A7-3648-0B49-607E-0E1F417F50F1}"/>
                    </a:ext>
                  </a:extLst>
                </p14:cNvPr>
                <p14:cNvContentPartPr/>
                <p14:nvPr/>
              </p14:nvContentPartPr>
              <p14:xfrm>
                <a:off x="1532718" y="686773"/>
                <a:ext cx="76320" cy="19800"/>
              </p14:xfrm>
            </p:contentPart>
          </mc:Choice>
          <mc:Fallback>
            <p:pic>
              <p:nvPicPr>
                <p:cNvPr id="10" name="Ink 9">
                  <a:extLst>
                    <a:ext uri="{FF2B5EF4-FFF2-40B4-BE49-F238E27FC236}">
                      <a16:creationId xmlns:a16="http://schemas.microsoft.com/office/drawing/2014/main" id="{40C400A7-3648-0B49-607E-0E1F417F50F1}"/>
                    </a:ext>
                  </a:extLst>
                </p:cNvPr>
                <p:cNvPicPr/>
                <p:nvPr/>
              </p:nvPicPr>
              <p:blipFill>
                <a:blip r:embed="rId13"/>
                <a:stretch>
                  <a:fillRect/>
                </a:stretch>
              </p:blipFill>
              <p:spPr>
                <a:xfrm>
                  <a:off x="1523718" y="677773"/>
                  <a:ext cx="9396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C7335312-5D5F-CB7A-EF1F-D4B596B87C15}"/>
                    </a:ext>
                  </a:extLst>
                </p14:cNvPr>
                <p14:cNvContentPartPr/>
                <p14:nvPr/>
              </p14:nvContentPartPr>
              <p14:xfrm>
                <a:off x="1525878" y="736453"/>
                <a:ext cx="103320" cy="62280"/>
              </p14:xfrm>
            </p:contentPart>
          </mc:Choice>
          <mc:Fallback>
            <p:pic>
              <p:nvPicPr>
                <p:cNvPr id="11" name="Ink 10">
                  <a:extLst>
                    <a:ext uri="{FF2B5EF4-FFF2-40B4-BE49-F238E27FC236}">
                      <a16:creationId xmlns:a16="http://schemas.microsoft.com/office/drawing/2014/main" id="{C7335312-5D5F-CB7A-EF1F-D4B596B87C15}"/>
                    </a:ext>
                  </a:extLst>
                </p:cNvPr>
                <p:cNvPicPr/>
                <p:nvPr/>
              </p:nvPicPr>
              <p:blipFill>
                <a:blip r:embed="rId15"/>
                <a:stretch>
                  <a:fillRect/>
                </a:stretch>
              </p:blipFill>
              <p:spPr>
                <a:xfrm>
                  <a:off x="1516878" y="727813"/>
                  <a:ext cx="12096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D2F84ECD-9819-2DA9-85E8-F2DD711061A6}"/>
                    </a:ext>
                  </a:extLst>
                </p14:cNvPr>
                <p14:cNvContentPartPr/>
                <p14:nvPr/>
              </p14:nvContentPartPr>
              <p14:xfrm>
                <a:off x="1704798" y="566173"/>
                <a:ext cx="101520" cy="244800"/>
              </p14:xfrm>
            </p:contentPart>
          </mc:Choice>
          <mc:Fallback>
            <p:pic>
              <p:nvPicPr>
                <p:cNvPr id="12" name="Ink 11">
                  <a:extLst>
                    <a:ext uri="{FF2B5EF4-FFF2-40B4-BE49-F238E27FC236}">
                      <a16:creationId xmlns:a16="http://schemas.microsoft.com/office/drawing/2014/main" id="{D2F84ECD-9819-2DA9-85E8-F2DD711061A6}"/>
                    </a:ext>
                  </a:extLst>
                </p:cNvPr>
                <p:cNvPicPr/>
                <p:nvPr/>
              </p:nvPicPr>
              <p:blipFill>
                <a:blip r:embed="rId17"/>
                <a:stretch>
                  <a:fillRect/>
                </a:stretch>
              </p:blipFill>
              <p:spPr>
                <a:xfrm>
                  <a:off x="1695798" y="557533"/>
                  <a:ext cx="11916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 name="Ink 12">
                  <a:extLst>
                    <a:ext uri="{FF2B5EF4-FFF2-40B4-BE49-F238E27FC236}">
                      <a16:creationId xmlns:a16="http://schemas.microsoft.com/office/drawing/2014/main" id="{DC2C24D6-70D4-F1FD-3730-823F790508F1}"/>
                    </a:ext>
                  </a:extLst>
                </p14:cNvPr>
                <p14:cNvContentPartPr/>
                <p14:nvPr/>
              </p14:nvContentPartPr>
              <p14:xfrm>
                <a:off x="1948518" y="651133"/>
                <a:ext cx="113760" cy="19080"/>
              </p14:xfrm>
            </p:contentPart>
          </mc:Choice>
          <mc:Fallback>
            <p:pic>
              <p:nvPicPr>
                <p:cNvPr id="13" name="Ink 12">
                  <a:extLst>
                    <a:ext uri="{FF2B5EF4-FFF2-40B4-BE49-F238E27FC236}">
                      <a16:creationId xmlns:a16="http://schemas.microsoft.com/office/drawing/2014/main" id="{DC2C24D6-70D4-F1FD-3730-823F790508F1}"/>
                    </a:ext>
                  </a:extLst>
                </p:cNvPr>
                <p:cNvPicPr/>
                <p:nvPr/>
              </p:nvPicPr>
              <p:blipFill>
                <a:blip r:embed="rId19"/>
                <a:stretch>
                  <a:fillRect/>
                </a:stretch>
              </p:blipFill>
              <p:spPr>
                <a:xfrm>
                  <a:off x="1939878" y="642493"/>
                  <a:ext cx="13140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1A24CD80-7689-D365-FD30-B74F7BCBCF0C}"/>
                    </a:ext>
                  </a:extLst>
                </p14:cNvPr>
                <p14:cNvContentPartPr/>
                <p14:nvPr/>
              </p14:nvContentPartPr>
              <p14:xfrm>
                <a:off x="1978398" y="605053"/>
                <a:ext cx="91440" cy="128880"/>
              </p14:xfrm>
            </p:contentPart>
          </mc:Choice>
          <mc:Fallback>
            <p:pic>
              <p:nvPicPr>
                <p:cNvPr id="14" name="Ink 13">
                  <a:extLst>
                    <a:ext uri="{FF2B5EF4-FFF2-40B4-BE49-F238E27FC236}">
                      <a16:creationId xmlns:a16="http://schemas.microsoft.com/office/drawing/2014/main" id="{1A24CD80-7689-D365-FD30-B74F7BCBCF0C}"/>
                    </a:ext>
                  </a:extLst>
                </p:cNvPr>
                <p:cNvPicPr/>
                <p:nvPr/>
              </p:nvPicPr>
              <p:blipFill>
                <a:blip r:embed="rId21"/>
                <a:stretch>
                  <a:fillRect/>
                </a:stretch>
              </p:blipFill>
              <p:spPr>
                <a:xfrm>
                  <a:off x="1969758" y="596053"/>
                  <a:ext cx="10908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6" name="Ink 15">
                  <a:extLst>
                    <a:ext uri="{FF2B5EF4-FFF2-40B4-BE49-F238E27FC236}">
                      <a16:creationId xmlns:a16="http://schemas.microsoft.com/office/drawing/2014/main" id="{A433497D-23A5-A911-B9A6-4A84C2287F6B}"/>
                    </a:ext>
                  </a:extLst>
                </p14:cNvPr>
                <p14:cNvContentPartPr/>
                <p14:nvPr/>
              </p14:nvContentPartPr>
              <p14:xfrm>
                <a:off x="2173158" y="607573"/>
                <a:ext cx="110520" cy="264600"/>
              </p14:xfrm>
            </p:contentPart>
          </mc:Choice>
          <mc:Fallback>
            <p:pic>
              <p:nvPicPr>
                <p:cNvPr id="16" name="Ink 15">
                  <a:extLst>
                    <a:ext uri="{FF2B5EF4-FFF2-40B4-BE49-F238E27FC236}">
                      <a16:creationId xmlns:a16="http://schemas.microsoft.com/office/drawing/2014/main" id="{A433497D-23A5-A911-B9A6-4A84C2287F6B}"/>
                    </a:ext>
                  </a:extLst>
                </p:cNvPr>
                <p:cNvPicPr/>
                <p:nvPr/>
              </p:nvPicPr>
              <p:blipFill>
                <a:blip r:embed="rId23"/>
                <a:stretch>
                  <a:fillRect/>
                </a:stretch>
              </p:blipFill>
              <p:spPr>
                <a:xfrm>
                  <a:off x="2164518" y="598933"/>
                  <a:ext cx="128160" cy="2822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7" name="Ink 16">
                  <a:extLst>
                    <a:ext uri="{FF2B5EF4-FFF2-40B4-BE49-F238E27FC236}">
                      <a16:creationId xmlns:a16="http://schemas.microsoft.com/office/drawing/2014/main" id="{802FFBE2-7F8D-CAE3-6FCF-7739ED999D5C}"/>
                    </a:ext>
                  </a:extLst>
                </p14:cNvPr>
                <p14:cNvContentPartPr/>
                <p14:nvPr/>
              </p14:nvContentPartPr>
              <p14:xfrm>
                <a:off x="2299878" y="666613"/>
                <a:ext cx="112680" cy="150840"/>
              </p14:xfrm>
            </p:contentPart>
          </mc:Choice>
          <mc:Fallback>
            <p:pic>
              <p:nvPicPr>
                <p:cNvPr id="17" name="Ink 16">
                  <a:extLst>
                    <a:ext uri="{FF2B5EF4-FFF2-40B4-BE49-F238E27FC236}">
                      <a16:creationId xmlns:a16="http://schemas.microsoft.com/office/drawing/2014/main" id="{802FFBE2-7F8D-CAE3-6FCF-7739ED999D5C}"/>
                    </a:ext>
                  </a:extLst>
                </p:cNvPr>
                <p:cNvPicPr/>
                <p:nvPr/>
              </p:nvPicPr>
              <p:blipFill>
                <a:blip r:embed="rId25"/>
                <a:stretch>
                  <a:fillRect/>
                </a:stretch>
              </p:blipFill>
              <p:spPr>
                <a:xfrm>
                  <a:off x="2290878" y="657973"/>
                  <a:ext cx="13032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85193FA7-0E64-C527-DB16-52A9A9B53BFF}"/>
                    </a:ext>
                  </a:extLst>
                </p14:cNvPr>
                <p14:cNvContentPartPr/>
                <p14:nvPr/>
              </p14:nvContentPartPr>
              <p14:xfrm>
                <a:off x="2413278" y="596413"/>
                <a:ext cx="147960" cy="246240"/>
              </p14:xfrm>
            </p:contentPart>
          </mc:Choice>
          <mc:Fallback>
            <p:pic>
              <p:nvPicPr>
                <p:cNvPr id="18" name="Ink 17">
                  <a:extLst>
                    <a:ext uri="{FF2B5EF4-FFF2-40B4-BE49-F238E27FC236}">
                      <a16:creationId xmlns:a16="http://schemas.microsoft.com/office/drawing/2014/main" id="{85193FA7-0E64-C527-DB16-52A9A9B53BFF}"/>
                    </a:ext>
                  </a:extLst>
                </p:cNvPr>
                <p:cNvPicPr/>
                <p:nvPr/>
              </p:nvPicPr>
              <p:blipFill>
                <a:blip r:embed="rId27"/>
                <a:stretch>
                  <a:fillRect/>
                </a:stretch>
              </p:blipFill>
              <p:spPr>
                <a:xfrm>
                  <a:off x="2404278" y="587413"/>
                  <a:ext cx="165600" cy="263880"/>
                </a:xfrm>
                <a:prstGeom prst="rect">
                  <a:avLst/>
                </a:prstGeom>
              </p:spPr>
            </p:pic>
          </mc:Fallback>
        </mc:AlternateContent>
      </p:grpSp>
      <p:grpSp>
        <p:nvGrpSpPr>
          <p:cNvPr id="44" name="Group 43">
            <a:extLst>
              <a:ext uri="{FF2B5EF4-FFF2-40B4-BE49-F238E27FC236}">
                <a16:creationId xmlns:a16="http://schemas.microsoft.com/office/drawing/2014/main" id="{B57B5332-31DB-20D5-D7C7-7EE62714AB5D}"/>
              </a:ext>
            </a:extLst>
          </p:cNvPr>
          <p:cNvGrpSpPr/>
          <p:nvPr/>
        </p:nvGrpSpPr>
        <p:grpSpPr>
          <a:xfrm>
            <a:off x="2820078" y="470773"/>
            <a:ext cx="1025640" cy="362520"/>
            <a:chOff x="2820078" y="470773"/>
            <a:chExt cx="1025640" cy="362520"/>
          </a:xfrm>
        </p:grpSpPr>
        <mc:AlternateContent xmlns:mc="http://schemas.openxmlformats.org/markup-compatibility/2006">
          <mc:Choice xmlns:p14="http://schemas.microsoft.com/office/powerpoint/2010/main" Requires="p14">
            <p:contentPart p14:bwMode="auto" r:id="rId28">
              <p14:nvContentPartPr>
                <p14:cNvPr id="21" name="Ink 20">
                  <a:extLst>
                    <a:ext uri="{FF2B5EF4-FFF2-40B4-BE49-F238E27FC236}">
                      <a16:creationId xmlns:a16="http://schemas.microsoft.com/office/drawing/2014/main" id="{67DC66FB-19CB-6AB6-6910-34B08AA36AAA}"/>
                    </a:ext>
                  </a:extLst>
                </p14:cNvPr>
                <p14:cNvContentPartPr/>
                <p14:nvPr/>
              </p14:nvContentPartPr>
              <p14:xfrm>
                <a:off x="2820078" y="687493"/>
                <a:ext cx="164520" cy="45360"/>
              </p14:xfrm>
            </p:contentPart>
          </mc:Choice>
          <mc:Fallback>
            <p:pic>
              <p:nvPicPr>
                <p:cNvPr id="21" name="Ink 20">
                  <a:extLst>
                    <a:ext uri="{FF2B5EF4-FFF2-40B4-BE49-F238E27FC236}">
                      <a16:creationId xmlns:a16="http://schemas.microsoft.com/office/drawing/2014/main" id="{67DC66FB-19CB-6AB6-6910-34B08AA36AAA}"/>
                    </a:ext>
                  </a:extLst>
                </p:cNvPr>
                <p:cNvPicPr/>
                <p:nvPr/>
              </p:nvPicPr>
              <p:blipFill>
                <a:blip r:embed="rId29"/>
                <a:stretch>
                  <a:fillRect/>
                </a:stretch>
              </p:blipFill>
              <p:spPr>
                <a:xfrm>
                  <a:off x="2811078" y="678493"/>
                  <a:ext cx="18216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2" name="Ink 21">
                  <a:extLst>
                    <a:ext uri="{FF2B5EF4-FFF2-40B4-BE49-F238E27FC236}">
                      <a16:creationId xmlns:a16="http://schemas.microsoft.com/office/drawing/2014/main" id="{4AD92CD1-7334-77B6-FC81-2F18615BD29C}"/>
                    </a:ext>
                  </a:extLst>
                </p14:cNvPr>
                <p14:cNvContentPartPr/>
                <p14:nvPr/>
              </p14:nvContentPartPr>
              <p14:xfrm>
                <a:off x="2873718" y="638173"/>
                <a:ext cx="1080" cy="5400"/>
              </p14:xfrm>
            </p:contentPart>
          </mc:Choice>
          <mc:Fallback>
            <p:pic>
              <p:nvPicPr>
                <p:cNvPr id="22" name="Ink 21">
                  <a:extLst>
                    <a:ext uri="{FF2B5EF4-FFF2-40B4-BE49-F238E27FC236}">
                      <a16:creationId xmlns:a16="http://schemas.microsoft.com/office/drawing/2014/main" id="{4AD92CD1-7334-77B6-FC81-2F18615BD29C}"/>
                    </a:ext>
                  </a:extLst>
                </p:cNvPr>
                <p:cNvPicPr/>
                <p:nvPr/>
              </p:nvPicPr>
              <p:blipFill>
                <a:blip r:embed="rId31"/>
                <a:stretch>
                  <a:fillRect/>
                </a:stretch>
              </p:blipFill>
              <p:spPr>
                <a:xfrm>
                  <a:off x="2864718" y="629173"/>
                  <a:ext cx="1872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3" name="Ink 22">
                  <a:extLst>
                    <a:ext uri="{FF2B5EF4-FFF2-40B4-BE49-F238E27FC236}">
                      <a16:creationId xmlns:a16="http://schemas.microsoft.com/office/drawing/2014/main" id="{209AFE8E-78F2-7E74-8B0B-39DBCFC73253}"/>
                    </a:ext>
                  </a:extLst>
                </p14:cNvPr>
                <p14:cNvContentPartPr/>
                <p14:nvPr/>
              </p14:nvContentPartPr>
              <p14:xfrm>
                <a:off x="2889198" y="607573"/>
                <a:ext cx="242280" cy="190440"/>
              </p14:xfrm>
            </p:contentPart>
          </mc:Choice>
          <mc:Fallback>
            <p:pic>
              <p:nvPicPr>
                <p:cNvPr id="23" name="Ink 22">
                  <a:extLst>
                    <a:ext uri="{FF2B5EF4-FFF2-40B4-BE49-F238E27FC236}">
                      <a16:creationId xmlns:a16="http://schemas.microsoft.com/office/drawing/2014/main" id="{209AFE8E-78F2-7E74-8B0B-39DBCFC73253}"/>
                    </a:ext>
                  </a:extLst>
                </p:cNvPr>
                <p:cNvPicPr/>
                <p:nvPr/>
              </p:nvPicPr>
              <p:blipFill>
                <a:blip r:embed="rId33"/>
                <a:stretch>
                  <a:fillRect/>
                </a:stretch>
              </p:blipFill>
              <p:spPr>
                <a:xfrm>
                  <a:off x="2880198" y="598933"/>
                  <a:ext cx="25992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4" name="Ink 23">
                  <a:extLst>
                    <a:ext uri="{FF2B5EF4-FFF2-40B4-BE49-F238E27FC236}">
                      <a16:creationId xmlns:a16="http://schemas.microsoft.com/office/drawing/2014/main" id="{0CE67B40-2914-0D85-E64C-B717FB67E150}"/>
                    </a:ext>
                  </a:extLst>
                </p14:cNvPr>
                <p14:cNvContentPartPr/>
                <p14:nvPr/>
              </p14:nvContentPartPr>
              <p14:xfrm>
                <a:off x="3263958" y="513973"/>
                <a:ext cx="115560" cy="319320"/>
              </p14:xfrm>
            </p:contentPart>
          </mc:Choice>
          <mc:Fallback>
            <p:pic>
              <p:nvPicPr>
                <p:cNvPr id="24" name="Ink 23">
                  <a:extLst>
                    <a:ext uri="{FF2B5EF4-FFF2-40B4-BE49-F238E27FC236}">
                      <a16:creationId xmlns:a16="http://schemas.microsoft.com/office/drawing/2014/main" id="{0CE67B40-2914-0D85-E64C-B717FB67E150}"/>
                    </a:ext>
                  </a:extLst>
                </p:cNvPr>
                <p:cNvPicPr/>
                <p:nvPr/>
              </p:nvPicPr>
              <p:blipFill>
                <a:blip r:embed="rId35"/>
                <a:stretch>
                  <a:fillRect/>
                </a:stretch>
              </p:blipFill>
              <p:spPr>
                <a:xfrm>
                  <a:off x="3255318" y="504973"/>
                  <a:ext cx="133200" cy="3369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5" name="Ink 24">
                  <a:extLst>
                    <a:ext uri="{FF2B5EF4-FFF2-40B4-BE49-F238E27FC236}">
                      <a16:creationId xmlns:a16="http://schemas.microsoft.com/office/drawing/2014/main" id="{BF2BC65A-C580-E78D-ACFB-60898763B20A}"/>
                    </a:ext>
                  </a:extLst>
                </p14:cNvPr>
                <p14:cNvContentPartPr/>
                <p14:nvPr/>
              </p14:nvContentPartPr>
              <p14:xfrm>
                <a:off x="3403638" y="635653"/>
                <a:ext cx="43560" cy="97200"/>
              </p14:xfrm>
            </p:contentPart>
          </mc:Choice>
          <mc:Fallback>
            <p:pic>
              <p:nvPicPr>
                <p:cNvPr id="25" name="Ink 24">
                  <a:extLst>
                    <a:ext uri="{FF2B5EF4-FFF2-40B4-BE49-F238E27FC236}">
                      <a16:creationId xmlns:a16="http://schemas.microsoft.com/office/drawing/2014/main" id="{BF2BC65A-C580-E78D-ACFB-60898763B20A}"/>
                    </a:ext>
                  </a:extLst>
                </p:cNvPr>
                <p:cNvPicPr/>
                <p:nvPr/>
              </p:nvPicPr>
              <p:blipFill>
                <a:blip r:embed="rId37"/>
                <a:stretch>
                  <a:fillRect/>
                </a:stretch>
              </p:blipFill>
              <p:spPr>
                <a:xfrm>
                  <a:off x="3394998" y="626653"/>
                  <a:ext cx="612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6" name="Ink 25">
                  <a:extLst>
                    <a:ext uri="{FF2B5EF4-FFF2-40B4-BE49-F238E27FC236}">
                      <a16:creationId xmlns:a16="http://schemas.microsoft.com/office/drawing/2014/main" id="{DDE102FA-23B6-72D6-28B0-3A6F7289CC50}"/>
                    </a:ext>
                  </a:extLst>
                </p14:cNvPr>
                <p14:cNvContentPartPr/>
                <p14:nvPr/>
              </p14:nvContentPartPr>
              <p14:xfrm>
                <a:off x="3358278" y="553213"/>
                <a:ext cx="172440" cy="83160"/>
              </p14:xfrm>
            </p:contentPart>
          </mc:Choice>
          <mc:Fallback>
            <p:pic>
              <p:nvPicPr>
                <p:cNvPr id="26" name="Ink 25">
                  <a:extLst>
                    <a:ext uri="{FF2B5EF4-FFF2-40B4-BE49-F238E27FC236}">
                      <a16:creationId xmlns:a16="http://schemas.microsoft.com/office/drawing/2014/main" id="{DDE102FA-23B6-72D6-28B0-3A6F7289CC50}"/>
                    </a:ext>
                  </a:extLst>
                </p:cNvPr>
                <p:cNvPicPr/>
                <p:nvPr/>
              </p:nvPicPr>
              <p:blipFill>
                <a:blip r:embed="rId39"/>
                <a:stretch>
                  <a:fillRect/>
                </a:stretch>
              </p:blipFill>
              <p:spPr>
                <a:xfrm>
                  <a:off x="3349278" y="544573"/>
                  <a:ext cx="1900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7" name="Ink 26">
                  <a:extLst>
                    <a:ext uri="{FF2B5EF4-FFF2-40B4-BE49-F238E27FC236}">
                      <a16:creationId xmlns:a16="http://schemas.microsoft.com/office/drawing/2014/main" id="{16081C06-1D4A-9334-FF02-1BE5CFC341AE}"/>
                    </a:ext>
                  </a:extLst>
                </p14:cNvPr>
                <p14:cNvContentPartPr/>
                <p14:nvPr/>
              </p14:nvContentPartPr>
              <p14:xfrm>
                <a:off x="3393918" y="639973"/>
                <a:ext cx="146880" cy="48240"/>
              </p14:xfrm>
            </p:contentPart>
          </mc:Choice>
          <mc:Fallback>
            <p:pic>
              <p:nvPicPr>
                <p:cNvPr id="27" name="Ink 26">
                  <a:extLst>
                    <a:ext uri="{FF2B5EF4-FFF2-40B4-BE49-F238E27FC236}">
                      <a16:creationId xmlns:a16="http://schemas.microsoft.com/office/drawing/2014/main" id="{16081C06-1D4A-9334-FF02-1BE5CFC341AE}"/>
                    </a:ext>
                  </a:extLst>
                </p:cNvPr>
                <p:cNvPicPr/>
                <p:nvPr/>
              </p:nvPicPr>
              <p:blipFill>
                <a:blip r:embed="rId41"/>
                <a:stretch>
                  <a:fillRect/>
                </a:stretch>
              </p:blipFill>
              <p:spPr>
                <a:xfrm>
                  <a:off x="3384918" y="630973"/>
                  <a:ext cx="16452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8" name="Ink 27">
                  <a:extLst>
                    <a:ext uri="{FF2B5EF4-FFF2-40B4-BE49-F238E27FC236}">
                      <a16:creationId xmlns:a16="http://schemas.microsoft.com/office/drawing/2014/main" id="{BC2837A9-F5B9-BE16-7B0C-1D355B4B3F6F}"/>
                    </a:ext>
                  </a:extLst>
                </p14:cNvPr>
                <p14:cNvContentPartPr/>
                <p14:nvPr/>
              </p14:nvContentPartPr>
              <p14:xfrm>
                <a:off x="3441798" y="699733"/>
                <a:ext cx="124560" cy="43920"/>
              </p14:xfrm>
            </p:contentPart>
          </mc:Choice>
          <mc:Fallback>
            <p:pic>
              <p:nvPicPr>
                <p:cNvPr id="28" name="Ink 27">
                  <a:extLst>
                    <a:ext uri="{FF2B5EF4-FFF2-40B4-BE49-F238E27FC236}">
                      <a16:creationId xmlns:a16="http://schemas.microsoft.com/office/drawing/2014/main" id="{BC2837A9-F5B9-BE16-7B0C-1D355B4B3F6F}"/>
                    </a:ext>
                  </a:extLst>
                </p:cNvPr>
                <p:cNvPicPr/>
                <p:nvPr/>
              </p:nvPicPr>
              <p:blipFill>
                <a:blip r:embed="rId43"/>
                <a:stretch>
                  <a:fillRect/>
                </a:stretch>
              </p:blipFill>
              <p:spPr>
                <a:xfrm>
                  <a:off x="3432798" y="691093"/>
                  <a:ext cx="14220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9" name="Ink 28">
                  <a:extLst>
                    <a:ext uri="{FF2B5EF4-FFF2-40B4-BE49-F238E27FC236}">
                      <a16:creationId xmlns:a16="http://schemas.microsoft.com/office/drawing/2014/main" id="{877DB9FC-36F7-F325-F025-6BBC210BA261}"/>
                    </a:ext>
                  </a:extLst>
                </p14:cNvPr>
                <p14:cNvContentPartPr/>
                <p14:nvPr/>
              </p14:nvContentPartPr>
              <p14:xfrm>
                <a:off x="3585438" y="578773"/>
                <a:ext cx="123120" cy="154080"/>
              </p14:xfrm>
            </p:contentPart>
          </mc:Choice>
          <mc:Fallback>
            <p:pic>
              <p:nvPicPr>
                <p:cNvPr id="29" name="Ink 28">
                  <a:extLst>
                    <a:ext uri="{FF2B5EF4-FFF2-40B4-BE49-F238E27FC236}">
                      <a16:creationId xmlns:a16="http://schemas.microsoft.com/office/drawing/2014/main" id="{877DB9FC-36F7-F325-F025-6BBC210BA261}"/>
                    </a:ext>
                  </a:extLst>
                </p:cNvPr>
                <p:cNvPicPr/>
                <p:nvPr/>
              </p:nvPicPr>
              <p:blipFill>
                <a:blip r:embed="rId45"/>
                <a:stretch>
                  <a:fillRect/>
                </a:stretch>
              </p:blipFill>
              <p:spPr>
                <a:xfrm>
                  <a:off x="3576438" y="569773"/>
                  <a:ext cx="14076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0" name="Ink 29">
                  <a:extLst>
                    <a:ext uri="{FF2B5EF4-FFF2-40B4-BE49-F238E27FC236}">
                      <a16:creationId xmlns:a16="http://schemas.microsoft.com/office/drawing/2014/main" id="{5F831245-034A-CAD5-4E7A-2C2738924686}"/>
                    </a:ext>
                  </a:extLst>
                </p14:cNvPr>
                <p14:cNvContentPartPr/>
                <p14:nvPr/>
              </p14:nvContentPartPr>
              <p14:xfrm>
                <a:off x="3713238" y="470773"/>
                <a:ext cx="132480" cy="335880"/>
              </p14:xfrm>
            </p:contentPart>
          </mc:Choice>
          <mc:Fallback>
            <p:pic>
              <p:nvPicPr>
                <p:cNvPr id="30" name="Ink 29">
                  <a:extLst>
                    <a:ext uri="{FF2B5EF4-FFF2-40B4-BE49-F238E27FC236}">
                      <a16:creationId xmlns:a16="http://schemas.microsoft.com/office/drawing/2014/main" id="{5F831245-034A-CAD5-4E7A-2C2738924686}"/>
                    </a:ext>
                  </a:extLst>
                </p:cNvPr>
                <p:cNvPicPr/>
                <p:nvPr/>
              </p:nvPicPr>
              <p:blipFill>
                <a:blip r:embed="rId47"/>
                <a:stretch>
                  <a:fillRect/>
                </a:stretch>
              </p:blipFill>
              <p:spPr>
                <a:xfrm>
                  <a:off x="3704238" y="462133"/>
                  <a:ext cx="150120" cy="353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8">
            <p14:nvContentPartPr>
              <p14:cNvPr id="58" name="Ink 57">
                <a:extLst>
                  <a:ext uri="{FF2B5EF4-FFF2-40B4-BE49-F238E27FC236}">
                    <a16:creationId xmlns:a16="http://schemas.microsoft.com/office/drawing/2014/main" id="{3CA4F667-F72E-1745-CBE0-5794976998CC}"/>
                  </a:ext>
                </a:extLst>
              </p14:cNvPr>
              <p14:cNvContentPartPr/>
              <p14:nvPr/>
            </p14:nvContentPartPr>
            <p14:xfrm>
              <a:off x="3508038" y="497053"/>
              <a:ext cx="3021840" cy="214920"/>
            </p14:xfrm>
          </p:contentPart>
        </mc:Choice>
        <mc:Fallback>
          <p:pic>
            <p:nvPicPr>
              <p:cNvPr id="58" name="Ink 57">
                <a:extLst>
                  <a:ext uri="{FF2B5EF4-FFF2-40B4-BE49-F238E27FC236}">
                    <a16:creationId xmlns:a16="http://schemas.microsoft.com/office/drawing/2014/main" id="{3CA4F667-F72E-1745-CBE0-5794976998CC}"/>
                  </a:ext>
                </a:extLst>
              </p:cNvPr>
              <p:cNvPicPr/>
              <p:nvPr/>
            </p:nvPicPr>
            <p:blipFill>
              <a:blip r:embed="rId49"/>
              <a:stretch>
                <a:fillRect/>
              </a:stretch>
            </p:blipFill>
            <p:spPr>
              <a:xfrm>
                <a:off x="3436038" y="353413"/>
                <a:ext cx="3165480" cy="5025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26989" name="Ink 126988">
                <a:extLst>
                  <a:ext uri="{FF2B5EF4-FFF2-40B4-BE49-F238E27FC236}">
                    <a16:creationId xmlns:a16="http://schemas.microsoft.com/office/drawing/2014/main" id="{BD6F25D7-CFEA-AEB4-C9E2-D633A67A2479}"/>
                  </a:ext>
                </a:extLst>
              </p14:cNvPr>
              <p14:cNvContentPartPr/>
              <p14:nvPr/>
            </p14:nvContentPartPr>
            <p14:xfrm>
              <a:off x="6709878" y="1230733"/>
              <a:ext cx="37080" cy="4658760"/>
            </p14:xfrm>
          </p:contentPart>
        </mc:Choice>
        <mc:Fallback>
          <p:pic>
            <p:nvPicPr>
              <p:cNvPr id="126989" name="Ink 126988">
                <a:extLst>
                  <a:ext uri="{FF2B5EF4-FFF2-40B4-BE49-F238E27FC236}">
                    <a16:creationId xmlns:a16="http://schemas.microsoft.com/office/drawing/2014/main" id="{BD6F25D7-CFEA-AEB4-C9E2-D633A67A2479}"/>
                  </a:ext>
                </a:extLst>
              </p:cNvPr>
              <p:cNvPicPr/>
              <p:nvPr/>
            </p:nvPicPr>
            <p:blipFill>
              <a:blip r:embed="rId51"/>
              <a:stretch>
                <a:fillRect/>
              </a:stretch>
            </p:blipFill>
            <p:spPr>
              <a:xfrm>
                <a:off x="6701238" y="1221733"/>
                <a:ext cx="54720" cy="4676400"/>
              </a:xfrm>
              <a:prstGeom prst="rect">
                <a:avLst/>
              </a:prstGeom>
            </p:spPr>
          </p:pic>
        </mc:Fallback>
      </mc:AlternateContent>
      <p:grpSp>
        <p:nvGrpSpPr>
          <p:cNvPr id="127030" name="Group 127029">
            <a:extLst>
              <a:ext uri="{FF2B5EF4-FFF2-40B4-BE49-F238E27FC236}">
                <a16:creationId xmlns:a16="http://schemas.microsoft.com/office/drawing/2014/main" id="{19A126A8-4119-63A6-9309-50544F4CB601}"/>
              </a:ext>
            </a:extLst>
          </p:cNvPr>
          <p:cNvGrpSpPr/>
          <p:nvPr/>
        </p:nvGrpSpPr>
        <p:grpSpPr>
          <a:xfrm>
            <a:off x="694278" y="1128133"/>
            <a:ext cx="3031560" cy="1328400"/>
            <a:chOff x="694278" y="1128133"/>
            <a:chExt cx="3031560" cy="1328400"/>
          </a:xfrm>
        </p:grpSpPr>
        <mc:AlternateContent xmlns:mc="http://schemas.openxmlformats.org/markup-compatibility/2006">
          <mc:Choice xmlns:p14="http://schemas.microsoft.com/office/powerpoint/2010/main" Requires="p14">
            <p:contentPart p14:bwMode="auto" r:id="rId52">
              <p14:nvContentPartPr>
                <p14:cNvPr id="126990" name="Ink 126989">
                  <a:extLst>
                    <a:ext uri="{FF2B5EF4-FFF2-40B4-BE49-F238E27FC236}">
                      <a16:creationId xmlns:a16="http://schemas.microsoft.com/office/drawing/2014/main" id="{C42D8B53-5F23-E506-88A7-EE9ED19A4B07}"/>
                    </a:ext>
                  </a:extLst>
                </p14:cNvPr>
                <p14:cNvContentPartPr/>
                <p14:nvPr/>
              </p14:nvContentPartPr>
              <p14:xfrm>
                <a:off x="793638" y="1756693"/>
                <a:ext cx="50400" cy="244440"/>
              </p14:xfrm>
            </p:contentPart>
          </mc:Choice>
          <mc:Fallback>
            <p:pic>
              <p:nvPicPr>
                <p:cNvPr id="126990" name="Ink 126989">
                  <a:extLst>
                    <a:ext uri="{FF2B5EF4-FFF2-40B4-BE49-F238E27FC236}">
                      <a16:creationId xmlns:a16="http://schemas.microsoft.com/office/drawing/2014/main" id="{C42D8B53-5F23-E506-88A7-EE9ED19A4B07}"/>
                    </a:ext>
                  </a:extLst>
                </p:cNvPr>
                <p:cNvPicPr/>
                <p:nvPr/>
              </p:nvPicPr>
              <p:blipFill>
                <a:blip r:embed="rId53"/>
                <a:stretch>
                  <a:fillRect/>
                </a:stretch>
              </p:blipFill>
              <p:spPr>
                <a:xfrm>
                  <a:off x="784998" y="1747693"/>
                  <a:ext cx="68040" cy="2620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26991" name="Ink 126990">
                  <a:extLst>
                    <a:ext uri="{FF2B5EF4-FFF2-40B4-BE49-F238E27FC236}">
                      <a16:creationId xmlns:a16="http://schemas.microsoft.com/office/drawing/2014/main" id="{365CF1F0-19E7-4E19-2CD6-D80893A0B404}"/>
                    </a:ext>
                  </a:extLst>
                </p14:cNvPr>
                <p14:cNvContentPartPr/>
                <p14:nvPr/>
              </p14:nvContentPartPr>
              <p14:xfrm>
                <a:off x="795798" y="1949653"/>
                <a:ext cx="90720" cy="98280"/>
              </p14:xfrm>
            </p:contentPart>
          </mc:Choice>
          <mc:Fallback>
            <p:pic>
              <p:nvPicPr>
                <p:cNvPr id="126991" name="Ink 126990">
                  <a:extLst>
                    <a:ext uri="{FF2B5EF4-FFF2-40B4-BE49-F238E27FC236}">
                      <a16:creationId xmlns:a16="http://schemas.microsoft.com/office/drawing/2014/main" id="{365CF1F0-19E7-4E19-2CD6-D80893A0B404}"/>
                    </a:ext>
                  </a:extLst>
                </p:cNvPr>
                <p:cNvPicPr/>
                <p:nvPr/>
              </p:nvPicPr>
              <p:blipFill>
                <a:blip r:embed="rId55"/>
                <a:stretch>
                  <a:fillRect/>
                </a:stretch>
              </p:blipFill>
              <p:spPr>
                <a:xfrm>
                  <a:off x="787158" y="1941013"/>
                  <a:ext cx="1083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26992" name="Ink 126991">
                  <a:extLst>
                    <a:ext uri="{FF2B5EF4-FFF2-40B4-BE49-F238E27FC236}">
                      <a16:creationId xmlns:a16="http://schemas.microsoft.com/office/drawing/2014/main" id="{25765EBA-BFA3-0990-44D1-DE3E9C96100F}"/>
                    </a:ext>
                  </a:extLst>
                </p14:cNvPr>
                <p14:cNvContentPartPr/>
                <p14:nvPr/>
              </p14:nvContentPartPr>
              <p14:xfrm>
                <a:off x="736398" y="1410013"/>
                <a:ext cx="160560" cy="221040"/>
              </p14:xfrm>
            </p:contentPart>
          </mc:Choice>
          <mc:Fallback>
            <p:pic>
              <p:nvPicPr>
                <p:cNvPr id="126992" name="Ink 126991">
                  <a:extLst>
                    <a:ext uri="{FF2B5EF4-FFF2-40B4-BE49-F238E27FC236}">
                      <a16:creationId xmlns:a16="http://schemas.microsoft.com/office/drawing/2014/main" id="{25765EBA-BFA3-0990-44D1-DE3E9C96100F}"/>
                    </a:ext>
                  </a:extLst>
                </p:cNvPr>
                <p:cNvPicPr/>
                <p:nvPr/>
              </p:nvPicPr>
              <p:blipFill>
                <a:blip r:embed="rId57"/>
                <a:stretch>
                  <a:fillRect/>
                </a:stretch>
              </p:blipFill>
              <p:spPr>
                <a:xfrm>
                  <a:off x="727398" y="1401373"/>
                  <a:ext cx="17820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126993" name="Ink 126992">
                  <a:extLst>
                    <a:ext uri="{FF2B5EF4-FFF2-40B4-BE49-F238E27FC236}">
                      <a16:creationId xmlns:a16="http://schemas.microsoft.com/office/drawing/2014/main" id="{44831158-3D45-C812-15EE-70B4FE3B4CCE}"/>
                    </a:ext>
                  </a:extLst>
                </p14:cNvPr>
                <p14:cNvContentPartPr/>
                <p14:nvPr/>
              </p14:nvContentPartPr>
              <p14:xfrm>
                <a:off x="934398" y="1242613"/>
                <a:ext cx="253440" cy="292320"/>
              </p14:xfrm>
            </p:contentPart>
          </mc:Choice>
          <mc:Fallback>
            <p:pic>
              <p:nvPicPr>
                <p:cNvPr id="126993" name="Ink 126992">
                  <a:extLst>
                    <a:ext uri="{FF2B5EF4-FFF2-40B4-BE49-F238E27FC236}">
                      <a16:creationId xmlns:a16="http://schemas.microsoft.com/office/drawing/2014/main" id="{44831158-3D45-C812-15EE-70B4FE3B4CCE}"/>
                    </a:ext>
                  </a:extLst>
                </p:cNvPr>
                <p:cNvPicPr/>
                <p:nvPr/>
              </p:nvPicPr>
              <p:blipFill>
                <a:blip r:embed="rId59"/>
                <a:stretch>
                  <a:fillRect/>
                </a:stretch>
              </p:blipFill>
              <p:spPr>
                <a:xfrm>
                  <a:off x="925758" y="1233973"/>
                  <a:ext cx="271080" cy="3099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26996" name="Ink 126995">
                  <a:extLst>
                    <a:ext uri="{FF2B5EF4-FFF2-40B4-BE49-F238E27FC236}">
                      <a16:creationId xmlns:a16="http://schemas.microsoft.com/office/drawing/2014/main" id="{C7F0B703-3187-A0DF-25B3-6899E1352269}"/>
                    </a:ext>
                  </a:extLst>
                </p14:cNvPr>
                <p14:cNvContentPartPr/>
                <p14:nvPr/>
              </p14:nvContentPartPr>
              <p14:xfrm>
                <a:off x="1084878" y="1697653"/>
                <a:ext cx="113400" cy="196560"/>
              </p14:xfrm>
            </p:contentPart>
          </mc:Choice>
          <mc:Fallback>
            <p:pic>
              <p:nvPicPr>
                <p:cNvPr id="126996" name="Ink 126995">
                  <a:extLst>
                    <a:ext uri="{FF2B5EF4-FFF2-40B4-BE49-F238E27FC236}">
                      <a16:creationId xmlns:a16="http://schemas.microsoft.com/office/drawing/2014/main" id="{C7F0B703-3187-A0DF-25B3-6899E1352269}"/>
                    </a:ext>
                  </a:extLst>
                </p:cNvPr>
                <p:cNvPicPr/>
                <p:nvPr/>
              </p:nvPicPr>
              <p:blipFill>
                <a:blip r:embed="rId61"/>
                <a:stretch>
                  <a:fillRect/>
                </a:stretch>
              </p:blipFill>
              <p:spPr>
                <a:xfrm>
                  <a:off x="1076238" y="1688653"/>
                  <a:ext cx="13104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26997" name="Ink 126996">
                  <a:extLst>
                    <a:ext uri="{FF2B5EF4-FFF2-40B4-BE49-F238E27FC236}">
                      <a16:creationId xmlns:a16="http://schemas.microsoft.com/office/drawing/2014/main" id="{3D3704AB-A9DB-DEBF-4151-35DCD71B93DB}"/>
                    </a:ext>
                  </a:extLst>
                </p14:cNvPr>
                <p14:cNvContentPartPr/>
                <p14:nvPr/>
              </p14:nvContentPartPr>
              <p14:xfrm>
                <a:off x="1210158" y="1505773"/>
                <a:ext cx="211680" cy="241920"/>
              </p14:xfrm>
            </p:contentPart>
          </mc:Choice>
          <mc:Fallback>
            <p:pic>
              <p:nvPicPr>
                <p:cNvPr id="126997" name="Ink 126996">
                  <a:extLst>
                    <a:ext uri="{FF2B5EF4-FFF2-40B4-BE49-F238E27FC236}">
                      <a16:creationId xmlns:a16="http://schemas.microsoft.com/office/drawing/2014/main" id="{3D3704AB-A9DB-DEBF-4151-35DCD71B93DB}"/>
                    </a:ext>
                  </a:extLst>
                </p:cNvPr>
                <p:cNvPicPr/>
                <p:nvPr/>
              </p:nvPicPr>
              <p:blipFill>
                <a:blip r:embed="rId63"/>
                <a:stretch>
                  <a:fillRect/>
                </a:stretch>
              </p:blipFill>
              <p:spPr>
                <a:xfrm>
                  <a:off x="1201518" y="1496773"/>
                  <a:ext cx="229320" cy="2595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26998" name="Ink 126997">
                  <a:extLst>
                    <a:ext uri="{FF2B5EF4-FFF2-40B4-BE49-F238E27FC236}">
                      <a16:creationId xmlns:a16="http://schemas.microsoft.com/office/drawing/2014/main" id="{F111E7C5-9FBF-C5E1-A57D-82B6B76DBEA1}"/>
                    </a:ext>
                  </a:extLst>
                </p14:cNvPr>
                <p14:cNvContentPartPr/>
                <p14:nvPr/>
              </p14:nvContentPartPr>
              <p14:xfrm>
                <a:off x="1442718" y="1493173"/>
                <a:ext cx="68400" cy="102240"/>
              </p14:xfrm>
            </p:contentPart>
          </mc:Choice>
          <mc:Fallback>
            <p:pic>
              <p:nvPicPr>
                <p:cNvPr id="126998" name="Ink 126997">
                  <a:extLst>
                    <a:ext uri="{FF2B5EF4-FFF2-40B4-BE49-F238E27FC236}">
                      <a16:creationId xmlns:a16="http://schemas.microsoft.com/office/drawing/2014/main" id="{F111E7C5-9FBF-C5E1-A57D-82B6B76DBEA1}"/>
                    </a:ext>
                  </a:extLst>
                </p:cNvPr>
                <p:cNvPicPr/>
                <p:nvPr/>
              </p:nvPicPr>
              <p:blipFill>
                <a:blip r:embed="rId65"/>
                <a:stretch>
                  <a:fillRect/>
                </a:stretch>
              </p:blipFill>
              <p:spPr>
                <a:xfrm>
                  <a:off x="1434078" y="1484173"/>
                  <a:ext cx="8604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26999" name="Ink 126998">
                  <a:extLst>
                    <a:ext uri="{FF2B5EF4-FFF2-40B4-BE49-F238E27FC236}">
                      <a16:creationId xmlns:a16="http://schemas.microsoft.com/office/drawing/2014/main" id="{DE240A85-D180-7168-08EC-E16F84E88DFC}"/>
                    </a:ext>
                  </a:extLst>
                </p14:cNvPr>
                <p14:cNvContentPartPr/>
                <p14:nvPr/>
              </p14:nvContentPartPr>
              <p14:xfrm>
                <a:off x="1481598" y="1354213"/>
                <a:ext cx="111600" cy="158760"/>
              </p14:xfrm>
            </p:contentPart>
          </mc:Choice>
          <mc:Fallback>
            <p:pic>
              <p:nvPicPr>
                <p:cNvPr id="126999" name="Ink 126998">
                  <a:extLst>
                    <a:ext uri="{FF2B5EF4-FFF2-40B4-BE49-F238E27FC236}">
                      <a16:creationId xmlns:a16="http://schemas.microsoft.com/office/drawing/2014/main" id="{DE240A85-D180-7168-08EC-E16F84E88DFC}"/>
                    </a:ext>
                  </a:extLst>
                </p:cNvPr>
                <p:cNvPicPr/>
                <p:nvPr/>
              </p:nvPicPr>
              <p:blipFill>
                <a:blip r:embed="rId67"/>
                <a:stretch>
                  <a:fillRect/>
                </a:stretch>
              </p:blipFill>
              <p:spPr>
                <a:xfrm>
                  <a:off x="1472958" y="1345213"/>
                  <a:ext cx="12924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27000" name="Ink 126999">
                  <a:extLst>
                    <a:ext uri="{FF2B5EF4-FFF2-40B4-BE49-F238E27FC236}">
                      <a16:creationId xmlns:a16="http://schemas.microsoft.com/office/drawing/2014/main" id="{A634EF1D-812D-8FA5-3CE1-62ADF5C83D6E}"/>
                    </a:ext>
                  </a:extLst>
                </p14:cNvPr>
                <p14:cNvContentPartPr/>
                <p14:nvPr/>
              </p14:nvContentPartPr>
              <p14:xfrm>
                <a:off x="1507518" y="1370413"/>
                <a:ext cx="193680" cy="118080"/>
              </p14:xfrm>
            </p:contentPart>
          </mc:Choice>
          <mc:Fallback>
            <p:pic>
              <p:nvPicPr>
                <p:cNvPr id="127000" name="Ink 126999">
                  <a:extLst>
                    <a:ext uri="{FF2B5EF4-FFF2-40B4-BE49-F238E27FC236}">
                      <a16:creationId xmlns:a16="http://schemas.microsoft.com/office/drawing/2014/main" id="{A634EF1D-812D-8FA5-3CE1-62ADF5C83D6E}"/>
                    </a:ext>
                  </a:extLst>
                </p:cNvPr>
                <p:cNvPicPr/>
                <p:nvPr/>
              </p:nvPicPr>
              <p:blipFill>
                <a:blip r:embed="rId69"/>
                <a:stretch>
                  <a:fillRect/>
                </a:stretch>
              </p:blipFill>
              <p:spPr>
                <a:xfrm>
                  <a:off x="1498878" y="1361413"/>
                  <a:ext cx="2113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27001" name="Ink 127000">
                  <a:extLst>
                    <a:ext uri="{FF2B5EF4-FFF2-40B4-BE49-F238E27FC236}">
                      <a16:creationId xmlns:a16="http://schemas.microsoft.com/office/drawing/2014/main" id="{9054D917-7A70-87A9-D070-6543888AD6D4}"/>
                    </a:ext>
                  </a:extLst>
                </p14:cNvPr>
                <p14:cNvContentPartPr/>
                <p14:nvPr/>
              </p14:nvContentPartPr>
              <p14:xfrm>
                <a:off x="1712358" y="1196173"/>
                <a:ext cx="108720" cy="226440"/>
              </p14:xfrm>
            </p:contentPart>
          </mc:Choice>
          <mc:Fallback>
            <p:pic>
              <p:nvPicPr>
                <p:cNvPr id="127001" name="Ink 127000">
                  <a:extLst>
                    <a:ext uri="{FF2B5EF4-FFF2-40B4-BE49-F238E27FC236}">
                      <a16:creationId xmlns:a16="http://schemas.microsoft.com/office/drawing/2014/main" id="{9054D917-7A70-87A9-D070-6543888AD6D4}"/>
                    </a:ext>
                  </a:extLst>
                </p:cNvPr>
                <p:cNvPicPr/>
                <p:nvPr/>
              </p:nvPicPr>
              <p:blipFill>
                <a:blip r:embed="rId71"/>
                <a:stretch>
                  <a:fillRect/>
                </a:stretch>
              </p:blipFill>
              <p:spPr>
                <a:xfrm>
                  <a:off x="1703358" y="1187533"/>
                  <a:ext cx="12636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27002" name="Ink 127001">
                  <a:extLst>
                    <a:ext uri="{FF2B5EF4-FFF2-40B4-BE49-F238E27FC236}">
                      <a16:creationId xmlns:a16="http://schemas.microsoft.com/office/drawing/2014/main" id="{ACD7A896-2A20-B345-6849-F30144FAF715}"/>
                    </a:ext>
                  </a:extLst>
                </p14:cNvPr>
                <p14:cNvContentPartPr/>
                <p14:nvPr/>
              </p14:nvContentPartPr>
              <p14:xfrm>
                <a:off x="1809558" y="1209493"/>
                <a:ext cx="201240" cy="106560"/>
              </p14:xfrm>
            </p:contentPart>
          </mc:Choice>
          <mc:Fallback>
            <p:pic>
              <p:nvPicPr>
                <p:cNvPr id="127002" name="Ink 127001">
                  <a:extLst>
                    <a:ext uri="{FF2B5EF4-FFF2-40B4-BE49-F238E27FC236}">
                      <a16:creationId xmlns:a16="http://schemas.microsoft.com/office/drawing/2014/main" id="{ACD7A896-2A20-B345-6849-F30144FAF715}"/>
                    </a:ext>
                  </a:extLst>
                </p:cNvPr>
                <p:cNvPicPr/>
                <p:nvPr/>
              </p:nvPicPr>
              <p:blipFill>
                <a:blip r:embed="rId73"/>
                <a:stretch>
                  <a:fillRect/>
                </a:stretch>
              </p:blipFill>
              <p:spPr>
                <a:xfrm>
                  <a:off x="1800558" y="1200493"/>
                  <a:ext cx="21888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127004" name="Ink 127003">
                  <a:extLst>
                    <a:ext uri="{FF2B5EF4-FFF2-40B4-BE49-F238E27FC236}">
                      <a16:creationId xmlns:a16="http://schemas.microsoft.com/office/drawing/2014/main" id="{0516A646-307C-EF46-3870-B23C87AE60E3}"/>
                    </a:ext>
                  </a:extLst>
                </p14:cNvPr>
                <p14:cNvContentPartPr/>
                <p14:nvPr/>
              </p14:nvContentPartPr>
              <p14:xfrm>
                <a:off x="2279718" y="1446373"/>
                <a:ext cx="185760" cy="154080"/>
              </p14:xfrm>
            </p:contentPart>
          </mc:Choice>
          <mc:Fallback>
            <p:pic>
              <p:nvPicPr>
                <p:cNvPr id="127004" name="Ink 127003">
                  <a:extLst>
                    <a:ext uri="{FF2B5EF4-FFF2-40B4-BE49-F238E27FC236}">
                      <a16:creationId xmlns:a16="http://schemas.microsoft.com/office/drawing/2014/main" id="{0516A646-307C-EF46-3870-B23C87AE60E3}"/>
                    </a:ext>
                  </a:extLst>
                </p:cNvPr>
                <p:cNvPicPr/>
                <p:nvPr/>
              </p:nvPicPr>
              <p:blipFill>
                <a:blip r:embed="rId75"/>
                <a:stretch>
                  <a:fillRect/>
                </a:stretch>
              </p:blipFill>
              <p:spPr>
                <a:xfrm>
                  <a:off x="2270718" y="1437373"/>
                  <a:ext cx="2034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127005" name="Ink 127004">
                  <a:extLst>
                    <a:ext uri="{FF2B5EF4-FFF2-40B4-BE49-F238E27FC236}">
                      <a16:creationId xmlns:a16="http://schemas.microsoft.com/office/drawing/2014/main" id="{287FBBB5-9784-D66A-F847-7C5608F8B4FC}"/>
                    </a:ext>
                  </a:extLst>
                </p14:cNvPr>
                <p14:cNvContentPartPr/>
                <p14:nvPr/>
              </p14:nvContentPartPr>
              <p14:xfrm>
                <a:off x="2471238" y="1317133"/>
                <a:ext cx="87840" cy="198720"/>
              </p14:xfrm>
            </p:contentPart>
          </mc:Choice>
          <mc:Fallback>
            <p:pic>
              <p:nvPicPr>
                <p:cNvPr id="127005" name="Ink 127004">
                  <a:extLst>
                    <a:ext uri="{FF2B5EF4-FFF2-40B4-BE49-F238E27FC236}">
                      <a16:creationId xmlns:a16="http://schemas.microsoft.com/office/drawing/2014/main" id="{287FBBB5-9784-D66A-F847-7C5608F8B4FC}"/>
                    </a:ext>
                  </a:extLst>
                </p:cNvPr>
                <p:cNvPicPr/>
                <p:nvPr/>
              </p:nvPicPr>
              <p:blipFill>
                <a:blip r:embed="rId77"/>
                <a:stretch>
                  <a:fillRect/>
                </a:stretch>
              </p:blipFill>
              <p:spPr>
                <a:xfrm>
                  <a:off x="2462238" y="1308133"/>
                  <a:ext cx="10548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27006" name="Ink 127005">
                  <a:extLst>
                    <a:ext uri="{FF2B5EF4-FFF2-40B4-BE49-F238E27FC236}">
                      <a16:creationId xmlns:a16="http://schemas.microsoft.com/office/drawing/2014/main" id="{37956DD0-4FE6-26EB-B4E0-55C96653ED37}"/>
                    </a:ext>
                  </a:extLst>
                </p14:cNvPr>
                <p14:cNvContentPartPr/>
                <p14:nvPr/>
              </p14:nvContentPartPr>
              <p14:xfrm>
                <a:off x="2562318" y="1372933"/>
                <a:ext cx="110160" cy="81720"/>
              </p14:xfrm>
            </p:contentPart>
          </mc:Choice>
          <mc:Fallback>
            <p:pic>
              <p:nvPicPr>
                <p:cNvPr id="127006" name="Ink 127005">
                  <a:extLst>
                    <a:ext uri="{FF2B5EF4-FFF2-40B4-BE49-F238E27FC236}">
                      <a16:creationId xmlns:a16="http://schemas.microsoft.com/office/drawing/2014/main" id="{37956DD0-4FE6-26EB-B4E0-55C96653ED37}"/>
                    </a:ext>
                  </a:extLst>
                </p:cNvPr>
                <p:cNvPicPr/>
                <p:nvPr/>
              </p:nvPicPr>
              <p:blipFill>
                <a:blip r:embed="rId79"/>
                <a:stretch>
                  <a:fillRect/>
                </a:stretch>
              </p:blipFill>
              <p:spPr>
                <a:xfrm>
                  <a:off x="2553678" y="1363933"/>
                  <a:ext cx="12780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27007" name="Ink 127006">
                  <a:extLst>
                    <a:ext uri="{FF2B5EF4-FFF2-40B4-BE49-F238E27FC236}">
                      <a16:creationId xmlns:a16="http://schemas.microsoft.com/office/drawing/2014/main" id="{7063FFE2-2DA5-CB4B-3B10-DE39E580930A}"/>
                    </a:ext>
                  </a:extLst>
                </p14:cNvPr>
                <p14:cNvContentPartPr/>
                <p14:nvPr/>
              </p14:nvContentPartPr>
              <p14:xfrm>
                <a:off x="2880918" y="1214533"/>
                <a:ext cx="66960" cy="129600"/>
              </p14:xfrm>
            </p:contentPart>
          </mc:Choice>
          <mc:Fallback>
            <p:pic>
              <p:nvPicPr>
                <p:cNvPr id="127007" name="Ink 127006">
                  <a:extLst>
                    <a:ext uri="{FF2B5EF4-FFF2-40B4-BE49-F238E27FC236}">
                      <a16:creationId xmlns:a16="http://schemas.microsoft.com/office/drawing/2014/main" id="{7063FFE2-2DA5-CB4B-3B10-DE39E580930A}"/>
                    </a:ext>
                  </a:extLst>
                </p:cNvPr>
                <p:cNvPicPr/>
                <p:nvPr/>
              </p:nvPicPr>
              <p:blipFill>
                <a:blip r:embed="rId81"/>
                <a:stretch>
                  <a:fillRect/>
                </a:stretch>
              </p:blipFill>
              <p:spPr>
                <a:xfrm>
                  <a:off x="2872278" y="1205533"/>
                  <a:ext cx="846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27008" name="Ink 127007">
                  <a:extLst>
                    <a:ext uri="{FF2B5EF4-FFF2-40B4-BE49-F238E27FC236}">
                      <a16:creationId xmlns:a16="http://schemas.microsoft.com/office/drawing/2014/main" id="{B13B2AE0-9CB0-6646-D1F9-4B8F1EED81DD}"/>
                    </a:ext>
                  </a:extLst>
                </p14:cNvPr>
                <p14:cNvContentPartPr/>
                <p14:nvPr/>
              </p14:nvContentPartPr>
              <p14:xfrm>
                <a:off x="2848158" y="1128133"/>
                <a:ext cx="137520" cy="106920"/>
              </p14:xfrm>
            </p:contentPart>
          </mc:Choice>
          <mc:Fallback>
            <p:pic>
              <p:nvPicPr>
                <p:cNvPr id="127008" name="Ink 127007">
                  <a:extLst>
                    <a:ext uri="{FF2B5EF4-FFF2-40B4-BE49-F238E27FC236}">
                      <a16:creationId xmlns:a16="http://schemas.microsoft.com/office/drawing/2014/main" id="{B13B2AE0-9CB0-6646-D1F9-4B8F1EED81DD}"/>
                    </a:ext>
                  </a:extLst>
                </p:cNvPr>
                <p:cNvPicPr/>
                <p:nvPr/>
              </p:nvPicPr>
              <p:blipFill>
                <a:blip r:embed="rId83"/>
                <a:stretch>
                  <a:fillRect/>
                </a:stretch>
              </p:blipFill>
              <p:spPr>
                <a:xfrm>
                  <a:off x="2839158" y="1119493"/>
                  <a:ext cx="15516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27009" name="Ink 127008">
                  <a:extLst>
                    <a:ext uri="{FF2B5EF4-FFF2-40B4-BE49-F238E27FC236}">
                      <a16:creationId xmlns:a16="http://schemas.microsoft.com/office/drawing/2014/main" id="{53AD457D-F7B8-3C61-94C0-4ADF94FECA14}"/>
                    </a:ext>
                  </a:extLst>
                </p14:cNvPr>
                <p14:cNvContentPartPr/>
                <p14:nvPr/>
              </p14:nvContentPartPr>
              <p14:xfrm>
                <a:off x="2943558" y="1182493"/>
                <a:ext cx="65880" cy="62640"/>
              </p14:xfrm>
            </p:contentPart>
          </mc:Choice>
          <mc:Fallback>
            <p:pic>
              <p:nvPicPr>
                <p:cNvPr id="127009" name="Ink 127008">
                  <a:extLst>
                    <a:ext uri="{FF2B5EF4-FFF2-40B4-BE49-F238E27FC236}">
                      <a16:creationId xmlns:a16="http://schemas.microsoft.com/office/drawing/2014/main" id="{53AD457D-F7B8-3C61-94C0-4ADF94FECA14}"/>
                    </a:ext>
                  </a:extLst>
                </p:cNvPr>
                <p:cNvPicPr/>
                <p:nvPr/>
              </p:nvPicPr>
              <p:blipFill>
                <a:blip r:embed="rId85"/>
                <a:stretch>
                  <a:fillRect/>
                </a:stretch>
              </p:blipFill>
              <p:spPr>
                <a:xfrm>
                  <a:off x="2934558" y="1173853"/>
                  <a:ext cx="8352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27010" name="Ink 127009">
                  <a:extLst>
                    <a:ext uri="{FF2B5EF4-FFF2-40B4-BE49-F238E27FC236}">
                      <a16:creationId xmlns:a16="http://schemas.microsoft.com/office/drawing/2014/main" id="{2F5C6023-43DD-BFCA-73E0-C86F7856E88E}"/>
                    </a:ext>
                  </a:extLst>
                </p14:cNvPr>
                <p14:cNvContentPartPr/>
                <p14:nvPr/>
              </p14:nvContentPartPr>
              <p14:xfrm>
                <a:off x="2970198" y="1300933"/>
                <a:ext cx="61560" cy="59040"/>
              </p14:xfrm>
            </p:contentPart>
          </mc:Choice>
          <mc:Fallback>
            <p:pic>
              <p:nvPicPr>
                <p:cNvPr id="127010" name="Ink 127009">
                  <a:extLst>
                    <a:ext uri="{FF2B5EF4-FFF2-40B4-BE49-F238E27FC236}">
                      <a16:creationId xmlns:a16="http://schemas.microsoft.com/office/drawing/2014/main" id="{2F5C6023-43DD-BFCA-73E0-C86F7856E88E}"/>
                    </a:ext>
                  </a:extLst>
                </p:cNvPr>
                <p:cNvPicPr/>
                <p:nvPr/>
              </p:nvPicPr>
              <p:blipFill>
                <a:blip r:embed="rId87"/>
                <a:stretch>
                  <a:fillRect/>
                </a:stretch>
              </p:blipFill>
              <p:spPr>
                <a:xfrm>
                  <a:off x="2961558" y="1292293"/>
                  <a:ext cx="7920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27011" name="Ink 127010">
                  <a:extLst>
                    <a:ext uri="{FF2B5EF4-FFF2-40B4-BE49-F238E27FC236}">
                      <a16:creationId xmlns:a16="http://schemas.microsoft.com/office/drawing/2014/main" id="{AF740696-7E5A-A425-CACE-2474C98671DB}"/>
                    </a:ext>
                  </a:extLst>
                </p14:cNvPr>
                <p14:cNvContentPartPr/>
                <p14:nvPr/>
              </p14:nvContentPartPr>
              <p14:xfrm>
                <a:off x="2511198" y="1944973"/>
                <a:ext cx="299880" cy="298080"/>
              </p14:xfrm>
            </p:contentPart>
          </mc:Choice>
          <mc:Fallback>
            <p:pic>
              <p:nvPicPr>
                <p:cNvPr id="127011" name="Ink 127010">
                  <a:extLst>
                    <a:ext uri="{FF2B5EF4-FFF2-40B4-BE49-F238E27FC236}">
                      <a16:creationId xmlns:a16="http://schemas.microsoft.com/office/drawing/2014/main" id="{AF740696-7E5A-A425-CACE-2474C98671DB}"/>
                    </a:ext>
                  </a:extLst>
                </p:cNvPr>
                <p:cNvPicPr/>
                <p:nvPr/>
              </p:nvPicPr>
              <p:blipFill>
                <a:blip r:embed="rId89"/>
                <a:stretch>
                  <a:fillRect/>
                </a:stretch>
              </p:blipFill>
              <p:spPr>
                <a:xfrm>
                  <a:off x="2502198" y="1935973"/>
                  <a:ext cx="317520" cy="3157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27012" name="Ink 127011">
                  <a:extLst>
                    <a:ext uri="{FF2B5EF4-FFF2-40B4-BE49-F238E27FC236}">
                      <a16:creationId xmlns:a16="http://schemas.microsoft.com/office/drawing/2014/main" id="{CDA07DF1-B314-3560-9B76-EA2A63AD7606}"/>
                    </a:ext>
                  </a:extLst>
                </p14:cNvPr>
                <p14:cNvContentPartPr/>
                <p14:nvPr/>
              </p14:nvContentPartPr>
              <p14:xfrm>
                <a:off x="2483838" y="2152333"/>
                <a:ext cx="119160" cy="123480"/>
              </p14:xfrm>
            </p:contentPart>
          </mc:Choice>
          <mc:Fallback>
            <p:pic>
              <p:nvPicPr>
                <p:cNvPr id="127012" name="Ink 127011">
                  <a:extLst>
                    <a:ext uri="{FF2B5EF4-FFF2-40B4-BE49-F238E27FC236}">
                      <a16:creationId xmlns:a16="http://schemas.microsoft.com/office/drawing/2014/main" id="{CDA07DF1-B314-3560-9B76-EA2A63AD7606}"/>
                    </a:ext>
                  </a:extLst>
                </p:cNvPr>
                <p:cNvPicPr/>
                <p:nvPr/>
              </p:nvPicPr>
              <p:blipFill>
                <a:blip r:embed="rId91"/>
                <a:stretch>
                  <a:fillRect/>
                </a:stretch>
              </p:blipFill>
              <p:spPr>
                <a:xfrm>
                  <a:off x="2474838" y="2143693"/>
                  <a:ext cx="13680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27013" name="Ink 127012">
                  <a:extLst>
                    <a:ext uri="{FF2B5EF4-FFF2-40B4-BE49-F238E27FC236}">
                      <a16:creationId xmlns:a16="http://schemas.microsoft.com/office/drawing/2014/main" id="{E99C8B1D-7BA3-082D-8A50-2D5763E83104}"/>
                    </a:ext>
                  </a:extLst>
                </p14:cNvPr>
                <p14:cNvContentPartPr/>
                <p14:nvPr/>
              </p14:nvContentPartPr>
              <p14:xfrm>
                <a:off x="2774358" y="1704493"/>
                <a:ext cx="207720" cy="247320"/>
              </p14:xfrm>
            </p:contentPart>
          </mc:Choice>
          <mc:Fallback>
            <p:pic>
              <p:nvPicPr>
                <p:cNvPr id="127013" name="Ink 127012">
                  <a:extLst>
                    <a:ext uri="{FF2B5EF4-FFF2-40B4-BE49-F238E27FC236}">
                      <a16:creationId xmlns:a16="http://schemas.microsoft.com/office/drawing/2014/main" id="{E99C8B1D-7BA3-082D-8A50-2D5763E83104}"/>
                    </a:ext>
                  </a:extLst>
                </p:cNvPr>
                <p:cNvPicPr/>
                <p:nvPr/>
              </p:nvPicPr>
              <p:blipFill>
                <a:blip r:embed="rId93"/>
                <a:stretch>
                  <a:fillRect/>
                </a:stretch>
              </p:blipFill>
              <p:spPr>
                <a:xfrm>
                  <a:off x="2765718" y="1695853"/>
                  <a:ext cx="225360" cy="2649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27014" name="Ink 127013">
                  <a:extLst>
                    <a:ext uri="{FF2B5EF4-FFF2-40B4-BE49-F238E27FC236}">
                      <a16:creationId xmlns:a16="http://schemas.microsoft.com/office/drawing/2014/main" id="{3E2EE2C5-6F84-F16E-E751-D8A9D4CA8C49}"/>
                    </a:ext>
                  </a:extLst>
                </p14:cNvPr>
                <p14:cNvContentPartPr/>
                <p14:nvPr/>
              </p14:nvContentPartPr>
              <p14:xfrm>
                <a:off x="2983878" y="1734733"/>
                <a:ext cx="120240" cy="115560"/>
              </p14:xfrm>
            </p:contentPart>
          </mc:Choice>
          <mc:Fallback>
            <p:pic>
              <p:nvPicPr>
                <p:cNvPr id="127014" name="Ink 127013">
                  <a:extLst>
                    <a:ext uri="{FF2B5EF4-FFF2-40B4-BE49-F238E27FC236}">
                      <a16:creationId xmlns:a16="http://schemas.microsoft.com/office/drawing/2014/main" id="{3E2EE2C5-6F84-F16E-E751-D8A9D4CA8C49}"/>
                    </a:ext>
                  </a:extLst>
                </p:cNvPr>
                <p:cNvPicPr/>
                <p:nvPr/>
              </p:nvPicPr>
              <p:blipFill>
                <a:blip r:embed="rId95"/>
                <a:stretch>
                  <a:fillRect/>
                </a:stretch>
              </p:blipFill>
              <p:spPr>
                <a:xfrm>
                  <a:off x="2974878" y="1725733"/>
                  <a:ext cx="1378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27015" name="Ink 127014">
                  <a:extLst>
                    <a:ext uri="{FF2B5EF4-FFF2-40B4-BE49-F238E27FC236}">
                      <a16:creationId xmlns:a16="http://schemas.microsoft.com/office/drawing/2014/main" id="{F6E53405-2CF8-6110-00F0-39ADEE0325A5}"/>
                    </a:ext>
                  </a:extLst>
                </p14:cNvPr>
                <p14:cNvContentPartPr/>
                <p14:nvPr/>
              </p14:nvContentPartPr>
              <p14:xfrm>
                <a:off x="3101238" y="1647973"/>
                <a:ext cx="49680" cy="93240"/>
              </p14:xfrm>
            </p:contentPart>
          </mc:Choice>
          <mc:Fallback>
            <p:pic>
              <p:nvPicPr>
                <p:cNvPr id="127015" name="Ink 127014">
                  <a:extLst>
                    <a:ext uri="{FF2B5EF4-FFF2-40B4-BE49-F238E27FC236}">
                      <a16:creationId xmlns:a16="http://schemas.microsoft.com/office/drawing/2014/main" id="{F6E53405-2CF8-6110-00F0-39ADEE0325A5}"/>
                    </a:ext>
                  </a:extLst>
                </p:cNvPr>
                <p:cNvPicPr/>
                <p:nvPr/>
              </p:nvPicPr>
              <p:blipFill>
                <a:blip r:embed="rId97"/>
                <a:stretch>
                  <a:fillRect/>
                </a:stretch>
              </p:blipFill>
              <p:spPr>
                <a:xfrm>
                  <a:off x="3092238" y="1638973"/>
                  <a:ext cx="6732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27016" name="Ink 127015">
                  <a:extLst>
                    <a:ext uri="{FF2B5EF4-FFF2-40B4-BE49-F238E27FC236}">
                      <a16:creationId xmlns:a16="http://schemas.microsoft.com/office/drawing/2014/main" id="{621F853D-DE3A-D0FE-2F62-C3811763AEDF}"/>
                    </a:ext>
                  </a:extLst>
                </p14:cNvPr>
                <p14:cNvContentPartPr/>
                <p14:nvPr/>
              </p14:nvContentPartPr>
              <p14:xfrm>
                <a:off x="3198438" y="1561573"/>
                <a:ext cx="53640" cy="118800"/>
              </p14:xfrm>
            </p:contentPart>
          </mc:Choice>
          <mc:Fallback>
            <p:pic>
              <p:nvPicPr>
                <p:cNvPr id="127016" name="Ink 127015">
                  <a:extLst>
                    <a:ext uri="{FF2B5EF4-FFF2-40B4-BE49-F238E27FC236}">
                      <a16:creationId xmlns:a16="http://schemas.microsoft.com/office/drawing/2014/main" id="{621F853D-DE3A-D0FE-2F62-C3811763AEDF}"/>
                    </a:ext>
                  </a:extLst>
                </p:cNvPr>
                <p:cNvPicPr/>
                <p:nvPr/>
              </p:nvPicPr>
              <p:blipFill>
                <a:blip r:embed="rId99"/>
                <a:stretch>
                  <a:fillRect/>
                </a:stretch>
              </p:blipFill>
              <p:spPr>
                <a:xfrm>
                  <a:off x="3189798" y="1552933"/>
                  <a:ext cx="712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27017" name="Ink 127016">
                  <a:extLst>
                    <a:ext uri="{FF2B5EF4-FFF2-40B4-BE49-F238E27FC236}">
                      <a16:creationId xmlns:a16="http://schemas.microsoft.com/office/drawing/2014/main" id="{1461E83E-ED81-DC6D-F588-A985103B6827}"/>
                    </a:ext>
                  </a:extLst>
                </p14:cNvPr>
                <p14:cNvContentPartPr/>
                <p14:nvPr/>
              </p14:nvContentPartPr>
              <p14:xfrm>
                <a:off x="3305718" y="1505773"/>
                <a:ext cx="68400" cy="69480"/>
              </p14:xfrm>
            </p:contentPart>
          </mc:Choice>
          <mc:Fallback>
            <p:pic>
              <p:nvPicPr>
                <p:cNvPr id="127017" name="Ink 127016">
                  <a:extLst>
                    <a:ext uri="{FF2B5EF4-FFF2-40B4-BE49-F238E27FC236}">
                      <a16:creationId xmlns:a16="http://schemas.microsoft.com/office/drawing/2014/main" id="{1461E83E-ED81-DC6D-F588-A985103B6827}"/>
                    </a:ext>
                  </a:extLst>
                </p:cNvPr>
                <p:cNvPicPr/>
                <p:nvPr/>
              </p:nvPicPr>
              <p:blipFill>
                <a:blip r:embed="rId101"/>
                <a:stretch>
                  <a:fillRect/>
                </a:stretch>
              </p:blipFill>
              <p:spPr>
                <a:xfrm>
                  <a:off x="3297078" y="1496773"/>
                  <a:ext cx="8604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27018" name="Ink 127017">
                  <a:extLst>
                    <a:ext uri="{FF2B5EF4-FFF2-40B4-BE49-F238E27FC236}">
                      <a16:creationId xmlns:a16="http://schemas.microsoft.com/office/drawing/2014/main" id="{111D6794-BC05-47A8-0288-1CB7FE04A5D2}"/>
                    </a:ext>
                  </a:extLst>
                </p14:cNvPr>
                <p14:cNvContentPartPr/>
                <p14:nvPr/>
              </p14:nvContentPartPr>
              <p14:xfrm>
                <a:off x="3288798" y="1438093"/>
                <a:ext cx="24120" cy="15840"/>
              </p14:xfrm>
            </p:contentPart>
          </mc:Choice>
          <mc:Fallback>
            <p:pic>
              <p:nvPicPr>
                <p:cNvPr id="127018" name="Ink 127017">
                  <a:extLst>
                    <a:ext uri="{FF2B5EF4-FFF2-40B4-BE49-F238E27FC236}">
                      <a16:creationId xmlns:a16="http://schemas.microsoft.com/office/drawing/2014/main" id="{111D6794-BC05-47A8-0288-1CB7FE04A5D2}"/>
                    </a:ext>
                  </a:extLst>
                </p:cNvPr>
                <p:cNvPicPr/>
                <p:nvPr/>
              </p:nvPicPr>
              <p:blipFill>
                <a:blip r:embed="rId103"/>
                <a:stretch>
                  <a:fillRect/>
                </a:stretch>
              </p:blipFill>
              <p:spPr>
                <a:xfrm>
                  <a:off x="3280158" y="1429453"/>
                  <a:ext cx="417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27019" name="Ink 127018">
                  <a:extLst>
                    <a:ext uri="{FF2B5EF4-FFF2-40B4-BE49-F238E27FC236}">
                      <a16:creationId xmlns:a16="http://schemas.microsoft.com/office/drawing/2014/main" id="{A2E489EE-C627-DA96-0F47-ECCCD30A958E}"/>
                    </a:ext>
                  </a:extLst>
                </p14:cNvPr>
                <p14:cNvContentPartPr/>
                <p14:nvPr/>
              </p14:nvContentPartPr>
              <p14:xfrm>
                <a:off x="3384198" y="1314613"/>
                <a:ext cx="238680" cy="189360"/>
              </p14:xfrm>
            </p:contentPart>
          </mc:Choice>
          <mc:Fallback>
            <p:pic>
              <p:nvPicPr>
                <p:cNvPr id="127019" name="Ink 127018">
                  <a:extLst>
                    <a:ext uri="{FF2B5EF4-FFF2-40B4-BE49-F238E27FC236}">
                      <a16:creationId xmlns:a16="http://schemas.microsoft.com/office/drawing/2014/main" id="{A2E489EE-C627-DA96-0F47-ECCCD30A958E}"/>
                    </a:ext>
                  </a:extLst>
                </p:cNvPr>
                <p:cNvPicPr/>
                <p:nvPr/>
              </p:nvPicPr>
              <p:blipFill>
                <a:blip r:embed="rId105"/>
                <a:stretch>
                  <a:fillRect/>
                </a:stretch>
              </p:blipFill>
              <p:spPr>
                <a:xfrm>
                  <a:off x="3375558" y="1305973"/>
                  <a:ext cx="25632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27020" name="Ink 127019">
                  <a:extLst>
                    <a:ext uri="{FF2B5EF4-FFF2-40B4-BE49-F238E27FC236}">
                      <a16:creationId xmlns:a16="http://schemas.microsoft.com/office/drawing/2014/main" id="{14A40444-F21B-302E-CEBC-5825618BDD7A}"/>
                    </a:ext>
                  </a:extLst>
                </p14:cNvPr>
                <p14:cNvContentPartPr/>
                <p14:nvPr/>
              </p14:nvContentPartPr>
              <p14:xfrm>
                <a:off x="3711798" y="1289053"/>
                <a:ext cx="14040" cy="14760"/>
              </p14:xfrm>
            </p:contentPart>
          </mc:Choice>
          <mc:Fallback>
            <p:pic>
              <p:nvPicPr>
                <p:cNvPr id="127020" name="Ink 127019">
                  <a:extLst>
                    <a:ext uri="{FF2B5EF4-FFF2-40B4-BE49-F238E27FC236}">
                      <a16:creationId xmlns:a16="http://schemas.microsoft.com/office/drawing/2014/main" id="{14A40444-F21B-302E-CEBC-5825618BDD7A}"/>
                    </a:ext>
                  </a:extLst>
                </p:cNvPr>
                <p:cNvPicPr/>
                <p:nvPr/>
              </p:nvPicPr>
              <p:blipFill>
                <a:blip r:embed="rId107"/>
                <a:stretch>
                  <a:fillRect/>
                </a:stretch>
              </p:blipFill>
              <p:spPr>
                <a:xfrm>
                  <a:off x="3703158" y="1280413"/>
                  <a:ext cx="316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27022" name="Ink 127021">
                  <a:extLst>
                    <a:ext uri="{FF2B5EF4-FFF2-40B4-BE49-F238E27FC236}">
                      <a16:creationId xmlns:a16="http://schemas.microsoft.com/office/drawing/2014/main" id="{A8636C13-0425-813F-C27A-BBE37B32D3F8}"/>
                    </a:ext>
                  </a:extLst>
                </p14:cNvPr>
                <p14:cNvContentPartPr/>
                <p14:nvPr/>
              </p14:nvContentPartPr>
              <p14:xfrm>
                <a:off x="2239758" y="2080693"/>
                <a:ext cx="70560" cy="105120"/>
              </p14:xfrm>
            </p:contentPart>
          </mc:Choice>
          <mc:Fallback>
            <p:pic>
              <p:nvPicPr>
                <p:cNvPr id="127022" name="Ink 127021">
                  <a:extLst>
                    <a:ext uri="{FF2B5EF4-FFF2-40B4-BE49-F238E27FC236}">
                      <a16:creationId xmlns:a16="http://schemas.microsoft.com/office/drawing/2014/main" id="{A8636C13-0425-813F-C27A-BBE37B32D3F8}"/>
                    </a:ext>
                  </a:extLst>
                </p:cNvPr>
                <p:cNvPicPr/>
                <p:nvPr/>
              </p:nvPicPr>
              <p:blipFill>
                <a:blip r:embed="rId109"/>
                <a:stretch>
                  <a:fillRect/>
                </a:stretch>
              </p:blipFill>
              <p:spPr>
                <a:xfrm>
                  <a:off x="2230758" y="2071693"/>
                  <a:ext cx="8820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27023" name="Ink 127022">
                  <a:extLst>
                    <a:ext uri="{FF2B5EF4-FFF2-40B4-BE49-F238E27FC236}">
                      <a16:creationId xmlns:a16="http://schemas.microsoft.com/office/drawing/2014/main" id="{682088D1-C6AF-2138-9C5F-59661428BEE8}"/>
                    </a:ext>
                  </a:extLst>
                </p14:cNvPr>
                <p14:cNvContentPartPr/>
                <p14:nvPr/>
              </p14:nvContentPartPr>
              <p14:xfrm>
                <a:off x="2620278" y="2057653"/>
                <a:ext cx="1080" cy="40320"/>
              </p14:xfrm>
            </p:contentPart>
          </mc:Choice>
          <mc:Fallback>
            <p:pic>
              <p:nvPicPr>
                <p:cNvPr id="127023" name="Ink 127022">
                  <a:extLst>
                    <a:ext uri="{FF2B5EF4-FFF2-40B4-BE49-F238E27FC236}">
                      <a16:creationId xmlns:a16="http://schemas.microsoft.com/office/drawing/2014/main" id="{682088D1-C6AF-2138-9C5F-59661428BEE8}"/>
                    </a:ext>
                  </a:extLst>
                </p:cNvPr>
                <p:cNvPicPr/>
                <p:nvPr/>
              </p:nvPicPr>
              <p:blipFill>
                <a:blip r:embed="rId111"/>
                <a:stretch>
                  <a:fillRect/>
                </a:stretch>
              </p:blipFill>
              <p:spPr>
                <a:xfrm>
                  <a:off x="2611638" y="2048653"/>
                  <a:ext cx="1872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27025" name="Ink 127024">
                  <a:extLst>
                    <a:ext uri="{FF2B5EF4-FFF2-40B4-BE49-F238E27FC236}">
                      <a16:creationId xmlns:a16="http://schemas.microsoft.com/office/drawing/2014/main" id="{AFCFBD72-4F5A-B459-4FF7-B2EBB3BC15BE}"/>
                    </a:ext>
                  </a:extLst>
                </p14:cNvPr>
                <p14:cNvContentPartPr/>
                <p14:nvPr/>
              </p14:nvContentPartPr>
              <p14:xfrm>
                <a:off x="694278" y="2042173"/>
                <a:ext cx="1630440" cy="414000"/>
              </p14:xfrm>
            </p:contentPart>
          </mc:Choice>
          <mc:Fallback>
            <p:pic>
              <p:nvPicPr>
                <p:cNvPr id="127025" name="Ink 127024">
                  <a:extLst>
                    <a:ext uri="{FF2B5EF4-FFF2-40B4-BE49-F238E27FC236}">
                      <a16:creationId xmlns:a16="http://schemas.microsoft.com/office/drawing/2014/main" id="{AFCFBD72-4F5A-B459-4FF7-B2EBB3BC15BE}"/>
                    </a:ext>
                  </a:extLst>
                </p:cNvPr>
                <p:cNvPicPr/>
                <p:nvPr/>
              </p:nvPicPr>
              <p:blipFill>
                <a:blip r:embed="rId113"/>
                <a:stretch>
                  <a:fillRect/>
                </a:stretch>
              </p:blipFill>
              <p:spPr>
                <a:xfrm>
                  <a:off x="685638" y="2033533"/>
                  <a:ext cx="1648080" cy="4316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27026" name="Ink 127025">
                  <a:extLst>
                    <a:ext uri="{FF2B5EF4-FFF2-40B4-BE49-F238E27FC236}">
                      <a16:creationId xmlns:a16="http://schemas.microsoft.com/office/drawing/2014/main" id="{D01E4AF5-FE7F-AFDC-81DC-C52D0989631E}"/>
                    </a:ext>
                  </a:extLst>
                </p14:cNvPr>
                <p14:cNvContentPartPr/>
                <p14:nvPr/>
              </p14:nvContentPartPr>
              <p14:xfrm>
                <a:off x="2446398" y="2038213"/>
                <a:ext cx="20880" cy="14760"/>
              </p14:xfrm>
            </p:contentPart>
          </mc:Choice>
          <mc:Fallback>
            <p:pic>
              <p:nvPicPr>
                <p:cNvPr id="127026" name="Ink 127025">
                  <a:extLst>
                    <a:ext uri="{FF2B5EF4-FFF2-40B4-BE49-F238E27FC236}">
                      <a16:creationId xmlns:a16="http://schemas.microsoft.com/office/drawing/2014/main" id="{D01E4AF5-FE7F-AFDC-81DC-C52D0989631E}"/>
                    </a:ext>
                  </a:extLst>
                </p:cNvPr>
                <p:cNvPicPr/>
                <p:nvPr/>
              </p:nvPicPr>
              <p:blipFill>
                <a:blip r:embed="rId115"/>
                <a:stretch>
                  <a:fillRect/>
                </a:stretch>
              </p:blipFill>
              <p:spPr>
                <a:xfrm>
                  <a:off x="2437398" y="2029573"/>
                  <a:ext cx="3852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27028" name="Ink 127027">
                  <a:extLst>
                    <a:ext uri="{FF2B5EF4-FFF2-40B4-BE49-F238E27FC236}">
                      <a16:creationId xmlns:a16="http://schemas.microsoft.com/office/drawing/2014/main" id="{431A9091-701E-DDDF-7DE6-9863CCD51D58}"/>
                    </a:ext>
                  </a:extLst>
                </p14:cNvPr>
                <p14:cNvContentPartPr/>
                <p14:nvPr/>
              </p14:nvContentPartPr>
              <p14:xfrm>
                <a:off x="2356758" y="1906093"/>
                <a:ext cx="610200" cy="444240"/>
              </p14:xfrm>
            </p:contentPart>
          </mc:Choice>
          <mc:Fallback>
            <p:pic>
              <p:nvPicPr>
                <p:cNvPr id="127028" name="Ink 127027">
                  <a:extLst>
                    <a:ext uri="{FF2B5EF4-FFF2-40B4-BE49-F238E27FC236}">
                      <a16:creationId xmlns:a16="http://schemas.microsoft.com/office/drawing/2014/main" id="{431A9091-701E-DDDF-7DE6-9863CCD51D58}"/>
                    </a:ext>
                  </a:extLst>
                </p:cNvPr>
                <p:cNvPicPr/>
                <p:nvPr/>
              </p:nvPicPr>
              <p:blipFill>
                <a:blip r:embed="rId117"/>
                <a:stretch>
                  <a:fillRect/>
                </a:stretch>
              </p:blipFill>
              <p:spPr>
                <a:xfrm>
                  <a:off x="2348118" y="1897453"/>
                  <a:ext cx="627840" cy="4618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27029" name="Ink 127028">
                  <a:extLst>
                    <a:ext uri="{FF2B5EF4-FFF2-40B4-BE49-F238E27FC236}">
                      <a16:creationId xmlns:a16="http://schemas.microsoft.com/office/drawing/2014/main" id="{EAF523B8-E51D-270F-6A76-3A7905E85F0E}"/>
                    </a:ext>
                  </a:extLst>
                </p14:cNvPr>
                <p14:cNvContentPartPr/>
                <p14:nvPr/>
              </p14:nvContentPartPr>
              <p14:xfrm>
                <a:off x="2887398" y="2295613"/>
                <a:ext cx="150840" cy="160920"/>
              </p14:xfrm>
            </p:contentPart>
          </mc:Choice>
          <mc:Fallback>
            <p:pic>
              <p:nvPicPr>
                <p:cNvPr id="127029" name="Ink 127028">
                  <a:extLst>
                    <a:ext uri="{FF2B5EF4-FFF2-40B4-BE49-F238E27FC236}">
                      <a16:creationId xmlns:a16="http://schemas.microsoft.com/office/drawing/2014/main" id="{EAF523B8-E51D-270F-6A76-3A7905E85F0E}"/>
                    </a:ext>
                  </a:extLst>
                </p:cNvPr>
                <p:cNvPicPr/>
                <p:nvPr/>
              </p:nvPicPr>
              <p:blipFill>
                <a:blip r:embed="rId119"/>
                <a:stretch>
                  <a:fillRect/>
                </a:stretch>
              </p:blipFill>
              <p:spPr>
                <a:xfrm>
                  <a:off x="2878758" y="2286613"/>
                  <a:ext cx="168480" cy="178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0">
            <p14:nvContentPartPr>
              <p14:cNvPr id="127054" name="Ink 127053">
                <a:extLst>
                  <a:ext uri="{FF2B5EF4-FFF2-40B4-BE49-F238E27FC236}">
                    <a16:creationId xmlns:a16="http://schemas.microsoft.com/office/drawing/2014/main" id="{3FF050CF-AF4D-276D-1EF6-19243BA2B5A3}"/>
                  </a:ext>
                </a:extLst>
              </p14:cNvPr>
              <p14:cNvContentPartPr/>
              <p14:nvPr/>
            </p14:nvContentPartPr>
            <p14:xfrm>
              <a:off x="3552678" y="2035333"/>
              <a:ext cx="1796760" cy="346320"/>
            </p14:xfrm>
          </p:contentPart>
        </mc:Choice>
        <mc:Fallback>
          <p:pic>
            <p:nvPicPr>
              <p:cNvPr id="127054" name="Ink 127053">
                <a:extLst>
                  <a:ext uri="{FF2B5EF4-FFF2-40B4-BE49-F238E27FC236}">
                    <a16:creationId xmlns:a16="http://schemas.microsoft.com/office/drawing/2014/main" id="{3FF050CF-AF4D-276D-1EF6-19243BA2B5A3}"/>
                  </a:ext>
                </a:extLst>
              </p:cNvPr>
              <p:cNvPicPr/>
              <p:nvPr/>
            </p:nvPicPr>
            <p:blipFill>
              <a:blip r:embed="rId121"/>
              <a:stretch>
                <a:fillRect/>
              </a:stretch>
            </p:blipFill>
            <p:spPr>
              <a:xfrm>
                <a:off x="3544038" y="2026333"/>
                <a:ext cx="181440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27069" name="Ink 127068">
                <a:extLst>
                  <a:ext uri="{FF2B5EF4-FFF2-40B4-BE49-F238E27FC236}">
                    <a16:creationId xmlns:a16="http://schemas.microsoft.com/office/drawing/2014/main" id="{18DB5228-E0A1-2C90-D09E-0D4BC6A90464}"/>
                  </a:ext>
                </a:extLst>
              </p14:cNvPr>
              <p14:cNvContentPartPr/>
              <p14:nvPr/>
            </p14:nvContentPartPr>
            <p14:xfrm>
              <a:off x="428958" y="4319893"/>
              <a:ext cx="57960" cy="83880"/>
            </p14:xfrm>
          </p:contentPart>
        </mc:Choice>
        <mc:Fallback>
          <p:pic>
            <p:nvPicPr>
              <p:cNvPr id="127069" name="Ink 127068">
                <a:extLst>
                  <a:ext uri="{FF2B5EF4-FFF2-40B4-BE49-F238E27FC236}">
                    <a16:creationId xmlns:a16="http://schemas.microsoft.com/office/drawing/2014/main" id="{18DB5228-E0A1-2C90-D09E-0D4BC6A90464}"/>
                  </a:ext>
                </a:extLst>
              </p:cNvPr>
              <p:cNvPicPr/>
              <p:nvPr/>
            </p:nvPicPr>
            <p:blipFill>
              <a:blip r:embed="rId123"/>
              <a:stretch>
                <a:fillRect/>
              </a:stretch>
            </p:blipFill>
            <p:spPr>
              <a:xfrm>
                <a:off x="420318" y="4310893"/>
                <a:ext cx="75600" cy="101520"/>
              </a:xfrm>
              <a:prstGeom prst="rect">
                <a:avLst/>
              </a:prstGeom>
            </p:spPr>
          </p:pic>
        </mc:Fallback>
      </mc:AlternateContent>
      <p:grpSp>
        <p:nvGrpSpPr>
          <p:cNvPr id="127071" name="Group 127070">
            <a:extLst>
              <a:ext uri="{FF2B5EF4-FFF2-40B4-BE49-F238E27FC236}">
                <a16:creationId xmlns:a16="http://schemas.microsoft.com/office/drawing/2014/main" id="{754B1184-A982-9172-B25E-D06A0BACB70D}"/>
              </a:ext>
            </a:extLst>
          </p:cNvPr>
          <p:cNvGrpSpPr/>
          <p:nvPr/>
        </p:nvGrpSpPr>
        <p:grpSpPr>
          <a:xfrm>
            <a:off x="4059198" y="295093"/>
            <a:ext cx="3726360" cy="2479680"/>
            <a:chOff x="4059198" y="295093"/>
            <a:chExt cx="3726360" cy="2479680"/>
          </a:xfrm>
        </p:grpSpPr>
        <mc:AlternateContent xmlns:mc="http://schemas.openxmlformats.org/markup-compatibility/2006">
          <mc:Choice xmlns:p14="http://schemas.microsoft.com/office/powerpoint/2010/main" Requires="p14">
            <p:contentPart p14:bwMode="auto" r:id="rId124">
              <p14:nvContentPartPr>
                <p14:cNvPr id="48" name="Ink 47">
                  <a:extLst>
                    <a:ext uri="{FF2B5EF4-FFF2-40B4-BE49-F238E27FC236}">
                      <a16:creationId xmlns:a16="http://schemas.microsoft.com/office/drawing/2014/main" id="{E3A04540-5F72-63FB-08AA-94429698BD26}"/>
                    </a:ext>
                  </a:extLst>
                </p14:cNvPr>
                <p14:cNvContentPartPr/>
                <p14:nvPr/>
              </p14:nvContentPartPr>
              <p14:xfrm>
                <a:off x="5522238" y="568693"/>
                <a:ext cx="330840" cy="78120"/>
              </p14:xfrm>
            </p:contentPart>
          </mc:Choice>
          <mc:Fallback>
            <p:pic>
              <p:nvPicPr>
                <p:cNvPr id="48" name="Ink 47">
                  <a:extLst>
                    <a:ext uri="{FF2B5EF4-FFF2-40B4-BE49-F238E27FC236}">
                      <a16:creationId xmlns:a16="http://schemas.microsoft.com/office/drawing/2014/main" id="{E3A04540-5F72-63FB-08AA-94429698BD26}"/>
                    </a:ext>
                  </a:extLst>
                </p:cNvPr>
                <p:cNvPicPr/>
                <p:nvPr/>
              </p:nvPicPr>
              <p:blipFill>
                <a:blip r:embed="rId125"/>
                <a:stretch>
                  <a:fillRect/>
                </a:stretch>
              </p:blipFill>
              <p:spPr>
                <a:xfrm>
                  <a:off x="5513238" y="560053"/>
                  <a:ext cx="34848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49" name="Ink 48">
                  <a:extLst>
                    <a:ext uri="{FF2B5EF4-FFF2-40B4-BE49-F238E27FC236}">
                      <a16:creationId xmlns:a16="http://schemas.microsoft.com/office/drawing/2014/main" id="{246222F2-48A9-8CA8-722C-C328FCCF122A}"/>
                    </a:ext>
                  </a:extLst>
                </p14:cNvPr>
                <p14:cNvContentPartPr/>
                <p14:nvPr/>
              </p14:nvContentPartPr>
              <p14:xfrm>
                <a:off x="5723478" y="511453"/>
                <a:ext cx="198000" cy="157680"/>
              </p14:xfrm>
            </p:contentPart>
          </mc:Choice>
          <mc:Fallback>
            <p:pic>
              <p:nvPicPr>
                <p:cNvPr id="49" name="Ink 48">
                  <a:extLst>
                    <a:ext uri="{FF2B5EF4-FFF2-40B4-BE49-F238E27FC236}">
                      <a16:creationId xmlns:a16="http://schemas.microsoft.com/office/drawing/2014/main" id="{246222F2-48A9-8CA8-722C-C328FCCF122A}"/>
                    </a:ext>
                  </a:extLst>
                </p:cNvPr>
                <p:cNvPicPr/>
                <p:nvPr/>
              </p:nvPicPr>
              <p:blipFill>
                <a:blip r:embed="rId127"/>
                <a:stretch>
                  <a:fillRect/>
                </a:stretch>
              </p:blipFill>
              <p:spPr>
                <a:xfrm>
                  <a:off x="5714478" y="502813"/>
                  <a:ext cx="21564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50" name="Ink 49">
                  <a:extLst>
                    <a:ext uri="{FF2B5EF4-FFF2-40B4-BE49-F238E27FC236}">
                      <a16:creationId xmlns:a16="http://schemas.microsoft.com/office/drawing/2014/main" id="{952DD949-73A7-7C66-10FA-FE6FCDC302FF}"/>
                    </a:ext>
                  </a:extLst>
                </p14:cNvPr>
                <p14:cNvContentPartPr/>
                <p14:nvPr/>
              </p14:nvContentPartPr>
              <p14:xfrm>
                <a:off x="6060078" y="453133"/>
                <a:ext cx="133920" cy="267480"/>
              </p14:xfrm>
            </p:contentPart>
          </mc:Choice>
          <mc:Fallback>
            <p:pic>
              <p:nvPicPr>
                <p:cNvPr id="50" name="Ink 49">
                  <a:extLst>
                    <a:ext uri="{FF2B5EF4-FFF2-40B4-BE49-F238E27FC236}">
                      <a16:creationId xmlns:a16="http://schemas.microsoft.com/office/drawing/2014/main" id="{952DD949-73A7-7C66-10FA-FE6FCDC302FF}"/>
                    </a:ext>
                  </a:extLst>
                </p:cNvPr>
                <p:cNvPicPr/>
                <p:nvPr/>
              </p:nvPicPr>
              <p:blipFill>
                <a:blip r:embed="rId129"/>
                <a:stretch>
                  <a:fillRect/>
                </a:stretch>
              </p:blipFill>
              <p:spPr>
                <a:xfrm>
                  <a:off x="6051078" y="444493"/>
                  <a:ext cx="15156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51" name="Ink 50">
                  <a:extLst>
                    <a:ext uri="{FF2B5EF4-FFF2-40B4-BE49-F238E27FC236}">
                      <a16:creationId xmlns:a16="http://schemas.microsoft.com/office/drawing/2014/main" id="{0A879896-4716-FBDA-2B64-ED3202D054D2}"/>
                    </a:ext>
                  </a:extLst>
                </p14:cNvPr>
                <p14:cNvContentPartPr/>
                <p14:nvPr/>
              </p14:nvContentPartPr>
              <p14:xfrm>
                <a:off x="6271758" y="536293"/>
                <a:ext cx="27000" cy="132120"/>
              </p14:xfrm>
            </p:contentPart>
          </mc:Choice>
          <mc:Fallback>
            <p:pic>
              <p:nvPicPr>
                <p:cNvPr id="51" name="Ink 50">
                  <a:extLst>
                    <a:ext uri="{FF2B5EF4-FFF2-40B4-BE49-F238E27FC236}">
                      <a16:creationId xmlns:a16="http://schemas.microsoft.com/office/drawing/2014/main" id="{0A879896-4716-FBDA-2B64-ED3202D054D2}"/>
                    </a:ext>
                  </a:extLst>
                </p:cNvPr>
                <p:cNvPicPr/>
                <p:nvPr/>
              </p:nvPicPr>
              <p:blipFill>
                <a:blip r:embed="rId131"/>
                <a:stretch>
                  <a:fillRect/>
                </a:stretch>
              </p:blipFill>
              <p:spPr>
                <a:xfrm>
                  <a:off x="6262758" y="527653"/>
                  <a:ext cx="4464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52" name="Ink 51">
                  <a:extLst>
                    <a:ext uri="{FF2B5EF4-FFF2-40B4-BE49-F238E27FC236}">
                      <a16:creationId xmlns:a16="http://schemas.microsoft.com/office/drawing/2014/main" id="{770A2DDD-215C-EAF1-C8D7-4EB6CBB923D3}"/>
                    </a:ext>
                  </a:extLst>
                </p14:cNvPr>
                <p14:cNvContentPartPr/>
                <p14:nvPr/>
              </p14:nvContentPartPr>
              <p14:xfrm>
                <a:off x="6254118" y="460333"/>
                <a:ext cx="155520" cy="44640"/>
              </p14:xfrm>
            </p:contentPart>
          </mc:Choice>
          <mc:Fallback>
            <p:pic>
              <p:nvPicPr>
                <p:cNvPr id="52" name="Ink 51">
                  <a:extLst>
                    <a:ext uri="{FF2B5EF4-FFF2-40B4-BE49-F238E27FC236}">
                      <a16:creationId xmlns:a16="http://schemas.microsoft.com/office/drawing/2014/main" id="{770A2DDD-215C-EAF1-C8D7-4EB6CBB923D3}"/>
                    </a:ext>
                  </a:extLst>
                </p:cNvPr>
                <p:cNvPicPr/>
                <p:nvPr/>
              </p:nvPicPr>
              <p:blipFill>
                <a:blip r:embed="rId133"/>
                <a:stretch>
                  <a:fillRect/>
                </a:stretch>
              </p:blipFill>
              <p:spPr>
                <a:xfrm>
                  <a:off x="6245118" y="451333"/>
                  <a:ext cx="17316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53" name="Ink 52">
                  <a:extLst>
                    <a:ext uri="{FF2B5EF4-FFF2-40B4-BE49-F238E27FC236}">
                      <a16:creationId xmlns:a16="http://schemas.microsoft.com/office/drawing/2014/main" id="{D6D387FE-4D48-EAB2-EB5D-16505E511B72}"/>
                    </a:ext>
                  </a:extLst>
                </p14:cNvPr>
                <p14:cNvContentPartPr/>
                <p14:nvPr/>
              </p14:nvContentPartPr>
              <p14:xfrm>
                <a:off x="6280398" y="547093"/>
                <a:ext cx="123840" cy="45720"/>
              </p14:xfrm>
            </p:contentPart>
          </mc:Choice>
          <mc:Fallback>
            <p:pic>
              <p:nvPicPr>
                <p:cNvPr id="53" name="Ink 52">
                  <a:extLst>
                    <a:ext uri="{FF2B5EF4-FFF2-40B4-BE49-F238E27FC236}">
                      <a16:creationId xmlns:a16="http://schemas.microsoft.com/office/drawing/2014/main" id="{D6D387FE-4D48-EAB2-EB5D-16505E511B72}"/>
                    </a:ext>
                  </a:extLst>
                </p:cNvPr>
                <p:cNvPicPr/>
                <p:nvPr/>
              </p:nvPicPr>
              <p:blipFill>
                <a:blip r:embed="rId135"/>
                <a:stretch>
                  <a:fillRect/>
                </a:stretch>
              </p:blipFill>
              <p:spPr>
                <a:xfrm>
                  <a:off x="6271398" y="538093"/>
                  <a:ext cx="14148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54" name="Ink 53">
                  <a:extLst>
                    <a:ext uri="{FF2B5EF4-FFF2-40B4-BE49-F238E27FC236}">
                      <a16:creationId xmlns:a16="http://schemas.microsoft.com/office/drawing/2014/main" id="{CE93B1F5-BB7A-78A0-F957-8270F5D9027A}"/>
                    </a:ext>
                  </a:extLst>
                </p14:cNvPr>
                <p14:cNvContentPartPr/>
                <p14:nvPr/>
              </p14:nvContentPartPr>
              <p14:xfrm>
                <a:off x="6292638" y="639253"/>
                <a:ext cx="127440" cy="43920"/>
              </p14:xfrm>
            </p:contentPart>
          </mc:Choice>
          <mc:Fallback>
            <p:pic>
              <p:nvPicPr>
                <p:cNvPr id="54" name="Ink 53">
                  <a:extLst>
                    <a:ext uri="{FF2B5EF4-FFF2-40B4-BE49-F238E27FC236}">
                      <a16:creationId xmlns:a16="http://schemas.microsoft.com/office/drawing/2014/main" id="{CE93B1F5-BB7A-78A0-F957-8270F5D9027A}"/>
                    </a:ext>
                  </a:extLst>
                </p:cNvPr>
                <p:cNvPicPr/>
                <p:nvPr/>
              </p:nvPicPr>
              <p:blipFill>
                <a:blip r:embed="rId137"/>
                <a:stretch>
                  <a:fillRect/>
                </a:stretch>
              </p:blipFill>
              <p:spPr>
                <a:xfrm>
                  <a:off x="6283998" y="630613"/>
                  <a:ext cx="1450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55" name="Ink 54">
                  <a:extLst>
                    <a:ext uri="{FF2B5EF4-FFF2-40B4-BE49-F238E27FC236}">
                      <a16:creationId xmlns:a16="http://schemas.microsoft.com/office/drawing/2014/main" id="{1D7446EA-7391-5A65-676C-DDD94A798E68}"/>
                    </a:ext>
                  </a:extLst>
                </p14:cNvPr>
                <p14:cNvContentPartPr/>
                <p14:nvPr/>
              </p14:nvContentPartPr>
              <p14:xfrm>
                <a:off x="6546798" y="440173"/>
                <a:ext cx="101520" cy="223200"/>
              </p14:xfrm>
            </p:contentPart>
          </mc:Choice>
          <mc:Fallback>
            <p:pic>
              <p:nvPicPr>
                <p:cNvPr id="55" name="Ink 54">
                  <a:extLst>
                    <a:ext uri="{FF2B5EF4-FFF2-40B4-BE49-F238E27FC236}">
                      <a16:creationId xmlns:a16="http://schemas.microsoft.com/office/drawing/2014/main" id="{1D7446EA-7391-5A65-676C-DDD94A798E68}"/>
                    </a:ext>
                  </a:extLst>
                </p:cNvPr>
                <p:cNvPicPr/>
                <p:nvPr/>
              </p:nvPicPr>
              <p:blipFill>
                <a:blip r:embed="rId139"/>
                <a:stretch>
                  <a:fillRect/>
                </a:stretch>
              </p:blipFill>
              <p:spPr>
                <a:xfrm>
                  <a:off x="6537798" y="431533"/>
                  <a:ext cx="11916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56" name="Ink 55">
                  <a:extLst>
                    <a:ext uri="{FF2B5EF4-FFF2-40B4-BE49-F238E27FC236}">
                      <a16:creationId xmlns:a16="http://schemas.microsoft.com/office/drawing/2014/main" id="{8EB692A7-C50F-A01D-0E37-3669C9E6C97E}"/>
                    </a:ext>
                  </a:extLst>
                </p14:cNvPr>
                <p14:cNvContentPartPr/>
                <p14:nvPr/>
              </p14:nvContentPartPr>
              <p14:xfrm>
                <a:off x="6665238" y="384373"/>
                <a:ext cx="164160" cy="325800"/>
              </p14:xfrm>
            </p:contentPart>
          </mc:Choice>
          <mc:Fallback>
            <p:pic>
              <p:nvPicPr>
                <p:cNvPr id="56" name="Ink 55">
                  <a:extLst>
                    <a:ext uri="{FF2B5EF4-FFF2-40B4-BE49-F238E27FC236}">
                      <a16:creationId xmlns:a16="http://schemas.microsoft.com/office/drawing/2014/main" id="{8EB692A7-C50F-A01D-0E37-3669C9E6C97E}"/>
                    </a:ext>
                  </a:extLst>
                </p:cNvPr>
                <p:cNvPicPr/>
                <p:nvPr/>
              </p:nvPicPr>
              <p:blipFill>
                <a:blip r:embed="rId141"/>
                <a:stretch>
                  <a:fillRect/>
                </a:stretch>
              </p:blipFill>
              <p:spPr>
                <a:xfrm>
                  <a:off x="6656238" y="375373"/>
                  <a:ext cx="181800" cy="3434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59" name="Ink 58">
                  <a:extLst>
                    <a:ext uri="{FF2B5EF4-FFF2-40B4-BE49-F238E27FC236}">
                      <a16:creationId xmlns:a16="http://schemas.microsoft.com/office/drawing/2014/main" id="{17F20AB8-D651-841C-0FA3-731158D7B1FB}"/>
                    </a:ext>
                  </a:extLst>
                </p14:cNvPr>
                <p14:cNvContentPartPr/>
                <p14:nvPr/>
              </p14:nvContentPartPr>
              <p14:xfrm>
                <a:off x="5482998" y="847693"/>
                <a:ext cx="74880" cy="259200"/>
              </p14:xfrm>
            </p:contentPart>
          </mc:Choice>
          <mc:Fallback>
            <p:pic>
              <p:nvPicPr>
                <p:cNvPr id="59" name="Ink 58">
                  <a:extLst>
                    <a:ext uri="{FF2B5EF4-FFF2-40B4-BE49-F238E27FC236}">
                      <a16:creationId xmlns:a16="http://schemas.microsoft.com/office/drawing/2014/main" id="{17F20AB8-D651-841C-0FA3-731158D7B1FB}"/>
                    </a:ext>
                  </a:extLst>
                </p:cNvPr>
                <p:cNvPicPr/>
                <p:nvPr/>
              </p:nvPicPr>
              <p:blipFill>
                <a:blip r:embed="rId143"/>
                <a:stretch>
                  <a:fillRect/>
                </a:stretch>
              </p:blipFill>
              <p:spPr>
                <a:xfrm>
                  <a:off x="5473998" y="838693"/>
                  <a:ext cx="92520" cy="276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60" name="Ink 59">
                  <a:extLst>
                    <a:ext uri="{FF2B5EF4-FFF2-40B4-BE49-F238E27FC236}">
                      <a16:creationId xmlns:a16="http://schemas.microsoft.com/office/drawing/2014/main" id="{0286B54B-E4A7-757C-639F-9FCAADFEABBD}"/>
                    </a:ext>
                  </a:extLst>
                </p14:cNvPr>
                <p14:cNvContentPartPr/>
                <p14:nvPr/>
              </p14:nvContentPartPr>
              <p14:xfrm>
                <a:off x="5413518" y="1021573"/>
                <a:ext cx="135720" cy="38880"/>
              </p14:xfrm>
            </p:contentPart>
          </mc:Choice>
          <mc:Fallback>
            <p:pic>
              <p:nvPicPr>
                <p:cNvPr id="60" name="Ink 59">
                  <a:extLst>
                    <a:ext uri="{FF2B5EF4-FFF2-40B4-BE49-F238E27FC236}">
                      <a16:creationId xmlns:a16="http://schemas.microsoft.com/office/drawing/2014/main" id="{0286B54B-E4A7-757C-639F-9FCAADFEABBD}"/>
                    </a:ext>
                  </a:extLst>
                </p:cNvPr>
                <p:cNvPicPr/>
                <p:nvPr/>
              </p:nvPicPr>
              <p:blipFill>
                <a:blip r:embed="rId145"/>
                <a:stretch>
                  <a:fillRect/>
                </a:stretch>
              </p:blipFill>
              <p:spPr>
                <a:xfrm>
                  <a:off x="5404518" y="1012933"/>
                  <a:ext cx="1533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61" name="Ink 60">
                  <a:extLst>
                    <a:ext uri="{FF2B5EF4-FFF2-40B4-BE49-F238E27FC236}">
                      <a16:creationId xmlns:a16="http://schemas.microsoft.com/office/drawing/2014/main" id="{EF21DC40-E043-A436-0145-69DF31CD9D3C}"/>
                    </a:ext>
                  </a:extLst>
                </p14:cNvPr>
                <p14:cNvContentPartPr/>
                <p14:nvPr/>
              </p14:nvContentPartPr>
              <p14:xfrm>
                <a:off x="5601438" y="872533"/>
                <a:ext cx="303840" cy="187200"/>
              </p14:xfrm>
            </p:contentPart>
          </mc:Choice>
          <mc:Fallback>
            <p:pic>
              <p:nvPicPr>
                <p:cNvPr id="61" name="Ink 60">
                  <a:extLst>
                    <a:ext uri="{FF2B5EF4-FFF2-40B4-BE49-F238E27FC236}">
                      <a16:creationId xmlns:a16="http://schemas.microsoft.com/office/drawing/2014/main" id="{EF21DC40-E043-A436-0145-69DF31CD9D3C}"/>
                    </a:ext>
                  </a:extLst>
                </p:cNvPr>
                <p:cNvPicPr/>
                <p:nvPr/>
              </p:nvPicPr>
              <p:blipFill>
                <a:blip r:embed="rId147"/>
                <a:stretch>
                  <a:fillRect/>
                </a:stretch>
              </p:blipFill>
              <p:spPr>
                <a:xfrm>
                  <a:off x="5592438" y="863893"/>
                  <a:ext cx="32148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62" name="Ink 61">
                  <a:extLst>
                    <a:ext uri="{FF2B5EF4-FFF2-40B4-BE49-F238E27FC236}">
                      <a16:creationId xmlns:a16="http://schemas.microsoft.com/office/drawing/2014/main" id="{7D50AF8D-F200-B49F-485B-C6F4F4A6F7C7}"/>
                    </a:ext>
                  </a:extLst>
                </p14:cNvPr>
                <p14:cNvContentPartPr/>
                <p14:nvPr/>
              </p14:nvContentPartPr>
              <p14:xfrm>
                <a:off x="5824998" y="939133"/>
                <a:ext cx="85680" cy="25920"/>
              </p14:xfrm>
            </p:contentPart>
          </mc:Choice>
          <mc:Fallback>
            <p:pic>
              <p:nvPicPr>
                <p:cNvPr id="62" name="Ink 61">
                  <a:extLst>
                    <a:ext uri="{FF2B5EF4-FFF2-40B4-BE49-F238E27FC236}">
                      <a16:creationId xmlns:a16="http://schemas.microsoft.com/office/drawing/2014/main" id="{7D50AF8D-F200-B49F-485B-C6F4F4A6F7C7}"/>
                    </a:ext>
                  </a:extLst>
                </p:cNvPr>
                <p:cNvPicPr/>
                <p:nvPr/>
              </p:nvPicPr>
              <p:blipFill>
                <a:blip r:embed="rId149"/>
                <a:stretch>
                  <a:fillRect/>
                </a:stretch>
              </p:blipFill>
              <p:spPr>
                <a:xfrm>
                  <a:off x="5815998" y="930493"/>
                  <a:ext cx="10332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63" name="Ink 62">
                  <a:extLst>
                    <a:ext uri="{FF2B5EF4-FFF2-40B4-BE49-F238E27FC236}">
                      <a16:creationId xmlns:a16="http://schemas.microsoft.com/office/drawing/2014/main" id="{ED3D9D57-922F-51AC-2CD8-CDBD50BCE10C}"/>
                    </a:ext>
                  </a:extLst>
                </p14:cNvPr>
                <p14:cNvContentPartPr/>
                <p14:nvPr/>
              </p14:nvContentPartPr>
              <p14:xfrm>
                <a:off x="5976918" y="907453"/>
                <a:ext cx="228240" cy="64440"/>
              </p14:xfrm>
            </p:contentPart>
          </mc:Choice>
          <mc:Fallback>
            <p:pic>
              <p:nvPicPr>
                <p:cNvPr id="63" name="Ink 62">
                  <a:extLst>
                    <a:ext uri="{FF2B5EF4-FFF2-40B4-BE49-F238E27FC236}">
                      <a16:creationId xmlns:a16="http://schemas.microsoft.com/office/drawing/2014/main" id="{ED3D9D57-922F-51AC-2CD8-CDBD50BCE10C}"/>
                    </a:ext>
                  </a:extLst>
                </p:cNvPr>
                <p:cNvPicPr/>
                <p:nvPr/>
              </p:nvPicPr>
              <p:blipFill>
                <a:blip r:embed="rId151"/>
                <a:stretch>
                  <a:fillRect/>
                </a:stretch>
              </p:blipFill>
              <p:spPr>
                <a:xfrm>
                  <a:off x="5968278" y="898813"/>
                  <a:ext cx="24588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26976" name="Ink 126975">
                  <a:extLst>
                    <a:ext uri="{FF2B5EF4-FFF2-40B4-BE49-F238E27FC236}">
                      <a16:creationId xmlns:a16="http://schemas.microsoft.com/office/drawing/2014/main" id="{A798568D-19A0-7A26-1756-ADB398940C3F}"/>
                    </a:ext>
                  </a:extLst>
                </p14:cNvPr>
                <p14:cNvContentPartPr/>
                <p14:nvPr/>
              </p14:nvContentPartPr>
              <p14:xfrm>
                <a:off x="6266718" y="784693"/>
                <a:ext cx="94680" cy="94680"/>
              </p14:xfrm>
            </p:contentPart>
          </mc:Choice>
          <mc:Fallback>
            <p:pic>
              <p:nvPicPr>
                <p:cNvPr id="126976" name="Ink 126975">
                  <a:extLst>
                    <a:ext uri="{FF2B5EF4-FFF2-40B4-BE49-F238E27FC236}">
                      <a16:creationId xmlns:a16="http://schemas.microsoft.com/office/drawing/2014/main" id="{A798568D-19A0-7A26-1756-ADB398940C3F}"/>
                    </a:ext>
                  </a:extLst>
                </p:cNvPr>
                <p:cNvPicPr/>
                <p:nvPr/>
              </p:nvPicPr>
              <p:blipFill>
                <a:blip r:embed="rId153"/>
                <a:stretch>
                  <a:fillRect/>
                </a:stretch>
              </p:blipFill>
              <p:spPr>
                <a:xfrm>
                  <a:off x="6257718" y="775693"/>
                  <a:ext cx="11232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6977" name="Ink 126976">
                  <a:extLst>
                    <a:ext uri="{FF2B5EF4-FFF2-40B4-BE49-F238E27FC236}">
                      <a16:creationId xmlns:a16="http://schemas.microsoft.com/office/drawing/2014/main" id="{4250F984-0E98-7EDA-93F4-192AAF40F6CC}"/>
                    </a:ext>
                  </a:extLst>
                </p14:cNvPr>
                <p14:cNvContentPartPr/>
                <p14:nvPr/>
              </p14:nvContentPartPr>
              <p14:xfrm>
                <a:off x="6365718" y="966133"/>
                <a:ext cx="17280" cy="15480"/>
              </p14:xfrm>
            </p:contentPart>
          </mc:Choice>
          <mc:Fallback>
            <p:pic>
              <p:nvPicPr>
                <p:cNvPr id="126977" name="Ink 126976">
                  <a:extLst>
                    <a:ext uri="{FF2B5EF4-FFF2-40B4-BE49-F238E27FC236}">
                      <a16:creationId xmlns:a16="http://schemas.microsoft.com/office/drawing/2014/main" id="{4250F984-0E98-7EDA-93F4-192AAF40F6CC}"/>
                    </a:ext>
                  </a:extLst>
                </p:cNvPr>
                <p:cNvPicPr/>
                <p:nvPr/>
              </p:nvPicPr>
              <p:blipFill>
                <a:blip r:embed="rId155"/>
                <a:stretch>
                  <a:fillRect/>
                </a:stretch>
              </p:blipFill>
              <p:spPr>
                <a:xfrm>
                  <a:off x="6357078" y="957133"/>
                  <a:ext cx="3492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26979" name="Ink 126978">
                  <a:extLst>
                    <a:ext uri="{FF2B5EF4-FFF2-40B4-BE49-F238E27FC236}">
                      <a16:creationId xmlns:a16="http://schemas.microsoft.com/office/drawing/2014/main" id="{F024036B-5B35-0F09-7E96-8EE3D04E55F1}"/>
                    </a:ext>
                  </a:extLst>
                </p14:cNvPr>
                <p14:cNvContentPartPr/>
                <p14:nvPr/>
              </p14:nvContentPartPr>
              <p14:xfrm>
                <a:off x="4459158" y="295093"/>
                <a:ext cx="970200" cy="755640"/>
              </p14:xfrm>
            </p:contentPart>
          </mc:Choice>
          <mc:Fallback>
            <p:pic>
              <p:nvPicPr>
                <p:cNvPr id="126979" name="Ink 126978">
                  <a:extLst>
                    <a:ext uri="{FF2B5EF4-FFF2-40B4-BE49-F238E27FC236}">
                      <a16:creationId xmlns:a16="http://schemas.microsoft.com/office/drawing/2014/main" id="{F024036B-5B35-0F09-7E96-8EE3D04E55F1}"/>
                    </a:ext>
                  </a:extLst>
                </p:cNvPr>
                <p:cNvPicPr/>
                <p:nvPr/>
              </p:nvPicPr>
              <p:blipFill>
                <a:blip r:embed="rId157"/>
                <a:stretch>
                  <a:fillRect/>
                </a:stretch>
              </p:blipFill>
              <p:spPr>
                <a:xfrm>
                  <a:off x="4450158" y="286093"/>
                  <a:ext cx="987840" cy="773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26982" name="Ink 126981">
                  <a:extLst>
                    <a:ext uri="{FF2B5EF4-FFF2-40B4-BE49-F238E27FC236}">
                      <a16:creationId xmlns:a16="http://schemas.microsoft.com/office/drawing/2014/main" id="{FAC08809-0F57-45B6-10C0-9161C39D583C}"/>
                    </a:ext>
                  </a:extLst>
                </p14:cNvPr>
                <p14:cNvContentPartPr/>
                <p14:nvPr/>
              </p14:nvContentPartPr>
              <p14:xfrm>
                <a:off x="4990518" y="1025533"/>
                <a:ext cx="25920" cy="5400"/>
              </p14:xfrm>
            </p:contentPart>
          </mc:Choice>
          <mc:Fallback>
            <p:pic>
              <p:nvPicPr>
                <p:cNvPr id="126982" name="Ink 126981">
                  <a:extLst>
                    <a:ext uri="{FF2B5EF4-FFF2-40B4-BE49-F238E27FC236}">
                      <a16:creationId xmlns:a16="http://schemas.microsoft.com/office/drawing/2014/main" id="{FAC08809-0F57-45B6-10C0-9161C39D583C}"/>
                    </a:ext>
                  </a:extLst>
                </p:cNvPr>
                <p:cNvPicPr/>
                <p:nvPr/>
              </p:nvPicPr>
              <p:blipFill>
                <a:blip r:embed="rId159"/>
                <a:stretch>
                  <a:fillRect/>
                </a:stretch>
              </p:blipFill>
              <p:spPr>
                <a:xfrm>
                  <a:off x="4981518" y="1016533"/>
                  <a:ext cx="4356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31" name="Ink 30">
                  <a:extLst>
                    <a:ext uri="{FF2B5EF4-FFF2-40B4-BE49-F238E27FC236}">
                      <a16:creationId xmlns:a16="http://schemas.microsoft.com/office/drawing/2014/main" id="{2E871C4A-ABB0-0019-6C2A-7D472DF0AA6E}"/>
                    </a:ext>
                  </a:extLst>
                </p14:cNvPr>
                <p14:cNvContentPartPr/>
                <p14:nvPr/>
              </p14:nvContentPartPr>
              <p14:xfrm>
                <a:off x="4059198" y="602173"/>
                <a:ext cx="382320" cy="79920"/>
              </p14:xfrm>
            </p:contentPart>
          </mc:Choice>
          <mc:Fallback>
            <p:pic>
              <p:nvPicPr>
                <p:cNvPr id="31" name="Ink 30">
                  <a:extLst>
                    <a:ext uri="{FF2B5EF4-FFF2-40B4-BE49-F238E27FC236}">
                      <a16:creationId xmlns:a16="http://schemas.microsoft.com/office/drawing/2014/main" id="{2E871C4A-ABB0-0019-6C2A-7D472DF0AA6E}"/>
                    </a:ext>
                  </a:extLst>
                </p:cNvPr>
                <p:cNvPicPr/>
                <p:nvPr/>
              </p:nvPicPr>
              <p:blipFill>
                <a:blip r:embed="rId161"/>
                <a:stretch>
                  <a:fillRect/>
                </a:stretch>
              </p:blipFill>
              <p:spPr>
                <a:xfrm>
                  <a:off x="4050558" y="593173"/>
                  <a:ext cx="39996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32" name="Ink 31">
                  <a:extLst>
                    <a:ext uri="{FF2B5EF4-FFF2-40B4-BE49-F238E27FC236}">
                      <a16:creationId xmlns:a16="http://schemas.microsoft.com/office/drawing/2014/main" id="{570EA222-0B91-5387-D02A-3905E8DC9238}"/>
                    </a:ext>
                  </a:extLst>
                </p14:cNvPr>
                <p14:cNvContentPartPr/>
                <p14:nvPr/>
              </p14:nvContentPartPr>
              <p14:xfrm>
                <a:off x="4287078" y="658693"/>
                <a:ext cx="93240" cy="92520"/>
              </p14:xfrm>
            </p:contentPart>
          </mc:Choice>
          <mc:Fallback>
            <p:pic>
              <p:nvPicPr>
                <p:cNvPr id="32" name="Ink 31">
                  <a:extLst>
                    <a:ext uri="{FF2B5EF4-FFF2-40B4-BE49-F238E27FC236}">
                      <a16:creationId xmlns:a16="http://schemas.microsoft.com/office/drawing/2014/main" id="{570EA222-0B91-5387-D02A-3905E8DC9238}"/>
                    </a:ext>
                  </a:extLst>
                </p:cNvPr>
                <p:cNvPicPr/>
                <p:nvPr/>
              </p:nvPicPr>
              <p:blipFill>
                <a:blip r:embed="rId163"/>
                <a:stretch>
                  <a:fillRect/>
                </a:stretch>
              </p:blipFill>
              <p:spPr>
                <a:xfrm>
                  <a:off x="4278078" y="649693"/>
                  <a:ext cx="1108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33" name="Ink 32">
                  <a:extLst>
                    <a:ext uri="{FF2B5EF4-FFF2-40B4-BE49-F238E27FC236}">
                      <a16:creationId xmlns:a16="http://schemas.microsoft.com/office/drawing/2014/main" id="{44EFCB28-8009-6FEB-6501-A7C9AFA53362}"/>
                    </a:ext>
                  </a:extLst>
                </p14:cNvPr>
                <p14:cNvContentPartPr/>
                <p14:nvPr/>
              </p14:nvContentPartPr>
              <p14:xfrm>
                <a:off x="4568958" y="480493"/>
                <a:ext cx="100440" cy="310680"/>
              </p14:xfrm>
            </p:contentPart>
          </mc:Choice>
          <mc:Fallback>
            <p:pic>
              <p:nvPicPr>
                <p:cNvPr id="33" name="Ink 32">
                  <a:extLst>
                    <a:ext uri="{FF2B5EF4-FFF2-40B4-BE49-F238E27FC236}">
                      <a16:creationId xmlns:a16="http://schemas.microsoft.com/office/drawing/2014/main" id="{44EFCB28-8009-6FEB-6501-A7C9AFA53362}"/>
                    </a:ext>
                  </a:extLst>
                </p:cNvPr>
                <p:cNvPicPr/>
                <p:nvPr/>
              </p:nvPicPr>
              <p:blipFill>
                <a:blip r:embed="rId165"/>
                <a:stretch>
                  <a:fillRect/>
                </a:stretch>
              </p:blipFill>
              <p:spPr>
                <a:xfrm>
                  <a:off x="4559958" y="471853"/>
                  <a:ext cx="118080" cy="3283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34" name="Ink 33">
                  <a:extLst>
                    <a:ext uri="{FF2B5EF4-FFF2-40B4-BE49-F238E27FC236}">
                      <a16:creationId xmlns:a16="http://schemas.microsoft.com/office/drawing/2014/main" id="{72EC6F4E-0B72-7172-D617-62A9938270B6}"/>
                    </a:ext>
                  </a:extLst>
                </p14:cNvPr>
                <p14:cNvContentPartPr/>
                <p14:nvPr/>
              </p14:nvContentPartPr>
              <p14:xfrm>
                <a:off x="4745358" y="560053"/>
                <a:ext cx="50760" cy="156240"/>
              </p14:xfrm>
            </p:contentPart>
          </mc:Choice>
          <mc:Fallback>
            <p:pic>
              <p:nvPicPr>
                <p:cNvPr id="34" name="Ink 33">
                  <a:extLst>
                    <a:ext uri="{FF2B5EF4-FFF2-40B4-BE49-F238E27FC236}">
                      <a16:creationId xmlns:a16="http://schemas.microsoft.com/office/drawing/2014/main" id="{72EC6F4E-0B72-7172-D617-62A9938270B6}"/>
                    </a:ext>
                  </a:extLst>
                </p:cNvPr>
                <p:cNvPicPr/>
                <p:nvPr/>
              </p:nvPicPr>
              <p:blipFill>
                <a:blip r:embed="rId167"/>
                <a:stretch>
                  <a:fillRect/>
                </a:stretch>
              </p:blipFill>
              <p:spPr>
                <a:xfrm>
                  <a:off x="4736358" y="551413"/>
                  <a:ext cx="6840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35" name="Ink 34">
                  <a:extLst>
                    <a:ext uri="{FF2B5EF4-FFF2-40B4-BE49-F238E27FC236}">
                      <a16:creationId xmlns:a16="http://schemas.microsoft.com/office/drawing/2014/main" id="{DDA14974-8D03-991D-6515-ED434227328A}"/>
                    </a:ext>
                  </a:extLst>
                </p14:cNvPr>
                <p14:cNvContentPartPr/>
                <p14:nvPr/>
              </p14:nvContentPartPr>
              <p14:xfrm>
                <a:off x="4698558" y="536293"/>
                <a:ext cx="174960" cy="77040"/>
              </p14:xfrm>
            </p:contentPart>
          </mc:Choice>
          <mc:Fallback>
            <p:pic>
              <p:nvPicPr>
                <p:cNvPr id="35" name="Ink 34">
                  <a:extLst>
                    <a:ext uri="{FF2B5EF4-FFF2-40B4-BE49-F238E27FC236}">
                      <a16:creationId xmlns:a16="http://schemas.microsoft.com/office/drawing/2014/main" id="{DDA14974-8D03-991D-6515-ED434227328A}"/>
                    </a:ext>
                  </a:extLst>
                </p:cNvPr>
                <p:cNvPicPr/>
                <p:nvPr/>
              </p:nvPicPr>
              <p:blipFill>
                <a:blip r:embed="rId169"/>
                <a:stretch>
                  <a:fillRect/>
                </a:stretch>
              </p:blipFill>
              <p:spPr>
                <a:xfrm>
                  <a:off x="4689918" y="527653"/>
                  <a:ext cx="1926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36" name="Ink 35">
                  <a:extLst>
                    <a:ext uri="{FF2B5EF4-FFF2-40B4-BE49-F238E27FC236}">
                      <a16:creationId xmlns:a16="http://schemas.microsoft.com/office/drawing/2014/main" id="{D3667A94-A672-4AAB-4D4A-0D46A38B5DCA}"/>
                    </a:ext>
                  </a:extLst>
                </p14:cNvPr>
                <p14:cNvContentPartPr/>
                <p14:nvPr/>
              </p14:nvContentPartPr>
              <p14:xfrm>
                <a:off x="4728438" y="638533"/>
                <a:ext cx="79560" cy="23400"/>
              </p14:xfrm>
            </p:contentPart>
          </mc:Choice>
          <mc:Fallback>
            <p:pic>
              <p:nvPicPr>
                <p:cNvPr id="36" name="Ink 35">
                  <a:extLst>
                    <a:ext uri="{FF2B5EF4-FFF2-40B4-BE49-F238E27FC236}">
                      <a16:creationId xmlns:a16="http://schemas.microsoft.com/office/drawing/2014/main" id="{D3667A94-A672-4AAB-4D4A-0D46A38B5DCA}"/>
                    </a:ext>
                  </a:extLst>
                </p:cNvPr>
                <p:cNvPicPr/>
                <p:nvPr/>
              </p:nvPicPr>
              <p:blipFill>
                <a:blip r:embed="rId171"/>
                <a:stretch>
                  <a:fillRect/>
                </a:stretch>
              </p:blipFill>
              <p:spPr>
                <a:xfrm>
                  <a:off x="4719798" y="629893"/>
                  <a:ext cx="972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37" name="Ink 36">
                  <a:extLst>
                    <a:ext uri="{FF2B5EF4-FFF2-40B4-BE49-F238E27FC236}">
                      <a16:creationId xmlns:a16="http://schemas.microsoft.com/office/drawing/2014/main" id="{DCC5586E-EE9E-EAA8-0C22-9E063960A819}"/>
                    </a:ext>
                  </a:extLst>
                </p14:cNvPr>
                <p14:cNvContentPartPr/>
                <p14:nvPr/>
              </p14:nvContentPartPr>
              <p14:xfrm>
                <a:off x="4699638" y="710533"/>
                <a:ext cx="141480" cy="38520"/>
              </p14:xfrm>
            </p:contentPart>
          </mc:Choice>
          <mc:Fallback>
            <p:pic>
              <p:nvPicPr>
                <p:cNvPr id="37" name="Ink 36">
                  <a:extLst>
                    <a:ext uri="{FF2B5EF4-FFF2-40B4-BE49-F238E27FC236}">
                      <a16:creationId xmlns:a16="http://schemas.microsoft.com/office/drawing/2014/main" id="{DCC5586E-EE9E-EAA8-0C22-9E063960A819}"/>
                    </a:ext>
                  </a:extLst>
                </p:cNvPr>
                <p:cNvPicPr/>
                <p:nvPr/>
              </p:nvPicPr>
              <p:blipFill>
                <a:blip r:embed="rId173"/>
                <a:stretch>
                  <a:fillRect/>
                </a:stretch>
              </p:blipFill>
              <p:spPr>
                <a:xfrm>
                  <a:off x="4690998" y="701533"/>
                  <a:ext cx="1591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38" name="Ink 37">
                  <a:extLst>
                    <a:ext uri="{FF2B5EF4-FFF2-40B4-BE49-F238E27FC236}">
                      <a16:creationId xmlns:a16="http://schemas.microsoft.com/office/drawing/2014/main" id="{C9472BDF-B326-0A35-981E-D49189FC5E86}"/>
                    </a:ext>
                  </a:extLst>
                </p14:cNvPr>
                <p14:cNvContentPartPr/>
                <p14:nvPr/>
              </p14:nvContentPartPr>
              <p14:xfrm>
                <a:off x="4975038" y="551413"/>
                <a:ext cx="55080" cy="148680"/>
              </p14:xfrm>
            </p:contentPart>
          </mc:Choice>
          <mc:Fallback>
            <p:pic>
              <p:nvPicPr>
                <p:cNvPr id="38" name="Ink 37">
                  <a:extLst>
                    <a:ext uri="{FF2B5EF4-FFF2-40B4-BE49-F238E27FC236}">
                      <a16:creationId xmlns:a16="http://schemas.microsoft.com/office/drawing/2014/main" id="{C9472BDF-B326-0A35-981E-D49189FC5E86}"/>
                    </a:ext>
                  </a:extLst>
                </p:cNvPr>
                <p:cNvPicPr/>
                <p:nvPr/>
              </p:nvPicPr>
              <p:blipFill>
                <a:blip r:embed="rId175"/>
                <a:stretch>
                  <a:fillRect/>
                </a:stretch>
              </p:blipFill>
              <p:spPr>
                <a:xfrm>
                  <a:off x="4966038" y="542413"/>
                  <a:ext cx="727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39" name="Ink 38">
                  <a:extLst>
                    <a:ext uri="{FF2B5EF4-FFF2-40B4-BE49-F238E27FC236}">
                      <a16:creationId xmlns:a16="http://schemas.microsoft.com/office/drawing/2014/main" id="{9B749717-EE5A-287A-4110-974CAE31C0E0}"/>
                    </a:ext>
                  </a:extLst>
                </p14:cNvPr>
                <p14:cNvContentPartPr/>
                <p14:nvPr/>
              </p14:nvContentPartPr>
              <p14:xfrm>
                <a:off x="4895478" y="596413"/>
                <a:ext cx="162000" cy="80280"/>
              </p14:xfrm>
            </p:contentPart>
          </mc:Choice>
          <mc:Fallback>
            <p:pic>
              <p:nvPicPr>
                <p:cNvPr id="39" name="Ink 38">
                  <a:extLst>
                    <a:ext uri="{FF2B5EF4-FFF2-40B4-BE49-F238E27FC236}">
                      <a16:creationId xmlns:a16="http://schemas.microsoft.com/office/drawing/2014/main" id="{9B749717-EE5A-287A-4110-974CAE31C0E0}"/>
                    </a:ext>
                  </a:extLst>
                </p:cNvPr>
                <p:cNvPicPr/>
                <p:nvPr/>
              </p:nvPicPr>
              <p:blipFill>
                <a:blip r:embed="rId177"/>
                <a:stretch>
                  <a:fillRect/>
                </a:stretch>
              </p:blipFill>
              <p:spPr>
                <a:xfrm>
                  <a:off x="4886838" y="587413"/>
                  <a:ext cx="17964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40" name="Ink 39">
                  <a:extLst>
                    <a:ext uri="{FF2B5EF4-FFF2-40B4-BE49-F238E27FC236}">
                      <a16:creationId xmlns:a16="http://schemas.microsoft.com/office/drawing/2014/main" id="{B7AE2630-F461-5598-45CD-6BA00F3F4DDE}"/>
                    </a:ext>
                  </a:extLst>
                </p14:cNvPr>
                <p14:cNvContentPartPr/>
                <p14:nvPr/>
              </p14:nvContentPartPr>
              <p14:xfrm>
                <a:off x="4989798" y="748333"/>
                <a:ext cx="88200" cy="48960"/>
              </p14:xfrm>
            </p:contentPart>
          </mc:Choice>
          <mc:Fallback>
            <p:pic>
              <p:nvPicPr>
                <p:cNvPr id="40" name="Ink 39">
                  <a:extLst>
                    <a:ext uri="{FF2B5EF4-FFF2-40B4-BE49-F238E27FC236}">
                      <a16:creationId xmlns:a16="http://schemas.microsoft.com/office/drawing/2014/main" id="{B7AE2630-F461-5598-45CD-6BA00F3F4DDE}"/>
                    </a:ext>
                  </a:extLst>
                </p:cNvPr>
                <p:cNvPicPr/>
                <p:nvPr/>
              </p:nvPicPr>
              <p:blipFill>
                <a:blip r:embed="rId179"/>
                <a:stretch>
                  <a:fillRect/>
                </a:stretch>
              </p:blipFill>
              <p:spPr>
                <a:xfrm>
                  <a:off x="4981158" y="739693"/>
                  <a:ext cx="10584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41" name="Ink 40">
                  <a:extLst>
                    <a:ext uri="{FF2B5EF4-FFF2-40B4-BE49-F238E27FC236}">
                      <a16:creationId xmlns:a16="http://schemas.microsoft.com/office/drawing/2014/main" id="{E7F1EADC-B960-0C20-7994-04E7E877616D}"/>
                    </a:ext>
                  </a:extLst>
                </p14:cNvPr>
                <p14:cNvContentPartPr/>
                <p14:nvPr/>
              </p14:nvContentPartPr>
              <p14:xfrm>
                <a:off x="4987278" y="824653"/>
                <a:ext cx="77760" cy="38520"/>
              </p14:xfrm>
            </p:contentPart>
          </mc:Choice>
          <mc:Fallback>
            <p:pic>
              <p:nvPicPr>
                <p:cNvPr id="41" name="Ink 40">
                  <a:extLst>
                    <a:ext uri="{FF2B5EF4-FFF2-40B4-BE49-F238E27FC236}">
                      <a16:creationId xmlns:a16="http://schemas.microsoft.com/office/drawing/2014/main" id="{E7F1EADC-B960-0C20-7994-04E7E877616D}"/>
                    </a:ext>
                  </a:extLst>
                </p:cNvPr>
                <p:cNvPicPr/>
                <p:nvPr/>
              </p:nvPicPr>
              <p:blipFill>
                <a:blip r:embed="rId181"/>
                <a:stretch>
                  <a:fillRect/>
                </a:stretch>
              </p:blipFill>
              <p:spPr>
                <a:xfrm>
                  <a:off x="4978638" y="815653"/>
                  <a:ext cx="9540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42" name="Ink 41">
                  <a:extLst>
                    <a:ext uri="{FF2B5EF4-FFF2-40B4-BE49-F238E27FC236}">
                      <a16:creationId xmlns:a16="http://schemas.microsoft.com/office/drawing/2014/main" id="{79CC5D51-60FD-A16A-3758-E0A6981EAAA1}"/>
                    </a:ext>
                  </a:extLst>
                </p14:cNvPr>
                <p14:cNvContentPartPr/>
                <p14:nvPr/>
              </p14:nvContentPartPr>
              <p14:xfrm>
                <a:off x="5150718" y="476533"/>
                <a:ext cx="128880" cy="395280"/>
              </p14:xfrm>
            </p:contentPart>
          </mc:Choice>
          <mc:Fallback>
            <p:pic>
              <p:nvPicPr>
                <p:cNvPr id="42" name="Ink 41">
                  <a:extLst>
                    <a:ext uri="{FF2B5EF4-FFF2-40B4-BE49-F238E27FC236}">
                      <a16:creationId xmlns:a16="http://schemas.microsoft.com/office/drawing/2014/main" id="{79CC5D51-60FD-A16A-3758-E0A6981EAAA1}"/>
                    </a:ext>
                  </a:extLst>
                </p:cNvPr>
                <p:cNvPicPr/>
                <p:nvPr/>
              </p:nvPicPr>
              <p:blipFill>
                <a:blip r:embed="rId183"/>
                <a:stretch>
                  <a:fillRect/>
                </a:stretch>
              </p:blipFill>
              <p:spPr>
                <a:xfrm>
                  <a:off x="5142078" y="467533"/>
                  <a:ext cx="146520" cy="41292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46" name="Ink 45">
                  <a:extLst>
                    <a:ext uri="{FF2B5EF4-FFF2-40B4-BE49-F238E27FC236}">
                      <a16:creationId xmlns:a16="http://schemas.microsoft.com/office/drawing/2014/main" id="{869D15D8-FE82-F3FD-D0B4-8CAD9FCA3F52}"/>
                    </a:ext>
                  </a:extLst>
                </p14:cNvPr>
                <p14:cNvContentPartPr/>
                <p14:nvPr/>
              </p14:nvContentPartPr>
              <p14:xfrm>
                <a:off x="4998438" y="812053"/>
                <a:ext cx="10440" cy="10440"/>
              </p14:xfrm>
            </p:contentPart>
          </mc:Choice>
          <mc:Fallback>
            <p:pic>
              <p:nvPicPr>
                <p:cNvPr id="46" name="Ink 45">
                  <a:extLst>
                    <a:ext uri="{FF2B5EF4-FFF2-40B4-BE49-F238E27FC236}">
                      <a16:creationId xmlns:a16="http://schemas.microsoft.com/office/drawing/2014/main" id="{869D15D8-FE82-F3FD-D0B4-8CAD9FCA3F52}"/>
                    </a:ext>
                  </a:extLst>
                </p:cNvPr>
                <p:cNvPicPr/>
                <p:nvPr/>
              </p:nvPicPr>
              <p:blipFill>
                <a:blip r:embed="rId185"/>
                <a:stretch>
                  <a:fillRect/>
                </a:stretch>
              </p:blipFill>
              <p:spPr>
                <a:xfrm>
                  <a:off x="4989798" y="803413"/>
                  <a:ext cx="2808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6984" name="Ink 126983">
                  <a:extLst>
                    <a:ext uri="{FF2B5EF4-FFF2-40B4-BE49-F238E27FC236}">
                      <a16:creationId xmlns:a16="http://schemas.microsoft.com/office/drawing/2014/main" id="{43FAC608-2FEF-3A1F-07F8-C4AB2DB8C89E}"/>
                    </a:ext>
                  </a:extLst>
                </p14:cNvPr>
                <p14:cNvContentPartPr/>
                <p14:nvPr/>
              </p14:nvContentPartPr>
              <p14:xfrm>
                <a:off x="5184558" y="908173"/>
                <a:ext cx="2880" cy="7920"/>
              </p14:xfrm>
            </p:contentPart>
          </mc:Choice>
          <mc:Fallback>
            <p:pic>
              <p:nvPicPr>
                <p:cNvPr id="126984" name="Ink 126983">
                  <a:extLst>
                    <a:ext uri="{FF2B5EF4-FFF2-40B4-BE49-F238E27FC236}">
                      <a16:creationId xmlns:a16="http://schemas.microsoft.com/office/drawing/2014/main" id="{43FAC608-2FEF-3A1F-07F8-C4AB2DB8C89E}"/>
                    </a:ext>
                  </a:extLst>
                </p:cNvPr>
                <p:cNvPicPr/>
                <p:nvPr/>
              </p:nvPicPr>
              <p:blipFill>
                <a:blip r:embed="rId187"/>
                <a:stretch>
                  <a:fillRect/>
                </a:stretch>
              </p:blipFill>
              <p:spPr>
                <a:xfrm>
                  <a:off x="5175558" y="899173"/>
                  <a:ext cx="2052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6986" name="Ink 126985">
                  <a:extLst>
                    <a:ext uri="{FF2B5EF4-FFF2-40B4-BE49-F238E27FC236}">
                      <a16:creationId xmlns:a16="http://schemas.microsoft.com/office/drawing/2014/main" id="{D18A6CAA-C6C1-8AF1-F7F6-56A51CD9BC68}"/>
                    </a:ext>
                  </a:extLst>
                </p14:cNvPr>
                <p14:cNvContentPartPr/>
                <p14:nvPr/>
              </p14:nvContentPartPr>
              <p14:xfrm>
                <a:off x="6330798" y="1039573"/>
                <a:ext cx="65160" cy="36360"/>
              </p14:xfrm>
            </p:contentPart>
          </mc:Choice>
          <mc:Fallback>
            <p:pic>
              <p:nvPicPr>
                <p:cNvPr id="126986" name="Ink 126985">
                  <a:extLst>
                    <a:ext uri="{FF2B5EF4-FFF2-40B4-BE49-F238E27FC236}">
                      <a16:creationId xmlns:a16="http://schemas.microsoft.com/office/drawing/2014/main" id="{D18A6CAA-C6C1-8AF1-F7F6-56A51CD9BC68}"/>
                    </a:ext>
                  </a:extLst>
                </p:cNvPr>
                <p:cNvPicPr/>
                <p:nvPr/>
              </p:nvPicPr>
              <p:blipFill>
                <a:blip r:embed="rId189"/>
                <a:stretch>
                  <a:fillRect/>
                </a:stretch>
              </p:blipFill>
              <p:spPr>
                <a:xfrm>
                  <a:off x="6322158" y="1030933"/>
                  <a:ext cx="828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6988" name="Ink 126987">
                  <a:extLst>
                    <a:ext uri="{FF2B5EF4-FFF2-40B4-BE49-F238E27FC236}">
                      <a16:creationId xmlns:a16="http://schemas.microsoft.com/office/drawing/2014/main" id="{A23F0C43-B035-57E1-88B5-FACF27E9B033}"/>
                    </a:ext>
                  </a:extLst>
                </p14:cNvPr>
                <p14:cNvContentPartPr/>
                <p14:nvPr/>
              </p14:nvContentPartPr>
              <p14:xfrm>
                <a:off x="6585318" y="776413"/>
                <a:ext cx="10800" cy="1080"/>
              </p14:xfrm>
            </p:contentPart>
          </mc:Choice>
          <mc:Fallback>
            <p:pic>
              <p:nvPicPr>
                <p:cNvPr id="126988" name="Ink 126987">
                  <a:extLst>
                    <a:ext uri="{FF2B5EF4-FFF2-40B4-BE49-F238E27FC236}">
                      <a16:creationId xmlns:a16="http://schemas.microsoft.com/office/drawing/2014/main" id="{A23F0C43-B035-57E1-88B5-FACF27E9B033}"/>
                    </a:ext>
                  </a:extLst>
                </p:cNvPr>
                <p:cNvPicPr/>
                <p:nvPr/>
              </p:nvPicPr>
              <p:blipFill>
                <a:blip r:embed="rId191"/>
                <a:stretch>
                  <a:fillRect/>
                </a:stretch>
              </p:blipFill>
              <p:spPr>
                <a:xfrm>
                  <a:off x="6576318" y="767773"/>
                  <a:ext cx="2844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7031" name="Ink 127030">
                  <a:extLst>
                    <a:ext uri="{FF2B5EF4-FFF2-40B4-BE49-F238E27FC236}">
                      <a16:creationId xmlns:a16="http://schemas.microsoft.com/office/drawing/2014/main" id="{6AD45F11-282E-A92F-46FD-593955612473}"/>
                    </a:ext>
                  </a:extLst>
                </p14:cNvPr>
                <p14:cNvContentPartPr/>
                <p14:nvPr/>
              </p14:nvContentPartPr>
              <p14:xfrm>
                <a:off x="4263678" y="1701973"/>
                <a:ext cx="183960" cy="77040"/>
              </p14:xfrm>
            </p:contentPart>
          </mc:Choice>
          <mc:Fallback>
            <p:pic>
              <p:nvPicPr>
                <p:cNvPr id="127031" name="Ink 127030">
                  <a:extLst>
                    <a:ext uri="{FF2B5EF4-FFF2-40B4-BE49-F238E27FC236}">
                      <a16:creationId xmlns:a16="http://schemas.microsoft.com/office/drawing/2014/main" id="{6AD45F11-282E-A92F-46FD-593955612473}"/>
                    </a:ext>
                  </a:extLst>
                </p:cNvPr>
                <p:cNvPicPr/>
                <p:nvPr/>
              </p:nvPicPr>
              <p:blipFill>
                <a:blip r:embed="rId193"/>
                <a:stretch>
                  <a:fillRect/>
                </a:stretch>
              </p:blipFill>
              <p:spPr>
                <a:xfrm>
                  <a:off x="4254678" y="1693333"/>
                  <a:ext cx="2016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7032" name="Ink 127031">
                  <a:extLst>
                    <a:ext uri="{FF2B5EF4-FFF2-40B4-BE49-F238E27FC236}">
                      <a16:creationId xmlns:a16="http://schemas.microsoft.com/office/drawing/2014/main" id="{FEE60175-07A2-CC22-C02B-7BDA67EC814D}"/>
                    </a:ext>
                  </a:extLst>
                </p14:cNvPr>
                <p14:cNvContentPartPr/>
                <p14:nvPr/>
              </p14:nvContentPartPr>
              <p14:xfrm>
                <a:off x="4323798" y="1619893"/>
                <a:ext cx="106920" cy="202680"/>
              </p14:xfrm>
            </p:contentPart>
          </mc:Choice>
          <mc:Fallback>
            <p:pic>
              <p:nvPicPr>
                <p:cNvPr id="127032" name="Ink 127031">
                  <a:extLst>
                    <a:ext uri="{FF2B5EF4-FFF2-40B4-BE49-F238E27FC236}">
                      <a16:creationId xmlns:a16="http://schemas.microsoft.com/office/drawing/2014/main" id="{FEE60175-07A2-CC22-C02B-7BDA67EC814D}"/>
                    </a:ext>
                  </a:extLst>
                </p:cNvPr>
                <p:cNvPicPr/>
                <p:nvPr/>
              </p:nvPicPr>
              <p:blipFill>
                <a:blip r:embed="rId195"/>
                <a:stretch>
                  <a:fillRect/>
                </a:stretch>
              </p:blipFill>
              <p:spPr>
                <a:xfrm>
                  <a:off x="4315158" y="1611253"/>
                  <a:ext cx="12456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7033" name="Ink 127032">
                  <a:extLst>
                    <a:ext uri="{FF2B5EF4-FFF2-40B4-BE49-F238E27FC236}">
                      <a16:creationId xmlns:a16="http://schemas.microsoft.com/office/drawing/2014/main" id="{93B4E9BA-CB7C-DC8E-4254-D0268D3BF4BC}"/>
                    </a:ext>
                  </a:extLst>
                </p14:cNvPr>
                <p14:cNvContentPartPr/>
                <p14:nvPr/>
              </p14:nvContentPartPr>
              <p14:xfrm>
                <a:off x="4576878" y="1543213"/>
                <a:ext cx="50760" cy="156600"/>
              </p14:xfrm>
            </p:contentPart>
          </mc:Choice>
          <mc:Fallback>
            <p:pic>
              <p:nvPicPr>
                <p:cNvPr id="127033" name="Ink 127032">
                  <a:extLst>
                    <a:ext uri="{FF2B5EF4-FFF2-40B4-BE49-F238E27FC236}">
                      <a16:creationId xmlns:a16="http://schemas.microsoft.com/office/drawing/2014/main" id="{93B4E9BA-CB7C-DC8E-4254-D0268D3BF4BC}"/>
                    </a:ext>
                  </a:extLst>
                </p:cNvPr>
                <p:cNvPicPr/>
                <p:nvPr/>
              </p:nvPicPr>
              <p:blipFill>
                <a:blip r:embed="rId197"/>
                <a:stretch>
                  <a:fillRect/>
                </a:stretch>
              </p:blipFill>
              <p:spPr>
                <a:xfrm>
                  <a:off x="4568238" y="1534213"/>
                  <a:ext cx="6840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7034" name="Ink 127033">
                  <a:extLst>
                    <a:ext uri="{FF2B5EF4-FFF2-40B4-BE49-F238E27FC236}">
                      <a16:creationId xmlns:a16="http://schemas.microsoft.com/office/drawing/2014/main" id="{742DCBB3-6BF9-FCD2-4966-E426D48BF050}"/>
                    </a:ext>
                  </a:extLst>
                </p14:cNvPr>
                <p14:cNvContentPartPr/>
                <p14:nvPr/>
              </p14:nvContentPartPr>
              <p14:xfrm>
                <a:off x="4540878" y="1440973"/>
                <a:ext cx="190440" cy="126720"/>
              </p14:xfrm>
            </p:contentPart>
          </mc:Choice>
          <mc:Fallback>
            <p:pic>
              <p:nvPicPr>
                <p:cNvPr id="127034" name="Ink 127033">
                  <a:extLst>
                    <a:ext uri="{FF2B5EF4-FFF2-40B4-BE49-F238E27FC236}">
                      <a16:creationId xmlns:a16="http://schemas.microsoft.com/office/drawing/2014/main" id="{742DCBB3-6BF9-FCD2-4966-E426D48BF050}"/>
                    </a:ext>
                  </a:extLst>
                </p:cNvPr>
                <p:cNvPicPr/>
                <p:nvPr/>
              </p:nvPicPr>
              <p:blipFill>
                <a:blip r:embed="rId199"/>
                <a:stretch>
                  <a:fillRect/>
                </a:stretch>
              </p:blipFill>
              <p:spPr>
                <a:xfrm>
                  <a:off x="4531878" y="1431973"/>
                  <a:ext cx="20808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7035" name="Ink 127034">
                  <a:extLst>
                    <a:ext uri="{FF2B5EF4-FFF2-40B4-BE49-F238E27FC236}">
                      <a16:creationId xmlns:a16="http://schemas.microsoft.com/office/drawing/2014/main" id="{0E98EB0D-A30D-A4AA-1D38-5FF67098B653}"/>
                    </a:ext>
                  </a:extLst>
                </p14:cNvPr>
                <p14:cNvContentPartPr/>
                <p14:nvPr/>
              </p14:nvContentPartPr>
              <p14:xfrm>
                <a:off x="4597398" y="1565533"/>
                <a:ext cx="118080" cy="62280"/>
              </p14:xfrm>
            </p:contentPart>
          </mc:Choice>
          <mc:Fallback>
            <p:pic>
              <p:nvPicPr>
                <p:cNvPr id="127035" name="Ink 127034">
                  <a:extLst>
                    <a:ext uri="{FF2B5EF4-FFF2-40B4-BE49-F238E27FC236}">
                      <a16:creationId xmlns:a16="http://schemas.microsoft.com/office/drawing/2014/main" id="{0E98EB0D-A30D-A4AA-1D38-5FF67098B653}"/>
                    </a:ext>
                  </a:extLst>
                </p:cNvPr>
                <p:cNvPicPr/>
                <p:nvPr/>
              </p:nvPicPr>
              <p:blipFill>
                <a:blip r:embed="rId201"/>
                <a:stretch>
                  <a:fillRect/>
                </a:stretch>
              </p:blipFill>
              <p:spPr>
                <a:xfrm>
                  <a:off x="4588758" y="1556533"/>
                  <a:ext cx="13572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7036" name="Ink 127035">
                  <a:extLst>
                    <a:ext uri="{FF2B5EF4-FFF2-40B4-BE49-F238E27FC236}">
                      <a16:creationId xmlns:a16="http://schemas.microsoft.com/office/drawing/2014/main" id="{F9ADA15B-F92D-6B14-B5DE-73323BBC21C8}"/>
                    </a:ext>
                  </a:extLst>
                </p14:cNvPr>
                <p14:cNvContentPartPr/>
                <p14:nvPr/>
              </p14:nvContentPartPr>
              <p14:xfrm>
                <a:off x="4625478" y="1688293"/>
                <a:ext cx="150120" cy="48240"/>
              </p14:xfrm>
            </p:contentPart>
          </mc:Choice>
          <mc:Fallback>
            <p:pic>
              <p:nvPicPr>
                <p:cNvPr id="127036" name="Ink 127035">
                  <a:extLst>
                    <a:ext uri="{FF2B5EF4-FFF2-40B4-BE49-F238E27FC236}">
                      <a16:creationId xmlns:a16="http://schemas.microsoft.com/office/drawing/2014/main" id="{F9ADA15B-F92D-6B14-B5DE-73323BBC21C8}"/>
                    </a:ext>
                  </a:extLst>
                </p:cNvPr>
                <p:cNvPicPr/>
                <p:nvPr/>
              </p:nvPicPr>
              <p:blipFill>
                <a:blip r:embed="rId203"/>
                <a:stretch>
                  <a:fillRect/>
                </a:stretch>
              </p:blipFill>
              <p:spPr>
                <a:xfrm>
                  <a:off x="4616838" y="1679653"/>
                  <a:ext cx="16776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7041" name="Ink 127040">
                  <a:extLst>
                    <a:ext uri="{FF2B5EF4-FFF2-40B4-BE49-F238E27FC236}">
                      <a16:creationId xmlns:a16="http://schemas.microsoft.com/office/drawing/2014/main" id="{147A8258-4E93-CE34-3DB8-C3F44ADC0259}"/>
                    </a:ext>
                  </a:extLst>
                </p14:cNvPr>
                <p14:cNvContentPartPr/>
                <p14:nvPr/>
              </p14:nvContentPartPr>
              <p14:xfrm>
                <a:off x="5528358" y="1615213"/>
                <a:ext cx="214920" cy="217440"/>
              </p14:xfrm>
            </p:contentPart>
          </mc:Choice>
          <mc:Fallback>
            <p:pic>
              <p:nvPicPr>
                <p:cNvPr id="127041" name="Ink 127040">
                  <a:extLst>
                    <a:ext uri="{FF2B5EF4-FFF2-40B4-BE49-F238E27FC236}">
                      <a16:creationId xmlns:a16="http://schemas.microsoft.com/office/drawing/2014/main" id="{147A8258-4E93-CE34-3DB8-C3F44ADC0259}"/>
                    </a:ext>
                  </a:extLst>
                </p:cNvPr>
                <p:cNvPicPr/>
                <p:nvPr/>
              </p:nvPicPr>
              <p:blipFill>
                <a:blip r:embed="rId205"/>
                <a:stretch>
                  <a:fillRect/>
                </a:stretch>
              </p:blipFill>
              <p:spPr>
                <a:xfrm>
                  <a:off x="5519358" y="1606213"/>
                  <a:ext cx="23256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27042" name="Ink 127041">
                  <a:extLst>
                    <a:ext uri="{FF2B5EF4-FFF2-40B4-BE49-F238E27FC236}">
                      <a16:creationId xmlns:a16="http://schemas.microsoft.com/office/drawing/2014/main" id="{0D6FBEF9-5B46-00D0-BDF5-6953414C5C9D}"/>
                    </a:ext>
                  </a:extLst>
                </p14:cNvPr>
                <p14:cNvContentPartPr/>
                <p14:nvPr/>
              </p14:nvContentPartPr>
              <p14:xfrm>
                <a:off x="5768478" y="1622413"/>
                <a:ext cx="104760" cy="94680"/>
              </p14:xfrm>
            </p:contentPart>
          </mc:Choice>
          <mc:Fallback>
            <p:pic>
              <p:nvPicPr>
                <p:cNvPr id="127042" name="Ink 127041">
                  <a:extLst>
                    <a:ext uri="{FF2B5EF4-FFF2-40B4-BE49-F238E27FC236}">
                      <a16:creationId xmlns:a16="http://schemas.microsoft.com/office/drawing/2014/main" id="{0D6FBEF9-5B46-00D0-BDF5-6953414C5C9D}"/>
                    </a:ext>
                  </a:extLst>
                </p:cNvPr>
                <p:cNvPicPr/>
                <p:nvPr/>
              </p:nvPicPr>
              <p:blipFill>
                <a:blip r:embed="rId207"/>
                <a:stretch>
                  <a:fillRect/>
                </a:stretch>
              </p:blipFill>
              <p:spPr>
                <a:xfrm>
                  <a:off x="5759838" y="1613413"/>
                  <a:ext cx="12240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27043" name="Ink 127042">
                  <a:extLst>
                    <a:ext uri="{FF2B5EF4-FFF2-40B4-BE49-F238E27FC236}">
                      <a16:creationId xmlns:a16="http://schemas.microsoft.com/office/drawing/2014/main" id="{409EDE99-9002-25BD-F11F-5A6DB2AC26F1}"/>
                    </a:ext>
                  </a:extLst>
                </p14:cNvPr>
                <p14:cNvContentPartPr/>
                <p14:nvPr/>
              </p14:nvContentPartPr>
              <p14:xfrm>
                <a:off x="5875038" y="1539253"/>
                <a:ext cx="90720" cy="102960"/>
              </p14:xfrm>
            </p:contentPart>
          </mc:Choice>
          <mc:Fallback>
            <p:pic>
              <p:nvPicPr>
                <p:cNvPr id="127043" name="Ink 127042">
                  <a:extLst>
                    <a:ext uri="{FF2B5EF4-FFF2-40B4-BE49-F238E27FC236}">
                      <a16:creationId xmlns:a16="http://schemas.microsoft.com/office/drawing/2014/main" id="{409EDE99-9002-25BD-F11F-5A6DB2AC26F1}"/>
                    </a:ext>
                  </a:extLst>
                </p:cNvPr>
                <p:cNvPicPr/>
                <p:nvPr/>
              </p:nvPicPr>
              <p:blipFill>
                <a:blip r:embed="rId209"/>
                <a:stretch>
                  <a:fillRect/>
                </a:stretch>
              </p:blipFill>
              <p:spPr>
                <a:xfrm>
                  <a:off x="5866038" y="1530613"/>
                  <a:ext cx="10836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27044" name="Ink 127043">
                  <a:extLst>
                    <a:ext uri="{FF2B5EF4-FFF2-40B4-BE49-F238E27FC236}">
                      <a16:creationId xmlns:a16="http://schemas.microsoft.com/office/drawing/2014/main" id="{DA8CA29C-1DCE-79EE-9CBB-34DD7167FFC6}"/>
                    </a:ext>
                  </a:extLst>
                </p14:cNvPr>
                <p14:cNvContentPartPr/>
                <p14:nvPr/>
              </p14:nvContentPartPr>
              <p14:xfrm>
                <a:off x="6001038" y="1449613"/>
                <a:ext cx="60840" cy="99720"/>
              </p14:xfrm>
            </p:contentPart>
          </mc:Choice>
          <mc:Fallback>
            <p:pic>
              <p:nvPicPr>
                <p:cNvPr id="127044" name="Ink 127043">
                  <a:extLst>
                    <a:ext uri="{FF2B5EF4-FFF2-40B4-BE49-F238E27FC236}">
                      <a16:creationId xmlns:a16="http://schemas.microsoft.com/office/drawing/2014/main" id="{DA8CA29C-1DCE-79EE-9CBB-34DD7167FFC6}"/>
                    </a:ext>
                  </a:extLst>
                </p:cNvPr>
                <p:cNvPicPr/>
                <p:nvPr/>
              </p:nvPicPr>
              <p:blipFill>
                <a:blip r:embed="rId211"/>
                <a:stretch>
                  <a:fillRect/>
                </a:stretch>
              </p:blipFill>
              <p:spPr>
                <a:xfrm>
                  <a:off x="5992038" y="1440613"/>
                  <a:ext cx="7848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27045" name="Ink 127044">
                  <a:extLst>
                    <a:ext uri="{FF2B5EF4-FFF2-40B4-BE49-F238E27FC236}">
                      <a16:creationId xmlns:a16="http://schemas.microsoft.com/office/drawing/2014/main" id="{3B024A7A-66B2-E2EE-E344-D0EA47617608}"/>
                    </a:ext>
                  </a:extLst>
                </p14:cNvPr>
                <p14:cNvContentPartPr/>
                <p14:nvPr/>
              </p14:nvContentPartPr>
              <p14:xfrm>
                <a:off x="6123078" y="1428373"/>
                <a:ext cx="62640" cy="60840"/>
              </p14:xfrm>
            </p:contentPart>
          </mc:Choice>
          <mc:Fallback>
            <p:pic>
              <p:nvPicPr>
                <p:cNvPr id="127045" name="Ink 127044">
                  <a:extLst>
                    <a:ext uri="{FF2B5EF4-FFF2-40B4-BE49-F238E27FC236}">
                      <a16:creationId xmlns:a16="http://schemas.microsoft.com/office/drawing/2014/main" id="{3B024A7A-66B2-E2EE-E344-D0EA47617608}"/>
                    </a:ext>
                  </a:extLst>
                </p:cNvPr>
                <p:cNvPicPr/>
                <p:nvPr/>
              </p:nvPicPr>
              <p:blipFill>
                <a:blip r:embed="rId213"/>
                <a:stretch>
                  <a:fillRect/>
                </a:stretch>
              </p:blipFill>
              <p:spPr>
                <a:xfrm>
                  <a:off x="6114438" y="1419373"/>
                  <a:ext cx="8028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27046" name="Ink 127045">
                  <a:extLst>
                    <a:ext uri="{FF2B5EF4-FFF2-40B4-BE49-F238E27FC236}">
                      <a16:creationId xmlns:a16="http://schemas.microsoft.com/office/drawing/2014/main" id="{9C523217-7EEB-E75F-9707-FBC8B11BBAA7}"/>
                    </a:ext>
                  </a:extLst>
                </p14:cNvPr>
                <p14:cNvContentPartPr/>
                <p14:nvPr/>
              </p14:nvContentPartPr>
              <p14:xfrm>
                <a:off x="6075198" y="1365733"/>
                <a:ext cx="33480" cy="33480"/>
              </p14:xfrm>
            </p:contentPart>
          </mc:Choice>
          <mc:Fallback>
            <p:pic>
              <p:nvPicPr>
                <p:cNvPr id="127046" name="Ink 127045">
                  <a:extLst>
                    <a:ext uri="{FF2B5EF4-FFF2-40B4-BE49-F238E27FC236}">
                      <a16:creationId xmlns:a16="http://schemas.microsoft.com/office/drawing/2014/main" id="{9C523217-7EEB-E75F-9707-FBC8B11BBAA7}"/>
                    </a:ext>
                  </a:extLst>
                </p:cNvPr>
                <p:cNvPicPr/>
                <p:nvPr/>
              </p:nvPicPr>
              <p:blipFill>
                <a:blip r:embed="rId215"/>
                <a:stretch>
                  <a:fillRect/>
                </a:stretch>
              </p:blipFill>
              <p:spPr>
                <a:xfrm>
                  <a:off x="6066198" y="1357093"/>
                  <a:ext cx="5112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27048" name="Ink 127047">
                  <a:extLst>
                    <a:ext uri="{FF2B5EF4-FFF2-40B4-BE49-F238E27FC236}">
                      <a16:creationId xmlns:a16="http://schemas.microsoft.com/office/drawing/2014/main" id="{2687C4D6-AAC8-A958-7F6E-70BC772BBB9D}"/>
                    </a:ext>
                  </a:extLst>
                </p14:cNvPr>
                <p14:cNvContentPartPr/>
                <p14:nvPr/>
              </p14:nvContentPartPr>
              <p14:xfrm>
                <a:off x="6212358" y="1316053"/>
                <a:ext cx="145800" cy="115560"/>
              </p14:xfrm>
            </p:contentPart>
          </mc:Choice>
          <mc:Fallback>
            <p:pic>
              <p:nvPicPr>
                <p:cNvPr id="127048" name="Ink 127047">
                  <a:extLst>
                    <a:ext uri="{FF2B5EF4-FFF2-40B4-BE49-F238E27FC236}">
                      <a16:creationId xmlns:a16="http://schemas.microsoft.com/office/drawing/2014/main" id="{2687C4D6-AAC8-A958-7F6E-70BC772BBB9D}"/>
                    </a:ext>
                  </a:extLst>
                </p:cNvPr>
                <p:cNvPicPr/>
                <p:nvPr/>
              </p:nvPicPr>
              <p:blipFill>
                <a:blip r:embed="rId217"/>
                <a:stretch>
                  <a:fillRect/>
                </a:stretch>
              </p:blipFill>
              <p:spPr>
                <a:xfrm>
                  <a:off x="6203358" y="1307413"/>
                  <a:ext cx="16344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27049" name="Ink 127048">
                  <a:extLst>
                    <a:ext uri="{FF2B5EF4-FFF2-40B4-BE49-F238E27FC236}">
                      <a16:creationId xmlns:a16="http://schemas.microsoft.com/office/drawing/2014/main" id="{B380EC8C-7B66-7EDF-BE2C-A0D936E73B88}"/>
                    </a:ext>
                  </a:extLst>
                </p14:cNvPr>
                <p14:cNvContentPartPr/>
                <p14:nvPr/>
              </p14:nvContentPartPr>
              <p14:xfrm>
                <a:off x="6360318" y="1222093"/>
                <a:ext cx="138960" cy="133560"/>
              </p14:xfrm>
            </p:contentPart>
          </mc:Choice>
          <mc:Fallback>
            <p:pic>
              <p:nvPicPr>
                <p:cNvPr id="127049" name="Ink 127048">
                  <a:extLst>
                    <a:ext uri="{FF2B5EF4-FFF2-40B4-BE49-F238E27FC236}">
                      <a16:creationId xmlns:a16="http://schemas.microsoft.com/office/drawing/2014/main" id="{B380EC8C-7B66-7EDF-BE2C-A0D936E73B88}"/>
                    </a:ext>
                  </a:extLst>
                </p:cNvPr>
                <p:cNvPicPr/>
                <p:nvPr/>
              </p:nvPicPr>
              <p:blipFill>
                <a:blip r:embed="rId219"/>
                <a:stretch>
                  <a:fillRect/>
                </a:stretch>
              </p:blipFill>
              <p:spPr>
                <a:xfrm>
                  <a:off x="6351318" y="1213453"/>
                  <a:ext cx="15660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27050" name="Ink 127049">
                  <a:extLst>
                    <a:ext uri="{FF2B5EF4-FFF2-40B4-BE49-F238E27FC236}">
                      <a16:creationId xmlns:a16="http://schemas.microsoft.com/office/drawing/2014/main" id="{4F816273-05E8-2ECA-C40E-C729397A87AA}"/>
                    </a:ext>
                  </a:extLst>
                </p14:cNvPr>
                <p14:cNvContentPartPr/>
                <p14:nvPr/>
              </p14:nvContentPartPr>
              <p14:xfrm>
                <a:off x="5313438" y="1356733"/>
                <a:ext cx="294840" cy="146520"/>
              </p14:xfrm>
            </p:contentPart>
          </mc:Choice>
          <mc:Fallback>
            <p:pic>
              <p:nvPicPr>
                <p:cNvPr id="127050" name="Ink 127049">
                  <a:extLst>
                    <a:ext uri="{FF2B5EF4-FFF2-40B4-BE49-F238E27FC236}">
                      <a16:creationId xmlns:a16="http://schemas.microsoft.com/office/drawing/2014/main" id="{4F816273-05E8-2ECA-C40E-C729397A87AA}"/>
                    </a:ext>
                  </a:extLst>
                </p:cNvPr>
                <p:cNvPicPr/>
                <p:nvPr/>
              </p:nvPicPr>
              <p:blipFill>
                <a:blip r:embed="rId221"/>
                <a:stretch>
                  <a:fillRect/>
                </a:stretch>
              </p:blipFill>
              <p:spPr>
                <a:xfrm>
                  <a:off x="5304798" y="1348093"/>
                  <a:ext cx="31248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27051" name="Ink 127050">
                  <a:extLst>
                    <a:ext uri="{FF2B5EF4-FFF2-40B4-BE49-F238E27FC236}">
                      <a16:creationId xmlns:a16="http://schemas.microsoft.com/office/drawing/2014/main" id="{0BB39701-11AC-095B-793A-6EC71D85720A}"/>
                    </a:ext>
                  </a:extLst>
                </p14:cNvPr>
                <p14:cNvContentPartPr/>
                <p14:nvPr/>
              </p14:nvContentPartPr>
              <p14:xfrm>
                <a:off x="5604678" y="1226413"/>
                <a:ext cx="143640" cy="150840"/>
              </p14:xfrm>
            </p:contentPart>
          </mc:Choice>
          <mc:Fallback>
            <p:pic>
              <p:nvPicPr>
                <p:cNvPr id="127051" name="Ink 127050">
                  <a:extLst>
                    <a:ext uri="{FF2B5EF4-FFF2-40B4-BE49-F238E27FC236}">
                      <a16:creationId xmlns:a16="http://schemas.microsoft.com/office/drawing/2014/main" id="{0BB39701-11AC-095B-793A-6EC71D85720A}"/>
                    </a:ext>
                  </a:extLst>
                </p:cNvPr>
                <p:cNvPicPr/>
                <p:nvPr/>
              </p:nvPicPr>
              <p:blipFill>
                <a:blip r:embed="rId223"/>
                <a:stretch>
                  <a:fillRect/>
                </a:stretch>
              </p:blipFill>
              <p:spPr>
                <a:xfrm>
                  <a:off x="5595678" y="1217413"/>
                  <a:ext cx="1612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27052" name="Ink 127051">
                  <a:extLst>
                    <a:ext uri="{FF2B5EF4-FFF2-40B4-BE49-F238E27FC236}">
                      <a16:creationId xmlns:a16="http://schemas.microsoft.com/office/drawing/2014/main" id="{6BD8806F-E9B6-533C-7D20-DEEFF029604E}"/>
                    </a:ext>
                  </a:extLst>
                </p14:cNvPr>
                <p14:cNvContentPartPr/>
                <p14:nvPr/>
              </p14:nvContentPartPr>
              <p14:xfrm>
                <a:off x="5794398" y="1116973"/>
                <a:ext cx="226080" cy="159840"/>
              </p14:xfrm>
            </p:contentPart>
          </mc:Choice>
          <mc:Fallback>
            <p:pic>
              <p:nvPicPr>
                <p:cNvPr id="127052" name="Ink 127051">
                  <a:extLst>
                    <a:ext uri="{FF2B5EF4-FFF2-40B4-BE49-F238E27FC236}">
                      <a16:creationId xmlns:a16="http://schemas.microsoft.com/office/drawing/2014/main" id="{6BD8806F-E9B6-533C-7D20-DEEFF029604E}"/>
                    </a:ext>
                  </a:extLst>
                </p:cNvPr>
                <p:cNvPicPr/>
                <p:nvPr/>
              </p:nvPicPr>
              <p:blipFill>
                <a:blip r:embed="rId225"/>
                <a:stretch>
                  <a:fillRect/>
                </a:stretch>
              </p:blipFill>
              <p:spPr>
                <a:xfrm>
                  <a:off x="5785758" y="1108333"/>
                  <a:ext cx="24372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27038" name="Ink 127037">
                  <a:extLst>
                    <a:ext uri="{FF2B5EF4-FFF2-40B4-BE49-F238E27FC236}">
                      <a16:creationId xmlns:a16="http://schemas.microsoft.com/office/drawing/2014/main" id="{FA58E5B2-6335-5D6D-2305-6509CF4AC726}"/>
                    </a:ext>
                  </a:extLst>
                </p14:cNvPr>
                <p14:cNvContentPartPr/>
                <p14:nvPr/>
              </p14:nvContentPartPr>
              <p14:xfrm>
                <a:off x="5367078" y="2076013"/>
                <a:ext cx="357840" cy="328680"/>
              </p14:xfrm>
            </p:contentPart>
          </mc:Choice>
          <mc:Fallback>
            <p:pic>
              <p:nvPicPr>
                <p:cNvPr id="127038" name="Ink 127037">
                  <a:extLst>
                    <a:ext uri="{FF2B5EF4-FFF2-40B4-BE49-F238E27FC236}">
                      <a16:creationId xmlns:a16="http://schemas.microsoft.com/office/drawing/2014/main" id="{FA58E5B2-6335-5D6D-2305-6509CF4AC726}"/>
                    </a:ext>
                  </a:extLst>
                </p:cNvPr>
                <p:cNvPicPr/>
                <p:nvPr/>
              </p:nvPicPr>
              <p:blipFill>
                <a:blip r:embed="rId227"/>
                <a:stretch>
                  <a:fillRect/>
                </a:stretch>
              </p:blipFill>
              <p:spPr>
                <a:xfrm>
                  <a:off x="5358078" y="2067373"/>
                  <a:ext cx="37548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27039" name="Ink 127038">
                  <a:extLst>
                    <a:ext uri="{FF2B5EF4-FFF2-40B4-BE49-F238E27FC236}">
                      <a16:creationId xmlns:a16="http://schemas.microsoft.com/office/drawing/2014/main" id="{A9CC9CA6-B190-371A-21E2-A8872E6D09B9}"/>
                    </a:ext>
                  </a:extLst>
                </p14:cNvPr>
                <p14:cNvContentPartPr/>
                <p14:nvPr/>
              </p14:nvContentPartPr>
              <p14:xfrm>
                <a:off x="5386518" y="2281933"/>
                <a:ext cx="166320" cy="114840"/>
              </p14:xfrm>
            </p:contentPart>
          </mc:Choice>
          <mc:Fallback>
            <p:pic>
              <p:nvPicPr>
                <p:cNvPr id="127039" name="Ink 127038">
                  <a:extLst>
                    <a:ext uri="{FF2B5EF4-FFF2-40B4-BE49-F238E27FC236}">
                      <a16:creationId xmlns:a16="http://schemas.microsoft.com/office/drawing/2014/main" id="{A9CC9CA6-B190-371A-21E2-A8872E6D09B9}"/>
                    </a:ext>
                  </a:extLst>
                </p:cNvPr>
                <p:cNvPicPr/>
                <p:nvPr/>
              </p:nvPicPr>
              <p:blipFill>
                <a:blip r:embed="rId229"/>
                <a:stretch>
                  <a:fillRect/>
                </a:stretch>
              </p:blipFill>
              <p:spPr>
                <a:xfrm>
                  <a:off x="5377878" y="2273293"/>
                  <a:ext cx="1839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27056" name="Ink 127055">
                  <a:extLst>
                    <a:ext uri="{FF2B5EF4-FFF2-40B4-BE49-F238E27FC236}">
                      <a16:creationId xmlns:a16="http://schemas.microsoft.com/office/drawing/2014/main" id="{073DB9BD-4551-5E63-E876-F23C1A75DE64}"/>
                    </a:ext>
                  </a:extLst>
                </p14:cNvPr>
                <p14:cNvContentPartPr/>
                <p14:nvPr/>
              </p14:nvContentPartPr>
              <p14:xfrm>
                <a:off x="5214438" y="2251693"/>
                <a:ext cx="108720" cy="73440"/>
              </p14:xfrm>
            </p:contentPart>
          </mc:Choice>
          <mc:Fallback>
            <p:pic>
              <p:nvPicPr>
                <p:cNvPr id="127056" name="Ink 127055">
                  <a:extLst>
                    <a:ext uri="{FF2B5EF4-FFF2-40B4-BE49-F238E27FC236}">
                      <a16:creationId xmlns:a16="http://schemas.microsoft.com/office/drawing/2014/main" id="{073DB9BD-4551-5E63-E876-F23C1A75DE64}"/>
                    </a:ext>
                  </a:extLst>
                </p:cNvPr>
                <p:cNvPicPr/>
                <p:nvPr/>
              </p:nvPicPr>
              <p:blipFill>
                <a:blip r:embed="rId231"/>
                <a:stretch>
                  <a:fillRect/>
                </a:stretch>
              </p:blipFill>
              <p:spPr>
                <a:xfrm>
                  <a:off x="5205438" y="2242693"/>
                  <a:ext cx="1263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27057" name="Ink 127056">
                  <a:extLst>
                    <a:ext uri="{FF2B5EF4-FFF2-40B4-BE49-F238E27FC236}">
                      <a16:creationId xmlns:a16="http://schemas.microsoft.com/office/drawing/2014/main" id="{74BC78CF-1AC3-6AC4-B500-95ECC74D6CC9}"/>
                    </a:ext>
                  </a:extLst>
                </p14:cNvPr>
                <p14:cNvContentPartPr/>
                <p14:nvPr/>
              </p14:nvContentPartPr>
              <p14:xfrm>
                <a:off x="5516838" y="2256373"/>
                <a:ext cx="29160" cy="30240"/>
              </p14:xfrm>
            </p:contentPart>
          </mc:Choice>
          <mc:Fallback>
            <p:pic>
              <p:nvPicPr>
                <p:cNvPr id="127057" name="Ink 127056">
                  <a:extLst>
                    <a:ext uri="{FF2B5EF4-FFF2-40B4-BE49-F238E27FC236}">
                      <a16:creationId xmlns:a16="http://schemas.microsoft.com/office/drawing/2014/main" id="{74BC78CF-1AC3-6AC4-B500-95ECC74D6CC9}"/>
                    </a:ext>
                  </a:extLst>
                </p:cNvPr>
                <p:cNvPicPr/>
                <p:nvPr/>
              </p:nvPicPr>
              <p:blipFill>
                <a:blip r:embed="rId233"/>
                <a:stretch>
                  <a:fillRect/>
                </a:stretch>
              </p:blipFill>
              <p:spPr>
                <a:xfrm>
                  <a:off x="5508198" y="2247733"/>
                  <a:ext cx="4680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27059" name="Ink 127058">
                  <a:extLst>
                    <a:ext uri="{FF2B5EF4-FFF2-40B4-BE49-F238E27FC236}">
                      <a16:creationId xmlns:a16="http://schemas.microsoft.com/office/drawing/2014/main" id="{7503B1A0-5246-4131-1FC7-D806015C24D2}"/>
                    </a:ext>
                  </a:extLst>
                </p14:cNvPr>
                <p14:cNvContentPartPr/>
                <p14:nvPr/>
              </p14:nvContentPartPr>
              <p14:xfrm>
                <a:off x="6144678" y="2089693"/>
                <a:ext cx="136440" cy="685080"/>
              </p14:xfrm>
            </p:contentPart>
          </mc:Choice>
          <mc:Fallback>
            <p:pic>
              <p:nvPicPr>
                <p:cNvPr id="127059" name="Ink 127058">
                  <a:extLst>
                    <a:ext uri="{FF2B5EF4-FFF2-40B4-BE49-F238E27FC236}">
                      <a16:creationId xmlns:a16="http://schemas.microsoft.com/office/drawing/2014/main" id="{7503B1A0-5246-4131-1FC7-D806015C24D2}"/>
                    </a:ext>
                  </a:extLst>
                </p:cNvPr>
                <p:cNvPicPr/>
                <p:nvPr/>
              </p:nvPicPr>
              <p:blipFill>
                <a:blip r:embed="rId235"/>
                <a:stretch>
                  <a:fillRect/>
                </a:stretch>
              </p:blipFill>
              <p:spPr>
                <a:xfrm>
                  <a:off x="6135678" y="2080693"/>
                  <a:ext cx="154080" cy="70272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27060" name="Ink 127059">
                  <a:extLst>
                    <a:ext uri="{FF2B5EF4-FFF2-40B4-BE49-F238E27FC236}">
                      <a16:creationId xmlns:a16="http://schemas.microsoft.com/office/drawing/2014/main" id="{A52A8AEC-AC07-3E46-4B36-89BABB80919F}"/>
                    </a:ext>
                  </a:extLst>
                </p14:cNvPr>
                <p14:cNvContentPartPr/>
                <p14:nvPr/>
              </p14:nvContentPartPr>
              <p14:xfrm>
                <a:off x="6012198" y="1955413"/>
                <a:ext cx="83880" cy="204840"/>
              </p14:xfrm>
            </p:contentPart>
          </mc:Choice>
          <mc:Fallback>
            <p:pic>
              <p:nvPicPr>
                <p:cNvPr id="127060" name="Ink 127059">
                  <a:extLst>
                    <a:ext uri="{FF2B5EF4-FFF2-40B4-BE49-F238E27FC236}">
                      <a16:creationId xmlns:a16="http://schemas.microsoft.com/office/drawing/2014/main" id="{A52A8AEC-AC07-3E46-4B36-89BABB80919F}"/>
                    </a:ext>
                  </a:extLst>
                </p:cNvPr>
                <p:cNvPicPr/>
                <p:nvPr/>
              </p:nvPicPr>
              <p:blipFill>
                <a:blip r:embed="rId237"/>
                <a:stretch>
                  <a:fillRect/>
                </a:stretch>
              </p:blipFill>
              <p:spPr>
                <a:xfrm>
                  <a:off x="6003558" y="1946773"/>
                  <a:ext cx="10152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27061" name="Ink 127060">
                  <a:extLst>
                    <a:ext uri="{FF2B5EF4-FFF2-40B4-BE49-F238E27FC236}">
                      <a16:creationId xmlns:a16="http://schemas.microsoft.com/office/drawing/2014/main" id="{3774813D-E9A5-0BC5-E62C-1ABAFE13D306}"/>
                    </a:ext>
                  </a:extLst>
                </p14:cNvPr>
                <p14:cNvContentPartPr/>
                <p14:nvPr/>
              </p14:nvContentPartPr>
              <p14:xfrm>
                <a:off x="5919318" y="1934893"/>
                <a:ext cx="184680" cy="110520"/>
              </p14:xfrm>
            </p:contentPart>
          </mc:Choice>
          <mc:Fallback>
            <p:pic>
              <p:nvPicPr>
                <p:cNvPr id="127061" name="Ink 127060">
                  <a:extLst>
                    <a:ext uri="{FF2B5EF4-FFF2-40B4-BE49-F238E27FC236}">
                      <a16:creationId xmlns:a16="http://schemas.microsoft.com/office/drawing/2014/main" id="{3774813D-E9A5-0BC5-E62C-1ABAFE13D306}"/>
                    </a:ext>
                  </a:extLst>
                </p:cNvPr>
                <p:cNvPicPr/>
                <p:nvPr/>
              </p:nvPicPr>
              <p:blipFill>
                <a:blip r:embed="rId239"/>
                <a:stretch>
                  <a:fillRect/>
                </a:stretch>
              </p:blipFill>
              <p:spPr>
                <a:xfrm>
                  <a:off x="5910678" y="1925893"/>
                  <a:ext cx="20232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27062" name="Ink 127061">
                  <a:extLst>
                    <a:ext uri="{FF2B5EF4-FFF2-40B4-BE49-F238E27FC236}">
                      <a16:creationId xmlns:a16="http://schemas.microsoft.com/office/drawing/2014/main" id="{0B8C7703-C0D6-923C-5B66-9255912A54FB}"/>
                    </a:ext>
                  </a:extLst>
                </p14:cNvPr>
                <p14:cNvContentPartPr/>
                <p14:nvPr/>
              </p14:nvContentPartPr>
              <p14:xfrm>
                <a:off x="6150438" y="1857493"/>
                <a:ext cx="63360" cy="125640"/>
              </p14:xfrm>
            </p:contentPart>
          </mc:Choice>
          <mc:Fallback>
            <p:pic>
              <p:nvPicPr>
                <p:cNvPr id="127062" name="Ink 127061">
                  <a:extLst>
                    <a:ext uri="{FF2B5EF4-FFF2-40B4-BE49-F238E27FC236}">
                      <a16:creationId xmlns:a16="http://schemas.microsoft.com/office/drawing/2014/main" id="{0B8C7703-C0D6-923C-5B66-9255912A54FB}"/>
                    </a:ext>
                  </a:extLst>
                </p:cNvPr>
                <p:cNvPicPr/>
                <p:nvPr/>
              </p:nvPicPr>
              <p:blipFill>
                <a:blip r:embed="rId241"/>
                <a:stretch>
                  <a:fillRect/>
                </a:stretch>
              </p:blipFill>
              <p:spPr>
                <a:xfrm>
                  <a:off x="6141798" y="1848493"/>
                  <a:ext cx="8100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27063" name="Ink 127062">
                  <a:extLst>
                    <a:ext uri="{FF2B5EF4-FFF2-40B4-BE49-F238E27FC236}">
                      <a16:creationId xmlns:a16="http://schemas.microsoft.com/office/drawing/2014/main" id="{94212D32-E22B-A4AF-F81C-8AFA37C549DA}"/>
                    </a:ext>
                  </a:extLst>
                </p14:cNvPr>
                <p14:cNvContentPartPr/>
                <p14:nvPr/>
              </p14:nvContentPartPr>
              <p14:xfrm>
                <a:off x="6240438" y="1847413"/>
                <a:ext cx="79920" cy="83160"/>
              </p14:xfrm>
            </p:contentPart>
          </mc:Choice>
          <mc:Fallback>
            <p:pic>
              <p:nvPicPr>
                <p:cNvPr id="127063" name="Ink 127062">
                  <a:extLst>
                    <a:ext uri="{FF2B5EF4-FFF2-40B4-BE49-F238E27FC236}">
                      <a16:creationId xmlns:a16="http://schemas.microsoft.com/office/drawing/2014/main" id="{94212D32-E22B-A4AF-F81C-8AFA37C549DA}"/>
                    </a:ext>
                  </a:extLst>
                </p:cNvPr>
                <p:cNvPicPr/>
                <p:nvPr/>
              </p:nvPicPr>
              <p:blipFill>
                <a:blip r:embed="rId243"/>
                <a:stretch>
                  <a:fillRect/>
                </a:stretch>
              </p:blipFill>
              <p:spPr>
                <a:xfrm>
                  <a:off x="6231438" y="1838413"/>
                  <a:ext cx="9756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27064" name="Ink 127063">
                  <a:extLst>
                    <a:ext uri="{FF2B5EF4-FFF2-40B4-BE49-F238E27FC236}">
                      <a16:creationId xmlns:a16="http://schemas.microsoft.com/office/drawing/2014/main" id="{E80D6377-A9F9-7514-6329-6DF7DB234311}"/>
                    </a:ext>
                  </a:extLst>
                </p14:cNvPr>
                <p14:cNvContentPartPr/>
                <p14:nvPr/>
              </p14:nvContentPartPr>
              <p14:xfrm>
                <a:off x="6333318" y="1427653"/>
                <a:ext cx="339480" cy="473040"/>
              </p14:xfrm>
            </p:contentPart>
          </mc:Choice>
          <mc:Fallback>
            <p:pic>
              <p:nvPicPr>
                <p:cNvPr id="127064" name="Ink 127063">
                  <a:extLst>
                    <a:ext uri="{FF2B5EF4-FFF2-40B4-BE49-F238E27FC236}">
                      <a16:creationId xmlns:a16="http://schemas.microsoft.com/office/drawing/2014/main" id="{E80D6377-A9F9-7514-6329-6DF7DB234311}"/>
                    </a:ext>
                  </a:extLst>
                </p:cNvPr>
                <p:cNvPicPr/>
                <p:nvPr/>
              </p:nvPicPr>
              <p:blipFill>
                <a:blip r:embed="rId245"/>
                <a:stretch>
                  <a:fillRect/>
                </a:stretch>
              </p:blipFill>
              <p:spPr>
                <a:xfrm>
                  <a:off x="6324318" y="1418653"/>
                  <a:ext cx="357120" cy="4906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27065" name="Ink 127064">
                  <a:extLst>
                    <a:ext uri="{FF2B5EF4-FFF2-40B4-BE49-F238E27FC236}">
                      <a16:creationId xmlns:a16="http://schemas.microsoft.com/office/drawing/2014/main" id="{8EA01C41-245D-CE7A-9124-FBC2C6D8A571}"/>
                    </a:ext>
                  </a:extLst>
                </p14:cNvPr>
                <p14:cNvContentPartPr/>
                <p14:nvPr/>
              </p14:nvContentPartPr>
              <p14:xfrm>
                <a:off x="6557238" y="1528093"/>
                <a:ext cx="92520" cy="75960"/>
              </p14:xfrm>
            </p:contentPart>
          </mc:Choice>
          <mc:Fallback>
            <p:pic>
              <p:nvPicPr>
                <p:cNvPr id="127065" name="Ink 127064">
                  <a:extLst>
                    <a:ext uri="{FF2B5EF4-FFF2-40B4-BE49-F238E27FC236}">
                      <a16:creationId xmlns:a16="http://schemas.microsoft.com/office/drawing/2014/main" id="{8EA01C41-245D-CE7A-9124-FBC2C6D8A571}"/>
                    </a:ext>
                  </a:extLst>
                </p:cNvPr>
                <p:cNvPicPr/>
                <p:nvPr/>
              </p:nvPicPr>
              <p:blipFill>
                <a:blip r:embed="rId247"/>
                <a:stretch>
                  <a:fillRect/>
                </a:stretch>
              </p:blipFill>
              <p:spPr>
                <a:xfrm>
                  <a:off x="6548598" y="1519093"/>
                  <a:ext cx="11016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27066" name="Ink 127065">
                  <a:extLst>
                    <a:ext uri="{FF2B5EF4-FFF2-40B4-BE49-F238E27FC236}">
                      <a16:creationId xmlns:a16="http://schemas.microsoft.com/office/drawing/2014/main" id="{2025F7EE-7FB1-B2C2-20B0-F3B20EAD7D20}"/>
                    </a:ext>
                  </a:extLst>
                </p14:cNvPr>
                <p14:cNvContentPartPr/>
                <p14:nvPr/>
              </p14:nvContentPartPr>
              <p14:xfrm>
                <a:off x="6649398" y="1468333"/>
                <a:ext cx="120960" cy="119160"/>
              </p14:xfrm>
            </p:contentPart>
          </mc:Choice>
          <mc:Fallback>
            <p:pic>
              <p:nvPicPr>
                <p:cNvPr id="127066" name="Ink 127065">
                  <a:extLst>
                    <a:ext uri="{FF2B5EF4-FFF2-40B4-BE49-F238E27FC236}">
                      <a16:creationId xmlns:a16="http://schemas.microsoft.com/office/drawing/2014/main" id="{2025F7EE-7FB1-B2C2-20B0-F3B20EAD7D20}"/>
                    </a:ext>
                  </a:extLst>
                </p:cNvPr>
                <p:cNvPicPr/>
                <p:nvPr/>
              </p:nvPicPr>
              <p:blipFill>
                <a:blip r:embed="rId249"/>
                <a:stretch>
                  <a:fillRect/>
                </a:stretch>
              </p:blipFill>
              <p:spPr>
                <a:xfrm>
                  <a:off x="6640758" y="1459333"/>
                  <a:ext cx="13860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27067" name="Ink 127066">
                  <a:extLst>
                    <a:ext uri="{FF2B5EF4-FFF2-40B4-BE49-F238E27FC236}">
                      <a16:creationId xmlns:a16="http://schemas.microsoft.com/office/drawing/2014/main" id="{FA6A6921-B460-6790-0420-6E3C9B5E93A1}"/>
                    </a:ext>
                  </a:extLst>
                </p14:cNvPr>
                <p14:cNvContentPartPr/>
                <p14:nvPr/>
              </p14:nvContentPartPr>
              <p14:xfrm>
                <a:off x="6816078" y="1531333"/>
                <a:ext cx="12960" cy="33480"/>
              </p14:xfrm>
            </p:contentPart>
          </mc:Choice>
          <mc:Fallback>
            <p:pic>
              <p:nvPicPr>
                <p:cNvPr id="127067" name="Ink 127066">
                  <a:extLst>
                    <a:ext uri="{FF2B5EF4-FFF2-40B4-BE49-F238E27FC236}">
                      <a16:creationId xmlns:a16="http://schemas.microsoft.com/office/drawing/2014/main" id="{FA6A6921-B460-6790-0420-6E3C9B5E93A1}"/>
                    </a:ext>
                  </a:extLst>
                </p:cNvPr>
                <p:cNvPicPr/>
                <p:nvPr/>
              </p:nvPicPr>
              <p:blipFill>
                <a:blip r:embed="rId251"/>
                <a:stretch>
                  <a:fillRect/>
                </a:stretch>
              </p:blipFill>
              <p:spPr>
                <a:xfrm>
                  <a:off x="6807438" y="1522333"/>
                  <a:ext cx="3060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27070" name="Ink 127069">
                  <a:extLst>
                    <a:ext uri="{FF2B5EF4-FFF2-40B4-BE49-F238E27FC236}">
                      <a16:creationId xmlns:a16="http://schemas.microsoft.com/office/drawing/2014/main" id="{01C741DF-9B93-952A-8C74-156AAAE0EAA3}"/>
                    </a:ext>
                  </a:extLst>
                </p14:cNvPr>
                <p14:cNvContentPartPr/>
                <p14:nvPr/>
              </p14:nvContentPartPr>
              <p14:xfrm>
                <a:off x="6675318" y="1350613"/>
                <a:ext cx="1110240" cy="603000"/>
              </p14:xfrm>
            </p:contentPart>
          </mc:Choice>
          <mc:Fallback>
            <p:pic>
              <p:nvPicPr>
                <p:cNvPr id="127070" name="Ink 127069">
                  <a:extLst>
                    <a:ext uri="{FF2B5EF4-FFF2-40B4-BE49-F238E27FC236}">
                      <a16:creationId xmlns:a16="http://schemas.microsoft.com/office/drawing/2014/main" id="{01C741DF-9B93-952A-8C74-156AAAE0EAA3}"/>
                    </a:ext>
                  </a:extLst>
                </p:cNvPr>
                <p:cNvPicPr/>
                <p:nvPr/>
              </p:nvPicPr>
              <p:blipFill>
                <a:blip r:embed="rId253"/>
                <a:stretch>
                  <a:fillRect/>
                </a:stretch>
              </p:blipFill>
              <p:spPr>
                <a:xfrm>
                  <a:off x="6666678" y="1341613"/>
                  <a:ext cx="1127880" cy="620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4">
            <p14:nvContentPartPr>
              <p14:cNvPr id="127072" name="Ink 127071">
                <a:extLst>
                  <a:ext uri="{FF2B5EF4-FFF2-40B4-BE49-F238E27FC236}">
                    <a16:creationId xmlns:a16="http://schemas.microsoft.com/office/drawing/2014/main" id="{B6F5EB4B-89FA-FE97-AF80-9DEC6576BCBE}"/>
                  </a:ext>
                </a:extLst>
              </p14:cNvPr>
              <p14:cNvContentPartPr/>
              <p14:nvPr/>
            </p14:nvContentPartPr>
            <p14:xfrm>
              <a:off x="8639838" y="3275173"/>
              <a:ext cx="2580120" cy="465120"/>
            </p14:xfrm>
          </p:contentPart>
        </mc:Choice>
        <mc:Fallback>
          <p:pic>
            <p:nvPicPr>
              <p:cNvPr id="127072" name="Ink 127071">
                <a:extLst>
                  <a:ext uri="{FF2B5EF4-FFF2-40B4-BE49-F238E27FC236}">
                    <a16:creationId xmlns:a16="http://schemas.microsoft.com/office/drawing/2014/main" id="{B6F5EB4B-89FA-FE97-AF80-9DEC6576BCBE}"/>
                  </a:ext>
                </a:extLst>
              </p:cNvPr>
              <p:cNvPicPr/>
              <p:nvPr/>
            </p:nvPicPr>
            <p:blipFill>
              <a:blip r:embed="rId255"/>
              <a:stretch>
                <a:fillRect/>
              </a:stretch>
            </p:blipFill>
            <p:spPr>
              <a:xfrm>
                <a:off x="8631198" y="3266533"/>
                <a:ext cx="2597760" cy="48276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27073" name="Ink 127072">
                <a:extLst>
                  <a:ext uri="{FF2B5EF4-FFF2-40B4-BE49-F238E27FC236}">
                    <a16:creationId xmlns:a16="http://schemas.microsoft.com/office/drawing/2014/main" id="{536D4617-E9FE-5BE5-E9CB-6D7FB05852EF}"/>
                  </a:ext>
                </a:extLst>
              </p14:cNvPr>
              <p14:cNvContentPartPr/>
              <p14:nvPr/>
            </p14:nvContentPartPr>
            <p14:xfrm>
              <a:off x="7387398" y="2468773"/>
              <a:ext cx="506160" cy="488520"/>
            </p14:xfrm>
          </p:contentPart>
        </mc:Choice>
        <mc:Fallback>
          <p:pic>
            <p:nvPicPr>
              <p:cNvPr id="127073" name="Ink 127072">
                <a:extLst>
                  <a:ext uri="{FF2B5EF4-FFF2-40B4-BE49-F238E27FC236}">
                    <a16:creationId xmlns:a16="http://schemas.microsoft.com/office/drawing/2014/main" id="{536D4617-E9FE-5BE5-E9CB-6D7FB05852EF}"/>
                  </a:ext>
                </a:extLst>
              </p:cNvPr>
              <p:cNvPicPr/>
              <p:nvPr/>
            </p:nvPicPr>
            <p:blipFill>
              <a:blip r:embed="rId257"/>
              <a:stretch>
                <a:fillRect/>
              </a:stretch>
            </p:blipFill>
            <p:spPr>
              <a:xfrm>
                <a:off x="7378398" y="2459773"/>
                <a:ext cx="523800" cy="50616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27074" name="Ink 127073">
                <a:extLst>
                  <a:ext uri="{FF2B5EF4-FFF2-40B4-BE49-F238E27FC236}">
                    <a16:creationId xmlns:a16="http://schemas.microsoft.com/office/drawing/2014/main" id="{3E4802C8-357A-4291-DD9A-3CD39C168596}"/>
                  </a:ext>
                </a:extLst>
              </p14:cNvPr>
              <p14:cNvContentPartPr/>
              <p14:nvPr/>
            </p14:nvContentPartPr>
            <p14:xfrm>
              <a:off x="11166318" y="2632573"/>
              <a:ext cx="549000" cy="428400"/>
            </p14:xfrm>
          </p:contentPart>
        </mc:Choice>
        <mc:Fallback>
          <p:pic>
            <p:nvPicPr>
              <p:cNvPr id="127074" name="Ink 127073">
                <a:extLst>
                  <a:ext uri="{FF2B5EF4-FFF2-40B4-BE49-F238E27FC236}">
                    <a16:creationId xmlns:a16="http://schemas.microsoft.com/office/drawing/2014/main" id="{3E4802C8-357A-4291-DD9A-3CD39C168596}"/>
                  </a:ext>
                </a:extLst>
              </p:cNvPr>
              <p:cNvPicPr/>
              <p:nvPr/>
            </p:nvPicPr>
            <p:blipFill>
              <a:blip r:embed="rId259"/>
              <a:stretch>
                <a:fillRect/>
              </a:stretch>
            </p:blipFill>
            <p:spPr>
              <a:xfrm>
                <a:off x="11157318" y="2623933"/>
                <a:ext cx="566640" cy="44604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27094" name="Ink 127093">
                <a:extLst>
                  <a:ext uri="{FF2B5EF4-FFF2-40B4-BE49-F238E27FC236}">
                    <a16:creationId xmlns:a16="http://schemas.microsoft.com/office/drawing/2014/main" id="{8139A7E2-D403-DBD5-142E-4D430A4EAEAF}"/>
                  </a:ext>
                </a:extLst>
              </p14:cNvPr>
              <p14:cNvContentPartPr/>
              <p14:nvPr/>
            </p14:nvContentPartPr>
            <p14:xfrm>
              <a:off x="10697238" y="1959733"/>
              <a:ext cx="1402200" cy="756360"/>
            </p14:xfrm>
          </p:contentPart>
        </mc:Choice>
        <mc:Fallback>
          <p:pic>
            <p:nvPicPr>
              <p:cNvPr id="127094" name="Ink 127093">
                <a:extLst>
                  <a:ext uri="{FF2B5EF4-FFF2-40B4-BE49-F238E27FC236}">
                    <a16:creationId xmlns:a16="http://schemas.microsoft.com/office/drawing/2014/main" id="{8139A7E2-D403-DBD5-142E-4D430A4EAEAF}"/>
                  </a:ext>
                </a:extLst>
              </p:cNvPr>
              <p:cNvPicPr/>
              <p:nvPr/>
            </p:nvPicPr>
            <p:blipFill>
              <a:blip r:embed="rId261"/>
              <a:stretch>
                <a:fillRect/>
              </a:stretch>
            </p:blipFill>
            <p:spPr>
              <a:xfrm>
                <a:off x="10688598" y="1951093"/>
                <a:ext cx="1419840" cy="77400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27100" name="Ink 127099">
                <a:extLst>
                  <a:ext uri="{FF2B5EF4-FFF2-40B4-BE49-F238E27FC236}">
                    <a16:creationId xmlns:a16="http://schemas.microsoft.com/office/drawing/2014/main" id="{7D497C37-3609-2D84-9642-3D4CCA182620}"/>
                  </a:ext>
                </a:extLst>
              </p14:cNvPr>
              <p14:cNvContentPartPr/>
              <p14:nvPr/>
            </p14:nvContentPartPr>
            <p14:xfrm>
              <a:off x="8042238" y="807373"/>
              <a:ext cx="1591560" cy="830160"/>
            </p14:xfrm>
          </p:contentPart>
        </mc:Choice>
        <mc:Fallback>
          <p:pic>
            <p:nvPicPr>
              <p:cNvPr id="127100" name="Ink 127099">
                <a:extLst>
                  <a:ext uri="{FF2B5EF4-FFF2-40B4-BE49-F238E27FC236}">
                    <a16:creationId xmlns:a16="http://schemas.microsoft.com/office/drawing/2014/main" id="{7D497C37-3609-2D84-9642-3D4CCA182620}"/>
                  </a:ext>
                </a:extLst>
              </p:cNvPr>
              <p:cNvPicPr/>
              <p:nvPr/>
            </p:nvPicPr>
            <p:blipFill>
              <a:blip r:embed="rId263"/>
              <a:stretch>
                <a:fillRect/>
              </a:stretch>
            </p:blipFill>
            <p:spPr>
              <a:xfrm>
                <a:off x="8033598" y="798733"/>
                <a:ext cx="1609200" cy="84780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27101" name="Ink 127100">
                <a:extLst>
                  <a:ext uri="{FF2B5EF4-FFF2-40B4-BE49-F238E27FC236}">
                    <a16:creationId xmlns:a16="http://schemas.microsoft.com/office/drawing/2014/main" id="{D766498F-9122-A0E9-6A32-33C80AF8AE5E}"/>
                  </a:ext>
                </a:extLst>
              </p14:cNvPr>
              <p14:cNvContentPartPr/>
              <p14:nvPr/>
            </p14:nvContentPartPr>
            <p14:xfrm>
              <a:off x="9687798" y="387973"/>
              <a:ext cx="1186560" cy="574920"/>
            </p14:xfrm>
          </p:contentPart>
        </mc:Choice>
        <mc:Fallback>
          <p:pic>
            <p:nvPicPr>
              <p:cNvPr id="127101" name="Ink 127100">
                <a:extLst>
                  <a:ext uri="{FF2B5EF4-FFF2-40B4-BE49-F238E27FC236}">
                    <a16:creationId xmlns:a16="http://schemas.microsoft.com/office/drawing/2014/main" id="{D766498F-9122-A0E9-6A32-33C80AF8AE5E}"/>
                  </a:ext>
                </a:extLst>
              </p:cNvPr>
              <p:cNvPicPr/>
              <p:nvPr/>
            </p:nvPicPr>
            <p:blipFill>
              <a:blip r:embed="rId265"/>
              <a:stretch>
                <a:fillRect/>
              </a:stretch>
            </p:blipFill>
            <p:spPr>
              <a:xfrm>
                <a:off x="9678798" y="378973"/>
                <a:ext cx="1204200" cy="592560"/>
              </a:xfrm>
              <a:prstGeom prst="rect">
                <a:avLst/>
              </a:prstGeom>
            </p:spPr>
          </p:pic>
        </mc:Fallback>
      </mc:AlternateContent>
      <p:grpSp>
        <p:nvGrpSpPr>
          <p:cNvPr id="127107" name="Group 127106">
            <a:extLst>
              <a:ext uri="{FF2B5EF4-FFF2-40B4-BE49-F238E27FC236}">
                <a16:creationId xmlns:a16="http://schemas.microsoft.com/office/drawing/2014/main" id="{D2BD01AE-F228-841E-B52D-29F5C4B1A315}"/>
              </a:ext>
            </a:extLst>
          </p:cNvPr>
          <p:cNvGrpSpPr/>
          <p:nvPr/>
        </p:nvGrpSpPr>
        <p:grpSpPr>
          <a:xfrm>
            <a:off x="7953678" y="1755613"/>
            <a:ext cx="1024560" cy="964800"/>
            <a:chOff x="7953678" y="1755613"/>
            <a:chExt cx="1024560" cy="964800"/>
          </a:xfrm>
        </p:grpSpPr>
        <mc:AlternateContent xmlns:mc="http://schemas.openxmlformats.org/markup-compatibility/2006">
          <mc:Choice xmlns:p14="http://schemas.microsoft.com/office/powerpoint/2010/main" Requires="p14">
            <p:contentPart p14:bwMode="auto" r:id="rId266">
              <p14:nvContentPartPr>
                <p14:cNvPr id="127103" name="Ink 127102">
                  <a:extLst>
                    <a:ext uri="{FF2B5EF4-FFF2-40B4-BE49-F238E27FC236}">
                      <a16:creationId xmlns:a16="http://schemas.microsoft.com/office/drawing/2014/main" id="{4A395BF7-3B03-A674-B8E8-44161A33C981}"/>
                    </a:ext>
                  </a:extLst>
                </p14:cNvPr>
                <p14:cNvContentPartPr/>
                <p14:nvPr/>
              </p14:nvContentPartPr>
              <p14:xfrm>
                <a:off x="8600598" y="1758133"/>
                <a:ext cx="19080" cy="6480"/>
              </p14:xfrm>
            </p:contentPart>
          </mc:Choice>
          <mc:Fallback>
            <p:pic>
              <p:nvPicPr>
                <p:cNvPr id="127103" name="Ink 127102">
                  <a:extLst>
                    <a:ext uri="{FF2B5EF4-FFF2-40B4-BE49-F238E27FC236}">
                      <a16:creationId xmlns:a16="http://schemas.microsoft.com/office/drawing/2014/main" id="{4A395BF7-3B03-A674-B8E8-44161A33C981}"/>
                    </a:ext>
                  </a:extLst>
                </p:cNvPr>
                <p:cNvPicPr/>
                <p:nvPr/>
              </p:nvPicPr>
              <p:blipFill>
                <a:blip r:embed="rId267"/>
                <a:stretch>
                  <a:fillRect/>
                </a:stretch>
              </p:blipFill>
              <p:spPr>
                <a:xfrm>
                  <a:off x="8591598" y="1749493"/>
                  <a:ext cx="367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127104" name="Ink 127103">
                  <a:extLst>
                    <a:ext uri="{FF2B5EF4-FFF2-40B4-BE49-F238E27FC236}">
                      <a16:creationId xmlns:a16="http://schemas.microsoft.com/office/drawing/2014/main" id="{763DA60E-7169-A7AA-7C75-2A062FA4574C}"/>
                    </a:ext>
                  </a:extLst>
                </p14:cNvPr>
                <p14:cNvContentPartPr/>
                <p14:nvPr/>
              </p14:nvContentPartPr>
              <p14:xfrm>
                <a:off x="7953678" y="1755613"/>
                <a:ext cx="1024560" cy="964800"/>
              </p14:xfrm>
            </p:contentPart>
          </mc:Choice>
          <mc:Fallback>
            <p:pic>
              <p:nvPicPr>
                <p:cNvPr id="127104" name="Ink 127103">
                  <a:extLst>
                    <a:ext uri="{FF2B5EF4-FFF2-40B4-BE49-F238E27FC236}">
                      <a16:creationId xmlns:a16="http://schemas.microsoft.com/office/drawing/2014/main" id="{763DA60E-7169-A7AA-7C75-2A062FA4574C}"/>
                    </a:ext>
                  </a:extLst>
                </p:cNvPr>
                <p:cNvPicPr/>
                <p:nvPr/>
              </p:nvPicPr>
              <p:blipFill>
                <a:blip r:embed="rId269"/>
                <a:stretch>
                  <a:fillRect/>
                </a:stretch>
              </p:blipFill>
              <p:spPr>
                <a:xfrm>
                  <a:off x="7945038" y="1746973"/>
                  <a:ext cx="1042200" cy="98244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27105" name="Ink 127104">
                  <a:extLst>
                    <a:ext uri="{FF2B5EF4-FFF2-40B4-BE49-F238E27FC236}">
                      <a16:creationId xmlns:a16="http://schemas.microsoft.com/office/drawing/2014/main" id="{D1329803-2079-E308-8DD2-542535FB38BB}"/>
                    </a:ext>
                  </a:extLst>
                </p14:cNvPr>
                <p14:cNvContentPartPr/>
                <p14:nvPr/>
              </p14:nvContentPartPr>
              <p14:xfrm>
                <a:off x="8740278" y="2224693"/>
                <a:ext cx="10800" cy="8640"/>
              </p14:xfrm>
            </p:contentPart>
          </mc:Choice>
          <mc:Fallback>
            <p:pic>
              <p:nvPicPr>
                <p:cNvPr id="127105" name="Ink 127104">
                  <a:extLst>
                    <a:ext uri="{FF2B5EF4-FFF2-40B4-BE49-F238E27FC236}">
                      <a16:creationId xmlns:a16="http://schemas.microsoft.com/office/drawing/2014/main" id="{D1329803-2079-E308-8DD2-542535FB38BB}"/>
                    </a:ext>
                  </a:extLst>
                </p:cNvPr>
                <p:cNvPicPr/>
                <p:nvPr/>
              </p:nvPicPr>
              <p:blipFill>
                <a:blip r:embed="rId271"/>
                <a:stretch>
                  <a:fillRect/>
                </a:stretch>
              </p:blipFill>
              <p:spPr>
                <a:xfrm>
                  <a:off x="8731278" y="2216053"/>
                  <a:ext cx="28440" cy="2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2">
            <p14:nvContentPartPr>
              <p14:cNvPr id="127106" name="Ink 127105">
                <a:extLst>
                  <a:ext uri="{FF2B5EF4-FFF2-40B4-BE49-F238E27FC236}">
                    <a16:creationId xmlns:a16="http://schemas.microsoft.com/office/drawing/2014/main" id="{AF125965-325A-155A-C414-35E1C301AD92}"/>
                  </a:ext>
                </a:extLst>
              </p14:cNvPr>
              <p14:cNvContentPartPr/>
              <p14:nvPr/>
            </p14:nvContentPartPr>
            <p14:xfrm>
              <a:off x="9951678" y="917533"/>
              <a:ext cx="25200" cy="9720"/>
            </p14:xfrm>
          </p:contentPart>
        </mc:Choice>
        <mc:Fallback>
          <p:pic>
            <p:nvPicPr>
              <p:cNvPr id="127106" name="Ink 127105">
                <a:extLst>
                  <a:ext uri="{FF2B5EF4-FFF2-40B4-BE49-F238E27FC236}">
                    <a16:creationId xmlns:a16="http://schemas.microsoft.com/office/drawing/2014/main" id="{AF125965-325A-155A-C414-35E1C301AD92}"/>
                  </a:ext>
                </a:extLst>
              </p:cNvPr>
              <p:cNvPicPr/>
              <p:nvPr/>
            </p:nvPicPr>
            <p:blipFill>
              <a:blip r:embed="rId273"/>
              <a:stretch>
                <a:fillRect/>
              </a:stretch>
            </p:blipFill>
            <p:spPr>
              <a:xfrm>
                <a:off x="9942678" y="908533"/>
                <a:ext cx="42840" cy="27360"/>
              </a:xfrm>
              <a:prstGeom prst="rect">
                <a:avLst/>
              </a:prstGeom>
            </p:spPr>
          </p:pic>
        </mc:Fallback>
      </mc:AlternateContent>
      <p:grpSp>
        <p:nvGrpSpPr>
          <p:cNvPr id="127127" name="Group 127126">
            <a:extLst>
              <a:ext uri="{FF2B5EF4-FFF2-40B4-BE49-F238E27FC236}">
                <a16:creationId xmlns:a16="http://schemas.microsoft.com/office/drawing/2014/main" id="{2655AC32-E67F-7B7D-1516-CD54815584DF}"/>
              </a:ext>
            </a:extLst>
          </p:cNvPr>
          <p:cNvGrpSpPr/>
          <p:nvPr/>
        </p:nvGrpSpPr>
        <p:grpSpPr>
          <a:xfrm>
            <a:off x="7224678" y="4013533"/>
            <a:ext cx="554760" cy="427680"/>
            <a:chOff x="7224678" y="4013533"/>
            <a:chExt cx="554760" cy="427680"/>
          </a:xfrm>
        </p:grpSpPr>
        <mc:AlternateContent xmlns:mc="http://schemas.openxmlformats.org/markup-compatibility/2006">
          <mc:Choice xmlns:p14="http://schemas.microsoft.com/office/powerpoint/2010/main" Requires="p14">
            <p:contentPart p14:bwMode="auto" r:id="rId274">
              <p14:nvContentPartPr>
                <p14:cNvPr id="127121" name="Ink 127120">
                  <a:extLst>
                    <a:ext uri="{FF2B5EF4-FFF2-40B4-BE49-F238E27FC236}">
                      <a16:creationId xmlns:a16="http://schemas.microsoft.com/office/drawing/2014/main" id="{6B5C9BA6-0979-DE14-5755-2ED48ABFE36F}"/>
                    </a:ext>
                  </a:extLst>
                </p14:cNvPr>
                <p14:cNvContentPartPr/>
                <p14:nvPr/>
              </p14:nvContentPartPr>
              <p14:xfrm>
                <a:off x="7263918" y="4167613"/>
                <a:ext cx="135360" cy="242280"/>
              </p14:xfrm>
            </p:contentPart>
          </mc:Choice>
          <mc:Fallback>
            <p:pic>
              <p:nvPicPr>
                <p:cNvPr id="127121" name="Ink 127120">
                  <a:extLst>
                    <a:ext uri="{FF2B5EF4-FFF2-40B4-BE49-F238E27FC236}">
                      <a16:creationId xmlns:a16="http://schemas.microsoft.com/office/drawing/2014/main" id="{6B5C9BA6-0979-DE14-5755-2ED48ABFE36F}"/>
                    </a:ext>
                  </a:extLst>
                </p:cNvPr>
                <p:cNvPicPr/>
                <p:nvPr/>
              </p:nvPicPr>
              <p:blipFill>
                <a:blip r:embed="rId275"/>
                <a:stretch>
                  <a:fillRect/>
                </a:stretch>
              </p:blipFill>
              <p:spPr>
                <a:xfrm>
                  <a:off x="7254918" y="4158613"/>
                  <a:ext cx="15300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127122" name="Ink 127121">
                  <a:extLst>
                    <a:ext uri="{FF2B5EF4-FFF2-40B4-BE49-F238E27FC236}">
                      <a16:creationId xmlns:a16="http://schemas.microsoft.com/office/drawing/2014/main" id="{11F95EFB-91EA-3CC4-5504-BA43AA9BEF93}"/>
                    </a:ext>
                  </a:extLst>
                </p14:cNvPr>
                <p14:cNvContentPartPr/>
                <p14:nvPr/>
              </p14:nvContentPartPr>
              <p14:xfrm>
                <a:off x="7224678" y="4380373"/>
                <a:ext cx="118080" cy="60840"/>
              </p14:xfrm>
            </p:contentPart>
          </mc:Choice>
          <mc:Fallback>
            <p:pic>
              <p:nvPicPr>
                <p:cNvPr id="127122" name="Ink 127121">
                  <a:extLst>
                    <a:ext uri="{FF2B5EF4-FFF2-40B4-BE49-F238E27FC236}">
                      <a16:creationId xmlns:a16="http://schemas.microsoft.com/office/drawing/2014/main" id="{11F95EFB-91EA-3CC4-5504-BA43AA9BEF93}"/>
                    </a:ext>
                  </a:extLst>
                </p:cNvPr>
                <p:cNvPicPr/>
                <p:nvPr/>
              </p:nvPicPr>
              <p:blipFill>
                <a:blip r:embed="rId277"/>
                <a:stretch>
                  <a:fillRect/>
                </a:stretch>
              </p:blipFill>
              <p:spPr>
                <a:xfrm>
                  <a:off x="7215678" y="4371373"/>
                  <a:ext cx="1357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127123" name="Ink 127122">
                  <a:extLst>
                    <a:ext uri="{FF2B5EF4-FFF2-40B4-BE49-F238E27FC236}">
                      <a16:creationId xmlns:a16="http://schemas.microsoft.com/office/drawing/2014/main" id="{993A28DA-75DF-5ED0-7A11-7BBF06FDE754}"/>
                    </a:ext>
                  </a:extLst>
                </p14:cNvPr>
                <p14:cNvContentPartPr/>
                <p14:nvPr/>
              </p14:nvContentPartPr>
              <p14:xfrm>
                <a:off x="7473798" y="4064653"/>
                <a:ext cx="130320" cy="128880"/>
              </p14:xfrm>
            </p:contentPart>
          </mc:Choice>
          <mc:Fallback>
            <p:pic>
              <p:nvPicPr>
                <p:cNvPr id="127123" name="Ink 127122">
                  <a:extLst>
                    <a:ext uri="{FF2B5EF4-FFF2-40B4-BE49-F238E27FC236}">
                      <a16:creationId xmlns:a16="http://schemas.microsoft.com/office/drawing/2014/main" id="{993A28DA-75DF-5ED0-7A11-7BBF06FDE754}"/>
                    </a:ext>
                  </a:extLst>
                </p:cNvPr>
                <p:cNvPicPr/>
                <p:nvPr/>
              </p:nvPicPr>
              <p:blipFill>
                <a:blip r:embed="rId279"/>
                <a:stretch>
                  <a:fillRect/>
                </a:stretch>
              </p:blipFill>
              <p:spPr>
                <a:xfrm>
                  <a:off x="7465158" y="4055653"/>
                  <a:ext cx="14796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127124" name="Ink 127123">
                  <a:extLst>
                    <a:ext uri="{FF2B5EF4-FFF2-40B4-BE49-F238E27FC236}">
                      <a16:creationId xmlns:a16="http://schemas.microsoft.com/office/drawing/2014/main" id="{522595B0-0ADA-2328-7972-A7A0BE88001E}"/>
                    </a:ext>
                  </a:extLst>
                </p14:cNvPr>
                <p14:cNvContentPartPr/>
                <p14:nvPr/>
              </p14:nvContentPartPr>
              <p14:xfrm>
                <a:off x="7621398" y="4013533"/>
                <a:ext cx="32760" cy="111960"/>
              </p14:xfrm>
            </p:contentPart>
          </mc:Choice>
          <mc:Fallback>
            <p:pic>
              <p:nvPicPr>
                <p:cNvPr id="127124" name="Ink 127123">
                  <a:extLst>
                    <a:ext uri="{FF2B5EF4-FFF2-40B4-BE49-F238E27FC236}">
                      <a16:creationId xmlns:a16="http://schemas.microsoft.com/office/drawing/2014/main" id="{522595B0-0ADA-2328-7972-A7A0BE88001E}"/>
                    </a:ext>
                  </a:extLst>
                </p:cNvPr>
                <p:cNvPicPr/>
                <p:nvPr/>
              </p:nvPicPr>
              <p:blipFill>
                <a:blip r:embed="rId281"/>
                <a:stretch>
                  <a:fillRect/>
                </a:stretch>
              </p:blipFill>
              <p:spPr>
                <a:xfrm>
                  <a:off x="7612398" y="4004533"/>
                  <a:ext cx="504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127125" name="Ink 127124">
                  <a:extLst>
                    <a:ext uri="{FF2B5EF4-FFF2-40B4-BE49-F238E27FC236}">
                      <a16:creationId xmlns:a16="http://schemas.microsoft.com/office/drawing/2014/main" id="{48344728-EAD5-1642-2CD5-C330AB609E9D}"/>
                    </a:ext>
                  </a:extLst>
                </p14:cNvPr>
                <p14:cNvContentPartPr/>
                <p14:nvPr/>
              </p14:nvContentPartPr>
              <p14:xfrm>
                <a:off x="7699158" y="4025773"/>
                <a:ext cx="80280" cy="102600"/>
              </p14:xfrm>
            </p:contentPart>
          </mc:Choice>
          <mc:Fallback>
            <p:pic>
              <p:nvPicPr>
                <p:cNvPr id="127125" name="Ink 127124">
                  <a:extLst>
                    <a:ext uri="{FF2B5EF4-FFF2-40B4-BE49-F238E27FC236}">
                      <a16:creationId xmlns:a16="http://schemas.microsoft.com/office/drawing/2014/main" id="{48344728-EAD5-1642-2CD5-C330AB609E9D}"/>
                    </a:ext>
                  </a:extLst>
                </p:cNvPr>
                <p:cNvPicPr/>
                <p:nvPr/>
              </p:nvPicPr>
              <p:blipFill>
                <a:blip r:embed="rId283"/>
                <a:stretch>
                  <a:fillRect/>
                </a:stretch>
              </p:blipFill>
              <p:spPr>
                <a:xfrm>
                  <a:off x="7690158" y="4017133"/>
                  <a:ext cx="97920" cy="120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4">
            <p14:nvContentPartPr>
              <p14:cNvPr id="127126" name="Ink 127125">
                <a:extLst>
                  <a:ext uri="{FF2B5EF4-FFF2-40B4-BE49-F238E27FC236}">
                    <a16:creationId xmlns:a16="http://schemas.microsoft.com/office/drawing/2014/main" id="{994EE13A-138D-86EE-C702-C2D756A68711}"/>
                  </a:ext>
                </a:extLst>
              </p14:cNvPr>
              <p14:cNvContentPartPr/>
              <p14:nvPr/>
            </p14:nvContentPartPr>
            <p14:xfrm>
              <a:off x="8046558" y="4599253"/>
              <a:ext cx="144360" cy="6480"/>
            </p14:xfrm>
          </p:contentPart>
        </mc:Choice>
        <mc:Fallback>
          <p:pic>
            <p:nvPicPr>
              <p:cNvPr id="127126" name="Ink 127125">
                <a:extLst>
                  <a:ext uri="{FF2B5EF4-FFF2-40B4-BE49-F238E27FC236}">
                    <a16:creationId xmlns:a16="http://schemas.microsoft.com/office/drawing/2014/main" id="{994EE13A-138D-86EE-C702-C2D756A68711}"/>
                  </a:ext>
                </a:extLst>
              </p:cNvPr>
              <p:cNvPicPr/>
              <p:nvPr/>
            </p:nvPicPr>
            <p:blipFill>
              <a:blip r:embed="rId285"/>
              <a:stretch>
                <a:fillRect/>
              </a:stretch>
            </p:blipFill>
            <p:spPr>
              <a:xfrm>
                <a:off x="8037918" y="4590253"/>
                <a:ext cx="1620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27128" name="Ink 127127">
                <a:extLst>
                  <a:ext uri="{FF2B5EF4-FFF2-40B4-BE49-F238E27FC236}">
                    <a16:creationId xmlns:a16="http://schemas.microsoft.com/office/drawing/2014/main" id="{710093EF-9E91-C03C-69F1-CB35590C82E3}"/>
                  </a:ext>
                </a:extLst>
              </p14:cNvPr>
              <p14:cNvContentPartPr/>
              <p14:nvPr/>
            </p14:nvContentPartPr>
            <p14:xfrm>
              <a:off x="7075638" y="4931533"/>
              <a:ext cx="202680" cy="294120"/>
            </p14:xfrm>
          </p:contentPart>
        </mc:Choice>
        <mc:Fallback>
          <p:pic>
            <p:nvPicPr>
              <p:cNvPr id="127128" name="Ink 127127">
                <a:extLst>
                  <a:ext uri="{FF2B5EF4-FFF2-40B4-BE49-F238E27FC236}">
                    <a16:creationId xmlns:a16="http://schemas.microsoft.com/office/drawing/2014/main" id="{710093EF-9E91-C03C-69F1-CB35590C82E3}"/>
                  </a:ext>
                </a:extLst>
              </p:cNvPr>
              <p:cNvPicPr/>
              <p:nvPr/>
            </p:nvPicPr>
            <p:blipFill>
              <a:blip r:embed="rId287"/>
              <a:stretch>
                <a:fillRect/>
              </a:stretch>
            </p:blipFill>
            <p:spPr>
              <a:xfrm>
                <a:off x="7066638" y="4922533"/>
                <a:ext cx="220320" cy="311760"/>
              </a:xfrm>
              <a:prstGeom prst="rect">
                <a:avLst/>
              </a:prstGeom>
            </p:spPr>
          </p:pic>
        </mc:Fallback>
      </mc:AlternateContent>
      <p:grpSp>
        <p:nvGrpSpPr>
          <p:cNvPr id="127135" name="Group 127134">
            <a:extLst>
              <a:ext uri="{FF2B5EF4-FFF2-40B4-BE49-F238E27FC236}">
                <a16:creationId xmlns:a16="http://schemas.microsoft.com/office/drawing/2014/main" id="{5FAF89EB-4C5D-066E-AEB6-29540A7C59C8}"/>
              </a:ext>
            </a:extLst>
          </p:cNvPr>
          <p:cNvGrpSpPr/>
          <p:nvPr/>
        </p:nvGrpSpPr>
        <p:grpSpPr>
          <a:xfrm>
            <a:off x="6821838" y="5356333"/>
            <a:ext cx="320040" cy="237960"/>
            <a:chOff x="6821838" y="5356333"/>
            <a:chExt cx="320040" cy="237960"/>
          </a:xfrm>
        </p:grpSpPr>
        <mc:AlternateContent xmlns:mc="http://schemas.openxmlformats.org/markup-compatibility/2006">
          <mc:Choice xmlns:p14="http://schemas.microsoft.com/office/powerpoint/2010/main" Requires="p14">
            <p:contentPart p14:bwMode="auto" r:id="rId288">
              <p14:nvContentPartPr>
                <p14:cNvPr id="127129" name="Ink 127128">
                  <a:extLst>
                    <a:ext uri="{FF2B5EF4-FFF2-40B4-BE49-F238E27FC236}">
                      <a16:creationId xmlns:a16="http://schemas.microsoft.com/office/drawing/2014/main" id="{FEFF7149-8239-3392-90DB-36C1666BB6EE}"/>
                    </a:ext>
                  </a:extLst>
                </p14:cNvPr>
                <p14:cNvContentPartPr/>
                <p14:nvPr/>
              </p14:nvContentPartPr>
              <p14:xfrm>
                <a:off x="6821838" y="5497813"/>
                <a:ext cx="84240" cy="78480"/>
              </p14:xfrm>
            </p:contentPart>
          </mc:Choice>
          <mc:Fallback>
            <p:pic>
              <p:nvPicPr>
                <p:cNvPr id="127129" name="Ink 127128">
                  <a:extLst>
                    <a:ext uri="{FF2B5EF4-FFF2-40B4-BE49-F238E27FC236}">
                      <a16:creationId xmlns:a16="http://schemas.microsoft.com/office/drawing/2014/main" id="{FEFF7149-8239-3392-90DB-36C1666BB6EE}"/>
                    </a:ext>
                  </a:extLst>
                </p:cNvPr>
                <p:cNvPicPr/>
                <p:nvPr/>
              </p:nvPicPr>
              <p:blipFill>
                <a:blip r:embed="rId289"/>
                <a:stretch>
                  <a:fillRect/>
                </a:stretch>
              </p:blipFill>
              <p:spPr>
                <a:xfrm>
                  <a:off x="6813198" y="5489173"/>
                  <a:ext cx="10188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27130" name="Ink 127129">
                  <a:extLst>
                    <a:ext uri="{FF2B5EF4-FFF2-40B4-BE49-F238E27FC236}">
                      <a16:creationId xmlns:a16="http://schemas.microsoft.com/office/drawing/2014/main" id="{A9829C3F-D520-6F56-907D-BD6B486626FB}"/>
                    </a:ext>
                  </a:extLst>
                </p14:cNvPr>
                <p14:cNvContentPartPr/>
                <p14:nvPr/>
              </p14:nvContentPartPr>
              <p14:xfrm>
                <a:off x="6857838" y="5463613"/>
                <a:ext cx="83160" cy="130680"/>
              </p14:xfrm>
            </p:contentPart>
          </mc:Choice>
          <mc:Fallback>
            <p:pic>
              <p:nvPicPr>
                <p:cNvPr id="127130" name="Ink 127129">
                  <a:extLst>
                    <a:ext uri="{FF2B5EF4-FFF2-40B4-BE49-F238E27FC236}">
                      <a16:creationId xmlns:a16="http://schemas.microsoft.com/office/drawing/2014/main" id="{A9829C3F-D520-6F56-907D-BD6B486626FB}"/>
                    </a:ext>
                  </a:extLst>
                </p:cNvPr>
                <p:cNvPicPr/>
                <p:nvPr/>
              </p:nvPicPr>
              <p:blipFill>
                <a:blip r:embed="rId291"/>
                <a:stretch>
                  <a:fillRect/>
                </a:stretch>
              </p:blipFill>
              <p:spPr>
                <a:xfrm>
                  <a:off x="6849198" y="5454613"/>
                  <a:ext cx="10080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127131" name="Ink 127130">
                  <a:extLst>
                    <a:ext uri="{FF2B5EF4-FFF2-40B4-BE49-F238E27FC236}">
                      <a16:creationId xmlns:a16="http://schemas.microsoft.com/office/drawing/2014/main" id="{B5E962BE-9F38-6599-DAFC-F7E9551B44BF}"/>
                    </a:ext>
                  </a:extLst>
                </p14:cNvPr>
                <p14:cNvContentPartPr/>
                <p14:nvPr/>
              </p14:nvContentPartPr>
              <p14:xfrm>
                <a:off x="6957198" y="5398813"/>
                <a:ext cx="55800" cy="133200"/>
              </p14:xfrm>
            </p:contentPart>
          </mc:Choice>
          <mc:Fallback>
            <p:pic>
              <p:nvPicPr>
                <p:cNvPr id="127131" name="Ink 127130">
                  <a:extLst>
                    <a:ext uri="{FF2B5EF4-FFF2-40B4-BE49-F238E27FC236}">
                      <a16:creationId xmlns:a16="http://schemas.microsoft.com/office/drawing/2014/main" id="{B5E962BE-9F38-6599-DAFC-F7E9551B44BF}"/>
                    </a:ext>
                  </a:extLst>
                </p:cNvPr>
                <p:cNvPicPr/>
                <p:nvPr/>
              </p:nvPicPr>
              <p:blipFill>
                <a:blip r:embed="rId293"/>
                <a:stretch>
                  <a:fillRect/>
                </a:stretch>
              </p:blipFill>
              <p:spPr>
                <a:xfrm>
                  <a:off x="6948198" y="5389813"/>
                  <a:ext cx="7344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27132" name="Ink 127131">
                  <a:extLst>
                    <a:ext uri="{FF2B5EF4-FFF2-40B4-BE49-F238E27FC236}">
                      <a16:creationId xmlns:a16="http://schemas.microsoft.com/office/drawing/2014/main" id="{0D8CF036-84FD-6619-3925-C8AB5A9D2892}"/>
                    </a:ext>
                  </a:extLst>
                </p14:cNvPr>
                <p14:cNvContentPartPr/>
                <p14:nvPr/>
              </p14:nvContentPartPr>
              <p14:xfrm>
                <a:off x="6963318" y="5356333"/>
                <a:ext cx="101520" cy="66960"/>
              </p14:xfrm>
            </p:contentPart>
          </mc:Choice>
          <mc:Fallback>
            <p:pic>
              <p:nvPicPr>
                <p:cNvPr id="127132" name="Ink 127131">
                  <a:extLst>
                    <a:ext uri="{FF2B5EF4-FFF2-40B4-BE49-F238E27FC236}">
                      <a16:creationId xmlns:a16="http://schemas.microsoft.com/office/drawing/2014/main" id="{0D8CF036-84FD-6619-3925-C8AB5A9D2892}"/>
                    </a:ext>
                  </a:extLst>
                </p:cNvPr>
                <p:cNvPicPr/>
                <p:nvPr/>
              </p:nvPicPr>
              <p:blipFill>
                <a:blip r:embed="rId295"/>
                <a:stretch>
                  <a:fillRect/>
                </a:stretch>
              </p:blipFill>
              <p:spPr>
                <a:xfrm>
                  <a:off x="6954318" y="5347333"/>
                  <a:ext cx="11916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127133" name="Ink 127132">
                  <a:extLst>
                    <a:ext uri="{FF2B5EF4-FFF2-40B4-BE49-F238E27FC236}">
                      <a16:creationId xmlns:a16="http://schemas.microsoft.com/office/drawing/2014/main" id="{6A9609BD-40B5-C049-1004-5B17B6AA4687}"/>
                    </a:ext>
                  </a:extLst>
                </p14:cNvPr>
                <p14:cNvContentPartPr/>
                <p14:nvPr/>
              </p14:nvContentPartPr>
              <p14:xfrm>
                <a:off x="7007598" y="5421853"/>
                <a:ext cx="58320" cy="50400"/>
              </p14:xfrm>
            </p:contentPart>
          </mc:Choice>
          <mc:Fallback>
            <p:pic>
              <p:nvPicPr>
                <p:cNvPr id="127133" name="Ink 127132">
                  <a:extLst>
                    <a:ext uri="{FF2B5EF4-FFF2-40B4-BE49-F238E27FC236}">
                      <a16:creationId xmlns:a16="http://schemas.microsoft.com/office/drawing/2014/main" id="{6A9609BD-40B5-C049-1004-5B17B6AA4687}"/>
                    </a:ext>
                  </a:extLst>
                </p:cNvPr>
                <p:cNvPicPr/>
                <p:nvPr/>
              </p:nvPicPr>
              <p:blipFill>
                <a:blip r:embed="rId297"/>
                <a:stretch>
                  <a:fillRect/>
                </a:stretch>
              </p:blipFill>
              <p:spPr>
                <a:xfrm>
                  <a:off x="6998598" y="5412853"/>
                  <a:ext cx="7596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127134" name="Ink 127133">
                  <a:extLst>
                    <a:ext uri="{FF2B5EF4-FFF2-40B4-BE49-F238E27FC236}">
                      <a16:creationId xmlns:a16="http://schemas.microsoft.com/office/drawing/2014/main" id="{3E43A0D3-6A39-2A98-9513-3499FFF41C4B}"/>
                    </a:ext>
                  </a:extLst>
                </p14:cNvPr>
                <p14:cNvContentPartPr/>
                <p14:nvPr/>
              </p14:nvContentPartPr>
              <p14:xfrm>
                <a:off x="7052958" y="5525173"/>
                <a:ext cx="88920" cy="27720"/>
              </p14:xfrm>
            </p:contentPart>
          </mc:Choice>
          <mc:Fallback>
            <p:pic>
              <p:nvPicPr>
                <p:cNvPr id="127134" name="Ink 127133">
                  <a:extLst>
                    <a:ext uri="{FF2B5EF4-FFF2-40B4-BE49-F238E27FC236}">
                      <a16:creationId xmlns:a16="http://schemas.microsoft.com/office/drawing/2014/main" id="{3E43A0D3-6A39-2A98-9513-3499FFF41C4B}"/>
                    </a:ext>
                  </a:extLst>
                </p:cNvPr>
                <p:cNvPicPr/>
                <p:nvPr/>
              </p:nvPicPr>
              <p:blipFill>
                <a:blip r:embed="rId299"/>
                <a:stretch>
                  <a:fillRect/>
                </a:stretch>
              </p:blipFill>
              <p:spPr>
                <a:xfrm>
                  <a:off x="7044318" y="5516533"/>
                  <a:ext cx="106560" cy="45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0">
            <p14:nvContentPartPr>
              <p14:cNvPr id="127136" name="Ink 127135">
                <a:extLst>
                  <a:ext uri="{FF2B5EF4-FFF2-40B4-BE49-F238E27FC236}">
                    <a16:creationId xmlns:a16="http://schemas.microsoft.com/office/drawing/2014/main" id="{9123AB70-20DB-77D5-7AAB-782B62F67876}"/>
                  </a:ext>
                </a:extLst>
              </p14:cNvPr>
              <p14:cNvContentPartPr/>
              <p14:nvPr/>
            </p14:nvContentPartPr>
            <p14:xfrm>
              <a:off x="8234478" y="4859893"/>
              <a:ext cx="161280" cy="35280"/>
            </p14:xfrm>
          </p:contentPart>
        </mc:Choice>
        <mc:Fallback>
          <p:pic>
            <p:nvPicPr>
              <p:cNvPr id="127136" name="Ink 127135">
                <a:extLst>
                  <a:ext uri="{FF2B5EF4-FFF2-40B4-BE49-F238E27FC236}">
                    <a16:creationId xmlns:a16="http://schemas.microsoft.com/office/drawing/2014/main" id="{9123AB70-20DB-77D5-7AAB-782B62F67876}"/>
                  </a:ext>
                </a:extLst>
              </p:cNvPr>
              <p:cNvPicPr/>
              <p:nvPr/>
            </p:nvPicPr>
            <p:blipFill>
              <a:blip r:embed="rId301"/>
              <a:stretch>
                <a:fillRect/>
              </a:stretch>
            </p:blipFill>
            <p:spPr>
              <a:xfrm>
                <a:off x="8225478" y="4850893"/>
                <a:ext cx="178920" cy="52920"/>
              </a:xfrm>
              <a:prstGeom prst="rect">
                <a:avLst/>
              </a:prstGeom>
            </p:spPr>
          </p:pic>
        </mc:Fallback>
      </mc:AlternateContent>
      <p:grpSp>
        <p:nvGrpSpPr>
          <p:cNvPr id="127138" name="Group 127137">
            <a:extLst>
              <a:ext uri="{FF2B5EF4-FFF2-40B4-BE49-F238E27FC236}">
                <a16:creationId xmlns:a16="http://schemas.microsoft.com/office/drawing/2014/main" id="{BE19F191-747C-6424-F986-D751214353BB}"/>
              </a:ext>
            </a:extLst>
          </p:cNvPr>
          <p:cNvGrpSpPr/>
          <p:nvPr/>
        </p:nvGrpSpPr>
        <p:grpSpPr>
          <a:xfrm>
            <a:off x="9667998" y="359893"/>
            <a:ext cx="3048120" cy="1893600"/>
            <a:chOff x="9667998" y="359893"/>
            <a:chExt cx="3048120" cy="1893600"/>
          </a:xfrm>
        </p:grpSpPr>
        <mc:AlternateContent xmlns:mc="http://schemas.openxmlformats.org/markup-compatibility/2006">
          <mc:Choice xmlns:p14="http://schemas.microsoft.com/office/powerpoint/2010/main" Requires="p14">
            <p:contentPart p14:bwMode="auto" r:id="rId302">
              <p14:nvContentPartPr>
                <p14:cNvPr id="127075" name="Ink 127074">
                  <a:extLst>
                    <a:ext uri="{FF2B5EF4-FFF2-40B4-BE49-F238E27FC236}">
                      <a16:creationId xmlns:a16="http://schemas.microsoft.com/office/drawing/2014/main" id="{4DFF4FD1-C0F7-686E-3A2A-4E4E7F38CACB}"/>
                    </a:ext>
                  </a:extLst>
                </p14:cNvPr>
                <p14:cNvContentPartPr/>
                <p14:nvPr/>
              </p14:nvContentPartPr>
              <p14:xfrm>
                <a:off x="10272438" y="996733"/>
                <a:ext cx="492840" cy="264960"/>
              </p14:xfrm>
            </p:contentPart>
          </mc:Choice>
          <mc:Fallback>
            <p:pic>
              <p:nvPicPr>
                <p:cNvPr id="127075" name="Ink 127074">
                  <a:extLst>
                    <a:ext uri="{FF2B5EF4-FFF2-40B4-BE49-F238E27FC236}">
                      <a16:creationId xmlns:a16="http://schemas.microsoft.com/office/drawing/2014/main" id="{4DFF4FD1-C0F7-686E-3A2A-4E4E7F38CACB}"/>
                    </a:ext>
                  </a:extLst>
                </p:cNvPr>
                <p:cNvPicPr/>
                <p:nvPr/>
              </p:nvPicPr>
              <p:blipFill>
                <a:blip r:embed="rId303"/>
                <a:stretch>
                  <a:fillRect/>
                </a:stretch>
              </p:blipFill>
              <p:spPr>
                <a:xfrm>
                  <a:off x="10263798" y="987733"/>
                  <a:ext cx="51048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304">
              <p14:nvContentPartPr>
                <p14:cNvPr id="127076" name="Ink 127075">
                  <a:extLst>
                    <a:ext uri="{FF2B5EF4-FFF2-40B4-BE49-F238E27FC236}">
                      <a16:creationId xmlns:a16="http://schemas.microsoft.com/office/drawing/2014/main" id="{6E175A94-F6FE-8744-20D0-E82237EC0282}"/>
                    </a:ext>
                  </a:extLst>
                </p14:cNvPr>
                <p14:cNvContentPartPr/>
                <p14:nvPr/>
              </p14:nvContentPartPr>
              <p14:xfrm>
                <a:off x="10273878" y="1163773"/>
                <a:ext cx="165600" cy="111600"/>
              </p14:xfrm>
            </p:contentPart>
          </mc:Choice>
          <mc:Fallback>
            <p:pic>
              <p:nvPicPr>
                <p:cNvPr id="127076" name="Ink 127075">
                  <a:extLst>
                    <a:ext uri="{FF2B5EF4-FFF2-40B4-BE49-F238E27FC236}">
                      <a16:creationId xmlns:a16="http://schemas.microsoft.com/office/drawing/2014/main" id="{6E175A94-F6FE-8744-20D0-E82237EC0282}"/>
                    </a:ext>
                  </a:extLst>
                </p:cNvPr>
                <p:cNvPicPr/>
                <p:nvPr/>
              </p:nvPicPr>
              <p:blipFill>
                <a:blip r:embed="rId305"/>
                <a:stretch>
                  <a:fillRect/>
                </a:stretch>
              </p:blipFill>
              <p:spPr>
                <a:xfrm>
                  <a:off x="10264878" y="1155133"/>
                  <a:ext cx="18324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127077" name="Ink 127076">
                  <a:extLst>
                    <a:ext uri="{FF2B5EF4-FFF2-40B4-BE49-F238E27FC236}">
                      <a16:creationId xmlns:a16="http://schemas.microsoft.com/office/drawing/2014/main" id="{DBA4B85D-AB79-7928-E178-9418FF2F47BA}"/>
                    </a:ext>
                  </a:extLst>
                </p14:cNvPr>
                <p14:cNvContentPartPr/>
                <p14:nvPr/>
              </p14:nvContentPartPr>
              <p14:xfrm>
                <a:off x="10868958" y="868933"/>
                <a:ext cx="169920" cy="114480"/>
              </p14:xfrm>
            </p:contentPart>
          </mc:Choice>
          <mc:Fallback>
            <p:pic>
              <p:nvPicPr>
                <p:cNvPr id="127077" name="Ink 127076">
                  <a:extLst>
                    <a:ext uri="{FF2B5EF4-FFF2-40B4-BE49-F238E27FC236}">
                      <a16:creationId xmlns:a16="http://schemas.microsoft.com/office/drawing/2014/main" id="{DBA4B85D-AB79-7928-E178-9418FF2F47BA}"/>
                    </a:ext>
                  </a:extLst>
                </p:cNvPr>
                <p:cNvPicPr/>
                <p:nvPr/>
              </p:nvPicPr>
              <p:blipFill>
                <a:blip r:embed="rId307"/>
                <a:stretch>
                  <a:fillRect/>
                </a:stretch>
              </p:blipFill>
              <p:spPr>
                <a:xfrm>
                  <a:off x="10860318" y="859933"/>
                  <a:ext cx="1875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127078" name="Ink 127077">
                  <a:extLst>
                    <a:ext uri="{FF2B5EF4-FFF2-40B4-BE49-F238E27FC236}">
                      <a16:creationId xmlns:a16="http://schemas.microsoft.com/office/drawing/2014/main" id="{6AECE440-F45F-0BBE-A8A6-0EF5C87116CA}"/>
                    </a:ext>
                  </a:extLst>
                </p14:cNvPr>
                <p14:cNvContentPartPr/>
                <p14:nvPr/>
              </p14:nvContentPartPr>
              <p14:xfrm>
                <a:off x="11084238" y="681013"/>
                <a:ext cx="38520" cy="218880"/>
              </p14:xfrm>
            </p:contentPart>
          </mc:Choice>
          <mc:Fallback>
            <p:pic>
              <p:nvPicPr>
                <p:cNvPr id="127078" name="Ink 127077">
                  <a:extLst>
                    <a:ext uri="{FF2B5EF4-FFF2-40B4-BE49-F238E27FC236}">
                      <a16:creationId xmlns:a16="http://schemas.microsoft.com/office/drawing/2014/main" id="{6AECE440-F45F-0BBE-A8A6-0EF5C87116CA}"/>
                    </a:ext>
                  </a:extLst>
                </p:cNvPr>
                <p:cNvPicPr/>
                <p:nvPr/>
              </p:nvPicPr>
              <p:blipFill>
                <a:blip r:embed="rId309"/>
                <a:stretch>
                  <a:fillRect/>
                </a:stretch>
              </p:blipFill>
              <p:spPr>
                <a:xfrm>
                  <a:off x="11075238" y="672373"/>
                  <a:ext cx="5616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127079" name="Ink 127078">
                  <a:extLst>
                    <a:ext uri="{FF2B5EF4-FFF2-40B4-BE49-F238E27FC236}">
                      <a16:creationId xmlns:a16="http://schemas.microsoft.com/office/drawing/2014/main" id="{2BD7D521-FF9B-E0F6-2580-D7A56BB04557}"/>
                    </a:ext>
                  </a:extLst>
                </p14:cNvPr>
                <p14:cNvContentPartPr/>
                <p14:nvPr/>
              </p14:nvContentPartPr>
              <p14:xfrm>
                <a:off x="11191518" y="727453"/>
                <a:ext cx="79560" cy="99360"/>
              </p14:xfrm>
            </p:contentPart>
          </mc:Choice>
          <mc:Fallback>
            <p:pic>
              <p:nvPicPr>
                <p:cNvPr id="127079" name="Ink 127078">
                  <a:extLst>
                    <a:ext uri="{FF2B5EF4-FFF2-40B4-BE49-F238E27FC236}">
                      <a16:creationId xmlns:a16="http://schemas.microsoft.com/office/drawing/2014/main" id="{2BD7D521-FF9B-E0F6-2580-D7A56BB04557}"/>
                    </a:ext>
                  </a:extLst>
                </p:cNvPr>
                <p:cNvPicPr/>
                <p:nvPr/>
              </p:nvPicPr>
              <p:blipFill>
                <a:blip r:embed="rId311"/>
                <a:stretch>
                  <a:fillRect/>
                </a:stretch>
              </p:blipFill>
              <p:spPr>
                <a:xfrm>
                  <a:off x="11182518" y="718813"/>
                  <a:ext cx="9720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127080" name="Ink 127079">
                  <a:extLst>
                    <a:ext uri="{FF2B5EF4-FFF2-40B4-BE49-F238E27FC236}">
                      <a16:creationId xmlns:a16="http://schemas.microsoft.com/office/drawing/2014/main" id="{44E5FF48-D74F-24C6-E276-65C076B6815B}"/>
                    </a:ext>
                  </a:extLst>
                </p14:cNvPr>
                <p14:cNvContentPartPr/>
                <p14:nvPr/>
              </p14:nvContentPartPr>
              <p14:xfrm>
                <a:off x="11562678" y="472213"/>
                <a:ext cx="25920" cy="176400"/>
              </p14:xfrm>
            </p:contentPart>
          </mc:Choice>
          <mc:Fallback>
            <p:pic>
              <p:nvPicPr>
                <p:cNvPr id="127080" name="Ink 127079">
                  <a:extLst>
                    <a:ext uri="{FF2B5EF4-FFF2-40B4-BE49-F238E27FC236}">
                      <a16:creationId xmlns:a16="http://schemas.microsoft.com/office/drawing/2014/main" id="{44E5FF48-D74F-24C6-E276-65C076B6815B}"/>
                    </a:ext>
                  </a:extLst>
                </p:cNvPr>
                <p:cNvPicPr/>
                <p:nvPr/>
              </p:nvPicPr>
              <p:blipFill>
                <a:blip r:embed="rId313"/>
                <a:stretch>
                  <a:fillRect/>
                </a:stretch>
              </p:blipFill>
              <p:spPr>
                <a:xfrm>
                  <a:off x="11553678" y="463213"/>
                  <a:ext cx="4356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127081" name="Ink 127080">
                  <a:extLst>
                    <a:ext uri="{FF2B5EF4-FFF2-40B4-BE49-F238E27FC236}">
                      <a16:creationId xmlns:a16="http://schemas.microsoft.com/office/drawing/2014/main" id="{D5DC41AA-E61F-F513-B628-B8D6B252561D}"/>
                    </a:ext>
                  </a:extLst>
                </p14:cNvPr>
                <p14:cNvContentPartPr/>
                <p14:nvPr/>
              </p14:nvContentPartPr>
              <p14:xfrm>
                <a:off x="11548998" y="433333"/>
                <a:ext cx="116280" cy="75960"/>
              </p14:xfrm>
            </p:contentPart>
          </mc:Choice>
          <mc:Fallback>
            <p:pic>
              <p:nvPicPr>
                <p:cNvPr id="127081" name="Ink 127080">
                  <a:extLst>
                    <a:ext uri="{FF2B5EF4-FFF2-40B4-BE49-F238E27FC236}">
                      <a16:creationId xmlns:a16="http://schemas.microsoft.com/office/drawing/2014/main" id="{D5DC41AA-E61F-F513-B628-B8D6B252561D}"/>
                    </a:ext>
                  </a:extLst>
                </p:cNvPr>
                <p:cNvPicPr/>
                <p:nvPr/>
              </p:nvPicPr>
              <p:blipFill>
                <a:blip r:embed="rId315"/>
                <a:stretch>
                  <a:fillRect/>
                </a:stretch>
              </p:blipFill>
              <p:spPr>
                <a:xfrm>
                  <a:off x="11539998" y="424693"/>
                  <a:ext cx="13392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127082" name="Ink 127081">
                  <a:extLst>
                    <a:ext uri="{FF2B5EF4-FFF2-40B4-BE49-F238E27FC236}">
                      <a16:creationId xmlns:a16="http://schemas.microsoft.com/office/drawing/2014/main" id="{F08A4E30-5FBF-599D-C68A-7BF001A4C5DE}"/>
                    </a:ext>
                  </a:extLst>
                </p14:cNvPr>
                <p14:cNvContentPartPr/>
                <p14:nvPr/>
              </p14:nvContentPartPr>
              <p14:xfrm>
                <a:off x="11570598" y="530173"/>
                <a:ext cx="99000" cy="69120"/>
              </p14:xfrm>
            </p:contentPart>
          </mc:Choice>
          <mc:Fallback>
            <p:pic>
              <p:nvPicPr>
                <p:cNvPr id="127082" name="Ink 127081">
                  <a:extLst>
                    <a:ext uri="{FF2B5EF4-FFF2-40B4-BE49-F238E27FC236}">
                      <a16:creationId xmlns:a16="http://schemas.microsoft.com/office/drawing/2014/main" id="{F08A4E30-5FBF-599D-C68A-7BF001A4C5DE}"/>
                    </a:ext>
                  </a:extLst>
                </p:cNvPr>
                <p:cNvPicPr/>
                <p:nvPr/>
              </p:nvPicPr>
              <p:blipFill>
                <a:blip r:embed="rId317"/>
                <a:stretch>
                  <a:fillRect/>
                </a:stretch>
              </p:blipFill>
              <p:spPr>
                <a:xfrm>
                  <a:off x="11561958" y="521173"/>
                  <a:ext cx="11664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127083" name="Ink 127082">
                  <a:extLst>
                    <a:ext uri="{FF2B5EF4-FFF2-40B4-BE49-F238E27FC236}">
                      <a16:creationId xmlns:a16="http://schemas.microsoft.com/office/drawing/2014/main" id="{E6C62EA7-F95C-3960-B16D-07730FBD942F}"/>
                    </a:ext>
                  </a:extLst>
                </p14:cNvPr>
                <p14:cNvContentPartPr/>
                <p14:nvPr/>
              </p14:nvContentPartPr>
              <p14:xfrm>
                <a:off x="11616678" y="628813"/>
                <a:ext cx="107640" cy="34560"/>
              </p14:xfrm>
            </p:contentPart>
          </mc:Choice>
          <mc:Fallback>
            <p:pic>
              <p:nvPicPr>
                <p:cNvPr id="127083" name="Ink 127082">
                  <a:extLst>
                    <a:ext uri="{FF2B5EF4-FFF2-40B4-BE49-F238E27FC236}">
                      <a16:creationId xmlns:a16="http://schemas.microsoft.com/office/drawing/2014/main" id="{E6C62EA7-F95C-3960-B16D-07730FBD942F}"/>
                    </a:ext>
                  </a:extLst>
                </p:cNvPr>
                <p:cNvPicPr/>
                <p:nvPr/>
              </p:nvPicPr>
              <p:blipFill>
                <a:blip r:embed="rId319"/>
                <a:stretch>
                  <a:fillRect/>
                </a:stretch>
              </p:blipFill>
              <p:spPr>
                <a:xfrm>
                  <a:off x="11608038" y="619813"/>
                  <a:ext cx="12528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127085" name="Ink 127084">
                  <a:extLst>
                    <a:ext uri="{FF2B5EF4-FFF2-40B4-BE49-F238E27FC236}">
                      <a16:creationId xmlns:a16="http://schemas.microsoft.com/office/drawing/2014/main" id="{BC5EA031-3F61-C952-78C3-E93E58FC1D83}"/>
                    </a:ext>
                  </a:extLst>
                </p14:cNvPr>
                <p14:cNvContentPartPr/>
                <p14:nvPr/>
              </p14:nvContentPartPr>
              <p14:xfrm>
                <a:off x="10233918" y="1499293"/>
                <a:ext cx="1651320" cy="754200"/>
              </p14:xfrm>
            </p:contentPart>
          </mc:Choice>
          <mc:Fallback>
            <p:pic>
              <p:nvPicPr>
                <p:cNvPr id="127085" name="Ink 127084">
                  <a:extLst>
                    <a:ext uri="{FF2B5EF4-FFF2-40B4-BE49-F238E27FC236}">
                      <a16:creationId xmlns:a16="http://schemas.microsoft.com/office/drawing/2014/main" id="{BC5EA031-3F61-C952-78C3-E93E58FC1D83}"/>
                    </a:ext>
                  </a:extLst>
                </p:cNvPr>
                <p:cNvPicPr/>
                <p:nvPr/>
              </p:nvPicPr>
              <p:blipFill>
                <a:blip r:embed="rId321"/>
                <a:stretch>
                  <a:fillRect/>
                </a:stretch>
              </p:blipFill>
              <p:spPr>
                <a:xfrm>
                  <a:off x="10224918" y="1490653"/>
                  <a:ext cx="1668960" cy="77184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127086" name="Ink 127085">
                  <a:extLst>
                    <a:ext uri="{FF2B5EF4-FFF2-40B4-BE49-F238E27FC236}">
                      <a16:creationId xmlns:a16="http://schemas.microsoft.com/office/drawing/2014/main" id="{7BAB0E30-8776-2B18-05A3-3B3A256C2659}"/>
                    </a:ext>
                  </a:extLst>
                </p14:cNvPr>
                <p14:cNvContentPartPr/>
                <p14:nvPr/>
              </p14:nvContentPartPr>
              <p14:xfrm>
                <a:off x="11960118" y="1311013"/>
                <a:ext cx="142560" cy="104040"/>
              </p14:xfrm>
            </p:contentPart>
          </mc:Choice>
          <mc:Fallback>
            <p:pic>
              <p:nvPicPr>
                <p:cNvPr id="127086" name="Ink 127085">
                  <a:extLst>
                    <a:ext uri="{FF2B5EF4-FFF2-40B4-BE49-F238E27FC236}">
                      <a16:creationId xmlns:a16="http://schemas.microsoft.com/office/drawing/2014/main" id="{7BAB0E30-8776-2B18-05A3-3B3A256C2659}"/>
                    </a:ext>
                  </a:extLst>
                </p:cNvPr>
                <p:cNvPicPr/>
                <p:nvPr/>
              </p:nvPicPr>
              <p:blipFill>
                <a:blip r:embed="rId323"/>
                <a:stretch>
                  <a:fillRect/>
                </a:stretch>
              </p:blipFill>
              <p:spPr>
                <a:xfrm>
                  <a:off x="11951118" y="1302373"/>
                  <a:ext cx="16020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127087" name="Ink 127086">
                  <a:extLst>
                    <a:ext uri="{FF2B5EF4-FFF2-40B4-BE49-F238E27FC236}">
                      <a16:creationId xmlns:a16="http://schemas.microsoft.com/office/drawing/2014/main" id="{95A5F6C7-AA5F-0BFF-9122-5F801518B8C0}"/>
                    </a:ext>
                  </a:extLst>
                </p14:cNvPr>
                <p14:cNvContentPartPr/>
                <p14:nvPr/>
              </p14:nvContentPartPr>
              <p14:xfrm>
                <a:off x="12036438" y="1287973"/>
                <a:ext cx="55800" cy="143640"/>
              </p14:xfrm>
            </p:contentPart>
          </mc:Choice>
          <mc:Fallback>
            <p:pic>
              <p:nvPicPr>
                <p:cNvPr id="127087" name="Ink 127086">
                  <a:extLst>
                    <a:ext uri="{FF2B5EF4-FFF2-40B4-BE49-F238E27FC236}">
                      <a16:creationId xmlns:a16="http://schemas.microsoft.com/office/drawing/2014/main" id="{95A5F6C7-AA5F-0BFF-9122-5F801518B8C0}"/>
                    </a:ext>
                  </a:extLst>
                </p:cNvPr>
                <p:cNvPicPr/>
                <p:nvPr/>
              </p:nvPicPr>
              <p:blipFill>
                <a:blip r:embed="rId325"/>
                <a:stretch>
                  <a:fillRect/>
                </a:stretch>
              </p:blipFill>
              <p:spPr>
                <a:xfrm>
                  <a:off x="12027798" y="1278973"/>
                  <a:ext cx="7344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127088" name="Ink 127087">
                  <a:extLst>
                    <a:ext uri="{FF2B5EF4-FFF2-40B4-BE49-F238E27FC236}">
                      <a16:creationId xmlns:a16="http://schemas.microsoft.com/office/drawing/2014/main" id="{BAFCD4C6-1D3C-D3CE-2A5E-6CFEDC1BA180}"/>
                    </a:ext>
                  </a:extLst>
                </p14:cNvPr>
                <p14:cNvContentPartPr/>
                <p14:nvPr/>
              </p14:nvContentPartPr>
              <p14:xfrm>
                <a:off x="12227598" y="1180693"/>
                <a:ext cx="34560" cy="183240"/>
              </p14:xfrm>
            </p:contentPart>
          </mc:Choice>
          <mc:Fallback>
            <p:pic>
              <p:nvPicPr>
                <p:cNvPr id="127088" name="Ink 127087">
                  <a:extLst>
                    <a:ext uri="{FF2B5EF4-FFF2-40B4-BE49-F238E27FC236}">
                      <a16:creationId xmlns:a16="http://schemas.microsoft.com/office/drawing/2014/main" id="{BAFCD4C6-1D3C-D3CE-2A5E-6CFEDC1BA180}"/>
                    </a:ext>
                  </a:extLst>
                </p:cNvPr>
                <p:cNvPicPr/>
                <p:nvPr/>
              </p:nvPicPr>
              <p:blipFill>
                <a:blip r:embed="rId327"/>
                <a:stretch>
                  <a:fillRect/>
                </a:stretch>
              </p:blipFill>
              <p:spPr>
                <a:xfrm>
                  <a:off x="12218598" y="1171693"/>
                  <a:ext cx="5220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328">
              <p14:nvContentPartPr>
                <p14:cNvPr id="127089" name="Ink 127088">
                  <a:extLst>
                    <a:ext uri="{FF2B5EF4-FFF2-40B4-BE49-F238E27FC236}">
                      <a16:creationId xmlns:a16="http://schemas.microsoft.com/office/drawing/2014/main" id="{32FD4A3D-C927-E988-2833-02DFCBEBDAE4}"/>
                    </a:ext>
                  </a:extLst>
                </p14:cNvPr>
                <p14:cNvContentPartPr/>
                <p14:nvPr/>
              </p14:nvContentPartPr>
              <p14:xfrm>
                <a:off x="12181158" y="1129933"/>
                <a:ext cx="142560" cy="82800"/>
              </p14:xfrm>
            </p:contentPart>
          </mc:Choice>
          <mc:Fallback>
            <p:pic>
              <p:nvPicPr>
                <p:cNvPr id="127089" name="Ink 127088">
                  <a:extLst>
                    <a:ext uri="{FF2B5EF4-FFF2-40B4-BE49-F238E27FC236}">
                      <a16:creationId xmlns:a16="http://schemas.microsoft.com/office/drawing/2014/main" id="{32FD4A3D-C927-E988-2833-02DFCBEBDAE4}"/>
                    </a:ext>
                  </a:extLst>
                </p:cNvPr>
                <p:cNvPicPr/>
                <p:nvPr/>
              </p:nvPicPr>
              <p:blipFill>
                <a:blip r:embed="rId329"/>
                <a:stretch>
                  <a:fillRect/>
                </a:stretch>
              </p:blipFill>
              <p:spPr>
                <a:xfrm>
                  <a:off x="12172518" y="1121293"/>
                  <a:ext cx="16020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330">
              <p14:nvContentPartPr>
                <p14:cNvPr id="127090" name="Ink 127089">
                  <a:extLst>
                    <a:ext uri="{FF2B5EF4-FFF2-40B4-BE49-F238E27FC236}">
                      <a16:creationId xmlns:a16="http://schemas.microsoft.com/office/drawing/2014/main" id="{8950A930-BE1A-A9DD-A753-4CD58BEF9C5F}"/>
                    </a:ext>
                  </a:extLst>
                </p14:cNvPr>
                <p14:cNvContentPartPr/>
                <p14:nvPr/>
              </p14:nvContentPartPr>
              <p14:xfrm>
                <a:off x="12225438" y="1213093"/>
                <a:ext cx="105120" cy="62280"/>
              </p14:xfrm>
            </p:contentPart>
          </mc:Choice>
          <mc:Fallback>
            <p:pic>
              <p:nvPicPr>
                <p:cNvPr id="127090" name="Ink 127089">
                  <a:extLst>
                    <a:ext uri="{FF2B5EF4-FFF2-40B4-BE49-F238E27FC236}">
                      <a16:creationId xmlns:a16="http://schemas.microsoft.com/office/drawing/2014/main" id="{8950A930-BE1A-A9DD-A753-4CD58BEF9C5F}"/>
                    </a:ext>
                  </a:extLst>
                </p:cNvPr>
                <p:cNvPicPr/>
                <p:nvPr/>
              </p:nvPicPr>
              <p:blipFill>
                <a:blip r:embed="rId331"/>
                <a:stretch>
                  <a:fillRect/>
                </a:stretch>
              </p:blipFill>
              <p:spPr>
                <a:xfrm>
                  <a:off x="12216798" y="1204453"/>
                  <a:ext cx="12276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332">
              <p14:nvContentPartPr>
                <p14:cNvPr id="127091" name="Ink 127090">
                  <a:extLst>
                    <a:ext uri="{FF2B5EF4-FFF2-40B4-BE49-F238E27FC236}">
                      <a16:creationId xmlns:a16="http://schemas.microsoft.com/office/drawing/2014/main" id="{67F43D3A-E4B9-3704-5509-92C137D481B2}"/>
                    </a:ext>
                  </a:extLst>
                </p14:cNvPr>
                <p14:cNvContentPartPr/>
                <p14:nvPr/>
              </p14:nvContentPartPr>
              <p14:xfrm>
                <a:off x="12286638" y="1318573"/>
                <a:ext cx="92520" cy="71640"/>
              </p14:xfrm>
            </p:contentPart>
          </mc:Choice>
          <mc:Fallback>
            <p:pic>
              <p:nvPicPr>
                <p:cNvPr id="127091" name="Ink 127090">
                  <a:extLst>
                    <a:ext uri="{FF2B5EF4-FFF2-40B4-BE49-F238E27FC236}">
                      <a16:creationId xmlns:a16="http://schemas.microsoft.com/office/drawing/2014/main" id="{67F43D3A-E4B9-3704-5509-92C137D481B2}"/>
                    </a:ext>
                  </a:extLst>
                </p:cNvPr>
                <p:cNvPicPr/>
                <p:nvPr/>
              </p:nvPicPr>
              <p:blipFill>
                <a:blip r:embed="rId333"/>
                <a:stretch>
                  <a:fillRect/>
                </a:stretch>
              </p:blipFill>
              <p:spPr>
                <a:xfrm>
                  <a:off x="12277998" y="1309573"/>
                  <a:ext cx="11016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334">
              <p14:nvContentPartPr>
                <p14:cNvPr id="127092" name="Ink 127091">
                  <a:extLst>
                    <a:ext uri="{FF2B5EF4-FFF2-40B4-BE49-F238E27FC236}">
                      <a16:creationId xmlns:a16="http://schemas.microsoft.com/office/drawing/2014/main" id="{95D43625-BDEC-8118-C6C0-C4F54204D8DE}"/>
                    </a:ext>
                  </a:extLst>
                </p14:cNvPr>
                <p14:cNvContentPartPr/>
                <p14:nvPr/>
              </p14:nvContentPartPr>
              <p14:xfrm>
                <a:off x="12513078" y="1249813"/>
                <a:ext cx="22680" cy="17280"/>
              </p14:xfrm>
            </p:contentPart>
          </mc:Choice>
          <mc:Fallback>
            <p:pic>
              <p:nvPicPr>
                <p:cNvPr id="127092" name="Ink 127091">
                  <a:extLst>
                    <a:ext uri="{FF2B5EF4-FFF2-40B4-BE49-F238E27FC236}">
                      <a16:creationId xmlns:a16="http://schemas.microsoft.com/office/drawing/2014/main" id="{95D43625-BDEC-8118-C6C0-C4F54204D8DE}"/>
                    </a:ext>
                  </a:extLst>
                </p:cNvPr>
                <p:cNvPicPr/>
                <p:nvPr/>
              </p:nvPicPr>
              <p:blipFill>
                <a:blip r:embed="rId335"/>
                <a:stretch>
                  <a:fillRect/>
                </a:stretch>
              </p:blipFill>
              <p:spPr>
                <a:xfrm>
                  <a:off x="12504438" y="1241173"/>
                  <a:ext cx="403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336">
              <p14:nvContentPartPr>
                <p14:cNvPr id="127108" name="Ink 127107">
                  <a:extLst>
                    <a:ext uri="{FF2B5EF4-FFF2-40B4-BE49-F238E27FC236}">
                      <a16:creationId xmlns:a16="http://schemas.microsoft.com/office/drawing/2014/main" id="{CDEEABC5-F78B-F7C9-7DE6-08B1A52974F9}"/>
                    </a:ext>
                  </a:extLst>
                </p14:cNvPr>
                <p14:cNvContentPartPr/>
                <p14:nvPr/>
              </p14:nvContentPartPr>
              <p14:xfrm>
                <a:off x="9667998" y="1465813"/>
                <a:ext cx="657000" cy="578160"/>
              </p14:xfrm>
            </p:contentPart>
          </mc:Choice>
          <mc:Fallback>
            <p:pic>
              <p:nvPicPr>
                <p:cNvPr id="127108" name="Ink 127107">
                  <a:extLst>
                    <a:ext uri="{FF2B5EF4-FFF2-40B4-BE49-F238E27FC236}">
                      <a16:creationId xmlns:a16="http://schemas.microsoft.com/office/drawing/2014/main" id="{CDEEABC5-F78B-F7C9-7DE6-08B1A52974F9}"/>
                    </a:ext>
                  </a:extLst>
                </p:cNvPr>
                <p:cNvPicPr/>
                <p:nvPr/>
              </p:nvPicPr>
              <p:blipFill>
                <a:blip r:embed="rId337"/>
                <a:stretch>
                  <a:fillRect/>
                </a:stretch>
              </p:blipFill>
              <p:spPr>
                <a:xfrm>
                  <a:off x="9659358" y="1456813"/>
                  <a:ext cx="674640" cy="595800"/>
                </a:xfrm>
                <a:prstGeom prst="rect">
                  <a:avLst/>
                </a:prstGeom>
              </p:spPr>
            </p:pic>
          </mc:Fallback>
        </mc:AlternateContent>
        <mc:AlternateContent xmlns:mc="http://schemas.openxmlformats.org/markup-compatibility/2006">
          <mc:Choice xmlns:p14="http://schemas.microsoft.com/office/powerpoint/2010/main" Requires="p14">
            <p:contentPart p14:bwMode="auto" r:id="rId338">
              <p14:nvContentPartPr>
                <p14:cNvPr id="127109" name="Ink 127108">
                  <a:extLst>
                    <a:ext uri="{FF2B5EF4-FFF2-40B4-BE49-F238E27FC236}">
                      <a16:creationId xmlns:a16="http://schemas.microsoft.com/office/drawing/2014/main" id="{3C65FC33-4066-8799-6EA4-9786202B159C}"/>
                    </a:ext>
                  </a:extLst>
                </p14:cNvPr>
                <p14:cNvContentPartPr/>
                <p14:nvPr/>
              </p14:nvContentPartPr>
              <p14:xfrm>
                <a:off x="10245078" y="1371133"/>
                <a:ext cx="524160" cy="330120"/>
              </p14:xfrm>
            </p:contentPart>
          </mc:Choice>
          <mc:Fallback>
            <p:pic>
              <p:nvPicPr>
                <p:cNvPr id="127109" name="Ink 127108">
                  <a:extLst>
                    <a:ext uri="{FF2B5EF4-FFF2-40B4-BE49-F238E27FC236}">
                      <a16:creationId xmlns:a16="http://schemas.microsoft.com/office/drawing/2014/main" id="{3C65FC33-4066-8799-6EA4-9786202B159C}"/>
                    </a:ext>
                  </a:extLst>
                </p:cNvPr>
                <p:cNvPicPr/>
                <p:nvPr/>
              </p:nvPicPr>
              <p:blipFill>
                <a:blip r:embed="rId339"/>
                <a:stretch>
                  <a:fillRect/>
                </a:stretch>
              </p:blipFill>
              <p:spPr>
                <a:xfrm>
                  <a:off x="10236438" y="1362133"/>
                  <a:ext cx="54180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340">
              <p14:nvContentPartPr>
                <p14:cNvPr id="127110" name="Ink 127109">
                  <a:extLst>
                    <a:ext uri="{FF2B5EF4-FFF2-40B4-BE49-F238E27FC236}">
                      <a16:creationId xmlns:a16="http://schemas.microsoft.com/office/drawing/2014/main" id="{446F0C22-57ED-7BCC-BACD-C06832ED50DE}"/>
                    </a:ext>
                  </a:extLst>
                </p14:cNvPr>
                <p14:cNvContentPartPr/>
                <p14:nvPr/>
              </p14:nvContentPartPr>
              <p14:xfrm>
                <a:off x="10904598" y="998893"/>
                <a:ext cx="527400" cy="348120"/>
              </p14:xfrm>
            </p:contentPart>
          </mc:Choice>
          <mc:Fallback>
            <p:pic>
              <p:nvPicPr>
                <p:cNvPr id="127110" name="Ink 127109">
                  <a:extLst>
                    <a:ext uri="{FF2B5EF4-FFF2-40B4-BE49-F238E27FC236}">
                      <a16:creationId xmlns:a16="http://schemas.microsoft.com/office/drawing/2014/main" id="{446F0C22-57ED-7BCC-BACD-C06832ED50DE}"/>
                    </a:ext>
                  </a:extLst>
                </p:cNvPr>
                <p:cNvPicPr/>
                <p:nvPr/>
              </p:nvPicPr>
              <p:blipFill>
                <a:blip r:embed="rId341"/>
                <a:stretch>
                  <a:fillRect/>
                </a:stretch>
              </p:blipFill>
              <p:spPr>
                <a:xfrm>
                  <a:off x="10895598" y="989893"/>
                  <a:ext cx="545040" cy="365760"/>
                </a:xfrm>
                <a:prstGeom prst="rect">
                  <a:avLst/>
                </a:prstGeom>
              </p:spPr>
            </p:pic>
          </mc:Fallback>
        </mc:AlternateContent>
        <mc:AlternateContent xmlns:mc="http://schemas.openxmlformats.org/markup-compatibility/2006">
          <mc:Choice xmlns:p14="http://schemas.microsoft.com/office/powerpoint/2010/main" Requires="p14">
            <p:contentPart p14:bwMode="auto" r:id="rId342">
              <p14:nvContentPartPr>
                <p14:cNvPr id="127111" name="Ink 127110">
                  <a:extLst>
                    <a:ext uri="{FF2B5EF4-FFF2-40B4-BE49-F238E27FC236}">
                      <a16:creationId xmlns:a16="http://schemas.microsoft.com/office/drawing/2014/main" id="{C16D8126-AF41-0B13-FE6B-88118153CEFD}"/>
                    </a:ext>
                  </a:extLst>
                </p14:cNvPr>
                <p14:cNvContentPartPr/>
                <p14:nvPr/>
              </p14:nvContentPartPr>
              <p14:xfrm>
                <a:off x="11462958" y="946693"/>
                <a:ext cx="133920" cy="105120"/>
              </p14:xfrm>
            </p:contentPart>
          </mc:Choice>
          <mc:Fallback>
            <p:pic>
              <p:nvPicPr>
                <p:cNvPr id="127111" name="Ink 127110">
                  <a:extLst>
                    <a:ext uri="{FF2B5EF4-FFF2-40B4-BE49-F238E27FC236}">
                      <a16:creationId xmlns:a16="http://schemas.microsoft.com/office/drawing/2014/main" id="{C16D8126-AF41-0B13-FE6B-88118153CEFD}"/>
                    </a:ext>
                  </a:extLst>
                </p:cNvPr>
                <p:cNvPicPr/>
                <p:nvPr/>
              </p:nvPicPr>
              <p:blipFill>
                <a:blip r:embed="rId343"/>
                <a:stretch>
                  <a:fillRect/>
                </a:stretch>
              </p:blipFill>
              <p:spPr>
                <a:xfrm>
                  <a:off x="11453958" y="938053"/>
                  <a:ext cx="15156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344">
              <p14:nvContentPartPr>
                <p14:cNvPr id="127112" name="Ink 127111">
                  <a:extLst>
                    <a:ext uri="{FF2B5EF4-FFF2-40B4-BE49-F238E27FC236}">
                      <a16:creationId xmlns:a16="http://schemas.microsoft.com/office/drawing/2014/main" id="{AA990082-2E67-3A18-9C02-ADE4F1A44AF7}"/>
                    </a:ext>
                  </a:extLst>
                </p14:cNvPr>
                <p14:cNvContentPartPr/>
                <p14:nvPr/>
              </p14:nvContentPartPr>
              <p14:xfrm>
                <a:off x="11883078" y="666613"/>
                <a:ext cx="48240" cy="243720"/>
              </p14:xfrm>
            </p:contentPart>
          </mc:Choice>
          <mc:Fallback>
            <p:pic>
              <p:nvPicPr>
                <p:cNvPr id="127112" name="Ink 127111">
                  <a:extLst>
                    <a:ext uri="{FF2B5EF4-FFF2-40B4-BE49-F238E27FC236}">
                      <a16:creationId xmlns:a16="http://schemas.microsoft.com/office/drawing/2014/main" id="{AA990082-2E67-3A18-9C02-ADE4F1A44AF7}"/>
                    </a:ext>
                  </a:extLst>
                </p:cNvPr>
                <p:cNvPicPr/>
                <p:nvPr/>
              </p:nvPicPr>
              <p:blipFill>
                <a:blip r:embed="rId345"/>
                <a:stretch>
                  <a:fillRect/>
                </a:stretch>
              </p:blipFill>
              <p:spPr>
                <a:xfrm>
                  <a:off x="11874438" y="657973"/>
                  <a:ext cx="65880" cy="261360"/>
                </a:xfrm>
                <a:prstGeom prst="rect">
                  <a:avLst/>
                </a:prstGeom>
              </p:spPr>
            </p:pic>
          </mc:Fallback>
        </mc:AlternateContent>
        <mc:AlternateContent xmlns:mc="http://schemas.openxmlformats.org/markup-compatibility/2006">
          <mc:Choice xmlns:p14="http://schemas.microsoft.com/office/powerpoint/2010/main" Requires="p14">
            <p:contentPart p14:bwMode="auto" r:id="rId346">
              <p14:nvContentPartPr>
                <p14:cNvPr id="127113" name="Ink 127112">
                  <a:extLst>
                    <a:ext uri="{FF2B5EF4-FFF2-40B4-BE49-F238E27FC236}">
                      <a16:creationId xmlns:a16="http://schemas.microsoft.com/office/drawing/2014/main" id="{59E54420-2A23-ED57-ED4A-692590F5FBDD}"/>
                    </a:ext>
                  </a:extLst>
                </p14:cNvPr>
                <p14:cNvContentPartPr/>
                <p14:nvPr/>
              </p14:nvContentPartPr>
              <p14:xfrm>
                <a:off x="11843478" y="693973"/>
                <a:ext cx="262800" cy="171000"/>
              </p14:xfrm>
            </p:contentPart>
          </mc:Choice>
          <mc:Fallback>
            <p:pic>
              <p:nvPicPr>
                <p:cNvPr id="127113" name="Ink 127112">
                  <a:extLst>
                    <a:ext uri="{FF2B5EF4-FFF2-40B4-BE49-F238E27FC236}">
                      <a16:creationId xmlns:a16="http://schemas.microsoft.com/office/drawing/2014/main" id="{59E54420-2A23-ED57-ED4A-692590F5FBDD}"/>
                    </a:ext>
                  </a:extLst>
                </p:cNvPr>
                <p:cNvPicPr/>
                <p:nvPr/>
              </p:nvPicPr>
              <p:blipFill>
                <a:blip r:embed="rId347"/>
                <a:stretch>
                  <a:fillRect/>
                </a:stretch>
              </p:blipFill>
              <p:spPr>
                <a:xfrm>
                  <a:off x="11834838" y="685333"/>
                  <a:ext cx="28044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348">
              <p14:nvContentPartPr>
                <p14:cNvPr id="127114" name="Ink 127113">
                  <a:extLst>
                    <a:ext uri="{FF2B5EF4-FFF2-40B4-BE49-F238E27FC236}">
                      <a16:creationId xmlns:a16="http://schemas.microsoft.com/office/drawing/2014/main" id="{9B336847-F098-A529-C014-F0F23BB77605}"/>
                    </a:ext>
                  </a:extLst>
                </p14:cNvPr>
                <p14:cNvContentPartPr/>
                <p14:nvPr/>
              </p14:nvContentPartPr>
              <p14:xfrm>
                <a:off x="12150198" y="532333"/>
                <a:ext cx="288000" cy="193320"/>
              </p14:xfrm>
            </p:contentPart>
          </mc:Choice>
          <mc:Fallback>
            <p:pic>
              <p:nvPicPr>
                <p:cNvPr id="127114" name="Ink 127113">
                  <a:extLst>
                    <a:ext uri="{FF2B5EF4-FFF2-40B4-BE49-F238E27FC236}">
                      <a16:creationId xmlns:a16="http://schemas.microsoft.com/office/drawing/2014/main" id="{9B336847-F098-A529-C014-F0F23BB77605}"/>
                    </a:ext>
                  </a:extLst>
                </p:cNvPr>
                <p:cNvPicPr/>
                <p:nvPr/>
              </p:nvPicPr>
              <p:blipFill>
                <a:blip r:embed="rId349"/>
                <a:stretch>
                  <a:fillRect/>
                </a:stretch>
              </p:blipFill>
              <p:spPr>
                <a:xfrm>
                  <a:off x="12141198" y="523693"/>
                  <a:ext cx="30564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350">
              <p14:nvContentPartPr>
                <p14:cNvPr id="127115" name="Ink 127114">
                  <a:extLst>
                    <a:ext uri="{FF2B5EF4-FFF2-40B4-BE49-F238E27FC236}">
                      <a16:creationId xmlns:a16="http://schemas.microsoft.com/office/drawing/2014/main" id="{54AB4B53-B75F-3F65-00CC-8637B0BB6D29}"/>
                    </a:ext>
                  </a:extLst>
                </p14:cNvPr>
                <p14:cNvContentPartPr/>
                <p14:nvPr/>
              </p14:nvContentPartPr>
              <p14:xfrm>
                <a:off x="12373038" y="359893"/>
                <a:ext cx="231120" cy="148680"/>
              </p14:xfrm>
            </p:contentPart>
          </mc:Choice>
          <mc:Fallback>
            <p:pic>
              <p:nvPicPr>
                <p:cNvPr id="127115" name="Ink 127114">
                  <a:extLst>
                    <a:ext uri="{FF2B5EF4-FFF2-40B4-BE49-F238E27FC236}">
                      <a16:creationId xmlns:a16="http://schemas.microsoft.com/office/drawing/2014/main" id="{54AB4B53-B75F-3F65-00CC-8637B0BB6D29}"/>
                    </a:ext>
                  </a:extLst>
                </p:cNvPr>
                <p:cNvPicPr/>
                <p:nvPr/>
              </p:nvPicPr>
              <p:blipFill>
                <a:blip r:embed="rId351"/>
                <a:stretch>
                  <a:fillRect/>
                </a:stretch>
              </p:blipFill>
              <p:spPr>
                <a:xfrm>
                  <a:off x="12364038" y="351253"/>
                  <a:ext cx="24876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352">
              <p14:nvContentPartPr>
                <p14:cNvPr id="127116" name="Ink 127115">
                  <a:extLst>
                    <a:ext uri="{FF2B5EF4-FFF2-40B4-BE49-F238E27FC236}">
                      <a16:creationId xmlns:a16="http://schemas.microsoft.com/office/drawing/2014/main" id="{A3A7D012-0236-2307-FD08-9C78CDE8EDBB}"/>
                    </a:ext>
                  </a:extLst>
                </p14:cNvPr>
                <p14:cNvContentPartPr/>
                <p14:nvPr/>
              </p14:nvContentPartPr>
              <p14:xfrm>
                <a:off x="12616758" y="410293"/>
                <a:ext cx="18360" cy="2160"/>
              </p14:xfrm>
            </p:contentPart>
          </mc:Choice>
          <mc:Fallback>
            <p:pic>
              <p:nvPicPr>
                <p:cNvPr id="127116" name="Ink 127115">
                  <a:extLst>
                    <a:ext uri="{FF2B5EF4-FFF2-40B4-BE49-F238E27FC236}">
                      <a16:creationId xmlns:a16="http://schemas.microsoft.com/office/drawing/2014/main" id="{A3A7D012-0236-2307-FD08-9C78CDE8EDBB}"/>
                    </a:ext>
                  </a:extLst>
                </p:cNvPr>
                <p:cNvPicPr/>
                <p:nvPr/>
              </p:nvPicPr>
              <p:blipFill>
                <a:blip r:embed="rId353"/>
                <a:stretch>
                  <a:fillRect/>
                </a:stretch>
              </p:blipFill>
              <p:spPr>
                <a:xfrm>
                  <a:off x="12607758" y="401653"/>
                  <a:ext cx="3600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354">
              <p14:nvContentPartPr>
                <p14:cNvPr id="127117" name="Ink 127116">
                  <a:extLst>
                    <a:ext uri="{FF2B5EF4-FFF2-40B4-BE49-F238E27FC236}">
                      <a16:creationId xmlns:a16="http://schemas.microsoft.com/office/drawing/2014/main" id="{FFCA7650-CBAA-08F4-AD09-4BEACBF6C702}"/>
                    </a:ext>
                  </a:extLst>
                </p14:cNvPr>
                <p14:cNvContentPartPr/>
                <p14:nvPr/>
              </p14:nvContentPartPr>
              <p14:xfrm>
                <a:off x="12689478" y="433333"/>
                <a:ext cx="26640" cy="15840"/>
              </p14:xfrm>
            </p:contentPart>
          </mc:Choice>
          <mc:Fallback>
            <p:pic>
              <p:nvPicPr>
                <p:cNvPr id="127117" name="Ink 127116">
                  <a:extLst>
                    <a:ext uri="{FF2B5EF4-FFF2-40B4-BE49-F238E27FC236}">
                      <a16:creationId xmlns:a16="http://schemas.microsoft.com/office/drawing/2014/main" id="{FFCA7650-CBAA-08F4-AD09-4BEACBF6C702}"/>
                    </a:ext>
                  </a:extLst>
                </p:cNvPr>
                <p:cNvPicPr/>
                <p:nvPr/>
              </p:nvPicPr>
              <p:blipFill>
                <a:blip r:embed="rId355"/>
                <a:stretch>
                  <a:fillRect/>
                </a:stretch>
              </p:blipFill>
              <p:spPr>
                <a:xfrm>
                  <a:off x="12680838" y="424693"/>
                  <a:ext cx="4428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356">
              <p14:nvContentPartPr>
                <p14:cNvPr id="127119" name="Ink 127118">
                  <a:extLst>
                    <a:ext uri="{FF2B5EF4-FFF2-40B4-BE49-F238E27FC236}">
                      <a16:creationId xmlns:a16="http://schemas.microsoft.com/office/drawing/2014/main" id="{B1ACBD68-E446-6950-32A2-FBEC082C5975}"/>
                    </a:ext>
                  </a:extLst>
                </p14:cNvPr>
                <p14:cNvContentPartPr/>
                <p14:nvPr/>
              </p14:nvContentPartPr>
              <p14:xfrm>
                <a:off x="10009638" y="2079253"/>
                <a:ext cx="2160" cy="12960"/>
              </p14:xfrm>
            </p:contentPart>
          </mc:Choice>
          <mc:Fallback>
            <p:pic>
              <p:nvPicPr>
                <p:cNvPr id="127119" name="Ink 127118">
                  <a:extLst>
                    <a:ext uri="{FF2B5EF4-FFF2-40B4-BE49-F238E27FC236}">
                      <a16:creationId xmlns:a16="http://schemas.microsoft.com/office/drawing/2014/main" id="{B1ACBD68-E446-6950-32A2-FBEC082C5975}"/>
                    </a:ext>
                  </a:extLst>
                </p:cNvPr>
                <p:cNvPicPr/>
                <p:nvPr/>
              </p:nvPicPr>
              <p:blipFill>
                <a:blip r:embed="rId357"/>
                <a:stretch>
                  <a:fillRect/>
                </a:stretch>
              </p:blipFill>
              <p:spPr>
                <a:xfrm>
                  <a:off x="10000638" y="2070613"/>
                  <a:ext cx="1980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358">
              <p14:nvContentPartPr>
                <p14:cNvPr id="127120" name="Ink 127119">
                  <a:extLst>
                    <a:ext uri="{FF2B5EF4-FFF2-40B4-BE49-F238E27FC236}">
                      <a16:creationId xmlns:a16="http://schemas.microsoft.com/office/drawing/2014/main" id="{377C82B6-032C-2483-B968-7F9D13421A97}"/>
                    </a:ext>
                  </a:extLst>
                </p14:cNvPr>
                <p14:cNvContentPartPr/>
                <p14:nvPr/>
              </p14:nvContentPartPr>
              <p14:xfrm>
                <a:off x="9988398" y="1926613"/>
                <a:ext cx="24840" cy="9000"/>
              </p14:xfrm>
            </p:contentPart>
          </mc:Choice>
          <mc:Fallback>
            <p:pic>
              <p:nvPicPr>
                <p:cNvPr id="127120" name="Ink 127119">
                  <a:extLst>
                    <a:ext uri="{FF2B5EF4-FFF2-40B4-BE49-F238E27FC236}">
                      <a16:creationId xmlns:a16="http://schemas.microsoft.com/office/drawing/2014/main" id="{377C82B6-032C-2483-B968-7F9D13421A97}"/>
                    </a:ext>
                  </a:extLst>
                </p:cNvPr>
                <p:cNvPicPr/>
                <p:nvPr/>
              </p:nvPicPr>
              <p:blipFill>
                <a:blip r:embed="rId359"/>
                <a:stretch>
                  <a:fillRect/>
                </a:stretch>
              </p:blipFill>
              <p:spPr>
                <a:xfrm>
                  <a:off x="9979398" y="1917613"/>
                  <a:ext cx="4248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360">
              <p14:nvContentPartPr>
                <p14:cNvPr id="127137" name="Ink 127136">
                  <a:extLst>
                    <a:ext uri="{FF2B5EF4-FFF2-40B4-BE49-F238E27FC236}">
                      <a16:creationId xmlns:a16="http://schemas.microsoft.com/office/drawing/2014/main" id="{4E23B813-7768-988A-3450-051B84CC78D1}"/>
                    </a:ext>
                  </a:extLst>
                </p14:cNvPr>
                <p14:cNvContentPartPr/>
                <p14:nvPr/>
              </p14:nvContentPartPr>
              <p14:xfrm>
                <a:off x="10175958" y="1108333"/>
                <a:ext cx="15480" cy="22320"/>
              </p14:xfrm>
            </p:contentPart>
          </mc:Choice>
          <mc:Fallback>
            <p:pic>
              <p:nvPicPr>
                <p:cNvPr id="127137" name="Ink 127136">
                  <a:extLst>
                    <a:ext uri="{FF2B5EF4-FFF2-40B4-BE49-F238E27FC236}">
                      <a16:creationId xmlns:a16="http://schemas.microsoft.com/office/drawing/2014/main" id="{4E23B813-7768-988A-3450-051B84CC78D1}"/>
                    </a:ext>
                  </a:extLst>
                </p:cNvPr>
                <p:cNvPicPr/>
                <p:nvPr/>
              </p:nvPicPr>
              <p:blipFill>
                <a:blip r:embed="rId361"/>
                <a:stretch>
                  <a:fillRect/>
                </a:stretch>
              </p:blipFill>
              <p:spPr>
                <a:xfrm>
                  <a:off x="10167318" y="1099333"/>
                  <a:ext cx="33120" cy="39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2">
            <p14:nvContentPartPr>
              <p14:cNvPr id="127139" name="Ink 127138">
                <a:extLst>
                  <a:ext uri="{FF2B5EF4-FFF2-40B4-BE49-F238E27FC236}">
                    <a16:creationId xmlns:a16="http://schemas.microsoft.com/office/drawing/2014/main" id="{4CE7969F-C536-4FF5-EE80-A6B5FC2CA265}"/>
                  </a:ext>
                </a:extLst>
              </p14:cNvPr>
              <p14:cNvContentPartPr/>
              <p14:nvPr/>
            </p14:nvContentPartPr>
            <p14:xfrm>
              <a:off x="8037918" y="4502773"/>
              <a:ext cx="216000" cy="104760"/>
            </p14:xfrm>
          </p:contentPart>
        </mc:Choice>
        <mc:Fallback>
          <p:pic>
            <p:nvPicPr>
              <p:cNvPr id="127139" name="Ink 127138">
                <a:extLst>
                  <a:ext uri="{FF2B5EF4-FFF2-40B4-BE49-F238E27FC236}">
                    <a16:creationId xmlns:a16="http://schemas.microsoft.com/office/drawing/2014/main" id="{4CE7969F-C536-4FF5-EE80-A6B5FC2CA265}"/>
                  </a:ext>
                </a:extLst>
              </p:cNvPr>
              <p:cNvPicPr/>
              <p:nvPr/>
            </p:nvPicPr>
            <p:blipFill>
              <a:blip r:embed="rId363"/>
              <a:stretch>
                <a:fillRect/>
              </a:stretch>
            </p:blipFill>
            <p:spPr>
              <a:xfrm>
                <a:off x="8029278" y="4493773"/>
                <a:ext cx="23364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364">
            <p14:nvContentPartPr>
              <p14:cNvPr id="127140" name="Ink 127139">
                <a:extLst>
                  <a:ext uri="{FF2B5EF4-FFF2-40B4-BE49-F238E27FC236}">
                    <a16:creationId xmlns:a16="http://schemas.microsoft.com/office/drawing/2014/main" id="{FF35E7BE-0364-D92F-4287-B71A082C96E6}"/>
                  </a:ext>
                </a:extLst>
              </p14:cNvPr>
              <p14:cNvContentPartPr/>
              <p14:nvPr/>
            </p14:nvContentPartPr>
            <p14:xfrm>
              <a:off x="8198838" y="4807333"/>
              <a:ext cx="181440" cy="146880"/>
            </p14:xfrm>
          </p:contentPart>
        </mc:Choice>
        <mc:Fallback>
          <p:pic>
            <p:nvPicPr>
              <p:cNvPr id="127140" name="Ink 127139">
                <a:extLst>
                  <a:ext uri="{FF2B5EF4-FFF2-40B4-BE49-F238E27FC236}">
                    <a16:creationId xmlns:a16="http://schemas.microsoft.com/office/drawing/2014/main" id="{FF35E7BE-0364-D92F-4287-B71A082C96E6}"/>
                  </a:ext>
                </a:extLst>
              </p:cNvPr>
              <p:cNvPicPr/>
              <p:nvPr/>
            </p:nvPicPr>
            <p:blipFill>
              <a:blip r:embed="rId365"/>
              <a:stretch>
                <a:fillRect/>
              </a:stretch>
            </p:blipFill>
            <p:spPr>
              <a:xfrm>
                <a:off x="8189838" y="4798693"/>
                <a:ext cx="19908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366">
            <p14:nvContentPartPr>
              <p14:cNvPr id="127141" name="Ink 127140">
                <a:extLst>
                  <a:ext uri="{FF2B5EF4-FFF2-40B4-BE49-F238E27FC236}">
                    <a16:creationId xmlns:a16="http://schemas.microsoft.com/office/drawing/2014/main" id="{6AF39DB7-AEFE-CB57-C189-3286922C72C3}"/>
                  </a:ext>
                </a:extLst>
              </p14:cNvPr>
              <p14:cNvContentPartPr/>
              <p14:nvPr/>
            </p14:nvContentPartPr>
            <p14:xfrm>
              <a:off x="8785638" y="5241133"/>
              <a:ext cx="926280" cy="82440"/>
            </p14:xfrm>
          </p:contentPart>
        </mc:Choice>
        <mc:Fallback>
          <p:pic>
            <p:nvPicPr>
              <p:cNvPr id="127141" name="Ink 127140">
                <a:extLst>
                  <a:ext uri="{FF2B5EF4-FFF2-40B4-BE49-F238E27FC236}">
                    <a16:creationId xmlns:a16="http://schemas.microsoft.com/office/drawing/2014/main" id="{6AF39DB7-AEFE-CB57-C189-3286922C72C3}"/>
                  </a:ext>
                </a:extLst>
              </p:cNvPr>
              <p:cNvPicPr/>
              <p:nvPr/>
            </p:nvPicPr>
            <p:blipFill>
              <a:blip r:embed="rId367"/>
              <a:stretch>
                <a:fillRect/>
              </a:stretch>
            </p:blipFill>
            <p:spPr>
              <a:xfrm>
                <a:off x="8776638" y="5232133"/>
                <a:ext cx="943920" cy="100080"/>
              </a:xfrm>
              <a:prstGeom prst="rect">
                <a:avLst/>
              </a:prstGeom>
            </p:spPr>
          </p:pic>
        </mc:Fallback>
      </mc:AlternateContent>
      <p:grpSp>
        <p:nvGrpSpPr>
          <p:cNvPr id="127152" name="Group 127151">
            <a:extLst>
              <a:ext uri="{FF2B5EF4-FFF2-40B4-BE49-F238E27FC236}">
                <a16:creationId xmlns:a16="http://schemas.microsoft.com/office/drawing/2014/main" id="{18C80838-CC16-4486-47E3-EC34C6B5A11D}"/>
              </a:ext>
            </a:extLst>
          </p:cNvPr>
          <p:cNvGrpSpPr/>
          <p:nvPr/>
        </p:nvGrpSpPr>
        <p:grpSpPr>
          <a:xfrm>
            <a:off x="10736118" y="3568933"/>
            <a:ext cx="2235600" cy="1159920"/>
            <a:chOff x="10736118" y="3568933"/>
            <a:chExt cx="2235600" cy="1159920"/>
          </a:xfrm>
        </p:grpSpPr>
        <mc:AlternateContent xmlns:mc="http://schemas.openxmlformats.org/markup-compatibility/2006">
          <mc:Choice xmlns:p14="http://schemas.microsoft.com/office/powerpoint/2010/main" Requires="p14">
            <p:contentPart p14:bwMode="auto" r:id="rId368">
              <p14:nvContentPartPr>
                <p14:cNvPr id="127142" name="Ink 127141">
                  <a:extLst>
                    <a:ext uri="{FF2B5EF4-FFF2-40B4-BE49-F238E27FC236}">
                      <a16:creationId xmlns:a16="http://schemas.microsoft.com/office/drawing/2014/main" id="{012FA5EF-81A3-77AF-A8D2-83F730A6B88F}"/>
                    </a:ext>
                  </a:extLst>
                </p14:cNvPr>
                <p14:cNvContentPartPr/>
                <p14:nvPr/>
              </p14:nvContentPartPr>
              <p14:xfrm>
                <a:off x="10736118" y="4437973"/>
                <a:ext cx="288360" cy="290880"/>
              </p14:xfrm>
            </p:contentPart>
          </mc:Choice>
          <mc:Fallback>
            <p:pic>
              <p:nvPicPr>
                <p:cNvPr id="127142" name="Ink 127141">
                  <a:extLst>
                    <a:ext uri="{FF2B5EF4-FFF2-40B4-BE49-F238E27FC236}">
                      <a16:creationId xmlns:a16="http://schemas.microsoft.com/office/drawing/2014/main" id="{012FA5EF-81A3-77AF-A8D2-83F730A6B88F}"/>
                    </a:ext>
                  </a:extLst>
                </p:cNvPr>
                <p:cNvPicPr/>
                <p:nvPr/>
              </p:nvPicPr>
              <p:blipFill>
                <a:blip r:embed="rId369"/>
                <a:stretch>
                  <a:fillRect/>
                </a:stretch>
              </p:blipFill>
              <p:spPr>
                <a:xfrm>
                  <a:off x="10727478" y="4428973"/>
                  <a:ext cx="306000"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370">
              <p14:nvContentPartPr>
                <p14:cNvPr id="127143" name="Ink 127142">
                  <a:extLst>
                    <a:ext uri="{FF2B5EF4-FFF2-40B4-BE49-F238E27FC236}">
                      <a16:creationId xmlns:a16="http://schemas.microsoft.com/office/drawing/2014/main" id="{8A7E608F-B5A6-3875-B2AD-678817EF7977}"/>
                    </a:ext>
                  </a:extLst>
                </p14:cNvPr>
                <p14:cNvContentPartPr/>
                <p14:nvPr/>
              </p14:nvContentPartPr>
              <p14:xfrm>
                <a:off x="11062278" y="4207573"/>
                <a:ext cx="126360" cy="282960"/>
              </p14:xfrm>
            </p:contentPart>
          </mc:Choice>
          <mc:Fallback>
            <p:pic>
              <p:nvPicPr>
                <p:cNvPr id="127143" name="Ink 127142">
                  <a:extLst>
                    <a:ext uri="{FF2B5EF4-FFF2-40B4-BE49-F238E27FC236}">
                      <a16:creationId xmlns:a16="http://schemas.microsoft.com/office/drawing/2014/main" id="{8A7E608F-B5A6-3875-B2AD-678817EF7977}"/>
                    </a:ext>
                  </a:extLst>
                </p:cNvPr>
                <p:cNvPicPr/>
                <p:nvPr/>
              </p:nvPicPr>
              <p:blipFill>
                <a:blip r:embed="rId371"/>
                <a:stretch>
                  <a:fillRect/>
                </a:stretch>
              </p:blipFill>
              <p:spPr>
                <a:xfrm>
                  <a:off x="11053638" y="4198573"/>
                  <a:ext cx="144000" cy="300600"/>
                </a:xfrm>
                <a:prstGeom prst="rect">
                  <a:avLst/>
                </a:prstGeom>
              </p:spPr>
            </p:pic>
          </mc:Fallback>
        </mc:AlternateContent>
        <mc:AlternateContent xmlns:mc="http://schemas.openxmlformats.org/markup-compatibility/2006">
          <mc:Choice xmlns:p14="http://schemas.microsoft.com/office/powerpoint/2010/main" Requires="p14">
            <p:contentPart p14:bwMode="auto" r:id="rId372">
              <p14:nvContentPartPr>
                <p14:cNvPr id="127144" name="Ink 127143">
                  <a:extLst>
                    <a:ext uri="{FF2B5EF4-FFF2-40B4-BE49-F238E27FC236}">
                      <a16:creationId xmlns:a16="http://schemas.microsoft.com/office/drawing/2014/main" id="{E938A9C2-331C-C7B1-76AE-D1FF8B15B58D}"/>
                    </a:ext>
                  </a:extLst>
                </p14:cNvPr>
                <p14:cNvContentPartPr/>
                <p14:nvPr/>
              </p14:nvContentPartPr>
              <p14:xfrm>
                <a:off x="11072358" y="4322773"/>
                <a:ext cx="297360" cy="158760"/>
              </p14:xfrm>
            </p:contentPart>
          </mc:Choice>
          <mc:Fallback>
            <p:pic>
              <p:nvPicPr>
                <p:cNvPr id="127144" name="Ink 127143">
                  <a:extLst>
                    <a:ext uri="{FF2B5EF4-FFF2-40B4-BE49-F238E27FC236}">
                      <a16:creationId xmlns:a16="http://schemas.microsoft.com/office/drawing/2014/main" id="{E938A9C2-331C-C7B1-76AE-D1FF8B15B58D}"/>
                    </a:ext>
                  </a:extLst>
                </p:cNvPr>
                <p:cNvPicPr/>
                <p:nvPr/>
              </p:nvPicPr>
              <p:blipFill>
                <a:blip r:embed="rId373"/>
                <a:stretch>
                  <a:fillRect/>
                </a:stretch>
              </p:blipFill>
              <p:spPr>
                <a:xfrm>
                  <a:off x="11063358" y="4314133"/>
                  <a:ext cx="31500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374">
              <p14:nvContentPartPr>
                <p14:cNvPr id="127145" name="Ink 127144">
                  <a:extLst>
                    <a:ext uri="{FF2B5EF4-FFF2-40B4-BE49-F238E27FC236}">
                      <a16:creationId xmlns:a16="http://schemas.microsoft.com/office/drawing/2014/main" id="{A59D4578-3C6F-F476-CDEE-5D346683CAD8}"/>
                    </a:ext>
                  </a:extLst>
                </p14:cNvPr>
                <p14:cNvContentPartPr/>
                <p14:nvPr/>
              </p14:nvContentPartPr>
              <p14:xfrm>
                <a:off x="11369718" y="4014613"/>
                <a:ext cx="143640" cy="266040"/>
              </p14:xfrm>
            </p:contentPart>
          </mc:Choice>
          <mc:Fallback>
            <p:pic>
              <p:nvPicPr>
                <p:cNvPr id="127145" name="Ink 127144">
                  <a:extLst>
                    <a:ext uri="{FF2B5EF4-FFF2-40B4-BE49-F238E27FC236}">
                      <a16:creationId xmlns:a16="http://schemas.microsoft.com/office/drawing/2014/main" id="{A59D4578-3C6F-F476-CDEE-5D346683CAD8}"/>
                    </a:ext>
                  </a:extLst>
                </p:cNvPr>
                <p:cNvPicPr/>
                <p:nvPr/>
              </p:nvPicPr>
              <p:blipFill>
                <a:blip r:embed="rId375"/>
                <a:stretch>
                  <a:fillRect/>
                </a:stretch>
              </p:blipFill>
              <p:spPr>
                <a:xfrm>
                  <a:off x="11361078" y="4005973"/>
                  <a:ext cx="161280" cy="283680"/>
                </a:xfrm>
                <a:prstGeom prst="rect">
                  <a:avLst/>
                </a:prstGeom>
              </p:spPr>
            </p:pic>
          </mc:Fallback>
        </mc:AlternateContent>
        <mc:AlternateContent xmlns:mc="http://schemas.openxmlformats.org/markup-compatibility/2006">
          <mc:Choice xmlns:p14="http://schemas.microsoft.com/office/powerpoint/2010/main" Requires="p14">
            <p:contentPart p14:bwMode="auto" r:id="rId376">
              <p14:nvContentPartPr>
                <p14:cNvPr id="127146" name="Ink 127145">
                  <a:extLst>
                    <a:ext uri="{FF2B5EF4-FFF2-40B4-BE49-F238E27FC236}">
                      <a16:creationId xmlns:a16="http://schemas.microsoft.com/office/drawing/2014/main" id="{4362ADF1-D6B5-92E8-8632-C9C282E93049}"/>
                    </a:ext>
                  </a:extLst>
                </p14:cNvPr>
                <p14:cNvContentPartPr/>
                <p14:nvPr/>
              </p14:nvContentPartPr>
              <p14:xfrm>
                <a:off x="11574558" y="3994093"/>
                <a:ext cx="103680" cy="236520"/>
              </p14:xfrm>
            </p:contentPart>
          </mc:Choice>
          <mc:Fallback>
            <p:pic>
              <p:nvPicPr>
                <p:cNvPr id="127146" name="Ink 127145">
                  <a:extLst>
                    <a:ext uri="{FF2B5EF4-FFF2-40B4-BE49-F238E27FC236}">
                      <a16:creationId xmlns:a16="http://schemas.microsoft.com/office/drawing/2014/main" id="{4362ADF1-D6B5-92E8-8632-C9C282E93049}"/>
                    </a:ext>
                  </a:extLst>
                </p:cNvPr>
                <p:cNvPicPr/>
                <p:nvPr/>
              </p:nvPicPr>
              <p:blipFill>
                <a:blip r:embed="rId377"/>
                <a:stretch>
                  <a:fillRect/>
                </a:stretch>
              </p:blipFill>
              <p:spPr>
                <a:xfrm>
                  <a:off x="11565558" y="3985093"/>
                  <a:ext cx="121320" cy="254160"/>
                </a:xfrm>
                <a:prstGeom prst="rect">
                  <a:avLst/>
                </a:prstGeom>
              </p:spPr>
            </p:pic>
          </mc:Fallback>
        </mc:AlternateContent>
        <mc:AlternateContent xmlns:mc="http://schemas.openxmlformats.org/markup-compatibility/2006">
          <mc:Choice xmlns:p14="http://schemas.microsoft.com/office/powerpoint/2010/main" Requires="p14">
            <p:contentPart p14:bwMode="auto" r:id="rId378">
              <p14:nvContentPartPr>
                <p14:cNvPr id="127147" name="Ink 127146">
                  <a:extLst>
                    <a:ext uri="{FF2B5EF4-FFF2-40B4-BE49-F238E27FC236}">
                      <a16:creationId xmlns:a16="http://schemas.microsoft.com/office/drawing/2014/main" id="{03327F4E-B3D7-550C-CEA7-EA9044E5F924}"/>
                    </a:ext>
                  </a:extLst>
                </p14:cNvPr>
                <p14:cNvContentPartPr/>
                <p14:nvPr/>
              </p14:nvContentPartPr>
              <p14:xfrm>
                <a:off x="11923038" y="4000933"/>
                <a:ext cx="72000" cy="106920"/>
              </p14:xfrm>
            </p:contentPart>
          </mc:Choice>
          <mc:Fallback>
            <p:pic>
              <p:nvPicPr>
                <p:cNvPr id="127147" name="Ink 127146">
                  <a:extLst>
                    <a:ext uri="{FF2B5EF4-FFF2-40B4-BE49-F238E27FC236}">
                      <a16:creationId xmlns:a16="http://schemas.microsoft.com/office/drawing/2014/main" id="{03327F4E-B3D7-550C-CEA7-EA9044E5F924}"/>
                    </a:ext>
                  </a:extLst>
                </p:cNvPr>
                <p:cNvPicPr/>
                <p:nvPr/>
              </p:nvPicPr>
              <p:blipFill>
                <a:blip r:embed="rId379"/>
                <a:stretch>
                  <a:fillRect/>
                </a:stretch>
              </p:blipFill>
              <p:spPr>
                <a:xfrm>
                  <a:off x="11914398" y="3992293"/>
                  <a:ext cx="8964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380">
              <p14:nvContentPartPr>
                <p14:cNvPr id="127148" name="Ink 127147">
                  <a:extLst>
                    <a:ext uri="{FF2B5EF4-FFF2-40B4-BE49-F238E27FC236}">
                      <a16:creationId xmlns:a16="http://schemas.microsoft.com/office/drawing/2014/main" id="{AA3C04F3-6A4F-957E-588B-D55544BF9046}"/>
                    </a:ext>
                  </a:extLst>
                </p14:cNvPr>
                <p14:cNvContentPartPr/>
                <p14:nvPr/>
              </p14:nvContentPartPr>
              <p14:xfrm>
                <a:off x="11912958" y="3956653"/>
                <a:ext cx="24840" cy="4680"/>
              </p14:xfrm>
            </p:contentPart>
          </mc:Choice>
          <mc:Fallback>
            <p:pic>
              <p:nvPicPr>
                <p:cNvPr id="127148" name="Ink 127147">
                  <a:extLst>
                    <a:ext uri="{FF2B5EF4-FFF2-40B4-BE49-F238E27FC236}">
                      <a16:creationId xmlns:a16="http://schemas.microsoft.com/office/drawing/2014/main" id="{AA3C04F3-6A4F-957E-588B-D55544BF9046}"/>
                    </a:ext>
                  </a:extLst>
                </p:cNvPr>
                <p:cNvPicPr/>
                <p:nvPr/>
              </p:nvPicPr>
              <p:blipFill>
                <a:blip r:embed="rId381"/>
                <a:stretch>
                  <a:fillRect/>
                </a:stretch>
              </p:blipFill>
              <p:spPr>
                <a:xfrm>
                  <a:off x="11904318" y="3948013"/>
                  <a:ext cx="4248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382">
              <p14:nvContentPartPr>
                <p14:cNvPr id="127149" name="Ink 127148">
                  <a:extLst>
                    <a:ext uri="{FF2B5EF4-FFF2-40B4-BE49-F238E27FC236}">
                      <a16:creationId xmlns:a16="http://schemas.microsoft.com/office/drawing/2014/main" id="{93F536C6-E201-89F8-7080-C915FF6E1ED3}"/>
                    </a:ext>
                  </a:extLst>
                </p14:cNvPr>
                <p14:cNvContentPartPr/>
                <p14:nvPr/>
              </p14:nvContentPartPr>
              <p14:xfrm>
                <a:off x="12042198" y="3964933"/>
                <a:ext cx="155160" cy="112320"/>
              </p14:xfrm>
            </p:contentPart>
          </mc:Choice>
          <mc:Fallback>
            <p:pic>
              <p:nvPicPr>
                <p:cNvPr id="127149" name="Ink 127148">
                  <a:extLst>
                    <a:ext uri="{FF2B5EF4-FFF2-40B4-BE49-F238E27FC236}">
                      <a16:creationId xmlns:a16="http://schemas.microsoft.com/office/drawing/2014/main" id="{93F536C6-E201-89F8-7080-C915FF6E1ED3}"/>
                    </a:ext>
                  </a:extLst>
                </p:cNvPr>
                <p:cNvPicPr/>
                <p:nvPr/>
              </p:nvPicPr>
              <p:blipFill>
                <a:blip r:embed="rId383"/>
                <a:stretch>
                  <a:fillRect/>
                </a:stretch>
              </p:blipFill>
              <p:spPr>
                <a:xfrm>
                  <a:off x="12033558" y="3955933"/>
                  <a:ext cx="17280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384">
              <p14:nvContentPartPr>
                <p14:cNvPr id="127150" name="Ink 127149">
                  <a:extLst>
                    <a:ext uri="{FF2B5EF4-FFF2-40B4-BE49-F238E27FC236}">
                      <a16:creationId xmlns:a16="http://schemas.microsoft.com/office/drawing/2014/main" id="{65AB4509-7032-F5B3-FC98-C50FC055EFA7}"/>
                    </a:ext>
                  </a:extLst>
                </p14:cNvPr>
                <p14:cNvContentPartPr/>
                <p14:nvPr/>
              </p14:nvContentPartPr>
              <p14:xfrm>
                <a:off x="12261078" y="3568933"/>
                <a:ext cx="675360" cy="409320"/>
              </p14:xfrm>
            </p:contentPart>
          </mc:Choice>
          <mc:Fallback>
            <p:pic>
              <p:nvPicPr>
                <p:cNvPr id="127150" name="Ink 127149">
                  <a:extLst>
                    <a:ext uri="{FF2B5EF4-FFF2-40B4-BE49-F238E27FC236}">
                      <a16:creationId xmlns:a16="http://schemas.microsoft.com/office/drawing/2014/main" id="{65AB4509-7032-F5B3-FC98-C50FC055EFA7}"/>
                    </a:ext>
                  </a:extLst>
                </p:cNvPr>
                <p:cNvPicPr/>
                <p:nvPr/>
              </p:nvPicPr>
              <p:blipFill>
                <a:blip r:embed="rId385"/>
                <a:stretch>
                  <a:fillRect/>
                </a:stretch>
              </p:blipFill>
              <p:spPr>
                <a:xfrm>
                  <a:off x="12252078" y="3559933"/>
                  <a:ext cx="693000" cy="426960"/>
                </a:xfrm>
                <a:prstGeom prst="rect">
                  <a:avLst/>
                </a:prstGeom>
              </p:spPr>
            </p:pic>
          </mc:Fallback>
        </mc:AlternateContent>
        <mc:AlternateContent xmlns:mc="http://schemas.openxmlformats.org/markup-compatibility/2006">
          <mc:Choice xmlns:p14="http://schemas.microsoft.com/office/powerpoint/2010/main" Requires="p14">
            <p:contentPart p14:bwMode="auto" r:id="rId386">
              <p14:nvContentPartPr>
                <p14:cNvPr id="127151" name="Ink 127150">
                  <a:extLst>
                    <a:ext uri="{FF2B5EF4-FFF2-40B4-BE49-F238E27FC236}">
                      <a16:creationId xmlns:a16="http://schemas.microsoft.com/office/drawing/2014/main" id="{851F6E97-2595-0691-1DF7-CC9DB6E1D205}"/>
                    </a:ext>
                  </a:extLst>
                </p14:cNvPr>
                <p14:cNvContentPartPr/>
                <p14:nvPr/>
              </p14:nvContentPartPr>
              <p14:xfrm>
                <a:off x="12962718" y="3583693"/>
                <a:ext cx="9000" cy="66600"/>
              </p14:xfrm>
            </p:contentPart>
          </mc:Choice>
          <mc:Fallback>
            <p:pic>
              <p:nvPicPr>
                <p:cNvPr id="127151" name="Ink 127150">
                  <a:extLst>
                    <a:ext uri="{FF2B5EF4-FFF2-40B4-BE49-F238E27FC236}">
                      <a16:creationId xmlns:a16="http://schemas.microsoft.com/office/drawing/2014/main" id="{851F6E97-2595-0691-1DF7-CC9DB6E1D205}"/>
                    </a:ext>
                  </a:extLst>
                </p:cNvPr>
                <p:cNvPicPr/>
                <p:nvPr/>
              </p:nvPicPr>
              <p:blipFill>
                <a:blip r:embed="rId387"/>
                <a:stretch>
                  <a:fillRect/>
                </a:stretch>
              </p:blipFill>
              <p:spPr>
                <a:xfrm>
                  <a:off x="12954078" y="3575053"/>
                  <a:ext cx="26640" cy="84240"/>
                </a:xfrm>
                <a:prstGeom prst="rect">
                  <a:avLst/>
                </a:prstGeom>
              </p:spPr>
            </p:pic>
          </mc:Fallback>
        </mc:AlternateContent>
      </p:grpSp>
    </p:spTree>
    <p:extLst>
      <p:ext uri="{BB962C8B-B14F-4D97-AF65-F5344CB8AC3E}">
        <p14:creationId xmlns:p14="http://schemas.microsoft.com/office/powerpoint/2010/main" val="2118887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DA3872-C87B-996A-C657-52C43FB858D1}"/>
              </a:ext>
            </a:extLst>
          </p:cNvPr>
          <p:cNvSpPr txBox="1"/>
          <p:nvPr/>
        </p:nvSpPr>
        <p:spPr>
          <a:xfrm>
            <a:off x="3096856" y="105665"/>
            <a:ext cx="7438255" cy="523220"/>
          </a:xfrm>
          <a:prstGeom prst="rect">
            <a:avLst/>
          </a:prstGeom>
          <a:noFill/>
        </p:spPr>
        <p:txBody>
          <a:bodyPr wrap="none" rtlCol="0">
            <a:spAutoFit/>
          </a:bodyPr>
          <a:lstStyle/>
          <a:p>
            <a:pPr algn="l"/>
            <a:r>
              <a:rPr lang="en-US" sz="2800" dirty="0">
                <a:latin typeface="Arial" panose="020B0604020202020204" pitchFamily="34" charset="0"/>
              </a:rPr>
              <a:t>Enzymes, Metabolic Pathways, and Diseases</a:t>
            </a:r>
          </a:p>
        </p:txBody>
      </p:sp>
      <p:pic>
        <p:nvPicPr>
          <p:cNvPr id="7" name="Picture 6" descr="A diagram of a molecule&#10;&#10;Description automatically generated">
            <a:extLst>
              <a:ext uri="{FF2B5EF4-FFF2-40B4-BE49-F238E27FC236}">
                <a16:creationId xmlns:a16="http://schemas.microsoft.com/office/drawing/2014/main" id="{5B7D58D1-9E62-723C-FF48-CA21ACFE1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38" y="1646237"/>
            <a:ext cx="4649002" cy="4800600"/>
          </a:xfrm>
          <a:prstGeom prst="rect">
            <a:avLst/>
          </a:prstGeom>
        </p:spPr>
      </p:pic>
      <p:sp>
        <p:nvSpPr>
          <p:cNvPr id="8" name="TextBox 7">
            <a:extLst>
              <a:ext uri="{FF2B5EF4-FFF2-40B4-BE49-F238E27FC236}">
                <a16:creationId xmlns:a16="http://schemas.microsoft.com/office/drawing/2014/main" id="{61189C01-A21A-2249-A487-CE31249F49EF}"/>
              </a:ext>
            </a:extLst>
          </p:cNvPr>
          <p:cNvSpPr txBox="1"/>
          <p:nvPr/>
        </p:nvSpPr>
        <p:spPr>
          <a:xfrm>
            <a:off x="288185" y="666117"/>
            <a:ext cx="4544655" cy="942887"/>
          </a:xfrm>
          <a:prstGeom prst="rect">
            <a:avLst/>
          </a:prstGeom>
          <a:noFill/>
        </p:spPr>
        <p:txBody>
          <a:bodyPr wrap="square" rtlCol="0">
            <a:spAutoFit/>
          </a:bodyPr>
          <a:lstStyle/>
          <a:p>
            <a:pPr algn="l"/>
            <a:r>
              <a:rPr lang="en-US" sz="1800" b="1" dirty="0">
                <a:latin typeface="Arial" panose="020B0604020202020204" pitchFamily="34" charset="0"/>
              </a:rPr>
              <a:t>Synthetic Pathway for </a:t>
            </a:r>
            <a:r>
              <a:rPr lang="en-US" sz="1800" b="1" dirty="0" err="1">
                <a:latin typeface="Arial" panose="020B0604020202020204" pitchFamily="34" charset="0"/>
              </a:rPr>
              <a:t>Phe</a:t>
            </a:r>
            <a:r>
              <a:rPr lang="en-US" sz="1800" b="1" dirty="0">
                <a:latin typeface="Arial" panose="020B0604020202020204" pitchFamily="34" charset="0"/>
              </a:rPr>
              <a:t>, Tyr</a:t>
            </a:r>
          </a:p>
          <a:p>
            <a:pPr algn="l"/>
            <a:r>
              <a:rPr lang="en-US" sz="1800" dirty="0">
                <a:latin typeface="Arial" panose="020B0604020202020204" pitchFamily="34" charset="0"/>
              </a:rPr>
              <a:t>(beginning with chorismite)</a:t>
            </a:r>
          </a:p>
          <a:p>
            <a:pPr marL="342900" indent="-342900" algn="l">
              <a:buFont typeface="Arial" panose="020B0604020202020204" pitchFamily="34" charset="0"/>
              <a:buChar char="•"/>
            </a:pPr>
            <a:r>
              <a:rPr lang="en-US" sz="1800" dirty="0">
                <a:latin typeface="Arial" panose="020B0604020202020204" pitchFamily="34" charset="0"/>
              </a:rPr>
              <a:t>Each step catalyzed by an enzyme</a:t>
            </a:r>
          </a:p>
        </p:txBody>
      </p:sp>
      <p:pic>
        <p:nvPicPr>
          <p:cNvPr id="13" name="Picture 12" descr="A screenshot of a computer screen&#10;&#10;Description automatically generated">
            <a:extLst>
              <a:ext uri="{FF2B5EF4-FFF2-40B4-BE49-F238E27FC236}">
                <a16:creationId xmlns:a16="http://schemas.microsoft.com/office/drawing/2014/main" id="{87F2B8FA-7434-43C8-D185-809742076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5708" y="857675"/>
            <a:ext cx="7625006" cy="3563835"/>
          </a:xfrm>
          <a:prstGeom prst="rect">
            <a:avLst/>
          </a:prstGeom>
        </p:spPr>
      </p:pic>
      <p:sp>
        <p:nvSpPr>
          <p:cNvPr id="14" name="TextBox 13">
            <a:extLst>
              <a:ext uri="{FF2B5EF4-FFF2-40B4-BE49-F238E27FC236}">
                <a16:creationId xmlns:a16="http://schemas.microsoft.com/office/drawing/2014/main" id="{9B16CA68-60DD-4FF5-3FAC-B323E61B5897}"/>
              </a:ext>
            </a:extLst>
          </p:cNvPr>
          <p:cNvSpPr txBox="1"/>
          <p:nvPr/>
        </p:nvSpPr>
        <p:spPr>
          <a:xfrm>
            <a:off x="7557251" y="811658"/>
            <a:ext cx="4801314" cy="369332"/>
          </a:xfrm>
          <a:prstGeom prst="rect">
            <a:avLst/>
          </a:prstGeom>
          <a:noFill/>
        </p:spPr>
        <p:txBody>
          <a:bodyPr wrap="none" rtlCol="0">
            <a:spAutoFit/>
          </a:bodyPr>
          <a:lstStyle/>
          <a:p>
            <a:pPr algn="l"/>
            <a:r>
              <a:rPr lang="en-US" sz="1800" b="1" dirty="0">
                <a:latin typeface="Arial" panose="020B0604020202020204" pitchFamily="34" charset="0"/>
              </a:rPr>
              <a:t>Pathway for Degradation of Phenylalanine</a:t>
            </a:r>
          </a:p>
        </p:txBody>
      </p:sp>
      <p:sp>
        <p:nvSpPr>
          <p:cNvPr id="15" name="TextBox 14">
            <a:extLst>
              <a:ext uri="{FF2B5EF4-FFF2-40B4-BE49-F238E27FC236}">
                <a16:creationId xmlns:a16="http://schemas.microsoft.com/office/drawing/2014/main" id="{1ACF1C88-F65F-FD80-F495-D9832E7ED582}"/>
              </a:ext>
            </a:extLst>
          </p:cNvPr>
          <p:cNvSpPr txBox="1"/>
          <p:nvPr/>
        </p:nvSpPr>
        <p:spPr>
          <a:xfrm>
            <a:off x="4922898" y="4596342"/>
            <a:ext cx="4368504" cy="2464777"/>
          </a:xfrm>
          <a:prstGeom prst="rect">
            <a:avLst/>
          </a:prstGeom>
          <a:noFill/>
        </p:spPr>
        <p:txBody>
          <a:bodyPr wrap="none" rtlCol="0">
            <a:spAutoFit/>
          </a:bodyPr>
          <a:lstStyle/>
          <a:p>
            <a:pPr algn="l"/>
            <a:r>
              <a:rPr lang="en-US" dirty="0">
                <a:latin typeface="Arial" panose="020B0604020202020204" pitchFamily="34" charset="0"/>
              </a:rPr>
              <a:t>PKU Disease:</a:t>
            </a:r>
          </a:p>
          <a:p>
            <a:pPr marL="342900" indent="-342900" algn="l">
              <a:buFont typeface="Arial" panose="020B0604020202020204" pitchFamily="34" charset="0"/>
              <a:buChar char="•"/>
            </a:pPr>
            <a:r>
              <a:rPr lang="en-US" dirty="0">
                <a:latin typeface="Arial" panose="020B0604020202020204" pitchFamily="34" charset="0"/>
              </a:rPr>
              <a:t>Inactive phenylalanine hydroxylase</a:t>
            </a:r>
          </a:p>
          <a:p>
            <a:pPr marL="342900" indent="-342900" algn="l">
              <a:buFont typeface="Arial" panose="020B0604020202020204" pitchFamily="34" charset="0"/>
              <a:buChar char="•"/>
            </a:pPr>
            <a:r>
              <a:rPr lang="en-US" dirty="0" err="1">
                <a:latin typeface="Arial" panose="020B0604020202020204" pitchFamily="34" charset="0"/>
              </a:rPr>
              <a:t>Phe</a:t>
            </a:r>
            <a:r>
              <a:rPr lang="en-US" dirty="0">
                <a:latin typeface="Arial" panose="020B0604020202020204" pitchFamily="34" charset="0"/>
              </a:rPr>
              <a:t> levels become toxic:</a:t>
            </a:r>
          </a:p>
          <a:p>
            <a:pPr marL="342900" indent="-342900" algn="l">
              <a:buFont typeface="Arial" panose="020B0604020202020204" pitchFamily="34" charset="0"/>
              <a:buChar char="•"/>
            </a:pPr>
            <a:r>
              <a:rPr lang="en-US" dirty="0">
                <a:latin typeface="Arial" panose="020B0604020202020204" pitchFamily="34" charset="0"/>
              </a:rPr>
              <a:t>Neurological problems</a:t>
            </a:r>
          </a:p>
          <a:p>
            <a:pPr marL="832287" lvl="1" indent="-342900">
              <a:buFont typeface="Arial" panose="020B0604020202020204" pitchFamily="34" charset="0"/>
              <a:buChar char="•"/>
            </a:pPr>
            <a:r>
              <a:rPr lang="en-US" dirty="0">
                <a:latin typeface="Arial" panose="020B0604020202020204" pitchFamily="34" charset="0"/>
              </a:rPr>
              <a:t>Intellectual disability</a:t>
            </a:r>
          </a:p>
          <a:p>
            <a:pPr marL="832287" lvl="1" indent="-342900">
              <a:buFont typeface="Arial" panose="020B0604020202020204" pitchFamily="34" charset="0"/>
              <a:buChar char="•"/>
            </a:pPr>
            <a:r>
              <a:rPr lang="en-US" dirty="0">
                <a:latin typeface="Arial" panose="020B0604020202020204" pitchFamily="34" charset="0"/>
              </a:rPr>
              <a:t>Developmental delays</a:t>
            </a:r>
          </a:p>
          <a:p>
            <a:pPr marL="832287" lvl="1" indent="-342900">
              <a:buFont typeface="Arial" panose="020B0604020202020204" pitchFamily="34" charset="0"/>
              <a:buChar char="•"/>
            </a:pPr>
            <a:r>
              <a:rPr lang="en-US" dirty="0">
                <a:latin typeface="Arial" panose="020B0604020202020204" pitchFamily="34" charset="0"/>
              </a:rPr>
              <a:t>Mental health disorders.</a:t>
            </a:r>
          </a:p>
          <a:p>
            <a:pPr algn="l"/>
            <a:endParaRPr lang="en-US" dirty="0">
              <a:latin typeface="Arial" panose="020B0604020202020204" pitchFamily="34" charset="0"/>
            </a:endParaRPr>
          </a:p>
        </p:txBody>
      </p:sp>
      <p:pic>
        <p:nvPicPr>
          <p:cNvPr id="16" name="Picture 15">
            <a:extLst>
              <a:ext uri="{FF2B5EF4-FFF2-40B4-BE49-F238E27FC236}">
                <a16:creationId xmlns:a16="http://schemas.microsoft.com/office/drawing/2014/main" id="{233675C7-FC32-E36C-3330-AB688AF7A301}"/>
              </a:ext>
            </a:extLst>
          </p:cNvPr>
          <p:cNvPicPr>
            <a:picLocks noChangeAspect="1"/>
          </p:cNvPicPr>
          <p:nvPr/>
        </p:nvPicPr>
        <p:blipFill>
          <a:blip r:embed="rId5"/>
          <a:stretch>
            <a:fillRect/>
          </a:stretch>
        </p:blipFill>
        <p:spPr>
          <a:xfrm>
            <a:off x="9692481" y="4922837"/>
            <a:ext cx="2880004" cy="1752600"/>
          </a:xfrm>
          <a:prstGeom prst="rect">
            <a:avLst/>
          </a:prstGeom>
        </p:spPr>
      </p:pic>
      <p:sp>
        <p:nvSpPr>
          <p:cNvPr id="17" name="TextBox 16">
            <a:extLst>
              <a:ext uri="{FF2B5EF4-FFF2-40B4-BE49-F238E27FC236}">
                <a16:creationId xmlns:a16="http://schemas.microsoft.com/office/drawing/2014/main" id="{1D585215-0F5D-D9FD-A5BE-CE4FD98CD30C}"/>
              </a:ext>
            </a:extLst>
          </p:cNvPr>
          <p:cNvSpPr txBox="1"/>
          <p:nvPr/>
        </p:nvSpPr>
        <p:spPr>
          <a:xfrm>
            <a:off x="9390801" y="4451218"/>
            <a:ext cx="3593362" cy="982000"/>
          </a:xfrm>
          <a:prstGeom prst="rect">
            <a:avLst/>
          </a:prstGeom>
          <a:noFill/>
        </p:spPr>
        <p:txBody>
          <a:bodyPr wrap="square" rtlCol="0">
            <a:spAutoFit/>
          </a:bodyPr>
          <a:lstStyle/>
          <a:p>
            <a:pPr algn="l"/>
            <a:r>
              <a:rPr lang="en-US" dirty="0">
                <a:latin typeface="Arial" panose="020B0604020202020204" pitchFamily="34" charset="0"/>
              </a:rPr>
              <a:t>Aspartame (artificial sweetener)</a:t>
            </a:r>
          </a:p>
          <a:p>
            <a:pPr algn="l"/>
            <a:r>
              <a:rPr lang="en-US" dirty="0">
                <a:latin typeface="Arial" panose="020B0604020202020204" pitchFamily="34" charset="0"/>
              </a:rPr>
              <a:t>Asp-Phe-CH</a:t>
            </a:r>
            <a:r>
              <a:rPr lang="en-US" baseline="-25000" dirty="0">
                <a:latin typeface="Arial" panose="020B0604020202020204" pitchFamily="34" charset="0"/>
              </a:rPr>
              <a:t>3</a:t>
            </a:r>
          </a:p>
        </p:txBody>
      </p:sp>
      <p:sp>
        <p:nvSpPr>
          <p:cNvPr id="2" name="Date Placeholder 1">
            <a:extLst>
              <a:ext uri="{FF2B5EF4-FFF2-40B4-BE49-F238E27FC236}">
                <a16:creationId xmlns:a16="http://schemas.microsoft.com/office/drawing/2014/main" id="{F022E302-C681-938D-5354-96CA518578E7}"/>
              </a:ext>
            </a:extLst>
          </p:cNvPr>
          <p:cNvSpPr>
            <a:spLocks noGrp="1"/>
          </p:cNvSpPr>
          <p:nvPr>
            <p:ph type="dt" sz="half" idx="10"/>
          </p:nvPr>
        </p:nvSpPr>
        <p:spPr/>
        <p:txBody>
          <a:bodyPr/>
          <a:lstStyle/>
          <a:p>
            <a:fld id="{EB1F0EEC-2970-47A0-9783-9B3FDCC365FE}" type="datetime1">
              <a:rPr lang="en-US" smtClean="0"/>
              <a:t>1/25/2025</a:t>
            </a:fld>
            <a:endParaRPr lang="en-US"/>
          </a:p>
        </p:txBody>
      </p:sp>
      <p:sp>
        <p:nvSpPr>
          <p:cNvPr id="3" name="Footer Placeholder 2">
            <a:extLst>
              <a:ext uri="{FF2B5EF4-FFF2-40B4-BE49-F238E27FC236}">
                <a16:creationId xmlns:a16="http://schemas.microsoft.com/office/drawing/2014/main" id="{DF45F341-6031-5036-BDF9-E6849B61CFA2}"/>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EA78EA76-56CE-A340-E8BA-AEF19BEDDFB9}"/>
              </a:ext>
            </a:extLst>
          </p:cNvPr>
          <p:cNvSpPr>
            <a:spLocks noGrp="1"/>
          </p:cNvSpPr>
          <p:nvPr>
            <p:ph type="sldNum" sz="quarter" idx="12"/>
          </p:nvPr>
        </p:nvSpPr>
        <p:spPr/>
        <p:txBody>
          <a:bodyPr/>
          <a:lstStyle/>
          <a:p>
            <a:fld id="{DC3BB032-4020-48F4-953B-341806DC4A2B}" type="slidenum">
              <a:rPr lang="en-US" smtClean="0"/>
              <a:t>19</a:t>
            </a:fld>
            <a:endParaRPr lang="en-US" dirty="0"/>
          </a:p>
        </p:txBody>
      </p:sp>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1708FB02-1B43-3105-56E7-184FA6B2EA0B}"/>
                  </a:ext>
                </a:extLst>
              </p14:cNvPr>
              <p14:cNvContentPartPr/>
              <p14:nvPr/>
            </p14:nvContentPartPr>
            <p14:xfrm>
              <a:off x="4900158" y="4559293"/>
              <a:ext cx="1731600" cy="475920"/>
            </p14:xfrm>
          </p:contentPart>
        </mc:Choice>
        <mc:Fallback>
          <p:pic>
            <p:nvPicPr>
              <p:cNvPr id="6" name="Ink 5">
                <a:extLst>
                  <a:ext uri="{FF2B5EF4-FFF2-40B4-BE49-F238E27FC236}">
                    <a16:creationId xmlns:a16="http://schemas.microsoft.com/office/drawing/2014/main" id="{1708FB02-1B43-3105-56E7-184FA6B2EA0B}"/>
                  </a:ext>
                </a:extLst>
              </p:cNvPr>
              <p:cNvPicPr/>
              <p:nvPr/>
            </p:nvPicPr>
            <p:blipFill>
              <a:blip r:embed="rId7"/>
              <a:stretch>
                <a:fillRect/>
              </a:stretch>
            </p:blipFill>
            <p:spPr>
              <a:xfrm>
                <a:off x="4891158" y="4550653"/>
                <a:ext cx="1749240" cy="493560"/>
              </a:xfrm>
              <a:prstGeom prst="rect">
                <a:avLst/>
              </a:prstGeom>
            </p:spPr>
          </p:pic>
        </mc:Fallback>
      </mc:AlternateContent>
      <p:grpSp>
        <p:nvGrpSpPr>
          <p:cNvPr id="22" name="Group 21">
            <a:extLst>
              <a:ext uri="{FF2B5EF4-FFF2-40B4-BE49-F238E27FC236}">
                <a16:creationId xmlns:a16="http://schemas.microsoft.com/office/drawing/2014/main" id="{ACDB1C97-1E78-AFF1-E8EC-5A9069CC365D}"/>
              </a:ext>
            </a:extLst>
          </p:cNvPr>
          <p:cNvGrpSpPr/>
          <p:nvPr/>
        </p:nvGrpSpPr>
        <p:grpSpPr>
          <a:xfrm>
            <a:off x="478998" y="1748773"/>
            <a:ext cx="1106280" cy="971640"/>
            <a:chOff x="478998" y="1748773"/>
            <a:chExt cx="1106280" cy="971640"/>
          </a:xfrm>
        </p:grpSpPr>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A6350C1F-3750-3FBE-795E-8028EDE57B06}"/>
                    </a:ext>
                  </a:extLst>
                </p14:cNvPr>
                <p14:cNvContentPartPr/>
                <p14:nvPr/>
              </p14:nvContentPartPr>
              <p14:xfrm>
                <a:off x="478998" y="2142613"/>
                <a:ext cx="102960" cy="214200"/>
              </p14:xfrm>
            </p:contentPart>
          </mc:Choice>
          <mc:Fallback>
            <p:pic>
              <p:nvPicPr>
                <p:cNvPr id="9" name="Ink 8">
                  <a:extLst>
                    <a:ext uri="{FF2B5EF4-FFF2-40B4-BE49-F238E27FC236}">
                      <a16:creationId xmlns:a16="http://schemas.microsoft.com/office/drawing/2014/main" id="{A6350C1F-3750-3FBE-795E-8028EDE57B06}"/>
                    </a:ext>
                  </a:extLst>
                </p:cNvPr>
                <p:cNvPicPr/>
                <p:nvPr/>
              </p:nvPicPr>
              <p:blipFill>
                <a:blip r:embed="rId9"/>
                <a:stretch>
                  <a:fillRect/>
                </a:stretch>
              </p:blipFill>
              <p:spPr>
                <a:xfrm>
                  <a:off x="470358" y="2133973"/>
                  <a:ext cx="1206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98D90EB8-46CF-AA03-436B-9E5B79B6D5D3}"/>
                    </a:ext>
                  </a:extLst>
                </p14:cNvPr>
                <p14:cNvContentPartPr/>
                <p14:nvPr/>
              </p14:nvContentPartPr>
              <p14:xfrm>
                <a:off x="627678" y="2147293"/>
                <a:ext cx="320400" cy="208440"/>
              </p14:xfrm>
            </p:contentPart>
          </mc:Choice>
          <mc:Fallback>
            <p:pic>
              <p:nvPicPr>
                <p:cNvPr id="10" name="Ink 9">
                  <a:extLst>
                    <a:ext uri="{FF2B5EF4-FFF2-40B4-BE49-F238E27FC236}">
                      <a16:creationId xmlns:a16="http://schemas.microsoft.com/office/drawing/2014/main" id="{98D90EB8-46CF-AA03-436B-9E5B79B6D5D3}"/>
                    </a:ext>
                  </a:extLst>
                </p:cNvPr>
                <p:cNvPicPr/>
                <p:nvPr/>
              </p:nvPicPr>
              <p:blipFill>
                <a:blip r:embed="rId11"/>
                <a:stretch>
                  <a:fillRect/>
                </a:stretch>
              </p:blipFill>
              <p:spPr>
                <a:xfrm>
                  <a:off x="618678" y="2138293"/>
                  <a:ext cx="33804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80DF5EC8-73CF-3EE7-039C-67A534C5342B}"/>
                    </a:ext>
                  </a:extLst>
                </p14:cNvPr>
                <p14:cNvContentPartPr/>
                <p14:nvPr/>
              </p14:nvContentPartPr>
              <p14:xfrm>
                <a:off x="906318" y="1955053"/>
                <a:ext cx="64440" cy="178200"/>
              </p14:xfrm>
            </p:contentPart>
          </mc:Choice>
          <mc:Fallback>
            <p:pic>
              <p:nvPicPr>
                <p:cNvPr id="11" name="Ink 10">
                  <a:extLst>
                    <a:ext uri="{FF2B5EF4-FFF2-40B4-BE49-F238E27FC236}">
                      <a16:creationId xmlns:a16="http://schemas.microsoft.com/office/drawing/2014/main" id="{80DF5EC8-73CF-3EE7-039C-67A534C5342B}"/>
                    </a:ext>
                  </a:extLst>
                </p:cNvPr>
                <p:cNvPicPr/>
                <p:nvPr/>
              </p:nvPicPr>
              <p:blipFill>
                <a:blip r:embed="rId13"/>
                <a:stretch>
                  <a:fillRect/>
                </a:stretch>
              </p:blipFill>
              <p:spPr>
                <a:xfrm>
                  <a:off x="897678" y="1946413"/>
                  <a:ext cx="820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78C854BA-9CB2-C781-6002-4EE663BD85FA}"/>
                    </a:ext>
                  </a:extLst>
                </p14:cNvPr>
                <p14:cNvContentPartPr/>
                <p14:nvPr/>
              </p14:nvContentPartPr>
              <p14:xfrm>
                <a:off x="900918" y="1801693"/>
                <a:ext cx="493920" cy="284400"/>
              </p14:xfrm>
            </p:contentPart>
          </mc:Choice>
          <mc:Fallback>
            <p:pic>
              <p:nvPicPr>
                <p:cNvPr id="12" name="Ink 11">
                  <a:extLst>
                    <a:ext uri="{FF2B5EF4-FFF2-40B4-BE49-F238E27FC236}">
                      <a16:creationId xmlns:a16="http://schemas.microsoft.com/office/drawing/2014/main" id="{78C854BA-9CB2-C781-6002-4EE663BD85FA}"/>
                    </a:ext>
                  </a:extLst>
                </p:cNvPr>
                <p:cNvPicPr/>
                <p:nvPr/>
              </p:nvPicPr>
              <p:blipFill>
                <a:blip r:embed="rId15"/>
                <a:stretch>
                  <a:fillRect/>
                </a:stretch>
              </p:blipFill>
              <p:spPr>
                <a:xfrm>
                  <a:off x="891918" y="1793053"/>
                  <a:ext cx="51156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C07B3791-827E-D079-FAFF-A97B9EAC33F3}"/>
                    </a:ext>
                  </a:extLst>
                </p14:cNvPr>
                <p14:cNvContentPartPr/>
                <p14:nvPr/>
              </p14:nvContentPartPr>
              <p14:xfrm>
                <a:off x="1395198" y="1748773"/>
                <a:ext cx="90360" cy="139320"/>
              </p14:xfrm>
            </p:contentPart>
          </mc:Choice>
          <mc:Fallback>
            <p:pic>
              <p:nvPicPr>
                <p:cNvPr id="18" name="Ink 17">
                  <a:extLst>
                    <a:ext uri="{FF2B5EF4-FFF2-40B4-BE49-F238E27FC236}">
                      <a16:creationId xmlns:a16="http://schemas.microsoft.com/office/drawing/2014/main" id="{C07B3791-827E-D079-FAFF-A97B9EAC33F3}"/>
                    </a:ext>
                  </a:extLst>
                </p:cNvPr>
                <p:cNvPicPr/>
                <p:nvPr/>
              </p:nvPicPr>
              <p:blipFill>
                <a:blip r:embed="rId17"/>
                <a:stretch>
                  <a:fillRect/>
                </a:stretch>
              </p:blipFill>
              <p:spPr>
                <a:xfrm>
                  <a:off x="1386558" y="1740133"/>
                  <a:ext cx="1080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9AE0FE11-4FEF-FD05-60EC-1B1B4EBFF498}"/>
                    </a:ext>
                  </a:extLst>
                </p14:cNvPr>
                <p14:cNvContentPartPr/>
                <p14:nvPr/>
              </p14:nvContentPartPr>
              <p14:xfrm>
                <a:off x="871038" y="2520973"/>
                <a:ext cx="236160" cy="199440"/>
              </p14:xfrm>
            </p:contentPart>
          </mc:Choice>
          <mc:Fallback>
            <p:pic>
              <p:nvPicPr>
                <p:cNvPr id="19" name="Ink 18">
                  <a:extLst>
                    <a:ext uri="{FF2B5EF4-FFF2-40B4-BE49-F238E27FC236}">
                      <a16:creationId xmlns:a16="http://schemas.microsoft.com/office/drawing/2014/main" id="{9AE0FE11-4FEF-FD05-60EC-1B1B4EBFF498}"/>
                    </a:ext>
                  </a:extLst>
                </p:cNvPr>
                <p:cNvPicPr/>
                <p:nvPr/>
              </p:nvPicPr>
              <p:blipFill>
                <a:blip r:embed="rId19"/>
                <a:stretch>
                  <a:fillRect/>
                </a:stretch>
              </p:blipFill>
              <p:spPr>
                <a:xfrm>
                  <a:off x="862038" y="2511973"/>
                  <a:ext cx="25380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0" name="Ink 19">
                  <a:extLst>
                    <a:ext uri="{FF2B5EF4-FFF2-40B4-BE49-F238E27FC236}">
                      <a16:creationId xmlns:a16="http://schemas.microsoft.com/office/drawing/2014/main" id="{D4D23E12-6434-A6B6-1A86-E20E27A150F3}"/>
                    </a:ext>
                  </a:extLst>
                </p14:cNvPr>
                <p14:cNvContentPartPr/>
                <p14:nvPr/>
              </p14:nvContentPartPr>
              <p14:xfrm>
                <a:off x="1066518" y="2368693"/>
                <a:ext cx="131760" cy="178920"/>
              </p14:xfrm>
            </p:contentPart>
          </mc:Choice>
          <mc:Fallback>
            <p:pic>
              <p:nvPicPr>
                <p:cNvPr id="20" name="Ink 19">
                  <a:extLst>
                    <a:ext uri="{FF2B5EF4-FFF2-40B4-BE49-F238E27FC236}">
                      <a16:creationId xmlns:a16="http://schemas.microsoft.com/office/drawing/2014/main" id="{D4D23E12-6434-A6B6-1A86-E20E27A150F3}"/>
                    </a:ext>
                  </a:extLst>
                </p:cNvPr>
                <p:cNvPicPr/>
                <p:nvPr/>
              </p:nvPicPr>
              <p:blipFill>
                <a:blip r:embed="rId21"/>
                <a:stretch>
                  <a:fillRect/>
                </a:stretch>
              </p:blipFill>
              <p:spPr>
                <a:xfrm>
                  <a:off x="1057518" y="2360053"/>
                  <a:ext cx="14940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1" name="Ink 20">
                  <a:extLst>
                    <a:ext uri="{FF2B5EF4-FFF2-40B4-BE49-F238E27FC236}">
                      <a16:creationId xmlns:a16="http://schemas.microsoft.com/office/drawing/2014/main" id="{2F4FEEB4-2BB1-7681-ADED-7821866CD290}"/>
                    </a:ext>
                  </a:extLst>
                </p14:cNvPr>
                <p14:cNvContentPartPr/>
                <p14:nvPr/>
              </p14:nvContentPartPr>
              <p14:xfrm>
                <a:off x="1162638" y="2128213"/>
                <a:ext cx="422640" cy="274320"/>
              </p14:xfrm>
            </p:contentPart>
          </mc:Choice>
          <mc:Fallback>
            <p:pic>
              <p:nvPicPr>
                <p:cNvPr id="21" name="Ink 20">
                  <a:extLst>
                    <a:ext uri="{FF2B5EF4-FFF2-40B4-BE49-F238E27FC236}">
                      <a16:creationId xmlns:a16="http://schemas.microsoft.com/office/drawing/2014/main" id="{2F4FEEB4-2BB1-7681-ADED-7821866CD290}"/>
                    </a:ext>
                  </a:extLst>
                </p:cNvPr>
                <p:cNvPicPr/>
                <p:nvPr/>
              </p:nvPicPr>
              <p:blipFill>
                <a:blip r:embed="rId23"/>
                <a:stretch>
                  <a:fillRect/>
                </a:stretch>
              </p:blipFill>
              <p:spPr>
                <a:xfrm>
                  <a:off x="1153998" y="2119213"/>
                  <a:ext cx="440280" cy="291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23" name="Ink 22">
                <a:extLst>
                  <a:ext uri="{FF2B5EF4-FFF2-40B4-BE49-F238E27FC236}">
                    <a16:creationId xmlns:a16="http://schemas.microsoft.com/office/drawing/2014/main" id="{A672B683-C9E8-31C9-3DCF-4A976A7B5C1F}"/>
                  </a:ext>
                </a:extLst>
              </p14:cNvPr>
              <p14:cNvContentPartPr/>
              <p14:nvPr/>
            </p14:nvContentPartPr>
            <p14:xfrm>
              <a:off x="1877958" y="1642213"/>
              <a:ext cx="1450800" cy="1100520"/>
            </p14:xfrm>
          </p:contentPart>
        </mc:Choice>
        <mc:Fallback>
          <p:pic>
            <p:nvPicPr>
              <p:cNvPr id="23" name="Ink 22">
                <a:extLst>
                  <a:ext uri="{FF2B5EF4-FFF2-40B4-BE49-F238E27FC236}">
                    <a16:creationId xmlns:a16="http://schemas.microsoft.com/office/drawing/2014/main" id="{A672B683-C9E8-31C9-3DCF-4A976A7B5C1F}"/>
                  </a:ext>
                </a:extLst>
              </p:cNvPr>
              <p:cNvPicPr/>
              <p:nvPr/>
            </p:nvPicPr>
            <p:blipFill>
              <a:blip r:embed="rId25"/>
              <a:stretch>
                <a:fillRect/>
              </a:stretch>
            </p:blipFill>
            <p:spPr>
              <a:xfrm>
                <a:off x="1869318" y="1633213"/>
                <a:ext cx="1468440" cy="1118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4" name="Ink 23">
                <a:extLst>
                  <a:ext uri="{FF2B5EF4-FFF2-40B4-BE49-F238E27FC236}">
                    <a16:creationId xmlns:a16="http://schemas.microsoft.com/office/drawing/2014/main" id="{8AE1351D-24A1-C907-A0A5-33AABFA90709}"/>
                  </a:ext>
                </a:extLst>
              </p14:cNvPr>
              <p14:cNvContentPartPr/>
              <p14:nvPr/>
            </p14:nvContentPartPr>
            <p14:xfrm>
              <a:off x="241398" y="5410333"/>
              <a:ext cx="1143720" cy="1016640"/>
            </p14:xfrm>
          </p:contentPart>
        </mc:Choice>
        <mc:Fallback>
          <p:pic>
            <p:nvPicPr>
              <p:cNvPr id="24" name="Ink 23">
                <a:extLst>
                  <a:ext uri="{FF2B5EF4-FFF2-40B4-BE49-F238E27FC236}">
                    <a16:creationId xmlns:a16="http://schemas.microsoft.com/office/drawing/2014/main" id="{8AE1351D-24A1-C907-A0A5-33AABFA90709}"/>
                  </a:ext>
                </a:extLst>
              </p:cNvPr>
              <p:cNvPicPr/>
              <p:nvPr/>
            </p:nvPicPr>
            <p:blipFill>
              <a:blip r:embed="rId27"/>
              <a:stretch>
                <a:fillRect/>
              </a:stretch>
            </p:blipFill>
            <p:spPr>
              <a:xfrm>
                <a:off x="232398" y="5401333"/>
                <a:ext cx="1161360" cy="1034280"/>
              </a:xfrm>
              <a:prstGeom prst="rect">
                <a:avLst/>
              </a:prstGeom>
            </p:spPr>
          </p:pic>
        </mc:Fallback>
      </mc:AlternateContent>
      <p:grpSp>
        <p:nvGrpSpPr>
          <p:cNvPr id="46" name="Group 45">
            <a:extLst>
              <a:ext uri="{FF2B5EF4-FFF2-40B4-BE49-F238E27FC236}">
                <a16:creationId xmlns:a16="http://schemas.microsoft.com/office/drawing/2014/main" id="{FD06B0D0-1C01-873C-D19D-65992C79F097}"/>
              </a:ext>
            </a:extLst>
          </p:cNvPr>
          <p:cNvGrpSpPr/>
          <p:nvPr/>
        </p:nvGrpSpPr>
        <p:grpSpPr>
          <a:xfrm>
            <a:off x="2560518" y="2443573"/>
            <a:ext cx="1317960" cy="518400"/>
            <a:chOff x="2560518" y="2443573"/>
            <a:chExt cx="1317960" cy="518400"/>
          </a:xfrm>
        </p:grpSpPr>
        <mc:AlternateContent xmlns:mc="http://schemas.openxmlformats.org/markup-compatibility/2006">
          <mc:Choice xmlns:p14="http://schemas.microsoft.com/office/powerpoint/2010/main" Requires="p14">
            <p:contentPart p14:bwMode="auto" r:id="rId28">
              <p14:nvContentPartPr>
                <p14:cNvPr id="25" name="Ink 24">
                  <a:extLst>
                    <a:ext uri="{FF2B5EF4-FFF2-40B4-BE49-F238E27FC236}">
                      <a16:creationId xmlns:a16="http://schemas.microsoft.com/office/drawing/2014/main" id="{F09C335A-2BCB-E472-A13E-1AED95F79189}"/>
                    </a:ext>
                  </a:extLst>
                </p14:cNvPr>
                <p14:cNvContentPartPr/>
                <p14:nvPr/>
              </p14:nvContentPartPr>
              <p14:xfrm>
                <a:off x="2560518" y="2526373"/>
                <a:ext cx="1018800" cy="435600"/>
              </p14:xfrm>
            </p:contentPart>
          </mc:Choice>
          <mc:Fallback>
            <p:pic>
              <p:nvPicPr>
                <p:cNvPr id="25" name="Ink 24">
                  <a:extLst>
                    <a:ext uri="{FF2B5EF4-FFF2-40B4-BE49-F238E27FC236}">
                      <a16:creationId xmlns:a16="http://schemas.microsoft.com/office/drawing/2014/main" id="{F09C335A-2BCB-E472-A13E-1AED95F79189}"/>
                    </a:ext>
                  </a:extLst>
                </p:cNvPr>
                <p:cNvPicPr/>
                <p:nvPr/>
              </p:nvPicPr>
              <p:blipFill>
                <a:blip r:embed="rId29"/>
                <a:stretch>
                  <a:fillRect/>
                </a:stretch>
              </p:blipFill>
              <p:spPr>
                <a:xfrm>
                  <a:off x="2551518" y="2517733"/>
                  <a:ext cx="1036440" cy="453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6" name="Ink 25">
                  <a:extLst>
                    <a:ext uri="{FF2B5EF4-FFF2-40B4-BE49-F238E27FC236}">
                      <a16:creationId xmlns:a16="http://schemas.microsoft.com/office/drawing/2014/main" id="{660CE103-D203-FE72-9569-6C1DCEAB2143}"/>
                    </a:ext>
                  </a:extLst>
                </p14:cNvPr>
                <p14:cNvContentPartPr/>
                <p14:nvPr/>
              </p14:nvContentPartPr>
              <p14:xfrm>
                <a:off x="3537198" y="2619973"/>
                <a:ext cx="119520" cy="116280"/>
              </p14:xfrm>
            </p:contentPart>
          </mc:Choice>
          <mc:Fallback>
            <p:pic>
              <p:nvPicPr>
                <p:cNvPr id="26" name="Ink 25">
                  <a:extLst>
                    <a:ext uri="{FF2B5EF4-FFF2-40B4-BE49-F238E27FC236}">
                      <a16:creationId xmlns:a16="http://schemas.microsoft.com/office/drawing/2014/main" id="{660CE103-D203-FE72-9569-6C1DCEAB2143}"/>
                    </a:ext>
                  </a:extLst>
                </p:cNvPr>
                <p:cNvPicPr/>
                <p:nvPr/>
              </p:nvPicPr>
              <p:blipFill>
                <a:blip r:embed="rId31"/>
                <a:stretch>
                  <a:fillRect/>
                </a:stretch>
              </p:blipFill>
              <p:spPr>
                <a:xfrm>
                  <a:off x="3528558" y="2611333"/>
                  <a:ext cx="1371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7" name="Ink 26">
                  <a:extLst>
                    <a:ext uri="{FF2B5EF4-FFF2-40B4-BE49-F238E27FC236}">
                      <a16:creationId xmlns:a16="http://schemas.microsoft.com/office/drawing/2014/main" id="{D14A7F58-4138-77F5-9584-0B37ED10E825}"/>
                    </a:ext>
                  </a:extLst>
                </p14:cNvPr>
                <p14:cNvContentPartPr/>
                <p14:nvPr/>
              </p14:nvContentPartPr>
              <p14:xfrm>
                <a:off x="3701358" y="2462293"/>
                <a:ext cx="85680" cy="173880"/>
              </p14:xfrm>
            </p:contentPart>
          </mc:Choice>
          <mc:Fallback>
            <p:pic>
              <p:nvPicPr>
                <p:cNvPr id="27" name="Ink 26">
                  <a:extLst>
                    <a:ext uri="{FF2B5EF4-FFF2-40B4-BE49-F238E27FC236}">
                      <a16:creationId xmlns:a16="http://schemas.microsoft.com/office/drawing/2014/main" id="{D14A7F58-4138-77F5-9584-0B37ED10E825}"/>
                    </a:ext>
                  </a:extLst>
                </p:cNvPr>
                <p:cNvPicPr/>
                <p:nvPr/>
              </p:nvPicPr>
              <p:blipFill>
                <a:blip r:embed="rId33"/>
                <a:stretch>
                  <a:fillRect/>
                </a:stretch>
              </p:blipFill>
              <p:spPr>
                <a:xfrm>
                  <a:off x="3692358" y="2453653"/>
                  <a:ext cx="10332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8" name="Ink 27">
                  <a:extLst>
                    <a:ext uri="{FF2B5EF4-FFF2-40B4-BE49-F238E27FC236}">
                      <a16:creationId xmlns:a16="http://schemas.microsoft.com/office/drawing/2014/main" id="{D1CAC580-4A74-2A56-F1EB-E18F3201A374}"/>
                    </a:ext>
                  </a:extLst>
                </p14:cNvPr>
                <p14:cNvContentPartPr/>
                <p14:nvPr/>
              </p14:nvContentPartPr>
              <p14:xfrm>
                <a:off x="3663918" y="2443573"/>
                <a:ext cx="91440" cy="65160"/>
              </p14:xfrm>
            </p:contentPart>
          </mc:Choice>
          <mc:Fallback>
            <p:pic>
              <p:nvPicPr>
                <p:cNvPr id="28" name="Ink 27">
                  <a:extLst>
                    <a:ext uri="{FF2B5EF4-FFF2-40B4-BE49-F238E27FC236}">
                      <a16:creationId xmlns:a16="http://schemas.microsoft.com/office/drawing/2014/main" id="{D1CAC580-4A74-2A56-F1EB-E18F3201A374}"/>
                    </a:ext>
                  </a:extLst>
                </p:cNvPr>
                <p:cNvPicPr/>
                <p:nvPr/>
              </p:nvPicPr>
              <p:blipFill>
                <a:blip r:embed="rId35"/>
                <a:stretch>
                  <a:fillRect/>
                </a:stretch>
              </p:blipFill>
              <p:spPr>
                <a:xfrm>
                  <a:off x="3654918" y="2434933"/>
                  <a:ext cx="10908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9" name="Ink 28">
                  <a:extLst>
                    <a:ext uri="{FF2B5EF4-FFF2-40B4-BE49-F238E27FC236}">
                      <a16:creationId xmlns:a16="http://schemas.microsoft.com/office/drawing/2014/main" id="{FDF189B3-437F-EA2B-141D-3215C0B7BD58}"/>
                    </a:ext>
                  </a:extLst>
                </p14:cNvPr>
                <p14:cNvContentPartPr/>
                <p14:nvPr/>
              </p14:nvContentPartPr>
              <p14:xfrm>
                <a:off x="3722958" y="2461573"/>
                <a:ext cx="129960" cy="106920"/>
              </p14:xfrm>
            </p:contentPart>
          </mc:Choice>
          <mc:Fallback>
            <p:pic>
              <p:nvPicPr>
                <p:cNvPr id="29" name="Ink 28">
                  <a:extLst>
                    <a:ext uri="{FF2B5EF4-FFF2-40B4-BE49-F238E27FC236}">
                      <a16:creationId xmlns:a16="http://schemas.microsoft.com/office/drawing/2014/main" id="{FDF189B3-437F-EA2B-141D-3215C0B7BD58}"/>
                    </a:ext>
                  </a:extLst>
                </p:cNvPr>
                <p:cNvPicPr/>
                <p:nvPr/>
              </p:nvPicPr>
              <p:blipFill>
                <a:blip r:embed="rId37"/>
                <a:stretch>
                  <a:fillRect/>
                </a:stretch>
              </p:blipFill>
              <p:spPr>
                <a:xfrm>
                  <a:off x="3714318" y="2452933"/>
                  <a:ext cx="14760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0" name="Ink 29">
                  <a:extLst>
                    <a:ext uri="{FF2B5EF4-FFF2-40B4-BE49-F238E27FC236}">
                      <a16:creationId xmlns:a16="http://schemas.microsoft.com/office/drawing/2014/main" id="{293891BC-6484-336A-DEE4-A221CD8B3759}"/>
                    </a:ext>
                  </a:extLst>
                </p14:cNvPr>
                <p14:cNvContentPartPr/>
                <p14:nvPr/>
              </p14:nvContentPartPr>
              <p14:xfrm>
                <a:off x="3815838" y="2549773"/>
                <a:ext cx="62640" cy="50400"/>
              </p14:xfrm>
            </p:contentPart>
          </mc:Choice>
          <mc:Fallback>
            <p:pic>
              <p:nvPicPr>
                <p:cNvPr id="30" name="Ink 29">
                  <a:extLst>
                    <a:ext uri="{FF2B5EF4-FFF2-40B4-BE49-F238E27FC236}">
                      <a16:creationId xmlns:a16="http://schemas.microsoft.com/office/drawing/2014/main" id="{293891BC-6484-336A-DEE4-A221CD8B3759}"/>
                    </a:ext>
                  </a:extLst>
                </p:cNvPr>
                <p:cNvPicPr/>
                <p:nvPr/>
              </p:nvPicPr>
              <p:blipFill>
                <a:blip r:embed="rId39"/>
                <a:stretch>
                  <a:fillRect/>
                </a:stretch>
              </p:blipFill>
              <p:spPr>
                <a:xfrm>
                  <a:off x="3807198" y="2540773"/>
                  <a:ext cx="80280" cy="68040"/>
                </a:xfrm>
                <a:prstGeom prst="rect">
                  <a:avLst/>
                </a:prstGeom>
              </p:spPr>
            </p:pic>
          </mc:Fallback>
        </mc:AlternateContent>
      </p:grpSp>
      <p:grpSp>
        <p:nvGrpSpPr>
          <p:cNvPr id="45" name="Group 44">
            <a:extLst>
              <a:ext uri="{FF2B5EF4-FFF2-40B4-BE49-F238E27FC236}">
                <a16:creationId xmlns:a16="http://schemas.microsoft.com/office/drawing/2014/main" id="{E9176650-E9CE-8FBD-8DCA-6C034699597D}"/>
              </a:ext>
            </a:extLst>
          </p:cNvPr>
          <p:cNvGrpSpPr/>
          <p:nvPr/>
        </p:nvGrpSpPr>
        <p:grpSpPr>
          <a:xfrm>
            <a:off x="1106118" y="3223333"/>
            <a:ext cx="1003680" cy="1043280"/>
            <a:chOff x="1106118" y="3223333"/>
            <a:chExt cx="1003680" cy="1043280"/>
          </a:xfrm>
        </p:grpSpPr>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88E3D5C8-0607-4272-2F62-098ABA726D50}"/>
                    </a:ext>
                  </a:extLst>
                </p14:cNvPr>
                <p14:cNvContentPartPr/>
                <p14:nvPr/>
              </p14:nvContentPartPr>
              <p14:xfrm>
                <a:off x="1106118" y="3681253"/>
                <a:ext cx="1003680" cy="585360"/>
              </p14:xfrm>
            </p:contentPart>
          </mc:Choice>
          <mc:Fallback>
            <p:pic>
              <p:nvPicPr>
                <p:cNvPr id="31" name="Ink 30">
                  <a:extLst>
                    <a:ext uri="{FF2B5EF4-FFF2-40B4-BE49-F238E27FC236}">
                      <a16:creationId xmlns:a16="http://schemas.microsoft.com/office/drawing/2014/main" id="{88E3D5C8-0607-4272-2F62-098ABA726D50}"/>
                    </a:ext>
                  </a:extLst>
                </p:cNvPr>
                <p:cNvPicPr/>
                <p:nvPr/>
              </p:nvPicPr>
              <p:blipFill>
                <a:blip r:embed="rId41"/>
                <a:stretch>
                  <a:fillRect/>
                </a:stretch>
              </p:blipFill>
              <p:spPr>
                <a:xfrm>
                  <a:off x="1097118" y="3672253"/>
                  <a:ext cx="1021320" cy="6030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3BF11271-A859-6960-4614-F1015A6CBE66}"/>
                    </a:ext>
                  </a:extLst>
                </p14:cNvPr>
                <p14:cNvContentPartPr/>
                <p14:nvPr/>
              </p14:nvContentPartPr>
              <p14:xfrm>
                <a:off x="1402038" y="3555613"/>
                <a:ext cx="132480" cy="262440"/>
              </p14:xfrm>
            </p:contentPart>
          </mc:Choice>
          <mc:Fallback>
            <p:pic>
              <p:nvPicPr>
                <p:cNvPr id="32" name="Ink 31">
                  <a:extLst>
                    <a:ext uri="{FF2B5EF4-FFF2-40B4-BE49-F238E27FC236}">
                      <a16:creationId xmlns:a16="http://schemas.microsoft.com/office/drawing/2014/main" id="{3BF11271-A859-6960-4614-F1015A6CBE66}"/>
                    </a:ext>
                  </a:extLst>
                </p:cNvPr>
                <p:cNvPicPr/>
                <p:nvPr/>
              </p:nvPicPr>
              <p:blipFill>
                <a:blip r:embed="rId43"/>
                <a:stretch>
                  <a:fillRect/>
                </a:stretch>
              </p:blipFill>
              <p:spPr>
                <a:xfrm>
                  <a:off x="1393398" y="3546973"/>
                  <a:ext cx="15012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3524FBDD-67AB-F46B-1D50-3DB2489C8AE2}"/>
                    </a:ext>
                  </a:extLst>
                </p14:cNvPr>
                <p14:cNvContentPartPr/>
                <p14:nvPr/>
              </p14:nvContentPartPr>
              <p14:xfrm>
                <a:off x="1515798" y="3318013"/>
                <a:ext cx="108720" cy="243000"/>
              </p14:xfrm>
            </p:contentPart>
          </mc:Choice>
          <mc:Fallback>
            <p:pic>
              <p:nvPicPr>
                <p:cNvPr id="33" name="Ink 32">
                  <a:extLst>
                    <a:ext uri="{FF2B5EF4-FFF2-40B4-BE49-F238E27FC236}">
                      <a16:creationId xmlns:a16="http://schemas.microsoft.com/office/drawing/2014/main" id="{3524FBDD-67AB-F46B-1D50-3DB2489C8AE2}"/>
                    </a:ext>
                  </a:extLst>
                </p:cNvPr>
                <p:cNvPicPr/>
                <p:nvPr/>
              </p:nvPicPr>
              <p:blipFill>
                <a:blip r:embed="rId45"/>
                <a:stretch>
                  <a:fillRect/>
                </a:stretch>
              </p:blipFill>
              <p:spPr>
                <a:xfrm>
                  <a:off x="1506798" y="3309373"/>
                  <a:ext cx="126360" cy="260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4" name="Ink 33">
                  <a:extLst>
                    <a:ext uri="{FF2B5EF4-FFF2-40B4-BE49-F238E27FC236}">
                      <a16:creationId xmlns:a16="http://schemas.microsoft.com/office/drawing/2014/main" id="{76EF65F3-BB2F-6456-8EFB-91045E3691AC}"/>
                    </a:ext>
                  </a:extLst>
                </p14:cNvPr>
                <p14:cNvContentPartPr/>
                <p14:nvPr/>
              </p14:nvContentPartPr>
              <p14:xfrm>
                <a:off x="1525158" y="3223333"/>
                <a:ext cx="82800" cy="167400"/>
              </p14:xfrm>
            </p:contentPart>
          </mc:Choice>
          <mc:Fallback>
            <p:pic>
              <p:nvPicPr>
                <p:cNvPr id="34" name="Ink 33">
                  <a:extLst>
                    <a:ext uri="{FF2B5EF4-FFF2-40B4-BE49-F238E27FC236}">
                      <a16:creationId xmlns:a16="http://schemas.microsoft.com/office/drawing/2014/main" id="{76EF65F3-BB2F-6456-8EFB-91045E3691AC}"/>
                    </a:ext>
                  </a:extLst>
                </p:cNvPr>
                <p:cNvPicPr/>
                <p:nvPr/>
              </p:nvPicPr>
              <p:blipFill>
                <a:blip r:embed="rId47"/>
                <a:stretch>
                  <a:fillRect/>
                </a:stretch>
              </p:blipFill>
              <p:spPr>
                <a:xfrm>
                  <a:off x="1516158" y="3214333"/>
                  <a:ext cx="1004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DBC74458-5950-5945-74E2-562F9968ADBC}"/>
                    </a:ext>
                  </a:extLst>
                </p14:cNvPr>
                <p14:cNvContentPartPr/>
                <p14:nvPr/>
              </p14:nvContentPartPr>
              <p14:xfrm>
                <a:off x="1589958" y="3336733"/>
                <a:ext cx="98280" cy="107640"/>
              </p14:xfrm>
            </p:contentPart>
          </mc:Choice>
          <mc:Fallback>
            <p:pic>
              <p:nvPicPr>
                <p:cNvPr id="35" name="Ink 34">
                  <a:extLst>
                    <a:ext uri="{FF2B5EF4-FFF2-40B4-BE49-F238E27FC236}">
                      <a16:creationId xmlns:a16="http://schemas.microsoft.com/office/drawing/2014/main" id="{DBC74458-5950-5945-74E2-562F9968ADBC}"/>
                    </a:ext>
                  </a:extLst>
                </p:cNvPr>
                <p:cNvPicPr/>
                <p:nvPr/>
              </p:nvPicPr>
              <p:blipFill>
                <a:blip r:embed="rId49"/>
                <a:stretch>
                  <a:fillRect/>
                </a:stretch>
              </p:blipFill>
              <p:spPr>
                <a:xfrm>
                  <a:off x="1580958" y="3328093"/>
                  <a:ext cx="11592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D986D1E6-FBDB-FCC1-EF18-F68E2EF32791}"/>
                    </a:ext>
                  </a:extLst>
                </p14:cNvPr>
                <p14:cNvContentPartPr/>
                <p14:nvPr/>
              </p14:nvContentPartPr>
              <p14:xfrm>
                <a:off x="1634958" y="3400453"/>
                <a:ext cx="138240" cy="108720"/>
              </p14:xfrm>
            </p:contentPart>
          </mc:Choice>
          <mc:Fallback>
            <p:pic>
              <p:nvPicPr>
                <p:cNvPr id="36" name="Ink 35">
                  <a:extLst>
                    <a:ext uri="{FF2B5EF4-FFF2-40B4-BE49-F238E27FC236}">
                      <a16:creationId xmlns:a16="http://schemas.microsoft.com/office/drawing/2014/main" id="{D986D1E6-FBDB-FCC1-EF18-F68E2EF32791}"/>
                    </a:ext>
                  </a:extLst>
                </p:cNvPr>
                <p:cNvPicPr/>
                <p:nvPr/>
              </p:nvPicPr>
              <p:blipFill>
                <a:blip r:embed="rId51"/>
                <a:stretch>
                  <a:fillRect/>
                </a:stretch>
              </p:blipFill>
              <p:spPr>
                <a:xfrm>
                  <a:off x="1625958" y="3391453"/>
                  <a:ext cx="155880" cy="126360"/>
                </a:xfrm>
                <a:prstGeom prst="rect">
                  <a:avLst/>
                </a:prstGeom>
              </p:spPr>
            </p:pic>
          </mc:Fallback>
        </mc:AlternateContent>
      </p:grpSp>
      <p:grpSp>
        <p:nvGrpSpPr>
          <p:cNvPr id="44" name="Group 43">
            <a:extLst>
              <a:ext uri="{FF2B5EF4-FFF2-40B4-BE49-F238E27FC236}">
                <a16:creationId xmlns:a16="http://schemas.microsoft.com/office/drawing/2014/main" id="{8682FF20-46F1-DF55-0A1B-360239C82901}"/>
              </a:ext>
            </a:extLst>
          </p:cNvPr>
          <p:cNvGrpSpPr/>
          <p:nvPr/>
        </p:nvGrpSpPr>
        <p:grpSpPr>
          <a:xfrm>
            <a:off x="440118" y="4936573"/>
            <a:ext cx="1491840" cy="1814400"/>
            <a:chOff x="440118" y="4936573"/>
            <a:chExt cx="1491840" cy="1814400"/>
          </a:xfrm>
        </p:grpSpPr>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E8DBD5C7-870C-789A-F133-5F47F40D8FB3}"/>
                    </a:ext>
                  </a:extLst>
                </p14:cNvPr>
                <p14:cNvContentPartPr/>
                <p14:nvPr/>
              </p14:nvContentPartPr>
              <p14:xfrm>
                <a:off x="440118" y="5001373"/>
                <a:ext cx="203400" cy="45000"/>
              </p14:xfrm>
            </p:contentPart>
          </mc:Choice>
          <mc:Fallback>
            <p:pic>
              <p:nvPicPr>
                <p:cNvPr id="37" name="Ink 36">
                  <a:extLst>
                    <a:ext uri="{FF2B5EF4-FFF2-40B4-BE49-F238E27FC236}">
                      <a16:creationId xmlns:a16="http://schemas.microsoft.com/office/drawing/2014/main" id="{E8DBD5C7-870C-789A-F133-5F47F40D8FB3}"/>
                    </a:ext>
                  </a:extLst>
                </p:cNvPr>
                <p:cNvPicPr/>
                <p:nvPr/>
              </p:nvPicPr>
              <p:blipFill>
                <a:blip r:embed="rId53"/>
                <a:stretch>
                  <a:fillRect/>
                </a:stretch>
              </p:blipFill>
              <p:spPr>
                <a:xfrm>
                  <a:off x="431478" y="4992733"/>
                  <a:ext cx="22104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8" name="Ink 37">
                  <a:extLst>
                    <a:ext uri="{FF2B5EF4-FFF2-40B4-BE49-F238E27FC236}">
                      <a16:creationId xmlns:a16="http://schemas.microsoft.com/office/drawing/2014/main" id="{F2A0A1DE-667B-F683-A0B1-06CC21001ACA}"/>
                    </a:ext>
                  </a:extLst>
                </p14:cNvPr>
                <p14:cNvContentPartPr/>
                <p14:nvPr/>
              </p14:nvContentPartPr>
              <p14:xfrm>
                <a:off x="893358" y="4936573"/>
                <a:ext cx="754560" cy="526680"/>
              </p14:xfrm>
            </p:contentPart>
          </mc:Choice>
          <mc:Fallback>
            <p:pic>
              <p:nvPicPr>
                <p:cNvPr id="38" name="Ink 37">
                  <a:extLst>
                    <a:ext uri="{FF2B5EF4-FFF2-40B4-BE49-F238E27FC236}">
                      <a16:creationId xmlns:a16="http://schemas.microsoft.com/office/drawing/2014/main" id="{F2A0A1DE-667B-F683-A0B1-06CC21001ACA}"/>
                    </a:ext>
                  </a:extLst>
                </p:cNvPr>
                <p:cNvPicPr/>
                <p:nvPr/>
              </p:nvPicPr>
              <p:blipFill>
                <a:blip r:embed="rId55"/>
                <a:stretch>
                  <a:fillRect/>
                </a:stretch>
              </p:blipFill>
              <p:spPr>
                <a:xfrm>
                  <a:off x="884718" y="4927573"/>
                  <a:ext cx="772200" cy="5443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9" name="Ink 38">
                  <a:extLst>
                    <a:ext uri="{FF2B5EF4-FFF2-40B4-BE49-F238E27FC236}">
                      <a16:creationId xmlns:a16="http://schemas.microsoft.com/office/drawing/2014/main" id="{97246317-A777-8642-68F6-4D4CA4A69DFC}"/>
                    </a:ext>
                  </a:extLst>
                </p14:cNvPr>
                <p14:cNvContentPartPr/>
                <p14:nvPr/>
              </p14:nvContentPartPr>
              <p14:xfrm>
                <a:off x="1420398" y="5415373"/>
                <a:ext cx="119880" cy="789480"/>
              </p14:xfrm>
            </p:contentPart>
          </mc:Choice>
          <mc:Fallback>
            <p:pic>
              <p:nvPicPr>
                <p:cNvPr id="39" name="Ink 38">
                  <a:extLst>
                    <a:ext uri="{FF2B5EF4-FFF2-40B4-BE49-F238E27FC236}">
                      <a16:creationId xmlns:a16="http://schemas.microsoft.com/office/drawing/2014/main" id="{97246317-A777-8642-68F6-4D4CA4A69DFC}"/>
                    </a:ext>
                  </a:extLst>
                </p:cNvPr>
                <p:cNvPicPr/>
                <p:nvPr/>
              </p:nvPicPr>
              <p:blipFill>
                <a:blip r:embed="rId57"/>
                <a:stretch>
                  <a:fillRect/>
                </a:stretch>
              </p:blipFill>
              <p:spPr>
                <a:xfrm>
                  <a:off x="1411398" y="5406373"/>
                  <a:ext cx="137520" cy="8071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0" name="Ink 39">
                  <a:extLst>
                    <a:ext uri="{FF2B5EF4-FFF2-40B4-BE49-F238E27FC236}">
                      <a16:creationId xmlns:a16="http://schemas.microsoft.com/office/drawing/2014/main" id="{EE2F393F-95E8-201C-0C3B-66DD2F30B2FA}"/>
                    </a:ext>
                  </a:extLst>
                </p14:cNvPr>
                <p14:cNvContentPartPr/>
                <p14:nvPr/>
              </p14:nvContentPartPr>
              <p14:xfrm>
                <a:off x="1692918" y="6434893"/>
                <a:ext cx="70200" cy="316080"/>
              </p14:xfrm>
            </p:contentPart>
          </mc:Choice>
          <mc:Fallback>
            <p:pic>
              <p:nvPicPr>
                <p:cNvPr id="40" name="Ink 39">
                  <a:extLst>
                    <a:ext uri="{FF2B5EF4-FFF2-40B4-BE49-F238E27FC236}">
                      <a16:creationId xmlns:a16="http://schemas.microsoft.com/office/drawing/2014/main" id="{EE2F393F-95E8-201C-0C3B-66DD2F30B2FA}"/>
                    </a:ext>
                  </a:extLst>
                </p:cNvPr>
                <p:cNvPicPr/>
                <p:nvPr/>
              </p:nvPicPr>
              <p:blipFill>
                <a:blip r:embed="rId59"/>
                <a:stretch>
                  <a:fillRect/>
                </a:stretch>
              </p:blipFill>
              <p:spPr>
                <a:xfrm>
                  <a:off x="1683918" y="6426253"/>
                  <a:ext cx="87840" cy="3337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1" name="Ink 40">
                  <a:extLst>
                    <a:ext uri="{FF2B5EF4-FFF2-40B4-BE49-F238E27FC236}">
                      <a16:creationId xmlns:a16="http://schemas.microsoft.com/office/drawing/2014/main" id="{2B612976-9C00-E289-9379-946DC6EB4E94}"/>
                    </a:ext>
                  </a:extLst>
                </p14:cNvPr>
                <p14:cNvContentPartPr/>
                <p14:nvPr/>
              </p14:nvContentPartPr>
              <p14:xfrm>
                <a:off x="1674918" y="6308173"/>
                <a:ext cx="136800" cy="168840"/>
              </p14:xfrm>
            </p:contentPart>
          </mc:Choice>
          <mc:Fallback>
            <p:pic>
              <p:nvPicPr>
                <p:cNvPr id="41" name="Ink 40">
                  <a:extLst>
                    <a:ext uri="{FF2B5EF4-FFF2-40B4-BE49-F238E27FC236}">
                      <a16:creationId xmlns:a16="http://schemas.microsoft.com/office/drawing/2014/main" id="{2B612976-9C00-E289-9379-946DC6EB4E94}"/>
                    </a:ext>
                  </a:extLst>
                </p:cNvPr>
                <p:cNvPicPr/>
                <p:nvPr/>
              </p:nvPicPr>
              <p:blipFill>
                <a:blip r:embed="rId61"/>
                <a:stretch>
                  <a:fillRect/>
                </a:stretch>
              </p:blipFill>
              <p:spPr>
                <a:xfrm>
                  <a:off x="1665918" y="6299173"/>
                  <a:ext cx="1544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2" name="Ink 41">
                  <a:extLst>
                    <a:ext uri="{FF2B5EF4-FFF2-40B4-BE49-F238E27FC236}">
                      <a16:creationId xmlns:a16="http://schemas.microsoft.com/office/drawing/2014/main" id="{D3C87644-D52E-17D4-7282-D83B318B2D13}"/>
                    </a:ext>
                  </a:extLst>
                </p14:cNvPr>
                <p14:cNvContentPartPr/>
                <p14:nvPr/>
              </p14:nvContentPartPr>
              <p14:xfrm>
                <a:off x="1735758" y="6414013"/>
                <a:ext cx="98280" cy="104400"/>
              </p14:xfrm>
            </p:contentPart>
          </mc:Choice>
          <mc:Fallback>
            <p:pic>
              <p:nvPicPr>
                <p:cNvPr id="42" name="Ink 41">
                  <a:extLst>
                    <a:ext uri="{FF2B5EF4-FFF2-40B4-BE49-F238E27FC236}">
                      <a16:creationId xmlns:a16="http://schemas.microsoft.com/office/drawing/2014/main" id="{D3C87644-D52E-17D4-7282-D83B318B2D13}"/>
                    </a:ext>
                  </a:extLst>
                </p:cNvPr>
                <p:cNvPicPr/>
                <p:nvPr/>
              </p:nvPicPr>
              <p:blipFill>
                <a:blip r:embed="rId63"/>
                <a:stretch>
                  <a:fillRect/>
                </a:stretch>
              </p:blipFill>
              <p:spPr>
                <a:xfrm>
                  <a:off x="1727118" y="6405373"/>
                  <a:ext cx="11592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3" name="Ink 42">
                  <a:extLst>
                    <a:ext uri="{FF2B5EF4-FFF2-40B4-BE49-F238E27FC236}">
                      <a16:creationId xmlns:a16="http://schemas.microsoft.com/office/drawing/2014/main" id="{C1DDF3C4-5B59-2E7E-12E4-FB341E815F24}"/>
                    </a:ext>
                  </a:extLst>
                </p14:cNvPr>
                <p14:cNvContentPartPr/>
                <p14:nvPr/>
              </p14:nvContentPartPr>
              <p14:xfrm>
                <a:off x="1831158" y="6579973"/>
                <a:ext cx="100800" cy="52920"/>
              </p14:xfrm>
            </p:contentPart>
          </mc:Choice>
          <mc:Fallback>
            <p:pic>
              <p:nvPicPr>
                <p:cNvPr id="43" name="Ink 42">
                  <a:extLst>
                    <a:ext uri="{FF2B5EF4-FFF2-40B4-BE49-F238E27FC236}">
                      <a16:creationId xmlns:a16="http://schemas.microsoft.com/office/drawing/2014/main" id="{C1DDF3C4-5B59-2E7E-12E4-FB341E815F24}"/>
                    </a:ext>
                  </a:extLst>
                </p:cNvPr>
                <p:cNvPicPr/>
                <p:nvPr/>
              </p:nvPicPr>
              <p:blipFill>
                <a:blip r:embed="rId65"/>
                <a:stretch>
                  <a:fillRect/>
                </a:stretch>
              </p:blipFill>
              <p:spPr>
                <a:xfrm>
                  <a:off x="1822518" y="6570973"/>
                  <a:ext cx="118440" cy="70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6">
            <p14:nvContentPartPr>
              <p14:cNvPr id="47" name="Ink 46">
                <a:extLst>
                  <a:ext uri="{FF2B5EF4-FFF2-40B4-BE49-F238E27FC236}">
                    <a16:creationId xmlns:a16="http://schemas.microsoft.com/office/drawing/2014/main" id="{F377DBF2-A759-ADFC-3BFA-0146678F2801}"/>
                  </a:ext>
                </a:extLst>
              </p14:cNvPr>
              <p14:cNvContentPartPr/>
              <p14:nvPr/>
            </p14:nvContentPartPr>
            <p14:xfrm>
              <a:off x="10953198" y="1193653"/>
              <a:ext cx="702720" cy="59040"/>
            </p14:xfrm>
          </p:contentPart>
        </mc:Choice>
        <mc:Fallback>
          <p:pic>
            <p:nvPicPr>
              <p:cNvPr id="47" name="Ink 46">
                <a:extLst>
                  <a:ext uri="{FF2B5EF4-FFF2-40B4-BE49-F238E27FC236}">
                    <a16:creationId xmlns:a16="http://schemas.microsoft.com/office/drawing/2014/main" id="{F377DBF2-A759-ADFC-3BFA-0146678F2801}"/>
                  </a:ext>
                </a:extLst>
              </p:cNvPr>
              <p:cNvPicPr/>
              <p:nvPr/>
            </p:nvPicPr>
            <p:blipFill>
              <a:blip r:embed="rId67"/>
              <a:stretch>
                <a:fillRect/>
              </a:stretch>
            </p:blipFill>
            <p:spPr>
              <a:xfrm>
                <a:off x="10944558" y="1185013"/>
                <a:ext cx="720360" cy="76680"/>
              </a:xfrm>
              <a:prstGeom prst="rect">
                <a:avLst/>
              </a:prstGeom>
            </p:spPr>
          </p:pic>
        </mc:Fallback>
      </mc:AlternateContent>
      <p:grpSp>
        <p:nvGrpSpPr>
          <p:cNvPr id="57" name="Group 56">
            <a:extLst>
              <a:ext uri="{FF2B5EF4-FFF2-40B4-BE49-F238E27FC236}">
                <a16:creationId xmlns:a16="http://schemas.microsoft.com/office/drawing/2014/main" id="{D2A09B80-BC23-C21D-2982-093FAA5F12B1}"/>
              </a:ext>
            </a:extLst>
          </p:cNvPr>
          <p:cNvGrpSpPr/>
          <p:nvPr/>
        </p:nvGrpSpPr>
        <p:grpSpPr>
          <a:xfrm>
            <a:off x="4854438" y="606493"/>
            <a:ext cx="599400" cy="516600"/>
            <a:chOff x="4854438" y="606493"/>
            <a:chExt cx="599400" cy="516600"/>
          </a:xfrm>
        </p:grpSpPr>
        <mc:AlternateContent xmlns:mc="http://schemas.openxmlformats.org/markup-compatibility/2006">
          <mc:Choice xmlns:p14="http://schemas.microsoft.com/office/powerpoint/2010/main" Requires="p14">
            <p:contentPart p14:bwMode="auto" r:id="rId68">
              <p14:nvContentPartPr>
                <p14:cNvPr id="48" name="Ink 47">
                  <a:extLst>
                    <a:ext uri="{FF2B5EF4-FFF2-40B4-BE49-F238E27FC236}">
                      <a16:creationId xmlns:a16="http://schemas.microsoft.com/office/drawing/2014/main" id="{479F677A-5871-FA84-2176-6C1009C32B4D}"/>
                    </a:ext>
                  </a:extLst>
                </p14:cNvPr>
                <p14:cNvContentPartPr/>
                <p14:nvPr/>
              </p14:nvContentPartPr>
              <p14:xfrm>
                <a:off x="4887558" y="809173"/>
                <a:ext cx="49680" cy="176400"/>
              </p14:xfrm>
            </p:contentPart>
          </mc:Choice>
          <mc:Fallback>
            <p:pic>
              <p:nvPicPr>
                <p:cNvPr id="48" name="Ink 47">
                  <a:extLst>
                    <a:ext uri="{FF2B5EF4-FFF2-40B4-BE49-F238E27FC236}">
                      <a16:creationId xmlns:a16="http://schemas.microsoft.com/office/drawing/2014/main" id="{479F677A-5871-FA84-2176-6C1009C32B4D}"/>
                    </a:ext>
                  </a:extLst>
                </p:cNvPr>
                <p:cNvPicPr/>
                <p:nvPr/>
              </p:nvPicPr>
              <p:blipFill>
                <a:blip r:embed="rId69"/>
                <a:stretch>
                  <a:fillRect/>
                </a:stretch>
              </p:blipFill>
              <p:spPr>
                <a:xfrm>
                  <a:off x="4878918" y="800173"/>
                  <a:ext cx="6732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9" name="Ink 48">
                  <a:extLst>
                    <a:ext uri="{FF2B5EF4-FFF2-40B4-BE49-F238E27FC236}">
                      <a16:creationId xmlns:a16="http://schemas.microsoft.com/office/drawing/2014/main" id="{A297B27A-F6BE-F187-D08A-13E5FA2E749A}"/>
                    </a:ext>
                  </a:extLst>
                </p14:cNvPr>
                <p14:cNvContentPartPr/>
                <p14:nvPr/>
              </p14:nvContentPartPr>
              <p14:xfrm>
                <a:off x="4854438" y="731053"/>
                <a:ext cx="140760" cy="134280"/>
              </p14:xfrm>
            </p:contentPart>
          </mc:Choice>
          <mc:Fallback>
            <p:pic>
              <p:nvPicPr>
                <p:cNvPr id="49" name="Ink 48">
                  <a:extLst>
                    <a:ext uri="{FF2B5EF4-FFF2-40B4-BE49-F238E27FC236}">
                      <a16:creationId xmlns:a16="http://schemas.microsoft.com/office/drawing/2014/main" id="{A297B27A-F6BE-F187-D08A-13E5FA2E749A}"/>
                    </a:ext>
                  </a:extLst>
                </p:cNvPr>
                <p:cNvPicPr/>
                <p:nvPr/>
              </p:nvPicPr>
              <p:blipFill>
                <a:blip r:embed="rId71"/>
                <a:stretch>
                  <a:fillRect/>
                </a:stretch>
              </p:blipFill>
              <p:spPr>
                <a:xfrm>
                  <a:off x="4845798" y="722053"/>
                  <a:ext cx="1584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0" name="Ink 49">
                  <a:extLst>
                    <a:ext uri="{FF2B5EF4-FFF2-40B4-BE49-F238E27FC236}">
                      <a16:creationId xmlns:a16="http://schemas.microsoft.com/office/drawing/2014/main" id="{A32B3D2F-A414-102C-3BF9-F9D4A4C01689}"/>
                    </a:ext>
                  </a:extLst>
                </p14:cNvPr>
                <p14:cNvContentPartPr/>
                <p14:nvPr/>
              </p14:nvContentPartPr>
              <p14:xfrm>
                <a:off x="4914918" y="829693"/>
                <a:ext cx="85320" cy="91440"/>
              </p14:xfrm>
            </p:contentPart>
          </mc:Choice>
          <mc:Fallback>
            <p:pic>
              <p:nvPicPr>
                <p:cNvPr id="50" name="Ink 49">
                  <a:extLst>
                    <a:ext uri="{FF2B5EF4-FFF2-40B4-BE49-F238E27FC236}">
                      <a16:creationId xmlns:a16="http://schemas.microsoft.com/office/drawing/2014/main" id="{A32B3D2F-A414-102C-3BF9-F9D4A4C01689}"/>
                    </a:ext>
                  </a:extLst>
                </p:cNvPr>
                <p:cNvPicPr/>
                <p:nvPr/>
              </p:nvPicPr>
              <p:blipFill>
                <a:blip r:embed="rId73"/>
                <a:stretch>
                  <a:fillRect/>
                </a:stretch>
              </p:blipFill>
              <p:spPr>
                <a:xfrm>
                  <a:off x="4906278" y="820693"/>
                  <a:ext cx="10296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1" name="Ink 50">
                  <a:extLst>
                    <a:ext uri="{FF2B5EF4-FFF2-40B4-BE49-F238E27FC236}">
                      <a16:creationId xmlns:a16="http://schemas.microsoft.com/office/drawing/2014/main" id="{89A0810B-3CF9-F94E-7D9C-4DE7194E138C}"/>
                    </a:ext>
                  </a:extLst>
                </p14:cNvPr>
                <p14:cNvContentPartPr/>
                <p14:nvPr/>
              </p14:nvContentPartPr>
              <p14:xfrm>
                <a:off x="5072598" y="826813"/>
                <a:ext cx="76320" cy="69840"/>
              </p14:xfrm>
            </p:contentPart>
          </mc:Choice>
          <mc:Fallback>
            <p:pic>
              <p:nvPicPr>
                <p:cNvPr id="51" name="Ink 50">
                  <a:extLst>
                    <a:ext uri="{FF2B5EF4-FFF2-40B4-BE49-F238E27FC236}">
                      <a16:creationId xmlns:a16="http://schemas.microsoft.com/office/drawing/2014/main" id="{89A0810B-3CF9-F94E-7D9C-4DE7194E138C}"/>
                    </a:ext>
                  </a:extLst>
                </p:cNvPr>
                <p:cNvPicPr/>
                <p:nvPr/>
              </p:nvPicPr>
              <p:blipFill>
                <a:blip r:embed="rId75"/>
                <a:stretch>
                  <a:fillRect/>
                </a:stretch>
              </p:blipFill>
              <p:spPr>
                <a:xfrm>
                  <a:off x="5063958" y="817813"/>
                  <a:ext cx="9396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2" name="Ink 51">
                  <a:extLst>
                    <a:ext uri="{FF2B5EF4-FFF2-40B4-BE49-F238E27FC236}">
                      <a16:creationId xmlns:a16="http://schemas.microsoft.com/office/drawing/2014/main" id="{628B4078-19C9-CF13-0F62-2C56716E0D16}"/>
                    </a:ext>
                  </a:extLst>
                </p14:cNvPr>
                <p14:cNvContentPartPr/>
                <p14:nvPr/>
              </p14:nvContentPartPr>
              <p14:xfrm>
                <a:off x="5207958" y="768853"/>
                <a:ext cx="63720" cy="80640"/>
              </p14:xfrm>
            </p:contentPart>
          </mc:Choice>
          <mc:Fallback>
            <p:pic>
              <p:nvPicPr>
                <p:cNvPr id="52" name="Ink 51">
                  <a:extLst>
                    <a:ext uri="{FF2B5EF4-FFF2-40B4-BE49-F238E27FC236}">
                      <a16:creationId xmlns:a16="http://schemas.microsoft.com/office/drawing/2014/main" id="{628B4078-19C9-CF13-0F62-2C56716E0D16}"/>
                    </a:ext>
                  </a:extLst>
                </p:cNvPr>
                <p:cNvPicPr/>
                <p:nvPr/>
              </p:nvPicPr>
              <p:blipFill>
                <a:blip r:embed="rId77"/>
                <a:stretch>
                  <a:fillRect/>
                </a:stretch>
              </p:blipFill>
              <p:spPr>
                <a:xfrm>
                  <a:off x="5198958" y="759853"/>
                  <a:ext cx="8136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3" name="Ink 52">
                  <a:extLst>
                    <a:ext uri="{FF2B5EF4-FFF2-40B4-BE49-F238E27FC236}">
                      <a16:creationId xmlns:a16="http://schemas.microsoft.com/office/drawing/2014/main" id="{2E910009-CEEA-AB33-28BC-8D6888D6559F}"/>
                    </a:ext>
                  </a:extLst>
                </p14:cNvPr>
                <p14:cNvContentPartPr/>
                <p14:nvPr/>
              </p14:nvContentPartPr>
              <p14:xfrm>
                <a:off x="5345478" y="693613"/>
                <a:ext cx="9000" cy="17280"/>
              </p14:xfrm>
            </p:contentPart>
          </mc:Choice>
          <mc:Fallback>
            <p:pic>
              <p:nvPicPr>
                <p:cNvPr id="53" name="Ink 52">
                  <a:extLst>
                    <a:ext uri="{FF2B5EF4-FFF2-40B4-BE49-F238E27FC236}">
                      <a16:creationId xmlns:a16="http://schemas.microsoft.com/office/drawing/2014/main" id="{2E910009-CEEA-AB33-28BC-8D6888D6559F}"/>
                    </a:ext>
                  </a:extLst>
                </p:cNvPr>
                <p:cNvPicPr/>
                <p:nvPr/>
              </p:nvPicPr>
              <p:blipFill>
                <a:blip r:embed="rId79"/>
                <a:stretch>
                  <a:fillRect/>
                </a:stretch>
              </p:blipFill>
              <p:spPr>
                <a:xfrm>
                  <a:off x="5336478" y="684613"/>
                  <a:ext cx="2664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4" name="Ink 53">
                  <a:extLst>
                    <a:ext uri="{FF2B5EF4-FFF2-40B4-BE49-F238E27FC236}">
                      <a16:creationId xmlns:a16="http://schemas.microsoft.com/office/drawing/2014/main" id="{99D46B68-6453-5973-A131-A7A8222CCFBC}"/>
                    </a:ext>
                  </a:extLst>
                </p14:cNvPr>
                <p14:cNvContentPartPr/>
                <p14:nvPr/>
              </p14:nvContentPartPr>
              <p14:xfrm>
                <a:off x="5339718" y="666613"/>
                <a:ext cx="74880" cy="129600"/>
              </p14:xfrm>
            </p:contentPart>
          </mc:Choice>
          <mc:Fallback>
            <p:pic>
              <p:nvPicPr>
                <p:cNvPr id="54" name="Ink 53">
                  <a:extLst>
                    <a:ext uri="{FF2B5EF4-FFF2-40B4-BE49-F238E27FC236}">
                      <a16:creationId xmlns:a16="http://schemas.microsoft.com/office/drawing/2014/main" id="{99D46B68-6453-5973-A131-A7A8222CCFBC}"/>
                    </a:ext>
                  </a:extLst>
                </p:cNvPr>
                <p:cNvPicPr/>
                <p:nvPr/>
              </p:nvPicPr>
              <p:blipFill>
                <a:blip r:embed="rId81"/>
                <a:stretch>
                  <a:fillRect/>
                </a:stretch>
              </p:blipFill>
              <p:spPr>
                <a:xfrm>
                  <a:off x="5331078" y="657973"/>
                  <a:ext cx="925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B00DCAA7-4AE8-ED8B-DA57-BE05A455C6F8}"/>
                    </a:ext>
                  </a:extLst>
                </p14:cNvPr>
                <p14:cNvContentPartPr/>
                <p14:nvPr/>
              </p14:nvContentPartPr>
              <p14:xfrm>
                <a:off x="5331438" y="606493"/>
                <a:ext cx="118080" cy="118440"/>
              </p14:xfrm>
            </p:contentPart>
          </mc:Choice>
          <mc:Fallback>
            <p:pic>
              <p:nvPicPr>
                <p:cNvPr id="55" name="Ink 54">
                  <a:extLst>
                    <a:ext uri="{FF2B5EF4-FFF2-40B4-BE49-F238E27FC236}">
                      <a16:creationId xmlns:a16="http://schemas.microsoft.com/office/drawing/2014/main" id="{B00DCAA7-4AE8-ED8B-DA57-BE05A455C6F8}"/>
                    </a:ext>
                  </a:extLst>
                </p:cNvPr>
                <p:cNvPicPr/>
                <p:nvPr/>
              </p:nvPicPr>
              <p:blipFill>
                <a:blip r:embed="rId83"/>
                <a:stretch>
                  <a:fillRect/>
                </a:stretch>
              </p:blipFill>
              <p:spPr>
                <a:xfrm>
                  <a:off x="5322798" y="597493"/>
                  <a:ext cx="13572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6" name="Ink 55">
                  <a:extLst>
                    <a:ext uri="{FF2B5EF4-FFF2-40B4-BE49-F238E27FC236}">
                      <a16:creationId xmlns:a16="http://schemas.microsoft.com/office/drawing/2014/main" id="{45C08DCD-2AB1-79E1-4AEE-50F843CAF781}"/>
                    </a:ext>
                  </a:extLst>
                </p14:cNvPr>
                <p14:cNvContentPartPr/>
                <p14:nvPr/>
              </p14:nvContentPartPr>
              <p14:xfrm>
                <a:off x="4998438" y="846253"/>
                <a:ext cx="455400" cy="276840"/>
              </p14:xfrm>
            </p:contentPart>
          </mc:Choice>
          <mc:Fallback>
            <p:pic>
              <p:nvPicPr>
                <p:cNvPr id="56" name="Ink 55">
                  <a:extLst>
                    <a:ext uri="{FF2B5EF4-FFF2-40B4-BE49-F238E27FC236}">
                      <a16:creationId xmlns:a16="http://schemas.microsoft.com/office/drawing/2014/main" id="{45C08DCD-2AB1-79E1-4AEE-50F843CAF781}"/>
                    </a:ext>
                  </a:extLst>
                </p:cNvPr>
                <p:cNvPicPr/>
                <p:nvPr/>
              </p:nvPicPr>
              <p:blipFill>
                <a:blip r:embed="rId85"/>
                <a:stretch>
                  <a:fillRect/>
                </a:stretch>
              </p:blipFill>
              <p:spPr>
                <a:xfrm>
                  <a:off x="4989438" y="837613"/>
                  <a:ext cx="473040" cy="294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6">
            <p14:nvContentPartPr>
              <p14:cNvPr id="58" name="Ink 57">
                <a:extLst>
                  <a:ext uri="{FF2B5EF4-FFF2-40B4-BE49-F238E27FC236}">
                    <a16:creationId xmlns:a16="http://schemas.microsoft.com/office/drawing/2014/main" id="{40C15067-ED29-8F35-F16F-CF3BE8AC8321}"/>
                  </a:ext>
                </a:extLst>
              </p14:cNvPr>
              <p14:cNvContentPartPr/>
              <p14:nvPr/>
            </p14:nvContentPartPr>
            <p14:xfrm>
              <a:off x="5136318" y="2246653"/>
              <a:ext cx="1175760" cy="300960"/>
            </p14:xfrm>
          </p:contentPart>
        </mc:Choice>
        <mc:Fallback>
          <p:pic>
            <p:nvPicPr>
              <p:cNvPr id="58" name="Ink 57">
                <a:extLst>
                  <a:ext uri="{FF2B5EF4-FFF2-40B4-BE49-F238E27FC236}">
                    <a16:creationId xmlns:a16="http://schemas.microsoft.com/office/drawing/2014/main" id="{40C15067-ED29-8F35-F16F-CF3BE8AC8321}"/>
                  </a:ext>
                </a:extLst>
              </p:cNvPr>
              <p:cNvPicPr/>
              <p:nvPr/>
            </p:nvPicPr>
            <p:blipFill>
              <a:blip r:embed="rId87"/>
              <a:stretch>
                <a:fillRect/>
              </a:stretch>
            </p:blipFill>
            <p:spPr>
              <a:xfrm>
                <a:off x="5127678" y="2237653"/>
                <a:ext cx="1193400" cy="3186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9" name="Ink 58">
                <a:extLst>
                  <a:ext uri="{FF2B5EF4-FFF2-40B4-BE49-F238E27FC236}">
                    <a16:creationId xmlns:a16="http://schemas.microsoft.com/office/drawing/2014/main" id="{1FFD9BCE-6F4F-1F4D-19BC-629C6CF1000B}"/>
                  </a:ext>
                </a:extLst>
              </p14:cNvPr>
              <p14:cNvContentPartPr/>
              <p14:nvPr/>
            </p14:nvContentPartPr>
            <p14:xfrm>
              <a:off x="6468678" y="1873333"/>
              <a:ext cx="994320" cy="422280"/>
            </p14:xfrm>
          </p:contentPart>
        </mc:Choice>
        <mc:Fallback>
          <p:pic>
            <p:nvPicPr>
              <p:cNvPr id="59" name="Ink 58">
                <a:extLst>
                  <a:ext uri="{FF2B5EF4-FFF2-40B4-BE49-F238E27FC236}">
                    <a16:creationId xmlns:a16="http://schemas.microsoft.com/office/drawing/2014/main" id="{1FFD9BCE-6F4F-1F4D-19BC-629C6CF1000B}"/>
                  </a:ext>
                </a:extLst>
              </p:cNvPr>
              <p:cNvPicPr/>
              <p:nvPr/>
            </p:nvPicPr>
            <p:blipFill>
              <a:blip r:embed="rId89"/>
              <a:stretch>
                <a:fillRect/>
              </a:stretch>
            </p:blipFill>
            <p:spPr>
              <a:xfrm>
                <a:off x="6460038" y="1864693"/>
                <a:ext cx="1011960" cy="439920"/>
              </a:xfrm>
              <a:prstGeom prst="rect">
                <a:avLst/>
              </a:prstGeom>
            </p:spPr>
          </p:pic>
        </mc:Fallback>
      </mc:AlternateContent>
      <p:grpSp>
        <p:nvGrpSpPr>
          <p:cNvPr id="62" name="Group 61">
            <a:extLst>
              <a:ext uri="{FF2B5EF4-FFF2-40B4-BE49-F238E27FC236}">
                <a16:creationId xmlns:a16="http://schemas.microsoft.com/office/drawing/2014/main" id="{9E1CD5A0-8250-5F65-C21D-9D65E9C460D8}"/>
              </a:ext>
            </a:extLst>
          </p:cNvPr>
          <p:cNvGrpSpPr/>
          <p:nvPr/>
        </p:nvGrpSpPr>
        <p:grpSpPr>
          <a:xfrm>
            <a:off x="8223678" y="2216053"/>
            <a:ext cx="1313280" cy="392400"/>
            <a:chOff x="8223678" y="2216053"/>
            <a:chExt cx="1313280" cy="392400"/>
          </a:xfrm>
        </p:grpSpPr>
        <mc:AlternateContent xmlns:mc="http://schemas.openxmlformats.org/markup-compatibility/2006">
          <mc:Choice xmlns:p14="http://schemas.microsoft.com/office/powerpoint/2010/main" Requires="p14">
            <p:contentPart p14:bwMode="auto" r:id="rId90">
              <p14:nvContentPartPr>
                <p14:cNvPr id="60" name="Ink 59">
                  <a:extLst>
                    <a:ext uri="{FF2B5EF4-FFF2-40B4-BE49-F238E27FC236}">
                      <a16:creationId xmlns:a16="http://schemas.microsoft.com/office/drawing/2014/main" id="{959C8040-B582-D99A-F181-617B480ABF18}"/>
                    </a:ext>
                  </a:extLst>
                </p14:cNvPr>
                <p14:cNvContentPartPr/>
                <p14:nvPr/>
              </p14:nvContentPartPr>
              <p14:xfrm>
                <a:off x="8223678" y="2216053"/>
                <a:ext cx="793080" cy="392400"/>
              </p14:xfrm>
            </p:contentPart>
          </mc:Choice>
          <mc:Fallback>
            <p:pic>
              <p:nvPicPr>
                <p:cNvPr id="60" name="Ink 59">
                  <a:extLst>
                    <a:ext uri="{FF2B5EF4-FFF2-40B4-BE49-F238E27FC236}">
                      <a16:creationId xmlns:a16="http://schemas.microsoft.com/office/drawing/2014/main" id="{959C8040-B582-D99A-F181-617B480ABF18}"/>
                    </a:ext>
                  </a:extLst>
                </p:cNvPr>
                <p:cNvPicPr/>
                <p:nvPr/>
              </p:nvPicPr>
              <p:blipFill>
                <a:blip r:embed="rId91"/>
                <a:stretch>
                  <a:fillRect/>
                </a:stretch>
              </p:blipFill>
              <p:spPr>
                <a:xfrm>
                  <a:off x="8214678" y="2207053"/>
                  <a:ext cx="810720" cy="4100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1" name="Ink 60">
                  <a:extLst>
                    <a:ext uri="{FF2B5EF4-FFF2-40B4-BE49-F238E27FC236}">
                      <a16:creationId xmlns:a16="http://schemas.microsoft.com/office/drawing/2014/main" id="{4D2FB767-5302-71EC-B752-A4A8862B8750}"/>
                    </a:ext>
                  </a:extLst>
                </p14:cNvPr>
                <p14:cNvContentPartPr/>
                <p14:nvPr/>
              </p14:nvContentPartPr>
              <p14:xfrm>
                <a:off x="9532998" y="2269693"/>
                <a:ext cx="3960" cy="2880"/>
              </p14:xfrm>
            </p:contentPart>
          </mc:Choice>
          <mc:Fallback>
            <p:pic>
              <p:nvPicPr>
                <p:cNvPr id="61" name="Ink 60">
                  <a:extLst>
                    <a:ext uri="{FF2B5EF4-FFF2-40B4-BE49-F238E27FC236}">
                      <a16:creationId xmlns:a16="http://schemas.microsoft.com/office/drawing/2014/main" id="{4D2FB767-5302-71EC-B752-A4A8862B8750}"/>
                    </a:ext>
                  </a:extLst>
                </p:cNvPr>
                <p:cNvPicPr/>
                <p:nvPr/>
              </p:nvPicPr>
              <p:blipFill>
                <a:blip r:embed="rId93"/>
                <a:stretch>
                  <a:fillRect/>
                </a:stretch>
              </p:blipFill>
              <p:spPr>
                <a:xfrm>
                  <a:off x="9524358" y="2260693"/>
                  <a:ext cx="21600" cy="20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4">
            <p14:nvContentPartPr>
              <p14:cNvPr id="63" name="Ink 62">
                <a:extLst>
                  <a:ext uri="{FF2B5EF4-FFF2-40B4-BE49-F238E27FC236}">
                    <a16:creationId xmlns:a16="http://schemas.microsoft.com/office/drawing/2014/main" id="{D695CC17-8947-3113-F665-A32707C18001}"/>
                  </a:ext>
                </a:extLst>
              </p14:cNvPr>
              <p14:cNvContentPartPr/>
              <p14:nvPr/>
            </p14:nvContentPartPr>
            <p14:xfrm>
              <a:off x="6681438" y="2001493"/>
              <a:ext cx="539280" cy="95040"/>
            </p14:xfrm>
          </p:contentPart>
        </mc:Choice>
        <mc:Fallback>
          <p:pic>
            <p:nvPicPr>
              <p:cNvPr id="63" name="Ink 62">
                <a:extLst>
                  <a:ext uri="{FF2B5EF4-FFF2-40B4-BE49-F238E27FC236}">
                    <a16:creationId xmlns:a16="http://schemas.microsoft.com/office/drawing/2014/main" id="{D695CC17-8947-3113-F665-A32707C18001}"/>
                  </a:ext>
                </a:extLst>
              </p:cNvPr>
              <p:cNvPicPr/>
              <p:nvPr/>
            </p:nvPicPr>
            <p:blipFill>
              <a:blip r:embed="rId95"/>
              <a:stretch>
                <a:fillRect/>
              </a:stretch>
            </p:blipFill>
            <p:spPr>
              <a:xfrm>
                <a:off x="6609438" y="1857853"/>
                <a:ext cx="682920" cy="3826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4" name="Ink 63">
                <a:extLst>
                  <a:ext uri="{FF2B5EF4-FFF2-40B4-BE49-F238E27FC236}">
                    <a16:creationId xmlns:a16="http://schemas.microsoft.com/office/drawing/2014/main" id="{343881C7-6208-6D92-1C35-E333CE2CB382}"/>
                  </a:ext>
                </a:extLst>
              </p14:cNvPr>
              <p14:cNvContentPartPr/>
              <p14:nvPr/>
            </p14:nvContentPartPr>
            <p14:xfrm>
              <a:off x="9472158" y="2152333"/>
              <a:ext cx="687600" cy="19800"/>
            </p14:xfrm>
          </p:contentPart>
        </mc:Choice>
        <mc:Fallback>
          <p:pic>
            <p:nvPicPr>
              <p:cNvPr id="64" name="Ink 63">
                <a:extLst>
                  <a:ext uri="{FF2B5EF4-FFF2-40B4-BE49-F238E27FC236}">
                    <a16:creationId xmlns:a16="http://schemas.microsoft.com/office/drawing/2014/main" id="{343881C7-6208-6D92-1C35-E333CE2CB382}"/>
                  </a:ext>
                </a:extLst>
              </p:cNvPr>
              <p:cNvPicPr/>
              <p:nvPr/>
            </p:nvPicPr>
            <p:blipFill>
              <a:blip r:embed="rId97"/>
              <a:stretch>
                <a:fillRect/>
              </a:stretch>
            </p:blipFill>
            <p:spPr>
              <a:xfrm>
                <a:off x="9400158" y="2008333"/>
                <a:ext cx="83124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5" name="Ink 64">
                <a:extLst>
                  <a:ext uri="{FF2B5EF4-FFF2-40B4-BE49-F238E27FC236}">
                    <a16:creationId xmlns:a16="http://schemas.microsoft.com/office/drawing/2014/main" id="{098F0B94-2CDE-E73A-96FD-22C357C3C52A}"/>
                  </a:ext>
                </a:extLst>
              </p14:cNvPr>
              <p14:cNvContentPartPr/>
              <p14:nvPr/>
            </p14:nvContentPartPr>
            <p14:xfrm>
              <a:off x="10635318" y="2783413"/>
              <a:ext cx="725400" cy="68040"/>
            </p14:xfrm>
          </p:contentPart>
        </mc:Choice>
        <mc:Fallback>
          <p:pic>
            <p:nvPicPr>
              <p:cNvPr id="65" name="Ink 64">
                <a:extLst>
                  <a:ext uri="{FF2B5EF4-FFF2-40B4-BE49-F238E27FC236}">
                    <a16:creationId xmlns:a16="http://schemas.microsoft.com/office/drawing/2014/main" id="{098F0B94-2CDE-E73A-96FD-22C357C3C52A}"/>
                  </a:ext>
                </a:extLst>
              </p:cNvPr>
              <p:cNvPicPr/>
              <p:nvPr/>
            </p:nvPicPr>
            <p:blipFill>
              <a:blip r:embed="rId99"/>
              <a:stretch>
                <a:fillRect/>
              </a:stretch>
            </p:blipFill>
            <p:spPr>
              <a:xfrm>
                <a:off x="10563318" y="2639773"/>
                <a:ext cx="869040" cy="3556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6" name="Ink 65">
                <a:extLst>
                  <a:ext uri="{FF2B5EF4-FFF2-40B4-BE49-F238E27FC236}">
                    <a16:creationId xmlns:a16="http://schemas.microsoft.com/office/drawing/2014/main" id="{B38A53DB-7422-BF6C-1C14-07F9E5BFD623}"/>
                  </a:ext>
                </a:extLst>
              </p14:cNvPr>
              <p14:cNvContentPartPr/>
              <p14:nvPr/>
            </p14:nvContentPartPr>
            <p14:xfrm>
              <a:off x="10047078" y="3386773"/>
              <a:ext cx="642960" cy="69120"/>
            </p14:xfrm>
          </p:contentPart>
        </mc:Choice>
        <mc:Fallback>
          <p:pic>
            <p:nvPicPr>
              <p:cNvPr id="66" name="Ink 65">
                <a:extLst>
                  <a:ext uri="{FF2B5EF4-FFF2-40B4-BE49-F238E27FC236}">
                    <a16:creationId xmlns:a16="http://schemas.microsoft.com/office/drawing/2014/main" id="{B38A53DB-7422-BF6C-1C14-07F9E5BFD623}"/>
                  </a:ext>
                </a:extLst>
              </p:cNvPr>
              <p:cNvPicPr/>
              <p:nvPr/>
            </p:nvPicPr>
            <p:blipFill>
              <a:blip r:embed="rId101"/>
              <a:stretch>
                <a:fillRect/>
              </a:stretch>
            </p:blipFill>
            <p:spPr>
              <a:xfrm>
                <a:off x="9975078" y="3243133"/>
                <a:ext cx="786600" cy="35676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7" name="Ink 66">
                <a:extLst>
                  <a:ext uri="{FF2B5EF4-FFF2-40B4-BE49-F238E27FC236}">
                    <a16:creationId xmlns:a16="http://schemas.microsoft.com/office/drawing/2014/main" id="{8BBC6929-7993-197D-AE50-2172166A150B}"/>
                  </a:ext>
                </a:extLst>
              </p14:cNvPr>
              <p14:cNvContentPartPr/>
              <p14:nvPr/>
            </p14:nvContentPartPr>
            <p14:xfrm>
              <a:off x="8255358" y="3622573"/>
              <a:ext cx="570240" cy="82080"/>
            </p14:xfrm>
          </p:contentPart>
        </mc:Choice>
        <mc:Fallback>
          <p:pic>
            <p:nvPicPr>
              <p:cNvPr id="67" name="Ink 66">
                <a:extLst>
                  <a:ext uri="{FF2B5EF4-FFF2-40B4-BE49-F238E27FC236}">
                    <a16:creationId xmlns:a16="http://schemas.microsoft.com/office/drawing/2014/main" id="{8BBC6929-7993-197D-AE50-2172166A150B}"/>
                  </a:ext>
                </a:extLst>
              </p:cNvPr>
              <p:cNvPicPr/>
              <p:nvPr/>
            </p:nvPicPr>
            <p:blipFill>
              <a:blip r:embed="rId103"/>
              <a:stretch>
                <a:fillRect/>
              </a:stretch>
            </p:blipFill>
            <p:spPr>
              <a:xfrm>
                <a:off x="8183358" y="3478573"/>
                <a:ext cx="713880" cy="3697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8" name="Ink 67">
                <a:extLst>
                  <a:ext uri="{FF2B5EF4-FFF2-40B4-BE49-F238E27FC236}">
                    <a16:creationId xmlns:a16="http://schemas.microsoft.com/office/drawing/2014/main" id="{048B8B06-171D-6717-D089-B2386854A633}"/>
                  </a:ext>
                </a:extLst>
              </p14:cNvPr>
              <p14:cNvContentPartPr/>
              <p14:nvPr/>
            </p14:nvContentPartPr>
            <p14:xfrm>
              <a:off x="6255198" y="3298213"/>
              <a:ext cx="646920" cy="87120"/>
            </p14:xfrm>
          </p:contentPart>
        </mc:Choice>
        <mc:Fallback>
          <p:pic>
            <p:nvPicPr>
              <p:cNvPr id="68" name="Ink 67">
                <a:extLst>
                  <a:ext uri="{FF2B5EF4-FFF2-40B4-BE49-F238E27FC236}">
                    <a16:creationId xmlns:a16="http://schemas.microsoft.com/office/drawing/2014/main" id="{048B8B06-171D-6717-D089-B2386854A633}"/>
                  </a:ext>
                </a:extLst>
              </p:cNvPr>
              <p:cNvPicPr/>
              <p:nvPr/>
            </p:nvPicPr>
            <p:blipFill>
              <a:blip r:embed="rId105"/>
              <a:stretch>
                <a:fillRect/>
              </a:stretch>
            </p:blipFill>
            <p:spPr>
              <a:xfrm>
                <a:off x="6183558" y="3154573"/>
                <a:ext cx="790560" cy="374760"/>
              </a:xfrm>
              <a:prstGeom prst="rect">
                <a:avLst/>
              </a:prstGeom>
            </p:spPr>
          </p:pic>
        </mc:Fallback>
      </mc:AlternateContent>
      <p:grpSp>
        <p:nvGrpSpPr>
          <p:cNvPr id="79" name="Group 78">
            <a:extLst>
              <a:ext uri="{FF2B5EF4-FFF2-40B4-BE49-F238E27FC236}">
                <a16:creationId xmlns:a16="http://schemas.microsoft.com/office/drawing/2014/main" id="{1EA16C42-B86A-D3BD-300B-6AB243154324}"/>
              </a:ext>
            </a:extLst>
          </p:cNvPr>
          <p:cNvGrpSpPr/>
          <p:nvPr/>
        </p:nvGrpSpPr>
        <p:grpSpPr>
          <a:xfrm>
            <a:off x="6565878" y="1635373"/>
            <a:ext cx="1256040" cy="1225080"/>
            <a:chOff x="6565878" y="1635373"/>
            <a:chExt cx="1256040" cy="1225080"/>
          </a:xfrm>
        </p:grpSpPr>
        <mc:AlternateContent xmlns:mc="http://schemas.openxmlformats.org/markup-compatibility/2006">
          <mc:Choice xmlns:p14="http://schemas.microsoft.com/office/powerpoint/2010/main" Requires="p14">
            <p:contentPart p14:bwMode="auto" r:id="rId106">
              <p14:nvContentPartPr>
                <p14:cNvPr id="69" name="Ink 68">
                  <a:extLst>
                    <a:ext uri="{FF2B5EF4-FFF2-40B4-BE49-F238E27FC236}">
                      <a16:creationId xmlns:a16="http://schemas.microsoft.com/office/drawing/2014/main" id="{B3F57821-2E70-83B3-2111-8A76B7F59943}"/>
                    </a:ext>
                  </a:extLst>
                </p14:cNvPr>
                <p14:cNvContentPartPr/>
                <p14:nvPr/>
              </p14:nvContentPartPr>
              <p14:xfrm>
                <a:off x="7165998" y="2214253"/>
                <a:ext cx="7920" cy="10800"/>
              </p14:xfrm>
            </p:contentPart>
          </mc:Choice>
          <mc:Fallback>
            <p:pic>
              <p:nvPicPr>
                <p:cNvPr id="69" name="Ink 68">
                  <a:extLst>
                    <a:ext uri="{FF2B5EF4-FFF2-40B4-BE49-F238E27FC236}">
                      <a16:creationId xmlns:a16="http://schemas.microsoft.com/office/drawing/2014/main" id="{B3F57821-2E70-83B3-2111-8A76B7F59943}"/>
                    </a:ext>
                  </a:extLst>
                </p:cNvPr>
                <p:cNvPicPr/>
                <p:nvPr/>
              </p:nvPicPr>
              <p:blipFill>
                <a:blip r:embed="rId107"/>
                <a:stretch>
                  <a:fillRect/>
                </a:stretch>
              </p:blipFill>
              <p:spPr>
                <a:xfrm>
                  <a:off x="7156998" y="2205253"/>
                  <a:ext cx="2556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0" name="Ink 69">
                  <a:extLst>
                    <a:ext uri="{FF2B5EF4-FFF2-40B4-BE49-F238E27FC236}">
                      <a16:creationId xmlns:a16="http://schemas.microsoft.com/office/drawing/2014/main" id="{CD5A9CC2-0C68-C92A-D246-5B8E2AFE273C}"/>
                    </a:ext>
                  </a:extLst>
                </p14:cNvPr>
                <p14:cNvContentPartPr/>
                <p14:nvPr/>
              </p14:nvContentPartPr>
              <p14:xfrm>
                <a:off x="6602598" y="1786933"/>
                <a:ext cx="588600" cy="669960"/>
              </p14:xfrm>
            </p:contentPart>
          </mc:Choice>
          <mc:Fallback>
            <p:pic>
              <p:nvPicPr>
                <p:cNvPr id="70" name="Ink 69">
                  <a:extLst>
                    <a:ext uri="{FF2B5EF4-FFF2-40B4-BE49-F238E27FC236}">
                      <a16:creationId xmlns:a16="http://schemas.microsoft.com/office/drawing/2014/main" id="{CD5A9CC2-0C68-C92A-D246-5B8E2AFE273C}"/>
                    </a:ext>
                  </a:extLst>
                </p:cNvPr>
                <p:cNvPicPr/>
                <p:nvPr/>
              </p:nvPicPr>
              <p:blipFill>
                <a:blip r:embed="rId109"/>
                <a:stretch>
                  <a:fillRect/>
                </a:stretch>
              </p:blipFill>
              <p:spPr>
                <a:xfrm>
                  <a:off x="6593958" y="1777933"/>
                  <a:ext cx="606240" cy="6876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1" name="Ink 70">
                  <a:extLst>
                    <a:ext uri="{FF2B5EF4-FFF2-40B4-BE49-F238E27FC236}">
                      <a16:creationId xmlns:a16="http://schemas.microsoft.com/office/drawing/2014/main" id="{97E1F270-5899-A86E-5CC7-5C3BB621BB6E}"/>
                    </a:ext>
                  </a:extLst>
                </p14:cNvPr>
                <p14:cNvContentPartPr/>
                <p14:nvPr/>
              </p14:nvContentPartPr>
              <p14:xfrm>
                <a:off x="6565878" y="1635373"/>
                <a:ext cx="777240" cy="891720"/>
              </p14:xfrm>
            </p:contentPart>
          </mc:Choice>
          <mc:Fallback>
            <p:pic>
              <p:nvPicPr>
                <p:cNvPr id="71" name="Ink 70">
                  <a:extLst>
                    <a:ext uri="{FF2B5EF4-FFF2-40B4-BE49-F238E27FC236}">
                      <a16:creationId xmlns:a16="http://schemas.microsoft.com/office/drawing/2014/main" id="{97E1F270-5899-A86E-5CC7-5C3BB621BB6E}"/>
                    </a:ext>
                  </a:extLst>
                </p:cNvPr>
                <p:cNvPicPr/>
                <p:nvPr/>
              </p:nvPicPr>
              <p:blipFill>
                <a:blip r:embed="rId111"/>
                <a:stretch>
                  <a:fillRect/>
                </a:stretch>
              </p:blipFill>
              <p:spPr>
                <a:xfrm>
                  <a:off x="6556878" y="1626373"/>
                  <a:ext cx="794880" cy="9093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3" name="Ink 72">
                  <a:extLst>
                    <a:ext uri="{FF2B5EF4-FFF2-40B4-BE49-F238E27FC236}">
                      <a16:creationId xmlns:a16="http://schemas.microsoft.com/office/drawing/2014/main" id="{F491E8B3-2C97-C9F3-8247-A4414AF200A6}"/>
                    </a:ext>
                  </a:extLst>
                </p14:cNvPr>
                <p14:cNvContentPartPr/>
                <p14:nvPr/>
              </p14:nvContentPartPr>
              <p14:xfrm>
                <a:off x="7094358" y="2663533"/>
                <a:ext cx="132480" cy="126720"/>
              </p14:xfrm>
            </p:contentPart>
          </mc:Choice>
          <mc:Fallback>
            <p:pic>
              <p:nvPicPr>
                <p:cNvPr id="73" name="Ink 72">
                  <a:extLst>
                    <a:ext uri="{FF2B5EF4-FFF2-40B4-BE49-F238E27FC236}">
                      <a16:creationId xmlns:a16="http://schemas.microsoft.com/office/drawing/2014/main" id="{F491E8B3-2C97-C9F3-8247-A4414AF200A6}"/>
                    </a:ext>
                  </a:extLst>
                </p:cNvPr>
                <p:cNvPicPr/>
                <p:nvPr/>
              </p:nvPicPr>
              <p:blipFill>
                <a:blip r:embed="rId113"/>
                <a:stretch>
                  <a:fillRect/>
                </a:stretch>
              </p:blipFill>
              <p:spPr>
                <a:xfrm>
                  <a:off x="7085358" y="2654533"/>
                  <a:ext cx="1501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4" name="Ink 73">
                  <a:extLst>
                    <a:ext uri="{FF2B5EF4-FFF2-40B4-BE49-F238E27FC236}">
                      <a16:creationId xmlns:a16="http://schemas.microsoft.com/office/drawing/2014/main" id="{F7A37DDB-12D8-FD77-548C-7570CCC53317}"/>
                    </a:ext>
                  </a:extLst>
                </p14:cNvPr>
                <p14:cNvContentPartPr/>
                <p14:nvPr/>
              </p14:nvContentPartPr>
              <p14:xfrm>
                <a:off x="7101558" y="2636533"/>
                <a:ext cx="113400" cy="123120"/>
              </p14:xfrm>
            </p:contentPart>
          </mc:Choice>
          <mc:Fallback>
            <p:pic>
              <p:nvPicPr>
                <p:cNvPr id="74" name="Ink 73">
                  <a:extLst>
                    <a:ext uri="{FF2B5EF4-FFF2-40B4-BE49-F238E27FC236}">
                      <a16:creationId xmlns:a16="http://schemas.microsoft.com/office/drawing/2014/main" id="{F7A37DDB-12D8-FD77-548C-7570CCC53317}"/>
                    </a:ext>
                  </a:extLst>
                </p:cNvPr>
                <p:cNvPicPr/>
                <p:nvPr/>
              </p:nvPicPr>
              <p:blipFill>
                <a:blip r:embed="rId115"/>
                <a:stretch>
                  <a:fillRect/>
                </a:stretch>
              </p:blipFill>
              <p:spPr>
                <a:xfrm>
                  <a:off x="7092918" y="2627533"/>
                  <a:ext cx="13104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5" name="Ink 74">
                  <a:extLst>
                    <a:ext uri="{FF2B5EF4-FFF2-40B4-BE49-F238E27FC236}">
                      <a16:creationId xmlns:a16="http://schemas.microsoft.com/office/drawing/2014/main" id="{D0D928A9-C014-DF51-30D6-2703E6B40198}"/>
                    </a:ext>
                  </a:extLst>
                </p14:cNvPr>
                <p14:cNvContentPartPr/>
                <p14:nvPr/>
              </p14:nvContentPartPr>
              <p14:xfrm>
                <a:off x="7384158" y="2623933"/>
                <a:ext cx="227520" cy="236520"/>
              </p14:xfrm>
            </p:contentPart>
          </mc:Choice>
          <mc:Fallback>
            <p:pic>
              <p:nvPicPr>
                <p:cNvPr id="75" name="Ink 74">
                  <a:extLst>
                    <a:ext uri="{FF2B5EF4-FFF2-40B4-BE49-F238E27FC236}">
                      <a16:creationId xmlns:a16="http://schemas.microsoft.com/office/drawing/2014/main" id="{D0D928A9-C014-DF51-30D6-2703E6B40198}"/>
                    </a:ext>
                  </a:extLst>
                </p:cNvPr>
                <p:cNvPicPr/>
                <p:nvPr/>
              </p:nvPicPr>
              <p:blipFill>
                <a:blip r:embed="rId117"/>
                <a:stretch>
                  <a:fillRect/>
                </a:stretch>
              </p:blipFill>
              <p:spPr>
                <a:xfrm>
                  <a:off x="7375158" y="2615293"/>
                  <a:ext cx="245160" cy="2541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6" name="Ink 75">
                  <a:extLst>
                    <a:ext uri="{FF2B5EF4-FFF2-40B4-BE49-F238E27FC236}">
                      <a16:creationId xmlns:a16="http://schemas.microsoft.com/office/drawing/2014/main" id="{46B3D50A-ACF7-1F6F-5EC5-1BCA39CD76EB}"/>
                    </a:ext>
                  </a:extLst>
                </p14:cNvPr>
                <p14:cNvContentPartPr/>
                <p14:nvPr/>
              </p14:nvContentPartPr>
              <p14:xfrm>
                <a:off x="7636158" y="2600893"/>
                <a:ext cx="72360" cy="119880"/>
              </p14:xfrm>
            </p:contentPart>
          </mc:Choice>
          <mc:Fallback>
            <p:pic>
              <p:nvPicPr>
                <p:cNvPr id="76" name="Ink 75">
                  <a:extLst>
                    <a:ext uri="{FF2B5EF4-FFF2-40B4-BE49-F238E27FC236}">
                      <a16:creationId xmlns:a16="http://schemas.microsoft.com/office/drawing/2014/main" id="{46B3D50A-ACF7-1F6F-5EC5-1BCA39CD76EB}"/>
                    </a:ext>
                  </a:extLst>
                </p:cNvPr>
                <p:cNvPicPr/>
                <p:nvPr/>
              </p:nvPicPr>
              <p:blipFill>
                <a:blip r:embed="rId119"/>
                <a:stretch>
                  <a:fillRect/>
                </a:stretch>
              </p:blipFill>
              <p:spPr>
                <a:xfrm>
                  <a:off x="7627158" y="2591893"/>
                  <a:ext cx="900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77" name="Ink 76">
                  <a:extLst>
                    <a:ext uri="{FF2B5EF4-FFF2-40B4-BE49-F238E27FC236}">
                      <a16:creationId xmlns:a16="http://schemas.microsoft.com/office/drawing/2014/main" id="{430D1A45-9D63-D5E0-D0A7-508998CC43F8}"/>
                    </a:ext>
                  </a:extLst>
                </p14:cNvPr>
                <p14:cNvContentPartPr/>
                <p14:nvPr/>
              </p14:nvContentPartPr>
              <p14:xfrm>
                <a:off x="7738758" y="2476333"/>
                <a:ext cx="83160" cy="169560"/>
              </p14:xfrm>
            </p:contentPart>
          </mc:Choice>
          <mc:Fallback>
            <p:pic>
              <p:nvPicPr>
                <p:cNvPr id="77" name="Ink 76">
                  <a:extLst>
                    <a:ext uri="{FF2B5EF4-FFF2-40B4-BE49-F238E27FC236}">
                      <a16:creationId xmlns:a16="http://schemas.microsoft.com/office/drawing/2014/main" id="{430D1A45-9D63-D5E0-D0A7-508998CC43F8}"/>
                    </a:ext>
                  </a:extLst>
                </p:cNvPr>
                <p:cNvPicPr/>
                <p:nvPr/>
              </p:nvPicPr>
              <p:blipFill>
                <a:blip r:embed="rId121"/>
                <a:stretch>
                  <a:fillRect/>
                </a:stretch>
              </p:blipFill>
              <p:spPr>
                <a:xfrm>
                  <a:off x="7729758" y="2467333"/>
                  <a:ext cx="10080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8" name="Ink 77">
                  <a:extLst>
                    <a:ext uri="{FF2B5EF4-FFF2-40B4-BE49-F238E27FC236}">
                      <a16:creationId xmlns:a16="http://schemas.microsoft.com/office/drawing/2014/main" id="{9C5D43AE-6466-2EB2-3AFF-37B3F91C5B4B}"/>
                    </a:ext>
                  </a:extLst>
                </p14:cNvPr>
                <p14:cNvContentPartPr/>
                <p14:nvPr/>
              </p14:nvContentPartPr>
              <p14:xfrm>
                <a:off x="7699158" y="2545453"/>
                <a:ext cx="80280" cy="45720"/>
              </p14:xfrm>
            </p:contentPart>
          </mc:Choice>
          <mc:Fallback>
            <p:pic>
              <p:nvPicPr>
                <p:cNvPr id="78" name="Ink 77">
                  <a:extLst>
                    <a:ext uri="{FF2B5EF4-FFF2-40B4-BE49-F238E27FC236}">
                      <a16:creationId xmlns:a16="http://schemas.microsoft.com/office/drawing/2014/main" id="{9C5D43AE-6466-2EB2-3AFF-37B3F91C5B4B}"/>
                    </a:ext>
                  </a:extLst>
                </p:cNvPr>
                <p:cNvPicPr/>
                <p:nvPr/>
              </p:nvPicPr>
              <p:blipFill>
                <a:blip r:embed="rId123"/>
                <a:stretch>
                  <a:fillRect/>
                </a:stretch>
              </p:blipFill>
              <p:spPr>
                <a:xfrm>
                  <a:off x="7690518" y="2536453"/>
                  <a:ext cx="97920" cy="63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4">
            <p14:nvContentPartPr>
              <p14:cNvPr id="80" name="Ink 79">
                <a:extLst>
                  <a:ext uri="{FF2B5EF4-FFF2-40B4-BE49-F238E27FC236}">
                    <a16:creationId xmlns:a16="http://schemas.microsoft.com/office/drawing/2014/main" id="{0364255F-234D-1393-4D82-49646C5F4EBD}"/>
                  </a:ext>
                </a:extLst>
              </p14:cNvPr>
              <p14:cNvContentPartPr/>
              <p14:nvPr/>
            </p14:nvContentPartPr>
            <p14:xfrm>
              <a:off x="6151158" y="2507293"/>
              <a:ext cx="2880" cy="8640"/>
            </p14:xfrm>
          </p:contentPart>
        </mc:Choice>
        <mc:Fallback>
          <p:pic>
            <p:nvPicPr>
              <p:cNvPr id="80" name="Ink 79">
                <a:extLst>
                  <a:ext uri="{FF2B5EF4-FFF2-40B4-BE49-F238E27FC236}">
                    <a16:creationId xmlns:a16="http://schemas.microsoft.com/office/drawing/2014/main" id="{0364255F-234D-1393-4D82-49646C5F4EBD}"/>
                  </a:ext>
                </a:extLst>
              </p:cNvPr>
              <p:cNvPicPr/>
              <p:nvPr/>
            </p:nvPicPr>
            <p:blipFill>
              <a:blip r:embed="rId125"/>
              <a:stretch>
                <a:fillRect/>
              </a:stretch>
            </p:blipFill>
            <p:spPr>
              <a:xfrm>
                <a:off x="6142518" y="2498293"/>
                <a:ext cx="2052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1" name="Ink 80">
                <a:extLst>
                  <a:ext uri="{FF2B5EF4-FFF2-40B4-BE49-F238E27FC236}">
                    <a16:creationId xmlns:a16="http://schemas.microsoft.com/office/drawing/2014/main" id="{AF819709-A984-F855-8D96-27BA45876C1D}"/>
                  </a:ext>
                </a:extLst>
              </p14:cNvPr>
              <p14:cNvContentPartPr/>
              <p14:nvPr/>
            </p14:nvContentPartPr>
            <p14:xfrm>
              <a:off x="8640558" y="2636893"/>
              <a:ext cx="38880" cy="59040"/>
            </p14:xfrm>
          </p:contentPart>
        </mc:Choice>
        <mc:Fallback>
          <p:pic>
            <p:nvPicPr>
              <p:cNvPr id="81" name="Ink 80">
                <a:extLst>
                  <a:ext uri="{FF2B5EF4-FFF2-40B4-BE49-F238E27FC236}">
                    <a16:creationId xmlns:a16="http://schemas.microsoft.com/office/drawing/2014/main" id="{AF819709-A984-F855-8D96-27BA45876C1D}"/>
                  </a:ext>
                </a:extLst>
              </p:cNvPr>
              <p:cNvPicPr/>
              <p:nvPr/>
            </p:nvPicPr>
            <p:blipFill>
              <a:blip r:embed="rId127"/>
              <a:stretch>
                <a:fillRect/>
              </a:stretch>
            </p:blipFill>
            <p:spPr>
              <a:xfrm>
                <a:off x="8631558" y="2628253"/>
                <a:ext cx="5652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2" name="Ink 81">
                <a:extLst>
                  <a:ext uri="{FF2B5EF4-FFF2-40B4-BE49-F238E27FC236}">
                    <a16:creationId xmlns:a16="http://schemas.microsoft.com/office/drawing/2014/main" id="{87148341-C357-435A-7D2A-32648321C377}"/>
                  </a:ext>
                </a:extLst>
              </p14:cNvPr>
              <p14:cNvContentPartPr/>
              <p14:nvPr/>
            </p14:nvContentPartPr>
            <p14:xfrm>
              <a:off x="5417118" y="5519053"/>
              <a:ext cx="200880" cy="34560"/>
            </p14:xfrm>
          </p:contentPart>
        </mc:Choice>
        <mc:Fallback>
          <p:pic>
            <p:nvPicPr>
              <p:cNvPr id="82" name="Ink 81">
                <a:extLst>
                  <a:ext uri="{FF2B5EF4-FFF2-40B4-BE49-F238E27FC236}">
                    <a16:creationId xmlns:a16="http://schemas.microsoft.com/office/drawing/2014/main" id="{87148341-C357-435A-7D2A-32648321C377}"/>
                  </a:ext>
                </a:extLst>
              </p:cNvPr>
              <p:cNvPicPr/>
              <p:nvPr/>
            </p:nvPicPr>
            <p:blipFill>
              <a:blip r:embed="rId129"/>
              <a:stretch>
                <a:fillRect/>
              </a:stretch>
            </p:blipFill>
            <p:spPr>
              <a:xfrm>
                <a:off x="5408118" y="5510053"/>
                <a:ext cx="21852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3" name="Ink 82">
                <a:extLst>
                  <a:ext uri="{FF2B5EF4-FFF2-40B4-BE49-F238E27FC236}">
                    <a16:creationId xmlns:a16="http://schemas.microsoft.com/office/drawing/2014/main" id="{1422DAEA-F539-2D12-3040-8392E79D0971}"/>
                  </a:ext>
                </a:extLst>
              </p14:cNvPr>
              <p14:cNvContentPartPr/>
              <p14:nvPr/>
            </p14:nvContentPartPr>
            <p14:xfrm>
              <a:off x="5334678" y="5338333"/>
              <a:ext cx="2532240" cy="102600"/>
            </p14:xfrm>
          </p:contentPart>
        </mc:Choice>
        <mc:Fallback>
          <p:pic>
            <p:nvPicPr>
              <p:cNvPr id="83" name="Ink 82">
                <a:extLst>
                  <a:ext uri="{FF2B5EF4-FFF2-40B4-BE49-F238E27FC236}">
                    <a16:creationId xmlns:a16="http://schemas.microsoft.com/office/drawing/2014/main" id="{1422DAEA-F539-2D12-3040-8392E79D0971}"/>
                  </a:ext>
                </a:extLst>
              </p:cNvPr>
              <p:cNvPicPr/>
              <p:nvPr/>
            </p:nvPicPr>
            <p:blipFill>
              <a:blip r:embed="rId131"/>
              <a:stretch>
                <a:fillRect/>
              </a:stretch>
            </p:blipFill>
            <p:spPr>
              <a:xfrm>
                <a:off x="5263038" y="5194333"/>
                <a:ext cx="2675880" cy="3902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4" name="Ink 83">
                <a:extLst>
                  <a:ext uri="{FF2B5EF4-FFF2-40B4-BE49-F238E27FC236}">
                    <a16:creationId xmlns:a16="http://schemas.microsoft.com/office/drawing/2014/main" id="{9CA01D2D-2FFC-037F-4AAD-B1AE5FFF592C}"/>
                  </a:ext>
                </a:extLst>
              </p14:cNvPr>
              <p14:cNvContentPartPr/>
              <p14:nvPr/>
            </p14:nvContentPartPr>
            <p14:xfrm>
              <a:off x="5924718" y="5884453"/>
              <a:ext cx="1887120" cy="82800"/>
            </p14:xfrm>
          </p:contentPart>
        </mc:Choice>
        <mc:Fallback>
          <p:pic>
            <p:nvPicPr>
              <p:cNvPr id="84" name="Ink 83">
                <a:extLst>
                  <a:ext uri="{FF2B5EF4-FFF2-40B4-BE49-F238E27FC236}">
                    <a16:creationId xmlns:a16="http://schemas.microsoft.com/office/drawing/2014/main" id="{9CA01D2D-2FFC-037F-4AAD-B1AE5FFF592C}"/>
                  </a:ext>
                </a:extLst>
              </p:cNvPr>
              <p:cNvPicPr/>
              <p:nvPr/>
            </p:nvPicPr>
            <p:blipFill>
              <a:blip r:embed="rId133"/>
              <a:stretch>
                <a:fillRect/>
              </a:stretch>
            </p:blipFill>
            <p:spPr>
              <a:xfrm>
                <a:off x="5853078" y="5740813"/>
                <a:ext cx="2030760" cy="3704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5" name="Ink 84">
                <a:extLst>
                  <a:ext uri="{FF2B5EF4-FFF2-40B4-BE49-F238E27FC236}">
                    <a16:creationId xmlns:a16="http://schemas.microsoft.com/office/drawing/2014/main" id="{676BFF41-F42F-87C1-2A18-DB2927476804}"/>
                  </a:ext>
                </a:extLst>
              </p14:cNvPr>
              <p14:cNvContentPartPr/>
              <p14:nvPr/>
            </p14:nvContentPartPr>
            <p14:xfrm>
              <a:off x="5864238" y="6259573"/>
              <a:ext cx="2082960" cy="87840"/>
            </p14:xfrm>
          </p:contentPart>
        </mc:Choice>
        <mc:Fallback>
          <p:pic>
            <p:nvPicPr>
              <p:cNvPr id="85" name="Ink 84">
                <a:extLst>
                  <a:ext uri="{FF2B5EF4-FFF2-40B4-BE49-F238E27FC236}">
                    <a16:creationId xmlns:a16="http://schemas.microsoft.com/office/drawing/2014/main" id="{676BFF41-F42F-87C1-2A18-DB2927476804}"/>
                  </a:ext>
                </a:extLst>
              </p:cNvPr>
              <p:cNvPicPr/>
              <p:nvPr/>
            </p:nvPicPr>
            <p:blipFill>
              <a:blip r:embed="rId135"/>
              <a:stretch>
                <a:fillRect/>
              </a:stretch>
            </p:blipFill>
            <p:spPr>
              <a:xfrm>
                <a:off x="5792598" y="6115933"/>
                <a:ext cx="2226600"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6" name="Ink 85">
                <a:extLst>
                  <a:ext uri="{FF2B5EF4-FFF2-40B4-BE49-F238E27FC236}">
                    <a16:creationId xmlns:a16="http://schemas.microsoft.com/office/drawing/2014/main" id="{CEE04314-CAA3-E6DE-8F59-1E21900F4B7B}"/>
                  </a:ext>
                </a:extLst>
              </p14:cNvPr>
              <p14:cNvContentPartPr/>
              <p14:nvPr/>
            </p14:nvContentPartPr>
            <p14:xfrm>
              <a:off x="6037758" y="6457573"/>
              <a:ext cx="2214720" cy="213840"/>
            </p14:xfrm>
          </p:contentPart>
        </mc:Choice>
        <mc:Fallback>
          <p:pic>
            <p:nvPicPr>
              <p:cNvPr id="86" name="Ink 85">
                <a:extLst>
                  <a:ext uri="{FF2B5EF4-FFF2-40B4-BE49-F238E27FC236}">
                    <a16:creationId xmlns:a16="http://schemas.microsoft.com/office/drawing/2014/main" id="{CEE04314-CAA3-E6DE-8F59-1E21900F4B7B}"/>
                  </a:ext>
                </a:extLst>
              </p:cNvPr>
              <p:cNvPicPr/>
              <p:nvPr/>
            </p:nvPicPr>
            <p:blipFill>
              <a:blip r:embed="rId137"/>
              <a:stretch>
                <a:fillRect/>
              </a:stretch>
            </p:blipFill>
            <p:spPr>
              <a:xfrm>
                <a:off x="5965758" y="6313573"/>
                <a:ext cx="2358360" cy="5014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87" name="Ink 86">
                <a:extLst>
                  <a:ext uri="{FF2B5EF4-FFF2-40B4-BE49-F238E27FC236}">
                    <a16:creationId xmlns:a16="http://schemas.microsoft.com/office/drawing/2014/main" id="{63442E3A-5607-349A-6F7A-6E12B919BCA7}"/>
                  </a:ext>
                </a:extLst>
              </p14:cNvPr>
              <p14:cNvContentPartPr/>
              <p14:nvPr/>
            </p14:nvContentPartPr>
            <p14:xfrm>
              <a:off x="9427518" y="4618693"/>
              <a:ext cx="1272960" cy="101880"/>
            </p14:xfrm>
          </p:contentPart>
        </mc:Choice>
        <mc:Fallback>
          <p:pic>
            <p:nvPicPr>
              <p:cNvPr id="87" name="Ink 86">
                <a:extLst>
                  <a:ext uri="{FF2B5EF4-FFF2-40B4-BE49-F238E27FC236}">
                    <a16:creationId xmlns:a16="http://schemas.microsoft.com/office/drawing/2014/main" id="{63442E3A-5607-349A-6F7A-6E12B919BCA7}"/>
                  </a:ext>
                </a:extLst>
              </p:cNvPr>
              <p:cNvPicPr/>
              <p:nvPr/>
            </p:nvPicPr>
            <p:blipFill>
              <a:blip r:embed="rId139"/>
              <a:stretch>
                <a:fillRect/>
              </a:stretch>
            </p:blipFill>
            <p:spPr>
              <a:xfrm>
                <a:off x="9355878" y="4474693"/>
                <a:ext cx="1416600"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8" name="Ink 87">
                <a:extLst>
                  <a:ext uri="{FF2B5EF4-FFF2-40B4-BE49-F238E27FC236}">
                    <a16:creationId xmlns:a16="http://schemas.microsoft.com/office/drawing/2014/main" id="{6EC61DD6-8705-D50A-6821-494F0EED81C4}"/>
                  </a:ext>
                </a:extLst>
              </p14:cNvPr>
              <p14:cNvContentPartPr/>
              <p14:nvPr/>
            </p14:nvContentPartPr>
            <p14:xfrm>
              <a:off x="9485478" y="5219533"/>
              <a:ext cx="1410840" cy="75600"/>
            </p14:xfrm>
          </p:contentPart>
        </mc:Choice>
        <mc:Fallback>
          <p:pic>
            <p:nvPicPr>
              <p:cNvPr id="88" name="Ink 87">
                <a:extLst>
                  <a:ext uri="{FF2B5EF4-FFF2-40B4-BE49-F238E27FC236}">
                    <a16:creationId xmlns:a16="http://schemas.microsoft.com/office/drawing/2014/main" id="{6EC61DD6-8705-D50A-6821-494F0EED81C4}"/>
                  </a:ext>
                </a:extLst>
              </p:cNvPr>
              <p:cNvPicPr/>
              <p:nvPr/>
            </p:nvPicPr>
            <p:blipFill>
              <a:blip r:embed="rId141"/>
              <a:stretch>
                <a:fillRect/>
              </a:stretch>
            </p:blipFill>
            <p:spPr>
              <a:xfrm>
                <a:off x="9413838" y="5075533"/>
                <a:ext cx="1554480" cy="3632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6" name="Ink 95">
                <a:extLst>
                  <a:ext uri="{FF2B5EF4-FFF2-40B4-BE49-F238E27FC236}">
                    <a16:creationId xmlns:a16="http://schemas.microsoft.com/office/drawing/2014/main" id="{E917BB92-B0B8-6369-78E5-F126A5C1FD27}"/>
                  </a:ext>
                </a:extLst>
              </p14:cNvPr>
              <p14:cNvContentPartPr/>
              <p14:nvPr/>
            </p14:nvContentPartPr>
            <p14:xfrm>
              <a:off x="9355158" y="4408453"/>
              <a:ext cx="1277640" cy="521280"/>
            </p14:xfrm>
          </p:contentPart>
        </mc:Choice>
        <mc:Fallback>
          <p:pic>
            <p:nvPicPr>
              <p:cNvPr id="96" name="Ink 95">
                <a:extLst>
                  <a:ext uri="{FF2B5EF4-FFF2-40B4-BE49-F238E27FC236}">
                    <a16:creationId xmlns:a16="http://schemas.microsoft.com/office/drawing/2014/main" id="{E917BB92-B0B8-6369-78E5-F126A5C1FD27}"/>
                  </a:ext>
                </a:extLst>
              </p:cNvPr>
              <p:cNvPicPr/>
              <p:nvPr/>
            </p:nvPicPr>
            <p:blipFill>
              <a:blip r:embed="rId143"/>
              <a:stretch>
                <a:fillRect/>
              </a:stretch>
            </p:blipFill>
            <p:spPr>
              <a:xfrm>
                <a:off x="9346518" y="4399813"/>
                <a:ext cx="1295280" cy="538920"/>
              </a:xfrm>
              <a:prstGeom prst="rect">
                <a:avLst/>
              </a:prstGeom>
            </p:spPr>
          </p:pic>
        </mc:Fallback>
      </mc:AlternateContent>
      <p:grpSp>
        <p:nvGrpSpPr>
          <p:cNvPr id="106" name="Group 105">
            <a:extLst>
              <a:ext uri="{FF2B5EF4-FFF2-40B4-BE49-F238E27FC236}">
                <a16:creationId xmlns:a16="http://schemas.microsoft.com/office/drawing/2014/main" id="{D03039AC-C98E-497E-7491-BA056CBE13F7}"/>
              </a:ext>
            </a:extLst>
          </p:cNvPr>
          <p:cNvGrpSpPr/>
          <p:nvPr/>
        </p:nvGrpSpPr>
        <p:grpSpPr>
          <a:xfrm>
            <a:off x="9513918" y="4221253"/>
            <a:ext cx="3177000" cy="2523240"/>
            <a:chOff x="9513918" y="4221253"/>
            <a:chExt cx="3177000" cy="2523240"/>
          </a:xfrm>
        </p:grpSpPr>
        <mc:AlternateContent xmlns:mc="http://schemas.openxmlformats.org/markup-compatibility/2006">
          <mc:Choice xmlns:p14="http://schemas.microsoft.com/office/powerpoint/2010/main" Requires="p14">
            <p:contentPart p14:bwMode="auto" r:id="rId144">
              <p14:nvContentPartPr>
                <p14:cNvPr id="89" name="Ink 88">
                  <a:extLst>
                    <a:ext uri="{FF2B5EF4-FFF2-40B4-BE49-F238E27FC236}">
                      <a16:creationId xmlns:a16="http://schemas.microsoft.com/office/drawing/2014/main" id="{DC5057E5-2967-0717-CDDF-A03D646D003E}"/>
                    </a:ext>
                  </a:extLst>
                </p14:cNvPr>
                <p14:cNvContentPartPr/>
                <p14:nvPr/>
              </p14:nvContentPartPr>
              <p14:xfrm>
                <a:off x="9513918" y="5393053"/>
                <a:ext cx="501840" cy="215280"/>
              </p14:xfrm>
            </p:contentPart>
          </mc:Choice>
          <mc:Fallback>
            <p:pic>
              <p:nvPicPr>
                <p:cNvPr id="89" name="Ink 88">
                  <a:extLst>
                    <a:ext uri="{FF2B5EF4-FFF2-40B4-BE49-F238E27FC236}">
                      <a16:creationId xmlns:a16="http://schemas.microsoft.com/office/drawing/2014/main" id="{DC5057E5-2967-0717-CDDF-A03D646D003E}"/>
                    </a:ext>
                  </a:extLst>
                </p:cNvPr>
                <p:cNvPicPr/>
                <p:nvPr/>
              </p:nvPicPr>
              <p:blipFill>
                <a:blip r:embed="rId145"/>
                <a:stretch>
                  <a:fillRect/>
                </a:stretch>
              </p:blipFill>
              <p:spPr>
                <a:xfrm>
                  <a:off x="9504918" y="5384053"/>
                  <a:ext cx="51948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0" name="Ink 89">
                  <a:extLst>
                    <a:ext uri="{FF2B5EF4-FFF2-40B4-BE49-F238E27FC236}">
                      <a16:creationId xmlns:a16="http://schemas.microsoft.com/office/drawing/2014/main" id="{9EC6E77D-146E-CDFE-F876-35E214EBAE19}"/>
                    </a:ext>
                  </a:extLst>
                </p14:cNvPr>
                <p14:cNvContentPartPr/>
                <p14:nvPr/>
              </p14:nvContentPartPr>
              <p14:xfrm>
                <a:off x="9919638" y="5487373"/>
                <a:ext cx="807840" cy="424440"/>
              </p14:xfrm>
            </p:contentPart>
          </mc:Choice>
          <mc:Fallback>
            <p:pic>
              <p:nvPicPr>
                <p:cNvPr id="90" name="Ink 89">
                  <a:extLst>
                    <a:ext uri="{FF2B5EF4-FFF2-40B4-BE49-F238E27FC236}">
                      <a16:creationId xmlns:a16="http://schemas.microsoft.com/office/drawing/2014/main" id="{9EC6E77D-146E-CDFE-F876-35E214EBAE19}"/>
                    </a:ext>
                  </a:extLst>
                </p:cNvPr>
                <p:cNvPicPr/>
                <p:nvPr/>
              </p:nvPicPr>
              <p:blipFill>
                <a:blip r:embed="rId147"/>
                <a:stretch>
                  <a:fillRect/>
                </a:stretch>
              </p:blipFill>
              <p:spPr>
                <a:xfrm>
                  <a:off x="9910638" y="5478373"/>
                  <a:ext cx="825480" cy="4420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91" name="Ink 90">
                  <a:extLst>
                    <a:ext uri="{FF2B5EF4-FFF2-40B4-BE49-F238E27FC236}">
                      <a16:creationId xmlns:a16="http://schemas.microsoft.com/office/drawing/2014/main" id="{690A9087-4102-72DE-976C-04BC0C200438}"/>
                    </a:ext>
                  </a:extLst>
                </p14:cNvPr>
                <p14:cNvContentPartPr/>
                <p14:nvPr/>
              </p14:nvContentPartPr>
              <p14:xfrm>
                <a:off x="10673478" y="5841613"/>
                <a:ext cx="102960" cy="118440"/>
              </p14:xfrm>
            </p:contentPart>
          </mc:Choice>
          <mc:Fallback>
            <p:pic>
              <p:nvPicPr>
                <p:cNvPr id="91" name="Ink 90">
                  <a:extLst>
                    <a:ext uri="{FF2B5EF4-FFF2-40B4-BE49-F238E27FC236}">
                      <a16:creationId xmlns:a16="http://schemas.microsoft.com/office/drawing/2014/main" id="{690A9087-4102-72DE-976C-04BC0C200438}"/>
                    </a:ext>
                  </a:extLst>
                </p:cNvPr>
                <p:cNvPicPr/>
                <p:nvPr/>
              </p:nvPicPr>
              <p:blipFill>
                <a:blip r:embed="rId149"/>
                <a:stretch>
                  <a:fillRect/>
                </a:stretch>
              </p:blipFill>
              <p:spPr>
                <a:xfrm>
                  <a:off x="10664838" y="5832613"/>
                  <a:ext cx="12060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3" name="Ink 92">
                  <a:extLst>
                    <a:ext uri="{FF2B5EF4-FFF2-40B4-BE49-F238E27FC236}">
                      <a16:creationId xmlns:a16="http://schemas.microsoft.com/office/drawing/2014/main" id="{3778489C-4182-2BE7-36AD-8D6CE6DC3057}"/>
                    </a:ext>
                  </a:extLst>
                </p14:cNvPr>
                <p14:cNvContentPartPr/>
                <p14:nvPr/>
              </p14:nvContentPartPr>
              <p14:xfrm>
                <a:off x="10387278" y="5381893"/>
                <a:ext cx="1113120" cy="447480"/>
              </p14:xfrm>
            </p:contentPart>
          </mc:Choice>
          <mc:Fallback>
            <p:pic>
              <p:nvPicPr>
                <p:cNvPr id="93" name="Ink 92">
                  <a:extLst>
                    <a:ext uri="{FF2B5EF4-FFF2-40B4-BE49-F238E27FC236}">
                      <a16:creationId xmlns:a16="http://schemas.microsoft.com/office/drawing/2014/main" id="{3778489C-4182-2BE7-36AD-8D6CE6DC3057}"/>
                    </a:ext>
                  </a:extLst>
                </p:cNvPr>
                <p:cNvPicPr/>
                <p:nvPr/>
              </p:nvPicPr>
              <p:blipFill>
                <a:blip r:embed="rId151"/>
                <a:stretch>
                  <a:fillRect/>
                </a:stretch>
              </p:blipFill>
              <p:spPr>
                <a:xfrm>
                  <a:off x="10378278" y="5372893"/>
                  <a:ext cx="1130760" cy="4651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4" name="Ink 93">
                  <a:extLst>
                    <a:ext uri="{FF2B5EF4-FFF2-40B4-BE49-F238E27FC236}">
                      <a16:creationId xmlns:a16="http://schemas.microsoft.com/office/drawing/2014/main" id="{93DF0281-E85B-922E-8461-2C5FBF56B050}"/>
                    </a:ext>
                  </a:extLst>
                </p14:cNvPr>
                <p14:cNvContentPartPr/>
                <p14:nvPr/>
              </p14:nvContentPartPr>
              <p14:xfrm>
                <a:off x="11435238" y="5737213"/>
                <a:ext cx="98280" cy="79200"/>
              </p14:xfrm>
            </p:contentPart>
          </mc:Choice>
          <mc:Fallback>
            <p:pic>
              <p:nvPicPr>
                <p:cNvPr id="94" name="Ink 93">
                  <a:extLst>
                    <a:ext uri="{FF2B5EF4-FFF2-40B4-BE49-F238E27FC236}">
                      <a16:creationId xmlns:a16="http://schemas.microsoft.com/office/drawing/2014/main" id="{93DF0281-E85B-922E-8461-2C5FBF56B050}"/>
                    </a:ext>
                  </a:extLst>
                </p:cNvPr>
                <p:cNvPicPr/>
                <p:nvPr/>
              </p:nvPicPr>
              <p:blipFill>
                <a:blip r:embed="rId153"/>
                <a:stretch>
                  <a:fillRect/>
                </a:stretch>
              </p:blipFill>
              <p:spPr>
                <a:xfrm>
                  <a:off x="11426598" y="5728573"/>
                  <a:ext cx="11592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7" name="Ink 96">
                  <a:extLst>
                    <a:ext uri="{FF2B5EF4-FFF2-40B4-BE49-F238E27FC236}">
                      <a16:creationId xmlns:a16="http://schemas.microsoft.com/office/drawing/2014/main" id="{33D7E8F9-B500-DEC6-B9CC-86603186B822}"/>
                    </a:ext>
                  </a:extLst>
                </p14:cNvPr>
                <p14:cNvContentPartPr/>
                <p14:nvPr/>
              </p14:nvContentPartPr>
              <p14:xfrm>
                <a:off x="11048958" y="4931893"/>
                <a:ext cx="1567440" cy="1812600"/>
              </p14:xfrm>
            </p:contentPart>
          </mc:Choice>
          <mc:Fallback>
            <p:pic>
              <p:nvPicPr>
                <p:cNvPr id="97" name="Ink 96">
                  <a:extLst>
                    <a:ext uri="{FF2B5EF4-FFF2-40B4-BE49-F238E27FC236}">
                      <a16:creationId xmlns:a16="http://schemas.microsoft.com/office/drawing/2014/main" id="{33D7E8F9-B500-DEC6-B9CC-86603186B822}"/>
                    </a:ext>
                  </a:extLst>
                </p:cNvPr>
                <p:cNvPicPr/>
                <p:nvPr/>
              </p:nvPicPr>
              <p:blipFill>
                <a:blip r:embed="rId155"/>
                <a:stretch>
                  <a:fillRect/>
                </a:stretch>
              </p:blipFill>
              <p:spPr>
                <a:xfrm>
                  <a:off x="11039958" y="4922893"/>
                  <a:ext cx="1585080" cy="18302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98" name="Ink 97">
                  <a:extLst>
                    <a:ext uri="{FF2B5EF4-FFF2-40B4-BE49-F238E27FC236}">
                      <a16:creationId xmlns:a16="http://schemas.microsoft.com/office/drawing/2014/main" id="{3D659EB5-7F2A-C79A-7797-0D7B478E1379}"/>
                    </a:ext>
                  </a:extLst>
                </p14:cNvPr>
                <p14:cNvContentPartPr/>
                <p14:nvPr/>
              </p14:nvContentPartPr>
              <p14:xfrm>
                <a:off x="11864358" y="4657573"/>
                <a:ext cx="223560" cy="350640"/>
              </p14:xfrm>
            </p:contentPart>
          </mc:Choice>
          <mc:Fallback>
            <p:pic>
              <p:nvPicPr>
                <p:cNvPr id="98" name="Ink 97">
                  <a:extLst>
                    <a:ext uri="{FF2B5EF4-FFF2-40B4-BE49-F238E27FC236}">
                      <a16:creationId xmlns:a16="http://schemas.microsoft.com/office/drawing/2014/main" id="{3D659EB5-7F2A-C79A-7797-0D7B478E1379}"/>
                    </a:ext>
                  </a:extLst>
                </p:cNvPr>
                <p:cNvPicPr/>
                <p:nvPr/>
              </p:nvPicPr>
              <p:blipFill>
                <a:blip r:embed="rId157"/>
                <a:stretch>
                  <a:fillRect/>
                </a:stretch>
              </p:blipFill>
              <p:spPr>
                <a:xfrm>
                  <a:off x="11855718" y="4648573"/>
                  <a:ext cx="241200" cy="368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99" name="Ink 98">
                  <a:extLst>
                    <a:ext uri="{FF2B5EF4-FFF2-40B4-BE49-F238E27FC236}">
                      <a16:creationId xmlns:a16="http://schemas.microsoft.com/office/drawing/2014/main" id="{A7DA3469-6F49-E2D9-0FBB-5C4FE16AD888}"/>
                    </a:ext>
                  </a:extLst>
                </p14:cNvPr>
                <p14:cNvContentPartPr/>
                <p14:nvPr/>
              </p14:nvContentPartPr>
              <p14:xfrm>
                <a:off x="11974878" y="4579453"/>
                <a:ext cx="162000" cy="146880"/>
              </p14:xfrm>
            </p:contentPart>
          </mc:Choice>
          <mc:Fallback>
            <p:pic>
              <p:nvPicPr>
                <p:cNvPr id="99" name="Ink 98">
                  <a:extLst>
                    <a:ext uri="{FF2B5EF4-FFF2-40B4-BE49-F238E27FC236}">
                      <a16:creationId xmlns:a16="http://schemas.microsoft.com/office/drawing/2014/main" id="{A7DA3469-6F49-E2D9-0FBB-5C4FE16AD888}"/>
                    </a:ext>
                  </a:extLst>
                </p:cNvPr>
                <p:cNvPicPr/>
                <p:nvPr/>
              </p:nvPicPr>
              <p:blipFill>
                <a:blip r:embed="rId159"/>
                <a:stretch>
                  <a:fillRect/>
                </a:stretch>
              </p:blipFill>
              <p:spPr>
                <a:xfrm>
                  <a:off x="11965878" y="4570453"/>
                  <a:ext cx="17964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0" name="Ink 99">
                  <a:extLst>
                    <a:ext uri="{FF2B5EF4-FFF2-40B4-BE49-F238E27FC236}">
                      <a16:creationId xmlns:a16="http://schemas.microsoft.com/office/drawing/2014/main" id="{BB9E9991-26C8-58CC-33D8-E7ECCE995315}"/>
                    </a:ext>
                  </a:extLst>
                </p14:cNvPr>
                <p14:cNvContentPartPr/>
                <p14:nvPr/>
              </p14:nvContentPartPr>
              <p14:xfrm>
                <a:off x="12227958" y="4431853"/>
                <a:ext cx="75600" cy="144720"/>
              </p14:xfrm>
            </p:contentPart>
          </mc:Choice>
          <mc:Fallback>
            <p:pic>
              <p:nvPicPr>
                <p:cNvPr id="100" name="Ink 99">
                  <a:extLst>
                    <a:ext uri="{FF2B5EF4-FFF2-40B4-BE49-F238E27FC236}">
                      <a16:creationId xmlns:a16="http://schemas.microsoft.com/office/drawing/2014/main" id="{BB9E9991-26C8-58CC-33D8-E7ECCE995315}"/>
                    </a:ext>
                  </a:extLst>
                </p:cNvPr>
                <p:cNvPicPr/>
                <p:nvPr/>
              </p:nvPicPr>
              <p:blipFill>
                <a:blip r:embed="rId161"/>
                <a:stretch>
                  <a:fillRect/>
                </a:stretch>
              </p:blipFill>
              <p:spPr>
                <a:xfrm>
                  <a:off x="12218958" y="4423213"/>
                  <a:ext cx="9324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1" name="Ink 100">
                  <a:extLst>
                    <a:ext uri="{FF2B5EF4-FFF2-40B4-BE49-F238E27FC236}">
                      <a16:creationId xmlns:a16="http://schemas.microsoft.com/office/drawing/2014/main" id="{77E368DE-7672-5784-68D0-71627DCC39CB}"/>
                    </a:ext>
                  </a:extLst>
                </p14:cNvPr>
                <p14:cNvContentPartPr/>
                <p14:nvPr/>
              </p14:nvContentPartPr>
              <p14:xfrm>
                <a:off x="12207438" y="4346893"/>
                <a:ext cx="118080" cy="124200"/>
              </p14:xfrm>
            </p:contentPart>
          </mc:Choice>
          <mc:Fallback>
            <p:pic>
              <p:nvPicPr>
                <p:cNvPr id="101" name="Ink 100">
                  <a:extLst>
                    <a:ext uri="{FF2B5EF4-FFF2-40B4-BE49-F238E27FC236}">
                      <a16:creationId xmlns:a16="http://schemas.microsoft.com/office/drawing/2014/main" id="{77E368DE-7672-5784-68D0-71627DCC39CB}"/>
                    </a:ext>
                  </a:extLst>
                </p:cNvPr>
                <p:cNvPicPr/>
                <p:nvPr/>
              </p:nvPicPr>
              <p:blipFill>
                <a:blip r:embed="rId163"/>
                <a:stretch>
                  <a:fillRect/>
                </a:stretch>
              </p:blipFill>
              <p:spPr>
                <a:xfrm>
                  <a:off x="12198798" y="4337893"/>
                  <a:ext cx="13572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2" name="Ink 101">
                  <a:extLst>
                    <a:ext uri="{FF2B5EF4-FFF2-40B4-BE49-F238E27FC236}">
                      <a16:creationId xmlns:a16="http://schemas.microsoft.com/office/drawing/2014/main" id="{FE0F1514-56BA-DFE2-D545-7F7CAC31A806}"/>
                    </a:ext>
                  </a:extLst>
                </p14:cNvPr>
                <p14:cNvContentPartPr/>
                <p14:nvPr/>
              </p14:nvContentPartPr>
              <p14:xfrm>
                <a:off x="12346758" y="4221253"/>
                <a:ext cx="234720" cy="200880"/>
              </p14:xfrm>
            </p:contentPart>
          </mc:Choice>
          <mc:Fallback>
            <p:pic>
              <p:nvPicPr>
                <p:cNvPr id="102" name="Ink 101">
                  <a:extLst>
                    <a:ext uri="{FF2B5EF4-FFF2-40B4-BE49-F238E27FC236}">
                      <a16:creationId xmlns:a16="http://schemas.microsoft.com/office/drawing/2014/main" id="{FE0F1514-56BA-DFE2-D545-7F7CAC31A806}"/>
                    </a:ext>
                  </a:extLst>
                </p:cNvPr>
                <p:cNvPicPr/>
                <p:nvPr/>
              </p:nvPicPr>
              <p:blipFill>
                <a:blip r:embed="rId165"/>
                <a:stretch>
                  <a:fillRect/>
                </a:stretch>
              </p:blipFill>
              <p:spPr>
                <a:xfrm>
                  <a:off x="12337758" y="4212253"/>
                  <a:ext cx="25236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3" name="Ink 102">
                  <a:extLst>
                    <a:ext uri="{FF2B5EF4-FFF2-40B4-BE49-F238E27FC236}">
                      <a16:creationId xmlns:a16="http://schemas.microsoft.com/office/drawing/2014/main" id="{66C60146-72FD-ED2F-9B91-0C730AF727C0}"/>
                    </a:ext>
                  </a:extLst>
                </p14:cNvPr>
                <p14:cNvContentPartPr/>
                <p14:nvPr/>
              </p14:nvContentPartPr>
              <p14:xfrm>
                <a:off x="12325878" y="4423213"/>
                <a:ext cx="277920" cy="228600"/>
              </p14:xfrm>
            </p:contentPart>
          </mc:Choice>
          <mc:Fallback>
            <p:pic>
              <p:nvPicPr>
                <p:cNvPr id="103" name="Ink 102">
                  <a:extLst>
                    <a:ext uri="{FF2B5EF4-FFF2-40B4-BE49-F238E27FC236}">
                      <a16:creationId xmlns:a16="http://schemas.microsoft.com/office/drawing/2014/main" id="{66C60146-72FD-ED2F-9B91-0C730AF727C0}"/>
                    </a:ext>
                  </a:extLst>
                </p:cNvPr>
                <p:cNvPicPr/>
                <p:nvPr/>
              </p:nvPicPr>
              <p:blipFill>
                <a:blip r:embed="rId167"/>
                <a:stretch>
                  <a:fillRect/>
                </a:stretch>
              </p:blipFill>
              <p:spPr>
                <a:xfrm>
                  <a:off x="12317238" y="4414573"/>
                  <a:ext cx="29556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4" name="Ink 103">
                  <a:extLst>
                    <a:ext uri="{FF2B5EF4-FFF2-40B4-BE49-F238E27FC236}">
                      <a16:creationId xmlns:a16="http://schemas.microsoft.com/office/drawing/2014/main" id="{BA863318-00F5-2E22-5E00-B690DB972611}"/>
                    </a:ext>
                  </a:extLst>
                </p14:cNvPr>
                <p14:cNvContentPartPr/>
                <p14:nvPr/>
              </p14:nvContentPartPr>
              <p14:xfrm>
                <a:off x="12411918" y="4516093"/>
                <a:ext cx="219240" cy="195120"/>
              </p14:xfrm>
            </p:contentPart>
          </mc:Choice>
          <mc:Fallback>
            <p:pic>
              <p:nvPicPr>
                <p:cNvPr id="104" name="Ink 103">
                  <a:extLst>
                    <a:ext uri="{FF2B5EF4-FFF2-40B4-BE49-F238E27FC236}">
                      <a16:creationId xmlns:a16="http://schemas.microsoft.com/office/drawing/2014/main" id="{BA863318-00F5-2E22-5E00-B690DB972611}"/>
                    </a:ext>
                  </a:extLst>
                </p:cNvPr>
                <p:cNvPicPr/>
                <p:nvPr/>
              </p:nvPicPr>
              <p:blipFill>
                <a:blip r:embed="rId169"/>
                <a:stretch>
                  <a:fillRect/>
                </a:stretch>
              </p:blipFill>
              <p:spPr>
                <a:xfrm>
                  <a:off x="12403278" y="4507453"/>
                  <a:ext cx="23688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5" name="Ink 104">
                  <a:extLst>
                    <a:ext uri="{FF2B5EF4-FFF2-40B4-BE49-F238E27FC236}">
                      <a16:creationId xmlns:a16="http://schemas.microsoft.com/office/drawing/2014/main" id="{B8D2A437-3FF8-D1C6-22A7-BA0F081713A1}"/>
                    </a:ext>
                  </a:extLst>
                </p14:cNvPr>
                <p14:cNvContentPartPr/>
                <p14:nvPr/>
              </p14:nvContentPartPr>
              <p14:xfrm>
                <a:off x="12672918" y="4550653"/>
                <a:ext cx="18000" cy="7920"/>
              </p14:xfrm>
            </p:contentPart>
          </mc:Choice>
          <mc:Fallback>
            <p:pic>
              <p:nvPicPr>
                <p:cNvPr id="105" name="Ink 104">
                  <a:extLst>
                    <a:ext uri="{FF2B5EF4-FFF2-40B4-BE49-F238E27FC236}">
                      <a16:creationId xmlns:a16="http://schemas.microsoft.com/office/drawing/2014/main" id="{B8D2A437-3FF8-D1C6-22A7-BA0F081713A1}"/>
                    </a:ext>
                  </a:extLst>
                </p:cNvPr>
                <p:cNvPicPr/>
                <p:nvPr/>
              </p:nvPicPr>
              <p:blipFill>
                <a:blip r:embed="rId171"/>
                <a:stretch>
                  <a:fillRect/>
                </a:stretch>
              </p:blipFill>
              <p:spPr>
                <a:xfrm>
                  <a:off x="12663918" y="4541653"/>
                  <a:ext cx="35640" cy="25560"/>
                </a:xfrm>
                <a:prstGeom prst="rect">
                  <a:avLst/>
                </a:prstGeom>
              </p:spPr>
            </p:pic>
          </mc:Fallback>
        </mc:AlternateContent>
      </p:grpSp>
    </p:spTree>
    <p:extLst>
      <p:ext uri="{BB962C8B-B14F-4D97-AF65-F5344CB8AC3E}">
        <p14:creationId xmlns:p14="http://schemas.microsoft.com/office/powerpoint/2010/main" val="274711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gure 4-06">
            <a:extLst>
              <a:ext uri="{FF2B5EF4-FFF2-40B4-BE49-F238E27FC236}">
                <a16:creationId xmlns:a16="http://schemas.microsoft.com/office/drawing/2014/main" id="{3CB96346-294D-4ED3-8110-D17967B62191}"/>
              </a:ext>
            </a:extLst>
          </p:cNvPr>
          <p:cNvPicPr>
            <a:picLocks noChangeAspect="1" noChangeArrowheads="1"/>
          </p:cNvPicPr>
          <p:nvPr/>
        </p:nvPicPr>
        <p:blipFill rotWithShape="1">
          <a:blip r:embed="rId3"/>
          <a:srcRect b="28298"/>
          <a:stretch/>
        </p:blipFill>
        <p:spPr bwMode="auto">
          <a:xfrm>
            <a:off x="5897050" y="1750288"/>
            <a:ext cx="2036484" cy="1300327"/>
          </a:xfrm>
          <a:prstGeom prst="rect">
            <a:avLst/>
          </a:prstGeom>
          <a:noFill/>
          <a:ln w="9525">
            <a:noFill/>
            <a:miter lim="800000"/>
            <a:headEnd/>
            <a:tailEnd/>
          </a:ln>
          <a:effectLst/>
        </p:spPr>
      </p:pic>
      <p:pic>
        <p:nvPicPr>
          <p:cNvPr id="18" name="Picture 17">
            <a:extLst>
              <a:ext uri="{FF2B5EF4-FFF2-40B4-BE49-F238E27FC236}">
                <a16:creationId xmlns:a16="http://schemas.microsoft.com/office/drawing/2014/main" id="{8779986E-325A-4371-BB28-FE0F6818226F}"/>
              </a:ext>
            </a:extLst>
          </p:cNvPr>
          <p:cNvPicPr>
            <a:picLocks noChangeAspect="1"/>
          </p:cNvPicPr>
          <p:nvPr/>
        </p:nvPicPr>
        <p:blipFill>
          <a:blip r:embed="rId4"/>
          <a:stretch>
            <a:fillRect/>
          </a:stretch>
        </p:blipFill>
        <p:spPr>
          <a:xfrm>
            <a:off x="8250354" y="1694748"/>
            <a:ext cx="1054963" cy="702030"/>
          </a:xfrm>
          <a:prstGeom prst="rect">
            <a:avLst/>
          </a:prstGeom>
        </p:spPr>
      </p:pic>
      <p:pic>
        <p:nvPicPr>
          <p:cNvPr id="19" name="Picture 18">
            <a:extLst>
              <a:ext uri="{FF2B5EF4-FFF2-40B4-BE49-F238E27FC236}">
                <a16:creationId xmlns:a16="http://schemas.microsoft.com/office/drawing/2014/main" id="{C47E226E-494A-4148-AA8A-BD2EF913C9A5}"/>
              </a:ext>
            </a:extLst>
          </p:cNvPr>
          <p:cNvPicPr>
            <a:picLocks noChangeAspect="1"/>
          </p:cNvPicPr>
          <p:nvPr/>
        </p:nvPicPr>
        <p:blipFill>
          <a:blip r:embed="rId5"/>
          <a:stretch>
            <a:fillRect/>
          </a:stretch>
        </p:blipFill>
        <p:spPr>
          <a:xfrm>
            <a:off x="9644800" y="1750288"/>
            <a:ext cx="871592" cy="491037"/>
          </a:xfrm>
          <a:prstGeom prst="rect">
            <a:avLst/>
          </a:prstGeom>
        </p:spPr>
      </p:pic>
      <p:sp>
        <p:nvSpPr>
          <p:cNvPr id="2" name="Title 1"/>
          <p:cNvSpPr>
            <a:spLocks noGrp="1"/>
          </p:cNvSpPr>
          <p:nvPr>
            <p:ph type="title" idx="4294967295"/>
          </p:nvPr>
        </p:nvSpPr>
        <p:spPr>
          <a:xfrm>
            <a:off x="0" y="112713"/>
            <a:ext cx="6654800" cy="885825"/>
          </a:xfrm>
        </p:spPr>
        <p:txBody>
          <a:bodyPr>
            <a:noAutofit/>
          </a:bodyPr>
          <a:lstStyle/>
          <a:p>
            <a:pPr algn="l"/>
            <a:r>
              <a:rPr lang="en-US" sz="2982" dirty="0"/>
              <a:t>Summary - Interactions that Stabilize Folded Proteins.</a:t>
            </a:r>
          </a:p>
        </p:txBody>
      </p:sp>
      <p:sp>
        <p:nvSpPr>
          <p:cNvPr id="290819" name="Content Placeholder 2"/>
          <p:cNvSpPr>
            <a:spLocks noGrp="1"/>
          </p:cNvSpPr>
          <p:nvPr>
            <p:ph idx="4294967295"/>
          </p:nvPr>
        </p:nvSpPr>
        <p:spPr>
          <a:xfrm>
            <a:off x="0" y="1457325"/>
            <a:ext cx="5549900" cy="4819650"/>
          </a:xfrm>
        </p:spPr>
        <p:txBody>
          <a:bodyPr>
            <a:noAutofit/>
          </a:bodyPr>
          <a:lstStyle/>
          <a:p>
            <a:pPr>
              <a:spcBef>
                <a:spcPct val="15000"/>
              </a:spcBef>
            </a:pPr>
            <a:r>
              <a:rPr lang="en-US" sz="1917" b="1" dirty="0"/>
              <a:t>Hydrogen bonds </a:t>
            </a:r>
            <a:r>
              <a:rPr lang="en-US" sz="1917" dirty="0"/>
              <a:t>form between hydrogen atoms (NH) and the carbonyl group in the peptide backbone (mainchain), and between and donors and acceptors on sidechains.</a:t>
            </a:r>
            <a:r>
              <a:rPr lang="en-US" sz="1917" i="1" dirty="0">
                <a:solidFill>
                  <a:srgbClr val="C00000"/>
                </a:solidFill>
              </a:rPr>
              <a:t> Mainchain-mainchain H-bonds are responsible for secondary structures.  </a:t>
            </a:r>
          </a:p>
          <a:p>
            <a:pPr>
              <a:spcBef>
                <a:spcPct val="15000"/>
              </a:spcBef>
            </a:pPr>
            <a:r>
              <a:rPr lang="en-US" sz="1917" b="1" dirty="0"/>
              <a:t>Hydrophobic interactions</a:t>
            </a:r>
            <a:r>
              <a:rPr lang="en-US" sz="1917" dirty="0"/>
              <a:t> within a protein increase stability of the folded state by </a:t>
            </a:r>
            <a:r>
              <a:rPr lang="en-US" sz="1917" i="1" dirty="0">
                <a:solidFill>
                  <a:srgbClr val="C00000"/>
                </a:solidFill>
              </a:rPr>
              <a:t>increasing entropy due to the release of water that was ordered by  the exposed non-polar groups in the unfolded protein.</a:t>
            </a:r>
          </a:p>
          <a:p>
            <a:pPr>
              <a:spcBef>
                <a:spcPct val="15000"/>
              </a:spcBef>
            </a:pPr>
            <a:r>
              <a:rPr lang="en-US" sz="1917" b="1" dirty="0"/>
              <a:t>van der Waals interactions </a:t>
            </a:r>
            <a:r>
              <a:rPr lang="en-US" sz="1917" dirty="0"/>
              <a:t>are </a:t>
            </a:r>
            <a:r>
              <a:rPr lang="en-US" sz="1917" i="1" dirty="0">
                <a:solidFill>
                  <a:srgbClr val="C00000"/>
                </a:solidFill>
              </a:rPr>
              <a:t>optimized in the well packed core of the protein</a:t>
            </a:r>
            <a:r>
              <a:rPr lang="en-US" sz="1917" dirty="0"/>
              <a:t>. </a:t>
            </a:r>
          </a:p>
          <a:p>
            <a:pPr>
              <a:spcBef>
                <a:spcPct val="15000"/>
              </a:spcBef>
            </a:pPr>
            <a:endParaRPr lang="en-US" sz="1917" dirty="0"/>
          </a:p>
          <a:p>
            <a:pPr>
              <a:spcBef>
                <a:spcPct val="15000"/>
              </a:spcBef>
            </a:pPr>
            <a:r>
              <a:rPr lang="en-US" sz="1917" b="1" dirty="0"/>
              <a:t>Covalent disulfide bonds </a:t>
            </a:r>
            <a:r>
              <a:rPr lang="en-US" sz="1917" dirty="0"/>
              <a:t>form </a:t>
            </a:r>
            <a:r>
              <a:rPr lang="en-US" sz="1917" dirty="0">
                <a:solidFill>
                  <a:srgbClr val="C00000"/>
                </a:solidFill>
              </a:rPr>
              <a:t>between sulfur-containing cysteine </a:t>
            </a:r>
            <a:r>
              <a:rPr lang="en-US" sz="1917" dirty="0"/>
              <a:t>residues </a:t>
            </a:r>
            <a:r>
              <a:rPr lang="en-US" sz="1917" dirty="0">
                <a:solidFill>
                  <a:srgbClr val="C00000"/>
                </a:solidFill>
              </a:rPr>
              <a:t>stabilizing them </a:t>
            </a:r>
            <a:r>
              <a:rPr lang="en-US" sz="1917" dirty="0"/>
              <a:t>(usually only exported, secreted proteins)</a:t>
            </a:r>
            <a:r>
              <a:rPr lang="en-US" sz="1917" dirty="0">
                <a:solidFill>
                  <a:srgbClr val="C00000"/>
                </a:solidFill>
              </a:rPr>
              <a:t>.</a:t>
            </a:r>
          </a:p>
          <a:p>
            <a:pPr>
              <a:spcBef>
                <a:spcPct val="15000"/>
              </a:spcBef>
            </a:pPr>
            <a:endParaRPr lang="en-US" sz="1917" dirty="0"/>
          </a:p>
        </p:txBody>
      </p:sp>
      <p:pic>
        <p:nvPicPr>
          <p:cNvPr id="4" name="Picture 2" descr="Figure 4-26">
            <a:extLst>
              <a:ext uri="{FF2B5EF4-FFF2-40B4-BE49-F238E27FC236}">
                <a16:creationId xmlns:a16="http://schemas.microsoft.com/office/drawing/2014/main" id="{943B083C-195C-4344-9CB0-63B1BA49C1EE}"/>
              </a:ext>
            </a:extLst>
          </p:cNvPr>
          <p:cNvPicPr>
            <a:picLocks noChangeAspect="1" noChangeArrowheads="1"/>
          </p:cNvPicPr>
          <p:nvPr/>
        </p:nvPicPr>
        <p:blipFill>
          <a:blip r:embed="rId6"/>
          <a:srcRect/>
          <a:stretch>
            <a:fillRect/>
          </a:stretch>
        </p:blipFill>
        <p:spPr bwMode="auto">
          <a:xfrm>
            <a:off x="8485921" y="5673573"/>
            <a:ext cx="2371267" cy="1334774"/>
          </a:xfrm>
          <a:prstGeom prst="rect">
            <a:avLst/>
          </a:prstGeom>
          <a:noFill/>
          <a:ln w="9525">
            <a:noFill/>
            <a:miter lim="800000"/>
            <a:headEnd/>
            <a:tailEnd/>
          </a:ln>
          <a:effectLst/>
        </p:spPr>
      </p:pic>
      <p:pic>
        <p:nvPicPr>
          <p:cNvPr id="9" name="Picture 2" descr="Figure 4-04">
            <a:extLst>
              <a:ext uri="{FF2B5EF4-FFF2-40B4-BE49-F238E27FC236}">
                <a16:creationId xmlns:a16="http://schemas.microsoft.com/office/drawing/2014/main" id="{ED0B54E0-CEF0-4633-9F99-B8452FD0F2C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662" t="67098" r="31928"/>
          <a:stretch/>
        </p:blipFill>
        <p:spPr bwMode="auto">
          <a:xfrm>
            <a:off x="5978375" y="4836998"/>
            <a:ext cx="1873833" cy="112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23C3C954-FFD2-4474-8FA3-601847E82A29}"/>
              </a:ext>
            </a:extLst>
          </p:cNvPr>
          <p:cNvGrpSpPr/>
          <p:nvPr/>
        </p:nvGrpSpPr>
        <p:grpSpPr>
          <a:xfrm>
            <a:off x="6672062" y="188400"/>
            <a:ext cx="4834024" cy="1540479"/>
            <a:chOff x="2272306" y="480342"/>
            <a:chExt cx="3669201" cy="1169279"/>
          </a:xfrm>
        </p:grpSpPr>
        <p:pic>
          <p:nvPicPr>
            <p:cNvPr id="12" name="Picture 11">
              <a:extLst>
                <a:ext uri="{FF2B5EF4-FFF2-40B4-BE49-F238E27FC236}">
                  <a16:creationId xmlns:a16="http://schemas.microsoft.com/office/drawing/2014/main" id="{23EB34E0-4D8C-4A8F-A318-208784EB6430}"/>
                </a:ext>
              </a:extLst>
            </p:cNvPr>
            <p:cNvPicPr>
              <a:picLocks noChangeAspect="1"/>
            </p:cNvPicPr>
            <p:nvPr/>
          </p:nvPicPr>
          <p:blipFill>
            <a:blip r:embed="rId8"/>
            <a:stretch>
              <a:fillRect/>
            </a:stretch>
          </p:blipFill>
          <p:spPr>
            <a:xfrm>
              <a:off x="3708098" y="480342"/>
              <a:ext cx="1387583" cy="925055"/>
            </a:xfrm>
            <a:prstGeom prst="rect">
              <a:avLst/>
            </a:prstGeom>
          </p:spPr>
        </p:pic>
        <p:sp>
          <p:nvSpPr>
            <p:cNvPr id="13" name="TextBox 12">
              <a:extLst>
                <a:ext uri="{FF2B5EF4-FFF2-40B4-BE49-F238E27FC236}">
                  <a16:creationId xmlns:a16="http://schemas.microsoft.com/office/drawing/2014/main" id="{00EDD0DD-C940-4B98-922C-0200965FC166}"/>
                </a:ext>
              </a:extLst>
            </p:cNvPr>
            <p:cNvSpPr txBox="1"/>
            <p:nvPr/>
          </p:nvSpPr>
          <p:spPr>
            <a:xfrm>
              <a:off x="3737976" y="1400820"/>
              <a:ext cx="551426" cy="244224"/>
            </a:xfrm>
            <a:prstGeom prst="rect">
              <a:avLst/>
            </a:prstGeom>
            <a:noFill/>
          </p:spPr>
          <p:txBody>
            <a:bodyPr wrap="none" rtlCol="0">
              <a:spAutoFit/>
            </a:bodyPr>
            <a:lstStyle/>
            <a:p>
              <a:r>
                <a:rPr lang="en-US" sz="1491" dirty="0">
                  <a:latin typeface="Arial" panose="020B0604020202020204" pitchFamily="34" charset="0"/>
                </a:rPr>
                <a:t>Native</a:t>
              </a:r>
            </a:p>
          </p:txBody>
        </p:sp>
        <p:sp>
          <p:nvSpPr>
            <p:cNvPr id="14" name="TextBox 13">
              <a:extLst>
                <a:ext uri="{FF2B5EF4-FFF2-40B4-BE49-F238E27FC236}">
                  <a16:creationId xmlns:a16="http://schemas.microsoft.com/office/drawing/2014/main" id="{3F1ADB1D-2D77-493F-8FDA-2F44D33FB2DD}"/>
                </a:ext>
              </a:extLst>
            </p:cNvPr>
            <p:cNvSpPr txBox="1"/>
            <p:nvPr/>
          </p:nvSpPr>
          <p:spPr>
            <a:xfrm>
              <a:off x="4552311" y="1405397"/>
              <a:ext cx="719335" cy="244224"/>
            </a:xfrm>
            <a:prstGeom prst="rect">
              <a:avLst/>
            </a:prstGeom>
            <a:noFill/>
          </p:spPr>
          <p:txBody>
            <a:bodyPr wrap="none" rtlCol="0">
              <a:spAutoFit/>
            </a:bodyPr>
            <a:lstStyle/>
            <a:p>
              <a:r>
                <a:rPr lang="en-US" sz="1491" dirty="0">
                  <a:latin typeface="Arial" panose="020B0604020202020204" pitchFamily="34" charset="0"/>
                </a:rPr>
                <a:t>Unfolded</a:t>
              </a:r>
            </a:p>
          </p:txBody>
        </p:sp>
        <p:sp>
          <p:nvSpPr>
            <p:cNvPr id="15" name="TextBox 14">
              <a:extLst>
                <a:ext uri="{FF2B5EF4-FFF2-40B4-BE49-F238E27FC236}">
                  <a16:creationId xmlns:a16="http://schemas.microsoft.com/office/drawing/2014/main" id="{D15C822D-9FD9-4E1E-80BD-6191E4DC63DF}"/>
                </a:ext>
              </a:extLst>
            </p:cNvPr>
            <p:cNvSpPr txBox="1"/>
            <p:nvPr/>
          </p:nvSpPr>
          <p:spPr>
            <a:xfrm>
              <a:off x="2272306" y="694730"/>
              <a:ext cx="1520582" cy="667259"/>
            </a:xfrm>
            <a:prstGeom prst="rect">
              <a:avLst/>
            </a:prstGeom>
            <a:noFill/>
          </p:spPr>
          <p:txBody>
            <a:bodyPr wrap="none" rtlCol="0">
              <a:spAutoFit/>
            </a:bodyPr>
            <a:lstStyle/>
            <a:p>
              <a:r>
                <a:rPr lang="en-US" sz="1704" dirty="0">
                  <a:latin typeface="Arial" panose="020B0604020202020204" pitchFamily="34" charset="0"/>
                </a:rPr>
                <a:t>H-bonds</a:t>
              </a:r>
            </a:p>
            <a:p>
              <a:r>
                <a:rPr lang="en-US" sz="1704" dirty="0">
                  <a:latin typeface="Arial" panose="020B0604020202020204" pitchFamily="34" charset="0"/>
                </a:rPr>
                <a:t>van der Waals</a:t>
              </a:r>
            </a:p>
            <a:p>
              <a:r>
                <a:rPr lang="en-US" sz="1704" dirty="0">
                  <a:latin typeface="Arial" panose="020B0604020202020204" pitchFamily="34" charset="0"/>
                </a:rPr>
                <a:t>Hydrophobic effect</a:t>
              </a:r>
            </a:p>
          </p:txBody>
        </p:sp>
        <p:sp>
          <p:nvSpPr>
            <p:cNvPr id="16" name="TextBox 15">
              <a:extLst>
                <a:ext uri="{FF2B5EF4-FFF2-40B4-BE49-F238E27FC236}">
                  <a16:creationId xmlns:a16="http://schemas.microsoft.com/office/drawing/2014/main" id="{33CED4FF-C815-4EA0-A1DD-29E927F9C2A9}"/>
                </a:ext>
              </a:extLst>
            </p:cNvPr>
            <p:cNvSpPr txBox="1"/>
            <p:nvPr/>
          </p:nvSpPr>
          <p:spPr>
            <a:xfrm>
              <a:off x="5088009" y="779436"/>
              <a:ext cx="853498" cy="468201"/>
            </a:xfrm>
            <a:prstGeom prst="rect">
              <a:avLst/>
            </a:prstGeom>
            <a:noFill/>
          </p:spPr>
          <p:txBody>
            <a:bodyPr wrap="square" rtlCol="0">
              <a:spAutoFit/>
            </a:bodyPr>
            <a:lstStyle/>
            <a:p>
              <a:r>
                <a:rPr lang="en-US" sz="1704" dirty="0">
                  <a:latin typeface="Arial" panose="020B0604020202020204" pitchFamily="34" charset="0"/>
                </a:rPr>
                <a:t>Chain disorder</a:t>
              </a:r>
            </a:p>
          </p:txBody>
        </p:sp>
      </p:grpSp>
      <p:graphicFrame>
        <p:nvGraphicFramePr>
          <p:cNvPr id="5" name="Object 4">
            <a:extLst>
              <a:ext uri="{FF2B5EF4-FFF2-40B4-BE49-F238E27FC236}">
                <a16:creationId xmlns:a16="http://schemas.microsoft.com/office/drawing/2014/main" id="{39AEEE88-B5ED-A283-E47E-21AC0B43530F}"/>
              </a:ext>
            </a:extLst>
          </p:cNvPr>
          <p:cNvGraphicFramePr>
            <a:graphicFrameLocks noChangeAspect="1"/>
          </p:cNvGraphicFramePr>
          <p:nvPr>
            <p:extLst>
              <p:ext uri="{D42A27DB-BD31-4B8C-83A1-F6EECF244321}">
                <p14:modId xmlns:p14="http://schemas.microsoft.com/office/powerpoint/2010/main" val="3905247001"/>
              </p:ext>
            </p:extLst>
          </p:nvPr>
        </p:nvGraphicFramePr>
        <p:xfrm>
          <a:off x="7412278" y="2712502"/>
          <a:ext cx="2147286" cy="2509457"/>
        </p:xfrm>
        <a:graphic>
          <a:graphicData uri="http://schemas.openxmlformats.org/presentationml/2006/ole">
            <mc:AlternateContent xmlns:mc="http://schemas.openxmlformats.org/markup-compatibility/2006">
              <mc:Choice xmlns:v="urn:schemas-microsoft-com:vml" Requires="v">
                <p:oleObj name="MDLDrawObject Class" r:id="rId9" imgW="4199730" imgH="4904652" progId="MDLDrawOLE.MDLDrawObject.1">
                  <p:embed/>
                </p:oleObj>
              </mc:Choice>
              <mc:Fallback>
                <p:oleObj name="MDLDrawObject Class" r:id="rId9" imgW="4199730" imgH="4904652" progId="MDLDrawOLE.MDLDrawObject.1">
                  <p:embed/>
                  <p:pic>
                    <p:nvPicPr>
                      <p:cNvPr id="5" name="Object 4">
                        <a:extLst>
                          <a:ext uri="{FF2B5EF4-FFF2-40B4-BE49-F238E27FC236}">
                            <a16:creationId xmlns:a16="http://schemas.microsoft.com/office/drawing/2014/main" id="{39AEEE88-B5ED-A283-E47E-21AC0B43530F}"/>
                          </a:ext>
                        </a:extLst>
                      </p:cNvPr>
                      <p:cNvPicPr/>
                      <p:nvPr/>
                    </p:nvPicPr>
                    <p:blipFill>
                      <a:blip r:embed="rId10"/>
                      <a:stretch>
                        <a:fillRect/>
                      </a:stretch>
                    </p:blipFill>
                    <p:spPr>
                      <a:xfrm>
                        <a:off x="7412278" y="2712502"/>
                        <a:ext cx="2147286" cy="2509457"/>
                      </a:xfrm>
                      <a:prstGeom prst="rect">
                        <a:avLst/>
                      </a:prstGeom>
                    </p:spPr>
                  </p:pic>
                </p:oleObj>
              </mc:Fallback>
            </mc:AlternateContent>
          </a:graphicData>
        </a:graphic>
      </p:graphicFrame>
      <p:sp>
        <p:nvSpPr>
          <p:cNvPr id="11" name="Date Placeholder 10">
            <a:extLst>
              <a:ext uri="{FF2B5EF4-FFF2-40B4-BE49-F238E27FC236}">
                <a16:creationId xmlns:a16="http://schemas.microsoft.com/office/drawing/2014/main" id="{272A4973-F345-AF25-6BDE-E8DD580193F3}"/>
              </a:ext>
            </a:extLst>
          </p:cNvPr>
          <p:cNvSpPr>
            <a:spLocks noGrp="1"/>
          </p:cNvSpPr>
          <p:nvPr>
            <p:ph type="dt" sz="half" idx="10"/>
          </p:nvPr>
        </p:nvSpPr>
        <p:spPr/>
        <p:txBody>
          <a:bodyPr/>
          <a:lstStyle/>
          <a:p>
            <a:fld id="{A1A94460-A786-4EFC-A425-E0D2F3BC33AD}" type="datetime1">
              <a:rPr lang="en-US" smtClean="0"/>
              <a:t>1/25/2025</a:t>
            </a:fld>
            <a:endParaRPr lang="en-US"/>
          </a:p>
        </p:txBody>
      </p:sp>
      <p:sp>
        <p:nvSpPr>
          <p:cNvPr id="17" name="Footer Placeholder 16">
            <a:extLst>
              <a:ext uri="{FF2B5EF4-FFF2-40B4-BE49-F238E27FC236}">
                <a16:creationId xmlns:a16="http://schemas.microsoft.com/office/drawing/2014/main" id="{E88CC1D8-C904-3A26-B6F9-BD890F0A2C70}"/>
              </a:ext>
            </a:extLst>
          </p:cNvPr>
          <p:cNvSpPr>
            <a:spLocks noGrp="1"/>
          </p:cNvSpPr>
          <p:nvPr>
            <p:ph type="ftr" sz="quarter" idx="11"/>
          </p:nvPr>
        </p:nvSpPr>
        <p:spPr/>
        <p:txBody>
          <a:bodyPr/>
          <a:lstStyle/>
          <a:p>
            <a:r>
              <a:rPr lang="en-US"/>
              <a:t>Drugs and Disease Spring 2025 - Lecture 3</a:t>
            </a:r>
          </a:p>
        </p:txBody>
      </p:sp>
      <p:sp>
        <p:nvSpPr>
          <p:cNvPr id="20" name="Slide Number Placeholder 19">
            <a:extLst>
              <a:ext uri="{FF2B5EF4-FFF2-40B4-BE49-F238E27FC236}">
                <a16:creationId xmlns:a16="http://schemas.microsoft.com/office/drawing/2014/main" id="{F3BFDE18-C3CA-9E86-AA7E-2ACAD58DD319}"/>
              </a:ext>
            </a:extLst>
          </p:cNvPr>
          <p:cNvSpPr>
            <a:spLocks noGrp="1"/>
          </p:cNvSpPr>
          <p:nvPr>
            <p:ph type="sldNum" sz="quarter" idx="12"/>
          </p:nvPr>
        </p:nvSpPr>
        <p:spPr/>
        <p:txBody>
          <a:bodyPr/>
          <a:lstStyle/>
          <a:p>
            <a:fld id="{DC3BB032-4020-48F4-953B-341806DC4A2B}" type="slidenum">
              <a:rPr lang="en-US" smtClean="0"/>
              <a:t>2</a:t>
            </a:fld>
            <a:endParaRPr lang="en-US"/>
          </a:p>
        </p:txBody>
      </p:sp>
      <mc:AlternateContent xmlns:mc="http://schemas.openxmlformats.org/markup-compatibility/2006">
        <mc:Choice xmlns:p14="http://schemas.microsoft.com/office/powerpoint/2010/main" Requires="p14">
          <p:contentPart p14:bwMode="auto" r:id="rId11">
            <p14:nvContentPartPr>
              <p14:cNvPr id="3" name="Ink 2">
                <a:extLst>
                  <a:ext uri="{FF2B5EF4-FFF2-40B4-BE49-F238E27FC236}">
                    <a16:creationId xmlns:a16="http://schemas.microsoft.com/office/drawing/2014/main" id="{AB94DF94-1582-2098-E101-509F6895756A}"/>
                  </a:ext>
                </a:extLst>
              </p14:cNvPr>
              <p14:cNvContentPartPr/>
              <p14:nvPr/>
            </p14:nvContentPartPr>
            <p14:xfrm>
              <a:off x="8584115" y="1420618"/>
              <a:ext cx="771840" cy="304200"/>
            </p14:xfrm>
          </p:contentPart>
        </mc:Choice>
        <mc:Fallback>
          <p:pic>
            <p:nvPicPr>
              <p:cNvPr id="3" name="Ink 2">
                <a:extLst>
                  <a:ext uri="{FF2B5EF4-FFF2-40B4-BE49-F238E27FC236}">
                    <a16:creationId xmlns:a16="http://schemas.microsoft.com/office/drawing/2014/main" id="{AB94DF94-1582-2098-E101-509F6895756A}"/>
                  </a:ext>
                </a:extLst>
              </p:cNvPr>
              <p:cNvPicPr/>
              <p:nvPr/>
            </p:nvPicPr>
            <p:blipFill>
              <a:blip r:embed="rId12"/>
              <a:stretch>
                <a:fillRect/>
              </a:stretch>
            </p:blipFill>
            <p:spPr>
              <a:xfrm>
                <a:off x="8575475" y="1411618"/>
                <a:ext cx="789480" cy="321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6" name="Ink 5">
                <a:extLst>
                  <a:ext uri="{FF2B5EF4-FFF2-40B4-BE49-F238E27FC236}">
                    <a16:creationId xmlns:a16="http://schemas.microsoft.com/office/drawing/2014/main" id="{50E8A32D-81CD-0DA7-0442-D963F2264882}"/>
                  </a:ext>
                </a:extLst>
              </p14:cNvPr>
              <p14:cNvContentPartPr/>
              <p14:nvPr/>
            </p14:nvContentPartPr>
            <p14:xfrm>
              <a:off x="6569555" y="488218"/>
              <a:ext cx="188280" cy="193680"/>
            </p14:xfrm>
          </p:contentPart>
        </mc:Choice>
        <mc:Fallback>
          <p:pic>
            <p:nvPicPr>
              <p:cNvPr id="6" name="Ink 5">
                <a:extLst>
                  <a:ext uri="{FF2B5EF4-FFF2-40B4-BE49-F238E27FC236}">
                    <a16:creationId xmlns:a16="http://schemas.microsoft.com/office/drawing/2014/main" id="{50E8A32D-81CD-0DA7-0442-D963F2264882}"/>
                  </a:ext>
                </a:extLst>
              </p:cNvPr>
              <p:cNvPicPr/>
              <p:nvPr/>
            </p:nvPicPr>
            <p:blipFill>
              <a:blip r:embed="rId14"/>
              <a:stretch>
                <a:fillRect/>
              </a:stretch>
            </p:blipFill>
            <p:spPr>
              <a:xfrm>
                <a:off x="6560915" y="479578"/>
                <a:ext cx="20592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7" name="Ink 6">
                <a:extLst>
                  <a:ext uri="{FF2B5EF4-FFF2-40B4-BE49-F238E27FC236}">
                    <a16:creationId xmlns:a16="http://schemas.microsoft.com/office/drawing/2014/main" id="{10E312B0-4D60-F32A-6821-C4C95C457D4F}"/>
                  </a:ext>
                </a:extLst>
              </p14:cNvPr>
              <p14:cNvContentPartPr/>
              <p14:nvPr/>
            </p14:nvContentPartPr>
            <p14:xfrm>
              <a:off x="6616715" y="765418"/>
              <a:ext cx="254160" cy="195480"/>
            </p14:xfrm>
          </p:contentPart>
        </mc:Choice>
        <mc:Fallback>
          <p:pic>
            <p:nvPicPr>
              <p:cNvPr id="7" name="Ink 6">
                <a:extLst>
                  <a:ext uri="{FF2B5EF4-FFF2-40B4-BE49-F238E27FC236}">
                    <a16:creationId xmlns:a16="http://schemas.microsoft.com/office/drawing/2014/main" id="{10E312B0-4D60-F32A-6821-C4C95C457D4F}"/>
                  </a:ext>
                </a:extLst>
              </p:cNvPr>
              <p:cNvPicPr/>
              <p:nvPr/>
            </p:nvPicPr>
            <p:blipFill>
              <a:blip r:embed="rId16"/>
              <a:stretch>
                <a:fillRect/>
              </a:stretch>
            </p:blipFill>
            <p:spPr>
              <a:xfrm>
                <a:off x="6608075" y="756418"/>
                <a:ext cx="271800" cy="213120"/>
              </a:xfrm>
              <a:prstGeom prst="rect">
                <a:avLst/>
              </a:prstGeom>
            </p:spPr>
          </p:pic>
        </mc:Fallback>
      </mc:AlternateContent>
      <p:grpSp>
        <p:nvGrpSpPr>
          <p:cNvPr id="25" name="Group 24">
            <a:extLst>
              <a:ext uri="{FF2B5EF4-FFF2-40B4-BE49-F238E27FC236}">
                <a16:creationId xmlns:a16="http://schemas.microsoft.com/office/drawing/2014/main" id="{53880A70-59B3-EAA7-9144-7733B9FE4ECF}"/>
              </a:ext>
            </a:extLst>
          </p:cNvPr>
          <p:cNvGrpSpPr/>
          <p:nvPr/>
        </p:nvGrpSpPr>
        <p:grpSpPr>
          <a:xfrm>
            <a:off x="5761715" y="4444618"/>
            <a:ext cx="582840" cy="522360"/>
            <a:chOff x="5761715" y="4444618"/>
            <a:chExt cx="582840" cy="522360"/>
          </a:xfrm>
        </p:grpSpPr>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3233E21C-3992-3141-82A0-272E88251C75}"/>
                    </a:ext>
                  </a:extLst>
                </p14:cNvPr>
                <p14:cNvContentPartPr/>
                <p14:nvPr/>
              </p14:nvContentPartPr>
              <p14:xfrm>
                <a:off x="5761715" y="4771498"/>
                <a:ext cx="144000" cy="195480"/>
              </p14:xfrm>
            </p:contentPart>
          </mc:Choice>
          <mc:Fallback>
            <p:pic>
              <p:nvPicPr>
                <p:cNvPr id="21" name="Ink 20">
                  <a:extLst>
                    <a:ext uri="{FF2B5EF4-FFF2-40B4-BE49-F238E27FC236}">
                      <a16:creationId xmlns:a16="http://schemas.microsoft.com/office/drawing/2014/main" id="{3233E21C-3992-3141-82A0-272E88251C75}"/>
                    </a:ext>
                  </a:extLst>
                </p:cNvPr>
                <p:cNvPicPr/>
                <p:nvPr/>
              </p:nvPicPr>
              <p:blipFill>
                <a:blip r:embed="rId18"/>
                <a:stretch>
                  <a:fillRect/>
                </a:stretch>
              </p:blipFill>
              <p:spPr>
                <a:xfrm>
                  <a:off x="5753075" y="4762858"/>
                  <a:ext cx="161640" cy="2131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Ink 21">
                  <a:extLst>
                    <a:ext uri="{FF2B5EF4-FFF2-40B4-BE49-F238E27FC236}">
                      <a16:creationId xmlns:a16="http://schemas.microsoft.com/office/drawing/2014/main" id="{FD31705B-FC82-EF59-27CC-4B5CA23D85F5}"/>
                    </a:ext>
                  </a:extLst>
                </p14:cNvPr>
                <p14:cNvContentPartPr/>
                <p14:nvPr/>
              </p14:nvContentPartPr>
              <p14:xfrm>
                <a:off x="5993195" y="4601218"/>
                <a:ext cx="137160" cy="247680"/>
              </p14:xfrm>
            </p:contentPart>
          </mc:Choice>
          <mc:Fallback>
            <p:pic>
              <p:nvPicPr>
                <p:cNvPr id="22" name="Ink 21">
                  <a:extLst>
                    <a:ext uri="{FF2B5EF4-FFF2-40B4-BE49-F238E27FC236}">
                      <a16:creationId xmlns:a16="http://schemas.microsoft.com/office/drawing/2014/main" id="{FD31705B-FC82-EF59-27CC-4B5CA23D85F5}"/>
                    </a:ext>
                  </a:extLst>
                </p:cNvPr>
                <p:cNvPicPr/>
                <p:nvPr/>
              </p:nvPicPr>
              <p:blipFill>
                <a:blip r:embed="rId20"/>
                <a:stretch>
                  <a:fillRect/>
                </a:stretch>
              </p:blipFill>
              <p:spPr>
                <a:xfrm>
                  <a:off x="5984195" y="4592218"/>
                  <a:ext cx="15480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 name="Ink 22">
                  <a:extLst>
                    <a:ext uri="{FF2B5EF4-FFF2-40B4-BE49-F238E27FC236}">
                      <a16:creationId xmlns:a16="http://schemas.microsoft.com/office/drawing/2014/main" id="{329986EA-9249-EE11-476C-5A680EC4750B}"/>
                    </a:ext>
                  </a:extLst>
                </p14:cNvPr>
                <p14:cNvContentPartPr/>
                <p14:nvPr/>
              </p14:nvContentPartPr>
              <p14:xfrm>
                <a:off x="6124235" y="4444618"/>
                <a:ext cx="220320" cy="215280"/>
              </p14:xfrm>
            </p:contentPart>
          </mc:Choice>
          <mc:Fallback>
            <p:pic>
              <p:nvPicPr>
                <p:cNvPr id="23" name="Ink 22">
                  <a:extLst>
                    <a:ext uri="{FF2B5EF4-FFF2-40B4-BE49-F238E27FC236}">
                      <a16:creationId xmlns:a16="http://schemas.microsoft.com/office/drawing/2014/main" id="{329986EA-9249-EE11-476C-5A680EC4750B}"/>
                    </a:ext>
                  </a:extLst>
                </p:cNvPr>
                <p:cNvPicPr/>
                <p:nvPr/>
              </p:nvPicPr>
              <p:blipFill>
                <a:blip r:embed="rId22"/>
                <a:stretch>
                  <a:fillRect/>
                </a:stretch>
              </p:blipFill>
              <p:spPr>
                <a:xfrm>
                  <a:off x="6115595" y="4435978"/>
                  <a:ext cx="237960" cy="232920"/>
                </a:xfrm>
                <a:prstGeom prst="rect">
                  <a:avLst/>
                </a:prstGeom>
              </p:spPr>
            </p:pic>
          </mc:Fallback>
        </mc:AlternateContent>
      </p:grpSp>
      <p:grpSp>
        <p:nvGrpSpPr>
          <p:cNvPr id="35" name="Group 34">
            <a:extLst>
              <a:ext uri="{FF2B5EF4-FFF2-40B4-BE49-F238E27FC236}">
                <a16:creationId xmlns:a16="http://schemas.microsoft.com/office/drawing/2014/main" id="{06EC3307-C895-2671-10EE-D923AB9A936F}"/>
              </a:ext>
            </a:extLst>
          </p:cNvPr>
          <p:cNvGrpSpPr/>
          <p:nvPr/>
        </p:nvGrpSpPr>
        <p:grpSpPr>
          <a:xfrm>
            <a:off x="6615635" y="3821458"/>
            <a:ext cx="740880" cy="1002240"/>
            <a:chOff x="6615635" y="3821458"/>
            <a:chExt cx="740880" cy="1002240"/>
          </a:xfrm>
        </p:grpSpPr>
        <mc:AlternateContent xmlns:mc="http://schemas.openxmlformats.org/markup-compatibility/2006">
          <mc:Choice xmlns:p14="http://schemas.microsoft.com/office/powerpoint/2010/main" Requires="p14">
            <p:contentPart p14:bwMode="auto" r:id="rId23">
              <p14:nvContentPartPr>
                <p14:cNvPr id="24" name="Ink 23">
                  <a:extLst>
                    <a:ext uri="{FF2B5EF4-FFF2-40B4-BE49-F238E27FC236}">
                      <a16:creationId xmlns:a16="http://schemas.microsoft.com/office/drawing/2014/main" id="{B8641AEE-5F3B-75B7-69C1-75ABE03AA43C}"/>
                    </a:ext>
                  </a:extLst>
                </p14:cNvPr>
                <p14:cNvContentPartPr/>
                <p14:nvPr/>
              </p14:nvContentPartPr>
              <p14:xfrm>
                <a:off x="6748475" y="4619938"/>
                <a:ext cx="42480" cy="203760"/>
              </p14:xfrm>
            </p:contentPart>
          </mc:Choice>
          <mc:Fallback>
            <p:pic>
              <p:nvPicPr>
                <p:cNvPr id="24" name="Ink 23">
                  <a:extLst>
                    <a:ext uri="{FF2B5EF4-FFF2-40B4-BE49-F238E27FC236}">
                      <a16:creationId xmlns:a16="http://schemas.microsoft.com/office/drawing/2014/main" id="{B8641AEE-5F3B-75B7-69C1-75ABE03AA43C}"/>
                    </a:ext>
                  </a:extLst>
                </p:cNvPr>
                <p:cNvPicPr/>
                <p:nvPr/>
              </p:nvPicPr>
              <p:blipFill>
                <a:blip r:embed="rId24"/>
                <a:stretch>
                  <a:fillRect/>
                </a:stretch>
              </p:blipFill>
              <p:spPr>
                <a:xfrm>
                  <a:off x="6739475" y="4610938"/>
                  <a:ext cx="6012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2850A379-01B3-78F7-5725-739CC57009AF}"/>
                    </a:ext>
                  </a:extLst>
                </p14:cNvPr>
                <p14:cNvContentPartPr/>
                <p14:nvPr/>
              </p14:nvContentPartPr>
              <p14:xfrm>
                <a:off x="6615635" y="4149778"/>
                <a:ext cx="148680" cy="199440"/>
              </p14:xfrm>
            </p:contentPart>
          </mc:Choice>
          <mc:Fallback>
            <p:pic>
              <p:nvPicPr>
                <p:cNvPr id="26" name="Ink 25">
                  <a:extLst>
                    <a:ext uri="{FF2B5EF4-FFF2-40B4-BE49-F238E27FC236}">
                      <a16:creationId xmlns:a16="http://schemas.microsoft.com/office/drawing/2014/main" id="{2850A379-01B3-78F7-5725-739CC57009AF}"/>
                    </a:ext>
                  </a:extLst>
                </p:cNvPr>
                <p:cNvPicPr/>
                <p:nvPr/>
              </p:nvPicPr>
              <p:blipFill>
                <a:blip r:embed="rId26"/>
                <a:stretch>
                  <a:fillRect/>
                </a:stretch>
              </p:blipFill>
              <p:spPr>
                <a:xfrm>
                  <a:off x="6606635" y="4140778"/>
                  <a:ext cx="16632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9E0D145F-4AB6-378E-A2C9-374F6B45E871}"/>
                    </a:ext>
                  </a:extLst>
                </p14:cNvPr>
                <p14:cNvContentPartPr/>
                <p14:nvPr/>
              </p14:nvContentPartPr>
              <p14:xfrm>
                <a:off x="6838835" y="3821458"/>
                <a:ext cx="207720" cy="349560"/>
              </p14:xfrm>
            </p:contentPart>
          </mc:Choice>
          <mc:Fallback>
            <p:pic>
              <p:nvPicPr>
                <p:cNvPr id="27" name="Ink 26">
                  <a:extLst>
                    <a:ext uri="{FF2B5EF4-FFF2-40B4-BE49-F238E27FC236}">
                      <a16:creationId xmlns:a16="http://schemas.microsoft.com/office/drawing/2014/main" id="{9E0D145F-4AB6-378E-A2C9-374F6B45E871}"/>
                    </a:ext>
                  </a:extLst>
                </p:cNvPr>
                <p:cNvPicPr/>
                <p:nvPr/>
              </p:nvPicPr>
              <p:blipFill>
                <a:blip r:embed="rId28"/>
                <a:stretch>
                  <a:fillRect/>
                </a:stretch>
              </p:blipFill>
              <p:spPr>
                <a:xfrm>
                  <a:off x="6829835" y="3812818"/>
                  <a:ext cx="225360" cy="3672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9" name="Ink 28">
                  <a:extLst>
                    <a:ext uri="{FF2B5EF4-FFF2-40B4-BE49-F238E27FC236}">
                      <a16:creationId xmlns:a16="http://schemas.microsoft.com/office/drawing/2014/main" id="{6A1329F8-EB4E-A9E7-3AA9-31471C54F37C}"/>
                    </a:ext>
                  </a:extLst>
                </p14:cNvPr>
                <p14:cNvContentPartPr/>
                <p14:nvPr/>
              </p14:nvContentPartPr>
              <p14:xfrm>
                <a:off x="6740555" y="4454338"/>
                <a:ext cx="95400" cy="162360"/>
              </p14:xfrm>
            </p:contentPart>
          </mc:Choice>
          <mc:Fallback>
            <p:pic>
              <p:nvPicPr>
                <p:cNvPr id="29" name="Ink 28">
                  <a:extLst>
                    <a:ext uri="{FF2B5EF4-FFF2-40B4-BE49-F238E27FC236}">
                      <a16:creationId xmlns:a16="http://schemas.microsoft.com/office/drawing/2014/main" id="{6A1329F8-EB4E-A9E7-3AA9-31471C54F37C}"/>
                    </a:ext>
                  </a:extLst>
                </p:cNvPr>
                <p:cNvPicPr/>
                <p:nvPr/>
              </p:nvPicPr>
              <p:blipFill>
                <a:blip r:embed="rId30"/>
                <a:stretch>
                  <a:fillRect/>
                </a:stretch>
              </p:blipFill>
              <p:spPr>
                <a:xfrm>
                  <a:off x="6731555" y="4445698"/>
                  <a:ext cx="11304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0" name="Ink 29">
                  <a:extLst>
                    <a:ext uri="{FF2B5EF4-FFF2-40B4-BE49-F238E27FC236}">
                      <a16:creationId xmlns:a16="http://schemas.microsoft.com/office/drawing/2014/main" id="{08D008E9-33BD-73CB-81BE-79DB701FE0A6}"/>
                    </a:ext>
                  </a:extLst>
                </p14:cNvPr>
                <p14:cNvContentPartPr/>
                <p14:nvPr/>
              </p14:nvContentPartPr>
              <p14:xfrm>
                <a:off x="6720755" y="4268938"/>
                <a:ext cx="367920" cy="235800"/>
              </p14:xfrm>
            </p:contentPart>
          </mc:Choice>
          <mc:Fallback>
            <p:pic>
              <p:nvPicPr>
                <p:cNvPr id="30" name="Ink 29">
                  <a:extLst>
                    <a:ext uri="{FF2B5EF4-FFF2-40B4-BE49-F238E27FC236}">
                      <a16:creationId xmlns:a16="http://schemas.microsoft.com/office/drawing/2014/main" id="{08D008E9-33BD-73CB-81BE-79DB701FE0A6}"/>
                    </a:ext>
                  </a:extLst>
                </p:cNvPr>
                <p:cNvPicPr/>
                <p:nvPr/>
              </p:nvPicPr>
              <p:blipFill>
                <a:blip r:embed="rId32"/>
                <a:stretch>
                  <a:fillRect/>
                </a:stretch>
              </p:blipFill>
              <p:spPr>
                <a:xfrm>
                  <a:off x="6712115" y="4259938"/>
                  <a:ext cx="38556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1" name="Ink 30">
                  <a:extLst>
                    <a:ext uri="{FF2B5EF4-FFF2-40B4-BE49-F238E27FC236}">
                      <a16:creationId xmlns:a16="http://schemas.microsoft.com/office/drawing/2014/main" id="{30E9B8F7-3FEE-3273-96E0-B5B8565A03D9}"/>
                    </a:ext>
                  </a:extLst>
                </p14:cNvPr>
                <p14:cNvContentPartPr/>
                <p14:nvPr/>
              </p14:nvContentPartPr>
              <p14:xfrm>
                <a:off x="7049075" y="4112698"/>
                <a:ext cx="159120" cy="133560"/>
              </p14:xfrm>
            </p:contentPart>
          </mc:Choice>
          <mc:Fallback>
            <p:pic>
              <p:nvPicPr>
                <p:cNvPr id="31" name="Ink 30">
                  <a:extLst>
                    <a:ext uri="{FF2B5EF4-FFF2-40B4-BE49-F238E27FC236}">
                      <a16:creationId xmlns:a16="http://schemas.microsoft.com/office/drawing/2014/main" id="{30E9B8F7-3FEE-3273-96E0-B5B8565A03D9}"/>
                    </a:ext>
                  </a:extLst>
                </p:cNvPr>
                <p:cNvPicPr/>
                <p:nvPr/>
              </p:nvPicPr>
              <p:blipFill>
                <a:blip r:embed="rId34"/>
                <a:stretch>
                  <a:fillRect/>
                </a:stretch>
              </p:blipFill>
              <p:spPr>
                <a:xfrm>
                  <a:off x="7040435" y="4104058"/>
                  <a:ext cx="17676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3" name="Ink 32">
                  <a:extLst>
                    <a:ext uri="{FF2B5EF4-FFF2-40B4-BE49-F238E27FC236}">
                      <a16:creationId xmlns:a16="http://schemas.microsoft.com/office/drawing/2014/main" id="{9E11204D-AA6C-6F5D-1BE0-992573B12583}"/>
                    </a:ext>
                  </a:extLst>
                </p14:cNvPr>
                <p14:cNvContentPartPr/>
                <p14:nvPr/>
              </p14:nvContentPartPr>
              <p14:xfrm>
                <a:off x="7239155" y="3942778"/>
                <a:ext cx="117360" cy="192960"/>
              </p14:xfrm>
            </p:contentPart>
          </mc:Choice>
          <mc:Fallback>
            <p:pic>
              <p:nvPicPr>
                <p:cNvPr id="33" name="Ink 32">
                  <a:extLst>
                    <a:ext uri="{FF2B5EF4-FFF2-40B4-BE49-F238E27FC236}">
                      <a16:creationId xmlns:a16="http://schemas.microsoft.com/office/drawing/2014/main" id="{9E11204D-AA6C-6F5D-1BE0-992573B12583}"/>
                    </a:ext>
                  </a:extLst>
                </p:cNvPr>
                <p:cNvPicPr/>
                <p:nvPr/>
              </p:nvPicPr>
              <p:blipFill>
                <a:blip r:embed="rId36"/>
                <a:stretch>
                  <a:fillRect/>
                </a:stretch>
              </p:blipFill>
              <p:spPr>
                <a:xfrm>
                  <a:off x="7230155" y="3934138"/>
                  <a:ext cx="135000" cy="210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7">
            <p14:nvContentPartPr>
              <p14:cNvPr id="34" name="Ink 33">
                <a:extLst>
                  <a:ext uri="{FF2B5EF4-FFF2-40B4-BE49-F238E27FC236}">
                    <a16:creationId xmlns:a16="http://schemas.microsoft.com/office/drawing/2014/main" id="{9C63C5E9-CA1E-0F31-302D-8CCC8EA46B33}"/>
                  </a:ext>
                </a:extLst>
              </p14:cNvPr>
              <p14:cNvContentPartPr/>
              <p14:nvPr/>
            </p14:nvContentPartPr>
            <p14:xfrm>
              <a:off x="6526715" y="1072858"/>
              <a:ext cx="219960" cy="148680"/>
            </p14:xfrm>
          </p:contentPart>
        </mc:Choice>
        <mc:Fallback>
          <p:pic>
            <p:nvPicPr>
              <p:cNvPr id="34" name="Ink 33">
                <a:extLst>
                  <a:ext uri="{FF2B5EF4-FFF2-40B4-BE49-F238E27FC236}">
                    <a16:creationId xmlns:a16="http://schemas.microsoft.com/office/drawing/2014/main" id="{9C63C5E9-CA1E-0F31-302D-8CCC8EA46B33}"/>
                  </a:ext>
                </a:extLst>
              </p:cNvPr>
              <p:cNvPicPr/>
              <p:nvPr/>
            </p:nvPicPr>
            <p:blipFill>
              <a:blip r:embed="rId38"/>
              <a:stretch>
                <a:fillRect/>
              </a:stretch>
            </p:blipFill>
            <p:spPr>
              <a:xfrm>
                <a:off x="6518075" y="1064218"/>
                <a:ext cx="237600" cy="166320"/>
              </a:xfrm>
              <a:prstGeom prst="rect">
                <a:avLst/>
              </a:prstGeom>
            </p:spPr>
          </p:pic>
        </mc:Fallback>
      </mc:AlternateContent>
      <p:grpSp>
        <p:nvGrpSpPr>
          <p:cNvPr id="54" name="Group 53">
            <a:extLst>
              <a:ext uri="{FF2B5EF4-FFF2-40B4-BE49-F238E27FC236}">
                <a16:creationId xmlns:a16="http://schemas.microsoft.com/office/drawing/2014/main" id="{9935B657-43AB-C307-4CE2-604E68870CEF}"/>
              </a:ext>
            </a:extLst>
          </p:cNvPr>
          <p:cNvGrpSpPr/>
          <p:nvPr/>
        </p:nvGrpSpPr>
        <p:grpSpPr>
          <a:xfrm>
            <a:off x="8759075" y="2205778"/>
            <a:ext cx="2712960" cy="1986840"/>
            <a:chOff x="8759075" y="2205778"/>
            <a:chExt cx="2712960" cy="1986840"/>
          </a:xfrm>
        </p:grpSpPr>
        <mc:AlternateContent xmlns:mc="http://schemas.openxmlformats.org/markup-compatibility/2006">
          <mc:Choice xmlns:p14="http://schemas.microsoft.com/office/powerpoint/2010/main" Requires="p14">
            <p:contentPart p14:bwMode="auto" r:id="rId39">
              <p14:nvContentPartPr>
                <p14:cNvPr id="36" name="Ink 35">
                  <a:extLst>
                    <a:ext uri="{FF2B5EF4-FFF2-40B4-BE49-F238E27FC236}">
                      <a16:creationId xmlns:a16="http://schemas.microsoft.com/office/drawing/2014/main" id="{B1BF64F4-C329-AAA3-E271-5932CADA9734}"/>
                    </a:ext>
                  </a:extLst>
                </p14:cNvPr>
                <p14:cNvContentPartPr/>
                <p14:nvPr/>
              </p14:nvContentPartPr>
              <p14:xfrm>
                <a:off x="8759075" y="3961138"/>
                <a:ext cx="546480" cy="182520"/>
              </p14:xfrm>
            </p:contentPart>
          </mc:Choice>
          <mc:Fallback>
            <p:pic>
              <p:nvPicPr>
                <p:cNvPr id="36" name="Ink 35">
                  <a:extLst>
                    <a:ext uri="{FF2B5EF4-FFF2-40B4-BE49-F238E27FC236}">
                      <a16:creationId xmlns:a16="http://schemas.microsoft.com/office/drawing/2014/main" id="{B1BF64F4-C329-AAA3-E271-5932CADA9734}"/>
                    </a:ext>
                  </a:extLst>
                </p:cNvPr>
                <p:cNvPicPr/>
                <p:nvPr/>
              </p:nvPicPr>
              <p:blipFill>
                <a:blip r:embed="rId40"/>
                <a:stretch>
                  <a:fillRect/>
                </a:stretch>
              </p:blipFill>
              <p:spPr>
                <a:xfrm>
                  <a:off x="8750075" y="3952498"/>
                  <a:ext cx="56412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7" name="Ink 36">
                  <a:extLst>
                    <a:ext uri="{FF2B5EF4-FFF2-40B4-BE49-F238E27FC236}">
                      <a16:creationId xmlns:a16="http://schemas.microsoft.com/office/drawing/2014/main" id="{E924BD7D-6CB5-5189-E743-F27E86E9A0A0}"/>
                    </a:ext>
                  </a:extLst>
                </p14:cNvPr>
                <p14:cNvContentPartPr/>
                <p14:nvPr/>
              </p14:nvContentPartPr>
              <p14:xfrm>
                <a:off x="9455315" y="3569818"/>
                <a:ext cx="541440" cy="393840"/>
              </p14:xfrm>
            </p:contentPart>
          </mc:Choice>
          <mc:Fallback>
            <p:pic>
              <p:nvPicPr>
                <p:cNvPr id="37" name="Ink 36">
                  <a:extLst>
                    <a:ext uri="{FF2B5EF4-FFF2-40B4-BE49-F238E27FC236}">
                      <a16:creationId xmlns:a16="http://schemas.microsoft.com/office/drawing/2014/main" id="{E924BD7D-6CB5-5189-E743-F27E86E9A0A0}"/>
                    </a:ext>
                  </a:extLst>
                </p:cNvPr>
                <p:cNvPicPr/>
                <p:nvPr/>
              </p:nvPicPr>
              <p:blipFill>
                <a:blip r:embed="rId42"/>
                <a:stretch>
                  <a:fillRect/>
                </a:stretch>
              </p:blipFill>
              <p:spPr>
                <a:xfrm>
                  <a:off x="9446675" y="3561178"/>
                  <a:ext cx="559080" cy="4114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8" name="Ink 37">
                  <a:extLst>
                    <a:ext uri="{FF2B5EF4-FFF2-40B4-BE49-F238E27FC236}">
                      <a16:creationId xmlns:a16="http://schemas.microsoft.com/office/drawing/2014/main" id="{D9796809-76AC-D225-2306-B0F16CE18B93}"/>
                    </a:ext>
                  </a:extLst>
                </p14:cNvPr>
                <p14:cNvContentPartPr/>
                <p14:nvPr/>
              </p14:nvContentPartPr>
              <p14:xfrm>
                <a:off x="10071635" y="3448858"/>
                <a:ext cx="86760" cy="282240"/>
              </p14:xfrm>
            </p:contentPart>
          </mc:Choice>
          <mc:Fallback>
            <p:pic>
              <p:nvPicPr>
                <p:cNvPr id="38" name="Ink 37">
                  <a:extLst>
                    <a:ext uri="{FF2B5EF4-FFF2-40B4-BE49-F238E27FC236}">
                      <a16:creationId xmlns:a16="http://schemas.microsoft.com/office/drawing/2014/main" id="{D9796809-76AC-D225-2306-B0F16CE18B93}"/>
                    </a:ext>
                  </a:extLst>
                </p:cNvPr>
                <p:cNvPicPr/>
                <p:nvPr/>
              </p:nvPicPr>
              <p:blipFill>
                <a:blip r:embed="rId44"/>
                <a:stretch>
                  <a:fillRect/>
                </a:stretch>
              </p:blipFill>
              <p:spPr>
                <a:xfrm>
                  <a:off x="10062995" y="3439858"/>
                  <a:ext cx="104400" cy="2998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9" name="Ink 38">
                  <a:extLst>
                    <a:ext uri="{FF2B5EF4-FFF2-40B4-BE49-F238E27FC236}">
                      <a16:creationId xmlns:a16="http://schemas.microsoft.com/office/drawing/2014/main" id="{17EDD308-C22E-BC26-7FAB-340B6F959BEB}"/>
                    </a:ext>
                  </a:extLst>
                </p14:cNvPr>
                <p14:cNvContentPartPr/>
                <p14:nvPr/>
              </p14:nvContentPartPr>
              <p14:xfrm>
                <a:off x="10213475" y="3174178"/>
                <a:ext cx="157680" cy="307440"/>
              </p14:xfrm>
            </p:contentPart>
          </mc:Choice>
          <mc:Fallback>
            <p:pic>
              <p:nvPicPr>
                <p:cNvPr id="39" name="Ink 38">
                  <a:extLst>
                    <a:ext uri="{FF2B5EF4-FFF2-40B4-BE49-F238E27FC236}">
                      <a16:creationId xmlns:a16="http://schemas.microsoft.com/office/drawing/2014/main" id="{17EDD308-C22E-BC26-7FAB-340B6F959BEB}"/>
                    </a:ext>
                  </a:extLst>
                </p:cNvPr>
                <p:cNvPicPr/>
                <p:nvPr/>
              </p:nvPicPr>
              <p:blipFill>
                <a:blip r:embed="rId46"/>
                <a:stretch>
                  <a:fillRect/>
                </a:stretch>
              </p:blipFill>
              <p:spPr>
                <a:xfrm>
                  <a:off x="10204835" y="3165178"/>
                  <a:ext cx="175320" cy="3250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1" name="Ink 40">
                  <a:extLst>
                    <a:ext uri="{FF2B5EF4-FFF2-40B4-BE49-F238E27FC236}">
                      <a16:creationId xmlns:a16="http://schemas.microsoft.com/office/drawing/2014/main" id="{B91B2689-F968-F949-3B11-CF10412DC5DA}"/>
                    </a:ext>
                  </a:extLst>
                </p14:cNvPr>
                <p14:cNvContentPartPr/>
                <p14:nvPr/>
              </p14:nvContentPartPr>
              <p14:xfrm>
                <a:off x="10402115" y="3124138"/>
                <a:ext cx="263520" cy="248040"/>
              </p14:xfrm>
            </p:contentPart>
          </mc:Choice>
          <mc:Fallback>
            <p:pic>
              <p:nvPicPr>
                <p:cNvPr id="41" name="Ink 40">
                  <a:extLst>
                    <a:ext uri="{FF2B5EF4-FFF2-40B4-BE49-F238E27FC236}">
                      <a16:creationId xmlns:a16="http://schemas.microsoft.com/office/drawing/2014/main" id="{B91B2689-F968-F949-3B11-CF10412DC5DA}"/>
                    </a:ext>
                  </a:extLst>
                </p:cNvPr>
                <p:cNvPicPr/>
                <p:nvPr/>
              </p:nvPicPr>
              <p:blipFill>
                <a:blip r:embed="rId48"/>
                <a:stretch>
                  <a:fillRect/>
                </a:stretch>
              </p:blipFill>
              <p:spPr>
                <a:xfrm>
                  <a:off x="10393115" y="3115138"/>
                  <a:ext cx="28116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3" name="Ink 42">
                  <a:extLst>
                    <a:ext uri="{FF2B5EF4-FFF2-40B4-BE49-F238E27FC236}">
                      <a16:creationId xmlns:a16="http://schemas.microsoft.com/office/drawing/2014/main" id="{84224596-61F6-F9A0-10B0-C94751AC2551}"/>
                    </a:ext>
                  </a:extLst>
                </p14:cNvPr>
                <p14:cNvContentPartPr/>
                <p14:nvPr/>
              </p14:nvContentPartPr>
              <p14:xfrm>
                <a:off x="9835115" y="3825418"/>
                <a:ext cx="461520" cy="367200"/>
              </p14:xfrm>
            </p:contentPart>
          </mc:Choice>
          <mc:Fallback>
            <p:pic>
              <p:nvPicPr>
                <p:cNvPr id="43" name="Ink 42">
                  <a:extLst>
                    <a:ext uri="{FF2B5EF4-FFF2-40B4-BE49-F238E27FC236}">
                      <a16:creationId xmlns:a16="http://schemas.microsoft.com/office/drawing/2014/main" id="{84224596-61F6-F9A0-10B0-C94751AC2551}"/>
                    </a:ext>
                  </a:extLst>
                </p:cNvPr>
                <p:cNvPicPr/>
                <p:nvPr/>
              </p:nvPicPr>
              <p:blipFill>
                <a:blip r:embed="rId50"/>
                <a:stretch>
                  <a:fillRect/>
                </a:stretch>
              </p:blipFill>
              <p:spPr>
                <a:xfrm>
                  <a:off x="9826115" y="3816418"/>
                  <a:ext cx="479160" cy="3848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5" name="Ink 44">
                  <a:extLst>
                    <a:ext uri="{FF2B5EF4-FFF2-40B4-BE49-F238E27FC236}">
                      <a16:creationId xmlns:a16="http://schemas.microsoft.com/office/drawing/2014/main" id="{9C46D83A-2F32-F17A-A18E-2A08B4BBD145}"/>
                    </a:ext>
                  </a:extLst>
                </p14:cNvPr>
                <p14:cNvContentPartPr/>
                <p14:nvPr/>
              </p14:nvContentPartPr>
              <p14:xfrm>
                <a:off x="10343795" y="3725698"/>
                <a:ext cx="181080" cy="126720"/>
              </p14:xfrm>
            </p:contentPart>
          </mc:Choice>
          <mc:Fallback>
            <p:pic>
              <p:nvPicPr>
                <p:cNvPr id="45" name="Ink 44">
                  <a:extLst>
                    <a:ext uri="{FF2B5EF4-FFF2-40B4-BE49-F238E27FC236}">
                      <a16:creationId xmlns:a16="http://schemas.microsoft.com/office/drawing/2014/main" id="{9C46D83A-2F32-F17A-A18E-2A08B4BBD145}"/>
                    </a:ext>
                  </a:extLst>
                </p:cNvPr>
                <p:cNvPicPr/>
                <p:nvPr/>
              </p:nvPicPr>
              <p:blipFill>
                <a:blip r:embed="rId52"/>
                <a:stretch>
                  <a:fillRect/>
                </a:stretch>
              </p:blipFill>
              <p:spPr>
                <a:xfrm>
                  <a:off x="10334795" y="3717058"/>
                  <a:ext cx="1987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6" name="Ink 45">
                  <a:extLst>
                    <a:ext uri="{FF2B5EF4-FFF2-40B4-BE49-F238E27FC236}">
                      <a16:creationId xmlns:a16="http://schemas.microsoft.com/office/drawing/2014/main" id="{0B505AEB-FB9E-1E22-45F4-73545D29F678}"/>
                    </a:ext>
                  </a:extLst>
                </p14:cNvPr>
                <p14:cNvContentPartPr/>
                <p14:nvPr/>
              </p14:nvContentPartPr>
              <p14:xfrm>
                <a:off x="9656555" y="2876458"/>
                <a:ext cx="255600" cy="126360"/>
              </p14:xfrm>
            </p:contentPart>
          </mc:Choice>
          <mc:Fallback>
            <p:pic>
              <p:nvPicPr>
                <p:cNvPr id="46" name="Ink 45">
                  <a:extLst>
                    <a:ext uri="{FF2B5EF4-FFF2-40B4-BE49-F238E27FC236}">
                      <a16:creationId xmlns:a16="http://schemas.microsoft.com/office/drawing/2014/main" id="{0B505AEB-FB9E-1E22-45F4-73545D29F678}"/>
                    </a:ext>
                  </a:extLst>
                </p:cNvPr>
                <p:cNvPicPr/>
                <p:nvPr/>
              </p:nvPicPr>
              <p:blipFill>
                <a:blip r:embed="rId54"/>
                <a:stretch>
                  <a:fillRect/>
                </a:stretch>
              </p:blipFill>
              <p:spPr>
                <a:xfrm>
                  <a:off x="9647915" y="2867458"/>
                  <a:ext cx="27324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7" name="Ink 46">
                  <a:extLst>
                    <a:ext uri="{FF2B5EF4-FFF2-40B4-BE49-F238E27FC236}">
                      <a16:creationId xmlns:a16="http://schemas.microsoft.com/office/drawing/2014/main" id="{0C8C6A1C-03AF-84DE-73CA-C90BC38118FA}"/>
                    </a:ext>
                  </a:extLst>
                </p14:cNvPr>
                <p14:cNvContentPartPr/>
                <p14:nvPr/>
              </p14:nvContentPartPr>
              <p14:xfrm>
                <a:off x="9595715" y="2911018"/>
                <a:ext cx="142560" cy="160200"/>
              </p14:xfrm>
            </p:contentPart>
          </mc:Choice>
          <mc:Fallback>
            <p:pic>
              <p:nvPicPr>
                <p:cNvPr id="47" name="Ink 46">
                  <a:extLst>
                    <a:ext uri="{FF2B5EF4-FFF2-40B4-BE49-F238E27FC236}">
                      <a16:creationId xmlns:a16="http://schemas.microsoft.com/office/drawing/2014/main" id="{0C8C6A1C-03AF-84DE-73CA-C90BC38118FA}"/>
                    </a:ext>
                  </a:extLst>
                </p:cNvPr>
                <p:cNvPicPr/>
                <p:nvPr/>
              </p:nvPicPr>
              <p:blipFill>
                <a:blip r:embed="rId56"/>
                <a:stretch>
                  <a:fillRect/>
                </a:stretch>
              </p:blipFill>
              <p:spPr>
                <a:xfrm>
                  <a:off x="9587075" y="2902378"/>
                  <a:ext cx="16020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50" name="Ink 49">
                  <a:extLst>
                    <a:ext uri="{FF2B5EF4-FFF2-40B4-BE49-F238E27FC236}">
                      <a16:creationId xmlns:a16="http://schemas.microsoft.com/office/drawing/2014/main" id="{F6821651-B3FA-14A7-537F-C8081543B323}"/>
                    </a:ext>
                  </a:extLst>
                </p14:cNvPr>
                <p14:cNvContentPartPr/>
                <p14:nvPr/>
              </p14:nvContentPartPr>
              <p14:xfrm>
                <a:off x="10078835" y="2650378"/>
                <a:ext cx="257760" cy="273960"/>
              </p14:xfrm>
            </p:contentPart>
          </mc:Choice>
          <mc:Fallback>
            <p:pic>
              <p:nvPicPr>
                <p:cNvPr id="50" name="Ink 49">
                  <a:extLst>
                    <a:ext uri="{FF2B5EF4-FFF2-40B4-BE49-F238E27FC236}">
                      <a16:creationId xmlns:a16="http://schemas.microsoft.com/office/drawing/2014/main" id="{F6821651-B3FA-14A7-537F-C8081543B323}"/>
                    </a:ext>
                  </a:extLst>
                </p:cNvPr>
                <p:cNvPicPr/>
                <p:nvPr/>
              </p:nvPicPr>
              <p:blipFill>
                <a:blip r:embed="rId58"/>
                <a:stretch>
                  <a:fillRect/>
                </a:stretch>
              </p:blipFill>
              <p:spPr>
                <a:xfrm>
                  <a:off x="10070195" y="2641378"/>
                  <a:ext cx="27540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1" name="Ink 50">
                  <a:extLst>
                    <a:ext uri="{FF2B5EF4-FFF2-40B4-BE49-F238E27FC236}">
                      <a16:creationId xmlns:a16="http://schemas.microsoft.com/office/drawing/2014/main" id="{ED828B60-EE50-B091-DDE4-2103C3B7CA28}"/>
                    </a:ext>
                  </a:extLst>
                </p14:cNvPr>
                <p14:cNvContentPartPr/>
                <p14:nvPr/>
              </p14:nvContentPartPr>
              <p14:xfrm>
                <a:off x="10227515" y="2629138"/>
                <a:ext cx="223560" cy="172440"/>
              </p14:xfrm>
            </p:contentPart>
          </mc:Choice>
          <mc:Fallback>
            <p:pic>
              <p:nvPicPr>
                <p:cNvPr id="51" name="Ink 50">
                  <a:extLst>
                    <a:ext uri="{FF2B5EF4-FFF2-40B4-BE49-F238E27FC236}">
                      <a16:creationId xmlns:a16="http://schemas.microsoft.com/office/drawing/2014/main" id="{ED828B60-EE50-B091-DDE4-2103C3B7CA28}"/>
                    </a:ext>
                  </a:extLst>
                </p:cNvPr>
                <p:cNvPicPr/>
                <p:nvPr/>
              </p:nvPicPr>
              <p:blipFill>
                <a:blip r:embed="rId60"/>
                <a:stretch>
                  <a:fillRect/>
                </a:stretch>
              </p:blipFill>
              <p:spPr>
                <a:xfrm>
                  <a:off x="10218875" y="2620138"/>
                  <a:ext cx="24120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2" name="Ink 51">
                  <a:extLst>
                    <a:ext uri="{FF2B5EF4-FFF2-40B4-BE49-F238E27FC236}">
                      <a16:creationId xmlns:a16="http://schemas.microsoft.com/office/drawing/2014/main" id="{23A71441-4E37-BC9D-CB4E-A7996AD5AC17}"/>
                    </a:ext>
                  </a:extLst>
                </p14:cNvPr>
                <p14:cNvContentPartPr/>
                <p14:nvPr/>
              </p14:nvContentPartPr>
              <p14:xfrm>
                <a:off x="10444955" y="2548138"/>
                <a:ext cx="204120" cy="190800"/>
              </p14:xfrm>
            </p:contentPart>
          </mc:Choice>
          <mc:Fallback>
            <p:pic>
              <p:nvPicPr>
                <p:cNvPr id="52" name="Ink 51">
                  <a:extLst>
                    <a:ext uri="{FF2B5EF4-FFF2-40B4-BE49-F238E27FC236}">
                      <a16:creationId xmlns:a16="http://schemas.microsoft.com/office/drawing/2014/main" id="{23A71441-4E37-BC9D-CB4E-A7996AD5AC17}"/>
                    </a:ext>
                  </a:extLst>
                </p:cNvPr>
                <p:cNvPicPr/>
                <p:nvPr/>
              </p:nvPicPr>
              <p:blipFill>
                <a:blip r:embed="rId62"/>
                <a:stretch>
                  <a:fillRect/>
                </a:stretch>
              </p:blipFill>
              <p:spPr>
                <a:xfrm>
                  <a:off x="10436315" y="2539498"/>
                  <a:ext cx="22176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3" name="Ink 52">
                  <a:extLst>
                    <a:ext uri="{FF2B5EF4-FFF2-40B4-BE49-F238E27FC236}">
                      <a16:creationId xmlns:a16="http://schemas.microsoft.com/office/drawing/2014/main" id="{970FC449-C870-9D03-F717-327A62333D60}"/>
                    </a:ext>
                  </a:extLst>
                </p14:cNvPr>
                <p14:cNvContentPartPr/>
                <p14:nvPr/>
              </p14:nvContentPartPr>
              <p14:xfrm>
                <a:off x="10703075" y="2205778"/>
                <a:ext cx="768960" cy="412920"/>
              </p14:xfrm>
            </p:contentPart>
          </mc:Choice>
          <mc:Fallback>
            <p:pic>
              <p:nvPicPr>
                <p:cNvPr id="53" name="Ink 52">
                  <a:extLst>
                    <a:ext uri="{FF2B5EF4-FFF2-40B4-BE49-F238E27FC236}">
                      <a16:creationId xmlns:a16="http://schemas.microsoft.com/office/drawing/2014/main" id="{970FC449-C870-9D03-F717-327A62333D60}"/>
                    </a:ext>
                  </a:extLst>
                </p:cNvPr>
                <p:cNvPicPr/>
                <p:nvPr/>
              </p:nvPicPr>
              <p:blipFill>
                <a:blip r:embed="rId64"/>
                <a:stretch>
                  <a:fillRect/>
                </a:stretch>
              </p:blipFill>
              <p:spPr>
                <a:xfrm>
                  <a:off x="10694075" y="2196778"/>
                  <a:ext cx="786600" cy="430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5">
            <p14:nvContentPartPr>
              <p14:cNvPr id="55" name="Ink 54">
                <a:extLst>
                  <a:ext uri="{FF2B5EF4-FFF2-40B4-BE49-F238E27FC236}">
                    <a16:creationId xmlns:a16="http://schemas.microsoft.com/office/drawing/2014/main" id="{DF83D3AF-4F19-EA3C-96B3-B87C7869BC11}"/>
                  </a:ext>
                </a:extLst>
              </p14:cNvPr>
              <p14:cNvContentPartPr/>
              <p14:nvPr/>
            </p14:nvContentPartPr>
            <p14:xfrm>
              <a:off x="5664155" y="1899778"/>
              <a:ext cx="412560" cy="394200"/>
            </p14:xfrm>
          </p:contentPart>
        </mc:Choice>
        <mc:Fallback>
          <p:pic>
            <p:nvPicPr>
              <p:cNvPr id="55" name="Ink 54">
                <a:extLst>
                  <a:ext uri="{FF2B5EF4-FFF2-40B4-BE49-F238E27FC236}">
                    <a16:creationId xmlns:a16="http://schemas.microsoft.com/office/drawing/2014/main" id="{DF83D3AF-4F19-EA3C-96B3-B87C7869BC11}"/>
                  </a:ext>
                </a:extLst>
              </p:cNvPr>
              <p:cNvPicPr/>
              <p:nvPr/>
            </p:nvPicPr>
            <p:blipFill>
              <a:blip r:embed="rId66"/>
              <a:stretch>
                <a:fillRect/>
              </a:stretch>
            </p:blipFill>
            <p:spPr>
              <a:xfrm>
                <a:off x="5655515" y="1891138"/>
                <a:ext cx="430200" cy="411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6" name="Ink 55">
                <a:extLst>
                  <a:ext uri="{FF2B5EF4-FFF2-40B4-BE49-F238E27FC236}">
                    <a16:creationId xmlns:a16="http://schemas.microsoft.com/office/drawing/2014/main" id="{05F23616-E0EA-954A-486F-C1D4A8102B0A}"/>
                  </a:ext>
                </a:extLst>
              </p14:cNvPr>
              <p14:cNvContentPartPr/>
              <p14:nvPr/>
            </p14:nvContentPartPr>
            <p14:xfrm>
              <a:off x="7302515" y="3211258"/>
              <a:ext cx="229680" cy="187560"/>
            </p14:xfrm>
          </p:contentPart>
        </mc:Choice>
        <mc:Fallback>
          <p:pic>
            <p:nvPicPr>
              <p:cNvPr id="56" name="Ink 55">
                <a:extLst>
                  <a:ext uri="{FF2B5EF4-FFF2-40B4-BE49-F238E27FC236}">
                    <a16:creationId xmlns:a16="http://schemas.microsoft.com/office/drawing/2014/main" id="{05F23616-E0EA-954A-486F-C1D4A8102B0A}"/>
                  </a:ext>
                </a:extLst>
              </p:cNvPr>
              <p:cNvPicPr/>
              <p:nvPr/>
            </p:nvPicPr>
            <p:blipFill>
              <a:blip r:embed="rId68"/>
              <a:stretch>
                <a:fillRect/>
              </a:stretch>
            </p:blipFill>
            <p:spPr>
              <a:xfrm>
                <a:off x="7293515" y="3202618"/>
                <a:ext cx="24732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7" name="Ink 56">
                <a:extLst>
                  <a:ext uri="{FF2B5EF4-FFF2-40B4-BE49-F238E27FC236}">
                    <a16:creationId xmlns:a16="http://schemas.microsoft.com/office/drawing/2014/main" id="{8DC81916-46C0-A036-FDD7-283A2A4C97AB}"/>
                  </a:ext>
                </a:extLst>
              </p14:cNvPr>
              <p14:cNvContentPartPr/>
              <p14:nvPr/>
            </p14:nvContentPartPr>
            <p14:xfrm>
              <a:off x="5528795" y="4218178"/>
              <a:ext cx="292680" cy="337680"/>
            </p14:xfrm>
          </p:contentPart>
        </mc:Choice>
        <mc:Fallback>
          <p:pic>
            <p:nvPicPr>
              <p:cNvPr id="57" name="Ink 56">
                <a:extLst>
                  <a:ext uri="{FF2B5EF4-FFF2-40B4-BE49-F238E27FC236}">
                    <a16:creationId xmlns:a16="http://schemas.microsoft.com/office/drawing/2014/main" id="{8DC81916-46C0-A036-FDD7-283A2A4C97AB}"/>
                  </a:ext>
                </a:extLst>
              </p:cNvPr>
              <p:cNvPicPr/>
              <p:nvPr/>
            </p:nvPicPr>
            <p:blipFill>
              <a:blip r:embed="rId70"/>
              <a:stretch>
                <a:fillRect/>
              </a:stretch>
            </p:blipFill>
            <p:spPr>
              <a:xfrm>
                <a:off x="5520155" y="4209538"/>
                <a:ext cx="310320" cy="3553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8" name="Ink 57">
                <a:extLst>
                  <a:ext uri="{FF2B5EF4-FFF2-40B4-BE49-F238E27FC236}">
                    <a16:creationId xmlns:a16="http://schemas.microsoft.com/office/drawing/2014/main" id="{37DCF6F3-5A83-C507-94FE-979A5E20E6C6}"/>
                  </a:ext>
                </a:extLst>
              </p14:cNvPr>
              <p14:cNvContentPartPr/>
              <p14:nvPr/>
            </p14:nvContentPartPr>
            <p14:xfrm>
              <a:off x="1659515" y="5986498"/>
              <a:ext cx="1024200" cy="89640"/>
            </p14:xfrm>
          </p:contentPart>
        </mc:Choice>
        <mc:Fallback>
          <p:pic>
            <p:nvPicPr>
              <p:cNvPr id="58" name="Ink 57">
                <a:extLst>
                  <a:ext uri="{FF2B5EF4-FFF2-40B4-BE49-F238E27FC236}">
                    <a16:creationId xmlns:a16="http://schemas.microsoft.com/office/drawing/2014/main" id="{37DCF6F3-5A83-C507-94FE-979A5E20E6C6}"/>
                  </a:ext>
                </a:extLst>
              </p:cNvPr>
              <p:cNvPicPr/>
              <p:nvPr/>
            </p:nvPicPr>
            <p:blipFill>
              <a:blip r:embed="rId72"/>
              <a:stretch>
                <a:fillRect/>
              </a:stretch>
            </p:blipFill>
            <p:spPr>
              <a:xfrm>
                <a:off x="1650875" y="5977858"/>
                <a:ext cx="1041840" cy="107280"/>
              </a:xfrm>
              <a:prstGeom prst="rect">
                <a:avLst/>
              </a:prstGeom>
            </p:spPr>
          </p:pic>
        </mc:Fallback>
      </mc:AlternateContent>
      <p:grpSp>
        <p:nvGrpSpPr>
          <p:cNvPr id="61" name="Group 60">
            <a:extLst>
              <a:ext uri="{FF2B5EF4-FFF2-40B4-BE49-F238E27FC236}">
                <a16:creationId xmlns:a16="http://schemas.microsoft.com/office/drawing/2014/main" id="{B7167554-B91C-9F34-BB23-D7E79CDA39F3}"/>
              </a:ext>
            </a:extLst>
          </p:cNvPr>
          <p:cNvGrpSpPr/>
          <p:nvPr/>
        </p:nvGrpSpPr>
        <p:grpSpPr>
          <a:xfrm>
            <a:off x="9932315" y="5857618"/>
            <a:ext cx="590040" cy="986400"/>
            <a:chOff x="9932315" y="5857618"/>
            <a:chExt cx="590040" cy="986400"/>
          </a:xfrm>
        </p:grpSpPr>
        <mc:AlternateContent xmlns:mc="http://schemas.openxmlformats.org/markup-compatibility/2006">
          <mc:Choice xmlns:p14="http://schemas.microsoft.com/office/powerpoint/2010/main" Requires="p14">
            <p:contentPart p14:bwMode="auto" r:id="rId73">
              <p14:nvContentPartPr>
                <p14:cNvPr id="59" name="Ink 58">
                  <a:extLst>
                    <a:ext uri="{FF2B5EF4-FFF2-40B4-BE49-F238E27FC236}">
                      <a16:creationId xmlns:a16="http://schemas.microsoft.com/office/drawing/2014/main" id="{ED431555-EB09-69B5-8EC1-4C899EE7DE03}"/>
                    </a:ext>
                  </a:extLst>
                </p14:cNvPr>
                <p14:cNvContentPartPr/>
                <p14:nvPr/>
              </p14:nvContentPartPr>
              <p14:xfrm>
                <a:off x="10183595" y="5857618"/>
                <a:ext cx="338760" cy="504000"/>
              </p14:xfrm>
            </p:contentPart>
          </mc:Choice>
          <mc:Fallback>
            <p:pic>
              <p:nvPicPr>
                <p:cNvPr id="59" name="Ink 58">
                  <a:extLst>
                    <a:ext uri="{FF2B5EF4-FFF2-40B4-BE49-F238E27FC236}">
                      <a16:creationId xmlns:a16="http://schemas.microsoft.com/office/drawing/2014/main" id="{ED431555-EB09-69B5-8EC1-4C899EE7DE03}"/>
                    </a:ext>
                  </a:extLst>
                </p:cNvPr>
                <p:cNvPicPr/>
                <p:nvPr/>
              </p:nvPicPr>
              <p:blipFill>
                <a:blip r:embed="rId74"/>
                <a:stretch>
                  <a:fillRect/>
                </a:stretch>
              </p:blipFill>
              <p:spPr>
                <a:xfrm>
                  <a:off x="10174595" y="5848618"/>
                  <a:ext cx="356400" cy="5216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0" name="Ink 59">
                  <a:extLst>
                    <a:ext uri="{FF2B5EF4-FFF2-40B4-BE49-F238E27FC236}">
                      <a16:creationId xmlns:a16="http://schemas.microsoft.com/office/drawing/2014/main" id="{5CA0CFC5-A29E-E586-A952-A993359560AC}"/>
                    </a:ext>
                  </a:extLst>
                </p14:cNvPr>
                <p14:cNvContentPartPr/>
                <p14:nvPr/>
              </p14:nvContentPartPr>
              <p14:xfrm>
                <a:off x="9932315" y="6398338"/>
                <a:ext cx="253800" cy="445680"/>
              </p14:xfrm>
            </p:contentPart>
          </mc:Choice>
          <mc:Fallback>
            <p:pic>
              <p:nvPicPr>
                <p:cNvPr id="60" name="Ink 59">
                  <a:extLst>
                    <a:ext uri="{FF2B5EF4-FFF2-40B4-BE49-F238E27FC236}">
                      <a16:creationId xmlns:a16="http://schemas.microsoft.com/office/drawing/2014/main" id="{5CA0CFC5-A29E-E586-A952-A993359560AC}"/>
                    </a:ext>
                  </a:extLst>
                </p:cNvPr>
                <p:cNvPicPr/>
                <p:nvPr/>
              </p:nvPicPr>
              <p:blipFill>
                <a:blip r:embed="rId76"/>
                <a:stretch>
                  <a:fillRect/>
                </a:stretch>
              </p:blipFill>
              <p:spPr>
                <a:xfrm>
                  <a:off x="9923315" y="6389698"/>
                  <a:ext cx="271440" cy="463320"/>
                </a:xfrm>
                <a:prstGeom prst="rect">
                  <a:avLst/>
                </a:prstGeom>
              </p:spPr>
            </p:pic>
          </mc:Fallback>
        </mc:AlternateContent>
      </p:grpSp>
      <p:grpSp>
        <p:nvGrpSpPr>
          <p:cNvPr id="290823" name="Group 290822">
            <a:extLst>
              <a:ext uri="{FF2B5EF4-FFF2-40B4-BE49-F238E27FC236}">
                <a16:creationId xmlns:a16="http://schemas.microsoft.com/office/drawing/2014/main" id="{89CCE6E7-3076-0051-032D-00C9C05C40E2}"/>
              </a:ext>
            </a:extLst>
          </p:cNvPr>
          <p:cNvGrpSpPr/>
          <p:nvPr/>
        </p:nvGrpSpPr>
        <p:grpSpPr>
          <a:xfrm>
            <a:off x="10712795" y="5257498"/>
            <a:ext cx="1038240" cy="708120"/>
            <a:chOff x="10712795" y="5257498"/>
            <a:chExt cx="1038240" cy="708120"/>
          </a:xfrm>
        </p:grpSpPr>
        <mc:AlternateContent xmlns:mc="http://schemas.openxmlformats.org/markup-compatibility/2006">
          <mc:Choice xmlns:p14="http://schemas.microsoft.com/office/powerpoint/2010/main" Requires="p14">
            <p:contentPart p14:bwMode="auto" r:id="rId77">
              <p14:nvContentPartPr>
                <p14:cNvPr id="62" name="Ink 61">
                  <a:extLst>
                    <a:ext uri="{FF2B5EF4-FFF2-40B4-BE49-F238E27FC236}">
                      <a16:creationId xmlns:a16="http://schemas.microsoft.com/office/drawing/2014/main" id="{AEA4CEAB-9112-6C63-1E50-85DD40BAADF2}"/>
                    </a:ext>
                  </a:extLst>
                </p14:cNvPr>
                <p14:cNvContentPartPr/>
                <p14:nvPr/>
              </p14:nvContentPartPr>
              <p14:xfrm>
                <a:off x="10730075" y="5846098"/>
                <a:ext cx="63000" cy="119520"/>
              </p14:xfrm>
            </p:contentPart>
          </mc:Choice>
          <mc:Fallback>
            <p:pic>
              <p:nvPicPr>
                <p:cNvPr id="62" name="Ink 61">
                  <a:extLst>
                    <a:ext uri="{FF2B5EF4-FFF2-40B4-BE49-F238E27FC236}">
                      <a16:creationId xmlns:a16="http://schemas.microsoft.com/office/drawing/2014/main" id="{AEA4CEAB-9112-6C63-1E50-85DD40BAADF2}"/>
                    </a:ext>
                  </a:extLst>
                </p:cNvPr>
                <p:cNvPicPr/>
                <p:nvPr/>
              </p:nvPicPr>
              <p:blipFill>
                <a:blip r:embed="rId78"/>
                <a:stretch>
                  <a:fillRect/>
                </a:stretch>
              </p:blipFill>
              <p:spPr>
                <a:xfrm>
                  <a:off x="10721075" y="5837098"/>
                  <a:ext cx="8064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3" name="Ink 62">
                  <a:extLst>
                    <a:ext uri="{FF2B5EF4-FFF2-40B4-BE49-F238E27FC236}">
                      <a16:creationId xmlns:a16="http://schemas.microsoft.com/office/drawing/2014/main" id="{CE734422-401B-5491-A760-4CC3D58D0DD5}"/>
                    </a:ext>
                  </a:extLst>
                </p14:cNvPr>
                <p14:cNvContentPartPr/>
                <p14:nvPr/>
              </p14:nvContentPartPr>
              <p14:xfrm>
                <a:off x="10712795" y="5742778"/>
                <a:ext cx="17280" cy="17280"/>
              </p14:xfrm>
            </p:contentPart>
          </mc:Choice>
          <mc:Fallback>
            <p:pic>
              <p:nvPicPr>
                <p:cNvPr id="63" name="Ink 62">
                  <a:extLst>
                    <a:ext uri="{FF2B5EF4-FFF2-40B4-BE49-F238E27FC236}">
                      <a16:creationId xmlns:a16="http://schemas.microsoft.com/office/drawing/2014/main" id="{CE734422-401B-5491-A760-4CC3D58D0DD5}"/>
                    </a:ext>
                  </a:extLst>
                </p:cNvPr>
                <p:cNvPicPr/>
                <p:nvPr/>
              </p:nvPicPr>
              <p:blipFill>
                <a:blip r:embed="rId80"/>
                <a:stretch>
                  <a:fillRect/>
                </a:stretch>
              </p:blipFill>
              <p:spPr>
                <a:xfrm>
                  <a:off x="10704155" y="5733778"/>
                  <a:ext cx="349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290816" name="Ink 290815">
                  <a:extLst>
                    <a:ext uri="{FF2B5EF4-FFF2-40B4-BE49-F238E27FC236}">
                      <a16:creationId xmlns:a16="http://schemas.microsoft.com/office/drawing/2014/main" id="{76BC61ED-9EBF-B1FA-EC70-D03980B97E7E}"/>
                    </a:ext>
                  </a:extLst>
                </p14:cNvPr>
                <p14:cNvContentPartPr/>
                <p14:nvPr/>
              </p14:nvContentPartPr>
              <p14:xfrm>
                <a:off x="10881635" y="5734498"/>
                <a:ext cx="120240" cy="141120"/>
              </p14:xfrm>
            </p:contentPart>
          </mc:Choice>
          <mc:Fallback>
            <p:pic>
              <p:nvPicPr>
                <p:cNvPr id="290816" name="Ink 290815">
                  <a:extLst>
                    <a:ext uri="{FF2B5EF4-FFF2-40B4-BE49-F238E27FC236}">
                      <a16:creationId xmlns:a16="http://schemas.microsoft.com/office/drawing/2014/main" id="{76BC61ED-9EBF-B1FA-EC70-D03980B97E7E}"/>
                    </a:ext>
                  </a:extLst>
                </p:cNvPr>
                <p:cNvPicPr/>
                <p:nvPr/>
              </p:nvPicPr>
              <p:blipFill>
                <a:blip r:embed="rId82"/>
                <a:stretch>
                  <a:fillRect/>
                </a:stretch>
              </p:blipFill>
              <p:spPr>
                <a:xfrm>
                  <a:off x="10872995" y="5725858"/>
                  <a:ext cx="13788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290817" name="Ink 290816">
                  <a:extLst>
                    <a:ext uri="{FF2B5EF4-FFF2-40B4-BE49-F238E27FC236}">
                      <a16:creationId xmlns:a16="http://schemas.microsoft.com/office/drawing/2014/main" id="{58C9A6E2-AC3F-07DC-356E-1635DE1DA4BB}"/>
                    </a:ext>
                  </a:extLst>
                </p14:cNvPr>
                <p14:cNvContentPartPr/>
                <p14:nvPr/>
              </p14:nvContentPartPr>
              <p14:xfrm>
                <a:off x="11076035" y="5616778"/>
                <a:ext cx="77400" cy="189720"/>
              </p14:xfrm>
            </p:contentPart>
          </mc:Choice>
          <mc:Fallback>
            <p:pic>
              <p:nvPicPr>
                <p:cNvPr id="290817" name="Ink 290816">
                  <a:extLst>
                    <a:ext uri="{FF2B5EF4-FFF2-40B4-BE49-F238E27FC236}">
                      <a16:creationId xmlns:a16="http://schemas.microsoft.com/office/drawing/2014/main" id="{58C9A6E2-AC3F-07DC-356E-1635DE1DA4BB}"/>
                    </a:ext>
                  </a:extLst>
                </p:cNvPr>
                <p:cNvPicPr/>
                <p:nvPr/>
              </p:nvPicPr>
              <p:blipFill>
                <a:blip r:embed="rId84"/>
                <a:stretch>
                  <a:fillRect/>
                </a:stretch>
              </p:blipFill>
              <p:spPr>
                <a:xfrm>
                  <a:off x="11067395" y="5607778"/>
                  <a:ext cx="9504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290818" name="Ink 290817">
                  <a:extLst>
                    <a:ext uri="{FF2B5EF4-FFF2-40B4-BE49-F238E27FC236}">
                      <a16:creationId xmlns:a16="http://schemas.microsoft.com/office/drawing/2014/main" id="{5E7892F8-FB1A-350A-D637-650F7FAA37EA}"/>
                    </a:ext>
                  </a:extLst>
                </p14:cNvPr>
                <p14:cNvContentPartPr/>
                <p14:nvPr/>
              </p14:nvContentPartPr>
              <p14:xfrm>
                <a:off x="11195555" y="5386378"/>
                <a:ext cx="282600" cy="314280"/>
              </p14:xfrm>
            </p:contentPart>
          </mc:Choice>
          <mc:Fallback>
            <p:pic>
              <p:nvPicPr>
                <p:cNvPr id="290818" name="Ink 290817">
                  <a:extLst>
                    <a:ext uri="{FF2B5EF4-FFF2-40B4-BE49-F238E27FC236}">
                      <a16:creationId xmlns:a16="http://schemas.microsoft.com/office/drawing/2014/main" id="{5E7892F8-FB1A-350A-D637-650F7FAA37EA}"/>
                    </a:ext>
                  </a:extLst>
                </p:cNvPr>
                <p:cNvPicPr/>
                <p:nvPr/>
              </p:nvPicPr>
              <p:blipFill>
                <a:blip r:embed="rId86"/>
                <a:stretch>
                  <a:fillRect/>
                </a:stretch>
              </p:blipFill>
              <p:spPr>
                <a:xfrm>
                  <a:off x="11186555" y="5377378"/>
                  <a:ext cx="30024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290820" name="Ink 290819">
                  <a:extLst>
                    <a:ext uri="{FF2B5EF4-FFF2-40B4-BE49-F238E27FC236}">
                      <a16:creationId xmlns:a16="http://schemas.microsoft.com/office/drawing/2014/main" id="{0CCA7AB1-DE1C-55ED-8F86-37B18BD235BF}"/>
                    </a:ext>
                  </a:extLst>
                </p14:cNvPr>
                <p14:cNvContentPartPr/>
                <p14:nvPr/>
              </p14:nvContentPartPr>
              <p14:xfrm>
                <a:off x="11405075" y="5387458"/>
                <a:ext cx="24840" cy="19800"/>
              </p14:xfrm>
            </p:contentPart>
          </mc:Choice>
          <mc:Fallback>
            <p:pic>
              <p:nvPicPr>
                <p:cNvPr id="290820" name="Ink 290819">
                  <a:extLst>
                    <a:ext uri="{FF2B5EF4-FFF2-40B4-BE49-F238E27FC236}">
                      <a16:creationId xmlns:a16="http://schemas.microsoft.com/office/drawing/2014/main" id="{0CCA7AB1-DE1C-55ED-8F86-37B18BD235BF}"/>
                    </a:ext>
                  </a:extLst>
                </p:cNvPr>
                <p:cNvPicPr/>
                <p:nvPr/>
              </p:nvPicPr>
              <p:blipFill>
                <a:blip r:embed="rId88"/>
                <a:stretch>
                  <a:fillRect/>
                </a:stretch>
              </p:blipFill>
              <p:spPr>
                <a:xfrm>
                  <a:off x="11396075" y="5378818"/>
                  <a:ext cx="4248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290821" name="Ink 290820">
                  <a:extLst>
                    <a:ext uri="{FF2B5EF4-FFF2-40B4-BE49-F238E27FC236}">
                      <a16:creationId xmlns:a16="http://schemas.microsoft.com/office/drawing/2014/main" id="{9D2CB257-2028-BF4B-9A19-4DAE8EB8AF4A}"/>
                    </a:ext>
                  </a:extLst>
                </p14:cNvPr>
                <p14:cNvContentPartPr/>
                <p14:nvPr/>
              </p14:nvContentPartPr>
              <p14:xfrm>
                <a:off x="11487875" y="5290978"/>
                <a:ext cx="186840" cy="172800"/>
              </p14:xfrm>
            </p:contentPart>
          </mc:Choice>
          <mc:Fallback>
            <p:pic>
              <p:nvPicPr>
                <p:cNvPr id="290821" name="Ink 290820">
                  <a:extLst>
                    <a:ext uri="{FF2B5EF4-FFF2-40B4-BE49-F238E27FC236}">
                      <a16:creationId xmlns:a16="http://schemas.microsoft.com/office/drawing/2014/main" id="{9D2CB257-2028-BF4B-9A19-4DAE8EB8AF4A}"/>
                    </a:ext>
                  </a:extLst>
                </p:cNvPr>
                <p:cNvPicPr/>
                <p:nvPr/>
              </p:nvPicPr>
              <p:blipFill>
                <a:blip r:embed="rId90"/>
                <a:stretch>
                  <a:fillRect/>
                </a:stretch>
              </p:blipFill>
              <p:spPr>
                <a:xfrm>
                  <a:off x="11479235" y="5282338"/>
                  <a:ext cx="20448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290822" name="Ink 290821">
                  <a:extLst>
                    <a:ext uri="{FF2B5EF4-FFF2-40B4-BE49-F238E27FC236}">
                      <a16:creationId xmlns:a16="http://schemas.microsoft.com/office/drawing/2014/main" id="{482396E2-0151-E68E-C528-BBC8FA34EE3C}"/>
                    </a:ext>
                  </a:extLst>
                </p14:cNvPr>
                <p14:cNvContentPartPr/>
                <p14:nvPr/>
              </p14:nvContentPartPr>
              <p14:xfrm>
                <a:off x="11743835" y="5257498"/>
                <a:ext cx="7200" cy="6480"/>
              </p14:xfrm>
            </p:contentPart>
          </mc:Choice>
          <mc:Fallback>
            <p:pic>
              <p:nvPicPr>
                <p:cNvPr id="290822" name="Ink 290821">
                  <a:extLst>
                    <a:ext uri="{FF2B5EF4-FFF2-40B4-BE49-F238E27FC236}">
                      <a16:creationId xmlns:a16="http://schemas.microsoft.com/office/drawing/2014/main" id="{482396E2-0151-E68E-C528-BBC8FA34EE3C}"/>
                    </a:ext>
                  </a:extLst>
                </p:cNvPr>
                <p:cNvPicPr/>
                <p:nvPr/>
              </p:nvPicPr>
              <p:blipFill>
                <a:blip r:embed="rId92"/>
                <a:stretch>
                  <a:fillRect/>
                </a:stretch>
              </p:blipFill>
              <p:spPr>
                <a:xfrm>
                  <a:off x="11734835" y="5248858"/>
                  <a:ext cx="24840" cy="24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3">
            <p14:nvContentPartPr>
              <p14:cNvPr id="290824" name="Ink 290823">
                <a:extLst>
                  <a:ext uri="{FF2B5EF4-FFF2-40B4-BE49-F238E27FC236}">
                    <a16:creationId xmlns:a16="http://schemas.microsoft.com/office/drawing/2014/main" id="{CD385312-8F5C-A01C-AA52-0847FC1B771D}"/>
                  </a:ext>
                </a:extLst>
              </p14:cNvPr>
              <p14:cNvContentPartPr/>
              <p14:nvPr/>
            </p14:nvContentPartPr>
            <p14:xfrm>
              <a:off x="10539635" y="877378"/>
              <a:ext cx="492120" cy="32400"/>
            </p14:xfrm>
          </p:contentPart>
        </mc:Choice>
        <mc:Fallback>
          <p:pic>
            <p:nvPicPr>
              <p:cNvPr id="290824" name="Ink 290823">
                <a:extLst>
                  <a:ext uri="{FF2B5EF4-FFF2-40B4-BE49-F238E27FC236}">
                    <a16:creationId xmlns:a16="http://schemas.microsoft.com/office/drawing/2014/main" id="{CD385312-8F5C-A01C-AA52-0847FC1B771D}"/>
                  </a:ext>
                </a:extLst>
              </p:cNvPr>
              <p:cNvPicPr/>
              <p:nvPr/>
            </p:nvPicPr>
            <p:blipFill>
              <a:blip r:embed="rId94"/>
              <a:stretch>
                <a:fillRect/>
              </a:stretch>
            </p:blipFill>
            <p:spPr>
              <a:xfrm>
                <a:off x="10530635" y="868378"/>
                <a:ext cx="5097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290825" name="Ink 290824">
                <a:extLst>
                  <a:ext uri="{FF2B5EF4-FFF2-40B4-BE49-F238E27FC236}">
                    <a16:creationId xmlns:a16="http://schemas.microsoft.com/office/drawing/2014/main" id="{97B8D909-AAD7-8C45-C714-EC545C294882}"/>
                  </a:ext>
                </a:extLst>
              </p14:cNvPr>
              <p14:cNvContentPartPr/>
              <p14:nvPr/>
            </p14:nvContentPartPr>
            <p14:xfrm>
              <a:off x="10564475" y="1146298"/>
              <a:ext cx="610560" cy="33840"/>
            </p14:xfrm>
          </p:contentPart>
        </mc:Choice>
        <mc:Fallback>
          <p:pic>
            <p:nvPicPr>
              <p:cNvPr id="290825" name="Ink 290824">
                <a:extLst>
                  <a:ext uri="{FF2B5EF4-FFF2-40B4-BE49-F238E27FC236}">
                    <a16:creationId xmlns:a16="http://schemas.microsoft.com/office/drawing/2014/main" id="{97B8D909-AAD7-8C45-C714-EC545C294882}"/>
                  </a:ext>
                </a:extLst>
              </p:cNvPr>
              <p:cNvPicPr/>
              <p:nvPr/>
            </p:nvPicPr>
            <p:blipFill>
              <a:blip r:embed="rId96"/>
              <a:stretch>
                <a:fillRect/>
              </a:stretch>
            </p:blipFill>
            <p:spPr>
              <a:xfrm>
                <a:off x="10555475" y="1137658"/>
                <a:ext cx="62820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290826" name="Ink 290825">
                <a:extLst>
                  <a:ext uri="{FF2B5EF4-FFF2-40B4-BE49-F238E27FC236}">
                    <a16:creationId xmlns:a16="http://schemas.microsoft.com/office/drawing/2014/main" id="{F70AE716-2505-1C41-B20A-18F69A5BF556}"/>
                  </a:ext>
                </a:extLst>
              </p14:cNvPr>
              <p14:cNvContentPartPr/>
              <p14:nvPr/>
            </p14:nvContentPartPr>
            <p14:xfrm>
              <a:off x="9671675" y="1752898"/>
              <a:ext cx="993240" cy="587520"/>
            </p14:xfrm>
          </p:contentPart>
        </mc:Choice>
        <mc:Fallback>
          <p:pic>
            <p:nvPicPr>
              <p:cNvPr id="290826" name="Ink 290825">
                <a:extLst>
                  <a:ext uri="{FF2B5EF4-FFF2-40B4-BE49-F238E27FC236}">
                    <a16:creationId xmlns:a16="http://schemas.microsoft.com/office/drawing/2014/main" id="{F70AE716-2505-1C41-B20A-18F69A5BF556}"/>
                  </a:ext>
                </a:extLst>
              </p:cNvPr>
              <p:cNvPicPr/>
              <p:nvPr/>
            </p:nvPicPr>
            <p:blipFill>
              <a:blip r:embed="rId98"/>
              <a:stretch>
                <a:fillRect/>
              </a:stretch>
            </p:blipFill>
            <p:spPr>
              <a:xfrm>
                <a:off x="9662675" y="1744258"/>
                <a:ext cx="1010880" cy="60516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290835" name="Ink 290834">
                <a:extLst>
                  <a:ext uri="{FF2B5EF4-FFF2-40B4-BE49-F238E27FC236}">
                    <a16:creationId xmlns:a16="http://schemas.microsoft.com/office/drawing/2014/main" id="{50BD2E5C-ADD5-1126-AED8-71559FCE5E40}"/>
                  </a:ext>
                </a:extLst>
              </p14:cNvPr>
              <p14:cNvContentPartPr/>
              <p14:nvPr/>
            </p14:nvContentPartPr>
            <p14:xfrm>
              <a:off x="10448555" y="4547938"/>
              <a:ext cx="539280" cy="611640"/>
            </p14:xfrm>
          </p:contentPart>
        </mc:Choice>
        <mc:Fallback>
          <p:pic>
            <p:nvPicPr>
              <p:cNvPr id="290835" name="Ink 290834">
                <a:extLst>
                  <a:ext uri="{FF2B5EF4-FFF2-40B4-BE49-F238E27FC236}">
                    <a16:creationId xmlns:a16="http://schemas.microsoft.com/office/drawing/2014/main" id="{50BD2E5C-ADD5-1126-AED8-71559FCE5E40}"/>
                  </a:ext>
                </a:extLst>
              </p:cNvPr>
              <p:cNvPicPr/>
              <p:nvPr/>
            </p:nvPicPr>
            <p:blipFill>
              <a:blip r:embed="rId100"/>
              <a:stretch>
                <a:fillRect/>
              </a:stretch>
            </p:blipFill>
            <p:spPr>
              <a:xfrm>
                <a:off x="10439555" y="4539298"/>
                <a:ext cx="556920" cy="629280"/>
              </a:xfrm>
              <a:prstGeom prst="rect">
                <a:avLst/>
              </a:prstGeom>
            </p:spPr>
          </p:pic>
        </mc:Fallback>
      </mc:AlternateContent>
      <p:grpSp>
        <p:nvGrpSpPr>
          <p:cNvPr id="290837" name="Group 290836">
            <a:extLst>
              <a:ext uri="{FF2B5EF4-FFF2-40B4-BE49-F238E27FC236}">
                <a16:creationId xmlns:a16="http://schemas.microsoft.com/office/drawing/2014/main" id="{63A1EC8C-3630-A802-A7A3-E225ECF3917C}"/>
              </a:ext>
            </a:extLst>
          </p:cNvPr>
          <p:cNvGrpSpPr/>
          <p:nvPr/>
        </p:nvGrpSpPr>
        <p:grpSpPr>
          <a:xfrm>
            <a:off x="10770395" y="3945658"/>
            <a:ext cx="2013120" cy="1137960"/>
            <a:chOff x="10770395" y="3945658"/>
            <a:chExt cx="2013120" cy="1137960"/>
          </a:xfrm>
        </p:grpSpPr>
        <mc:AlternateContent xmlns:mc="http://schemas.openxmlformats.org/markup-compatibility/2006">
          <mc:Choice xmlns:p14="http://schemas.microsoft.com/office/powerpoint/2010/main" Requires="p14">
            <p:contentPart p14:bwMode="auto" r:id="rId101">
              <p14:nvContentPartPr>
                <p14:cNvPr id="290827" name="Ink 290826">
                  <a:extLst>
                    <a:ext uri="{FF2B5EF4-FFF2-40B4-BE49-F238E27FC236}">
                      <a16:creationId xmlns:a16="http://schemas.microsoft.com/office/drawing/2014/main" id="{3BD9FC4D-31D7-C677-B14B-3B0D708EAF8F}"/>
                    </a:ext>
                  </a:extLst>
                </p14:cNvPr>
                <p14:cNvContentPartPr/>
                <p14:nvPr/>
              </p14:nvContentPartPr>
              <p14:xfrm>
                <a:off x="10790915" y="4200538"/>
                <a:ext cx="28440" cy="204120"/>
              </p14:xfrm>
            </p:contentPart>
          </mc:Choice>
          <mc:Fallback>
            <p:pic>
              <p:nvPicPr>
                <p:cNvPr id="290827" name="Ink 290826">
                  <a:extLst>
                    <a:ext uri="{FF2B5EF4-FFF2-40B4-BE49-F238E27FC236}">
                      <a16:creationId xmlns:a16="http://schemas.microsoft.com/office/drawing/2014/main" id="{3BD9FC4D-31D7-C677-B14B-3B0D708EAF8F}"/>
                    </a:ext>
                  </a:extLst>
                </p:cNvPr>
                <p:cNvPicPr/>
                <p:nvPr/>
              </p:nvPicPr>
              <p:blipFill>
                <a:blip r:embed="rId102"/>
                <a:stretch>
                  <a:fillRect/>
                </a:stretch>
              </p:blipFill>
              <p:spPr>
                <a:xfrm>
                  <a:off x="10782275" y="4191898"/>
                  <a:ext cx="4608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290828" name="Ink 290827">
                  <a:extLst>
                    <a:ext uri="{FF2B5EF4-FFF2-40B4-BE49-F238E27FC236}">
                      <a16:creationId xmlns:a16="http://schemas.microsoft.com/office/drawing/2014/main" id="{91BCFE0E-B0D3-654B-C19C-B436BCA26152}"/>
                    </a:ext>
                  </a:extLst>
                </p14:cNvPr>
                <p14:cNvContentPartPr/>
                <p14:nvPr/>
              </p14:nvContentPartPr>
              <p14:xfrm>
                <a:off x="10770395" y="4245178"/>
                <a:ext cx="209160" cy="119160"/>
              </p14:xfrm>
            </p:contentPart>
          </mc:Choice>
          <mc:Fallback>
            <p:pic>
              <p:nvPicPr>
                <p:cNvPr id="290828" name="Ink 290827">
                  <a:extLst>
                    <a:ext uri="{FF2B5EF4-FFF2-40B4-BE49-F238E27FC236}">
                      <a16:creationId xmlns:a16="http://schemas.microsoft.com/office/drawing/2014/main" id="{91BCFE0E-B0D3-654B-C19C-B436BCA26152}"/>
                    </a:ext>
                  </a:extLst>
                </p:cNvPr>
                <p:cNvPicPr/>
                <p:nvPr/>
              </p:nvPicPr>
              <p:blipFill>
                <a:blip r:embed="rId104"/>
                <a:stretch>
                  <a:fillRect/>
                </a:stretch>
              </p:blipFill>
              <p:spPr>
                <a:xfrm>
                  <a:off x="10761395" y="4236538"/>
                  <a:ext cx="22680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290829" name="Ink 290828">
                  <a:extLst>
                    <a:ext uri="{FF2B5EF4-FFF2-40B4-BE49-F238E27FC236}">
                      <a16:creationId xmlns:a16="http://schemas.microsoft.com/office/drawing/2014/main" id="{30AB5802-29F9-C446-E6C3-C1962BFB8CC1}"/>
                    </a:ext>
                  </a:extLst>
                </p14:cNvPr>
                <p14:cNvContentPartPr/>
                <p14:nvPr/>
              </p14:nvContentPartPr>
              <p14:xfrm>
                <a:off x="10936355" y="4140058"/>
                <a:ext cx="49320" cy="224640"/>
              </p14:xfrm>
            </p:contentPart>
          </mc:Choice>
          <mc:Fallback>
            <p:pic>
              <p:nvPicPr>
                <p:cNvPr id="290829" name="Ink 290828">
                  <a:extLst>
                    <a:ext uri="{FF2B5EF4-FFF2-40B4-BE49-F238E27FC236}">
                      <a16:creationId xmlns:a16="http://schemas.microsoft.com/office/drawing/2014/main" id="{30AB5802-29F9-C446-E6C3-C1962BFB8CC1}"/>
                    </a:ext>
                  </a:extLst>
                </p:cNvPr>
                <p:cNvPicPr/>
                <p:nvPr/>
              </p:nvPicPr>
              <p:blipFill>
                <a:blip r:embed="rId106"/>
                <a:stretch>
                  <a:fillRect/>
                </a:stretch>
              </p:blipFill>
              <p:spPr>
                <a:xfrm>
                  <a:off x="10927355" y="4131058"/>
                  <a:ext cx="6696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290830" name="Ink 290829">
                  <a:extLst>
                    <a:ext uri="{FF2B5EF4-FFF2-40B4-BE49-F238E27FC236}">
                      <a16:creationId xmlns:a16="http://schemas.microsoft.com/office/drawing/2014/main" id="{E8A1EDE8-B888-A48E-4A1A-72AA747669FC}"/>
                    </a:ext>
                  </a:extLst>
                </p14:cNvPr>
                <p14:cNvContentPartPr/>
                <p14:nvPr/>
              </p14:nvContentPartPr>
              <p14:xfrm>
                <a:off x="11197355" y="4144378"/>
                <a:ext cx="446040" cy="129960"/>
              </p14:xfrm>
            </p:contentPart>
          </mc:Choice>
          <mc:Fallback>
            <p:pic>
              <p:nvPicPr>
                <p:cNvPr id="290830" name="Ink 290829">
                  <a:extLst>
                    <a:ext uri="{FF2B5EF4-FFF2-40B4-BE49-F238E27FC236}">
                      <a16:creationId xmlns:a16="http://schemas.microsoft.com/office/drawing/2014/main" id="{E8A1EDE8-B888-A48E-4A1A-72AA747669FC}"/>
                    </a:ext>
                  </a:extLst>
                </p:cNvPr>
                <p:cNvPicPr/>
                <p:nvPr/>
              </p:nvPicPr>
              <p:blipFill>
                <a:blip r:embed="rId108"/>
                <a:stretch>
                  <a:fillRect/>
                </a:stretch>
              </p:blipFill>
              <p:spPr>
                <a:xfrm>
                  <a:off x="11188715" y="4135738"/>
                  <a:ext cx="46368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290831" name="Ink 290830">
                  <a:extLst>
                    <a:ext uri="{FF2B5EF4-FFF2-40B4-BE49-F238E27FC236}">
                      <a16:creationId xmlns:a16="http://schemas.microsoft.com/office/drawing/2014/main" id="{0BF74316-AF17-E905-E308-B7343DBCEEF4}"/>
                    </a:ext>
                  </a:extLst>
                </p14:cNvPr>
                <p14:cNvContentPartPr/>
                <p14:nvPr/>
              </p14:nvContentPartPr>
              <p14:xfrm>
                <a:off x="11247395" y="4370458"/>
                <a:ext cx="323640" cy="26280"/>
              </p14:xfrm>
            </p:contentPart>
          </mc:Choice>
          <mc:Fallback>
            <p:pic>
              <p:nvPicPr>
                <p:cNvPr id="290831" name="Ink 290830">
                  <a:extLst>
                    <a:ext uri="{FF2B5EF4-FFF2-40B4-BE49-F238E27FC236}">
                      <a16:creationId xmlns:a16="http://schemas.microsoft.com/office/drawing/2014/main" id="{0BF74316-AF17-E905-E308-B7343DBCEEF4}"/>
                    </a:ext>
                  </a:extLst>
                </p:cNvPr>
                <p:cNvPicPr/>
                <p:nvPr/>
              </p:nvPicPr>
              <p:blipFill>
                <a:blip r:embed="rId110"/>
                <a:stretch>
                  <a:fillRect/>
                </a:stretch>
              </p:blipFill>
              <p:spPr>
                <a:xfrm>
                  <a:off x="11238395" y="4361458"/>
                  <a:ext cx="34128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290832" name="Ink 290831">
                  <a:extLst>
                    <a:ext uri="{FF2B5EF4-FFF2-40B4-BE49-F238E27FC236}">
                      <a16:creationId xmlns:a16="http://schemas.microsoft.com/office/drawing/2014/main" id="{BD3BEABF-1E5E-A153-D003-830B0EF87F7D}"/>
                    </a:ext>
                  </a:extLst>
                </p14:cNvPr>
                <p14:cNvContentPartPr/>
                <p14:nvPr/>
              </p14:nvContentPartPr>
              <p14:xfrm>
                <a:off x="11233355" y="4412938"/>
                <a:ext cx="257400" cy="56520"/>
              </p14:xfrm>
            </p:contentPart>
          </mc:Choice>
          <mc:Fallback>
            <p:pic>
              <p:nvPicPr>
                <p:cNvPr id="290832" name="Ink 290831">
                  <a:extLst>
                    <a:ext uri="{FF2B5EF4-FFF2-40B4-BE49-F238E27FC236}">
                      <a16:creationId xmlns:a16="http://schemas.microsoft.com/office/drawing/2014/main" id="{BD3BEABF-1E5E-A153-D003-830B0EF87F7D}"/>
                    </a:ext>
                  </a:extLst>
                </p:cNvPr>
                <p:cNvPicPr/>
                <p:nvPr/>
              </p:nvPicPr>
              <p:blipFill>
                <a:blip r:embed="rId112"/>
                <a:stretch>
                  <a:fillRect/>
                </a:stretch>
              </p:blipFill>
              <p:spPr>
                <a:xfrm>
                  <a:off x="11224715" y="4404298"/>
                  <a:ext cx="27504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290833" name="Ink 290832">
                  <a:extLst>
                    <a:ext uri="{FF2B5EF4-FFF2-40B4-BE49-F238E27FC236}">
                      <a16:creationId xmlns:a16="http://schemas.microsoft.com/office/drawing/2014/main" id="{4360BB1E-06F7-B968-3206-6EDC318036BC}"/>
                    </a:ext>
                  </a:extLst>
                </p14:cNvPr>
                <p14:cNvContentPartPr/>
                <p14:nvPr/>
              </p14:nvContentPartPr>
              <p14:xfrm>
                <a:off x="11709635" y="4116298"/>
                <a:ext cx="374760" cy="221760"/>
              </p14:xfrm>
            </p:contentPart>
          </mc:Choice>
          <mc:Fallback>
            <p:pic>
              <p:nvPicPr>
                <p:cNvPr id="290833" name="Ink 290832">
                  <a:extLst>
                    <a:ext uri="{FF2B5EF4-FFF2-40B4-BE49-F238E27FC236}">
                      <a16:creationId xmlns:a16="http://schemas.microsoft.com/office/drawing/2014/main" id="{4360BB1E-06F7-B968-3206-6EDC318036BC}"/>
                    </a:ext>
                  </a:extLst>
                </p:cNvPr>
                <p:cNvPicPr/>
                <p:nvPr/>
              </p:nvPicPr>
              <p:blipFill>
                <a:blip r:embed="rId114"/>
                <a:stretch>
                  <a:fillRect/>
                </a:stretch>
              </p:blipFill>
              <p:spPr>
                <a:xfrm>
                  <a:off x="11700635" y="4107658"/>
                  <a:ext cx="39240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290836" name="Ink 290835">
                  <a:extLst>
                    <a:ext uri="{FF2B5EF4-FFF2-40B4-BE49-F238E27FC236}">
                      <a16:creationId xmlns:a16="http://schemas.microsoft.com/office/drawing/2014/main" id="{CE5CF6E8-94D2-1DEB-5AA7-C698B2C8E239}"/>
                    </a:ext>
                  </a:extLst>
                </p14:cNvPr>
                <p14:cNvContentPartPr/>
                <p14:nvPr/>
              </p14:nvContentPartPr>
              <p14:xfrm>
                <a:off x="11751395" y="3945658"/>
                <a:ext cx="1032120" cy="1137960"/>
              </p14:xfrm>
            </p:contentPart>
          </mc:Choice>
          <mc:Fallback>
            <p:pic>
              <p:nvPicPr>
                <p:cNvPr id="290836" name="Ink 290835">
                  <a:extLst>
                    <a:ext uri="{FF2B5EF4-FFF2-40B4-BE49-F238E27FC236}">
                      <a16:creationId xmlns:a16="http://schemas.microsoft.com/office/drawing/2014/main" id="{CE5CF6E8-94D2-1DEB-5AA7-C698B2C8E239}"/>
                    </a:ext>
                  </a:extLst>
                </p:cNvPr>
                <p:cNvPicPr/>
                <p:nvPr/>
              </p:nvPicPr>
              <p:blipFill>
                <a:blip r:embed="rId116"/>
                <a:stretch>
                  <a:fillRect/>
                </a:stretch>
              </p:blipFill>
              <p:spPr>
                <a:xfrm>
                  <a:off x="11742755" y="3936658"/>
                  <a:ext cx="1049760" cy="1155600"/>
                </a:xfrm>
                <a:prstGeom prst="rect">
                  <a:avLst/>
                </a:prstGeom>
              </p:spPr>
            </p:pic>
          </mc:Fallback>
        </mc:AlternateContent>
      </p:grpSp>
      <p:grpSp>
        <p:nvGrpSpPr>
          <p:cNvPr id="290840" name="Group 290839">
            <a:extLst>
              <a:ext uri="{FF2B5EF4-FFF2-40B4-BE49-F238E27FC236}">
                <a16:creationId xmlns:a16="http://schemas.microsoft.com/office/drawing/2014/main" id="{AEE5BB31-8896-9B1D-F784-85502453486B}"/>
              </a:ext>
            </a:extLst>
          </p:cNvPr>
          <p:cNvGrpSpPr/>
          <p:nvPr/>
        </p:nvGrpSpPr>
        <p:grpSpPr>
          <a:xfrm>
            <a:off x="10497515" y="5161738"/>
            <a:ext cx="266760" cy="242640"/>
            <a:chOff x="10497515" y="5161738"/>
            <a:chExt cx="266760" cy="242640"/>
          </a:xfrm>
        </p:grpSpPr>
        <mc:AlternateContent xmlns:mc="http://schemas.openxmlformats.org/markup-compatibility/2006">
          <mc:Choice xmlns:p14="http://schemas.microsoft.com/office/powerpoint/2010/main" Requires="p14">
            <p:contentPart p14:bwMode="auto" r:id="rId117">
              <p14:nvContentPartPr>
                <p14:cNvPr id="290838" name="Ink 290837">
                  <a:extLst>
                    <a:ext uri="{FF2B5EF4-FFF2-40B4-BE49-F238E27FC236}">
                      <a16:creationId xmlns:a16="http://schemas.microsoft.com/office/drawing/2014/main" id="{02D02744-CF0E-4EEC-7873-329AAFC8B398}"/>
                    </a:ext>
                  </a:extLst>
                </p14:cNvPr>
                <p14:cNvContentPartPr/>
                <p14:nvPr/>
              </p14:nvContentPartPr>
              <p14:xfrm>
                <a:off x="10738355" y="5161738"/>
                <a:ext cx="25920" cy="28440"/>
              </p14:xfrm>
            </p:contentPart>
          </mc:Choice>
          <mc:Fallback>
            <p:pic>
              <p:nvPicPr>
                <p:cNvPr id="290838" name="Ink 290837">
                  <a:extLst>
                    <a:ext uri="{FF2B5EF4-FFF2-40B4-BE49-F238E27FC236}">
                      <a16:creationId xmlns:a16="http://schemas.microsoft.com/office/drawing/2014/main" id="{02D02744-CF0E-4EEC-7873-329AAFC8B398}"/>
                    </a:ext>
                  </a:extLst>
                </p:cNvPr>
                <p:cNvPicPr/>
                <p:nvPr/>
              </p:nvPicPr>
              <p:blipFill>
                <a:blip r:embed="rId118"/>
                <a:stretch>
                  <a:fillRect/>
                </a:stretch>
              </p:blipFill>
              <p:spPr>
                <a:xfrm>
                  <a:off x="10729715" y="5152738"/>
                  <a:ext cx="4356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290839" name="Ink 290838">
                  <a:extLst>
                    <a:ext uri="{FF2B5EF4-FFF2-40B4-BE49-F238E27FC236}">
                      <a16:creationId xmlns:a16="http://schemas.microsoft.com/office/drawing/2014/main" id="{C2A15F1B-975B-504D-6BEB-555853F4743C}"/>
                    </a:ext>
                  </a:extLst>
                </p14:cNvPr>
                <p14:cNvContentPartPr/>
                <p14:nvPr/>
              </p14:nvContentPartPr>
              <p14:xfrm>
                <a:off x="10497515" y="5172538"/>
                <a:ext cx="264240" cy="231840"/>
              </p14:xfrm>
            </p:contentPart>
          </mc:Choice>
          <mc:Fallback>
            <p:pic>
              <p:nvPicPr>
                <p:cNvPr id="290839" name="Ink 290838">
                  <a:extLst>
                    <a:ext uri="{FF2B5EF4-FFF2-40B4-BE49-F238E27FC236}">
                      <a16:creationId xmlns:a16="http://schemas.microsoft.com/office/drawing/2014/main" id="{C2A15F1B-975B-504D-6BEB-555853F4743C}"/>
                    </a:ext>
                  </a:extLst>
                </p:cNvPr>
                <p:cNvPicPr/>
                <p:nvPr/>
              </p:nvPicPr>
              <p:blipFill>
                <a:blip r:embed="rId120"/>
                <a:stretch>
                  <a:fillRect/>
                </a:stretch>
              </p:blipFill>
              <p:spPr>
                <a:xfrm>
                  <a:off x="10488875" y="5163538"/>
                  <a:ext cx="281880" cy="249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1">
            <p14:nvContentPartPr>
              <p14:cNvPr id="290841" name="Ink 290840">
                <a:extLst>
                  <a:ext uri="{FF2B5EF4-FFF2-40B4-BE49-F238E27FC236}">
                    <a16:creationId xmlns:a16="http://schemas.microsoft.com/office/drawing/2014/main" id="{5EB22AAC-4108-D9AA-D774-2A2DD7BBBA5A}"/>
                  </a:ext>
                </a:extLst>
              </p14:cNvPr>
              <p14:cNvContentPartPr/>
              <p14:nvPr/>
            </p14:nvContentPartPr>
            <p14:xfrm>
              <a:off x="10504355" y="5292058"/>
              <a:ext cx="131400" cy="117000"/>
            </p14:xfrm>
          </p:contentPart>
        </mc:Choice>
        <mc:Fallback>
          <p:pic>
            <p:nvPicPr>
              <p:cNvPr id="290841" name="Ink 290840">
                <a:extLst>
                  <a:ext uri="{FF2B5EF4-FFF2-40B4-BE49-F238E27FC236}">
                    <a16:creationId xmlns:a16="http://schemas.microsoft.com/office/drawing/2014/main" id="{5EB22AAC-4108-D9AA-D774-2A2DD7BBBA5A}"/>
                  </a:ext>
                </a:extLst>
              </p:cNvPr>
              <p:cNvPicPr/>
              <p:nvPr/>
            </p:nvPicPr>
            <p:blipFill>
              <a:blip r:embed="rId122"/>
              <a:stretch>
                <a:fillRect/>
              </a:stretch>
            </p:blipFill>
            <p:spPr>
              <a:xfrm>
                <a:off x="10432715" y="5148418"/>
                <a:ext cx="275040" cy="4046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290842" name="Ink 290841">
                <a:extLst>
                  <a:ext uri="{FF2B5EF4-FFF2-40B4-BE49-F238E27FC236}">
                    <a16:creationId xmlns:a16="http://schemas.microsoft.com/office/drawing/2014/main" id="{C5AB8164-FDAA-316F-70C1-4B0086B2A2D5}"/>
                  </a:ext>
                </a:extLst>
              </p14:cNvPr>
              <p14:cNvContentPartPr/>
              <p14:nvPr/>
            </p14:nvContentPartPr>
            <p14:xfrm>
              <a:off x="11713235" y="4890298"/>
              <a:ext cx="217800" cy="167400"/>
            </p14:xfrm>
          </p:contentPart>
        </mc:Choice>
        <mc:Fallback>
          <p:pic>
            <p:nvPicPr>
              <p:cNvPr id="290842" name="Ink 290841">
                <a:extLst>
                  <a:ext uri="{FF2B5EF4-FFF2-40B4-BE49-F238E27FC236}">
                    <a16:creationId xmlns:a16="http://schemas.microsoft.com/office/drawing/2014/main" id="{C5AB8164-FDAA-316F-70C1-4B0086B2A2D5}"/>
                  </a:ext>
                </a:extLst>
              </p:cNvPr>
              <p:cNvPicPr/>
              <p:nvPr/>
            </p:nvPicPr>
            <p:blipFill>
              <a:blip r:embed="rId124"/>
              <a:stretch>
                <a:fillRect/>
              </a:stretch>
            </p:blipFill>
            <p:spPr>
              <a:xfrm>
                <a:off x="11641595" y="4746298"/>
                <a:ext cx="361440" cy="4550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290843" name="Ink 290842">
                <a:extLst>
                  <a:ext uri="{FF2B5EF4-FFF2-40B4-BE49-F238E27FC236}">
                    <a16:creationId xmlns:a16="http://schemas.microsoft.com/office/drawing/2014/main" id="{B889321F-8C83-58B6-E763-16D60FB8A35F}"/>
                  </a:ext>
                </a:extLst>
              </p14:cNvPr>
              <p14:cNvContentPartPr/>
              <p14:nvPr/>
            </p14:nvContentPartPr>
            <p14:xfrm>
              <a:off x="10270715" y="5355418"/>
              <a:ext cx="560520" cy="332280"/>
            </p14:xfrm>
          </p:contentPart>
        </mc:Choice>
        <mc:Fallback>
          <p:pic>
            <p:nvPicPr>
              <p:cNvPr id="290843" name="Ink 290842">
                <a:extLst>
                  <a:ext uri="{FF2B5EF4-FFF2-40B4-BE49-F238E27FC236}">
                    <a16:creationId xmlns:a16="http://schemas.microsoft.com/office/drawing/2014/main" id="{B889321F-8C83-58B6-E763-16D60FB8A35F}"/>
                  </a:ext>
                </a:extLst>
              </p:cNvPr>
              <p:cNvPicPr/>
              <p:nvPr/>
            </p:nvPicPr>
            <p:blipFill>
              <a:blip r:embed="rId126"/>
              <a:stretch>
                <a:fillRect/>
              </a:stretch>
            </p:blipFill>
            <p:spPr>
              <a:xfrm>
                <a:off x="10262075" y="5346418"/>
                <a:ext cx="578160" cy="3499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290844" name="Ink 290843">
                <a:extLst>
                  <a:ext uri="{FF2B5EF4-FFF2-40B4-BE49-F238E27FC236}">
                    <a16:creationId xmlns:a16="http://schemas.microsoft.com/office/drawing/2014/main" id="{645AD947-F46C-9B70-BD3D-88DAE25A65F9}"/>
                  </a:ext>
                </a:extLst>
              </p14:cNvPr>
              <p14:cNvContentPartPr/>
              <p14:nvPr/>
            </p14:nvContentPartPr>
            <p14:xfrm>
              <a:off x="11762555" y="4969498"/>
              <a:ext cx="422280" cy="475920"/>
            </p14:xfrm>
          </p:contentPart>
        </mc:Choice>
        <mc:Fallback>
          <p:pic>
            <p:nvPicPr>
              <p:cNvPr id="290844" name="Ink 290843">
                <a:extLst>
                  <a:ext uri="{FF2B5EF4-FFF2-40B4-BE49-F238E27FC236}">
                    <a16:creationId xmlns:a16="http://schemas.microsoft.com/office/drawing/2014/main" id="{645AD947-F46C-9B70-BD3D-88DAE25A65F9}"/>
                  </a:ext>
                </a:extLst>
              </p:cNvPr>
              <p:cNvPicPr/>
              <p:nvPr/>
            </p:nvPicPr>
            <p:blipFill>
              <a:blip r:embed="rId128"/>
              <a:stretch>
                <a:fillRect/>
              </a:stretch>
            </p:blipFill>
            <p:spPr>
              <a:xfrm>
                <a:off x="11753555" y="4960498"/>
                <a:ext cx="439920" cy="493560"/>
              </a:xfrm>
              <a:prstGeom prst="rect">
                <a:avLst/>
              </a:prstGeom>
            </p:spPr>
          </p:pic>
        </mc:Fallback>
      </mc:AlternateContent>
    </p:spTree>
    <p:extLst>
      <p:ext uri="{BB962C8B-B14F-4D97-AF65-F5344CB8AC3E}">
        <p14:creationId xmlns:p14="http://schemas.microsoft.com/office/powerpoint/2010/main" val="1926240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A6C62-02B2-4D48-BD5D-BE0FC54A0BA4}"/>
              </a:ext>
            </a:extLst>
          </p:cNvPr>
          <p:cNvSpPr txBox="1"/>
          <p:nvPr/>
        </p:nvSpPr>
        <p:spPr>
          <a:xfrm>
            <a:off x="167481" y="198437"/>
            <a:ext cx="2287806" cy="551241"/>
          </a:xfrm>
          <a:prstGeom prst="rect">
            <a:avLst/>
          </a:prstGeom>
          <a:noFill/>
        </p:spPr>
        <p:txBody>
          <a:bodyPr wrap="none" rtlCol="0">
            <a:spAutoFit/>
          </a:bodyPr>
          <a:lstStyle/>
          <a:p>
            <a:r>
              <a:rPr lang="en-US" sz="2982" b="1" dirty="0">
                <a:latin typeface="Arial" panose="020B0604020202020204" pitchFamily="34" charset="0"/>
              </a:rPr>
              <a:t>Key Points:</a:t>
            </a:r>
          </a:p>
        </p:txBody>
      </p:sp>
      <p:sp>
        <p:nvSpPr>
          <p:cNvPr id="5" name="Rectangle 4">
            <a:extLst>
              <a:ext uri="{FF2B5EF4-FFF2-40B4-BE49-F238E27FC236}">
                <a16:creationId xmlns:a16="http://schemas.microsoft.com/office/drawing/2014/main" id="{918A9258-8B2A-46E5-BCEA-D03BD98550F5}"/>
              </a:ext>
            </a:extLst>
          </p:cNvPr>
          <p:cNvSpPr/>
          <p:nvPr/>
        </p:nvSpPr>
        <p:spPr>
          <a:xfrm>
            <a:off x="459856" y="960437"/>
            <a:ext cx="6260825" cy="5401479"/>
          </a:xfrm>
          <a:prstGeom prst="rect">
            <a:avLst/>
          </a:prstGeom>
        </p:spPr>
        <p:txBody>
          <a:bodyPr wrap="square">
            <a:spAutoFit/>
          </a:bodyPr>
          <a:lstStyle/>
          <a:p>
            <a:pPr>
              <a:spcBef>
                <a:spcPts val="600"/>
              </a:spcBef>
            </a:pPr>
            <a:r>
              <a:rPr lang="en-US" sz="2000" b="1" dirty="0">
                <a:latin typeface="Arial" panose="020B0604020202020204" pitchFamily="34" charset="0"/>
              </a:rPr>
              <a:t>Enzymes:</a:t>
            </a:r>
          </a:p>
          <a:p>
            <a:pPr marL="342900" lvl="1" indent="-342900">
              <a:spcBef>
                <a:spcPts val="600"/>
              </a:spcBef>
              <a:buFont typeface="Arial" panose="020B0604020202020204" pitchFamily="34" charset="0"/>
              <a:buChar char="•"/>
            </a:pPr>
            <a:r>
              <a:rPr lang="en-US" sz="2000" dirty="0">
                <a:latin typeface="Arial" panose="020B0604020202020204" pitchFamily="34" charset="0"/>
              </a:rPr>
              <a:t>Enzymes bind substrates (S), forming (ES) complex in active site, converting to P, releasing P.</a:t>
            </a:r>
          </a:p>
          <a:p>
            <a:pPr marL="342900" lvl="1" indent="-342900">
              <a:spcBef>
                <a:spcPts val="600"/>
              </a:spcBef>
              <a:buFont typeface="Arial" panose="020B0604020202020204" pitchFamily="34" charset="0"/>
              <a:buChar char="•"/>
            </a:pPr>
            <a:r>
              <a:rPr lang="en-US" sz="2000" dirty="0">
                <a:latin typeface="Arial" panose="020B0604020202020204" pitchFamily="34" charset="0"/>
              </a:rPr>
              <a:t>Rate enhancement since the transition state complex (EX) forms more readily with enzymes due to:</a:t>
            </a:r>
          </a:p>
          <a:p>
            <a:pPr marL="832287" lvl="2" indent="-342900">
              <a:spcBef>
                <a:spcPts val="600"/>
              </a:spcBef>
              <a:buFont typeface="Arial" panose="020B0604020202020204" pitchFamily="34" charset="0"/>
              <a:buChar char="•"/>
            </a:pPr>
            <a:r>
              <a:rPr lang="en-US" sz="2000" dirty="0">
                <a:latin typeface="Arial" panose="020B0604020202020204" pitchFamily="34" charset="0"/>
              </a:rPr>
              <a:t>Bringing substrates and functional groups on the enzyme together by binding (less entropy change)</a:t>
            </a:r>
          </a:p>
          <a:p>
            <a:pPr marL="832287" lvl="2" indent="-342900">
              <a:spcBef>
                <a:spcPts val="600"/>
              </a:spcBef>
              <a:buFont typeface="Arial" panose="020B0604020202020204" pitchFamily="34" charset="0"/>
              <a:buChar char="•"/>
            </a:pPr>
            <a:r>
              <a:rPr lang="en-US" sz="2000" dirty="0">
                <a:latin typeface="Arial" panose="020B0604020202020204" pitchFamily="34" charset="0"/>
              </a:rPr>
              <a:t>Directly lowering energy of transition state (X) through favorable interactions that are unique to the transition state, such as forming unique hydrogen bonds.</a:t>
            </a:r>
          </a:p>
          <a:p>
            <a:pPr marL="342900" lvl="1" indent="-342900">
              <a:spcBef>
                <a:spcPts val="600"/>
              </a:spcBef>
              <a:buFont typeface="Arial" panose="020B0604020202020204" pitchFamily="34" charset="0"/>
              <a:buChar char="•"/>
            </a:pPr>
            <a:r>
              <a:rPr lang="en-US" sz="2000" dirty="0">
                <a:latin typeface="Arial" panose="020B0604020202020204" pitchFamily="34" charset="0"/>
              </a:rPr>
              <a:t>Genetic diseases that lead to inactive metabolic enzymes can cause disease due to the build-up of toxic intermediates.</a:t>
            </a:r>
          </a:p>
        </p:txBody>
      </p:sp>
      <p:sp>
        <p:nvSpPr>
          <p:cNvPr id="7" name="Date Placeholder 6">
            <a:extLst>
              <a:ext uri="{FF2B5EF4-FFF2-40B4-BE49-F238E27FC236}">
                <a16:creationId xmlns:a16="http://schemas.microsoft.com/office/drawing/2014/main" id="{CE26B1A2-463E-B85B-6D05-41570D26C99E}"/>
              </a:ext>
            </a:extLst>
          </p:cNvPr>
          <p:cNvSpPr>
            <a:spLocks noGrp="1"/>
          </p:cNvSpPr>
          <p:nvPr>
            <p:ph type="dt" sz="half" idx="10"/>
          </p:nvPr>
        </p:nvSpPr>
        <p:spPr/>
        <p:txBody>
          <a:bodyPr/>
          <a:lstStyle/>
          <a:p>
            <a:fld id="{23876C50-7B6D-4931-B1F5-BDFA3E0166EF}" type="datetime1">
              <a:rPr lang="en-US" smtClean="0"/>
              <a:t>1/25/2025</a:t>
            </a:fld>
            <a:endParaRPr lang="en-US"/>
          </a:p>
        </p:txBody>
      </p:sp>
      <p:sp>
        <p:nvSpPr>
          <p:cNvPr id="8" name="Footer Placeholder 7">
            <a:extLst>
              <a:ext uri="{FF2B5EF4-FFF2-40B4-BE49-F238E27FC236}">
                <a16:creationId xmlns:a16="http://schemas.microsoft.com/office/drawing/2014/main" id="{CAF21287-EE6D-AEDA-9D63-A5EFA8DD6633}"/>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131D86A2-8706-52D4-E8AB-D75493C97CB9}"/>
              </a:ext>
            </a:extLst>
          </p:cNvPr>
          <p:cNvSpPr>
            <a:spLocks noGrp="1"/>
          </p:cNvSpPr>
          <p:nvPr>
            <p:ph type="sldNum" sz="quarter" idx="12"/>
          </p:nvPr>
        </p:nvSpPr>
        <p:spPr/>
        <p:txBody>
          <a:bodyPr/>
          <a:lstStyle/>
          <a:p>
            <a:fld id="{DC3BB032-4020-48F4-953B-341806DC4A2B}" type="slidenum">
              <a:rPr lang="en-US" smtClean="0"/>
              <a:t>20</a:t>
            </a:fld>
            <a:endParaRPr lang="en-US"/>
          </a:p>
        </p:txBody>
      </p:sp>
      <p:graphicFrame>
        <p:nvGraphicFramePr>
          <p:cNvPr id="3" name="Object 2">
            <a:extLst>
              <a:ext uri="{FF2B5EF4-FFF2-40B4-BE49-F238E27FC236}">
                <a16:creationId xmlns:a16="http://schemas.microsoft.com/office/drawing/2014/main" id="{A76F074C-ADAC-8ADD-5E9D-BA6DAFC0C34C}"/>
              </a:ext>
            </a:extLst>
          </p:cNvPr>
          <p:cNvGraphicFramePr>
            <a:graphicFrameLocks noChangeAspect="1"/>
          </p:cNvGraphicFramePr>
          <p:nvPr>
            <p:extLst>
              <p:ext uri="{D42A27DB-BD31-4B8C-83A1-F6EECF244321}">
                <p14:modId xmlns:p14="http://schemas.microsoft.com/office/powerpoint/2010/main" val="1456332016"/>
              </p:ext>
            </p:extLst>
          </p:nvPr>
        </p:nvGraphicFramePr>
        <p:xfrm>
          <a:off x="6770965" y="73557"/>
          <a:ext cx="5563990" cy="2924780"/>
        </p:xfrm>
        <a:graphic>
          <a:graphicData uri="http://schemas.openxmlformats.org/presentationml/2006/ole">
            <mc:AlternateContent xmlns:mc="http://schemas.openxmlformats.org/markup-compatibility/2006">
              <mc:Choice xmlns:v="urn:schemas-microsoft-com:vml" Requires="v">
                <p:oleObj name="MDLDrawObject Class" r:id="rId2" imgW="11143251" imgH="5857678" progId="MDLDrawOLE.MDLDrawObject.1">
                  <p:embed/>
                </p:oleObj>
              </mc:Choice>
              <mc:Fallback>
                <p:oleObj name="MDLDrawObject Class" r:id="rId2" imgW="11143251" imgH="5857678" progId="MDLDrawOLE.MDLDrawObject.1">
                  <p:embed/>
                  <p:pic>
                    <p:nvPicPr>
                      <p:cNvPr id="9" name="Object 8">
                        <a:extLst>
                          <a:ext uri="{FF2B5EF4-FFF2-40B4-BE49-F238E27FC236}">
                            <a16:creationId xmlns:a16="http://schemas.microsoft.com/office/drawing/2014/main" id="{1851B729-4C4E-4B01-A326-497710C30FE1}"/>
                          </a:ext>
                        </a:extLst>
                      </p:cNvPr>
                      <p:cNvPicPr/>
                      <p:nvPr/>
                    </p:nvPicPr>
                    <p:blipFill>
                      <a:blip r:embed="rId3"/>
                      <a:stretch>
                        <a:fillRect/>
                      </a:stretch>
                    </p:blipFill>
                    <p:spPr>
                      <a:xfrm>
                        <a:off x="6770965" y="73557"/>
                        <a:ext cx="5563990" cy="292478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E0F824B-98B3-C2C3-E642-F94E19E92BBB}"/>
              </a:ext>
            </a:extLst>
          </p:cNvPr>
          <p:cNvGraphicFramePr>
            <a:graphicFrameLocks noChangeAspect="1"/>
          </p:cNvGraphicFramePr>
          <p:nvPr>
            <p:extLst>
              <p:ext uri="{D42A27DB-BD31-4B8C-83A1-F6EECF244321}">
                <p14:modId xmlns:p14="http://schemas.microsoft.com/office/powerpoint/2010/main" val="578472803"/>
              </p:ext>
            </p:extLst>
          </p:nvPr>
        </p:nvGraphicFramePr>
        <p:xfrm>
          <a:off x="8473281" y="2998337"/>
          <a:ext cx="3969913" cy="2438400"/>
        </p:xfrm>
        <a:graphic>
          <a:graphicData uri="http://schemas.openxmlformats.org/presentationml/2006/ole">
            <mc:AlternateContent xmlns:mc="http://schemas.openxmlformats.org/markup-compatibility/2006">
              <mc:Choice xmlns:v="urn:schemas-microsoft-com:vml" Requires="v">
                <p:oleObj name="MDLDrawObject Class" r:id="rId4" imgW="3686009" imgH="2276147" progId="MDLDrawOLE.MDLDrawObject.1">
                  <p:embed/>
                </p:oleObj>
              </mc:Choice>
              <mc:Fallback>
                <p:oleObj name="MDLDrawObject Class" r:id="rId4" imgW="3686009" imgH="2276147" progId="MDLDrawOLE.MDLDrawObject.1">
                  <p:embed/>
                  <p:pic>
                    <p:nvPicPr>
                      <p:cNvPr id="15" name="Object 14">
                        <a:extLst>
                          <a:ext uri="{FF2B5EF4-FFF2-40B4-BE49-F238E27FC236}">
                            <a16:creationId xmlns:a16="http://schemas.microsoft.com/office/drawing/2014/main" id="{B6249BD7-BA8C-98B0-8C02-4ED8F13E3877}"/>
                          </a:ext>
                        </a:extLst>
                      </p:cNvPr>
                      <p:cNvPicPr>
                        <a:picLocks noChangeAspect="1" noChangeArrowheads="1"/>
                      </p:cNvPicPr>
                      <p:nvPr/>
                    </p:nvPicPr>
                    <p:blipFill>
                      <a:blip r:embed="rId5"/>
                      <a:srcRect/>
                      <a:stretch>
                        <a:fillRect/>
                      </a:stretch>
                    </p:blipFill>
                    <p:spPr bwMode="auto">
                      <a:xfrm>
                        <a:off x="8473281" y="2998337"/>
                        <a:ext cx="3969913" cy="2438400"/>
                      </a:xfrm>
                      <a:prstGeom prst="rect">
                        <a:avLst/>
                      </a:prstGeom>
                      <a:noFill/>
                    </p:spPr>
                  </p:pic>
                </p:oleObj>
              </mc:Fallback>
            </mc:AlternateContent>
          </a:graphicData>
        </a:graphic>
      </p:graphicFrame>
      <p:pic>
        <p:nvPicPr>
          <p:cNvPr id="6" name="Picture 5" descr="A screenshot of a computer screen&#10;&#10;Description automatically generated">
            <a:extLst>
              <a:ext uri="{FF2B5EF4-FFF2-40B4-BE49-F238E27FC236}">
                <a16:creationId xmlns:a16="http://schemas.microsoft.com/office/drawing/2014/main" id="{92DA4D9C-A7E3-B0E2-DE93-206B026524B1}"/>
              </a:ext>
            </a:extLst>
          </p:cNvPr>
          <p:cNvPicPr>
            <a:picLocks noChangeAspect="1"/>
          </p:cNvPicPr>
          <p:nvPr/>
        </p:nvPicPr>
        <p:blipFill>
          <a:blip r:embed="rId6" cstate="print">
            <a:extLst>
              <a:ext uri="{28A0092B-C50C-407E-A947-70E740481C1C}">
                <a14:useLocalDpi xmlns:a14="http://schemas.microsoft.com/office/drawing/2010/main" val="0"/>
              </a:ext>
            </a:extLst>
          </a:blip>
          <a:srcRect r="59258" b="54354"/>
          <a:stretch/>
        </p:blipFill>
        <p:spPr>
          <a:xfrm>
            <a:off x="6568281" y="5238687"/>
            <a:ext cx="3325778" cy="1741549"/>
          </a:xfrm>
          <a:prstGeom prst="rect">
            <a:avLst/>
          </a:prstGeom>
        </p:spPr>
      </p:pic>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2A943DE6-AF21-874E-7375-11F58C39CF0B}"/>
                  </a:ext>
                </a:extLst>
              </p14:cNvPr>
              <p14:cNvContentPartPr/>
              <p14:nvPr/>
            </p14:nvContentPartPr>
            <p14:xfrm>
              <a:off x="3904038" y="1692613"/>
              <a:ext cx="180000" cy="72720"/>
            </p14:xfrm>
          </p:contentPart>
        </mc:Choice>
        <mc:Fallback>
          <p:pic>
            <p:nvPicPr>
              <p:cNvPr id="10" name="Ink 9">
                <a:extLst>
                  <a:ext uri="{FF2B5EF4-FFF2-40B4-BE49-F238E27FC236}">
                    <a16:creationId xmlns:a16="http://schemas.microsoft.com/office/drawing/2014/main" id="{2A943DE6-AF21-874E-7375-11F58C39CF0B}"/>
                  </a:ext>
                </a:extLst>
              </p:cNvPr>
              <p:cNvPicPr/>
              <p:nvPr/>
            </p:nvPicPr>
            <p:blipFill>
              <a:blip r:embed="rId8"/>
              <a:stretch>
                <a:fillRect/>
              </a:stretch>
            </p:blipFill>
            <p:spPr>
              <a:xfrm>
                <a:off x="3895038" y="1683973"/>
                <a:ext cx="19764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1C1CA1ED-E00F-E046-FD05-241F11CAF34F}"/>
                  </a:ext>
                </a:extLst>
              </p14:cNvPr>
              <p14:cNvContentPartPr/>
              <p14:nvPr/>
            </p14:nvContentPartPr>
            <p14:xfrm>
              <a:off x="3601998" y="1970893"/>
              <a:ext cx="1494360" cy="89640"/>
            </p14:xfrm>
          </p:contentPart>
        </mc:Choice>
        <mc:Fallback>
          <p:pic>
            <p:nvPicPr>
              <p:cNvPr id="11" name="Ink 10">
                <a:extLst>
                  <a:ext uri="{FF2B5EF4-FFF2-40B4-BE49-F238E27FC236}">
                    <a16:creationId xmlns:a16="http://schemas.microsoft.com/office/drawing/2014/main" id="{1C1CA1ED-E00F-E046-FD05-241F11CAF34F}"/>
                  </a:ext>
                </a:extLst>
              </p:cNvPr>
              <p:cNvPicPr/>
              <p:nvPr/>
            </p:nvPicPr>
            <p:blipFill>
              <a:blip r:embed="rId10"/>
              <a:stretch>
                <a:fillRect/>
              </a:stretch>
            </p:blipFill>
            <p:spPr>
              <a:xfrm>
                <a:off x="3593358" y="1961893"/>
                <a:ext cx="1512000" cy="107280"/>
              </a:xfrm>
              <a:prstGeom prst="rect">
                <a:avLst/>
              </a:prstGeom>
            </p:spPr>
          </p:pic>
        </mc:Fallback>
      </mc:AlternateContent>
      <p:grpSp>
        <p:nvGrpSpPr>
          <p:cNvPr id="20" name="Group 19">
            <a:extLst>
              <a:ext uri="{FF2B5EF4-FFF2-40B4-BE49-F238E27FC236}">
                <a16:creationId xmlns:a16="http://schemas.microsoft.com/office/drawing/2014/main" id="{817A0C8A-E095-0C87-2C32-538ED841B09F}"/>
              </a:ext>
            </a:extLst>
          </p:cNvPr>
          <p:cNvGrpSpPr/>
          <p:nvPr/>
        </p:nvGrpSpPr>
        <p:grpSpPr>
          <a:xfrm>
            <a:off x="8470278" y="260893"/>
            <a:ext cx="300240" cy="232200"/>
            <a:chOff x="8470278" y="260893"/>
            <a:chExt cx="300240" cy="232200"/>
          </a:xfrm>
        </p:grpSpPr>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7432029C-EA88-35B1-31FB-BBC45F24718A}"/>
                    </a:ext>
                  </a:extLst>
                </p14:cNvPr>
                <p14:cNvContentPartPr/>
                <p14:nvPr/>
              </p14:nvContentPartPr>
              <p14:xfrm>
                <a:off x="8470278" y="296893"/>
                <a:ext cx="168120" cy="196200"/>
              </p14:xfrm>
            </p:contentPart>
          </mc:Choice>
          <mc:Fallback>
            <p:pic>
              <p:nvPicPr>
                <p:cNvPr id="12" name="Ink 11">
                  <a:extLst>
                    <a:ext uri="{FF2B5EF4-FFF2-40B4-BE49-F238E27FC236}">
                      <a16:creationId xmlns:a16="http://schemas.microsoft.com/office/drawing/2014/main" id="{7432029C-EA88-35B1-31FB-BBC45F24718A}"/>
                    </a:ext>
                  </a:extLst>
                </p:cNvPr>
                <p:cNvPicPr/>
                <p:nvPr/>
              </p:nvPicPr>
              <p:blipFill>
                <a:blip r:embed="rId12"/>
                <a:stretch>
                  <a:fillRect/>
                </a:stretch>
              </p:blipFill>
              <p:spPr>
                <a:xfrm>
                  <a:off x="8461638" y="288253"/>
                  <a:ext cx="18576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3E01DE2C-34D7-7C8E-1D3D-FC09E9A1139E}"/>
                    </a:ext>
                  </a:extLst>
                </p14:cNvPr>
                <p14:cNvContentPartPr/>
                <p14:nvPr/>
              </p14:nvContentPartPr>
              <p14:xfrm>
                <a:off x="8547678" y="401653"/>
                <a:ext cx="47160" cy="29160"/>
              </p14:xfrm>
            </p:contentPart>
          </mc:Choice>
          <mc:Fallback>
            <p:pic>
              <p:nvPicPr>
                <p:cNvPr id="13" name="Ink 12">
                  <a:extLst>
                    <a:ext uri="{FF2B5EF4-FFF2-40B4-BE49-F238E27FC236}">
                      <a16:creationId xmlns:a16="http://schemas.microsoft.com/office/drawing/2014/main" id="{3E01DE2C-34D7-7C8E-1D3D-FC09E9A1139E}"/>
                    </a:ext>
                  </a:extLst>
                </p:cNvPr>
                <p:cNvPicPr/>
                <p:nvPr/>
              </p:nvPicPr>
              <p:blipFill>
                <a:blip r:embed="rId14"/>
                <a:stretch>
                  <a:fillRect/>
                </a:stretch>
              </p:blipFill>
              <p:spPr>
                <a:xfrm>
                  <a:off x="8538678" y="393013"/>
                  <a:ext cx="6480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4" name="Ink 13">
                  <a:extLst>
                    <a:ext uri="{FF2B5EF4-FFF2-40B4-BE49-F238E27FC236}">
                      <a16:creationId xmlns:a16="http://schemas.microsoft.com/office/drawing/2014/main" id="{F4E0F63F-1122-B300-7E0F-F25E14435187}"/>
                    </a:ext>
                  </a:extLst>
                </p14:cNvPr>
                <p14:cNvContentPartPr/>
                <p14:nvPr/>
              </p14:nvContentPartPr>
              <p14:xfrm>
                <a:off x="8670798" y="260893"/>
                <a:ext cx="99720" cy="203040"/>
              </p14:xfrm>
            </p:contentPart>
          </mc:Choice>
          <mc:Fallback>
            <p:pic>
              <p:nvPicPr>
                <p:cNvPr id="14" name="Ink 13">
                  <a:extLst>
                    <a:ext uri="{FF2B5EF4-FFF2-40B4-BE49-F238E27FC236}">
                      <a16:creationId xmlns:a16="http://schemas.microsoft.com/office/drawing/2014/main" id="{F4E0F63F-1122-B300-7E0F-F25E14435187}"/>
                    </a:ext>
                  </a:extLst>
                </p:cNvPr>
                <p:cNvPicPr/>
                <p:nvPr/>
              </p:nvPicPr>
              <p:blipFill>
                <a:blip r:embed="rId16"/>
                <a:stretch>
                  <a:fillRect/>
                </a:stretch>
              </p:blipFill>
              <p:spPr>
                <a:xfrm>
                  <a:off x="8662158" y="251893"/>
                  <a:ext cx="117360" cy="220680"/>
                </a:xfrm>
                <a:prstGeom prst="rect">
                  <a:avLst/>
                </a:prstGeom>
              </p:spPr>
            </p:pic>
          </mc:Fallback>
        </mc:AlternateContent>
      </p:grpSp>
      <p:grpSp>
        <p:nvGrpSpPr>
          <p:cNvPr id="19" name="Group 18">
            <a:extLst>
              <a:ext uri="{FF2B5EF4-FFF2-40B4-BE49-F238E27FC236}">
                <a16:creationId xmlns:a16="http://schemas.microsoft.com/office/drawing/2014/main" id="{880323AE-5704-B79A-8DD9-992CF91558F9}"/>
              </a:ext>
            </a:extLst>
          </p:cNvPr>
          <p:cNvGrpSpPr/>
          <p:nvPr/>
        </p:nvGrpSpPr>
        <p:grpSpPr>
          <a:xfrm>
            <a:off x="9046278" y="2534653"/>
            <a:ext cx="310680" cy="281880"/>
            <a:chOff x="9046278" y="2534653"/>
            <a:chExt cx="310680" cy="281880"/>
          </a:xfrm>
        </p:grpSpPr>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BB3645B8-B244-8C6A-49FE-3A36E9852995}"/>
                    </a:ext>
                  </a:extLst>
                </p14:cNvPr>
                <p14:cNvContentPartPr/>
                <p14:nvPr/>
              </p14:nvContentPartPr>
              <p14:xfrm>
                <a:off x="9046278" y="2621413"/>
                <a:ext cx="119880" cy="195120"/>
              </p14:xfrm>
            </p:contentPart>
          </mc:Choice>
          <mc:Fallback>
            <p:pic>
              <p:nvPicPr>
                <p:cNvPr id="15" name="Ink 14">
                  <a:extLst>
                    <a:ext uri="{FF2B5EF4-FFF2-40B4-BE49-F238E27FC236}">
                      <a16:creationId xmlns:a16="http://schemas.microsoft.com/office/drawing/2014/main" id="{BB3645B8-B244-8C6A-49FE-3A36E9852995}"/>
                    </a:ext>
                  </a:extLst>
                </p:cNvPr>
                <p:cNvPicPr/>
                <p:nvPr/>
              </p:nvPicPr>
              <p:blipFill>
                <a:blip r:embed="rId18"/>
                <a:stretch>
                  <a:fillRect/>
                </a:stretch>
              </p:blipFill>
              <p:spPr>
                <a:xfrm>
                  <a:off x="9037278" y="2612413"/>
                  <a:ext cx="13752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1FA08F6F-AE32-02D7-99BF-352DA79FAA5B}"/>
                    </a:ext>
                  </a:extLst>
                </p14:cNvPr>
                <p14:cNvContentPartPr/>
                <p14:nvPr/>
              </p14:nvContentPartPr>
              <p14:xfrm>
                <a:off x="9057078" y="2696293"/>
                <a:ext cx="86400" cy="81360"/>
              </p14:xfrm>
            </p:contentPart>
          </mc:Choice>
          <mc:Fallback>
            <p:pic>
              <p:nvPicPr>
                <p:cNvPr id="16" name="Ink 15">
                  <a:extLst>
                    <a:ext uri="{FF2B5EF4-FFF2-40B4-BE49-F238E27FC236}">
                      <a16:creationId xmlns:a16="http://schemas.microsoft.com/office/drawing/2014/main" id="{1FA08F6F-AE32-02D7-99BF-352DA79FAA5B}"/>
                    </a:ext>
                  </a:extLst>
                </p:cNvPr>
                <p:cNvPicPr/>
                <p:nvPr/>
              </p:nvPicPr>
              <p:blipFill>
                <a:blip r:embed="rId20"/>
                <a:stretch>
                  <a:fillRect/>
                </a:stretch>
              </p:blipFill>
              <p:spPr>
                <a:xfrm>
                  <a:off x="9048438" y="2687293"/>
                  <a:ext cx="10404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6FC196C6-D83E-1BA4-1FFB-F3246DF59FDE}"/>
                    </a:ext>
                  </a:extLst>
                </p14:cNvPr>
                <p14:cNvContentPartPr/>
                <p14:nvPr/>
              </p14:nvContentPartPr>
              <p14:xfrm>
                <a:off x="9201438" y="2534653"/>
                <a:ext cx="76680" cy="190800"/>
              </p14:xfrm>
            </p:contentPart>
          </mc:Choice>
          <mc:Fallback>
            <p:pic>
              <p:nvPicPr>
                <p:cNvPr id="17" name="Ink 16">
                  <a:extLst>
                    <a:ext uri="{FF2B5EF4-FFF2-40B4-BE49-F238E27FC236}">
                      <a16:creationId xmlns:a16="http://schemas.microsoft.com/office/drawing/2014/main" id="{6FC196C6-D83E-1BA4-1FFB-F3246DF59FDE}"/>
                    </a:ext>
                  </a:extLst>
                </p:cNvPr>
                <p:cNvPicPr/>
                <p:nvPr/>
              </p:nvPicPr>
              <p:blipFill>
                <a:blip r:embed="rId22"/>
                <a:stretch>
                  <a:fillRect/>
                </a:stretch>
              </p:blipFill>
              <p:spPr>
                <a:xfrm>
                  <a:off x="9192438" y="2526013"/>
                  <a:ext cx="9432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8" name="Ink 17">
                  <a:extLst>
                    <a:ext uri="{FF2B5EF4-FFF2-40B4-BE49-F238E27FC236}">
                      <a16:creationId xmlns:a16="http://schemas.microsoft.com/office/drawing/2014/main" id="{52FD644E-50F5-EE8F-1D2F-A1AAD4C61AA8}"/>
                    </a:ext>
                  </a:extLst>
                </p14:cNvPr>
                <p14:cNvContentPartPr/>
                <p14:nvPr/>
              </p14:nvContentPartPr>
              <p14:xfrm>
                <a:off x="9342918" y="2615653"/>
                <a:ext cx="14040" cy="20160"/>
              </p14:xfrm>
            </p:contentPart>
          </mc:Choice>
          <mc:Fallback>
            <p:pic>
              <p:nvPicPr>
                <p:cNvPr id="18" name="Ink 17">
                  <a:extLst>
                    <a:ext uri="{FF2B5EF4-FFF2-40B4-BE49-F238E27FC236}">
                      <a16:creationId xmlns:a16="http://schemas.microsoft.com/office/drawing/2014/main" id="{52FD644E-50F5-EE8F-1D2F-A1AAD4C61AA8}"/>
                    </a:ext>
                  </a:extLst>
                </p:cNvPr>
                <p:cNvPicPr/>
                <p:nvPr/>
              </p:nvPicPr>
              <p:blipFill>
                <a:blip r:embed="rId24"/>
                <a:stretch>
                  <a:fillRect/>
                </a:stretch>
              </p:blipFill>
              <p:spPr>
                <a:xfrm>
                  <a:off x="9333918" y="2607013"/>
                  <a:ext cx="31680" cy="37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BFC06664-0618-F532-269E-D7FDF4CFBA8B}"/>
                  </a:ext>
                </a:extLst>
              </p14:cNvPr>
              <p14:cNvContentPartPr/>
              <p14:nvPr/>
            </p14:nvContentPartPr>
            <p14:xfrm>
              <a:off x="6685758" y="3257533"/>
              <a:ext cx="279360" cy="204120"/>
            </p14:xfrm>
          </p:contentPart>
        </mc:Choice>
        <mc:Fallback>
          <p:pic>
            <p:nvPicPr>
              <p:cNvPr id="21" name="Ink 20">
                <a:extLst>
                  <a:ext uri="{FF2B5EF4-FFF2-40B4-BE49-F238E27FC236}">
                    <a16:creationId xmlns:a16="http://schemas.microsoft.com/office/drawing/2014/main" id="{BFC06664-0618-F532-269E-D7FDF4CFBA8B}"/>
                  </a:ext>
                </a:extLst>
              </p:cNvPr>
              <p:cNvPicPr/>
              <p:nvPr/>
            </p:nvPicPr>
            <p:blipFill>
              <a:blip r:embed="rId26"/>
              <a:stretch>
                <a:fillRect/>
              </a:stretch>
            </p:blipFill>
            <p:spPr>
              <a:xfrm>
                <a:off x="6676758" y="3248893"/>
                <a:ext cx="29700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AB64D842-9051-DAFC-ED49-61A1AAE3C421}"/>
                  </a:ext>
                </a:extLst>
              </p14:cNvPr>
              <p14:cNvContentPartPr/>
              <p14:nvPr/>
            </p14:nvContentPartPr>
            <p14:xfrm>
              <a:off x="6843438" y="4207933"/>
              <a:ext cx="266040" cy="242280"/>
            </p14:xfrm>
          </p:contentPart>
        </mc:Choice>
        <mc:Fallback>
          <p:pic>
            <p:nvPicPr>
              <p:cNvPr id="22" name="Ink 21">
                <a:extLst>
                  <a:ext uri="{FF2B5EF4-FFF2-40B4-BE49-F238E27FC236}">
                    <a16:creationId xmlns:a16="http://schemas.microsoft.com/office/drawing/2014/main" id="{AB64D842-9051-DAFC-ED49-61A1AAE3C421}"/>
                  </a:ext>
                </a:extLst>
              </p:cNvPr>
              <p:cNvPicPr/>
              <p:nvPr/>
            </p:nvPicPr>
            <p:blipFill>
              <a:blip r:embed="rId28"/>
              <a:stretch>
                <a:fillRect/>
              </a:stretch>
            </p:blipFill>
            <p:spPr>
              <a:xfrm>
                <a:off x="6834798" y="4199293"/>
                <a:ext cx="28368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E2409D4C-D4AB-FDE8-6F20-916FEE90341E}"/>
                  </a:ext>
                </a:extLst>
              </p14:cNvPr>
              <p14:cNvContentPartPr/>
              <p14:nvPr/>
            </p14:nvContentPartPr>
            <p14:xfrm>
              <a:off x="10594638" y="3694213"/>
              <a:ext cx="588600" cy="581760"/>
            </p14:xfrm>
          </p:contentPart>
        </mc:Choice>
        <mc:Fallback>
          <p:pic>
            <p:nvPicPr>
              <p:cNvPr id="23" name="Ink 22">
                <a:extLst>
                  <a:ext uri="{FF2B5EF4-FFF2-40B4-BE49-F238E27FC236}">
                    <a16:creationId xmlns:a16="http://schemas.microsoft.com/office/drawing/2014/main" id="{E2409D4C-D4AB-FDE8-6F20-916FEE90341E}"/>
                  </a:ext>
                </a:extLst>
              </p:cNvPr>
              <p:cNvPicPr/>
              <p:nvPr/>
            </p:nvPicPr>
            <p:blipFill>
              <a:blip r:embed="rId30"/>
              <a:stretch>
                <a:fillRect/>
              </a:stretch>
            </p:blipFill>
            <p:spPr>
              <a:xfrm>
                <a:off x="10585638" y="3685573"/>
                <a:ext cx="606240" cy="599400"/>
              </a:xfrm>
              <a:prstGeom prst="rect">
                <a:avLst/>
              </a:prstGeom>
            </p:spPr>
          </p:pic>
        </mc:Fallback>
      </mc:AlternateContent>
      <p:grpSp>
        <p:nvGrpSpPr>
          <p:cNvPr id="37" name="Group 36">
            <a:extLst>
              <a:ext uri="{FF2B5EF4-FFF2-40B4-BE49-F238E27FC236}">
                <a16:creationId xmlns:a16="http://schemas.microsoft.com/office/drawing/2014/main" id="{7F7FAA5B-B0DA-E701-1B7E-817C85E0F3D9}"/>
              </a:ext>
            </a:extLst>
          </p:cNvPr>
          <p:cNvGrpSpPr/>
          <p:nvPr/>
        </p:nvGrpSpPr>
        <p:grpSpPr>
          <a:xfrm>
            <a:off x="11186478" y="3171493"/>
            <a:ext cx="1389960" cy="729720"/>
            <a:chOff x="11186478" y="3171493"/>
            <a:chExt cx="1389960" cy="729720"/>
          </a:xfrm>
        </p:grpSpPr>
        <mc:AlternateContent xmlns:mc="http://schemas.openxmlformats.org/markup-compatibility/2006">
          <mc:Choice xmlns:p14="http://schemas.microsoft.com/office/powerpoint/2010/main" Requires="p14">
            <p:contentPart p14:bwMode="auto" r:id="rId31">
              <p14:nvContentPartPr>
                <p14:cNvPr id="24" name="Ink 23">
                  <a:extLst>
                    <a:ext uri="{FF2B5EF4-FFF2-40B4-BE49-F238E27FC236}">
                      <a16:creationId xmlns:a16="http://schemas.microsoft.com/office/drawing/2014/main" id="{EB55B473-0A29-B28A-56A0-07F7F67AEACD}"/>
                    </a:ext>
                  </a:extLst>
                </p14:cNvPr>
                <p14:cNvContentPartPr/>
                <p14:nvPr/>
              </p14:nvContentPartPr>
              <p14:xfrm>
                <a:off x="11186478" y="3599533"/>
                <a:ext cx="276480" cy="199800"/>
              </p14:xfrm>
            </p:contentPart>
          </mc:Choice>
          <mc:Fallback>
            <p:pic>
              <p:nvPicPr>
                <p:cNvPr id="24" name="Ink 23">
                  <a:extLst>
                    <a:ext uri="{FF2B5EF4-FFF2-40B4-BE49-F238E27FC236}">
                      <a16:creationId xmlns:a16="http://schemas.microsoft.com/office/drawing/2014/main" id="{EB55B473-0A29-B28A-56A0-07F7F67AEACD}"/>
                    </a:ext>
                  </a:extLst>
                </p:cNvPr>
                <p:cNvPicPr/>
                <p:nvPr/>
              </p:nvPicPr>
              <p:blipFill>
                <a:blip r:embed="rId32"/>
                <a:stretch>
                  <a:fillRect/>
                </a:stretch>
              </p:blipFill>
              <p:spPr>
                <a:xfrm>
                  <a:off x="11177478" y="3590533"/>
                  <a:ext cx="29412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 name="Ink 24">
                  <a:extLst>
                    <a:ext uri="{FF2B5EF4-FFF2-40B4-BE49-F238E27FC236}">
                      <a16:creationId xmlns:a16="http://schemas.microsoft.com/office/drawing/2014/main" id="{25611FDD-3B84-B4B7-E40D-A0908DFF5357}"/>
                    </a:ext>
                  </a:extLst>
                </p14:cNvPr>
                <p14:cNvContentPartPr/>
                <p14:nvPr/>
              </p14:nvContentPartPr>
              <p14:xfrm>
                <a:off x="11259558" y="3765133"/>
                <a:ext cx="153000" cy="131400"/>
              </p14:xfrm>
            </p:contentPart>
          </mc:Choice>
          <mc:Fallback>
            <p:pic>
              <p:nvPicPr>
                <p:cNvPr id="25" name="Ink 24">
                  <a:extLst>
                    <a:ext uri="{FF2B5EF4-FFF2-40B4-BE49-F238E27FC236}">
                      <a16:creationId xmlns:a16="http://schemas.microsoft.com/office/drawing/2014/main" id="{25611FDD-3B84-B4B7-E40D-A0908DFF5357}"/>
                    </a:ext>
                  </a:extLst>
                </p:cNvPr>
                <p:cNvPicPr/>
                <p:nvPr/>
              </p:nvPicPr>
              <p:blipFill>
                <a:blip r:embed="rId34"/>
                <a:stretch>
                  <a:fillRect/>
                </a:stretch>
              </p:blipFill>
              <p:spPr>
                <a:xfrm>
                  <a:off x="11250558" y="3756493"/>
                  <a:ext cx="17064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6" name="Ink 25">
                  <a:extLst>
                    <a:ext uri="{FF2B5EF4-FFF2-40B4-BE49-F238E27FC236}">
                      <a16:creationId xmlns:a16="http://schemas.microsoft.com/office/drawing/2014/main" id="{ED255C8F-48C8-EEE5-F5A8-853CF44E0246}"/>
                    </a:ext>
                  </a:extLst>
                </p14:cNvPr>
                <p14:cNvContentPartPr/>
                <p14:nvPr/>
              </p14:nvContentPartPr>
              <p14:xfrm>
                <a:off x="11378718" y="3552373"/>
                <a:ext cx="171720" cy="245520"/>
              </p14:xfrm>
            </p:contentPart>
          </mc:Choice>
          <mc:Fallback>
            <p:pic>
              <p:nvPicPr>
                <p:cNvPr id="26" name="Ink 25">
                  <a:extLst>
                    <a:ext uri="{FF2B5EF4-FFF2-40B4-BE49-F238E27FC236}">
                      <a16:creationId xmlns:a16="http://schemas.microsoft.com/office/drawing/2014/main" id="{ED255C8F-48C8-EEE5-F5A8-853CF44E0246}"/>
                    </a:ext>
                  </a:extLst>
                </p:cNvPr>
                <p:cNvPicPr/>
                <p:nvPr/>
              </p:nvPicPr>
              <p:blipFill>
                <a:blip r:embed="rId36"/>
                <a:stretch>
                  <a:fillRect/>
                </a:stretch>
              </p:blipFill>
              <p:spPr>
                <a:xfrm>
                  <a:off x="11369718" y="3543373"/>
                  <a:ext cx="18936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7" name="Ink 26">
                  <a:extLst>
                    <a:ext uri="{FF2B5EF4-FFF2-40B4-BE49-F238E27FC236}">
                      <a16:creationId xmlns:a16="http://schemas.microsoft.com/office/drawing/2014/main" id="{7690E2CE-5E0B-471B-9276-C9F6F5771593}"/>
                    </a:ext>
                  </a:extLst>
                </p14:cNvPr>
                <p14:cNvContentPartPr/>
                <p14:nvPr/>
              </p14:nvContentPartPr>
              <p14:xfrm>
                <a:off x="11706318" y="3247093"/>
                <a:ext cx="97200" cy="390240"/>
              </p14:xfrm>
            </p:contentPart>
          </mc:Choice>
          <mc:Fallback>
            <p:pic>
              <p:nvPicPr>
                <p:cNvPr id="27" name="Ink 26">
                  <a:extLst>
                    <a:ext uri="{FF2B5EF4-FFF2-40B4-BE49-F238E27FC236}">
                      <a16:creationId xmlns:a16="http://schemas.microsoft.com/office/drawing/2014/main" id="{7690E2CE-5E0B-471B-9276-C9F6F5771593}"/>
                    </a:ext>
                  </a:extLst>
                </p:cNvPr>
                <p:cNvPicPr/>
                <p:nvPr/>
              </p:nvPicPr>
              <p:blipFill>
                <a:blip r:embed="rId38"/>
                <a:stretch>
                  <a:fillRect/>
                </a:stretch>
              </p:blipFill>
              <p:spPr>
                <a:xfrm>
                  <a:off x="11697318" y="3238093"/>
                  <a:ext cx="114840" cy="4078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8" name="Ink 27">
                  <a:extLst>
                    <a:ext uri="{FF2B5EF4-FFF2-40B4-BE49-F238E27FC236}">
                      <a16:creationId xmlns:a16="http://schemas.microsoft.com/office/drawing/2014/main" id="{CDC40D9E-569E-4524-23B5-771EDE887987}"/>
                    </a:ext>
                  </a:extLst>
                </p14:cNvPr>
                <p14:cNvContentPartPr/>
                <p14:nvPr/>
              </p14:nvContentPartPr>
              <p14:xfrm>
                <a:off x="11638638" y="3508453"/>
                <a:ext cx="156240" cy="82800"/>
              </p14:xfrm>
            </p:contentPart>
          </mc:Choice>
          <mc:Fallback>
            <p:pic>
              <p:nvPicPr>
                <p:cNvPr id="28" name="Ink 27">
                  <a:extLst>
                    <a:ext uri="{FF2B5EF4-FFF2-40B4-BE49-F238E27FC236}">
                      <a16:creationId xmlns:a16="http://schemas.microsoft.com/office/drawing/2014/main" id="{CDC40D9E-569E-4524-23B5-771EDE887987}"/>
                    </a:ext>
                  </a:extLst>
                </p:cNvPr>
                <p:cNvPicPr/>
                <p:nvPr/>
              </p:nvPicPr>
              <p:blipFill>
                <a:blip r:embed="rId40"/>
                <a:stretch>
                  <a:fillRect/>
                </a:stretch>
              </p:blipFill>
              <p:spPr>
                <a:xfrm>
                  <a:off x="11629998" y="3499453"/>
                  <a:ext cx="17388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29" name="Ink 28">
                  <a:extLst>
                    <a:ext uri="{FF2B5EF4-FFF2-40B4-BE49-F238E27FC236}">
                      <a16:creationId xmlns:a16="http://schemas.microsoft.com/office/drawing/2014/main" id="{22DDFFA2-E919-1661-071B-090A9C2FB92A}"/>
                    </a:ext>
                  </a:extLst>
                </p14:cNvPr>
                <p14:cNvContentPartPr/>
                <p14:nvPr/>
              </p14:nvContentPartPr>
              <p14:xfrm>
                <a:off x="11854278" y="3198853"/>
                <a:ext cx="397080" cy="332640"/>
              </p14:xfrm>
            </p:contentPart>
          </mc:Choice>
          <mc:Fallback>
            <p:pic>
              <p:nvPicPr>
                <p:cNvPr id="29" name="Ink 28">
                  <a:extLst>
                    <a:ext uri="{FF2B5EF4-FFF2-40B4-BE49-F238E27FC236}">
                      <a16:creationId xmlns:a16="http://schemas.microsoft.com/office/drawing/2014/main" id="{22DDFFA2-E919-1661-071B-090A9C2FB92A}"/>
                    </a:ext>
                  </a:extLst>
                </p:cNvPr>
                <p:cNvPicPr/>
                <p:nvPr/>
              </p:nvPicPr>
              <p:blipFill>
                <a:blip r:embed="rId42"/>
                <a:stretch>
                  <a:fillRect/>
                </a:stretch>
              </p:blipFill>
              <p:spPr>
                <a:xfrm>
                  <a:off x="11845278" y="3189853"/>
                  <a:ext cx="414720" cy="3502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0" name="Ink 29">
                  <a:extLst>
                    <a:ext uri="{FF2B5EF4-FFF2-40B4-BE49-F238E27FC236}">
                      <a16:creationId xmlns:a16="http://schemas.microsoft.com/office/drawing/2014/main" id="{5FE88884-3784-1EC7-09D6-9FB62C44614B}"/>
                    </a:ext>
                  </a:extLst>
                </p14:cNvPr>
                <p14:cNvContentPartPr/>
                <p14:nvPr/>
              </p14:nvContentPartPr>
              <p14:xfrm>
                <a:off x="12130758" y="3246373"/>
                <a:ext cx="116280" cy="49680"/>
              </p14:xfrm>
            </p:contentPart>
          </mc:Choice>
          <mc:Fallback>
            <p:pic>
              <p:nvPicPr>
                <p:cNvPr id="30" name="Ink 29">
                  <a:extLst>
                    <a:ext uri="{FF2B5EF4-FFF2-40B4-BE49-F238E27FC236}">
                      <a16:creationId xmlns:a16="http://schemas.microsoft.com/office/drawing/2014/main" id="{5FE88884-3784-1EC7-09D6-9FB62C44614B}"/>
                    </a:ext>
                  </a:extLst>
                </p:cNvPr>
                <p:cNvPicPr/>
                <p:nvPr/>
              </p:nvPicPr>
              <p:blipFill>
                <a:blip r:embed="rId44"/>
                <a:stretch>
                  <a:fillRect/>
                </a:stretch>
              </p:blipFill>
              <p:spPr>
                <a:xfrm>
                  <a:off x="12122118" y="3237373"/>
                  <a:ext cx="13392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2" name="Ink 31">
                  <a:extLst>
                    <a:ext uri="{FF2B5EF4-FFF2-40B4-BE49-F238E27FC236}">
                      <a16:creationId xmlns:a16="http://schemas.microsoft.com/office/drawing/2014/main" id="{4C8181BC-F5EC-9E4C-BBB2-1C1514DF28C6}"/>
                    </a:ext>
                  </a:extLst>
                </p14:cNvPr>
                <p14:cNvContentPartPr/>
                <p14:nvPr/>
              </p14:nvContentPartPr>
              <p14:xfrm>
                <a:off x="12319758" y="3171493"/>
                <a:ext cx="235440" cy="133200"/>
              </p14:xfrm>
            </p:contentPart>
          </mc:Choice>
          <mc:Fallback>
            <p:pic>
              <p:nvPicPr>
                <p:cNvPr id="32" name="Ink 31">
                  <a:extLst>
                    <a:ext uri="{FF2B5EF4-FFF2-40B4-BE49-F238E27FC236}">
                      <a16:creationId xmlns:a16="http://schemas.microsoft.com/office/drawing/2014/main" id="{4C8181BC-F5EC-9E4C-BBB2-1C1514DF28C6}"/>
                    </a:ext>
                  </a:extLst>
                </p:cNvPr>
                <p:cNvPicPr/>
                <p:nvPr/>
              </p:nvPicPr>
              <p:blipFill>
                <a:blip r:embed="rId46"/>
                <a:stretch>
                  <a:fillRect/>
                </a:stretch>
              </p:blipFill>
              <p:spPr>
                <a:xfrm>
                  <a:off x="12311118" y="3162853"/>
                  <a:ext cx="25308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3" name="Ink 32">
                  <a:extLst>
                    <a:ext uri="{FF2B5EF4-FFF2-40B4-BE49-F238E27FC236}">
                      <a16:creationId xmlns:a16="http://schemas.microsoft.com/office/drawing/2014/main" id="{1DADB607-8C62-E7D1-3C41-A1264D686B7B}"/>
                    </a:ext>
                  </a:extLst>
                </p14:cNvPr>
                <p14:cNvContentPartPr/>
                <p14:nvPr/>
              </p14:nvContentPartPr>
              <p14:xfrm>
                <a:off x="11997198" y="3770533"/>
                <a:ext cx="138960" cy="130680"/>
              </p14:xfrm>
            </p:contentPart>
          </mc:Choice>
          <mc:Fallback>
            <p:pic>
              <p:nvPicPr>
                <p:cNvPr id="33" name="Ink 32">
                  <a:extLst>
                    <a:ext uri="{FF2B5EF4-FFF2-40B4-BE49-F238E27FC236}">
                      <a16:creationId xmlns:a16="http://schemas.microsoft.com/office/drawing/2014/main" id="{1DADB607-8C62-E7D1-3C41-A1264D686B7B}"/>
                    </a:ext>
                  </a:extLst>
                </p:cNvPr>
                <p:cNvPicPr/>
                <p:nvPr/>
              </p:nvPicPr>
              <p:blipFill>
                <a:blip r:embed="rId48"/>
                <a:stretch>
                  <a:fillRect/>
                </a:stretch>
              </p:blipFill>
              <p:spPr>
                <a:xfrm>
                  <a:off x="11988558" y="3761533"/>
                  <a:ext cx="15660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4" name="Ink 33">
                  <a:extLst>
                    <a:ext uri="{FF2B5EF4-FFF2-40B4-BE49-F238E27FC236}">
                      <a16:creationId xmlns:a16="http://schemas.microsoft.com/office/drawing/2014/main" id="{28AC1124-D7A3-E421-FBF0-64A68E1728EC}"/>
                    </a:ext>
                  </a:extLst>
                </p14:cNvPr>
                <p14:cNvContentPartPr/>
                <p14:nvPr/>
              </p14:nvContentPartPr>
              <p14:xfrm>
                <a:off x="12178278" y="3548413"/>
                <a:ext cx="193680" cy="279720"/>
              </p14:xfrm>
            </p:contentPart>
          </mc:Choice>
          <mc:Fallback>
            <p:pic>
              <p:nvPicPr>
                <p:cNvPr id="34" name="Ink 33">
                  <a:extLst>
                    <a:ext uri="{FF2B5EF4-FFF2-40B4-BE49-F238E27FC236}">
                      <a16:creationId xmlns:a16="http://schemas.microsoft.com/office/drawing/2014/main" id="{28AC1124-D7A3-E421-FBF0-64A68E1728EC}"/>
                    </a:ext>
                  </a:extLst>
                </p:cNvPr>
                <p:cNvPicPr/>
                <p:nvPr/>
              </p:nvPicPr>
              <p:blipFill>
                <a:blip r:embed="rId50"/>
                <a:stretch>
                  <a:fillRect/>
                </a:stretch>
              </p:blipFill>
              <p:spPr>
                <a:xfrm>
                  <a:off x="12169638" y="3539773"/>
                  <a:ext cx="21132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5" name="Ink 34">
                  <a:extLst>
                    <a:ext uri="{FF2B5EF4-FFF2-40B4-BE49-F238E27FC236}">
                      <a16:creationId xmlns:a16="http://schemas.microsoft.com/office/drawing/2014/main" id="{9E3028BE-F8A3-B1D9-EFE0-4F046EA03361}"/>
                    </a:ext>
                  </a:extLst>
                </p14:cNvPr>
                <p14:cNvContentPartPr/>
                <p14:nvPr/>
              </p14:nvContentPartPr>
              <p14:xfrm>
                <a:off x="12292398" y="3706453"/>
                <a:ext cx="83160" cy="5400"/>
              </p14:xfrm>
            </p:contentPart>
          </mc:Choice>
          <mc:Fallback>
            <p:pic>
              <p:nvPicPr>
                <p:cNvPr id="35" name="Ink 34">
                  <a:extLst>
                    <a:ext uri="{FF2B5EF4-FFF2-40B4-BE49-F238E27FC236}">
                      <a16:creationId xmlns:a16="http://schemas.microsoft.com/office/drawing/2014/main" id="{9E3028BE-F8A3-B1D9-EFE0-4F046EA03361}"/>
                    </a:ext>
                  </a:extLst>
                </p:cNvPr>
                <p:cNvPicPr/>
                <p:nvPr/>
              </p:nvPicPr>
              <p:blipFill>
                <a:blip r:embed="rId52"/>
                <a:stretch>
                  <a:fillRect/>
                </a:stretch>
              </p:blipFill>
              <p:spPr>
                <a:xfrm>
                  <a:off x="12283398" y="3697813"/>
                  <a:ext cx="10080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6" name="Ink 35">
                  <a:extLst>
                    <a:ext uri="{FF2B5EF4-FFF2-40B4-BE49-F238E27FC236}">
                      <a16:creationId xmlns:a16="http://schemas.microsoft.com/office/drawing/2014/main" id="{A0E673AA-8F61-A8EE-21B6-B32A32CE5029}"/>
                    </a:ext>
                  </a:extLst>
                </p14:cNvPr>
                <p14:cNvContentPartPr/>
                <p14:nvPr/>
              </p14:nvContentPartPr>
              <p14:xfrm>
                <a:off x="12448278" y="3660013"/>
                <a:ext cx="128160" cy="152280"/>
              </p14:xfrm>
            </p:contentPart>
          </mc:Choice>
          <mc:Fallback>
            <p:pic>
              <p:nvPicPr>
                <p:cNvPr id="36" name="Ink 35">
                  <a:extLst>
                    <a:ext uri="{FF2B5EF4-FFF2-40B4-BE49-F238E27FC236}">
                      <a16:creationId xmlns:a16="http://schemas.microsoft.com/office/drawing/2014/main" id="{A0E673AA-8F61-A8EE-21B6-B32A32CE5029}"/>
                    </a:ext>
                  </a:extLst>
                </p:cNvPr>
                <p:cNvPicPr/>
                <p:nvPr/>
              </p:nvPicPr>
              <p:blipFill>
                <a:blip r:embed="rId54"/>
                <a:stretch>
                  <a:fillRect/>
                </a:stretch>
              </p:blipFill>
              <p:spPr>
                <a:xfrm>
                  <a:off x="12439278" y="3651013"/>
                  <a:ext cx="145800" cy="169920"/>
                </a:xfrm>
                <a:prstGeom prst="rect">
                  <a:avLst/>
                </a:prstGeom>
              </p:spPr>
            </p:pic>
          </mc:Fallback>
        </mc:AlternateContent>
      </p:grpSp>
      <p:grpSp>
        <p:nvGrpSpPr>
          <p:cNvPr id="40" name="Group 39">
            <a:extLst>
              <a:ext uri="{FF2B5EF4-FFF2-40B4-BE49-F238E27FC236}">
                <a16:creationId xmlns:a16="http://schemas.microsoft.com/office/drawing/2014/main" id="{43A4E9F3-FEE2-B965-E62C-89A6A92A9A1D}"/>
              </a:ext>
            </a:extLst>
          </p:cNvPr>
          <p:cNvGrpSpPr/>
          <p:nvPr/>
        </p:nvGrpSpPr>
        <p:grpSpPr>
          <a:xfrm>
            <a:off x="8389638" y="6270373"/>
            <a:ext cx="560160" cy="510480"/>
            <a:chOff x="8389638" y="6270373"/>
            <a:chExt cx="560160" cy="510480"/>
          </a:xfrm>
        </p:grpSpPr>
        <mc:AlternateContent xmlns:mc="http://schemas.openxmlformats.org/markup-compatibility/2006">
          <mc:Choice xmlns:p14="http://schemas.microsoft.com/office/powerpoint/2010/main" Requires="p14">
            <p:contentPart p14:bwMode="auto" r:id="rId55">
              <p14:nvContentPartPr>
                <p14:cNvPr id="38" name="Ink 37">
                  <a:extLst>
                    <a:ext uri="{FF2B5EF4-FFF2-40B4-BE49-F238E27FC236}">
                      <a16:creationId xmlns:a16="http://schemas.microsoft.com/office/drawing/2014/main" id="{DA5C9170-1C16-AB0C-9D75-E3D0B6F79CE9}"/>
                    </a:ext>
                  </a:extLst>
                </p14:cNvPr>
                <p14:cNvContentPartPr/>
                <p14:nvPr/>
              </p14:nvContentPartPr>
              <p14:xfrm>
                <a:off x="8433918" y="6375493"/>
                <a:ext cx="515880" cy="331920"/>
              </p14:xfrm>
            </p:contentPart>
          </mc:Choice>
          <mc:Fallback>
            <p:pic>
              <p:nvPicPr>
                <p:cNvPr id="38" name="Ink 37">
                  <a:extLst>
                    <a:ext uri="{FF2B5EF4-FFF2-40B4-BE49-F238E27FC236}">
                      <a16:creationId xmlns:a16="http://schemas.microsoft.com/office/drawing/2014/main" id="{DA5C9170-1C16-AB0C-9D75-E3D0B6F79CE9}"/>
                    </a:ext>
                  </a:extLst>
                </p:cNvPr>
                <p:cNvPicPr/>
                <p:nvPr/>
              </p:nvPicPr>
              <p:blipFill>
                <a:blip r:embed="rId56"/>
                <a:stretch>
                  <a:fillRect/>
                </a:stretch>
              </p:blipFill>
              <p:spPr>
                <a:xfrm>
                  <a:off x="8424918" y="6366853"/>
                  <a:ext cx="533520" cy="3495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9" name="Ink 38">
                  <a:extLst>
                    <a:ext uri="{FF2B5EF4-FFF2-40B4-BE49-F238E27FC236}">
                      <a16:creationId xmlns:a16="http://schemas.microsoft.com/office/drawing/2014/main" id="{DEC48E32-24F3-9BB1-60B5-906A02FDF99D}"/>
                    </a:ext>
                  </a:extLst>
                </p14:cNvPr>
                <p14:cNvContentPartPr/>
                <p14:nvPr/>
              </p14:nvContentPartPr>
              <p14:xfrm>
                <a:off x="8389638" y="6270373"/>
                <a:ext cx="560160" cy="510480"/>
              </p14:xfrm>
            </p:contentPart>
          </mc:Choice>
          <mc:Fallback>
            <p:pic>
              <p:nvPicPr>
                <p:cNvPr id="39" name="Ink 38">
                  <a:extLst>
                    <a:ext uri="{FF2B5EF4-FFF2-40B4-BE49-F238E27FC236}">
                      <a16:creationId xmlns:a16="http://schemas.microsoft.com/office/drawing/2014/main" id="{DEC48E32-24F3-9BB1-60B5-906A02FDF99D}"/>
                    </a:ext>
                  </a:extLst>
                </p:cNvPr>
                <p:cNvPicPr/>
                <p:nvPr/>
              </p:nvPicPr>
              <p:blipFill>
                <a:blip r:embed="rId58"/>
                <a:stretch>
                  <a:fillRect/>
                </a:stretch>
              </p:blipFill>
              <p:spPr>
                <a:xfrm>
                  <a:off x="8380998" y="6261373"/>
                  <a:ext cx="577800" cy="528120"/>
                </a:xfrm>
                <a:prstGeom prst="rect">
                  <a:avLst/>
                </a:prstGeom>
              </p:spPr>
            </p:pic>
          </mc:Fallback>
        </mc:AlternateContent>
      </p:grpSp>
      <p:grpSp>
        <p:nvGrpSpPr>
          <p:cNvPr id="54" name="Group 53">
            <a:extLst>
              <a:ext uri="{FF2B5EF4-FFF2-40B4-BE49-F238E27FC236}">
                <a16:creationId xmlns:a16="http://schemas.microsoft.com/office/drawing/2014/main" id="{FCE495DC-216E-8A1E-B6C0-526E2F6B384D}"/>
              </a:ext>
            </a:extLst>
          </p:cNvPr>
          <p:cNvGrpSpPr/>
          <p:nvPr/>
        </p:nvGrpSpPr>
        <p:grpSpPr>
          <a:xfrm>
            <a:off x="10999638" y="5728213"/>
            <a:ext cx="1063440" cy="1146960"/>
            <a:chOff x="10999638" y="5728213"/>
            <a:chExt cx="1063440" cy="1146960"/>
          </a:xfrm>
        </p:grpSpPr>
        <mc:AlternateContent xmlns:mc="http://schemas.openxmlformats.org/markup-compatibility/2006">
          <mc:Choice xmlns:p14="http://schemas.microsoft.com/office/powerpoint/2010/main" Requires="p14">
            <p:contentPart p14:bwMode="auto" r:id="rId59">
              <p14:nvContentPartPr>
                <p14:cNvPr id="41" name="Ink 40">
                  <a:extLst>
                    <a:ext uri="{FF2B5EF4-FFF2-40B4-BE49-F238E27FC236}">
                      <a16:creationId xmlns:a16="http://schemas.microsoft.com/office/drawing/2014/main" id="{AA5F5708-4AA8-AE6A-4F70-75C733086990}"/>
                    </a:ext>
                  </a:extLst>
                </p14:cNvPr>
                <p14:cNvContentPartPr/>
                <p14:nvPr/>
              </p14:nvContentPartPr>
              <p14:xfrm>
                <a:off x="10999638" y="5917933"/>
                <a:ext cx="194760" cy="307800"/>
              </p14:xfrm>
            </p:contentPart>
          </mc:Choice>
          <mc:Fallback>
            <p:pic>
              <p:nvPicPr>
                <p:cNvPr id="41" name="Ink 40">
                  <a:extLst>
                    <a:ext uri="{FF2B5EF4-FFF2-40B4-BE49-F238E27FC236}">
                      <a16:creationId xmlns:a16="http://schemas.microsoft.com/office/drawing/2014/main" id="{AA5F5708-4AA8-AE6A-4F70-75C733086990}"/>
                    </a:ext>
                  </a:extLst>
                </p:cNvPr>
                <p:cNvPicPr/>
                <p:nvPr/>
              </p:nvPicPr>
              <p:blipFill>
                <a:blip r:embed="rId60"/>
                <a:stretch>
                  <a:fillRect/>
                </a:stretch>
              </p:blipFill>
              <p:spPr>
                <a:xfrm>
                  <a:off x="10990638" y="5909293"/>
                  <a:ext cx="21240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2" name="Ink 41">
                  <a:extLst>
                    <a:ext uri="{FF2B5EF4-FFF2-40B4-BE49-F238E27FC236}">
                      <a16:creationId xmlns:a16="http://schemas.microsoft.com/office/drawing/2014/main" id="{CF1E7E03-4FFB-FCB5-AE9C-8C21BB6B4B89}"/>
                    </a:ext>
                  </a:extLst>
                </p14:cNvPr>
                <p14:cNvContentPartPr/>
                <p14:nvPr/>
              </p14:nvContentPartPr>
              <p14:xfrm>
                <a:off x="11266758" y="5965093"/>
                <a:ext cx="9000" cy="12240"/>
              </p14:xfrm>
            </p:contentPart>
          </mc:Choice>
          <mc:Fallback>
            <p:pic>
              <p:nvPicPr>
                <p:cNvPr id="42" name="Ink 41">
                  <a:extLst>
                    <a:ext uri="{FF2B5EF4-FFF2-40B4-BE49-F238E27FC236}">
                      <a16:creationId xmlns:a16="http://schemas.microsoft.com/office/drawing/2014/main" id="{CF1E7E03-4FFB-FCB5-AE9C-8C21BB6B4B89}"/>
                    </a:ext>
                  </a:extLst>
                </p:cNvPr>
                <p:cNvPicPr/>
                <p:nvPr/>
              </p:nvPicPr>
              <p:blipFill>
                <a:blip r:embed="rId62"/>
                <a:stretch>
                  <a:fillRect/>
                </a:stretch>
              </p:blipFill>
              <p:spPr>
                <a:xfrm>
                  <a:off x="11258118" y="5956093"/>
                  <a:ext cx="2664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3" name="Ink 42">
                  <a:extLst>
                    <a:ext uri="{FF2B5EF4-FFF2-40B4-BE49-F238E27FC236}">
                      <a16:creationId xmlns:a16="http://schemas.microsoft.com/office/drawing/2014/main" id="{182C40AF-E1FF-700E-59E7-E2C58F3240EB}"/>
                    </a:ext>
                  </a:extLst>
                </p14:cNvPr>
                <p14:cNvContentPartPr/>
                <p14:nvPr/>
              </p14:nvContentPartPr>
              <p14:xfrm>
                <a:off x="11304198" y="6087133"/>
                <a:ext cx="28440" cy="39600"/>
              </p14:xfrm>
            </p:contentPart>
          </mc:Choice>
          <mc:Fallback>
            <p:pic>
              <p:nvPicPr>
                <p:cNvPr id="43" name="Ink 42">
                  <a:extLst>
                    <a:ext uri="{FF2B5EF4-FFF2-40B4-BE49-F238E27FC236}">
                      <a16:creationId xmlns:a16="http://schemas.microsoft.com/office/drawing/2014/main" id="{182C40AF-E1FF-700E-59E7-E2C58F3240EB}"/>
                    </a:ext>
                  </a:extLst>
                </p:cNvPr>
                <p:cNvPicPr/>
                <p:nvPr/>
              </p:nvPicPr>
              <p:blipFill>
                <a:blip r:embed="rId64"/>
                <a:stretch>
                  <a:fillRect/>
                </a:stretch>
              </p:blipFill>
              <p:spPr>
                <a:xfrm>
                  <a:off x="11295558" y="6078493"/>
                  <a:ext cx="4608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4" name="Ink 43">
                  <a:extLst>
                    <a:ext uri="{FF2B5EF4-FFF2-40B4-BE49-F238E27FC236}">
                      <a16:creationId xmlns:a16="http://schemas.microsoft.com/office/drawing/2014/main" id="{8321A870-CF25-E916-5E1A-DC5AF3FED751}"/>
                    </a:ext>
                  </a:extLst>
                </p14:cNvPr>
                <p14:cNvContentPartPr/>
                <p14:nvPr/>
              </p14:nvContentPartPr>
              <p14:xfrm>
                <a:off x="11379798" y="5819653"/>
                <a:ext cx="176760" cy="232200"/>
              </p14:xfrm>
            </p:contentPart>
          </mc:Choice>
          <mc:Fallback>
            <p:pic>
              <p:nvPicPr>
                <p:cNvPr id="44" name="Ink 43">
                  <a:extLst>
                    <a:ext uri="{FF2B5EF4-FFF2-40B4-BE49-F238E27FC236}">
                      <a16:creationId xmlns:a16="http://schemas.microsoft.com/office/drawing/2014/main" id="{8321A870-CF25-E916-5E1A-DC5AF3FED751}"/>
                    </a:ext>
                  </a:extLst>
                </p:cNvPr>
                <p:cNvPicPr/>
                <p:nvPr/>
              </p:nvPicPr>
              <p:blipFill>
                <a:blip r:embed="rId66"/>
                <a:stretch>
                  <a:fillRect/>
                </a:stretch>
              </p:blipFill>
              <p:spPr>
                <a:xfrm>
                  <a:off x="11371158" y="5811013"/>
                  <a:ext cx="19440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5" name="Ink 44">
                  <a:extLst>
                    <a:ext uri="{FF2B5EF4-FFF2-40B4-BE49-F238E27FC236}">
                      <a16:creationId xmlns:a16="http://schemas.microsoft.com/office/drawing/2014/main" id="{D6CE51D0-5E48-A79C-65AA-332D0C7619A1}"/>
                    </a:ext>
                  </a:extLst>
                </p14:cNvPr>
                <p14:cNvContentPartPr/>
                <p14:nvPr/>
              </p14:nvContentPartPr>
              <p14:xfrm>
                <a:off x="11590398" y="5728213"/>
                <a:ext cx="108000" cy="84240"/>
              </p14:xfrm>
            </p:contentPart>
          </mc:Choice>
          <mc:Fallback>
            <p:pic>
              <p:nvPicPr>
                <p:cNvPr id="45" name="Ink 44">
                  <a:extLst>
                    <a:ext uri="{FF2B5EF4-FFF2-40B4-BE49-F238E27FC236}">
                      <a16:creationId xmlns:a16="http://schemas.microsoft.com/office/drawing/2014/main" id="{D6CE51D0-5E48-A79C-65AA-332D0C7619A1}"/>
                    </a:ext>
                  </a:extLst>
                </p:cNvPr>
                <p:cNvPicPr/>
                <p:nvPr/>
              </p:nvPicPr>
              <p:blipFill>
                <a:blip r:embed="rId68"/>
                <a:stretch>
                  <a:fillRect/>
                </a:stretch>
              </p:blipFill>
              <p:spPr>
                <a:xfrm>
                  <a:off x="11581398" y="5719213"/>
                  <a:ext cx="12564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6" name="Ink 45">
                  <a:extLst>
                    <a:ext uri="{FF2B5EF4-FFF2-40B4-BE49-F238E27FC236}">
                      <a16:creationId xmlns:a16="http://schemas.microsoft.com/office/drawing/2014/main" id="{E16C901C-D929-5901-DAF3-D523E0B5DB8C}"/>
                    </a:ext>
                  </a:extLst>
                </p14:cNvPr>
                <p14:cNvContentPartPr/>
                <p14:nvPr/>
              </p14:nvContentPartPr>
              <p14:xfrm>
                <a:off x="11628198" y="5808493"/>
                <a:ext cx="92520" cy="129960"/>
              </p14:xfrm>
            </p:contentPart>
          </mc:Choice>
          <mc:Fallback>
            <p:pic>
              <p:nvPicPr>
                <p:cNvPr id="46" name="Ink 45">
                  <a:extLst>
                    <a:ext uri="{FF2B5EF4-FFF2-40B4-BE49-F238E27FC236}">
                      <a16:creationId xmlns:a16="http://schemas.microsoft.com/office/drawing/2014/main" id="{E16C901C-D929-5901-DAF3-D523E0B5DB8C}"/>
                    </a:ext>
                  </a:extLst>
                </p:cNvPr>
                <p:cNvPicPr/>
                <p:nvPr/>
              </p:nvPicPr>
              <p:blipFill>
                <a:blip r:embed="rId70"/>
                <a:stretch>
                  <a:fillRect/>
                </a:stretch>
              </p:blipFill>
              <p:spPr>
                <a:xfrm>
                  <a:off x="11619558" y="5799493"/>
                  <a:ext cx="1101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48" name="Ink 47">
                  <a:extLst>
                    <a:ext uri="{FF2B5EF4-FFF2-40B4-BE49-F238E27FC236}">
                      <a16:creationId xmlns:a16="http://schemas.microsoft.com/office/drawing/2014/main" id="{592A70B0-2118-6F27-B662-CD53C249CF70}"/>
                    </a:ext>
                  </a:extLst>
                </p14:cNvPr>
                <p14:cNvContentPartPr/>
                <p14:nvPr/>
              </p14:nvContentPartPr>
              <p14:xfrm>
                <a:off x="11274678" y="6441373"/>
                <a:ext cx="218880" cy="182880"/>
              </p14:xfrm>
            </p:contentPart>
          </mc:Choice>
          <mc:Fallback>
            <p:pic>
              <p:nvPicPr>
                <p:cNvPr id="48" name="Ink 47">
                  <a:extLst>
                    <a:ext uri="{FF2B5EF4-FFF2-40B4-BE49-F238E27FC236}">
                      <a16:creationId xmlns:a16="http://schemas.microsoft.com/office/drawing/2014/main" id="{592A70B0-2118-6F27-B662-CD53C249CF70}"/>
                    </a:ext>
                  </a:extLst>
                </p:cNvPr>
                <p:cNvPicPr/>
                <p:nvPr/>
              </p:nvPicPr>
              <p:blipFill>
                <a:blip r:embed="rId72"/>
                <a:stretch>
                  <a:fillRect/>
                </a:stretch>
              </p:blipFill>
              <p:spPr>
                <a:xfrm>
                  <a:off x="11265678" y="6432733"/>
                  <a:ext cx="23652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49" name="Ink 48">
                  <a:extLst>
                    <a:ext uri="{FF2B5EF4-FFF2-40B4-BE49-F238E27FC236}">
                      <a16:creationId xmlns:a16="http://schemas.microsoft.com/office/drawing/2014/main" id="{4E586C2C-42EC-F4B9-752D-B2BE2E5FDA95}"/>
                    </a:ext>
                  </a:extLst>
                </p14:cNvPr>
                <p14:cNvContentPartPr/>
                <p14:nvPr/>
              </p14:nvContentPartPr>
              <p14:xfrm>
                <a:off x="11531358" y="6450373"/>
                <a:ext cx="37800" cy="7920"/>
              </p14:xfrm>
            </p:contentPart>
          </mc:Choice>
          <mc:Fallback>
            <p:pic>
              <p:nvPicPr>
                <p:cNvPr id="49" name="Ink 48">
                  <a:extLst>
                    <a:ext uri="{FF2B5EF4-FFF2-40B4-BE49-F238E27FC236}">
                      <a16:creationId xmlns:a16="http://schemas.microsoft.com/office/drawing/2014/main" id="{4E586C2C-42EC-F4B9-752D-B2BE2E5FDA95}"/>
                    </a:ext>
                  </a:extLst>
                </p:cNvPr>
                <p:cNvPicPr/>
                <p:nvPr/>
              </p:nvPicPr>
              <p:blipFill>
                <a:blip r:embed="rId74"/>
                <a:stretch>
                  <a:fillRect/>
                </a:stretch>
              </p:blipFill>
              <p:spPr>
                <a:xfrm>
                  <a:off x="11522718" y="6441373"/>
                  <a:ext cx="5544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0" name="Ink 49">
                  <a:extLst>
                    <a:ext uri="{FF2B5EF4-FFF2-40B4-BE49-F238E27FC236}">
                      <a16:creationId xmlns:a16="http://schemas.microsoft.com/office/drawing/2014/main" id="{C766D895-D7DD-A928-3069-110EEA510D31}"/>
                    </a:ext>
                  </a:extLst>
                </p14:cNvPr>
                <p14:cNvContentPartPr/>
                <p14:nvPr/>
              </p14:nvContentPartPr>
              <p14:xfrm>
                <a:off x="11591838" y="6519493"/>
                <a:ext cx="16560" cy="37080"/>
              </p14:xfrm>
            </p:contentPart>
          </mc:Choice>
          <mc:Fallback>
            <p:pic>
              <p:nvPicPr>
                <p:cNvPr id="50" name="Ink 49">
                  <a:extLst>
                    <a:ext uri="{FF2B5EF4-FFF2-40B4-BE49-F238E27FC236}">
                      <a16:creationId xmlns:a16="http://schemas.microsoft.com/office/drawing/2014/main" id="{C766D895-D7DD-A928-3069-110EEA510D31}"/>
                    </a:ext>
                  </a:extLst>
                </p:cNvPr>
                <p:cNvPicPr/>
                <p:nvPr/>
              </p:nvPicPr>
              <p:blipFill>
                <a:blip r:embed="rId76"/>
                <a:stretch>
                  <a:fillRect/>
                </a:stretch>
              </p:blipFill>
              <p:spPr>
                <a:xfrm>
                  <a:off x="11583198" y="6510493"/>
                  <a:ext cx="3420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1" name="Ink 50">
                  <a:extLst>
                    <a:ext uri="{FF2B5EF4-FFF2-40B4-BE49-F238E27FC236}">
                      <a16:creationId xmlns:a16="http://schemas.microsoft.com/office/drawing/2014/main" id="{77F7DD53-212D-3E94-02D5-F48C493F7A8F}"/>
                    </a:ext>
                  </a:extLst>
                </p14:cNvPr>
                <p14:cNvContentPartPr/>
                <p14:nvPr/>
              </p14:nvContentPartPr>
              <p14:xfrm>
                <a:off x="11673198" y="6266053"/>
                <a:ext cx="142560" cy="172080"/>
              </p14:xfrm>
            </p:contentPart>
          </mc:Choice>
          <mc:Fallback>
            <p:pic>
              <p:nvPicPr>
                <p:cNvPr id="51" name="Ink 50">
                  <a:extLst>
                    <a:ext uri="{FF2B5EF4-FFF2-40B4-BE49-F238E27FC236}">
                      <a16:creationId xmlns:a16="http://schemas.microsoft.com/office/drawing/2014/main" id="{77F7DD53-212D-3E94-02D5-F48C493F7A8F}"/>
                    </a:ext>
                  </a:extLst>
                </p:cNvPr>
                <p:cNvPicPr/>
                <p:nvPr/>
              </p:nvPicPr>
              <p:blipFill>
                <a:blip r:embed="rId78"/>
                <a:stretch>
                  <a:fillRect/>
                </a:stretch>
              </p:blipFill>
              <p:spPr>
                <a:xfrm>
                  <a:off x="11664558" y="6257413"/>
                  <a:ext cx="16020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2" name="Ink 51">
                  <a:extLst>
                    <a:ext uri="{FF2B5EF4-FFF2-40B4-BE49-F238E27FC236}">
                      <a16:creationId xmlns:a16="http://schemas.microsoft.com/office/drawing/2014/main" id="{2D2BCB04-246D-4B56-F649-1894F51461AD}"/>
                    </a:ext>
                  </a:extLst>
                </p14:cNvPr>
                <p14:cNvContentPartPr/>
                <p14:nvPr/>
              </p14:nvContentPartPr>
              <p14:xfrm>
                <a:off x="11838078" y="6199453"/>
                <a:ext cx="112680" cy="159480"/>
              </p14:xfrm>
            </p:contentPart>
          </mc:Choice>
          <mc:Fallback>
            <p:pic>
              <p:nvPicPr>
                <p:cNvPr id="52" name="Ink 51">
                  <a:extLst>
                    <a:ext uri="{FF2B5EF4-FFF2-40B4-BE49-F238E27FC236}">
                      <a16:creationId xmlns:a16="http://schemas.microsoft.com/office/drawing/2014/main" id="{2D2BCB04-246D-4B56-F649-1894F51461AD}"/>
                    </a:ext>
                  </a:extLst>
                </p:cNvPr>
                <p:cNvPicPr/>
                <p:nvPr/>
              </p:nvPicPr>
              <p:blipFill>
                <a:blip r:embed="rId80"/>
                <a:stretch>
                  <a:fillRect/>
                </a:stretch>
              </p:blipFill>
              <p:spPr>
                <a:xfrm>
                  <a:off x="11829078" y="6190813"/>
                  <a:ext cx="13032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3" name="Ink 52">
                  <a:extLst>
                    <a:ext uri="{FF2B5EF4-FFF2-40B4-BE49-F238E27FC236}">
                      <a16:creationId xmlns:a16="http://schemas.microsoft.com/office/drawing/2014/main" id="{4AACE4FC-5A24-E1DE-57A9-1688821F9834}"/>
                    </a:ext>
                  </a:extLst>
                </p14:cNvPr>
                <p14:cNvContentPartPr/>
                <p14:nvPr/>
              </p14:nvContentPartPr>
              <p14:xfrm>
                <a:off x="11101518" y="6147613"/>
                <a:ext cx="961560" cy="727560"/>
              </p14:xfrm>
            </p:contentPart>
          </mc:Choice>
          <mc:Fallback>
            <p:pic>
              <p:nvPicPr>
                <p:cNvPr id="53" name="Ink 52">
                  <a:extLst>
                    <a:ext uri="{FF2B5EF4-FFF2-40B4-BE49-F238E27FC236}">
                      <a16:creationId xmlns:a16="http://schemas.microsoft.com/office/drawing/2014/main" id="{4AACE4FC-5A24-E1DE-57A9-1688821F9834}"/>
                    </a:ext>
                  </a:extLst>
                </p:cNvPr>
                <p:cNvPicPr/>
                <p:nvPr/>
              </p:nvPicPr>
              <p:blipFill>
                <a:blip r:embed="rId82"/>
                <a:stretch>
                  <a:fillRect/>
                </a:stretch>
              </p:blipFill>
              <p:spPr>
                <a:xfrm>
                  <a:off x="11092518" y="6138973"/>
                  <a:ext cx="979200" cy="745200"/>
                </a:xfrm>
                <a:prstGeom prst="rect">
                  <a:avLst/>
                </a:prstGeom>
              </p:spPr>
            </p:pic>
          </mc:Fallback>
        </mc:AlternateContent>
      </p:grpSp>
    </p:spTree>
    <p:extLst>
      <p:ext uri="{BB962C8B-B14F-4D97-AF65-F5344CB8AC3E}">
        <p14:creationId xmlns:p14="http://schemas.microsoft.com/office/powerpoint/2010/main" val="1644003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CF0D3E8-960C-47B1-B130-CFC50E193A03}"/>
              </a:ext>
            </a:extLst>
          </p:cNvPr>
          <p:cNvSpPr txBox="1"/>
          <p:nvPr/>
        </p:nvSpPr>
        <p:spPr>
          <a:xfrm>
            <a:off x="5223207" y="92109"/>
            <a:ext cx="2454518" cy="508729"/>
          </a:xfrm>
          <a:prstGeom prst="rect">
            <a:avLst/>
          </a:prstGeom>
          <a:noFill/>
        </p:spPr>
        <p:txBody>
          <a:bodyPr wrap="none" rtlCol="0">
            <a:spAutoFit/>
          </a:bodyPr>
          <a:lstStyle/>
          <a:p>
            <a:pPr defTabSz="883832"/>
            <a:r>
              <a:rPr lang="en-US" sz="2706" dirty="0">
                <a:solidFill>
                  <a:prstClr val="black"/>
                </a:solidFill>
                <a:latin typeface="Arial" panose="020B0604020202020204" pitchFamily="34" charset="0"/>
              </a:rPr>
              <a:t>Carbohydrates</a:t>
            </a:r>
          </a:p>
        </p:txBody>
      </p:sp>
      <p:sp>
        <p:nvSpPr>
          <p:cNvPr id="7" name="object 2">
            <a:extLst>
              <a:ext uri="{FF2B5EF4-FFF2-40B4-BE49-F238E27FC236}">
                <a16:creationId xmlns:a16="http://schemas.microsoft.com/office/drawing/2014/main" id="{168441E5-0320-4FE9-867A-B13A28A25A2F}"/>
              </a:ext>
            </a:extLst>
          </p:cNvPr>
          <p:cNvSpPr/>
          <p:nvPr/>
        </p:nvSpPr>
        <p:spPr>
          <a:xfrm>
            <a:off x="3291681" y="1800102"/>
            <a:ext cx="3412885" cy="2392322"/>
          </a:xfrm>
          <a:prstGeom prst="rect">
            <a:avLst/>
          </a:prstGeom>
          <a:blipFill>
            <a:blip r:embed="rId2" cstate="print"/>
            <a:stretch>
              <a:fillRect/>
            </a:stretch>
          </a:blipFill>
        </p:spPr>
        <p:txBody>
          <a:bodyPr wrap="square" lIns="0" tIns="0" rIns="0" bIns="0" rtlCol="0"/>
          <a:lstStyle/>
          <a:p>
            <a:pPr defTabSz="883832"/>
            <a:endParaRPr sz="1741" dirty="0">
              <a:solidFill>
                <a:prstClr val="black"/>
              </a:solidFill>
              <a:latin typeface="Arial" panose="020B0604020202020204" pitchFamily="34" charset="0"/>
            </a:endParaRPr>
          </a:p>
        </p:txBody>
      </p:sp>
      <p:pic>
        <p:nvPicPr>
          <p:cNvPr id="8" name="Picture 7">
            <a:extLst>
              <a:ext uri="{FF2B5EF4-FFF2-40B4-BE49-F238E27FC236}">
                <a16:creationId xmlns:a16="http://schemas.microsoft.com/office/drawing/2014/main" id="{4ECCAF6C-D227-458A-9293-374502D8A755}"/>
              </a:ext>
            </a:extLst>
          </p:cNvPr>
          <p:cNvPicPr>
            <a:picLocks noChangeAspect="1"/>
          </p:cNvPicPr>
          <p:nvPr/>
        </p:nvPicPr>
        <p:blipFill rotWithShape="1">
          <a:blip r:embed="rId3"/>
          <a:srcRect l="64919" b="37255"/>
          <a:stretch/>
        </p:blipFill>
        <p:spPr>
          <a:xfrm>
            <a:off x="1005681" y="1478884"/>
            <a:ext cx="1937798" cy="3829783"/>
          </a:xfrm>
          <a:prstGeom prst="rect">
            <a:avLst/>
          </a:prstGeom>
        </p:spPr>
      </p:pic>
      <p:sp>
        <p:nvSpPr>
          <p:cNvPr id="9" name="TextBox 8">
            <a:extLst>
              <a:ext uri="{FF2B5EF4-FFF2-40B4-BE49-F238E27FC236}">
                <a16:creationId xmlns:a16="http://schemas.microsoft.com/office/drawing/2014/main" id="{86D334C9-D824-47FA-99B5-AD200F1C1377}"/>
              </a:ext>
            </a:extLst>
          </p:cNvPr>
          <p:cNvSpPr txBox="1"/>
          <p:nvPr/>
        </p:nvSpPr>
        <p:spPr>
          <a:xfrm>
            <a:off x="1386681" y="5308667"/>
            <a:ext cx="1696298" cy="360227"/>
          </a:xfrm>
          <a:prstGeom prst="rect">
            <a:avLst/>
          </a:prstGeom>
          <a:noFill/>
        </p:spPr>
        <p:txBody>
          <a:bodyPr wrap="none" rtlCol="0">
            <a:spAutoFit/>
          </a:bodyPr>
          <a:lstStyle/>
          <a:p>
            <a:pPr defTabSz="883832"/>
            <a:r>
              <a:rPr lang="en-US" sz="1741" dirty="0">
                <a:solidFill>
                  <a:prstClr val="black"/>
                </a:solidFill>
                <a:latin typeface="Arial" panose="020B0604020202020204" pitchFamily="34" charset="0"/>
              </a:rPr>
              <a:t>Polysaccharide</a:t>
            </a:r>
          </a:p>
        </p:txBody>
      </p:sp>
      <p:sp>
        <p:nvSpPr>
          <p:cNvPr id="2" name="Date Placeholder 1">
            <a:extLst>
              <a:ext uri="{FF2B5EF4-FFF2-40B4-BE49-F238E27FC236}">
                <a16:creationId xmlns:a16="http://schemas.microsoft.com/office/drawing/2014/main" id="{07876871-F2F3-A257-9F9E-D02DBD338B6F}"/>
              </a:ext>
            </a:extLst>
          </p:cNvPr>
          <p:cNvSpPr>
            <a:spLocks noGrp="1"/>
          </p:cNvSpPr>
          <p:nvPr>
            <p:ph type="dt" sz="half" idx="10"/>
          </p:nvPr>
        </p:nvSpPr>
        <p:spPr/>
        <p:txBody>
          <a:bodyPr/>
          <a:lstStyle/>
          <a:p>
            <a:fld id="{FE7585FC-DE13-4069-A71F-491F53B36AB5}" type="datetime1">
              <a:rPr lang="en-US" smtClean="0"/>
              <a:t>1/25/2025</a:t>
            </a:fld>
            <a:endParaRPr lang="en-US"/>
          </a:p>
        </p:txBody>
      </p:sp>
      <p:sp>
        <p:nvSpPr>
          <p:cNvPr id="5" name="Footer Placeholder 4">
            <a:extLst>
              <a:ext uri="{FF2B5EF4-FFF2-40B4-BE49-F238E27FC236}">
                <a16:creationId xmlns:a16="http://schemas.microsoft.com/office/drawing/2014/main" id="{C1EFE5AA-F072-E72B-9CF3-72DF6E745102}"/>
              </a:ext>
            </a:extLst>
          </p:cNvPr>
          <p:cNvSpPr>
            <a:spLocks noGrp="1"/>
          </p:cNvSpPr>
          <p:nvPr>
            <p:ph type="ftr" sz="quarter" idx="11"/>
          </p:nvPr>
        </p:nvSpPr>
        <p:spPr/>
        <p:txBody>
          <a:bodyPr/>
          <a:lstStyle/>
          <a:p>
            <a:r>
              <a:rPr lang="en-US"/>
              <a:t>Drugs and Disease Spring 2025 - Lecture 3</a:t>
            </a:r>
          </a:p>
        </p:txBody>
      </p:sp>
      <p:sp>
        <p:nvSpPr>
          <p:cNvPr id="11" name="Slide Number Placeholder 10">
            <a:extLst>
              <a:ext uri="{FF2B5EF4-FFF2-40B4-BE49-F238E27FC236}">
                <a16:creationId xmlns:a16="http://schemas.microsoft.com/office/drawing/2014/main" id="{52277521-6488-2082-B27C-55E126848554}"/>
              </a:ext>
            </a:extLst>
          </p:cNvPr>
          <p:cNvSpPr>
            <a:spLocks noGrp="1"/>
          </p:cNvSpPr>
          <p:nvPr>
            <p:ph type="sldNum" sz="quarter" idx="12"/>
          </p:nvPr>
        </p:nvSpPr>
        <p:spPr/>
        <p:txBody>
          <a:bodyPr/>
          <a:lstStyle/>
          <a:p>
            <a:fld id="{DC3BB032-4020-48F4-953B-341806DC4A2B}" type="slidenum">
              <a:rPr lang="en-US" smtClean="0"/>
              <a:t>21</a:t>
            </a:fld>
            <a:endParaRPr lang="en-US"/>
          </a:p>
        </p:txBody>
      </p:sp>
      <p:sp>
        <p:nvSpPr>
          <p:cNvPr id="13" name="TextBox 12">
            <a:extLst>
              <a:ext uri="{FF2B5EF4-FFF2-40B4-BE49-F238E27FC236}">
                <a16:creationId xmlns:a16="http://schemas.microsoft.com/office/drawing/2014/main" id="{30438B31-DB9C-0EAE-0E13-C0CA86010FD0}"/>
              </a:ext>
            </a:extLst>
          </p:cNvPr>
          <p:cNvSpPr txBox="1"/>
          <p:nvPr/>
        </p:nvSpPr>
        <p:spPr>
          <a:xfrm>
            <a:off x="7052768" y="1800102"/>
            <a:ext cx="5545108" cy="2554545"/>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General structure of monomers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Disaccharides (e.g. lactose)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Glycogen (glucose storage)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Bacterial cell wall structure (antibiotic target)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Lactose intolerance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Glycogen storage disease</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BD09D5B6-343C-B20C-0D89-99BE9DEF16C7}"/>
                  </a:ext>
                </a:extLst>
              </p14:cNvPr>
              <p14:cNvContentPartPr/>
              <p14:nvPr/>
            </p14:nvContentPartPr>
            <p14:xfrm>
              <a:off x="3326238" y="2069533"/>
              <a:ext cx="810000" cy="753480"/>
            </p14:xfrm>
          </p:contentPart>
        </mc:Choice>
        <mc:Fallback>
          <p:pic>
            <p:nvPicPr>
              <p:cNvPr id="3" name="Ink 2">
                <a:extLst>
                  <a:ext uri="{FF2B5EF4-FFF2-40B4-BE49-F238E27FC236}">
                    <a16:creationId xmlns:a16="http://schemas.microsoft.com/office/drawing/2014/main" id="{BD09D5B6-343C-B20C-0D89-99BE9DEF16C7}"/>
                  </a:ext>
                </a:extLst>
              </p:cNvPr>
              <p:cNvPicPr/>
              <p:nvPr/>
            </p:nvPicPr>
            <p:blipFill>
              <a:blip r:embed="rId5"/>
              <a:stretch>
                <a:fillRect/>
              </a:stretch>
            </p:blipFill>
            <p:spPr>
              <a:xfrm>
                <a:off x="3317238" y="2060533"/>
                <a:ext cx="827640" cy="771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A9479318-6959-8414-6121-6D3E6510F677}"/>
                  </a:ext>
                </a:extLst>
              </p14:cNvPr>
              <p14:cNvContentPartPr/>
              <p14:nvPr/>
            </p14:nvContentPartPr>
            <p14:xfrm>
              <a:off x="4508838" y="2106613"/>
              <a:ext cx="2167920" cy="726120"/>
            </p14:xfrm>
          </p:contentPart>
        </mc:Choice>
        <mc:Fallback>
          <p:pic>
            <p:nvPicPr>
              <p:cNvPr id="4" name="Ink 3">
                <a:extLst>
                  <a:ext uri="{FF2B5EF4-FFF2-40B4-BE49-F238E27FC236}">
                    <a16:creationId xmlns:a16="http://schemas.microsoft.com/office/drawing/2014/main" id="{A9479318-6959-8414-6121-6D3E6510F677}"/>
                  </a:ext>
                </a:extLst>
              </p:cNvPr>
              <p:cNvPicPr/>
              <p:nvPr/>
            </p:nvPicPr>
            <p:blipFill>
              <a:blip r:embed="rId7"/>
              <a:stretch>
                <a:fillRect/>
              </a:stretch>
            </p:blipFill>
            <p:spPr>
              <a:xfrm>
                <a:off x="4500198" y="2097973"/>
                <a:ext cx="2185560" cy="743760"/>
              </a:xfrm>
              <a:prstGeom prst="rect">
                <a:avLst/>
              </a:prstGeom>
            </p:spPr>
          </p:pic>
        </mc:Fallback>
      </mc:AlternateContent>
      <p:grpSp>
        <p:nvGrpSpPr>
          <p:cNvPr id="14" name="Group 13">
            <a:extLst>
              <a:ext uri="{FF2B5EF4-FFF2-40B4-BE49-F238E27FC236}">
                <a16:creationId xmlns:a16="http://schemas.microsoft.com/office/drawing/2014/main" id="{BAF95EA9-8184-0513-0955-48FFF534B734}"/>
              </a:ext>
            </a:extLst>
          </p:cNvPr>
          <p:cNvGrpSpPr/>
          <p:nvPr/>
        </p:nvGrpSpPr>
        <p:grpSpPr>
          <a:xfrm>
            <a:off x="3414078" y="2891413"/>
            <a:ext cx="3290760" cy="755280"/>
            <a:chOff x="3414078" y="2891413"/>
            <a:chExt cx="3290760" cy="755280"/>
          </a:xfrm>
        </p:grpSpPr>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39B0CE38-5B6A-64EE-FEA4-7B434B437C82}"/>
                    </a:ext>
                  </a:extLst>
                </p14:cNvPr>
                <p14:cNvContentPartPr/>
                <p14:nvPr/>
              </p14:nvContentPartPr>
              <p14:xfrm>
                <a:off x="3414078" y="2974213"/>
                <a:ext cx="779760" cy="672480"/>
              </p14:xfrm>
            </p:contentPart>
          </mc:Choice>
          <mc:Fallback>
            <p:pic>
              <p:nvPicPr>
                <p:cNvPr id="10" name="Ink 9">
                  <a:extLst>
                    <a:ext uri="{FF2B5EF4-FFF2-40B4-BE49-F238E27FC236}">
                      <a16:creationId xmlns:a16="http://schemas.microsoft.com/office/drawing/2014/main" id="{39B0CE38-5B6A-64EE-FEA4-7B434B437C82}"/>
                    </a:ext>
                  </a:extLst>
                </p:cNvPr>
                <p:cNvPicPr/>
                <p:nvPr/>
              </p:nvPicPr>
              <p:blipFill>
                <a:blip r:embed="rId9"/>
                <a:stretch>
                  <a:fillRect/>
                </a:stretch>
              </p:blipFill>
              <p:spPr>
                <a:xfrm>
                  <a:off x="3405438" y="2965573"/>
                  <a:ext cx="797400" cy="690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7FFA3D35-D29B-2BBB-195F-2DF68D15D2A4}"/>
                    </a:ext>
                  </a:extLst>
                </p14:cNvPr>
                <p14:cNvContentPartPr/>
                <p14:nvPr/>
              </p14:nvContentPartPr>
              <p14:xfrm>
                <a:off x="4614318" y="2891413"/>
                <a:ext cx="2090520" cy="753840"/>
              </p14:xfrm>
            </p:contentPart>
          </mc:Choice>
          <mc:Fallback>
            <p:pic>
              <p:nvPicPr>
                <p:cNvPr id="12" name="Ink 11">
                  <a:extLst>
                    <a:ext uri="{FF2B5EF4-FFF2-40B4-BE49-F238E27FC236}">
                      <a16:creationId xmlns:a16="http://schemas.microsoft.com/office/drawing/2014/main" id="{7FFA3D35-D29B-2BBB-195F-2DF68D15D2A4}"/>
                    </a:ext>
                  </a:extLst>
                </p:cNvPr>
                <p:cNvPicPr/>
                <p:nvPr/>
              </p:nvPicPr>
              <p:blipFill>
                <a:blip r:embed="rId11"/>
                <a:stretch>
                  <a:fillRect/>
                </a:stretch>
              </p:blipFill>
              <p:spPr>
                <a:xfrm>
                  <a:off x="4605678" y="2882413"/>
                  <a:ext cx="2108160" cy="771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AD2BC8BB-B46A-C262-DC03-F135E5B60BB1}"/>
                  </a:ext>
                </a:extLst>
              </p14:cNvPr>
              <p14:cNvContentPartPr/>
              <p14:nvPr/>
            </p14:nvContentPartPr>
            <p14:xfrm>
              <a:off x="3618198" y="4322773"/>
              <a:ext cx="384480" cy="42840"/>
            </p14:xfrm>
          </p:contentPart>
        </mc:Choice>
        <mc:Fallback>
          <p:pic>
            <p:nvPicPr>
              <p:cNvPr id="15" name="Ink 14">
                <a:extLst>
                  <a:ext uri="{FF2B5EF4-FFF2-40B4-BE49-F238E27FC236}">
                    <a16:creationId xmlns:a16="http://schemas.microsoft.com/office/drawing/2014/main" id="{AD2BC8BB-B46A-C262-DC03-F135E5B60BB1}"/>
                  </a:ext>
                </a:extLst>
              </p:cNvPr>
              <p:cNvPicPr/>
              <p:nvPr/>
            </p:nvPicPr>
            <p:blipFill>
              <a:blip r:embed="rId13"/>
              <a:stretch>
                <a:fillRect/>
              </a:stretch>
            </p:blipFill>
            <p:spPr>
              <a:xfrm>
                <a:off x="3609558" y="4314133"/>
                <a:ext cx="40212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7125670A-F88B-C9D8-6ECE-3F30384940E4}"/>
                  </a:ext>
                </a:extLst>
              </p14:cNvPr>
              <p14:cNvContentPartPr/>
              <p14:nvPr/>
            </p14:nvContentPartPr>
            <p14:xfrm>
              <a:off x="5527998" y="4299733"/>
              <a:ext cx="292320" cy="38880"/>
            </p14:xfrm>
          </p:contentPart>
        </mc:Choice>
        <mc:Fallback>
          <p:pic>
            <p:nvPicPr>
              <p:cNvPr id="16" name="Ink 15">
                <a:extLst>
                  <a:ext uri="{FF2B5EF4-FFF2-40B4-BE49-F238E27FC236}">
                    <a16:creationId xmlns:a16="http://schemas.microsoft.com/office/drawing/2014/main" id="{7125670A-F88B-C9D8-6ECE-3F30384940E4}"/>
                  </a:ext>
                </a:extLst>
              </p:cNvPr>
              <p:cNvPicPr/>
              <p:nvPr/>
            </p:nvPicPr>
            <p:blipFill>
              <a:blip r:embed="rId15"/>
              <a:stretch>
                <a:fillRect/>
              </a:stretch>
            </p:blipFill>
            <p:spPr>
              <a:xfrm>
                <a:off x="5519358" y="4291093"/>
                <a:ext cx="309960" cy="5652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25081" y="16467"/>
            <a:ext cx="5885140" cy="912950"/>
          </a:xfrm>
        </p:spPr>
        <p:txBody>
          <a:bodyPr>
            <a:normAutofit/>
          </a:bodyPr>
          <a:lstStyle/>
          <a:p>
            <a:r>
              <a:rPr lang="en-US" sz="2706" dirty="0">
                <a:ea typeface="Comic Sans MS" charset="0"/>
              </a:rPr>
              <a:t>Carbohydrates</a:t>
            </a:r>
          </a:p>
        </p:txBody>
      </p:sp>
      <p:sp>
        <p:nvSpPr>
          <p:cNvPr id="3" name="Content Placeholder 2"/>
          <p:cNvSpPr>
            <a:spLocks noGrp="1"/>
          </p:cNvSpPr>
          <p:nvPr>
            <p:ph idx="4294967295"/>
          </p:nvPr>
        </p:nvSpPr>
        <p:spPr>
          <a:xfrm>
            <a:off x="412697" y="1277932"/>
            <a:ext cx="5168306" cy="1688955"/>
          </a:xfrm>
        </p:spPr>
        <p:txBody>
          <a:bodyPr>
            <a:noAutofit/>
          </a:bodyPr>
          <a:lstStyle/>
          <a:p>
            <a:r>
              <a:rPr lang="en-US" sz="1917" dirty="0">
                <a:ea typeface="Comic Sans MS" charset="0"/>
              </a:rPr>
              <a:t>Monosaccharides (one sugar),</a:t>
            </a:r>
          </a:p>
          <a:p>
            <a:r>
              <a:rPr lang="en-US" sz="1917" dirty="0">
                <a:ea typeface="Comic Sans MS" charset="0"/>
              </a:rPr>
              <a:t>oligosaccharides (few sugars)</a:t>
            </a:r>
          </a:p>
          <a:p>
            <a:r>
              <a:rPr lang="en-US" sz="1917" dirty="0">
                <a:ea typeface="Comic Sans MS" charset="0"/>
              </a:rPr>
              <a:t>polysaccharides (many sugars) </a:t>
            </a:r>
          </a:p>
          <a:p>
            <a:r>
              <a:rPr lang="en-US" sz="1917" dirty="0">
                <a:ea typeface="Comic Sans MS" charset="0"/>
              </a:rPr>
              <a:t>Chemical formula is (CH</a:t>
            </a:r>
            <a:r>
              <a:rPr lang="en-US" sz="1917" baseline="-25000" dirty="0">
                <a:ea typeface="Comic Sans MS" charset="0"/>
              </a:rPr>
              <a:t>2</a:t>
            </a:r>
            <a:r>
              <a:rPr lang="en-US" sz="1917" dirty="0">
                <a:ea typeface="Comic Sans MS" charset="0"/>
              </a:rPr>
              <a:t>O)</a:t>
            </a:r>
            <a:r>
              <a:rPr lang="en-US" sz="1917" baseline="-25000" dirty="0">
                <a:ea typeface="Comic Sans MS" charset="0"/>
              </a:rPr>
              <a:t>n </a:t>
            </a:r>
            <a:r>
              <a:rPr lang="en-US" sz="1917" dirty="0">
                <a:ea typeface="Comic Sans MS" charset="0"/>
              </a:rPr>
              <a:t> (e.g. hydrated carbon)</a:t>
            </a:r>
          </a:p>
          <a:p>
            <a:r>
              <a:rPr lang="en-US" sz="1917" dirty="0">
                <a:ea typeface="Comic Sans MS" charset="0"/>
              </a:rPr>
              <a:t>They are molecules with:</a:t>
            </a:r>
          </a:p>
          <a:p>
            <a:pPr lvl="1"/>
            <a:r>
              <a:rPr lang="en-US" sz="1917" dirty="0">
                <a:ea typeface="Comic Sans MS" charset="0"/>
                <a:cs typeface="Arial" panose="020B0604020202020204" pitchFamily="34" charset="0"/>
              </a:rPr>
              <a:t>one aldehyde or ketone group, on 1</a:t>
            </a:r>
            <a:r>
              <a:rPr lang="en-US" sz="1917" baseline="30000" dirty="0">
                <a:ea typeface="Comic Sans MS" charset="0"/>
                <a:cs typeface="Arial" panose="020B0604020202020204" pitchFamily="34" charset="0"/>
              </a:rPr>
              <a:t>st</a:t>
            </a:r>
            <a:r>
              <a:rPr lang="en-US" sz="1917" dirty="0">
                <a:ea typeface="Comic Sans MS" charset="0"/>
                <a:cs typeface="Arial" panose="020B0604020202020204" pitchFamily="34" charset="0"/>
              </a:rPr>
              <a:t> or 2</a:t>
            </a:r>
            <a:r>
              <a:rPr lang="en-US" sz="1917" baseline="30000" dirty="0">
                <a:ea typeface="Comic Sans MS" charset="0"/>
                <a:cs typeface="Arial" panose="020B0604020202020204" pitchFamily="34" charset="0"/>
              </a:rPr>
              <a:t>nd</a:t>
            </a:r>
            <a:r>
              <a:rPr lang="en-US" sz="1917" dirty="0">
                <a:ea typeface="Comic Sans MS" charset="0"/>
                <a:cs typeface="Arial" panose="020B0604020202020204" pitchFamily="34" charset="0"/>
              </a:rPr>
              <a:t> carbon </a:t>
            </a:r>
          </a:p>
          <a:p>
            <a:pPr lvl="1"/>
            <a:r>
              <a:rPr lang="en-US" sz="1917" dirty="0">
                <a:ea typeface="Comic Sans MS" charset="0"/>
                <a:cs typeface="Arial" panose="020B0604020202020204" pitchFamily="34" charset="0"/>
              </a:rPr>
              <a:t>-OH group on </a:t>
            </a:r>
            <a:r>
              <a:rPr lang="en-US" sz="1917" i="1" u="sng" dirty="0">
                <a:ea typeface="Comic Sans MS" charset="0"/>
                <a:cs typeface="Arial" panose="020B0604020202020204" pitchFamily="34" charset="0"/>
              </a:rPr>
              <a:t>all</a:t>
            </a:r>
            <a:r>
              <a:rPr lang="en-US" sz="1917" dirty="0">
                <a:ea typeface="Comic Sans MS" charset="0"/>
                <a:cs typeface="Arial" panose="020B0604020202020204" pitchFamily="34" charset="0"/>
              </a:rPr>
              <a:t> other carbons, leading to a chiral carbon for most carbons.</a:t>
            </a:r>
          </a:p>
          <a:p>
            <a:endParaRPr lang="en-US" sz="1917" dirty="0">
              <a:ea typeface="Comic Sans MS" charset="0"/>
            </a:endParaRPr>
          </a:p>
        </p:txBody>
      </p:sp>
      <p:graphicFrame>
        <p:nvGraphicFramePr>
          <p:cNvPr id="4" name="Object 3">
            <a:extLst>
              <a:ext uri="{FF2B5EF4-FFF2-40B4-BE49-F238E27FC236}">
                <a16:creationId xmlns:a16="http://schemas.microsoft.com/office/drawing/2014/main" id="{B8D0A0BC-A3EF-4477-A61B-C0DC6F6EFE18}"/>
              </a:ext>
            </a:extLst>
          </p:cNvPr>
          <p:cNvGraphicFramePr>
            <a:graphicFrameLocks noChangeAspect="1"/>
          </p:cNvGraphicFramePr>
          <p:nvPr/>
        </p:nvGraphicFramePr>
        <p:xfrm>
          <a:off x="6248628" y="3364969"/>
          <a:ext cx="4405824" cy="2197840"/>
        </p:xfrm>
        <a:graphic>
          <a:graphicData uri="http://schemas.openxmlformats.org/presentationml/2006/ole">
            <mc:AlternateContent xmlns:mc="http://schemas.openxmlformats.org/markup-compatibility/2006">
              <mc:Choice xmlns:v="urn:schemas-microsoft-com:vml" Requires="v">
                <p:oleObj name="MDLDrawObject Class" r:id="rId3" imgW="5075660" imgH="2532730" progId="MDLDrawOLE.MDLDrawObject.1">
                  <p:embed/>
                </p:oleObj>
              </mc:Choice>
              <mc:Fallback>
                <p:oleObj name="MDLDrawObject Class" r:id="rId3" imgW="5075660" imgH="2532730" progId="MDLDrawOLE.MDLDrawObject.1">
                  <p:embed/>
                  <p:pic>
                    <p:nvPicPr>
                      <p:cNvPr id="4" name="Object 3">
                        <a:extLst>
                          <a:ext uri="{FF2B5EF4-FFF2-40B4-BE49-F238E27FC236}">
                            <a16:creationId xmlns:a16="http://schemas.microsoft.com/office/drawing/2014/main" id="{B8D0A0BC-A3EF-4477-A61B-C0DC6F6EFE18}"/>
                          </a:ext>
                        </a:extLst>
                      </p:cNvPr>
                      <p:cNvPicPr/>
                      <p:nvPr/>
                    </p:nvPicPr>
                    <p:blipFill>
                      <a:blip r:embed="rId4"/>
                      <a:stretch>
                        <a:fillRect/>
                      </a:stretch>
                    </p:blipFill>
                    <p:spPr>
                      <a:xfrm>
                        <a:off x="6248628" y="3364969"/>
                        <a:ext cx="4405824" cy="219784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7418CDF-B20E-4457-9849-E5771B766DC0}"/>
              </a:ext>
            </a:extLst>
          </p:cNvPr>
          <p:cNvSpPr txBox="1"/>
          <p:nvPr/>
        </p:nvSpPr>
        <p:spPr>
          <a:xfrm>
            <a:off x="6248628" y="5731211"/>
            <a:ext cx="4967853" cy="628121"/>
          </a:xfrm>
          <a:prstGeom prst="rect">
            <a:avLst/>
          </a:prstGeom>
          <a:noFill/>
        </p:spPr>
        <p:txBody>
          <a:bodyPr wrap="square" rtlCol="0">
            <a:spAutoFit/>
          </a:bodyPr>
          <a:lstStyle/>
          <a:p>
            <a:pPr defTabSz="883832"/>
            <a:r>
              <a:rPr lang="en-US" sz="1741" i="1" dirty="0">
                <a:solidFill>
                  <a:srgbClr val="00B0F0"/>
                </a:solidFill>
                <a:latin typeface="Arial" panose="020B0604020202020204" pitchFamily="34" charset="0"/>
              </a:rPr>
              <a:t>Only one of these is a carbohydrate, which one?</a:t>
            </a:r>
          </a:p>
          <a:p>
            <a:pPr algn="ctr" defTabSz="883832"/>
            <a:r>
              <a:rPr lang="en-US" sz="1741" i="1" dirty="0">
                <a:solidFill>
                  <a:srgbClr val="00B0F0"/>
                </a:solidFill>
                <a:latin typeface="Arial" panose="020B0604020202020204" pitchFamily="34" charset="0"/>
              </a:rPr>
              <a:t>A	B	C</a:t>
            </a:r>
          </a:p>
        </p:txBody>
      </p:sp>
      <p:grpSp>
        <p:nvGrpSpPr>
          <p:cNvPr id="6" name="Group 5">
            <a:extLst>
              <a:ext uri="{FF2B5EF4-FFF2-40B4-BE49-F238E27FC236}">
                <a16:creationId xmlns:a16="http://schemas.microsoft.com/office/drawing/2014/main" id="{F85225EB-CF57-4129-981C-3637ACA98D64}"/>
              </a:ext>
            </a:extLst>
          </p:cNvPr>
          <p:cNvGrpSpPr/>
          <p:nvPr/>
        </p:nvGrpSpPr>
        <p:grpSpPr>
          <a:xfrm>
            <a:off x="6785382" y="1097819"/>
            <a:ext cx="4514545" cy="1959424"/>
            <a:chOff x="5346700" y="1598448"/>
            <a:chExt cx="4347391" cy="1886875"/>
          </a:xfrm>
        </p:grpSpPr>
        <p:sp>
          <p:nvSpPr>
            <p:cNvPr id="10" name="TextBox 9">
              <a:extLst>
                <a:ext uri="{FF2B5EF4-FFF2-40B4-BE49-F238E27FC236}">
                  <a16:creationId xmlns:a16="http://schemas.microsoft.com/office/drawing/2014/main" id="{B15CC230-BAFF-44F2-802D-FEDAA4BC4ECB}"/>
                </a:ext>
              </a:extLst>
            </p:cNvPr>
            <p:cNvSpPr txBox="1"/>
            <p:nvPr/>
          </p:nvSpPr>
          <p:spPr>
            <a:xfrm>
              <a:off x="5346700" y="1598448"/>
              <a:ext cx="3310628" cy="346889"/>
            </a:xfrm>
            <a:prstGeom prst="rect">
              <a:avLst/>
            </a:prstGeom>
            <a:noFill/>
          </p:spPr>
          <p:txBody>
            <a:bodyPr wrap="square" rtlCol="0">
              <a:spAutoFit/>
            </a:bodyPr>
            <a:lstStyle/>
            <a:p>
              <a:pPr defTabSz="883832"/>
              <a:r>
                <a:rPr lang="en-US" sz="1741" b="1" dirty="0">
                  <a:solidFill>
                    <a:prstClr val="black"/>
                  </a:solidFill>
                  <a:latin typeface="Arial" panose="020B0604020202020204" pitchFamily="34" charset="0"/>
                </a:rPr>
                <a:t>Functional groups:</a:t>
              </a:r>
            </a:p>
          </p:txBody>
        </p:sp>
        <p:graphicFrame>
          <p:nvGraphicFramePr>
            <p:cNvPr id="12" name="Object 11">
              <a:extLst>
                <a:ext uri="{FF2B5EF4-FFF2-40B4-BE49-F238E27FC236}">
                  <a16:creationId xmlns:a16="http://schemas.microsoft.com/office/drawing/2014/main" id="{4FE21A7F-4F94-49C5-9D81-F2C1E3663234}"/>
                </a:ext>
              </a:extLst>
            </p:cNvPr>
            <p:cNvGraphicFramePr>
              <a:graphicFrameLocks noChangeAspect="1"/>
            </p:cNvGraphicFramePr>
            <p:nvPr/>
          </p:nvGraphicFramePr>
          <p:xfrm>
            <a:off x="5727350" y="2064164"/>
            <a:ext cx="3966741" cy="1078664"/>
          </p:xfrm>
          <a:graphic>
            <a:graphicData uri="http://schemas.openxmlformats.org/presentationml/2006/ole">
              <mc:AlternateContent xmlns:mc="http://schemas.openxmlformats.org/markup-compatibility/2006">
                <mc:Choice xmlns:v="urn:schemas-microsoft-com:vml" Requires="v">
                  <p:oleObj name="MDLDrawObject Class" r:id="rId5" imgW="5429422" imgH="1476307" progId="MDLDrawOLE.MDLDrawObject.1">
                    <p:embed/>
                  </p:oleObj>
                </mc:Choice>
                <mc:Fallback>
                  <p:oleObj name="MDLDrawObject Class" r:id="rId5" imgW="5429422" imgH="1476307" progId="MDLDrawOLE.MDLDrawObject.1">
                    <p:embed/>
                    <p:pic>
                      <p:nvPicPr>
                        <p:cNvPr id="12" name="Object 11">
                          <a:extLst>
                            <a:ext uri="{FF2B5EF4-FFF2-40B4-BE49-F238E27FC236}">
                              <a16:creationId xmlns:a16="http://schemas.microsoft.com/office/drawing/2014/main" id="{4FE21A7F-4F94-49C5-9D81-F2C1E3663234}"/>
                            </a:ext>
                          </a:extLst>
                        </p:cNvPr>
                        <p:cNvPicPr/>
                        <p:nvPr/>
                      </p:nvPicPr>
                      <p:blipFill>
                        <a:blip r:embed="rId6"/>
                        <a:stretch>
                          <a:fillRect/>
                        </a:stretch>
                      </p:blipFill>
                      <p:spPr>
                        <a:xfrm>
                          <a:off x="5727350" y="2064164"/>
                          <a:ext cx="3966741" cy="1078664"/>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0E24A10-4D29-4EE0-9035-03B5435103A5}"/>
                </a:ext>
              </a:extLst>
            </p:cNvPr>
            <p:cNvSpPr txBox="1"/>
            <p:nvPr/>
          </p:nvSpPr>
          <p:spPr>
            <a:xfrm>
              <a:off x="6430783" y="3092309"/>
              <a:ext cx="2868413" cy="393014"/>
            </a:xfrm>
            <a:prstGeom prst="rect">
              <a:avLst/>
            </a:prstGeom>
            <a:noFill/>
          </p:spPr>
          <p:txBody>
            <a:bodyPr wrap="none" rtlCol="0">
              <a:spAutoFit/>
            </a:bodyPr>
            <a:lstStyle/>
            <a:p>
              <a:pPr defTabSz="883832"/>
              <a:r>
                <a:rPr lang="en-US" sz="2052" dirty="0">
                  <a:solidFill>
                    <a:srgbClr val="FF0000"/>
                  </a:solidFill>
                  <a:latin typeface="Arial" panose="020B0604020202020204" pitchFamily="34" charset="0"/>
                </a:rPr>
                <a:t>Carbonyl group –&gt; C=O</a:t>
              </a:r>
            </a:p>
          </p:txBody>
        </p:sp>
        <p:sp>
          <p:nvSpPr>
            <p:cNvPr id="14" name="Oval 13">
              <a:extLst>
                <a:ext uri="{FF2B5EF4-FFF2-40B4-BE49-F238E27FC236}">
                  <a16:creationId xmlns:a16="http://schemas.microsoft.com/office/drawing/2014/main" id="{B432BE9E-6881-4489-8207-14D4FADE97C2}"/>
                </a:ext>
              </a:extLst>
            </p:cNvPr>
            <p:cNvSpPr/>
            <p:nvPr/>
          </p:nvSpPr>
          <p:spPr>
            <a:xfrm rot="20247138">
              <a:off x="5976291" y="2137704"/>
              <a:ext cx="419806" cy="264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5" name="Oval 14">
              <a:extLst>
                <a:ext uri="{FF2B5EF4-FFF2-40B4-BE49-F238E27FC236}">
                  <a16:creationId xmlns:a16="http://schemas.microsoft.com/office/drawing/2014/main" id="{A8BA3F42-73B5-4D90-BC5F-103E6071F69E}"/>
                </a:ext>
              </a:extLst>
            </p:cNvPr>
            <p:cNvSpPr/>
            <p:nvPr/>
          </p:nvSpPr>
          <p:spPr>
            <a:xfrm rot="20247138">
              <a:off x="7286939" y="2135070"/>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sp>
          <p:nvSpPr>
            <p:cNvPr id="16" name="Oval 15">
              <a:extLst>
                <a:ext uri="{FF2B5EF4-FFF2-40B4-BE49-F238E27FC236}">
                  <a16:creationId xmlns:a16="http://schemas.microsoft.com/office/drawing/2014/main" id="{46396BAB-4C35-4209-89FB-F851293FBC8D}"/>
                </a:ext>
              </a:extLst>
            </p:cNvPr>
            <p:cNvSpPr/>
            <p:nvPr/>
          </p:nvSpPr>
          <p:spPr>
            <a:xfrm rot="20247138">
              <a:off x="8630373" y="2144015"/>
              <a:ext cx="419806" cy="2698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3832"/>
              <a:endParaRPr lang="en-US" sz="2052" dirty="0">
                <a:solidFill>
                  <a:prstClr val="white"/>
                </a:solidFill>
                <a:latin typeface="Arial" panose="020B0604020202020204" pitchFamily="34" charset="0"/>
              </a:endParaRPr>
            </a:p>
          </p:txBody>
        </p:sp>
      </p:grpSp>
      <p:sp>
        <p:nvSpPr>
          <p:cNvPr id="8" name="Date Placeholder 7">
            <a:extLst>
              <a:ext uri="{FF2B5EF4-FFF2-40B4-BE49-F238E27FC236}">
                <a16:creationId xmlns:a16="http://schemas.microsoft.com/office/drawing/2014/main" id="{4489B6D4-69EB-0EB0-45EA-8C899244AA1B}"/>
              </a:ext>
            </a:extLst>
          </p:cNvPr>
          <p:cNvSpPr>
            <a:spLocks noGrp="1"/>
          </p:cNvSpPr>
          <p:nvPr>
            <p:ph type="dt" sz="half" idx="10"/>
          </p:nvPr>
        </p:nvSpPr>
        <p:spPr/>
        <p:txBody>
          <a:bodyPr/>
          <a:lstStyle/>
          <a:p>
            <a:fld id="{7354CBE9-39BF-4D7C-8E89-6DD762347DA6}" type="datetime1">
              <a:rPr lang="en-US" smtClean="0"/>
              <a:t>1/25/2025</a:t>
            </a:fld>
            <a:endParaRPr lang="en-US"/>
          </a:p>
        </p:txBody>
      </p:sp>
      <p:sp>
        <p:nvSpPr>
          <p:cNvPr id="11" name="Footer Placeholder 10">
            <a:extLst>
              <a:ext uri="{FF2B5EF4-FFF2-40B4-BE49-F238E27FC236}">
                <a16:creationId xmlns:a16="http://schemas.microsoft.com/office/drawing/2014/main" id="{10DD3E1C-54C7-8A48-5043-48D91ADD3EA2}"/>
              </a:ext>
            </a:extLst>
          </p:cNvPr>
          <p:cNvSpPr>
            <a:spLocks noGrp="1"/>
          </p:cNvSpPr>
          <p:nvPr>
            <p:ph type="ftr" sz="quarter" idx="11"/>
          </p:nvPr>
        </p:nvSpPr>
        <p:spPr/>
        <p:txBody>
          <a:bodyPr/>
          <a:lstStyle/>
          <a:p>
            <a:r>
              <a:rPr lang="en-US"/>
              <a:t>Drugs and Disease Spring 2025 - Lecture 3</a:t>
            </a:r>
          </a:p>
        </p:txBody>
      </p:sp>
      <p:sp>
        <p:nvSpPr>
          <p:cNvPr id="17" name="Slide Number Placeholder 16">
            <a:extLst>
              <a:ext uri="{FF2B5EF4-FFF2-40B4-BE49-F238E27FC236}">
                <a16:creationId xmlns:a16="http://schemas.microsoft.com/office/drawing/2014/main" id="{C746F92E-AB19-5C5F-DCBE-B8E5EAE5EEBA}"/>
              </a:ext>
            </a:extLst>
          </p:cNvPr>
          <p:cNvSpPr>
            <a:spLocks noGrp="1"/>
          </p:cNvSpPr>
          <p:nvPr>
            <p:ph type="sldNum" sz="quarter" idx="12"/>
          </p:nvPr>
        </p:nvSpPr>
        <p:spPr/>
        <p:txBody>
          <a:bodyPr/>
          <a:lstStyle/>
          <a:p>
            <a:fld id="{DC3BB032-4020-48F4-953B-341806DC4A2B}" type="slidenum">
              <a:rPr lang="en-US" smtClean="0"/>
              <a:t>22</a:t>
            </a:fld>
            <a:endParaRPr lang="en-US"/>
          </a:p>
        </p:txBody>
      </p:sp>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B13B8B4D-59E1-E825-B304-26222ECD421C}"/>
                  </a:ext>
                </a:extLst>
              </p14:cNvPr>
              <p14:cNvContentPartPr/>
              <p14:nvPr/>
            </p14:nvContentPartPr>
            <p14:xfrm>
              <a:off x="4270518" y="1145053"/>
              <a:ext cx="420120" cy="346320"/>
            </p14:xfrm>
          </p:contentPart>
        </mc:Choice>
        <mc:Fallback>
          <p:pic>
            <p:nvPicPr>
              <p:cNvPr id="7" name="Ink 6">
                <a:extLst>
                  <a:ext uri="{FF2B5EF4-FFF2-40B4-BE49-F238E27FC236}">
                    <a16:creationId xmlns:a16="http://schemas.microsoft.com/office/drawing/2014/main" id="{B13B8B4D-59E1-E825-B304-26222ECD421C}"/>
                  </a:ext>
                </a:extLst>
              </p:cNvPr>
              <p:cNvPicPr/>
              <p:nvPr/>
            </p:nvPicPr>
            <p:blipFill>
              <a:blip r:embed="rId8"/>
              <a:stretch>
                <a:fillRect/>
              </a:stretch>
            </p:blipFill>
            <p:spPr>
              <a:xfrm>
                <a:off x="4261878" y="1136413"/>
                <a:ext cx="43776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40127477-A65B-1382-3AC5-AF10A573CA96}"/>
                  </a:ext>
                </a:extLst>
              </p14:cNvPr>
              <p14:cNvContentPartPr/>
              <p14:nvPr/>
            </p14:nvContentPartPr>
            <p14:xfrm>
              <a:off x="964278" y="1966213"/>
              <a:ext cx="465840" cy="46800"/>
            </p14:xfrm>
          </p:contentPart>
        </mc:Choice>
        <mc:Fallback>
          <p:pic>
            <p:nvPicPr>
              <p:cNvPr id="9" name="Ink 8">
                <a:extLst>
                  <a:ext uri="{FF2B5EF4-FFF2-40B4-BE49-F238E27FC236}">
                    <a16:creationId xmlns:a16="http://schemas.microsoft.com/office/drawing/2014/main" id="{40127477-A65B-1382-3AC5-AF10A573CA96}"/>
                  </a:ext>
                </a:extLst>
              </p:cNvPr>
              <p:cNvPicPr/>
              <p:nvPr/>
            </p:nvPicPr>
            <p:blipFill>
              <a:blip r:embed="rId10"/>
              <a:stretch>
                <a:fillRect/>
              </a:stretch>
            </p:blipFill>
            <p:spPr>
              <a:xfrm>
                <a:off x="955278" y="1957573"/>
                <a:ext cx="48348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E9BA64BA-7561-2963-FF83-A19F2597774F}"/>
                  </a:ext>
                </a:extLst>
              </p14:cNvPr>
              <p14:cNvContentPartPr/>
              <p14:nvPr/>
            </p14:nvContentPartPr>
            <p14:xfrm>
              <a:off x="962478" y="2320093"/>
              <a:ext cx="1004040" cy="78840"/>
            </p14:xfrm>
          </p:contentPart>
        </mc:Choice>
        <mc:Fallback>
          <p:pic>
            <p:nvPicPr>
              <p:cNvPr id="18" name="Ink 17">
                <a:extLst>
                  <a:ext uri="{FF2B5EF4-FFF2-40B4-BE49-F238E27FC236}">
                    <a16:creationId xmlns:a16="http://schemas.microsoft.com/office/drawing/2014/main" id="{E9BA64BA-7561-2963-FF83-A19F2597774F}"/>
                  </a:ext>
                </a:extLst>
              </p:cNvPr>
              <p:cNvPicPr/>
              <p:nvPr/>
            </p:nvPicPr>
            <p:blipFill>
              <a:blip r:embed="rId12"/>
              <a:stretch>
                <a:fillRect/>
              </a:stretch>
            </p:blipFill>
            <p:spPr>
              <a:xfrm>
                <a:off x="953838" y="2311453"/>
                <a:ext cx="102168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k 18">
                <a:extLst>
                  <a:ext uri="{FF2B5EF4-FFF2-40B4-BE49-F238E27FC236}">
                    <a16:creationId xmlns:a16="http://schemas.microsoft.com/office/drawing/2014/main" id="{9097FA83-D2B1-8514-F5FB-3E1978D70A48}"/>
                  </a:ext>
                </a:extLst>
              </p14:cNvPr>
              <p14:cNvContentPartPr/>
              <p14:nvPr/>
            </p14:nvContentPartPr>
            <p14:xfrm>
              <a:off x="7083558" y="1371493"/>
              <a:ext cx="1443600" cy="59760"/>
            </p14:xfrm>
          </p:contentPart>
        </mc:Choice>
        <mc:Fallback>
          <p:pic>
            <p:nvPicPr>
              <p:cNvPr id="19" name="Ink 18">
                <a:extLst>
                  <a:ext uri="{FF2B5EF4-FFF2-40B4-BE49-F238E27FC236}">
                    <a16:creationId xmlns:a16="http://schemas.microsoft.com/office/drawing/2014/main" id="{9097FA83-D2B1-8514-F5FB-3E1978D70A48}"/>
                  </a:ext>
                </a:extLst>
              </p:cNvPr>
              <p:cNvPicPr/>
              <p:nvPr/>
            </p:nvPicPr>
            <p:blipFill>
              <a:blip r:embed="rId14"/>
              <a:stretch>
                <a:fillRect/>
              </a:stretch>
            </p:blipFill>
            <p:spPr>
              <a:xfrm>
                <a:off x="7074918" y="1362853"/>
                <a:ext cx="146124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Ink 19">
                <a:extLst>
                  <a:ext uri="{FF2B5EF4-FFF2-40B4-BE49-F238E27FC236}">
                    <a16:creationId xmlns:a16="http://schemas.microsoft.com/office/drawing/2014/main" id="{7DC7816D-4AEB-8438-E130-FD0FE9DB2726}"/>
                  </a:ext>
                </a:extLst>
              </p14:cNvPr>
              <p14:cNvContentPartPr/>
              <p14:nvPr/>
            </p14:nvContentPartPr>
            <p14:xfrm>
              <a:off x="7282638" y="2383453"/>
              <a:ext cx="963000" cy="433080"/>
            </p14:xfrm>
          </p:contentPart>
        </mc:Choice>
        <mc:Fallback>
          <p:pic>
            <p:nvPicPr>
              <p:cNvPr id="20" name="Ink 19">
                <a:extLst>
                  <a:ext uri="{FF2B5EF4-FFF2-40B4-BE49-F238E27FC236}">
                    <a16:creationId xmlns:a16="http://schemas.microsoft.com/office/drawing/2014/main" id="{7DC7816D-4AEB-8438-E130-FD0FE9DB2726}"/>
                  </a:ext>
                </a:extLst>
              </p:cNvPr>
              <p:cNvPicPr/>
              <p:nvPr/>
            </p:nvPicPr>
            <p:blipFill>
              <a:blip r:embed="rId16"/>
              <a:stretch>
                <a:fillRect/>
              </a:stretch>
            </p:blipFill>
            <p:spPr>
              <a:xfrm>
                <a:off x="7273998" y="2374453"/>
                <a:ext cx="980640" cy="450720"/>
              </a:xfrm>
              <a:prstGeom prst="rect">
                <a:avLst/>
              </a:prstGeom>
            </p:spPr>
          </p:pic>
        </mc:Fallback>
      </mc:AlternateContent>
      <p:grpSp>
        <p:nvGrpSpPr>
          <p:cNvPr id="24" name="Group 23">
            <a:extLst>
              <a:ext uri="{FF2B5EF4-FFF2-40B4-BE49-F238E27FC236}">
                <a16:creationId xmlns:a16="http://schemas.microsoft.com/office/drawing/2014/main" id="{2A78D7F5-C1D7-BE89-AF3C-935020277056}"/>
              </a:ext>
            </a:extLst>
          </p:cNvPr>
          <p:cNvGrpSpPr/>
          <p:nvPr/>
        </p:nvGrpSpPr>
        <p:grpSpPr>
          <a:xfrm>
            <a:off x="7155918" y="1876573"/>
            <a:ext cx="653040" cy="120960"/>
            <a:chOff x="7155918" y="1876573"/>
            <a:chExt cx="653040" cy="120960"/>
          </a:xfrm>
        </p:grpSpPr>
        <mc:AlternateContent xmlns:mc="http://schemas.openxmlformats.org/markup-compatibility/2006">
          <mc:Choice xmlns:p14="http://schemas.microsoft.com/office/powerpoint/2010/main" Requires="p14">
            <p:contentPart p14:bwMode="auto" r:id="rId17">
              <p14:nvContentPartPr>
                <p14:cNvPr id="21" name="Ink 20">
                  <a:extLst>
                    <a:ext uri="{FF2B5EF4-FFF2-40B4-BE49-F238E27FC236}">
                      <a16:creationId xmlns:a16="http://schemas.microsoft.com/office/drawing/2014/main" id="{377DCECB-9B51-4C53-3AF9-FFBE296E8175}"/>
                    </a:ext>
                  </a:extLst>
                </p14:cNvPr>
                <p14:cNvContentPartPr/>
                <p14:nvPr/>
              </p14:nvContentPartPr>
              <p14:xfrm>
                <a:off x="7800318" y="1876573"/>
                <a:ext cx="8640" cy="5400"/>
              </p14:xfrm>
            </p:contentPart>
          </mc:Choice>
          <mc:Fallback>
            <p:pic>
              <p:nvPicPr>
                <p:cNvPr id="21" name="Ink 20">
                  <a:extLst>
                    <a:ext uri="{FF2B5EF4-FFF2-40B4-BE49-F238E27FC236}">
                      <a16:creationId xmlns:a16="http://schemas.microsoft.com/office/drawing/2014/main" id="{377DCECB-9B51-4C53-3AF9-FFBE296E8175}"/>
                    </a:ext>
                  </a:extLst>
                </p:cNvPr>
                <p:cNvPicPr/>
                <p:nvPr/>
              </p:nvPicPr>
              <p:blipFill>
                <a:blip r:embed="rId18"/>
                <a:stretch>
                  <a:fillRect/>
                </a:stretch>
              </p:blipFill>
              <p:spPr>
                <a:xfrm>
                  <a:off x="7791318" y="1867933"/>
                  <a:ext cx="2628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Ink 21">
                  <a:extLst>
                    <a:ext uri="{FF2B5EF4-FFF2-40B4-BE49-F238E27FC236}">
                      <a16:creationId xmlns:a16="http://schemas.microsoft.com/office/drawing/2014/main" id="{084480BE-DFDB-ACDD-CDEE-8D3BE2B9D4C1}"/>
                    </a:ext>
                  </a:extLst>
                </p14:cNvPr>
                <p14:cNvContentPartPr/>
                <p14:nvPr/>
              </p14:nvContentPartPr>
              <p14:xfrm>
                <a:off x="7746678" y="1976653"/>
                <a:ext cx="13320" cy="20880"/>
              </p14:xfrm>
            </p:contentPart>
          </mc:Choice>
          <mc:Fallback>
            <p:pic>
              <p:nvPicPr>
                <p:cNvPr id="22" name="Ink 21">
                  <a:extLst>
                    <a:ext uri="{FF2B5EF4-FFF2-40B4-BE49-F238E27FC236}">
                      <a16:creationId xmlns:a16="http://schemas.microsoft.com/office/drawing/2014/main" id="{084480BE-DFDB-ACDD-CDEE-8D3BE2B9D4C1}"/>
                    </a:ext>
                  </a:extLst>
                </p:cNvPr>
                <p:cNvPicPr/>
                <p:nvPr/>
              </p:nvPicPr>
              <p:blipFill>
                <a:blip r:embed="rId20"/>
                <a:stretch>
                  <a:fillRect/>
                </a:stretch>
              </p:blipFill>
              <p:spPr>
                <a:xfrm>
                  <a:off x="7737678" y="1967653"/>
                  <a:ext cx="3096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 name="Ink 22">
                  <a:extLst>
                    <a:ext uri="{FF2B5EF4-FFF2-40B4-BE49-F238E27FC236}">
                      <a16:creationId xmlns:a16="http://schemas.microsoft.com/office/drawing/2014/main" id="{43E4CFA9-E080-EF66-2895-7CAA6626FE83}"/>
                    </a:ext>
                  </a:extLst>
                </p14:cNvPr>
                <p14:cNvContentPartPr/>
                <p14:nvPr/>
              </p14:nvContentPartPr>
              <p14:xfrm>
                <a:off x="7155918" y="1925533"/>
                <a:ext cx="206640" cy="27000"/>
              </p14:xfrm>
            </p:contentPart>
          </mc:Choice>
          <mc:Fallback>
            <p:pic>
              <p:nvPicPr>
                <p:cNvPr id="23" name="Ink 22">
                  <a:extLst>
                    <a:ext uri="{FF2B5EF4-FFF2-40B4-BE49-F238E27FC236}">
                      <a16:creationId xmlns:a16="http://schemas.microsoft.com/office/drawing/2014/main" id="{43E4CFA9-E080-EF66-2895-7CAA6626FE83}"/>
                    </a:ext>
                  </a:extLst>
                </p:cNvPr>
                <p:cNvPicPr/>
                <p:nvPr/>
              </p:nvPicPr>
              <p:blipFill>
                <a:blip r:embed="rId22"/>
                <a:stretch>
                  <a:fillRect/>
                </a:stretch>
              </p:blipFill>
              <p:spPr>
                <a:xfrm>
                  <a:off x="7147278" y="1916893"/>
                  <a:ext cx="224280" cy="44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
            <p14:nvContentPartPr>
              <p14:cNvPr id="25" name="Ink 24">
                <a:extLst>
                  <a:ext uri="{FF2B5EF4-FFF2-40B4-BE49-F238E27FC236}">
                    <a16:creationId xmlns:a16="http://schemas.microsoft.com/office/drawing/2014/main" id="{1C0925F6-9BD0-5153-FA63-B254B3A1F5C1}"/>
                  </a:ext>
                </a:extLst>
              </p14:cNvPr>
              <p14:cNvContentPartPr/>
              <p14:nvPr/>
            </p14:nvContentPartPr>
            <p14:xfrm>
              <a:off x="8995518" y="2655253"/>
              <a:ext cx="258120" cy="59040"/>
            </p14:xfrm>
          </p:contentPart>
        </mc:Choice>
        <mc:Fallback>
          <p:pic>
            <p:nvPicPr>
              <p:cNvPr id="25" name="Ink 24">
                <a:extLst>
                  <a:ext uri="{FF2B5EF4-FFF2-40B4-BE49-F238E27FC236}">
                    <a16:creationId xmlns:a16="http://schemas.microsoft.com/office/drawing/2014/main" id="{1C0925F6-9BD0-5153-FA63-B254B3A1F5C1}"/>
                  </a:ext>
                </a:extLst>
              </p:cNvPr>
              <p:cNvPicPr/>
              <p:nvPr/>
            </p:nvPicPr>
            <p:blipFill>
              <a:blip r:embed="rId24"/>
              <a:stretch>
                <a:fillRect/>
              </a:stretch>
            </p:blipFill>
            <p:spPr>
              <a:xfrm>
                <a:off x="8986518" y="2646253"/>
                <a:ext cx="27576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6" name="Ink 25">
                <a:extLst>
                  <a:ext uri="{FF2B5EF4-FFF2-40B4-BE49-F238E27FC236}">
                    <a16:creationId xmlns:a16="http://schemas.microsoft.com/office/drawing/2014/main" id="{725279F7-7CD2-2A0B-D08D-94ED2374E170}"/>
                  </a:ext>
                </a:extLst>
              </p14:cNvPr>
              <p14:cNvContentPartPr/>
              <p14:nvPr/>
            </p14:nvContentPartPr>
            <p14:xfrm>
              <a:off x="8913078" y="2245213"/>
              <a:ext cx="123120" cy="11160"/>
            </p14:xfrm>
          </p:contentPart>
        </mc:Choice>
        <mc:Fallback>
          <p:pic>
            <p:nvPicPr>
              <p:cNvPr id="26" name="Ink 25">
                <a:extLst>
                  <a:ext uri="{FF2B5EF4-FFF2-40B4-BE49-F238E27FC236}">
                    <a16:creationId xmlns:a16="http://schemas.microsoft.com/office/drawing/2014/main" id="{725279F7-7CD2-2A0B-D08D-94ED2374E170}"/>
                  </a:ext>
                </a:extLst>
              </p:cNvPr>
              <p:cNvPicPr/>
              <p:nvPr/>
            </p:nvPicPr>
            <p:blipFill>
              <a:blip r:embed="rId26"/>
              <a:stretch>
                <a:fillRect/>
              </a:stretch>
            </p:blipFill>
            <p:spPr>
              <a:xfrm>
                <a:off x="8904438" y="2236573"/>
                <a:ext cx="14076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7" name="Ink 26">
                <a:extLst>
                  <a:ext uri="{FF2B5EF4-FFF2-40B4-BE49-F238E27FC236}">
                    <a16:creationId xmlns:a16="http://schemas.microsoft.com/office/drawing/2014/main" id="{5AE6439F-5CB4-E478-CEE8-0969FC551C32}"/>
                  </a:ext>
                </a:extLst>
              </p14:cNvPr>
              <p14:cNvContentPartPr/>
              <p14:nvPr/>
            </p14:nvContentPartPr>
            <p14:xfrm>
              <a:off x="8494398" y="1877293"/>
              <a:ext cx="187920" cy="38880"/>
            </p14:xfrm>
          </p:contentPart>
        </mc:Choice>
        <mc:Fallback>
          <p:pic>
            <p:nvPicPr>
              <p:cNvPr id="27" name="Ink 26">
                <a:extLst>
                  <a:ext uri="{FF2B5EF4-FFF2-40B4-BE49-F238E27FC236}">
                    <a16:creationId xmlns:a16="http://schemas.microsoft.com/office/drawing/2014/main" id="{5AE6439F-5CB4-E478-CEE8-0969FC551C32}"/>
                  </a:ext>
                </a:extLst>
              </p:cNvPr>
              <p:cNvPicPr/>
              <p:nvPr/>
            </p:nvPicPr>
            <p:blipFill>
              <a:blip r:embed="rId28"/>
              <a:stretch>
                <a:fillRect/>
              </a:stretch>
            </p:blipFill>
            <p:spPr>
              <a:xfrm>
                <a:off x="8485758" y="1868653"/>
                <a:ext cx="2055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8" name="Ink 27">
                <a:extLst>
                  <a:ext uri="{FF2B5EF4-FFF2-40B4-BE49-F238E27FC236}">
                    <a16:creationId xmlns:a16="http://schemas.microsoft.com/office/drawing/2014/main" id="{822DEC05-7271-0BC3-7AB4-EABC22F6F45E}"/>
                  </a:ext>
                </a:extLst>
              </p14:cNvPr>
              <p14:cNvContentPartPr/>
              <p14:nvPr/>
            </p14:nvContentPartPr>
            <p14:xfrm>
              <a:off x="10488078" y="2717533"/>
              <a:ext cx="166320" cy="11520"/>
            </p14:xfrm>
          </p:contentPart>
        </mc:Choice>
        <mc:Fallback>
          <p:pic>
            <p:nvPicPr>
              <p:cNvPr id="28" name="Ink 27">
                <a:extLst>
                  <a:ext uri="{FF2B5EF4-FFF2-40B4-BE49-F238E27FC236}">
                    <a16:creationId xmlns:a16="http://schemas.microsoft.com/office/drawing/2014/main" id="{822DEC05-7271-0BC3-7AB4-EABC22F6F45E}"/>
                  </a:ext>
                </a:extLst>
              </p:cNvPr>
              <p:cNvPicPr/>
              <p:nvPr/>
            </p:nvPicPr>
            <p:blipFill>
              <a:blip r:embed="rId30"/>
              <a:stretch>
                <a:fillRect/>
              </a:stretch>
            </p:blipFill>
            <p:spPr>
              <a:xfrm>
                <a:off x="10479078" y="2708533"/>
                <a:ext cx="18396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9" name="Ink 28">
                <a:extLst>
                  <a:ext uri="{FF2B5EF4-FFF2-40B4-BE49-F238E27FC236}">
                    <a16:creationId xmlns:a16="http://schemas.microsoft.com/office/drawing/2014/main" id="{2522ECAC-D1B2-069C-5C52-2ED3689F6427}"/>
                  </a:ext>
                </a:extLst>
              </p14:cNvPr>
              <p14:cNvContentPartPr/>
              <p14:nvPr/>
            </p14:nvContentPartPr>
            <p14:xfrm>
              <a:off x="10162278" y="1537093"/>
              <a:ext cx="689040" cy="733680"/>
            </p14:xfrm>
          </p:contentPart>
        </mc:Choice>
        <mc:Fallback>
          <p:pic>
            <p:nvPicPr>
              <p:cNvPr id="29" name="Ink 28">
                <a:extLst>
                  <a:ext uri="{FF2B5EF4-FFF2-40B4-BE49-F238E27FC236}">
                    <a16:creationId xmlns:a16="http://schemas.microsoft.com/office/drawing/2014/main" id="{2522ECAC-D1B2-069C-5C52-2ED3689F6427}"/>
                  </a:ext>
                </a:extLst>
              </p:cNvPr>
              <p:cNvPicPr/>
              <p:nvPr/>
            </p:nvPicPr>
            <p:blipFill>
              <a:blip r:embed="rId32"/>
              <a:stretch>
                <a:fillRect/>
              </a:stretch>
            </p:blipFill>
            <p:spPr>
              <a:xfrm>
                <a:off x="10153278" y="1528453"/>
                <a:ext cx="706680" cy="7513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 name="Ink 29">
                <a:extLst>
                  <a:ext uri="{FF2B5EF4-FFF2-40B4-BE49-F238E27FC236}">
                    <a16:creationId xmlns:a16="http://schemas.microsoft.com/office/drawing/2014/main" id="{9831A618-762F-50C2-753D-B77618CECEC8}"/>
                  </a:ext>
                </a:extLst>
              </p14:cNvPr>
              <p14:cNvContentPartPr/>
              <p14:nvPr/>
            </p14:nvContentPartPr>
            <p14:xfrm>
              <a:off x="10153278" y="1974493"/>
              <a:ext cx="388800" cy="292680"/>
            </p14:xfrm>
          </p:contentPart>
        </mc:Choice>
        <mc:Fallback>
          <p:pic>
            <p:nvPicPr>
              <p:cNvPr id="30" name="Ink 29">
                <a:extLst>
                  <a:ext uri="{FF2B5EF4-FFF2-40B4-BE49-F238E27FC236}">
                    <a16:creationId xmlns:a16="http://schemas.microsoft.com/office/drawing/2014/main" id="{9831A618-762F-50C2-753D-B77618CECEC8}"/>
                  </a:ext>
                </a:extLst>
              </p:cNvPr>
              <p:cNvPicPr/>
              <p:nvPr/>
            </p:nvPicPr>
            <p:blipFill>
              <a:blip r:embed="rId34"/>
              <a:stretch>
                <a:fillRect/>
              </a:stretch>
            </p:blipFill>
            <p:spPr>
              <a:xfrm>
                <a:off x="10144278" y="1965493"/>
                <a:ext cx="406440" cy="310320"/>
              </a:xfrm>
              <a:prstGeom prst="rect">
                <a:avLst/>
              </a:prstGeom>
            </p:spPr>
          </p:pic>
        </mc:Fallback>
      </mc:AlternateContent>
      <p:grpSp>
        <p:nvGrpSpPr>
          <p:cNvPr id="33" name="Group 32">
            <a:extLst>
              <a:ext uri="{FF2B5EF4-FFF2-40B4-BE49-F238E27FC236}">
                <a16:creationId xmlns:a16="http://schemas.microsoft.com/office/drawing/2014/main" id="{37817A7C-E57F-C051-E134-D5A789496E54}"/>
              </a:ext>
            </a:extLst>
          </p:cNvPr>
          <p:cNvGrpSpPr/>
          <p:nvPr/>
        </p:nvGrpSpPr>
        <p:grpSpPr>
          <a:xfrm>
            <a:off x="385758" y="2944693"/>
            <a:ext cx="5188680" cy="2337480"/>
            <a:chOff x="385758" y="2944693"/>
            <a:chExt cx="5188680" cy="2337480"/>
          </a:xfrm>
        </p:grpSpPr>
        <mc:AlternateContent xmlns:mc="http://schemas.openxmlformats.org/markup-compatibility/2006">
          <mc:Choice xmlns:p14="http://schemas.microsoft.com/office/powerpoint/2010/main" Requires="p14">
            <p:contentPart p14:bwMode="auto" r:id="rId35">
              <p14:nvContentPartPr>
                <p14:cNvPr id="31" name="Ink 30">
                  <a:extLst>
                    <a:ext uri="{FF2B5EF4-FFF2-40B4-BE49-F238E27FC236}">
                      <a16:creationId xmlns:a16="http://schemas.microsoft.com/office/drawing/2014/main" id="{8D42F224-AE20-9041-5BDD-71EB81A0DFD8}"/>
                    </a:ext>
                  </a:extLst>
                </p14:cNvPr>
                <p14:cNvContentPartPr/>
                <p14:nvPr/>
              </p14:nvContentPartPr>
              <p14:xfrm>
                <a:off x="385758" y="2944693"/>
                <a:ext cx="5188680" cy="2337480"/>
              </p14:xfrm>
            </p:contentPart>
          </mc:Choice>
          <mc:Fallback>
            <p:pic>
              <p:nvPicPr>
                <p:cNvPr id="31" name="Ink 30">
                  <a:extLst>
                    <a:ext uri="{FF2B5EF4-FFF2-40B4-BE49-F238E27FC236}">
                      <a16:creationId xmlns:a16="http://schemas.microsoft.com/office/drawing/2014/main" id="{8D42F224-AE20-9041-5BDD-71EB81A0DFD8}"/>
                    </a:ext>
                  </a:extLst>
                </p:cNvPr>
                <p:cNvPicPr/>
                <p:nvPr/>
              </p:nvPicPr>
              <p:blipFill>
                <a:blip r:embed="rId36"/>
                <a:stretch>
                  <a:fillRect/>
                </a:stretch>
              </p:blipFill>
              <p:spPr>
                <a:xfrm>
                  <a:off x="377118" y="2936053"/>
                  <a:ext cx="5206320" cy="23551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2" name="Ink 31">
                  <a:extLst>
                    <a:ext uri="{FF2B5EF4-FFF2-40B4-BE49-F238E27FC236}">
                      <a16:creationId xmlns:a16="http://schemas.microsoft.com/office/drawing/2014/main" id="{3BB0A3B9-C93F-5056-5BF7-8A31016B0AFC}"/>
                    </a:ext>
                  </a:extLst>
                </p14:cNvPr>
                <p14:cNvContentPartPr/>
                <p14:nvPr/>
              </p14:nvContentPartPr>
              <p14:xfrm>
                <a:off x="1510758" y="3324853"/>
                <a:ext cx="173880" cy="89280"/>
              </p14:xfrm>
            </p:contentPart>
          </mc:Choice>
          <mc:Fallback>
            <p:pic>
              <p:nvPicPr>
                <p:cNvPr id="32" name="Ink 31">
                  <a:extLst>
                    <a:ext uri="{FF2B5EF4-FFF2-40B4-BE49-F238E27FC236}">
                      <a16:creationId xmlns:a16="http://schemas.microsoft.com/office/drawing/2014/main" id="{3BB0A3B9-C93F-5056-5BF7-8A31016B0AFC}"/>
                    </a:ext>
                  </a:extLst>
                </p:cNvPr>
                <p:cNvPicPr/>
                <p:nvPr/>
              </p:nvPicPr>
              <p:blipFill>
                <a:blip r:embed="rId38"/>
                <a:stretch>
                  <a:fillRect/>
                </a:stretch>
              </p:blipFill>
              <p:spPr>
                <a:xfrm>
                  <a:off x="1501758" y="3316213"/>
                  <a:ext cx="191520" cy="106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34" name="Ink 33">
                <a:extLst>
                  <a:ext uri="{FF2B5EF4-FFF2-40B4-BE49-F238E27FC236}">
                    <a16:creationId xmlns:a16="http://schemas.microsoft.com/office/drawing/2014/main" id="{3F5C55F3-C9FE-37B6-F75F-C5DD34D022B4}"/>
                  </a:ext>
                </a:extLst>
              </p14:cNvPr>
              <p14:cNvContentPartPr/>
              <p14:nvPr/>
            </p14:nvContentPartPr>
            <p14:xfrm>
              <a:off x="5055318" y="3380293"/>
              <a:ext cx="7920" cy="32040"/>
            </p14:xfrm>
          </p:contentPart>
        </mc:Choice>
        <mc:Fallback>
          <p:pic>
            <p:nvPicPr>
              <p:cNvPr id="34" name="Ink 33">
                <a:extLst>
                  <a:ext uri="{FF2B5EF4-FFF2-40B4-BE49-F238E27FC236}">
                    <a16:creationId xmlns:a16="http://schemas.microsoft.com/office/drawing/2014/main" id="{3F5C55F3-C9FE-37B6-F75F-C5DD34D022B4}"/>
                  </a:ext>
                </a:extLst>
              </p:cNvPr>
              <p:cNvPicPr/>
              <p:nvPr/>
            </p:nvPicPr>
            <p:blipFill>
              <a:blip r:embed="rId40"/>
              <a:stretch>
                <a:fillRect/>
              </a:stretch>
            </p:blipFill>
            <p:spPr>
              <a:xfrm>
                <a:off x="5046678" y="3371653"/>
                <a:ext cx="2556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165E804B-C2C5-423B-8891-48C0B5C85A98}"/>
                  </a:ext>
                </a:extLst>
              </p14:cNvPr>
              <p14:cNvContentPartPr/>
              <p14:nvPr/>
            </p14:nvContentPartPr>
            <p14:xfrm>
              <a:off x="2352798" y="4743973"/>
              <a:ext cx="138240" cy="91440"/>
            </p14:xfrm>
          </p:contentPart>
        </mc:Choice>
        <mc:Fallback>
          <p:pic>
            <p:nvPicPr>
              <p:cNvPr id="35" name="Ink 34">
                <a:extLst>
                  <a:ext uri="{FF2B5EF4-FFF2-40B4-BE49-F238E27FC236}">
                    <a16:creationId xmlns:a16="http://schemas.microsoft.com/office/drawing/2014/main" id="{165E804B-C2C5-423B-8891-48C0B5C85A98}"/>
                  </a:ext>
                </a:extLst>
              </p:cNvPr>
              <p:cNvPicPr/>
              <p:nvPr/>
            </p:nvPicPr>
            <p:blipFill>
              <a:blip r:embed="rId42"/>
              <a:stretch>
                <a:fillRect/>
              </a:stretch>
            </p:blipFill>
            <p:spPr>
              <a:xfrm>
                <a:off x="2343798" y="4734973"/>
                <a:ext cx="15588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8" name="Ink 37">
                <a:extLst>
                  <a:ext uri="{FF2B5EF4-FFF2-40B4-BE49-F238E27FC236}">
                    <a16:creationId xmlns:a16="http://schemas.microsoft.com/office/drawing/2014/main" id="{68D65FE5-6CE0-95B5-25DA-00B61DF957EB}"/>
                  </a:ext>
                </a:extLst>
              </p14:cNvPr>
              <p14:cNvContentPartPr/>
              <p14:nvPr/>
            </p14:nvContentPartPr>
            <p14:xfrm>
              <a:off x="9403398" y="3540853"/>
              <a:ext cx="145800" cy="85320"/>
            </p14:xfrm>
          </p:contentPart>
        </mc:Choice>
        <mc:Fallback>
          <p:pic>
            <p:nvPicPr>
              <p:cNvPr id="38" name="Ink 37">
                <a:extLst>
                  <a:ext uri="{FF2B5EF4-FFF2-40B4-BE49-F238E27FC236}">
                    <a16:creationId xmlns:a16="http://schemas.microsoft.com/office/drawing/2014/main" id="{68D65FE5-6CE0-95B5-25DA-00B61DF957EB}"/>
                  </a:ext>
                </a:extLst>
              </p:cNvPr>
              <p:cNvPicPr/>
              <p:nvPr/>
            </p:nvPicPr>
            <p:blipFill>
              <a:blip r:embed="rId44"/>
              <a:stretch>
                <a:fillRect/>
              </a:stretch>
            </p:blipFill>
            <p:spPr>
              <a:xfrm>
                <a:off x="9394398" y="3531853"/>
                <a:ext cx="16344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9" name="Ink 38">
                <a:extLst>
                  <a:ext uri="{FF2B5EF4-FFF2-40B4-BE49-F238E27FC236}">
                    <a16:creationId xmlns:a16="http://schemas.microsoft.com/office/drawing/2014/main" id="{8496A790-BE68-F053-6F2C-035ECAA93C89}"/>
                  </a:ext>
                </a:extLst>
              </p14:cNvPr>
              <p14:cNvContentPartPr/>
              <p14:nvPr/>
            </p14:nvContentPartPr>
            <p14:xfrm>
              <a:off x="7743078" y="6029533"/>
              <a:ext cx="322560" cy="404280"/>
            </p14:xfrm>
          </p:contentPart>
        </mc:Choice>
        <mc:Fallback>
          <p:pic>
            <p:nvPicPr>
              <p:cNvPr id="39" name="Ink 38">
                <a:extLst>
                  <a:ext uri="{FF2B5EF4-FFF2-40B4-BE49-F238E27FC236}">
                    <a16:creationId xmlns:a16="http://schemas.microsoft.com/office/drawing/2014/main" id="{8496A790-BE68-F053-6F2C-035ECAA93C89}"/>
                  </a:ext>
                </a:extLst>
              </p:cNvPr>
              <p:cNvPicPr/>
              <p:nvPr/>
            </p:nvPicPr>
            <p:blipFill>
              <a:blip r:embed="rId46"/>
              <a:stretch>
                <a:fillRect/>
              </a:stretch>
            </p:blipFill>
            <p:spPr>
              <a:xfrm>
                <a:off x="7734438" y="6020893"/>
                <a:ext cx="340200" cy="4219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9" name="Ink 48">
                <a:extLst>
                  <a:ext uri="{FF2B5EF4-FFF2-40B4-BE49-F238E27FC236}">
                    <a16:creationId xmlns:a16="http://schemas.microsoft.com/office/drawing/2014/main" id="{9D23493C-F71E-F274-D56E-827CD00F8EA1}"/>
                  </a:ext>
                </a:extLst>
              </p14:cNvPr>
              <p14:cNvContentPartPr/>
              <p14:nvPr/>
            </p14:nvContentPartPr>
            <p14:xfrm>
              <a:off x="9593478" y="3232693"/>
              <a:ext cx="832680" cy="755280"/>
            </p14:xfrm>
          </p:contentPart>
        </mc:Choice>
        <mc:Fallback>
          <p:pic>
            <p:nvPicPr>
              <p:cNvPr id="49" name="Ink 48">
                <a:extLst>
                  <a:ext uri="{FF2B5EF4-FFF2-40B4-BE49-F238E27FC236}">
                    <a16:creationId xmlns:a16="http://schemas.microsoft.com/office/drawing/2014/main" id="{9D23493C-F71E-F274-D56E-827CD00F8EA1}"/>
                  </a:ext>
                </a:extLst>
              </p:cNvPr>
              <p:cNvPicPr/>
              <p:nvPr/>
            </p:nvPicPr>
            <p:blipFill>
              <a:blip r:embed="rId48"/>
              <a:stretch>
                <a:fillRect/>
              </a:stretch>
            </p:blipFill>
            <p:spPr>
              <a:xfrm>
                <a:off x="9584838" y="3223693"/>
                <a:ext cx="850320" cy="772920"/>
              </a:xfrm>
              <a:prstGeom prst="rect">
                <a:avLst/>
              </a:prstGeom>
            </p:spPr>
          </p:pic>
        </mc:Fallback>
      </mc:AlternateContent>
      <p:grpSp>
        <p:nvGrpSpPr>
          <p:cNvPr id="52" name="Group 51">
            <a:extLst>
              <a:ext uri="{FF2B5EF4-FFF2-40B4-BE49-F238E27FC236}">
                <a16:creationId xmlns:a16="http://schemas.microsoft.com/office/drawing/2014/main" id="{5F2B647E-79D9-2C1A-81AE-CBD1EF8F1D34}"/>
              </a:ext>
            </a:extLst>
          </p:cNvPr>
          <p:cNvGrpSpPr/>
          <p:nvPr/>
        </p:nvGrpSpPr>
        <p:grpSpPr>
          <a:xfrm>
            <a:off x="9761238" y="4238533"/>
            <a:ext cx="546120" cy="345960"/>
            <a:chOff x="9761238" y="4238533"/>
            <a:chExt cx="546120" cy="345960"/>
          </a:xfrm>
        </p:grpSpPr>
        <mc:AlternateContent xmlns:mc="http://schemas.openxmlformats.org/markup-compatibility/2006">
          <mc:Choice xmlns:p14="http://schemas.microsoft.com/office/powerpoint/2010/main" Requires="p14">
            <p:contentPart p14:bwMode="auto" r:id="rId49">
              <p14:nvContentPartPr>
                <p14:cNvPr id="50" name="Ink 49">
                  <a:extLst>
                    <a:ext uri="{FF2B5EF4-FFF2-40B4-BE49-F238E27FC236}">
                      <a16:creationId xmlns:a16="http://schemas.microsoft.com/office/drawing/2014/main" id="{8F0D107F-68A1-C2E3-5975-93FD3EB4D4E2}"/>
                    </a:ext>
                  </a:extLst>
                </p14:cNvPr>
                <p14:cNvContentPartPr/>
                <p14:nvPr/>
              </p14:nvContentPartPr>
              <p14:xfrm>
                <a:off x="9882558" y="4254733"/>
                <a:ext cx="347760" cy="272880"/>
              </p14:xfrm>
            </p:contentPart>
          </mc:Choice>
          <mc:Fallback>
            <p:pic>
              <p:nvPicPr>
                <p:cNvPr id="50" name="Ink 49">
                  <a:extLst>
                    <a:ext uri="{FF2B5EF4-FFF2-40B4-BE49-F238E27FC236}">
                      <a16:creationId xmlns:a16="http://schemas.microsoft.com/office/drawing/2014/main" id="{8F0D107F-68A1-C2E3-5975-93FD3EB4D4E2}"/>
                    </a:ext>
                  </a:extLst>
                </p:cNvPr>
                <p:cNvPicPr/>
                <p:nvPr/>
              </p:nvPicPr>
              <p:blipFill>
                <a:blip r:embed="rId50"/>
                <a:stretch>
                  <a:fillRect/>
                </a:stretch>
              </p:blipFill>
              <p:spPr>
                <a:xfrm>
                  <a:off x="9873918" y="4246093"/>
                  <a:ext cx="365400" cy="2905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1" name="Ink 50">
                  <a:extLst>
                    <a:ext uri="{FF2B5EF4-FFF2-40B4-BE49-F238E27FC236}">
                      <a16:creationId xmlns:a16="http://schemas.microsoft.com/office/drawing/2014/main" id="{198AF513-1450-79F3-1826-D222328F529C}"/>
                    </a:ext>
                  </a:extLst>
                </p14:cNvPr>
                <p14:cNvContentPartPr/>
                <p14:nvPr/>
              </p14:nvContentPartPr>
              <p14:xfrm>
                <a:off x="9761238" y="4238533"/>
                <a:ext cx="546120" cy="345960"/>
              </p14:xfrm>
            </p:contentPart>
          </mc:Choice>
          <mc:Fallback>
            <p:pic>
              <p:nvPicPr>
                <p:cNvPr id="51" name="Ink 50">
                  <a:extLst>
                    <a:ext uri="{FF2B5EF4-FFF2-40B4-BE49-F238E27FC236}">
                      <a16:creationId xmlns:a16="http://schemas.microsoft.com/office/drawing/2014/main" id="{198AF513-1450-79F3-1826-D222328F529C}"/>
                    </a:ext>
                  </a:extLst>
                </p:cNvPr>
                <p:cNvPicPr/>
                <p:nvPr/>
              </p:nvPicPr>
              <p:blipFill>
                <a:blip r:embed="rId52"/>
                <a:stretch>
                  <a:fillRect/>
                </a:stretch>
              </p:blipFill>
              <p:spPr>
                <a:xfrm>
                  <a:off x="9752598" y="4229893"/>
                  <a:ext cx="563760" cy="363600"/>
                </a:xfrm>
                <a:prstGeom prst="rect">
                  <a:avLst/>
                </a:prstGeom>
              </p:spPr>
            </p:pic>
          </mc:Fallback>
        </mc:AlternateContent>
      </p:grpSp>
      <p:grpSp>
        <p:nvGrpSpPr>
          <p:cNvPr id="54" name="Group 53">
            <a:extLst>
              <a:ext uri="{FF2B5EF4-FFF2-40B4-BE49-F238E27FC236}">
                <a16:creationId xmlns:a16="http://schemas.microsoft.com/office/drawing/2014/main" id="{4B8AFA1F-8659-55F7-3E25-22DB77EDB464}"/>
              </a:ext>
            </a:extLst>
          </p:cNvPr>
          <p:cNvGrpSpPr/>
          <p:nvPr/>
        </p:nvGrpSpPr>
        <p:grpSpPr>
          <a:xfrm>
            <a:off x="5939478" y="3139453"/>
            <a:ext cx="2887920" cy="2717280"/>
            <a:chOff x="5939478" y="3139453"/>
            <a:chExt cx="2887920" cy="2717280"/>
          </a:xfrm>
        </p:grpSpPr>
        <mc:AlternateContent xmlns:mc="http://schemas.openxmlformats.org/markup-compatibility/2006">
          <mc:Choice xmlns:p14="http://schemas.microsoft.com/office/powerpoint/2010/main" Requires="p14">
            <p:contentPart p14:bwMode="auto" r:id="rId53">
              <p14:nvContentPartPr>
                <p14:cNvPr id="36" name="Ink 35">
                  <a:extLst>
                    <a:ext uri="{FF2B5EF4-FFF2-40B4-BE49-F238E27FC236}">
                      <a16:creationId xmlns:a16="http://schemas.microsoft.com/office/drawing/2014/main" id="{69436A96-3FDB-4925-AB77-D989D2AD93F3}"/>
                    </a:ext>
                  </a:extLst>
                </p14:cNvPr>
                <p14:cNvContentPartPr/>
                <p14:nvPr/>
              </p14:nvContentPartPr>
              <p14:xfrm>
                <a:off x="6277158" y="3638053"/>
                <a:ext cx="112680" cy="55080"/>
              </p14:xfrm>
            </p:contentPart>
          </mc:Choice>
          <mc:Fallback>
            <p:pic>
              <p:nvPicPr>
                <p:cNvPr id="36" name="Ink 35">
                  <a:extLst>
                    <a:ext uri="{FF2B5EF4-FFF2-40B4-BE49-F238E27FC236}">
                      <a16:creationId xmlns:a16="http://schemas.microsoft.com/office/drawing/2014/main" id="{69436A96-3FDB-4925-AB77-D989D2AD93F3}"/>
                    </a:ext>
                  </a:extLst>
                </p:cNvPr>
                <p:cNvPicPr/>
                <p:nvPr/>
              </p:nvPicPr>
              <p:blipFill>
                <a:blip r:embed="rId54"/>
                <a:stretch>
                  <a:fillRect/>
                </a:stretch>
              </p:blipFill>
              <p:spPr>
                <a:xfrm>
                  <a:off x="6268518" y="3629053"/>
                  <a:ext cx="13032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7" name="Ink 36">
                  <a:extLst>
                    <a:ext uri="{FF2B5EF4-FFF2-40B4-BE49-F238E27FC236}">
                      <a16:creationId xmlns:a16="http://schemas.microsoft.com/office/drawing/2014/main" id="{2571CC2F-AE5F-1F0D-E030-1709EAC8E70A}"/>
                    </a:ext>
                  </a:extLst>
                </p14:cNvPr>
                <p14:cNvContentPartPr/>
                <p14:nvPr/>
              </p14:nvContentPartPr>
              <p14:xfrm>
                <a:off x="7816518" y="3596293"/>
                <a:ext cx="127440" cy="101880"/>
              </p14:xfrm>
            </p:contentPart>
          </mc:Choice>
          <mc:Fallback>
            <p:pic>
              <p:nvPicPr>
                <p:cNvPr id="37" name="Ink 36">
                  <a:extLst>
                    <a:ext uri="{FF2B5EF4-FFF2-40B4-BE49-F238E27FC236}">
                      <a16:creationId xmlns:a16="http://schemas.microsoft.com/office/drawing/2014/main" id="{2571CC2F-AE5F-1F0D-E030-1709EAC8E70A}"/>
                    </a:ext>
                  </a:extLst>
                </p:cNvPr>
                <p:cNvPicPr/>
                <p:nvPr/>
              </p:nvPicPr>
              <p:blipFill>
                <a:blip r:embed="rId56"/>
                <a:stretch>
                  <a:fillRect/>
                </a:stretch>
              </p:blipFill>
              <p:spPr>
                <a:xfrm>
                  <a:off x="7807878" y="3587293"/>
                  <a:ext cx="14508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0" name="Ink 39">
                  <a:extLst>
                    <a:ext uri="{FF2B5EF4-FFF2-40B4-BE49-F238E27FC236}">
                      <a16:creationId xmlns:a16="http://schemas.microsoft.com/office/drawing/2014/main" id="{980B666F-D83A-9A28-B45D-18881E3610CC}"/>
                    </a:ext>
                  </a:extLst>
                </p14:cNvPr>
                <p14:cNvContentPartPr/>
                <p14:nvPr/>
              </p14:nvContentPartPr>
              <p14:xfrm>
                <a:off x="6348798" y="3354373"/>
                <a:ext cx="932760" cy="673920"/>
              </p14:xfrm>
            </p:contentPart>
          </mc:Choice>
          <mc:Fallback>
            <p:pic>
              <p:nvPicPr>
                <p:cNvPr id="40" name="Ink 39">
                  <a:extLst>
                    <a:ext uri="{FF2B5EF4-FFF2-40B4-BE49-F238E27FC236}">
                      <a16:creationId xmlns:a16="http://schemas.microsoft.com/office/drawing/2014/main" id="{980B666F-D83A-9A28-B45D-18881E3610CC}"/>
                    </a:ext>
                  </a:extLst>
                </p:cNvPr>
                <p:cNvPicPr/>
                <p:nvPr/>
              </p:nvPicPr>
              <p:blipFill>
                <a:blip r:embed="rId58"/>
                <a:stretch>
                  <a:fillRect/>
                </a:stretch>
              </p:blipFill>
              <p:spPr>
                <a:xfrm>
                  <a:off x="6340158" y="3345373"/>
                  <a:ext cx="950400" cy="6915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1" name="Ink 40">
                  <a:extLst>
                    <a:ext uri="{FF2B5EF4-FFF2-40B4-BE49-F238E27FC236}">
                      <a16:creationId xmlns:a16="http://schemas.microsoft.com/office/drawing/2014/main" id="{78DBC8AC-EC89-BCD6-0E92-63B7F453FDCD}"/>
                    </a:ext>
                  </a:extLst>
                </p14:cNvPr>
                <p14:cNvContentPartPr/>
                <p14:nvPr/>
              </p14:nvContentPartPr>
              <p14:xfrm>
                <a:off x="7523838" y="4073293"/>
                <a:ext cx="144720" cy="126360"/>
              </p14:xfrm>
            </p:contentPart>
          </mc:Choice>
          <mc:Fallback>
            <p:pic>
              <p:nvPicPr>
                <p:cNvPr id="41" name="Ink 40">
                  <a:extLst>
                    <a:ext uri="{FF2B5EF4-FFF2-40B4-BE49-F238E27FC236}">
                      <a16:creationId xmlns:a16="http://schemas.microsoft.com/office/drawing/2014/main" id="{78DBC8AC-EC89-BCD6-0E92-63B7F453FDCD}"/>
                    </a:ext>
                  </a:extLst>
                </p:cNvPr>
                <p:cNvPicPr/>
                <p:nvPr/>
              </p:nvPicPr>
              <p:blipFill>
                <a:blip r:embed="rId60"/>
                <a:stretch>
                  <a:fillRect/>
                </a:stretch>
              </p:blipFill>
              <p:spPr>
                <a:xfrm>
                  <a:off x="7515198" y="4064653"/>
                  <a:ext cx="16236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2" name="Ink 41">
                  <a:extLst>
                    <a:ext uri="{FF2B5EF4-FFF2-40B4-BE49-F238E27FC236}">
                      <a16:creationId xmlns:a16="http://schemas.microsoft.com/office/drawing/2014/main" id="{60EE1E30-8BAA-A61C-B3CF-4F7552DAC6A3}"/>
                    </a:ext>
                  </a:extLst>
                </p14:cNvPr>
                <p14:cNvContentPartPr/>
                <p14:nvPr/>
              </p14:nvContentPartPr>
              <p14:xfrm>
                <a:off x="7556238" y="4319533"/>
                <a:ext cx="116640" cy="84240"/>
              </p14:xfrm>
            </p:contentPart>
          </mc:Choice>
          <mc:Fallback>
            <p:pic>
              <p:nvPicPr>
                <p:cNvPr id="42" name="Ink 41">
                  <a:extLst>
                    <a:ext uri="{FF2B5EF4-FFF2-40B4-BE49-F238E27FC236}">
                      <a16:creationId xmlns:a16="http://schemas.microsoft.com/office/drawing/2014/main" id="{60EE1E30-8BAA-A61C-B3CF-4F7552DAC6A3}"/>
                    </a:ext>
                  </a:extLst>
                </p:cNvPr>
                <p:cNvPicPr/>
                <p:nvPr/>
              </p:nvPicPr>
              <p:blipFill>
                <a:blip r:embed="rId62"/>
                <a:stretch>
                  <a:fillRect/>
                </a:stretch>
              </p:blipFill>
              <p:spPr>
                <a:xfrm>
                  <a:off x="7547598" y="4310893"/>
                  <a:ext cx="13428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3" name="Ink 42">
                  <a:extLst>
                    <a:ext uri="{FF2B5EF4-FFF2-40B4-BE49-F238E27FC236}">
                      <a16:creationId xmlns:a16="http://schemas.microsoft.com/office/drawing/2014/main" id="{E61CD32A-A72F-F80D-F0AE-734B4F6E4FED}"/>
                    </a:ext>
                  </a:extLst>
                </p14:cNvPr>
                <p14:cNvContentPartPr/>
                <p14:nvPr/>
              </p14:nvContentPartPr>
              <p14:xfrm>
                <a:off x="7505118" y="4688173"/>
                <a:ext cx="102240" cy="66240"/>
              </p14:xfrm>
            </p:contentPart>
          </mc:Choice>
          <mc:Fallback>
            <p:pic>
              <p:nvPicPr>
                <p:cNvPr id="43" name="Ink 42">
                  <a:extLst>
                    <a:ext uri="{FF2B5EF4-FFF2-40B4-BE49-F238E27FC236}">
                      <a16:creationId xmlns:a16="http://schemas.microsoft.com/office/drawing/2014/main" id="{E61CD32A-A72F-F80D-F0AE-734B4F6E4FED}"/>
                    </a:ext>
                  </a:extLst>
                </p:cNvPr>
                <p:cNvPicPr/>
                <p:nvPr/>
              </p:nvPicPr>
              <p:blipFill>
                <a:blip r:embed="rId64"/>
                <a:stretch>
                  <a:fillRect/>
                </a:stretch>
              </p:blipFill>
              <p:spPr>
                <a:xfrm>
                  <a:off x="7496478" y="4679533"/>
                  <a:ext cx="11988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4" name="Ink 43">
                  <a:extLst>
                    <a:ext uri="{FF2B5EF4-FFF2-40B4-BE49-F238E27FC236}">
                      <a16:creationId xmlns:a16="http://schemas.microsoft.com/office/drawing/2014/main" id="{691E7541-C5E5-48D3-81AB-BDFD6A538321}"/>
                    </a:ext>
                  </a:extLst>
                </p14:cNvPr>
                <p14:cNvContentPartPr/>
                <p14:nvPr/>
              </p14:nvContentPartPr>
              <p14:xfrm>
                <a:off x="7476678" y="5149693"/>
                <a:ext cx="90720" cy="88200"/>
              </p14:xfrm>
            </p:contentPart>
          </mc:Choice>
          <mc:Fallback>
            <p:pic>
              <p:nvPicPr>
                <p:cNvPr id="44" name="Ink 43">
                  <a:extLst>
                    <a:ext uri="{FF2B5EF4-FFF2-40B4-BE49-F238E27FC236}">
                      <a16:creationId xmlns:a16="http://schemas.microsoft.com/office/drawing/2014/main" id="{691E7541-C5E5-48D3-81AB-BDFD6A538321}"/>
                    </a:ext>
                  </a:extLst>
                </p:cNvPr>
                <p:cNvPicPr/>
                <p:nvPr/>
              </p:nvPicPr>
              <p:blipFill>
                <a:blip r:embed="rId66"/>
                <a:stretch>
                  <a:fillRect/>
                </a:stretch>
              </p:blipFill>
              <p:spPr>
                <a:xfrm>
                  <a:off x="7467678" y="5141053"/>
                  <a:ext cx="10836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6" name="Ink 45">
                  <a:extLst>
                    <a:ext uri="{FF2B5EF4-FFF2-40B4-BE49-F238E27FC236}">
                      <a16:creationId xmlns:a16="http://schemas.microsoft.com/office/drawing/2014/main" id="{55483229-4EFF-EDE7-B35D-EAA504BBFC2C}"/>
                    </a:ext>
                  </a:extLst>
                </p14:cNvPr>
                <p14:cNvContentPartPr/>
                <p14:nvPr/>
              </p14:nvContentPartPr>
              <p14:xfrm>
                <a:off x="8167518" y="3414853"/>
                <a:ext cx="521280" cy="478800"/>
              </p14:xfrm>
            </p:contentPart>
          </mc:Choice>
          <mc:Fallback>
            <p:pic>
              <p:nvPicPr>
                <p:cNvPr id="46" name="Ink 45">
                  <a:extLst>
                    <a:ext uri="{FF2B5EF4-FFF2-40B4-BE49-F238E27FC236}">
                      <a16:creationId xmlns:a16="http://schemas.microsoft.com/office/drawing/2014/main" id="{55483229-4EFF-EDE7-B35D-EAA504BBFC2C}"/>
                    </a:ext>
                  </a:extLst>
                </p:cNvPr>
                <p:cNvPicPr/>
                <p:nvPr/>
              </p:nvPicPr>
              <p:blipFill>
                <a:blip r:embed="rId68"/>
                <a:stretch>
                  <a:fillRect/>
                </a:stretch>
              </p:blipFill>
              <p:spPr>
                <a:xfrm>
                  <a:off x="8158878" y="3406213"/>
                  <a:ext cx="538920" cy="4964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7" name="Ink 46">
                  <a:extLst>
                    <a:ext uri="{FF2B5EF4-FFF2-40B4-BE49-F238E27FC236}">
                      <a16:creationId xmlns:a16="http://schemas.microsoft.com/office/drawing/2014/main" id="{ADA54AC8-3D3F-5818-3937-A77F17E88012}"/>
                    </a:ext>
                  </a:extLst>
                </p14:cNvPr>
                <p14:cNvContentPartPr/>
                <p14:nvPr/>
              </p14:nvContentPartPr>
              <p14:xfrm>
                <a:off x="8140158" y="3437173"/>
                <a:ext cx="687240" cy="534960"/>
              </p14:xfrm>
            </p:contentPart>
          </mc:Choice>
          <mc:Fallback>
            <p:pic>
              <p:nvPicPr>
                <p:cNvPr id="47" name="Ink 46">
                  <a:extLst>
                    <a:ext uri="{FF2B5EF4-FFF2-40B4-BE49-F238E27FC236}">
                      <a16:creationId xmlns:a16="http://schemas.microsoft.com/office/drawing/2014/main" id="{ADA54AC8-3D3F-5818-3937-A77F17E88012}"/>
                    </a:ext>
                  </a:extLst>
                </p:cNvPr>
                <p:cNvPicPr/>
                <p:nvPr/>
              </p:nvPicPr>
              <p:blipFill>
                <a:blip r:embed="rId70"/>
                <a:stretch>
                  <a:fillRect/>
                </a:stretch>
              </p:blipFill>
              <p:spPr>
                <a:xfrm>
                  <a:off x="8131518" y="3428533"/>
                  <a:ext cx="704880" cy="5526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3" name="Ink 52">
                  <a:extLst>
                    <a:ext uri="{FF2B5EF4-FFF2-40B4-BE49-F238E27FC236}">
                      <a16:creationId xmlns:a16="http://schemas.microsoft.com/office/drawing/2014/main" id="{D36B1650-42DE-86B3-113D-F979BE945456}"/>
                    </a:ext>
                  </a:extLst>
                </p14:cNvPr>
                <p14:cNvContentPartPr/>
                <p14:nvPr/>
              </p14:nvContentPartPr>
              <p14:xfrm>
                <a:off x="5939478" y="3139453"/>
                <a:ext cx="1767960" cy="2717280"/>
              </p14:xfrm>
            </p:contentPart>
          </mc:Choice>
          <mc:Fallback>
            <p:pic>
              <p:nvPicPr>
                <p:cNvPr id="53" name="Ink 52">
                  <a:extLst>
                    <a:ext uri="{FF2B5EF4-FFF2-40B4-BE49-F238E27FC236}">
                      <a16:creationId xmlns:a16="http://schemas.microsoft.com/office/drawing/2014/main" id="{D36B1650-42DE-86B3-113D-F979BE945456}"/>
                    </a:ext>
                  </a:extLst>
                </p:cNvPr>
                <p:cNvPicPr/>
                <p:nvPr/>
              </p:nvPicPr>
              <p:blipFill>
                <a:blip r:embed="rId72"/>
                <a:stretch>
                  <a:fillRect/>
                </a:stretch>
              </p:blipFill>
              <p:spPr>
                <a:xfrm>
                  <a:off x="5930838" y="3130453"/>
                  <a:ext cx="1785600" cy="2734920"/>
                </a:xfrm>
                <a:prstGeom prst="rect">
                  <a:avLst/>
                </a:prstGeom>
              </p:spPr>
            </p:pic>
          </mc:Fallback>
        </mc:AlternateContent>
      </p:grpSp>
    </p:spTree>
    <p:extLst>
      <p:ext uri="{BB962C8B-B14F-4D97-AF65-F5344CB8AC3E}">
        <p14:creationId xmlns:p14="http://schemas.microsoft.com/office/powerpoint/2010/main" val="4171624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5106"/>
          <a:stretch/>
        </p:blipFill>
        <p:spPr>
          <a:xfrm>
            <a:off x="1698946" y="2524460"/>
            <a:ext cx="3405340" cy="3599385"/>
          </a:xfrm>
          <a:prstGeom prst="rect">
            <a:avLst/>
          </a:prstGeom>
        </p:spPr>
      </p:pic>
      <p:sp>
        <p:nvSpPr>
          <p:cNvPr id="2" name="Title 1"/>
          <p:cNvSpPr>
            <a:spLocks noGrp="1"/>
          </p:cNvSpPr>
          <p:nvPr>
            <p:ph type="title" idx="4294967295"/>
          </p:nvPr>
        </p:nvSpPr>
        <p:spPr>
          <a:xfrm>
            <a:off x="319881" y="7927"/>
            <a:ext cx="11292681" cy="912949"/>
          </a:xfrm>
        </p:spPr>
        <p:txBody>
          <a:bodyPr>
            <a:noAutofit/>
          </a:bodyPr>
          <a:lstStyle/>
          <a:p>
            <a:r>
              <a:rPr lang="en-US" sz="2800" dirty="0">
                <a:ea typeface="Comic Sans MS" charset="0"/>
              </a:rPr>
              <a:t>3 ways simple sugars (monosaccharides) differ from each other</a:t>
            </a:r>
          </a:p>
        </p:txBody>
      </p:sp>
      <p:sp>
        <p:nvSpPr>
          <p:cNvPr id="6" name="Rectangle 5"/>
          <p:cNvSpPr/>
          <p:nvPr/>
        </p:nvSpPr>
        <p:spPr>
          <a:xfrm>
            <a:off x="1550160" y="2238117"/>
            <a:ext cx="2530508" cy="616836"/>
          </a:xfrm>
          <a:prstGeom prst="rect">
            <a:avLst/>
          </a:prstGeom>
        </p:spPr>
        <p:txBody>
          <a:bodyPr wrap="square">
            <a:spAutoFit/>
          </a:bodyPr>
          <a:lstStyle/>
          <a:p>
            <a:pPr defTabSz="883832"/>
            <a:r>
              <a:rPr lang="en-US" sz="1704" b="1" dirty="0">
                <a:solidFill>
                  <a:prstClr val="black"/>
                </a:solidFill>
                <a:latin typeface="Arial" panose="020B0604020202020204" pitchFamily="34" charset="0"/>
                <a:ea typeface="Comic Sans MS" charset="0"/>
                <a:cs typeface="Arial" panose="020B0604020202020204" pitchFamily="34" charset="0"/>
              </a:rPr>
              <a:t>Aldose: Carbonyl group is located on </a:t>
            </a:r>
            <a:r>
              <a:rPr lang="en-US" sz="1704" b="1" dirty="0">
                <a:solidFill>
                  <a:srgbClr val="FF0000"/>
                </a:solidFill>
                <a:latin typeface="Arial" panose="020B0604020202020204" pitchFamily="34" charset="0"/>
                <a:ea typeface="Comic Sans MS" charset="0"/>
                <a:cs typeface="Arial" panose="020B0604020202020204" pitchFamily="34" charset="0"/>
              </a:rPr>
              <a:t>C</a:t>
            </a:r>
            <a:r>
              <a:rPr lang="en-US" sz="1704" b="1" baseline="-25000" dirty="0">
                <a:solidFill>
                  <a:srgbClr val="FF0000"/>
                </a:solidFill>
                <a:latin typeface="Arial" panose="020B0604020202020204" pitchFamily="34" charset="0"/>
                <a:ea typeface="Comic Sans MS" charset="0"/>
                <a:cs typeface="Arial" panose="020B0604020202020204" pitchFamily="34" charset="0"/>
              </a:rPr>
              <a:t>1</a:t>
            </a:r>
            <a:endParaRPr lang="en-US" sz="1704" baseline="-25000" dirty="0">
              <a:solidFill>
                <a:srgbClr val="FF0000"/>
              </a:solidFill>
              <a:latin typeface="Arial" panose="020B0604020202020204" pitchFamily="34" charset="0"/>
            </a:endParaRPr>
          </a:p>
        </p:txBody>
      </p:sp>
      <p:sp>
        <p:nvSpPr>
          <p:cNvPr id="8" name="Rectangle 7">
            <a:extLst>
              <a:ext uri="{FF2B5EF4-FFF2-40B4-BE49-F238E27FC236}">
                <a16:creationId xmlns:a16="http://schemas.microsoft.com/office/drawing/2014/main" id="{2B8CB9BC-A2D3-44CA-AEF8-0EC0F5895B45}"/>
              </a:ext>
            </a:extLst>
          </p:cNvPr>
          <p:cNvSpPr/>
          <p:nvPr/>
        </p:nvSpPr>
        <p:spPr>
          <a:xfrm>
            <a:off x="1287863" y="816877"/>
            <a:ext cx="4555010" cy="1355499"/>
          </a:xfrm>
          <a:prstGeom prst="rect">
            <a:avLst/>
          </a:prstGeom>
        </p:spPr>
        <p:txBody>
          <a:bodyPr wrap="square">
            <a:spAutoFit/>
          </a:bodyPr>
          <a:lstStyle/>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11" name="TextBox 10">
            <a:extLst>
              <a:ext uri="{FF2B5EF4-FFF2-40B4-BE49-F238E27FC236}">
                <a16:creationId xmlns:a16="http://schemas.microsoft.com/office/drawing/2014/main" id="{D51C8BE8-C132-4F5F-B5EA-F14271ADA5D4}"/>
              </a:ext>
            </a:extLst>
          </p:cNvPr>
          <p:cNvSpPr txBox="1"/>
          <p:nvPr/>
        </p:nvSpPr>
        <p:spPr>
          <a:xfrm>
            <a:off x="950555" y="6062121"/>
            <a:ext cx="2987708" cy="879087"/>
          </a:xfrm>
          <a:prstGeom prst="rect">
            <a:avLst/>
          </a:prstGeom>
          <a:noFill/>
        </p:spPr>
        <p:txBody>
          <a:bodyPr wrap="square" rtlCol="0">
            <a:spAutoFit/>
          </a:bodyPr>
          <a:lstStyle/>
          <a:p>
            <a:pPr defTabSz="883832"/>
            <a:r>
              <a:rPr lang="en-US" sz="1704" dirty="0">
                <a:solidFill>
                  <a:prstClr val="black"/>
                </a:solidFill>
                <a:latin typeface="Arial" panose="020B0604020202020204" pitchFamily="34" charset="0"/>
              </a:rPr>
              <a:t>Numbering carbons:</a:t>
            </a:r>
          </a:p>
          <a:p>
            <a:pPr defTabSz="883832"/>
            <a:r>
              <a:rPr lang="en-US" sz="1704" dirty="0">
                <a:solidFill>
                  <a:prstClr val="black"/>
                </a:solidFill>
                <a:latin typeface="Arial" panose="020B0604020202020204" pitchFamily="34" charset="0"/>
              </a:rPr>
              <a:t>Carbon 1 is at the end closest to the C=O group.</a:t>
            </a:r>
          </a:p>
        </p:txBody>
      </p:sp>
      <p:sp>
        <p:nvSpPr>
          <p:cNvPr id="12" name="TextBox 11">
            <a:extLst>
              <a:ext uri="{FF2B5EF4-FFF2-40B4-BE49-F238E27FC236}">
                <a16:creationId xmlns:a16="http://schemas.microsoft.com/office/drawing/2014/main" id="{670C1136-BDE9-42BB-B0D1-59FCE21C9B06}"/>
              </a:ext>
            </a:extLst>
          </p:cNvPr>
          <p:cNvSpPr txBox="1"/>
          <p:nvPr/>
        </p:nvSpPr>
        <p:spPr>
          <a:xfrm>
            <a:off x="3928323" y="5956825"/>
            <a:ext cx="1845370" cy="616836"/>
          </a:xfrm>
          <a:prstGeom prst="rect">
            <a:avLst/>
          </a:prstGeom>
          <a:noFill/>
        </p:spPr>
        <p:txBody>
          <a:bodyPr wrap="square" rtlCol="0">
            <a:spAutoFit/>
          </a:bodyPr>
          <a:lstStyle/>
          <a:p>
            <a:pPr defTabSz="883832"/>
            <a:r>
              <a:rPr lang="en-US" sz="1704" i="1" dirty="0">
                <a:solidFill>
                  <a:srgbClr val="00B0F0"/>
                </a:solidFill>
                <a:latin typeface="Arial" panose="020B0604020202020204" pitchFamily="34" charset="0"/>
              </a:rPr>
              <a:t>What carbon is the carbonyl?</a:t>
            </a:r>
          </a:p>
        </p:txBody>
      </p:sp>
      <mc:AlternateContent xmlns:mc="http://schemas.openxmlformats.org/markup-compatibility/2006" xmlns:p14="http://schemas.microsoft.com/office/powerpoint/2010/main">
        <mc:Choice Requires="p14">
          <p:contentPart p14:bwMode="auto" r:id="rId4">
            <p14:nvContentPartPr>
              <p14:cNvPr id="46" name="Ink 45">
                <a:extLst>
                  <a:ext uri="{FF2B5EF4-FFF2-40B4-BE49-F238E27FC236}">
                    <a16:creationId xmlns:a16="http://schemas.microsoft.com/office/drawing/2014/main" id="{86A1EC28-561A-4539-B793-91E6E9B96D36}"/>
                  </a:ext>
                </a:extLst>
              </p14:cNvPr>
              <p14:cNvContentPartPr/>
              <p14:nvPr/>
            </p14:nvContentPartPr>
            <p14:xfrm>
              <a:off x="6118403" y="5829224"/>
              <a:ext cx="29575" cy="9047"/>
            </p14:xfrm>
          </p:contentPart>
        </mc:Choice>
        <mc:Fallback xmlns="">
          <p:pic>
            <p:nvPicPr>
              <p:cNvPr id="46" name="Ink 45">
                <a:extLst>
                  <a:ext uri="{FF2B5EF4-FFF2-40B4-BE49-F238E27FC236}">
                    <a16:creationId xmlns:a16="http://schemas.microsoft.com/office/drawing/2014/main" id="{86A1EC28-561A-4539-B793-91E6E9B96D36}"/>
                  </a:ext>
                </a:extLst>
              </p:cNvPr>
              <p:cNvPicPr/>
              <p:nvPr/>
            </p:nvPicPr>
            <p:blipFill>
              <a:blip r:embed="rId5"/>
              <a:stretch>
                <a:fillRect/>
              </a:stretch>
            </p:blipFill>
            <p:spPr>
              <a:xfrm>
                <a:off x="6109386" y="5820177"/>
                <a:ext cx="47248" cy="267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7" name="Ink 46">
                <a:extLst>
                  <a:ext uri="{FF2B5EF4-FFF2-40B4-BE49-F238E27FC236}">
                    <a16:creationId xmlns:a16="http://schemas.microsoft.com/office/drawing/2014/main" id="{D06BACCE-A559-4AF1-9B3A-26FD9659236A}"/>
                  </a:ext>
                </a:extLst>
              </p14:cNvPr>
              <p14:cNvContentPartPr/>
              <p14:nvPr/>
            </p14:nvContentPartPr>
            <p14:xfrm>
              <a:off x="8400613" y="5875152"/>
              <a:ext cx="14615" cy="5568"/>
            </p14:xfrm>
          </p:contentPart>
        </mc:Choice>
        <mc:Fallback xmlns="">
          <p:pic>
            <p:nvPicPr>
              <p:cNvPr id="47" name="Ink 46">
                <a:extLst>
                  <a:ext uri="{FF2B5EF4-FFF2-40B4-BE49-F238E27FC236}">
                    <a16:creationId xmlns:a16="http://schemas.microsoft.com/office/drawing/2014/main" id="{D06BACCE-A559-4AF1-9B3A-26FD9659236A}"/>
                  </a:ext>
                </a:extLst>
              </p:cNvPr>
              <p:cNvPicPr/>
              <p:nvPr/>
            </p:nvPicPr>
            <p:blipFill>
              <a:blip r:embed="rId7"/>
              <a:stretch>
                <a:fillRect/>
              </a:stretch>
            </p:blipFill>
            <p:spPr>
              <a:xfrm>
                <a:off x="8391479" y="5866452"/>
                <a:ext cx="32518" cy="22620"/>
              </a:xfrm>
              <a:prstGeom prst="rect">
                <a:avLst/>
              </a:prstGeom>
            </p:spPr>
          </p:pic>
        </mc:Fallback>
      </mc:AlternateContent>
      <p:pic>
        <p:nvPicPr>
          <p:cNvPr id="13" name="Picture 12">
            <a:extLst>
              <a:ext uri="{FF2B5EF4-FFF2-40B4-BE49-F238E27FC236}">
                <a16:creationId xmlns:a16="http://schemas.microsoft.com/office/drawing/2014/main" id="{35E3F219-13E0-4E6B-851E-B10A0199A3B2}"/>
              </a:ext>
            </a:extLst>
          </p:cNvPr>
          <p:cNvPicPr>
            <a:picLocks noChangeAspect="1"/>
          </p:cNvPicPr>
          <p:nvPr/>
        </p:nvPicPr>
        <p:blipFill rotWithShape="1">
          <a:blip r:embed="rId8"/>
          <a:srcRect l="13703" t="11025" r="8555" b="-158"/>
          <a:stretch/>
        </p:blipFill>
        <p:spPr>
          <a:xfrm>
            <a:off x="6753580" y="2277292"/>
            <a:ext cx="4555010" cy="4199534"/>
          </a:xfrm>
          <a:prstGeom prst="rect">
            <a:avLst/>
          </a:prstGeom>
        </p:spPr>
      </p:pic>
      <p:sp>
        <p:nvSpPr>
          <p:cNvPr id="14" name="Rectangle 13">
            <a:extLst>
              <a:ext uri="{FF2B5EF4-FFF2-40B4-BE49-F238E27FC236}">
                <a16:creationId xmlns:a16="http://schemas.microsoft.com/office/drawing/2014/main" id="{8E934EB0-226C-49A2-98AE-98B97F65DD65}"/>
              </a:ext>
            </a:extLst>
          </p:cNvPr>
          <p:cNvSpPr/>
          <p:nvPr/>
        </p:nvSpPr>
        <p:spPr>
          <a:xfrm>
            <a:off x="6860331" y="903890"/>
            <a:ext cx="4573671"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1. Location of the carbonyl group</a:t>
            </a:r>
          </a:p>
          <a:p>
            <a:pPr defTabSz="883832"/>
            <a:r>
              <a:rPr lang="en-US" sz="2052" b="1" dirty="0">
                <a:solidFill>
                  <a:srgbClr val="002060"/>
                </a:solidFill>
                <a:latin typeface="Arial" panose="020B0604020202020204" pitchFamily="34" charset="0"/>
                <a:ea typeface="Comic Sans MS" charset="0"/>
                <a:cs typeface="Arial" panose="020B0604020202020204" pitchFamily="34" charset="0"/>
              </a:rPr>
              <a:t>2. Number of carbons</a:t>
            </a:r>
          </a:p>
          <a:p>
            <a:pPr defTabSz="883832"/>
            <a:r>
              <a:rPr lang="en-US" sz="2052" b="1" dirty="0">
                <a:solidFill>
                  <a:srgbClr val="1F497D">
                    <a:lumMod val="40000"/>
                    <a:lumOff val="60000"/>
                  </a:srgbClr>
                </a:solidFill>
                <a:latin typeface="Arial" panose="020B0604020202020204" pitchFamily="34" charset="0"/>
                <a:ea typeface="Comic Sans MS" charset="0"/>
                <a:cs typeface="Arial" panose="020B0604020202020204" pitchFamily="34" charset="0"/>
              </a:rPr>
              <a:t>3. Spatial arrangement of atoms (the position of the OH groups)</a:t>
            </a:r>
          </a:p>
        </p:txBody>
      </p:sp>
      <p:sp>
        <p:nvSpPr>
          <p:cNvPr id="3" name="Date Placeholder 2">
            <a:extLst>
              <a:ext uri="{FF2B5EF4-FFF2-40B4-BE49-F238E27FC236}">
                <a16:creationId xmlns:a16="http://schemas.microsoft.com/office/drawing/2014/main" id="{415F0B10-6C79-C8C8-A95A-B3B5B948A8AC}"/>
              </a:ext>
            </a:extLst>
          </p:cNvPr>
          <p:cNvSpPr>
            <a:spLocks noGrp="1"/>
          </p:cNvSpPr>
          <p:nvPr>
            <p:ph type="dt" sz="half" idx="10"/>
          </p:nvPr>
        </p:nvSpPr>
        <p:spPr/>
        <p:txBody>
          <a:bodyPr/>
          <a:lstStyle/>
          <a:p>
            <a:fld id="{00293170-24DB-4DA2-9686-D63174C81F16}" type="datetime1">
              <a:rPr lang="en-US" smtClean="0"/>
              <a:t>1/25/2025</a:t>
            </a:fld>
            <a:endParaRPr lang="en-US"/>
          </a:p>
        </p:txBody>
      </p:sp>
      <p:sp>
        <p:nvSpPr>
          <p:cNvPr id="5" name="Footer Placeholder 4">
            <a:extLst>
              <a:ext uri="{FF2B5EF4-FFF2-40B4-BE49-F238E27FC236}">
                <a16:creationId xmlns:a16="http://schemas.microsoft.com/office/drawing/2014/main" id="{F99E8FE5-63E2-5CE4-7E4C-22A455B95074}"/>
              </a:ext>
            </a:extLst>
          </p:cNvPr>
          <p:cNvSpPr>
            <a:spLocks noGrp="1"/>
          </p:cNvSpPr>
          <p:nvPr>
            <p:ph type="ftr" sz="quarter" idx="11"/>
          </p:nvPr>
        </p:nvSpPr>
        <p:spPr/>
        <p:txBody>
          <a:bodyPr/>
          <a:lstStyle/>
          <a:p>
            <a:r>
              <a:rPr lang="en-US"/>
              <a:t>Drugs and Disease Spring 2025 - Lecture 3</a:t>
            </a:r>
          </a:p>
        </p:txBody>
      </p:sp>
      <p:sp>
        <p:nvSpPr>
          <p:cNvPr id="7" name="Slide Number Placeholder 6">
            <a:extLst>
              <a:ext uri="{FF2B5EF4-FFF2-40B4-BE49-F238E27FC236}">
                <a16:creationId xmlns:a16="http://schemas.microsoft.com/office/drawing/2014/main" id="{8B3139F4-4046-639F-C0D6-C82AD4123EAE}"/>
              </a:ext>
            </a:extLst>
          </p:cNvPr>
          <p:cNvSpPr>
            <a:spLocks noGrp="1"/>
          </p:cNvSpPr>
          <p:nvPr>
            <p:ph type="sldNum" sz="quarter" idx="12"/>
          </p:nvPr>
        </p:nvSpPr>
        <p:spPr/>
        <p:txBody>
          <a:bodyPr/>
          <a:lstStyle/>
          <a:p>
            <a:fld id="{DC3BB032-4020-48F4-953B-341806DC4A2B}" type="slidenum">
              <a:rPr lang="en-US" smtClean="0"/>
              <a:t>23</a:t>
            </a:fld>
            <a:endParaRPr lang="en-US"/>
          </a:p>
        </p:txBody>
      </p:sp>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DAE588A6-B8DE-B0FA-5097-EFAEB147D71A}"/>
                  </a:ext>
                </a:extLst>
              </p14:cNvPr>
              <p14:cNvContentPartPr/>
              <p14:nvPr/>
            </p14:nvContentPartPr>
            <p14:xfrm>
              <a:off x="1157238" y="866413"/>
              <a:ext cx="324000" cy="227160"/>
            </p14:xfrm>
          </p:contentPart>
        </mc:Choice>
        <mc:Fallback>
          <p:pic>
            <p:nvPicPr>
              <p:cNvPr id="9" name="Ink 8">
                <a:extLst>
                  <a:ext uri="{FF2B5EF4-FFF2-40B4-BE49-F238E27FC236}">
                    <a16:creationId xmlns:a16="http://schemas.microsoft.com/office/drawing/2014/main" id="{DAE588A6-B8DE-B0FA-5097-EFAEB147D71A}"/>
                  </a:ext>
                </a:extLst>
              </p:cNvPr>
              <p:cNvPicPr/>
              <p:nvPr/>
            </p:nvPicPr>
            <p:blipFill>
              <a:blip r:embed="rId10"/>
              <a:stretch>
                <a:fillRect/>
              </a:stretch>
            </p:blipFill>
            <p:spPr>
              <a:xfrm>
                <a:off x="1148238" y="857413"/>
                <a:ext cx="34164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349D3864-89B2-12C7-7A6D-F8FAD037A1B9}"/>
                  </a:ext>
                </a:extLst>
              </p14:cNvPr>
              <p14:cNvContentPartPr/>
              <p14:nvPr/>
            </p14:nvContentPartPr>
            <p14:xfrm>
              <a:off x="1996398" y="2702053"/>
              <a:ext cx="1044360" cy="829800"/>
            </p14:xfrm>
          </p:contentPart>
        </mc:Choice>
        <mc:Fallback>
          <p:pic>
            <p:nvPicPr>
              <p:cNvPr id="10" name="Ink 9">
                <a:extLst>
                  <a:ext uri="{FF2B5EF4-FFF2-40B4-BE49-F238E27FC236}">
                    <a16:creationId xmlns:a16="http://schemas.microsoft.com/office/drawing/2014/main" id="{349D3864-89B2-12C7-7A6D-F8FAD037A1B9}"/>
                  </a:ext>
                </a:extLst>
              </p:cNvPr>
              <p:cNvPicPr/>
              <p:nvPr/>
            </p:nvPicPr>
            <p:blipFill>
              <a:blip r:embed="rId12"/>
              <a:stretch>
                <a:fillRect/>
              </a:stretch>
            </p:blipFill>
            <p:spPr>
              <a:xfrm>
                <a:off x="1987398" y="2693053"/>
                <a:ext cx="1062000" cy="847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00C45119-6C27-43DD-1535-4D08BA454FD6}"/>
                  </a:ext>
                </a:extLst>
              </p14:cNvPr>
              <p14:cNvContentPartPr/>
              <p14:nvPr/>
            </p14:nvContentPartPr>
            <p14:xfrm>
              <a:off x="1747638" y="2515933"/>
              <a:ext cx="612720" cy="58320"/>
            </p14:xfrm>
          </p:contentPart>
        </mc:Choice>
        <mc:Fallback>
          <p:pic>
            <p:nvPicPr>
              <p:cNvPr id="15" name="Ink 14">
                <a:extLst>
                  <a:ext uri="{FF2B5EF4-FFF2-40B4-BE49-F238E27FC236}">
                    <a16:creationId xmlns:a16="http://schemas.microsoft.com/office/drawing/2014/main" id="{00C45119-6C27-43DD-1535-4D08BA454FD6}"/>
                  </a:ext>
                </a:extLst>
              </p:cNvPr>
              <p:cNvPicPr/>
              <p:nvPr/>
            </p:nvPicPr>
            <p:blipFill>
              <a:blip r:embed="rId14"/>
              <a:stretch>
                <a:fillRect/>
              </a:stretch>
            </p:blipFill>
            <p:spPr>
              <a:xfrm>
                <a:off x="1738998" y="2507293"/>
                <a:ext cx="6303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7C727E53-8BB8-DAEC-C872-6E6B902F33FC}"/>
                  </a:ext>
                </a:extLst>
              </p14:cNvPr>
              <p14:cNvContentPartPr/>
              <p14:nvPr/>
            </p14:nvContentPartPr>
            <p14:xfrm>
              <a:off x="4273758" y="3375973"/>
              <a:ext cx="741600" cy="393120"/>
            </p14:xfrm>
          </p:contentPart>
        </mc:Choice>
        <mc:Fallback>
          <p:pic>
            <p:nvPicPr>
              <p:cNvPr id="16" name="Ink 15">
                <a:extLst>
                  <a:ext uri="{FF2B5EF4-FFF2-40B4-BE49-F238E27FC236}">
                    <a16:creationId xmlns:a16="http://schemas.microsoft.com/office/drawing/2014/main" id="{7C727E53-8BB8-DAEC-C872-6E6B902F33FC}"/>
                  </a:ext>
                </a:extLst>
              </p:cNvPr>
              <p:cNvPicPr/>
              <p:nvPr/>
            </p:nvPicPr>
            <p:blipFill>
              <a:blip r:embed="rId16"/>
              <a:stretch>
                <a:fillRect/>
              </a:stretch>
            </p:blipFill>
            <p:spPr>
              <a:xfrm>
                <a:off x="4264758" y="3367333"/>
                <a:ext cx="759240" cy="410760"/>
              </a:xfrm>
              <a:prstGeom prst="rect">
                <a:avLst/>
              </a:prstGeom>
            </p:spPr>
          </p:pic>
        </mc:Fallback>
      </mc:AlternateContent>
      <p:grpSp>
        <p:nvGrpSpPr>
          <p:cNvPr id="25" name="Group 24">
            <a:extLst>
              <a:ext uri="{FF2B5EF4-FFF2-40B4-BE49-F238E27FC236}">
                <a16:creationId xmlns:a16="http://schemas.microsoft.com/office/drawing/2014/main" id="{236B7A5A-26C7-7AC6-9770-E4772D1BB01E}"/>
              </a:ext>
            </a:extLst>
          </p:cNvPr>
          <p:cNvGrpSpPr/>
          <p:nvPr/>
        </p:nvGrpSpPr>
        <p:grpSpPr>
          <a:xfrm>
            <a:off x="1285758" y="3107773"/>
            <a:ext cx="545040" cy="236160"/>
            <a:chOff x="1285758" y="3107773"/>
            <a:chExt cx="545040" cy="236160"/>
          </a:xfrm>
        </p:grpSpPr>
        <mc:AlternateContent xmlns:mc="http://schemas.openxmlformats.org/markup-compatibility/2006">
          <mc:Choice xmlns:p14="http://schemas.microsoft.com/office/powerpoint/2010/main" Requires="p14">
            <p:contentPart p14:bwMode="auto" r:id="rId17">
              <p14:nvContentPartPr>
                <p14:cNvPr id="22" name="Ink 21">
                  <a:extLst>
                    <a:ext uri="{FF2B5EF4-FFF2-40B4-BE49-F238E27FC236}">
                      <a16:creationId xmlns:a16="http://schemas.microsoft.com/office/drawing/2014/main" id="{4E1BB3E4-7F2C-7799-6813-B6994D4DA8C8}"/>
                    </a:ext>
                  </a:extLst>
                </p14:cNvPr>
                <p14:cNvContentPartPr/>
                <p14:nvPr/>
              </p14:nvContentPartPr>
              <p14:xfrm>
                <a:off x="1486998" y="3259333"/>
                <a:ext cx="318600" cy="24840"/>
              </p14:xfrm>
            </p:contentPart>
          </mc:Choice>
          <mc:Fallback>
            <p:pic>
              <p:nvPicPr>
                <p:cNvPr id="22" name="Ink 21">
                  <a:extLst>
                    <a:ext uri="{FF2B5EF4-FFF2-40B4-BE49-F238E27FC236}">
                      <a16:creationId xmlns:a16="http://schemas.microsoft.com/office/drawing/2014/main" id="{4E1BB3E4-7F2C-7799-6813-B6994D4DA8C8}"/>
                    </a:ext>
                  </a:extLst>
                </p:cNvPr>
                <p:cNvPicPr/>
                <p:nvPr/>
              </p:nvPicPr>
              <p:blipFill>
                <a:blip r:embed="rId18"/>
                <a:stretch>
                  <a:fillRect/>
                </a:stretch>
              </p:blipFill>
              <p:spPr>
                <a:xfrm>
                  <a:off x="1478358" y="3250693"/>
                  <a:ext cx="33624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3" name="Ink 22">
                  <a:extLst>
                    <a:ext uri="{FF2B5EF4-FFF2-40B4-BE49-F238E27FC236}">
                      <a16:creationId xmlns:a16="http://schemas.microsoft.com/office/drawing/2014/main" id="{595D5B49-FB68-5D75-0301-7C2E3ABA5789}"/>
                    </a:ext>
                  </a:extLst>
                </p14:cNvPr>
                <p14:cNvContentPartPr/>
                <p14:nvPr/>
              </p14:nvContentPartPr>
              <p14:xfrm>
                <a:off x="1733238" y="3220813"/>
                <a:ext cx="97560" cy="123120"/>
              </p14:xfrm>
            </p:contentPart>
          </mc:Choice>
          <mc:Fallback>
            <p:pic>
              <p:nvPicPr>
                <p:cNvPr id="23" name="Ink 22">
                  <a:extLst>
                    <a:ext uri="{FF2B5EF4-FFF2-40B4-BE49-F238E27FC236}">
                      <a16:creationId xmlns:a16="http://schemas.microsoft.com/office/drawing/2014/main" id="{595D5B49-FB68-5D75-0301-7C2E3ABA5789}"/>
                    </a:ext>
                  </a:extLst>
                </p:cNvPr>
                <p:cNvPicPr/>
                <p:nvPr/>
              </p:nvPicPr>
              <p:blipFill>
                <a:blip r:embed="rId20"/>
                <a:stretch>
                  <a:fillRect/>
                </a:stretch>
              </p:blipFill>
              <p:spPr>
                <a:xfrm>
                  <a:off x="1724598" y="3211813"/>
                  <a:ext cx="11520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4" name="Ink 23">
                  <a:extLst>
                    <a:ext uri="{FF2B5EF4-FFF2-40B4-BE49-F238E27FC236}">
                      <a16:creationId xmlns:a16="http://schemas.microsoft.com/office/drawing/2014/main" id="{D5AE7A14-66DF-BD97-E0D5-6B66C12273B7}"/>
                    </a:ext>
                  </a:extLst>
                </p14:cNvPr>
                <p14:cNvContentPartPr/>
                <p14:nvPr/>
              </p14:nvContentPartPr>
              <p14:xfrm>
                <a:off x="1285758" y="3107773"/>
                <a:ext cx="40320" cy="147600"/>
              </p14:xfrm>
            </p:contentPart>
          </mc:Choice>
          <mc:Fallback>
            <p:pic>
              <p:nvPicPr>
                <p:cNvPr id="24" name="Ink 23">
                  <a:extLst>
                    <a:ext uri="{FF2B5EF4-FFF2-40B4-BE49-F238E27FC236}">
                      <a16:creationId xmlns:a16="http://schemas.microsoft.com/office/drawing/2014/main" id="{D5AE7A14-66DF-BD97-E0D5-6B66C12273B7}"/>
                    </a:ext>
                  </a:extLst>
                </p:cNvPr>
                <p:cNvPicPr/>
                <p:nvPr/>
              </p:nvPicPr>
              <p:blipFill>
                <a:blip r:embed="rId22"/>
                <a:stretch>
                  <a:fillRect/>
                </a:stretch>
              </p:blipFill>
              <p:spPr>
                <a:xfrm>
                  <a:off x="1276758" y="3099133"/>
                  <a:ext cx="57960" cy="165240"/>
                </a:xfrm>
                <a:prstGeom prst="rect">
                  <a:avLst/>
                </a:prstGeom>
              </p:spPr>
            </p:pic>
          </mc:Fallback>
        </mc:AlternateContent>
      </p:grpSp>
      <p:grpSp>
        <p:nvGrpSpPr>
          <p:cNvPr id="29" name="Group 28">
            <a:extLst>
              <a:ext uri="{FF2B5EF4-FFF2-40B4-BE49-F238E27FC236}">
                <a16:creationId xmlns:a16="http://schemas.microsoft.com/office/drawing/2014/main" id="{DA964948-BB20-0B2A-93DD-F623611A7F6B}"/>
              </a:ext>
            </a:extLst>
          </p:cNvPr>
          <p:cNvGrpSpPr/>
          <p:nvPr/>
        </p:nvGrpSpPr>
        <p:grpSpPr>
          <a:xfrm>
            <a:off x="1546398" y="3802933"/>
            <a:ext cx="124560" cy="1102320"/>
            <a:chOff x="1546398" y="3802933"/>
            <a:chExt cx="124560" cy="1102320"/>
          </a:xfrm>
        </p:grpSpPr>
        <mc:AlternateContent xmlns:mc="http://schemas.openxmlformats.org/markup-compatibility/2006">
          <mc:Choice xmlns:p14="http://schemas.microsoft.com/office/powerpoint/2010/main" Requires="p14">
            <p:contentPart p14:bwMode="auto" r:id="rId23">
              <p14:nvContentPartPr>
                <p14:cNvPr id="26" name="Ink 25">
                  <a:extLst>
                    <a:ext uri="{FF2B5EF4-FFF2-40B4-BE49-F238E27FC236}">
                      <a16:creationId xmlns:a16="http://schemas.microsoft.com/office/drawing/2014/main" id="{119FCE80-FC1F-3A1A-95DF-939678626E1E}"/>
                    </a:ext>
                  </a:extLst>
                </p14:cNvPr>
                <p14:cNvContentPartPr/>
                <p14:nvPr/>
              </p14:nvContentPartPr>
              <p14:xfrm>
                <a:off x="1586718" y="3802933"/>
                <a:ext cx="56160" cy="1067400"/>
              </p14:xfrm>
            </p:contentPart>
          </mc:Choice>
          <mc:Fallback>
            <p:pic>
              <p:nvPicPr>
                <p:cNvPr id="26" name="Ink 25">
                  <a:extLst>
                    <a:ext uri="{FF2B5EF4-FFF2-40B4-BE49-F238E27FC236}">
                      <a16:creationId xmlns:a16="http://schemas.microsoft.com/office/drawing/2014/main" id="{119FCE80-FC1F-3A1A-95DF-939678626E1E}"/>
                    </a:ext>
                  </a:extLst>
                </p:cNvPr>
                <p:cNvPicPr/>
                <p:nvPr/>
              </p:nvPicPr>
              <p:blipFill>
                <a:blip r:embed="rId24"/>
                <a:stretch>
                  <a:fillRect/>
                </a:stretch>
              </p:blipFill>
              <p:spPr>
                <a:xfrm>
                  <a:off x="1578078" y="3793933"/>
                  <a:ext cx="73800" cy="10850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7" name="Ink 26">
                  <a:extLst>
                    <a:ext uri="{FF2B5EF4-FFF2-40B4-BE49-F238E27FC236}">
                      <a16:creationId xmlns:a16="http://schemas.microsoft.com/office/drawing/2014/main" id="{ACF95B4D-DA00-0AAB-DE6A-8BA0FD051252}"/>
                    </a:ext>
                  </a:extLst>
                </p14:cNvPr>
                <p14:cNvContentPartPr/>
                <p14:nvPr/>
              </p14:nvContentPartPr>
              <p14:xfrm>
                <a:off x="1546398" y="4736413"/>
                <a:ext cx="124560" cy="168840"/>
              </p14:xfrm>
            </p:contentPart>
          </mc:Choice>
          <mc:Fallback>
            <p:pic>
              <p:nvPicPr>
                <p:cNvPr id="27" name="Ink 26">
                  <a:extLst>
                    <a:ext uri="{FF2B5EF4-FFF2-40B4-BE49-F238E27FC236}">
                      <a16:creationId xmlns:a16="http://schemas.microsoft.com/office/drawing/2014/main" id="{ACF95B4D-DA00-0AAB-DE6A-8BA0FD051252}"/>
                    </a:ext>
                  </a:extLst>
                </p:cNvPr>
                <p:cNvPicPr/>
                <p:nvPr/>
              </p:nvPicPr>
              <p:blipFill>
                <a:blip r:embed="rId26"/>
                <a:stretch>
                  <a:fillRect/>
                </a:stretch>
              </p:blipFill>
              <p:spPr>
                <a:xfrm>
                  <a:off x="1537398" y="4727413"/>
                  <a:ext cx="142200" cy="186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28" name="Ink 27">
                <a:extLst>
                  <a:ext uri="{FF2B5EF4-FFF2-40B4-BE49-F238E27FC236}">
                    <a16:creationId xmlns:a16="http://schemas.microsoft.com/office/drawing/2014/main" id="{B4FDF030-85C6-6A35-FAC2-BD8828BF46AB}"/>
                  </a:ext>
                </a:extLst>
              </p14:cNvPr>
              <p14:cNvContentPartPr/>
              <p14:nvPr/>
            </p14:nvContentPartPr>
            <p14:xfrm>
              <a:off x="1621638" y="5114053"/>
              <a:ext cx="125280" cy="225360"/>
            </p14:xfrm>
          </p:contentPart>
        </mc:Choice>
        <mc:Fallback>
          <p:pic>
            <p:nvPicPr>
              <p:cNvPr id="28" name="Ink 27">
                <a:extLst>
                  <a:ext uri="{FF2B5EF4-FFF2-40B4-BE49-F238E27FC236}">
                    <a16:creationId xmlns:a16="http://schemas.microsoft.com/office/drawing/2014/main" id="{B4FDF030-85C6-6A35-FAC2-BD8828BF46AB}"/>
                  </a:ext>
                </a:extLst>
              </p:cNvPr>
              <p:cNvPicPr/>
              <p:nvPr/>
            </p:nvPicPr>
            <p:blipFill>
              <a:blip r:embed="rId28"/>
              <a:stretch>
                <a:fillRect/>
              </a:stretch>
            </p:blipFill>
            <p:spPr>
              <a:xfrm>
                <a:off x="1612998" y="5105053"/>
                <a:ext cx="142920" cy="243000"/>
              </a:xfrm>
              <a:prstGeom prst="rect">
                <a:avLst/>
              </a:prstGeom>
            </p:spPr>
          </p:pic>
        </mc:Fallback>
      </mc:AlternateContent>
      <p:grpSp>
        <p:nvGrpSpPr>
          <p:cNvPr id="31" name="Group 30">
            <a:extLst>
              <a:ext uri="{FF2B5EF4-FFF2-40B4-BE49-F238E27FC236}">
                <a16:creationId xmlns:a16="http://schemas.microsoft.com/office/drawing/2014/main" id="{5B2FF399-00EF-35CB-DD04-F83ACAF2DAFC}"/>
              </a:ext>
            </a:extLst>
          </p:cNvPr>
          <p:cNvGrpSpPr/>
          <p:nvPr/>
        </p:nvGrpSpPr>
        <p:grpSpPr>
          <a:xfrm>
            <a:off x="4756518" y="2258893"/>
            <a:ext cx="1032120" cy="711000"/>
            <a:chOff x="4756518" y="2258893"/>
            <a:chExt cx="1032120" cy="711000"/>
          </a:xfrm>
        </p:grpSpPr>
        <mc:AlternateContent xmlns:mc="http://schemas.openxmlformats.org/markup-compatibility/2006">
          <mc:Choice xmlns:p14="http://schemas.microsoft.com/office/powerpoint/2010/main" Requires="p14">
            <p:contentPart p14:bwMode="auto" r:id="rId29">
              <p14:nvContentPartPr>
                <p14:cNvPr id="17" name="Ink 16">
                  <a:extLst>
                    <a:ext uri="{FF2B5EF4-FFF2-40B4-BE49-F238E27FC236}">
                      <a16:creationId xmlns:a16="http://schemas.microsoft.com/office/drawing/2014/main" id="{BAF96928-2A4A-A6D4-139E-8D3E39E96F28}"/>
                    </a:ext>
                  </a:extLst>
                </p14:cNvPr>
                <p14:cNvContentPartPr/>
                <p14:nvPr/>
              </p14:nvContentPartPr>
              <p14:xfrm>
                <a:off x="4756518" y="2758573"/>
                <a:ext cx="104400" cy="199800"/>
              </p14:xfrm>
            </p:contentPart>
          </mc:Choice>
          <mc:Fallback>
            <p:pic>
              <p:nvPicPr>
                <p:cNvPr id="17" name="Ink 16">
                  <a:extLst>
                    <a:ext uri="{FF2B5EF4-FFF2-40B4-BE49-F238E27FC236}">
                      <a16:creationId xmlns:a16="http://schemas.microsoft.com/office/drawing/2014/main" id="{BAF96928-2A4A-A6D4-139E-8D3E39E96F28}"/>
                    </a:ext>
                  </a:extLst>
                </p:cNvPr>
                <p:cNvPicPr/>
                <p:nvPr/>
              </p:nvPicPr>
              <p:blipFill>
                <a:blip r:embed="rId30"/>
                <a:stretch>
                  <a:fillRect/>
                </a:stretch>
              </p:blipFill>
              <p:spPr>
                <a:xfrm>
                  <a:off x="4747878" y="2749933"/>
                  <a:ext cx="12204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8" name="Ink 17">
                  <a:extLst>
                    <a:ext uri="{FF2B5EF4-FFF2-40B4-BE49-F238E27FC236}">
                      <a16:creationId xmlns:a16="http://schemas.microsoft.com/office/drawing/2014/main" id="{323132C2-32E1-05A4-5D14-5D17E8330B17}"/>
                    </a:ext>
                  </a:extLst>
                </p14:cNvPr>
                <p14:cNvContentPartPr/>
                <p14:nvPr/>
              </p14:nvContentPartPr>
              <p14:xfrm>
                <a:off x="4852278" y="2433133"/>
                <a:ext cx="400680" cy="410040"/>
              </p14:xfrm>
            </p:contentPart>
          </mc:Choice>
          <mc:Fallback>
            <p:pic>
              <p:nvPicPr>
                <p:cNvPr id="18" name="Ink 17">
                  <a:extLst>
                    <a:ext uri="{FF2B5EF4-FFF2-40B4-BE49-F238E27FC236}">
                      <a16:creationId xmlns:a16="http://schemas.microsoft.com/office/drawing/2014/main" id="{323132C2-32E1-05A4-5D14-5D17E8330B17}"/>
                    </a:ext>
                  </a:extLst>
                </p:cNvPr>
                <p:cNvPicPr/>
                <p:nvPr/>
              </p:nvPicPr>
              <p:blipFill>
                <a:blip r:embed="rId32"/>
                <a:stretch>
                  <a:fillRect/>
                </a:stretch>
              </p:blipFill>
              <p:spPr>
                <a:xfrm>
                  <a:off x="4843278" y="2424133"/>
                  <a:ext cx="418320" cy="427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9" name="Ink 18">
                  <a:extLst>
                    <a:ext uri="{FF2B5EF4-FFF2-40B4-BE49-F238E27FC236}">
                      <a16:creationId xmlns:a16="http://schemas.microsoft.com/office/drawing/2014/main" id="{E133A179-AEDB-FB6B-BA06-0328FD353BC1}"/>
                    </a:ext>
                  </a:extLst>
                </p14:cNvPr>
                <p14:cNvContentPartPr/>
                <p14:nvPr/>
              </p14:nvContentPartPr>
              <p14:xfrm>
                <a:off x="5106438" y="2507293"/>
                <a:ext cx="231120" cy="157320"/>
              </p14:xfrm>
            </p:contentPart>
          </mc:Choice>
          <mc:Fallback>
            <p:pic>
              <p:nvPicPr>
                <p:cNvPr id="19" name="Ink 18">
                  <a:extLst>
                    <a:ext uri="{FF2B5EF4-FFF2-40B4-BE49-F238E27FC236}">
                      <a16:creationId xmlns:a16="http://schemas.microsoft.com/office/drawing/2014/main" id="{E133A179-AEDB-FB6B-BA06-0328FD353BC1}"/>
                    </a:ext>
                  </a:extLst>
                </p:cNvPr>
                <p:cNvPicPr/>
                <p:nvPr/>
              </p:nvPicPr>
              <p:blipFill>
                <a:blip r:embed="rId34"/>
                <a:stretch>
                  <a:fillRect/>
                </a:stretch>
              </p:blipFill>
              <p:spPr>
                <a:xfrm>
                  <a:off x="5097798" y="2498653"/>
                  <a:ext cx="24876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0" name="Ink 19">
                  <a:extLst>
                    <a:ext uri="{FF2B5EF4-FFF2-40B4-BE49-F238E27FC236}">
                      <a16:creationId xmlns:a16="http://schemas.microsoft.com/office/drawing/2014/main" id="{9BF9F315-03AB-4BAB-01FB-424FDD928EF9}"/>
                    </a:ext>
                  </a:extLst>
                </p14:cNvPr>
                <p14:cNvContentPartPr/>
                <p14:nvPr/>
              </p14:nvContentPartPr>
              <p14:xfrm>
                <a:off x="5338638" y="2258893"/>
                <a:ext cx="352440" cy="299160"/>
              </p14:xfrm>
            </p:contentPart>
          </mc:Choice>
          <mc:Fallback>
            <p:pic>
              <p:nvPicPr>
                <p:cNvPr id="20" name="Ink 19">
                  <a:extLst>
                    <a:ext uri="{FF2B5EF4-FFF2-40B4-BE49-F238E27FC236}">
                      <a16:creationId xmlns:a16="http://schemas.microsoft.com/office/drawing/2014/main" id="{9BF9F315-03AB-4BAB-01FB-424FDD928EF9}"/>
                    </a:ext>
                  </a:extLst>
                </p:cNvPr>
                <p:cNvPicPr/>
                <p:nvPr/>
              </p:nvPicPr>
              <p:blipFill>
                <a:blip r:embed="rId36"/>
                <a:stretch>
                  <a:fillRect/>
                </a:stretch>
              </p:blipFill>
              <p:spPr>
                <a:xfrm>
                  <a:off x="5329998" y="2250253"/>
                  <a:ext cx="370080" cy="3168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D011CDCE-809B-3C94-B138-7A2795376851}"/>
                    </a:ext>
                  </a:extLst>
                </p14:cNvPr>
                <p14:cNvContentPartPr/>
                <p14:nvPr/>
              </p14:nvContentPartPr>
              <p14:xfrm>
                <a:off x="5148198" y="2566693"/>
                <a:ext cx="640440" cy="403200"/>
              </p14:xfrm>
            </p:contentPart>
          </mc:Choice>
          <mc:Fallback>
            <p:pic>
              <p:nvPicPr>
                <p:cNvPr id="30" name="Ink 29">
                  <a:extLst>
                    <a:ext uri="{FF2B5EF4-FFF2-40B4-BE49-F238E27FC236}">
                      <a16:creationId xmlns:a16="http://schemas.microsoft.com/office/drawing/2014/main" id="{D011CDCE-809B-3C94-B138-7A2795376851}"/>
                    </a:ext>
                  </a:extLst>
                </p:cNvPr>
                <p:cNvPicPr/>
                <p:nvPr/>
              </p:nvPicPr>
              <p:blipFill>
                <a:blip r:embed="rId38"/>
                <a:stretch>
                  <a:fillRect/>
                </a:stretch>
              </p:blipFill>
              <p:spPr>
                <a:xfrm>
                  <a:off x="5139558" y="2557693"/>
                  <a:ext cx="658080" cy="420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32" name="Ink 31">
                <a:extLst>
                  <a:ext uri="{FF2B5EF4-FFF2-40B4-BE49-F238E27FC236}">
                    <a16:creationId xmlns:a16="http://schemas.microsoft.com/office/drawing/2014/main" id="{0E789F43-F692-3AC2-B973-F8DA97528E1B}"/>
                  </a:ext>
                </a:extLst>
              </p14:cNvPr>
              <p14:cNvContentPartPr/>
              <p14:nvPr/>
            </p14:nvContentPartPr>
            <p14:xfrm>
              <a:off x="4339638" y="3060613"/>
              <a:ext cx="28080" cy="99000"/>
            </p14:xfrm>
          </p:contentPart>
        </mc:Choice>
        <mc:Fallback>
          <p:pic>
            <p:nvPicPr>
              <p:cNvPr id="32" name="Ink 31">
                <a:extLst>
                  <a:ext uri="{FF2B5EF4-FFF2-40B4-BE49-F238E27FC236}">
                    <a16:creationId xmlns:a16="http://schemas.microsoft.com/office/drawing/2014/main" id="{0E789F43-F692-3AC2-B973-F8DA97528E1B}"/>
                  </a:ext>
                </a:extLst>
              </p:cNvPr>
              <p:cNvPicPr/>
              <p:nvPr/>
            </p:nvPicPr>
            <p:blipFill>
              <a:blip r:embed="rId40"/>
              <a:stretch>
                <a:fillRect/>
              </a:stretch>
            </p:blipFill>
            <p:spPr>
              <a:xfrm>
                <a:off x="4330638" y="3051613"/>
                <a:ext cx="4572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3" name="Ink 32">
                <a:extLst>
                  <a:ext uri="{FF2B5EF4-FFF2-40B4-BE49-F238E27FC236}">
                    <a16:creationId xmlns:a16="http://schemas.microsoft.com/office/drawing/2014/main" id="{822886F6-B804-1FC0-36F9-16619EBDFC72}"/>
                  </a:ext>
                </a:extLst>
              </p14:cNvPr>
              <p14:cNvContentPartPr/>
              <p14:nvPr/>
            </p14:nvContentPartPr>
            <p14:xfrm>
              <a:off x="4055958" y="3587293"/>
              <a:ext cx="124920" cy="187920"/>
            </p14:xfrm>
          </p:contentPart>
        </mc:Choice>
        <mc:Fallback>
          <p:pic>
            <p:nvPicPr>
              <p:cNvPr id="33" name="Ink 32">
                <a:extLst>
                  <a:ext uri="{FF2B5EF4-FFF2-40B4-BE49-F238E27FC236}">
                    <a16:creationId xmlns:a16="http://schemas.microsoft.com/office/drawing/2014/main" id="{822886F6-B804-1FC0-36F9-16619EBDFC72}"/>
                  </a:ext>
                </a:extLst>
              </p:cNvPr>
              <p:cNvPicPr/>
              <p:nvPr/>
            </p:nvPicPr>
            <p:blipFill>
              <a:blip r:embed="rId42"/>
              <a:stretch>
                <a:fillRect/>
              </a:stretch>
            </p:blipFill>
            <p:spPr>
              <a:xfrm>
                <a:off x="4046958" y="3578653"/>
                <a:ext cx="142560" cy="2055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4" name="Ink 33">
                <a:extLst>
                  <a:ext uri="{FF2B5EF4-FFF2-40B4-BE49-F238E27FC236}">
                    <a16:creationId xmlns:a16="http://schemas.microsoft.com/office/drawing/2014/main" id="{CB9BEEA9-5D84-930C-E026-969858A25E9E}"/>
                  </a:ext>
                </a:extLst>
              </p14:cNvPr>
              <p14:cNvContentPartPr/>
              <p14:nvPr/>
            </p14:nvContentPartPr>
            <p14:xfrm>
              <a:off x="4271958" y="4072933"/>
              <a:ext cx="144720" cy="170280"/>
            </p14:xfrm>
          </p:contentPart>
        </mc:Choice>
        <mc:Fallback>
          <p:pic>
            <p:nvPicPr>
              <p:cNvPr id="34" name="Ink 33">
                <a:extLst>
                  <a:ext uri="{FF2B5EF4-FFF2-40B4-BE49-F238E27FC236}">
                    <a16:creationId xmlns:a16="http://schemas.microsoft.com/office/drawing/2014/main" id="{CB9BEEA9-5D84-930C-E026-969858A25E9E}"/>
                  </a:ext>
                </a:extLst>
              </p:cNvPr>
              <p:cNvPicPr/>
              <p:nvPr/>
            </p:nvPicPr>
            <p:blipFill>
              <a:blip r:embed="rId44"/>
              <a:stretch>
                <a:fillRect/>
              </a:stretch>
            </p:blipFill>
            <p:spPr>
              <a:xfrm>
                <a:off x="4262958" y="4064293"/>
                <a:ext cx="162360" cy="187920"/>
              </a:xfrm>
              <a:prstGeom prst="rect">
                <a:avLst/>
              </a:prstGeom>
            </p:spPr>
          </p:pic>
        </mc:Fallback>
      </mc:AlternateContent>
      <p:grpSp>
        <p:nvGrpSpPr>
          <p:cNvPr id="41" name="Group 40">
            <a:extLst>
              <a:ext uri="{FF2B5EF4-FFF2-40B4-BE49-F238E27FC236}">
                <a16:creationId xmlns:a16="http://schemas.microsoft.com/office/drawing/2014/main" id="{E653E372-64F3-1BAD-E435-4B9604622D72}"/>
              </a:ext>
            </a:extLst>
          </p:cNvPr>
          <p:cNvGrpSpPr/>
          <p:nvPr/>
        </p:nvGrpSpPr>
        <p:grpSpPr>
          <a:xfrm>
            <a:off x="4331718" y="4418173"/>
            <a:ext cx="111960" cy="140040"/>
            <a:chOff x="4331718" y="4418173"/>
            <a:chExt cx="111960" cy="140040"/>
          </a:xfrm>
        </p:grpSpPr>
        <mc:AlternateContent xmlns:mc="http://schemas.openxmlformats.org/markup-compatibility/2006">
          <mc:Choice xmlns:p14="http://schemas.microsoft.com/office/powerpoint/2010/main" Requires="p14">
            <p:contentPart p14:bwMode="auto" r:id="rId45">
              <p14:nvContentPartPr>
                <p14:cNvPr id="35" name="Ink 34">
                  <a:extLst>
                    <a:ext uri="{FF2B5EF4-FFF2-40B4-BE49-F238E27FC236}">
                      <a16:creationId xmlns:a16="http://schemas.microsoft.com/office/drawing/2014/main" id="{6EA44B85-E29D-FA3B-D760-97190E270C4D}"/>
                    </a:ext>
                  </a:extLst>
                </p14:cNvPr>
                <p14:cNvContentPartPr/>
                <p14:nvPr/>
              </p14:nvContentPartPr>
              <p14:xfrm>
                <a:off x="4358718" y="4418173"/>
                <a:ext cx="12960" cy="112680"/>
              </p14:xfrm>
            </p:contentPart>
          </mc:Choice>
          <mc:Fallback>
            <p:pic>
              <p:nvPicPr>
                <p:cNvPr id="35" name="Ink 34">
                  <a:extLst>
                    <a:ext uri="{FF2B5EF4-FFF2-40B4-BE49-F238E27FC236}">
                      <a16:creationId xmlns:a16="http://schemas.microsoft.com/office/drawing/2014/main" id="{6EA44B85-E29D-FA3B-D760-97190E270C4D}"/>
                    </a:ext>
                  </a:extLst>
                </p:cNvPr>
                <p:cNvPicPr/>
                <p:nvPr/>
              </p:nvPicPr>
              <p:blipFill>
                <a:blip r:embed="rId46"/>
                <a:stretch>
                  <a:fillRect/>
                </a:stretch>
              </p:blipFill>
              <p:spPr>
                <a:xfrm>
                  <a:off x="4349718" y="4409533"/>
                  <a:ext cx="3060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6" name="Ink 35">
                  <a:extLst>
                    <a:ext uri="{FF2B5EF4-FFF2-40B4-BE49-F238E27FC236}">
                      <a16:creationId xmlns:a16="http://schemas.microsoft.com/office/drawing/2014/main" id="{1510F12E-3E1D-6CF1-A2DA-87F0E025A879}"/>
                    </a:ext>
                  </a:extLst>
                </p14:cNvPr>
                <p14:cNvContentPartPr/>
                <p14:nvPr/>
              </p14:nvContentPartPr>
              <p14:xfrm>
                <a:off x="4331718" y="4476133"/>
                <a:ext cx="111960" cy="82080"/>
              </p14:xfrm>
            </p:contentPart>
          </mc:Choice>
          <mc:Fallback>
            <p:pic>
              <p:nvPicPr>
                <p:cNvPr id="36" name="Ink 35">
                  <a:extLst>
                    <a:ext uri="{FF2B5EF4-FFF2-40B4-BE49-F238E27FC236}">
                      <a16:creationId xmlns:a16="http://schemas.microsoft.com/office/drawing/2014/main" id="{1510F12E-3E1D-6CF1-A2DA-87F0E025A879}"/>
                    </a:ext>
                  </a:extLst>
                </p:cNvPr>
                <p:cNvPicPr/>
                <p:nvPr/>
              </p:nvPicPr>
              <p:blipFill>
                <a:blip r:embed="rId48"/>
                <a:stretch>
                  <a:fillRect/>
                </a:stretch>
              </p:blipFill>
              <p:spPr>
                <a:xfrm>
                  <a:off x="4323078" y="4467493"/>
                  <a:ext cx="129600" cy="99720"/>
                </a:xfrm>
                <a:prstGeom prst="rect">
                  <a:avLst/>
                </a:prstGeom>
              </p:spPr>
            </p:pic>
          </mc:Fallback>
        </mc:AlternateContent>
      </p:grpSp>
      <p:grpSp>
        <p:nvGrpSpPr>
          <p:cNvPr id="40" name="Group 39">
            <a:extLst>
              <a:ext uri="{FF2B5EF4-FFF2-40B4-BE49-F238E27FC236}">
                <a16:creationId xmlns:a16="http://schemas.microsoft.com/office/drawing/2014/main" id="{D5BD55B7-3EB2-05D3-F9BE-93257C774E6D}"/>
              </a:ext>
            </a:extLst>
          </p:cNvPr>
          <p:cNvGrpSpPr/>
          <p:nvPr/>
        </p:nvGrpSpPr>
        <p:grpSpPr>
          <a:xfrm>
            <a:off x="4371318" y="4724533"/>
            <a:ext cx="56520" cy="200880"/>
            <a:chOff x="4371318" y="4724533"/>
            <a:chExt cx="56520" cy="200880"/>
          </a:xfrm>
        </p:grpSpPr>
        <mc:AlternateContent xmlns:mc="http://schemas.openxmlformats.org/markup-compatibility/2006">
          <mc:Choice xmlns:p14="http://schemas.microsoft.com/office/powerpoint/2010/main" Requires="p14">
            <p:contentPart p14:bwMode="auto" r:id="rId49">
              <p14:nvContentPartPr>
                <p14:cNvPr id="37" name="Ink 36">
                  <a:extLst>
                    <a:ext uri="{FF2B5EF4-FFF2-40B4-BE49-F238E27FC236}">
                      <a16:creationId xmlns:a16="http://schemas.microsoft.com/office/drawing/2014/main" id="{7C034596-E357-E792-BF62-DCF9CD24C1B1}"/>
                    </a:ext>
                  </a:extLst>
                </p14:cNvPr>
                <p14:cNvContentPartPr/>
                <p14:nvPr/>
              </p14:nvContentPartPr>
              <p14:xfrm>
                <a:off x="4374918" y="4724533"/>
                <a:ext cx="52920" cy="82800"/>
              </p14:xfrm>
            </p:contentPart>
          </mc:Choice>
          <mc:Fallback>
            <p:pic>
              <p:nvPicPr>
                <p:cNvPr id="37" name="Ink 36">
                  <a:extLst>
                    <a:ext uri="{FF2B5EF4-FFF2-40B4-BE49-F238E27FC236}">
                      <a16:creationId xmlns:a16="http://schemas.microsoft.com/office/drawing/2014/main" id="{7C034596-E357-E792-BF62-DCF9CD24C1B1}"/>
                    </a:ext>
                  </a:extLst>
                </p:cNvPr>
                <p:cNvPicPr/>
                <p:nvPr/>
              </p:nvPicPr>
              <p:blipFill>
                <a:blip r:embed="rId50"/>
                <a:stretch>
                  <a:fillRect/>
                </a:stretch>
              </p:blipFill>
              <p:spPr>
                <a:xfrm>
                  <a:off x="4365918" y="4715533"/>
                  <a:ext cx="7056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k 37">
                  <a:extLst>
                    <a:ext uri="{FF2B5EF4-FFF2-40B4-BE49-F238E27FC236}">
                      <a16:creationId xmlns:a16="http://schemas.microsoft.com/office/drawing/2014/main" id="{96664468-F618-9103-8255-05FD1D9B9774}"/>
                    </a:ext>
                  </a:extLst>
                </p14:cNvPr>
                <p14:cNvContentPartPr/>
                <p14:nvPr/>
              </p14:nvContentPartPr>
              <p14:xfrm>
                <a:off x="4371318" y="4797973"/>
                <a:ext cx="32400" cy="127440"/>
              </p14:xfrm>
            </p:contentPart>
          </mc:Choice>
          <mc:Fallback>
            <p:pic>
              <p:nvPicPr>
                <p:cNvPr id="38" name="Ink 37">
                  <a:extLst>
                    <a:ext uri="{FF2B5EF4-FFF2-40B4-BE49-F238E27FC236}">
                      <a16:creationId xmlns:a16="http://schemas.microsoft.com/office/drawing/2014/main" id="{96664468-F618-9103-8255-05FD1D9B9774}"/>
                    </a:ext>
                  </a:extLst>
                </p:cNvPr>
                <p:cNvPicPr/>
                <p:nvPr/>
              </p:nvPicPr>
              <p:blipFill>
                <a:blip r:embed="rId52"/>
                <a:stretch>
                  <a:fillRect/>
                </a:stretch>
              </p:blipFill>
              <p:spPr>
                <a:xfrm>
                  <a:off x="4362678" y="4789333"/>
                  <a:ext cx="50040" cy="145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39" name="Ink 38">
                <a:extLst>
                  <a:ext uri="{FF2B5EF4-FFF2-40B4-BE49-F238E27FC236}">
                    <a16:creationId xmlns:a16="http://schemas.microsoft.com/office/drawing/2014/main" id="{9BB5C5E5-7C05-CF62-5F85-4740CBE7BAF1}"/>
                  </a:ext>
                </a:extLst>
              </p14:cNvPr>
              <p14:cNvContentPartPr/>
              <p14:nvPr/>
            </p14:nvContentPartPr>
            <p14:xfrm>
              <a:off x="4366998" y="5128093"/>
              <a:ext cx="65160" cy="122760"/>
            </p14:xfrm>
          </p:contentPart>
        </mc:Choice>
        <mc:Fallback>
          <p:pic>
            <p:nvPicPr>
              <p:cNvPr id="39" name="Ink 38">
                <a:extLst>
                  <a:ext uri="{FF2B5EF4-FFF2-40B4-BE49-F238E27FC236}">
                    <a16:creationId xmlns:a16="http://schemas.microsoft.com/office/drawing/2014/main" id="{9BB5C5E5-7C05-CF62-5F85-4740CBE7BAF1}"/>
                  </a:ext>
                </a:extLst>
              </p:cNvPr>
              <p:cNvPicPr/>
              <p:nvPr/>
            </p:nvPicPr>
            <p:blipFill>
              <a:blip r:embed="rId54"/>
              <a:stretch>
                <a:fillRect/>
              </a:stretch>
            </p:blipFill>
            <p:spPr>
              <a:xfrm>
                <a:off x="4358358" y="5119093"/>
                <a:ext cx="8280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2" name="Ink 41">
                <a:extLst>
                  <a:ext uri="{FF2B5EF4-FFF2-40B4-BE49-F238E27FC236}">
                    <a16:creationId xmlns:a16="http://schemas.microsoft.com/office/drawing/2014/main" id="{87ED91FC-2739-F67D-7E96-4B8EF4BFA455}"/>
                  </a:ext>
                </a:extLst>
              </p14:cNvPr>
              <p14:cNvContentPartPr/>
              <p14:nvPr/>
            </p14:nvContentPartPr>
            <p14:xfrm>
              <a:off x="6791238" y="1245493"/>
              <a:ext cx="221040" cy="218520"/>
            </p14:xfrm>
          </p:contentPart>
        </mc:Choice>
        <mc:Fallback>
          <p:pic>
            <p:nvPicPr>
              <p:cNvPr id="42" name="Ink 41">
                <a:extLst>
                  <a:ext uri="{FF2B5EF4-FFF2-40B4-BE49-F238E27FC236}">
                    <a16:creationId xmlns:a16="http://schemas.microsoft.com/office/drawing/2014/main" id="{87ED91FC-2739-F67D-7E96-4B8EF4BFA455}"/>
                  </a:ext>
                </a:extLst>
              </p:cNvPr>
              <p:cNvPicPr/>
              <p:nvPr/>
            </p:nvPicPr>
            <p:blipFill>
              <a:blip r:embed="rId56"/>
              <a:stretch>
                <a:fillRect/>
              </a:stretch>
            </p:blipFill>
            <p:spPr>
              <a:xfrm>
                <a:off x="6782598" y="1236853"/>
                <a:ext cx="238680" cy="236160"/>
              </a:xfrm>
              <a:prstGeom prst="rect">
                <a:avLst/>
              </a:prstGeom>
            </p:spPr>
          </p:pic>
        </mc:Fallback>
      </mc:AlternateContent>
      <p:grpSp>
        <p:nvGrpSpPr>
          <p:cNvPr id="49" name="Group 48">
            <a:extLst>
              <a:ext uri="{FF2B5EF4-FFF2-40B4-BE49-F238E27FC236}">
                <a16:creationId xmlns:a16="http://schemas.microsoft.com/office/drawing/2014/main" id="{23FDE171-64D0-BA2A-01CC-A9D229FAF7DE}"/>
              </a:ext>
            </a:extLst>
          </p:cNvPr>
          <p:cNvGrpSpPr/>
          <p:nvPr/>
        </p:nvGrpSpPr>
        <p:grpSpPr>
          <a:xfrm>
            <a:off x="6120198" y="3450133"/>
            <a:ext cx="423360" cy="332280"/>
            <a:chOff x="6120198" y="3450133"/>
            <a:chExt cx="423360" cy="332280"/>
          </a:xfrm>
        </p:grpSpPr>
        <mc:AlternateContent xmlns:mc="http://schemas.openxmlformats.org/markup-compatibility/2006">
          <mc:Choice xmlns:p14="http://schemas.microsoft.com/office/powerpoint/2010/main" Requires="p14">
            <p:contentPart p14:bwMode="auto" r:id="rId57">
              <p14:nvContentPartPr>
                <p14:cNvPr id="43" name="Ink 42">
                  <a:extLst>
                    <a:ext uri="{FF2B5EF4-FFF2-40B4-BE49-F238E27FC236}">
                      <a16:creationId xmlns:a16="http://schemas.microsoft.com/office/drawing/2014/main" id="{5B12BBCA-2104-5A1D-CC9E-D7876135E3E2}"/>
                    </a:ext>
                  </a:extLst>
                </p14:cNvPr>
                <p14:cNvContentPartPr/>
                <p14:nvPr/>
              </p14:nvContentPartPr>
              <p14:xfrm>
                <a:off x="6120198" y="3533293"/>
                <a:ext cx="294120" cy="45720"/>
              </p14:xfrm>
            </p:contentPart>
          </mc:Choice>
          <mc:Fallback>
            <p:pic>
              <p:nvPicPr>
                <p:cNvPr id="43" name="Ink 42">
                  <a:extLst>
                    <a:ext uri="{FF2B5EF4-FFF2-40B4-BE49-F238E27FC236}">
                      <a16:creationId xmlns:a16="http://schemas.microsoft.com/office/drawing/2014/main" id="{5B12BBCA-2104-5A1D-CC9E-D7876135E3E2}"/>
                    </a:ext>
                  </a:extLst>
                </p:cNvPr>
                <p:cNvPicPr/>
                <p:nvPr/>
              </p:nvPicPr>
              <p:blipFill>
                <a:blip r:embed="rId58"/>
                <a:stretch>
                  <a:fillRect/>
                </a:stretch>
              </p:blipFill>
              <p:spPr>
                <a:xfrm>
                  <a:off x="6111198" y="3524293"/>
                  <a:ext cx="31176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4" name="Ink 43">
                  <a:extLst>
                    <a:ext uri="{FF2B5EF4-FFF2-40B4-BE49-F238E27FC236}">
                      <a16:creationId xmlns:a16="http://schemas.microsoft.com/office/drawing/2014/main" id="{5576F152-7FDA-41DB-451A-57BC4003859A}"/>
                    </a:ext>
                  </a:extLst>
                </p14:cNvPr>
                <p14:cNvContentPartPr/>
                <p14:nvPr/>
              </p14:nvContentPartPr>
              <p14:xfrm>
                <a:off x="6199758" y="3687373"/>
                <a:ext cx="243000" cy="36000"/>
              </p14:xfrm>
            </p:contentPart>
          </mc:Choice>
          <mc:Fallback>
            <p:pic>
              <p:nvPicPr>
                <p:cNvPr id="44" name="Ink 43">
                  <a:extLst>
                    <a:ext uri="{FF2B5EF4-FFF2-40B4-BE49-F238E27FC236}">
                      <a16:creationId xmlns:a16="http://schemas.microsoft.com/office/drawing/2014/main" id="{5576F152-7FDA-41DB-451A-57BC4003859A}"/>
                    </a:ext>
                  </a:extLst>
                </p:cNvPr>
                <p:cNvPicPr/>
                <p:nvPr/>
              </p:nvPicPr>
              <p:blipFill>
                <a:blip r:embed="rId60"/>
                <a:stretch>
                  <a:fillRect/>
                </a:stretch>
              </p:blipFill>
              <p:spPr>
                <a:xfrm>
                  <a:off x="6190758" y="3678373"/>
                  <a:ext cx="26064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0E31DF67-E39C-C210-1BEE-C3D66D357E7B}"/>
                    </a:ext>
                  </a:extLst>
                </p14:cNvPr>
                <p14:cNvContentPartPr/>
                <p14:nvPr/>
              </p14:nvContentPartPr>
              <p14:xfrm>
                <a:off x="6332238" y="3450133"/>
                <a:ext cx="211320" cy="282600"/>
              </p14:xfrm>
            </p:contentPart>
          </mc:Choice>
          <mc:Fallback>
            <p:pic>
              <p:nvPicPr>
                <p:cNvPr id="45" name="Ink 44">
                  <a:extLst>
                    <a:ext uri="{FF2B5EF4-FFF2-40B4-BE49-F238E27FC236}">
                      <a16:creationId xmlns:a16="http://schemas.microsoft.com/office/drawing/2014/main" id="{0E31DF67-E39C-C210-1BEE-C3D66D357E7B}"/>
                    </a:ext>
                  </a:extLst>
                </p:cNvPr>
                <p:cNvPicPr/>
                <p:nvPr/>
              </p:nvPicPr>
              <p:blipFill>
                <a:blip r:embed="rId62"/>
                <a:stretch>
                  <a:fillRect/>
                </a:stretch>
              </p:blipFill>
              <p:spPr>
                <a:xfrm>
                  <a:off x="6323238" y="3441493"/>
                  <a:ext cx="22896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8" name="Ink 47">
                  <a:extLst>
                    <a:ext uri="{FF2B5EF4-FFF2-40B4-BE49-F238E27FC236}">
                      <a16:creationId xmlns:a16="http://schemas.microsoft.com/office/drawing/2014/main" id="{11E2A357-62FA-3EDA-471C-8E84A423C62A}"/>
                    </a:ext>
                  </a:extLst>
                </p14:cNvPr>
                <p14:cNvContentPartPr/>
                <p14:nvPr/>
              </p14:nvContentPartPr>
              <p14:xfrm>
                <a:off x="6345198" y="3490813"/>
                <a:ext cx="42120" cy="291600"/>
              </p14:xfrm>
            </p:contentPart>
          </mc:Choice>
          <mc:Fallback>
            <p:pic>
              <p:nvPicPr>
                <p:cNvPr id="48" name="Ink 47">
                  <a:extLst>
                    <a:ext uri="{FF2B5EF4-FFF2-40B4-BE49-F238E27FC236}">
                      <a16:creationId xmlns:a16="http://schemas.microsoft.com/office/drawing/2014/main" id="{11E2A357-62FA-3EDA-471C-8E84A423C62A}"/>
                    </a:ext>
                  </a:extLst>
                </p:cNvPr>
                <p:cNvPicPr/>
                <p:nvPr/>
              </p:nvPicPr>
              <p:blipFill>
                <a:blip r:embed="rId64"/>
                <a:stretch>
                  <a:fillRect/>
                </a:stretch>
              </p:blipFill>
              <p:spPr>
                <a:xfrm>
                  <a:off x="6336198" y="3482173"/>
                  <a:ext cx="59760" cy="309240"/>
                </a:xfrm>
                <a:prstGeom prst="rect">
                  <a:avLst/>
                </a:prstGeom>
              </p:spPr>
            </p:pic>
          </mc:Fallback>
        </mc:AlternateContent>
      </p:grpSp>
      <p:grpSp>
        <p:nvGrpSpPr>
          <p:cNvPr id="52" name="Group 51">
            <a:extLst>
              <a:ext uri="{FF2B5EF4-FFF2-40B4-BE49-F238E27FC236}">
                <a16:creationId xmlns:a16="http://schemas.microsoft.com/office/drawing/2014/main" id="{93C74B51-70AA-87FE-3283-18EC07761AA2}"/>
              </a:ext>
            </a:extLst>
          </p:cNvPr>
          <p:cNvGrpSpPr/>
          <p:nvPr/>
        </p:nvGrpSpPr>
        <p:grpSpPr>
          <a:xfrm>
            <a:off x="7795278" y="2762533"/>
            <a:ext cx="309600" cy="255600"/>
            <a:chOff x="7795278" y="2762533"/>
            <a:chExt cx="309600" cy="255600"/>
          </a:xfrm>
        </p:grpSpPr>
        <mc:AlternateContent xmlns:mc="http://schemas.openxmlformats.org/markup-compatibility/2006">
          <mc:Choice xmlns:p14="http://schemas.microsoft.com/office/powerpoint/2010/main" Requires="p14">
            <p:contentPart p14:bwMode="auto" r:id="rId65">
              <p14:nvContentPartPr>
                <p14:cNvPr id="50" name="Ink 49">
                  <a:extLst>
                    <a:ext uri="{FF2B5EF4-FFF2-40B4-BE49-F238E27FC236}">
                      <a16:creationId xmlns:a16="http://schemas.microsoft.com/office/drawing/2014/main" id="{B87B392F-93DB-1CA1-34B7-238046BD81E8}"/>
                    </a:ext>
                  </a:extLst>
                </p14:cNvPr>
                <p14:cNvContentPartPr/>
                <p14:nvPr/>
              </p14:nvContentPartPr>
              <p14:xfrm>
                <a:off x="7795278" y="2841373"/>
                <a:ext cx="135720" cy="176760"/>
              </p14:xfrm>
            </p:contentPart>
          </mc:Choice>
          <mc:Fallback>
            <p:pic>
              <p:nvPicPr>
                <p:cNvPr id="50" name="Ink 49">
                  <a:extLst>
                    <a:ext uri="{FF2B5EF4-FFF2-40B4-BE49-F238E27FC236}">
                      <a16:creationId xmlns:a16="http://schemas.microsoft.com/office/drawing/2014/main" id="{B87B392F-93DB-1CA1-34B7-238046BD81E8}"/>
                    </a:ext>
                  </a:extLst>
                </p:cNvPr>
                <p:cNvPicPr/>
                <p:nvPr/>
              </p:nvPicPr>
              <p:blipFill>
                <a:blip r:embed="rId66"/>
                <a:stretch>
                  <a:fillRect/>
                </a:stretch>
              </p:blipFill>
              <p:spPr>
                <a:xfrm>
                  <a:off x="7786638" y="2832733"/>
                  <a:ext cx="15336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1" name="Ink 50">
                  <a:extLst>
                    <a:ext uri="{FF2B5EF4-FFF2-40B4-BE49-F238E27FC236}">
                      <a16:creationId xmlns:a16="http://schemas.microsoft.com/office/drawing/2014/main" id="{6A067C95-CB76-41A1-DD37-33CBBC3EF17D}"/>
                    </a:ext>
                  </a:extLst>
                </p14:cNvPr>
                <p14:cNvContentPartPr/>
                <p14:nvPr/>
              </p14:nvContentPartPr>
              <p14:xfrm>
                <a:off x="8009838" y="2762533"/>
                <a:ext cx="95040" cy="183600"/>
              </p14:xfrm>
            </p:contentPart>
          </mc:Choice>
          <mc:Fallback>
            <p:pic>
              <p:nvPicPr>
                <p:cNvPr id="51" name="Ink 50">
                  <a:extLst>
                    <a:ext uri="{FF2B5EF4-FFF2-40B4-BE49-F238E27FC236}">
                      <a16:creationId xmlns:a16="http://schemas.microsoft.com/office/drawing/2014/main" id="{6A067C95-CB76-41A1-DD37-33CBBC3EF17D}"/>
                    </a:ext>
                  </a:extLst>
                </p:cNvPr>
                <p:cNvPicPr/>
                <p:nvPr/>
              </p:nvPicPr>
              <p:blipFill>
                <a:blip r:embed="rId68"/>
                <a:stretch>
                  <a:fillRect/>
                </a:stretch>
              </p:blipFill>
              <p:spPr>
                <a:xfrm>
                  <a:off x="8000838" y="2753893"/>
                  <a:ext cx="112680" cy="201240"/>
                </a:xfrm>
                <a:prstGeom prst="rect">
                  <a:avLst/>
                </a:prstGeom>
              </p:spPr>
            </p:pic>
          </mc:Fallback>
        </mc:AlternateContent>
      </p:grpSp>
      <p:grpSp>
        <p:nvGrpSpPr>
          <p:cNvPr id="56" name="Group 55">
            <a:extLst>
              <a:ext uri="{FF2B5EF4-FFF2-40B4-BE49-F238E27FC236}">
                <a16:creationId xmlns:a16="http://schemas.microsoft.com/office/drawing/2014/main" id="{2CD6E34C-BDD4-B3DB-A6D7-61A2E0DE4BE0}"/>
              </a:ext>
            </a:extLst>
          </p:cNvPr>
          <p:cNvGrpSpPr/>
          <p:nvPr/>
        </p:nvGrpSpPr>
        <p:grpSpPr>
          <a:xfrm>
            <a:off x="9464598" y="2648053"/>
            <a:ext cx="256680" cy="250200"/>
            <a:chOff x="9464598" y="2648053"/>
            <a:chExt cx="256680" cy="250200"/>
          </a:xfrm>
        </p:grpSpPr>
        <mc:AlternateContent xmlns:mc="http://schemas.openxmlformats.org/markup-compatibility/2006">
          <mc:Choice xmlns:p14="http://schemas.microsoft.com/office/powerpoint/2010/main" Requires="p14">
            <p:contentPart p14:bwMode="auto" r:id="rId69">
              <p14:nvContentPartPr>
                <p14:cNvPr id="53" name="Ink 52">
                  <a:extLst>
                    <a:ext uri="{FF2B5EF4-FFF2-40B4-BE49-F238E27FC236}">
                      <a16:creationId xmlns:a16="http://schemas.microsoft.com/office/drawing/2014/main" id="{A51B7B5F-59A6-86B1-E7ED-AD058F2D2491}"/>
                    </a:ext>
                  </a:extLst>
                </p14:cNvPr>
                <p14:cNvContentPartPr/>
                <p14:nvPr/>
              </p14:nvContentPartPr>
              <p14:xfrm>
                <a:off x="9464598" y="2695213"/>
                <a:ext cx="122400" cy="203040"/>
              </p14:xfrm>
            </p:contentPart>
          </mc:Choice>
          <mc:Fallback>
            <p:pic>
              <p:nvPicPr>
                <p:cNvPr id="53" name="Ink 52">
                  <a:extLst>
                    <a:ext uri="{FF2B5EF4-FFF2-40B4-BE49-F238E27FC236}">
                      <a16:creationId xmlns:a16="http://schemas.microsoft.com/office/drawing/2014/main" id="{A51B7B5F-59A6-86B1-E7ED-AD058F2D2491}"/>
                    </a:ext>
                  </a:extLst>
                </p:cNvPr>
                <p:cNvPicPr/>
                <p:nvPr/>
              </p:nvPicPr>
              <p:blipFill>
                <a:blip r:embed="rId70"/>
                <a:stretch>
                  <a:fillRect/>
                </a:stretch>
              </p:blipFill>
              <p:spPr>
                <a:xfrm>
                  <a:off x="9455598" y="2686213"/>
                  <a:ext cx="14004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4" name="Ink 53">
                  <a:extLst>
                    <a:ext uri="{FF2B5EF4-FFF2-40B4-BE49-F238E27FC236}">
                      <a16:creationId xmlns:a16="http://schemas.microsoft.com/office/drawing/2014/main" id="{ED2C3E25-C42E-4B4A-7D4B-B6918E4F579D}"/>
                    </a:ext>
                  </a:extLst>
                </p14:cNvPr>
                <p14:cNvContentPartPr/>
                <p14:nvPr/>
              </p14:nvContentPartPr>
              <p14:xfrm>
                <a:off x="9592398" y="2648053"/>
                <a:ext cx="95040" cy="48960"/>
              </p14:xfrm>
            </p:contentPart>
          </mc:Choice>
          <mc:Fallback>
            <p:pic>
              <p:nvPicPr>
                <p:cNvPr id="54" name="Ink 53">
                  <a:extLst>
                    <a:ext uri="{FF2B5EF4-FFF2-40B4-BE49-F238E27FC236}">
                      <a16:creationId xmlns:a16="http://schemas.microsoft.com/office/drawing/2014/main" id="{ED2C3E25-C42E-4B4A-7D4B-B6918E4F579D}"/>
                    </a:ext>
                  </a:extLst>
                </p:cNvPr>
                <p:cNvPicPr/>
                <p:nvPr/>
              </p:nvPicPr>
              <p:blipFill>
                <a:blip r:embed="rId72"/>
                <a:stretch>
                  <a:fillRect/>
                </a:stretch>
              </p:blipFill>
              <p:spPr>
                <a:xfrm>
                  <a:off x="9583398" y="2639413"/>
                  <a:ext cx="112680"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5" name="Ink 54">
                  <a:extLst>
                    <a:ext uri="{FF2B5EF4-FFF2-40B4-BE49-F238E27FC236}">
                      <a16:creationId xmlns:a16="http://schemas.microsoft.com/office/drawing/2014/main" id="{6A3D0304-E6D3-A05D-C831-547E9A03330A}"/>
                    </a:ext>
                  </a:extLst>
                </p14:cNvPr>
                <p14:cNvContentPartPr/>
                <p14:nvPr/>
              </p14:nvContentPartPr>
              <p14:xfrm>
                <a:off x="9620478" y="2701333"/>
                <a:ext cx="100800" cy="169200"/>
              </p14:xfrm>
            </p:contentPart>
          </mc:Choice>
          <mc:Fallback>
            <p:pic>
              <p:nvPicPr>
                <p:cNvPr id="55" name="Ink 54">
                  <a:extLst>
                    <a:ext uri="{FF2B5EF4-FFF2-40B4-BE49-F238E27FC236}">
                      <a16:creationId xmlns:a16="http://schemas.microsoft.com/office/drawing/2014/main" id="{6A3D0304-E6D3-A05D-C831-547E9A03330A}"/>
                    </a:ext>
                  </a:extLst>
                </p:cNvPr>
                <p:cNvPicPr/>
                <p:nvPr/>
              </p:nvPicPr>
              <p:blipFill>
                <a:blip r:embed="rId74"/>
                <a:stretch>
                  <a:fillRect/>
                </a:stretch>
              </p:blipFill>
              <p:spPr>
                <a:xfrm>
                  <a:off x="9611478" y="2692333"/>
                  <a:ext cx="118440" cy="186840"/>
                </a:xfrm>
                <a:prstGeom prst="rect">
                  <a:avLst/>
                </a:prstGeom>
              </p:spPr>
            </p:pic>
          </mc:Fallback>
        </mc:AlternateContent>
      </p:grpSp>
      <p:grpSp>
        <p:nvGrpSpPr>
          <p:cNvPr id="59" name="Group 58">
            <a:extLst>
              <a:ext uri="{FF2B5EF4-FFF2-40B4-BE49-F238E27FC236}">
                <a16:creationId xmlns:a16="http://schemas.microsoft.com/office/drawing/2014/main" id="{038D8509-B054-7709-1F84-29D76DD0328C}"/>
              </a:ext>
            </a:extLst>
          </p:cNvPr>
          <p:cNvGrpSpPr/>
          <p:nvPr/>
        </p:nvGrpSpPr>
        <p:grpSpPr>
          <a:xfrm>
            <a:off x="11021238" y="2635453"/>
            <a:ext cx="278640" cy="199800"/>
            <a:chOff x="11021238" y="2635453"/>
            <a:chExt cx="278640" cy="199800"/>
          </a:xfrm>
        </p:grpSpPr>
        <mc:AlternateContent xmlns:mc="http://schemas.openxmlformats.org/markup-compatibility/2006">
          <mc:Choice xmlns:p14="http://schemas.microsoft.com/office/powerpoint/2010/main" Requires="p14">
            <p:contentPart p14:bwMode="auto" r:id="rId75">
              <p14:nvContentPartPr>
                <p14:cNvPr id="57" name="Ink 56">
                  <a:extLst>
                    <a:ext uri="{FF2B5EF4-FFF2-40B4-BE49-F238E27FC236}">
                      <a16:creationId xmlns:a16="http://schemas.microsoft.com/office/drawing/2014/main" id="{14C04985-765C-A821-1355-54202605CA56}"/>
                    </a:ext>
                  </a:extLst>
                </p14:cNvPr>
                <p14:cNvContentPartPr/>
                <p14:nvPr/>
              </p14:nvContentPartPr>
              <p14:xfrm>
                <a:off x="11021238" y="2681533"/>
                <a:ext cx="140400" cy="153720"/>
              </p14:xfrm>
            </p:contentPart>
          </mc:Choice>
          <mc:Fallback>
            <p:pic>
              <p:nvPicPr>
                <p:cNvPr id="57" name="Ink 56">
                  <a:extLst>
                    <a:ext uri="{FF2B5EF4-FFF2-40B4-BE49-F238E27FC236}">
                      <a16:creationId xmlns:a16="http://schemas.microsoft.com/office/drawing/2014/main" id="{14C04985-765C-A821-1355-54202605CA56}"/>
                    </a:ext>
                  </a:extLst>
                </p:cNvPr>
                <p:cNvPicPr/>
                <p:nvPr/>
              </p:nvPicPr>
              <p:blipFill>
                <a:blip r:embed="rId76"/>
                <a:stretch>
                  <a:fillRect/>
                </a:stretch>
              </p:blipFill>
              <p:spPr>
                <a:xfrm>
                  <a:off x="11012598" y="2672893"/>
                  <a:ext cx="15804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8" name="Ink 57">
                  <a:extLst>
                    <a:ext uri="{FF2B5EF4-FFF2-40B4-BE49-F238E27FC236}">
                      <a16:creationId xmlns:a16="http://schemas.microsoft.com/office/drawing/2014/main" id="{3019991A-598F-1D34-8C3B-996FEFD9DAD5}"/>
                    </a:ext>
                  </a:extLst>
                </p14:cNvPr>
                <p14:cNvContentPartPr/>
                <p14:nvPr/>
              </p14:nvContentPartPr>
              <p14:xfrm>
                <a:off x="11167038" y="2635453"/>
                <a:ext cx="132840" cy="170280"/>
              </p14:xfrm>
            </p:contentPart>
          </mc:Choice>
          <mc:Fallback>
            <p:pic>
              <p:nvPicPr>
                <p:cNvPr id="58" name="Ink 57">
                  <a:extLst>
                    <a:ext uri="{FF2B5EF4-FFF2-40B4-BE49-F238E27FC236}">
                      <a16:creationId xmlns:a16="http://schemas.microsoft.com/office/drawing/2014/main" id="{3019991A-598F-1D34-8C3B-996FEFD9DAD5}"/>
                    </a:ext>
                  </a:extLst>
                </p:cNvPr>
                <p:cNvPicPr/>
                <p:nvPr/>
              </p:nvPicPr>
              <p:blipFill>
                <a:blip r:embed="rId78"/>
                <a:stretch>
                  <a:fillRect/>
                </a:stretch>
              </p:blipFill>
              <p:spPr>
                <a:xfrm>
                  <a:off x="11158398" y="2626453"/>
                  <a:ext cx="150480" cy="187920"/>
                </a:xfrm>
                <a:prstGeom prst="rect">
                  <a:avLst/>
                </a:prstGeom>
              </p:spPr>
            </p:pic>
          </mc:Fallback>
        </mc:AlternateContent>
      </p:grpSp>
      <p:grpSp>
        <p:nvGrpSpPr>
          <p:cNvPr id="65" name="Group 64">
            <a:extLst>
              <a:ext uri="{FF2B5EF4-FFF2-40B4-BE49-F238E27FC236}">
                <a16:creationId xmlns:a16="http://schemas.microsoft.com/office/drawing/2014/main" id="{DEB41129-F610-C3A8-C275-C64F6D15E037}"/>
              </a:ext>
            </a:extLst>
          </p:cNvPr>
          <p:cNvGrpSpPr/>
          <p:nvPr/>
        </p:nvGrpSpPr>
        <p:grpSpPr>
          <a:xfrm>
            <a:off x="6144678" y="5381173"/>
            <a:ext cx="417960" cy="321120"/>
            <a:chOff x="6144678" y="5381173"/>
            <a:chExt cx="417960" cy="321120"/>
          </a:xfrm>
        </p:grpSpPr>
        <mc:AlternateContent xmlns:mc="http://schemas.openxmlformats.org/markup-compatibility/2006">
          <mc:Choice xmlns:p14="http://schemas.microsoft.com/office/powerpoint/2010/main" Requires="p14">
            <p:contentPart p14:bwMode="auto" r:id="rId79">
              <p14:nvContentPartPr>
                <p14:cNvPr id="60" name="Ink 59">
                  <a:extLst>
                    <a:ext uri="{FF2B5EF4-FFF2-40B4-BE49-F238E27FC236}">
                      <a16:creationId xmlns:a16="http://schemas.microsoft.com/office/drawing/2014/main" id="{C0E04486-FDBB-E729-CB26-81F00D988509}"/>
                    </a:ext>
                  </a:extLst>
                </p14:cNvPr>
                <p14:cNvContentPartPr/>
                <p14:nvPr/>
              </p14:nvContentPartPr>
              <p14:xfrm>
                <a:off x="6144678" y="5456773"/>
                <a:ext cx="304560" cy="27000"/>
              </p14:xfrm>
            </p:contentPart>
          </mc:Choice>
          <mc:Fallback>
            <p:pic>
              <p:nvPicPr>
                <p:cNvPr id="60" name="Ink 59">
                  <a:extLst>
                    <a:ext uri="{FF2B5EF4-FFF2-40B4-BE49-F238E27FC236}">
                      <a16:creationId xmlns:a16="http://schemas.microsoft.com/office/drawing/2014/main" id="{C0E04486-FDBB-E729-CB26-81F00D988509}"/>
                    </a:ext>
                  </a:extLst>
                </p:cNvPr>
                <p:cNvPicPr/>
                <p:nvPr/>
              </p:nvPicPr>
              <p:blipFill>
                <a:blip r:embed="rId80"/>
                <a:stretch>
                  <a:fillRect/>
                </a:stretch>
              </p:blipFill>
              <p:spPr>
                <a:xfrm>
                  <a:off x="6135678" y="5448133"/>
                  <a:ext cx="32220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1" name="Ink 60">
                  <a:extLst>
                    <a:ext uri="{FF2B5EF4-FFF2-40B4-BE49-F238E27FC236}">
                      <a16:creationId xmlns:a16="http://schemas.microsoft.com/office/drawing/2014/main" id="{1D55225C-9248-1774-66CF-C2C3FE0886CF}"/>
                    </a:ext>
                  </a:extLst>
                </p14:cNvPr>
                <p14:cNvContentPartPr/>
                <p14:nvPr/>
              </p14:nvContentPartPr>
              <p14:xfrm>
                <a:off x="6316398" y="5562253"/>
                <a:ext cx="182880" cy="65520"/>
              </p14:xfrm>
            </p:contentPart>
          </mc:Choice>
          <mc:Fallback>
            <p:pic>
              <p:nvPicPr>
                <p:cNvPr id="61" name="Ink 60">
                  <a:extLst>
                    <a:ext uri="{FF2B5EF4-FFF2-40B4-BE49-F238E27FC236}">
                      <a16:creationId xmlns:a16="http://schemas.microsoft.com/office/drawing/2014/main" id="{1D55225C-9248-1774-66CF-C2C3FE0886CF}"/>
                    </a:ext>
                  </a:extLst>
                </p:cNvPr>
                <p:cNvPicPr/>
                <p:nvPr/>
              </p:nvPicPr>
              <p:blipFill>
                <a:blip r:embed="rId82"/>
                <a:stretch>
                  <a:fillRect/>
                </a:stretch>
              </p:blipFill>
              <p:spPr>
                <a:xfrm>
                  <a:off x="6307758" y="5553253"/>
                  <a:ext cx="20052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2" name="Ink 61">
                  <a:extLst>
                    <a:ext uri="{FF2B5EF4-FFF2-40B4-BE49-F238E27FC236}">
                      <a16:creationId xmlns:a16="http://schemas.microsoft.com/office/drawing/2014/main" id="{DA40A1CA-C99A-ADB1-2DB7-C914D6FECF1B}"/>
                    </a:ext>
                  </a:extLst>
                </p14:cNvPr>
                <p14:cNvContentPartPr/>
                <p14:nvPr/>
              </p14:nvContentPartPr>
              <p14:xfrm>
                <a:off x="6380478" y="5381173"/>
                <a:ext cx="182160" cy="297360"/>
              </p14:xfrm>
            </p:contentPart>
          </mc:Choice>
          <mc:Fallback>
            <p:pic>
              <p:nvPicPr>
                <p:cNvPr id="62" name="Ink 61">
                  <a:extLst>
                    <a:ext uri="{FF2B5EF4-FFF2-40B4-BE49-F238E27FC236}">
                      <a16:creationId xmlns:a16="http://schemas.microsoft.com/office/drawing/2014/main" id="{DA40A1CA-C99A-ADB1-2DB7-C914D6FECF1B}"/>
                    </a:ext>
                  </a:extLst>
                </p:cNvPr>
                <p:cNvPicPr/>
                <p:nvPr/>
              </p:nvPicPr>
              <p:blipFill>
                <a:blip r:embed="rId84"/>
                <a:stretch>
                  <a:fillRect/>
                </a:stretch>
              </p:blipFill>
              <p:spPr>
                <a:xfrm>
                  <a:off x="6371478" y="5372533"/>
                  <a:ext cx="199800" cy="3150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3" name="Ink 62">
                  <a:extLst>
                    <a:ext uri="{FF2B5EF4-FFF2-40B4-BE49-F238E27FC236}">
                      <a16:creationId xmlns:a16="http://schemas.microsoft.com/office/drawing/2014/main" id="{9B61171F-AC13-9013-2CFB-306108CD7423}"/>
                    </a:ext>
                  </a:extLst>
                </p14:cNvPr>
                <p14:cNvContentPartPr/>
                <p14:nvPr/>
              </p14:nvContentPartPr>
              <p14:xfrm>
                <a:off x="6378318" y="5433733"/>
                <a:ext cx="40680" cy="268560"/>
              </p14:xfrm>
            </p:contentPart>
          </mc:Choice>
          <mc:Fallback>
            <p:pic>
              <p:nvPicPr>
                <p:cNvPr id="63" name="Ink 62">
                  <a:extLst>
                    <a:ext uri="{FF2B5EF4-FFF2-40B4-BE49-F238E27FC236}">
                      <a16:creationId xmlns:a16="http://schemas.microsoft.com/office/drawing/2014/main" id="{9B61171F-AC13-9013-2CFB-306108CD7423}"/>
                    </a:ext>
                  </a:extLst>
                </p:cNvPr>
                <p:cNvPicPr/>
                <p:nvPr/>
              </p:nvPicPr>
              <p:blipFill>
                <a:blip r:embed="rId86"/>
                <a:stretch>
                  <a:fillRect/>
                </a:stretch>
              </p:blipFill>
              <p:spPr>
                <a:xfrm>
                  <a:off x="6369678" y="5424733"/>
                  <a:ext cx="5832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4" name="Ink 63">
                  <a:extLst>
                    <a:ext uri="{FF2B5EF4-FFF2-40B4-BE49-F238E27FC236}">
                      <a16:creationId xmlns:a16="http://schemas.microsoft.com/office/drawing/2014/main" id="{DB25CB96-5BB7-049F-0749-DAE3C6A402C3}"/>
                    </a:ext>
                  </a:extLst>
                </p14:cNvPr>
                <p14:cNvContentPartPr/>
                <p14:nvPr/>
              </p14:nvContentPartPr>
              <p14:xfrm>
                <a:off x="6216678" y="5621293"/>
                <a:ext cx="171720" cy="18360"/>
              </p14:xfrm>
            </p:contentPart>
          </mc:Choice>
          <mc:Fallback>
            <p:pic>
              <p:nvPicPr>
                <p:cNvPr id="64" name="Ink 63">
                  <a:extLst>
                    <a:ext uri="{FF2B5EF4-FFF2-40B4-BE49-F238E27FC236}">
                      <a16:creationId xmlns:a16="http://schemas.microsoft.com/office/drawing/2014/main" id="{DB25CB96-5BB7-049F-0749-DAE3C6A402C3}"/>
                    </a:ext>
                  </a:extLst>
                </p:cNvPr>
                <p:cNvPicPr/>
                <p:nvPr/>
              </p:nvPicPr>
              <p:blipFill>
                <a:blip r:embed="rId88"/>
                <a:stretch>
                  <a:fillRect/>
                </a:stretch>
              </p:blipFill>
              <p:spPr>
                <a:xfrm>
                  <a:off x="6208038" y="5612653"/>
                  <a:ext cx="189360" cy="36000"/>
                </a:xfrm>
                <a:prstGeom prst="rect">
                  <a:avLst/>
                </a:prstGeom>
              </p:spPr>
            </p:pic>
          </mc:Fallback>
        </mc:AlternateContent>
      </p:grpSp>
      <p:grpSp>
        <p:nvGrpSpPr>
          <p:cNvPr id="68" name="Group 67">
            <a:extLst>
              <a:ext uri="{FF2B5EF4-FFF2-40B4-BE49-F238E27FC236}">
                <a16:creationId xmlns:a16="http://schemas.microsoft.com/office/drawing/2014/main" id="{45A51F0D-544E-5E25-3B0A-0F20F269B2B0}"/>
              </a:ext>
            </a:extLst>
          </p:cNvPr>
          <p:cNvGrpSpPr/>
          <p:nvPr/>
        </p:nvGrpSpPr>
        <p:grpSpPr>
          <a:xfrm>
            <a:off x="7548678" y="4745773"/>
            <a:ext cx="341640" cy="235080"/>
            <a:chOff x="7548678" y="4745773"/>
            <a:chExt cx="341640" cy="235080"/>
          </a:xfrm>
        </p:grpSpPr>
        <mc:AlternateContent xmlns:mc="http://schemas.openxmlformats.org/markup-compatibility/2006">
          <mc:Choice xmlns:p14="http://schemas.microsoft.com/office/powerpoint/2010/main" Requires="p14">
            <p:contentPart p14:bwMode="auto" r:id="rId89">
              <p14:nvContentPartPr>
                <p14:cNvPr id="66" name="Ink 65">
                  <a:extLst>
                    <a:ext uri="{FF2B5EF4-FFF2-40B4-BE49-F238E27FC236}">
                      <a16:creationId xmlns:a16="http://schemas.microsoft.com/office/drawing/2014/main" id="{A77D1B3D-EDE9-3DA8-2001-4E0BBB9C2E94}"/>
                    </a:ext>
                  </a:extLst>
                </p14:cNvPr>
                <p14:cNvContentPartPr/>
                <p14:nvPr/>
              </p14:nvContentPartPr>
              <p14:xfrm>
                <a:off x="7548678" y="4795813"/>
                <a:ext cx="162360" cy="172800"/>
              </p14:xfrm>
            </p:contentPart>
          </mc:Choice>
          <mc:Fallback>
            <p:pic>
              <p:nvPicPr>
                <p:cNvPr id="66" name="Ink 65">
                  <a:extLst>
                    <a:ext uri="{FF2B5EF4-FFF2-40B4-BE49-F238E27FC236}">
                      <a16:creationId xmlns:a16="http://schemas.microsoft.com/office/drawing/2014/main" id="{A77D1B3D-EDE9-3DA8-2001-4E0BBB9C2E94}"/>
                    </a:ext>
                  </a:extLst>
                </p:cNvPr>
                <p:cNvPicPr/>
                <p:nvPr/>
              </p:nvPicPr>
              <p:blipFill>
                <a:blip r:embed="rId90"/>
                <a:stretch>
                  <a:fillRect/>
                </a:stretch>
              </p:blipFill>
              <p:spPr>
                <a:xfrm>
                  <a:off x="7539678" y="4786813"/>
                  <a:ext cx="18000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7" name="Ink 66">
                  <a:extLst>
                    <a:ext uri="{FF2B5EF4-FFF2-40B4-BE49-F238E27FC236}">
                      <a16:creationId xmlns:a16="http://schemas.microsoft.com/office/drawing/2014/main" id="{AE0E387C-38F6-39AF-B4FB-81A59AD728B9}"/>
                    </a:ext>
                  </a:extLst>
                </p14:cNvPr>
                <p14:cNvContentPartPr/>
                <p14:nvPr/>
              </p14:nvContentPartPr>
              <p14:xfrm>
                <a:off x="7743078" y="4745773"/>
                <a:ext cx="147240" cy="235080"/>
              </p14:xfrm>
            </p:contentPart>
          </mc:Choice>
          <mc:Fallback>
            <p:pic>
              <p:nvPicPr>
                <p:cNvPr id="67" name="Ink 66">
                  <a:extLst>
                    <a:ext uri="{FF2B5EF4-FFF2-40B4-BE49-F238E27FC236}">
                      <a16:creationId xmlns:a16="http://schemas.microsoft.com/office/drawing/2014/main" id="{AE0E387C-38F6-39AF-B4FB-81A59AD728B9}"/>
                    </a:ext>
                  </a:extLst>
                </p:cNvPr>
                <p:cNvPicPr/>
                <p:nvPr/>
              </p:nvPicPr>
              <p:blipFill>
                <a:blip r:embed="rId92"/>
                <a:stretch>
                  <a:fillRect/>
                </a:stretch>
              </p:blipFill>
              <p:spPr>
                <a:xfrm>
                  <a:off x="7734078" y="4737133"/>
                  <a:ext cx="164880" cy="252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3">
            <p14:nvContentPartPr>
              <p14:cNvPr id="69" name="Ink 68">
                <a:extLst>
                  <a:ext uri="{FF2B5EF4-FFF2-40B4-BE49-F238E27FC236}">
                    <a16:creationId xmlns:a16="http://schemas.microsoft.com/office/drawing/2014/main" id="{55FF7BFB-D484-8B04-1044-EB8E1422EF8A}"/>
                  </a:ext>
                </a:extLst>
              </p14:cNvPr>
              <p14:cNvContentPartPr/>
              <p14:nvPr/>
            </p14:nvContentPartPr>
            <p14:xfrm>
              <a:off x="9265518" y="4989493"/>
              <a:ext cx="3960" cy="6480"/>
            </p14:xfrm>
          </p:contentPart>
        </mc:Choice>
        <mc:Fallback>
          <p:pic>
            <p:nvPicPr>
              <p:cNvPr id="69" name="Ink 68">
                <a:extLst>
                  <a:ext uri="{FF2B5EF4-FFF2-40B4-BE49-F238E27FC236}">
                    <a16:creationId xmlns:a16="http://schemas.microsoft.com/office/drawing/2014/main" id="{55FF7BFB-D484-8B04-1044-EB8E1422EF8A}"/>
                  </a:ext>
                </a:extLst>
              </p:cNvPr>
              <p:cNvPicPr/>
              <p:nvPr/>
            </p:nvPicPr>
            <p:blipFill>
              <a:blip r:embed="rId94"/>
              <a:stretch>
                <a:fillRect/>
              </a:stretch>
            </p:blipFill>
            <p:spPr>
              <a:xfrm>
                <a:off x="9256518" y="4980853"/>
                <a:ext cx="216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0" name="Ink 69">
                <a:extLst>
                  <a:ext uri="{FF2B5EF4-FFF2-40B4-BE49-F238E27FC236}">
                    <a16:creationId xmlns:a16="http://schemas.microsoft.com/office/drawing/2014/main" id="{8A3F5214-4C5D-C968-37F2-C54757BE1C92}"/>
                  </a:ext>
                </a:extLst>
              </p14:cNvPr>
              <p14:cNvContentPartPr/>
              <p14:nvPr/>
            </p14:nvContentPartPr>
            <p14:xfrm>
              <a:off x="9268038" y="5225293"/>
              <a:ext cx="27360" cy="32760"/>
            </p14:xfrm>
          </p:contentPart>
        </mc:Choice>
        <mc:Fallback>
          <p:pic>
            <p:nvPicPr>
              <p:cNvPr id="70" name="Ink 69">
                <a:extLst>
                  <a:ext uri="{FF2B5EF4-FFF2-40B4-BE49-F238E27FC236}">
                    <a16:creationId xmlns:a16="http://schemas.microsoft.com/office/drawing/2014/main" id="{8A3F5214-4C5D-C968-37F2-C54757BE1C92}"/>
                  </a:ext>
                </a:extLst>
              </p:cNvPr>
              <p:cNvPicPr/>
              <p:nvPr/>
            </p:nvPicPr>
            <p:blipFill>
              <a:blip r:embed="rId96"/>
              <a:stretch>
                <a:fillRect/>
              </a:stretch>
            </p:blipFill>
            <p:spPr>
              <a:xfrm>
                <a:off x="9259038" y="5216653"/>
                <a:ext cx="4500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1" name="Ink 70">
                <a:extLst>
                  <a:ext uri="{FF2B5EF4-FFF2-40B4-BE49-F238E27FC236}">
                    <a16:creationId xmlns:a16="http://schemas.microsoft.com/office/drawing/2014/main" id="{0B0545E8-92C7-26BB-73A3-5810874C3440}"/>
                  </a:ext>
                </a:extLst>
              </p14:cNvPr>
              <p14:cNvContentPartPr/>
              <p14:nvPr/>
            </p14:nvContentPartPr>
            <p14:xfrm>
              <a:off x="9266598" y="5480533"/>
              <a:ext cx="24840" cy="25200"/>
            </p14:xfrm>
          </p:contentPart>
        </mc:Choice>
        <mc:Fallback>
          <p:pic>
            <p:nvPicPr>
              <p:cNvPr id="71" name="Ink 70">
                <a:extLst>
                  <a:ext uri="{FF2B5EF4-FFF2-40B4-BE49-F238E27FC236}">
                    <a16:creationId xmlns:a16="http://schemas.microsoft.com/office/drawing/2014/main" id="{0B0545E8-92C7-26BB-73A3-5810874C3440}"/>
                  </a:ext>
                </a:extLst>
              </p:cNvPr>
              <p:cNvPicPr/>
              <p:nvPr/>
            </p:nvPicPr>
            <p:blipFill>
              <a:blip r:embed="rId98"/>
              <a:stretch>
                <a:fillRect/>
              </a:stretch>
            </p:blipFill>
            <p:spPr>
              <a:xfrm>
                <a:off x="9257958" y="5471533"/>
                <a:ext cx="4248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2" name="Ink 71">
                <a:extLst>
                  <a:ext uri="{FF2B5EF4-FFF2-40B4-BE49-F238E27FC236}">
                    <a16:creationId xmlns:a16="http://schemas.microsoft.com/office/drawing/2014/main" id="{A36B1BCD-A595-6379-CFF1-7E7AF9B2431B}"/>
                  </a:ext>
                </a:extLst>
              </p14:cNvPr>
              <p14:cNvContentPartPr/>
              <p14:nvPr/>
            </p14:nvContentPartPr>
            <p14:xfrm>
              <a:off x="9277398" y="5664493"/>
              <a:ext cx="22320" cy="32040"/>
            </p14:xfrm>
          </p:contentPart>
        </mc:Choice>
        <mc:Fallback>
          <p:pic>
            <p:nvPicPr>
              <p:cNvPr id="72" name="Ink 71">
                <a:extLst>
                  <a:ext uri="{FF2B5EF4-FFF2-40B4-BE49-F238E27FC236}">
                    <a16:creationId xmlns:a16="http://schemas.microsoft.com/office/drawing/2014/main" id="{A36B1BCD-A595-6379-CFF1-7E7AF9B2431B}"/>
                  </a:ext>
                </a:extLst>
              </p:cNvPr>
              <p:cNvPicPr/>
              <p:nvPr/>
            </p:nvPicPr>
            <p:blipFill>
              <a:blip r:embed="rId100"/>
              <a:stretch>
                <a:fillRect/>
              </a:stretch>
            </p:blipFill>
            <p:spPr>
              <a:xfrm>
                <a:off x="9268398" y="5655493"/>
                <a:ext cx="3996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73" name="Ink 72">
                <a:extLst>
                  <a:ext uri="{FF2B5EF4-FFF2-40B4-BE49-F238E27FC236}">
                    <a16:creationId xmlns:a16="http://schemas.microsoft.com/office/drawing/2014/main" id="{4DDA2CE7-6977-0F7C-B2C2-052231A52A58}"/>
                  </a:ext>
                </a:extLst>
              </p14:cNvPr>
              <p14:cNvContentPartPr/>
              <p14:nvPr/>
            </p14:nvContentPartPr>
            <p14:xfrm>
              <a:off x="9254718" y="5893453"/>
              <a:ext cx="17280" cy="11520"/>
            </p14:xfrm>
          </p:contentPart>
        </mc:Choice>
        <mc:Fallback>
          <p:pic>
            <p:nvPicPr>
              <p:cNvPr id="73" name="Ink 72">
                <a:extLst>
                  <a:ext uri="{FF2B5EF4-FFF2-40B4-BE49-F238E27FC236}">
                    <a16:creationId xmlns:a16="http://schemas.microsoft.com/office/drawing/2014/main" id="{4DDA2CE7-6977-0F7C-B2C2-052231A52A58}"/>
                  </a:ext>
                </a:extLst>
              </p:cNvPr>
              <p:cNvPicPr/>
              <p:nvPr/>
            </p:nvPicPr>
            <p:blipFill>
              <a:blip r:embed="rId102"/>
              <a:stretch>
                <a:fillRect/>
              </a:stretch>
            </p:blipFill>
            <p:spPr>
              <a:xfrm>
                <a:off x="9246078" y="5884453"/>
                <a:ext cx="34920" cy="29160"/>
              </a:xfrm>
              <a:prstGeom prst="rect">
                <a:avLst/>
              </a:prstGeom>
            </p:spPr>
          </p:pic>
        </mc:Fallback>
      </mc:AlternateContent>
      <p:grpSp>
        <p:nvGrpSpPr>
          <p:cNvPr id="77" name="Group 76">
            <a:extLst>
              <a:ext uri="{FF2B5EF4-FFF2-40B4-BE49-F238E27FC236}">
                <a16:creationId xmlns:a16="http://schemas.microsoft.com/office/drawing/2014/main" id="{983812C5-FEAE-652C-82C7-7F93B43A1D37}"/>
              </a:ext>
            </a:extLst>
          </p:cNvPr>
          <p:cNvGrpSpPr/>
          <p:nvPr/>
        </p:nvGrpSpPr>
        <p:grpSpPr>
          <a:xfrm>
            <a:off x="8834958" y="4593493"/>
            <a:ext cx="307440" cy="198000"/>
            <a:chOff x="8834958" y="4593493"/>
            <a:chExt cx="307440" cy="198000"/>
          </a:xfrm>
        </p:grpSpPr>
        <mc:AlternateContent xmlns:mc="http://schemas.openxmlformats.org/markup-compatibility/2006">
          <mc:Choice xmlns:p14="http://schemas.microsoft.com/office/powerpoint/2010/main" Requires="p14">
            <p:contentPart p14:bwMode="auto" r:id="rId103">
              <p14:nvContentPartPr>
                <p14:cNvPr id="74" name="Ink 73">
                  <a:extLst>
                    <a:ext uri="{FF2B5EF4-FFF2-40B4-BE49-F238E27FC236}">
                      <a16:creationId xmlns:a16="http://schemas.microsoft.com/office/drawing/2014/main" id="{F1D463DA-AB14-D1CF-6FA4-D9523B82EBAF}"/>
                    </a:ext>
                  </a:extLst>
                </p14:cNvPr>
                <p14:cNvContentPartPr/>
                <p14:nvPr/>
              </p14:nvContentPartPr>
              <p14:xfrm>
                <a:off x="8834958" y="4642453"/>
                <a:ext cx="147600" cy="149040"/>
              </p14:xfrm>
            </p:contentPart>
          </mc:Choice>
          <mc:Fallback>
            <p:pic>
              <p:nvPicPr>
                <p:cNvPr id="74" name="Ink 73">
                  <a:extLst>
                    <a:ext uri="{FF2B5EF4-FFF2-40B4-BE49-F238E27FC236}">
                      <a16:creationId xmlns:a16="http://schemas.microsoft.com/office/drawing/2014/main" id="{F1D463DA-AB14-D1CF-6FA4-D9523B82EBAF}"/>
                    </a:ext>
                  </a:extLst>
                </p:cNvPr>
                <p:cNvPicPr/>
                <p:nvPr/>
              </p:nvPicPr>
              <p:blipFill>
                <a:blip r:embed="rId104"/>
                <a:stretch>
                  <a:fillRect/>
                </a:stretch>
              </p:blipFill>
              <p:spPr>
                <a:xfrm>
                  <a:off x="8825958" y="4633453"/>
                  <a:ext cx="16524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5" name="Ink 74">
                  <a:extLst>
                    <a:ext uri="{FF2B5EF4-FFF2-40B4-BE49-F238E27FC236}">
                      <a16:creationId xmlns:a16="http://schemas.microsoft.com/office/drawing/2014/main" id="{AB5EBB05-D1A5-3E5A-2F4F-C1F21015DCC7}"/>
                    </a:ext>
                  </a:extLst>
                </p14:cNvPr>
                <p14:cNvContentPartPr/>
                <p14:nvPr/>
              </p14:nvContentPartPr>
              <p14:xfrm>
                <a:off x="9025758" y="4593493"/>
                <a:ext cx="79560" cy="33480"/>
              </p14:xfrm>
            </p:contentPart>
          </mc:Choice>
          <mc:Fallback>
            <p:pic>
              <p:nvPicPr>
                <p:cNvPr id="75" name="Ink 74">
                  <a:extLst>
                    <a:ext uri="{FF2B5EF4-FFF2-40B4-BE49-F238E27FC236}">
                      <a16:creationId xmlns:a16="http://schemas.microsoft.com/office/drawing/2014/main" id="{AB5EBB05-D1A5-3E5A-2F4F-C1F21015DCC7}"/>
                    </a:ext>
                  </a:extLst>
                </p:cNvPr>
                <p:cNvPicPr/>
                <p:nvPr/>
              </p:nvPicPr>
              <p:blipFill>
                <a:blip r:embed="rId106"/>
                <a:stretch>
                  <a:fillRect/>
                </a:stretch>
              </p:blipFill>
              <p:spPr>
                <a:xfrm>
                  <a:off x="9017118" y="4584853"/>
                  <a:ext cx="9720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6" name="Ink 75">
                  <a:extLst>
                    <a:ext uri="{FF2B5EF4-FFF2-40B4-BE49-F238E27FC236}">
                      <a16:creationId xmlns:a16="http://schemas.microsoft.com/office/drawing/2014/main" id="{1ADD837B-289F-D524-ECFC-A53E5FE1AC29}"/>
                    </a:ext>
                  </a:extLst>
                </p14:cNvPr>
                <p14:cNvContentPartPr/>
                <p14:nvPr/>
              </p14:nvContentPartPr>
              <p14:xfrm>
                <a:off x="9035838" y="4641373"/>
                <a:ext cx="106560" cy="133200"/>
              </p14:xfrm>
            </p:contentPart>
          </mc:Choice>
          <mc:Fallback>
            <p:pic>
              <p:nvPicPr>
                <p:cNvPr id="76" name="Ink 75">
                  <a:extLst>
                    <a:ext uri="{FF2B5EF4-FFF2-40B4-BE49-F238E27FC236}">
                      <a16:creationId xmlns:a16="http://schemas.microsoft.com/office/drawing/2014/main" id="{1ADD837B-289F-D524-ECFC-A53E5FE1AC29}"/>
                    </a:ext>
                  </a:extLst>
                </p:cNvPr>
                <p:cNvPicPr/>
                <p:nvPr/>
              </p:nvPicPr>
              <p:blipFill>
                <a:blip r:embed="rId108"/>
                <a:stretch>
                  <a:fillRect/>
                </a:stretch>
              </p:blipFill>
              <p:spPr>
                <a:xfrm>
                  <a:off x="9026838" y="4632733"/>
                  <a:ext cx="124200" cy="150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9">
            <p14:nvContentPartPr>
              <p14:cNvPr id="78" name="Ink 77">
                <a:extLst>
                  <a:ext uri="{FF2B5EF4-FFF2-40B4-BE49-F238E27FC236}">
                    <a16:creationId xmlns:a16="http://schemas.microsoft.com/office/drawing/2014/main" id="{3A132CDF-3D14-595D-7ACE-4A95294156D5}"/>
                  </a:ext>
                </a:extLst>
              </p14:cNvPr>
              <p14:cNvContentPartPr/>
              <p14:nvPr/>
            </p14:nvContentPartPr>
            <p14:xfrm>
              <a:off x="10695438" y="4851253"/>
              <a:ext cx="15480" cy="26640"/>
            </p14:xfrm>
          </p:contentPart>
        </mc:Choice>
        <mc:Fallback>
          <p:pic>
            <p:nvPicPr>
              <p:cNvPr id="78" name="Ink 77">
                <a:extLst>
                  <a:ext uri="{FF2B5EF4-FFF2-40B4-BE49-F238E27FC236}">
                    <a16:creationId xmlns:a16="http://schemas.microsoft.com/office/drawing/2014/main" id="{3A132CDF-3D14-595D-7ACE-4A95294156D5}"/>
                  </a:ext>
                </a:extLst>
              </p:cNvPr>
              <p:cNvPicPr/>
              <p:nvPr/>
            </p:nvPicPr>
            <p:blipFill>
              <a:blip r:embed="rId110"/>
              <a:stretch>
                <a:fillRect/>
              </a:stretch>
            </p:blipFill>
            <p:spPr>
              <a:xfrm>
                <a:off x="10686798" y="4842253"/>
                <a:ext cx="3312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9" name="Ink 78">
                <a:extLst>
                  <a:ext uri="{FF2B5EF4-FFF2-40B4-BE49-F238E27FC236}">
                    <a16:creationId xmlns:a16="http://schemas.microsoft.com/office/drawing/2014/main" id="{43ED58C9-B934-94A2-422A-83F0A38975DD}"/>
                  </a:ext>
                </a:extLst>
              </p14:cNvPr>
              <p14:cNvContentPartPr/>
              <p14:nvPr/>
            </p14:nvContentPartPr>
            <p14:xfrm>
              <a:off x="10670598" y="5086333"/>
              <a:ext cx="31680" cy="19080"/>
            </p14:xfrm>
          </p:contentPart>
        </mc:Choice>
        <mc:Fallback>
          <p:pic>
            <p:nvPicPr>
              <p:cNvPr id="79" name="Ink 78">
                <a:extLst>
                  <a:ext uri="{FF2B5EF4-FFF2-40B4-BE49-F238E27FC236}">
                    <a16:creationId xmlns:a16="http://schemas.microsoft.com/office/drawing/2014/main" id="{43ED58C9-B934-94A2-422A-83F0A38975DD}"/>
                  </a:ext>
                </a:extLst>
              </p:cNvPr>
              <p:cNvPicPr/>
              <p:nvPr/>
            </p:nvPicPr>
            <p:blipFill>
              <a:blip r:embed="rId112"/>
              <a:stretch>
                <a:fillRect/>
              </a:stretch>
            </p:blipFill>
            <p:spPr>
              <a:xfrm>
                <a:off x="10661958" y="5077333"/>
                <a:ext cx="4932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80" name="Ink 79">
                <a:extLst>
                  <a:ext uri="{FF2B5EF4-FFF2-40B4-BE49-F238E27FC236}">
                    <a16:creationId xmlns:a16="http://schemas.microsoft.com/office/drawing/2014/main" id="{C6BD10E6-26D7-E266-346A-7AA70F38AA8C}"/>
                  </a:ext>
                </a:extLst>
              </p14:cNvPr>
              <p14:cNvContentPartPr/>
              <p14:nvPr/>
            </p14:nvContentPartPr>
            <p14:xfrm>
              <a:off x="10635678" y="5300173"/>
              <a:ext cx="22680" cy="22680"/>
            </p14:xfrm>
          </p:contentPart>
        </mc:Choice>
        <mc:Fallback>
          <p:pic>
            <p:nvPicPr>
              <p:cNvPr id="80" name="Ink 79">
                <a:extLst>
                  <a:ext uri="{FF2B5EF4-FFF2-40B4-BE49-F238E27FC236}">
                    <a16:creationId xmlns:a16="http://schemas.microsoft.com/office/drawing/2014/main" id="{C6BD10E6-26D7-E266-346A-7AA70F38AA8C}"/>
                  </a:ext>
                </a:extLst>
              </p:cNvPr>
              <p:cNvPicPr/>
              <p:nvPr/>
            </p:nvPicPr>
            <p:blipFill>
              <a:blip r:embed="rId114"/>
              <a:stretch>
                <a:fillRect/>
              </a:stretch>
            </p:blipFill>
            <p:spPr>
              <a:xfrm>
                <a:off x="10627038" y="5291173"/>
                <a:ext cx="4032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1" name="Ink 80">
                <a:extLst>
                  <a:ext uri="{FF2B5EF4-FFF2-40B4-BE49-F238E27FC236}">
                    <a16:creationId xmlns:a16="http://schemas.microsoft.com/office/drawing/2014/main" id="{0274F5B4-0A89-B5EB-9D3D-9FCEE57C9185}"/>
                  </a:ext>
                </a:extLst>
              </p14:cNvPr>
              <p14:cNvContentPartPr/>
              <p14:nvPr/>
            </p14:nvContentPartPr>
            <p14:xfrm>
              <a:off x="10653318" y="5496013"/>
              <a:ext cx="25920" cy="13320"/>
            </p14:xfrm>
          </p:contentPart>
        </mc:Choice>
        <mc:Fallback>
          <p:pic>
            <p:nvPicPr>
              <p:cNvPr id="81" name="Ink 80">
                <a:extLst>
                  <a:ext uri="{FF2B5EF4-FFF2-40B4-BE49-F238E27FC236}">
                    <a16:creationId xmlns:a16="http://schemas.microsoft.com/office/drawing/2014/main" id="{0274F5B4-0A89-B5EB-9D3D-9FCEE57C9185}"/>
                  </a:ext>
                </a:extLst>
              </p:cNvPr>
              <p:cNvPicPr/>
              <p:nvPr/>
            </p:nvPicPr>
            <p:blipFill>
              <a:blip r:embed="rId116"/>
              <a:stretch>
                <a:fillRect/>
              </a:stretch>
            </p:blipFill>
            <p:spPr>
              <a:xfrm>
                <a:off x="10644318" y="5487013"/>
                <a:ext cx="435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2" name="Ink 81">
                <a:extLst>
                  <a:ext uri="{FF2B5EF4-FFF2-40B4-BE49-F238E27FC236}">
                    <a16:creationId xmlns:a16="http://schemas.microsoft.com/office/drawing/2014/main" id="{00AFF4F2-7F36-3164-1DC5-7B3E49F961C9}"/>
                  </a:ext>
                </a:extLst>
              </p14:cNvPr>
              <p14:cNvContentPartPr/>
              <p14:nvPr/>
            </p14:nvContentPartPr>
            <p14:xfrm>
              <a:off x="10654398" y="5681773"/>
              <a:ext cx="18360" cy="14040"/>
            </p14:xfrm>
          </p:contentPart>
        </mc:Choice>
        <mc:Fallback>
          <p:pic>
            <p:nvPicPr>
              <p:cNvPr id="82" name="Ink 81">
                <a:extLst>
                  <a:ext uri="{FF2B5EF4-FFF2-40B4-BE49-F238E27FC236}">
                    <a16:creationId xmlns:a16="http://schemas.microsoft.com/office/drawing/2014/main" id="{00AFF4F2-7F36-3164-1DC5-7B3E49F961C9}"/>
                  </a:ext>
                </a:extLst>
              </p:cNvPr>
              <p:cNvPicPr/>
              <p:nvPr/>
            </p:nvPicPr>
            <p:blipFill>
              <a:blip r:embed="rId118"/>
              <a:stretch>
                <a:fillRect/>
              </a:stretch>
            </p:blipFill>
            <p:spPr>
              <a:xfrm>
                <a:off x="10645758" y="5673133"/>
                <a:ext cx="3600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83" name="Ink 82">
                <a:extLst>
                  <a:ext uri="{FF2B5EF4-FFF2-40B4-BE49-F238E27FC236}">
                    <a16:creationId xmlns:a16="http://schemas.microsoft.com/office/drawing/2014/main" id="{3FA04086-BBF4-3F14-4109-9217FEC151E4}"/>
                  </a:ext>
                </a:extLst>
              </p14:cNvPr>
              <p14:cNvContentPartPr/>
              <p14:nvPr/>
            </p14:nvContentPartPr>
            <p14:xfrm>
              <a:off x="10638918" y="5912533"/>
              <a:ext cx="18000" cy="14760"/>
            </p14:xfrm>
          </p:contentPart>
        </mc:Choice>
        <mc:Fallback>
          <p:pic>
            <p:nvPicPr>
              <p:cNvPr id="83" name="Ink 82">
                <a:extLst>
                  <a:ext uri="{FF2B5EF4-FFF2-40B4-BE49-F238E27FC236}">
                    <a16:creationId xmlns:a16="http://schemas.microsoft.com/office/drawing/2014/main" id="{3FA04086-BBF4-3F14-4109-9217FEC151E4}"/>
                  </a:ext>
                </a:extLst>
              </p:cNvPr>
              <p:cNvPicPr/>
              <p:nvPr/>
            </p:nvPicPr>
            <p:blipFill>
              <a:blip r:embed="rId120"/>
              <a:stretch>
                <a:fillRect/>
              </a:stretch>
            </p:blipFill>
            <p:spPr>
              <a:xfrm>
                <a:off x="10629918" y="5903893"/>
                <a:ext cx="35640" cy="32400"/>
              </a:xfrm>
              <a:prstGeom prst="rect">
                <a:avLst/>
              </a:prstGeom>
            </p:spPr>
          </p:pic>
        </mc:Fallback>
      </mc:AlternateContent>
      <p:grpSp>
        <p:nvGrpSpPr>
          <p:cNvPr id="86" name="Group 85">
            <a:extLst>
              <a:ext uri="{FF2B5EF4-FFF2-40B4-BE49-F238E27FC236}">
                <a16:creationId xmlns:a16="http://schemas.microsoft.com/office/drawing/2014/main" id="{12608BE3-9C5F-95C3-207F-B4251A083BEF}"/>
              </a:ext>
            </a:extLst>
          </p:cNvPr>
          <p:cNvGrpSpPr/>
          <p:nvPr/>
        </p:nvGrpSpPr>
        <p:grpSpPr>
          <a:xfrm>
            <a:off x="10173078" y="4600693"/>
            <a:ext cx="280800" cy="236880"/>
            <a:chOff x="10173078" y="4600693"/>
            <a:chExt cx="280800" cy="236880"/>
          </a:xfrm>
        </p:grpSpPr>
        <mc:AlternateContent xmlns:mc="http://schemas.openxmlformats.org/markup-compatibility/2006">
          <mc:Choice xmlns:p14="http://schemas.microsoft.com/office/powerpoint/2010/main" Requires="p14">
            <p:contentPart p14:bwMode="auto" r:id="rId121">
              <p14:nvContentPartPr>
                <p14:cNvPr id="84" name="Ink 83">
                  <a:extLst>
                    <a:ext uri="{FF2B5EF4-FFF2-40B4-BE49-F238E27FC236}">
                      <a16:creationId xmlns:a16="http://schemas.microsoft.com/office/drawing/2014/main" id="{DD61ABEF-3C94-6AD0-4CA1-B5E554E72CB8}"/>
                    </a:ext>
                  </a:extLst>
                </p14:cNvPr>
                <p14:cNvContentPartPr/>
                <p14:nvPr/>
              </p14:nvContentPartPr>
              <p14:xfrm>
                <a:off x="10173078" y="4671973"/>
                <a:ext cx="163080" cy="165600"/>
              </p14:xfrm>
            </p:contentPart>
          </mc:Choice>
          <mc:Fallback>
            <p:pic>
              <p:nvPicPr>
                <p:cNvPr id="84" name="Ink 83">
                  <a:extLst>
                    <a:ext uri="{FF2B5EF4-FFF2-40B4-BE49-F238E27FC236}">
                      <a16:creationId xmlns:a16="http://schemas.microsoft.com/office/drawing/2014/main" id="{DD61ABEF-3C94-6AD0-4CA1-B5E554E72CB8}"/>
                    </a:ext>
                  </a:extLst>
                </p:cNvPr>
                <p:cNvPicPr/>
                <p:nvPr/>
              </p:nvPicPr>
              <p:blipFill>
                <a:blip r:embed="rId122"/>
                <a:stretch>
                  <a:fillRect/>
                </a:stretch>
              </p:blipFill>
              <p:spPr>
                <a:xfrm>
                  <a:off x="10164078" y="4663333"/>
                  <a:ext cx="1807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5" name="Ink 84">
                  <a:extLst>
                    <a:ext uri="{FF2B5EF4-FFF2-40B4-BE49-F238E27FC236}">
                      <a16:creationId xmlns:a16="http://schemas.microsoft.com/office/drawing/2014/main" id="{8CF71375-E4AA-0984-AC3A-CA9159C234AB}"/>
                    </a:ext>
                  </a:extLst>
                </p14:cNvPr>
                <p14:cNvContentPartPr/>
                <p14:nvPr/>
              </p14:nvContentPartPr>
              <p14:xfrm>
                <a:off x="10363878" y="4600693"/>
                <a:ext cx="90000" cy="184680"/>
              </p14:xfrm>
            </p:contentPart>
          </mc:Choice>
          <mc:Fallback>
            <p:pic>
              <p:nvPicPr>
                <p:cNvPr id="85" name="Ink 84">
                  <a:extLst>
                    <a:ext uri="{FF2B5EF4-FFF2-40B4-BE49-F238E27FC236}">
                      <a16:creationId xmlns:a16="http://schemas.microsoft.com/office/drawing/2014/main" id="{8CF71375-E4AA-0984-AC3A-CA9159C234AB}"/>
                    </a:ext>
                  </a:extLst>
                </p:cNvPr>
                <p:cNvPicPr/>
                <p:nvPr/>
              </p:nvPicPr>
              <p:blipFill>
                <a:blip r:embed="rId124"/>
                <a:stretch>
                  <a:fillRect/>
                </a:stretch>
              </p:blipFill>
              <p:spPr>
                <a:xfrm>
                  <a:off x="10355238" y="4591693"/>
                  <a:ext cx="107640" cy="202320"/>
                </a:xfrm>
                <a:prstGeom prst="rect">
                  <a:avLst/>
                </a:prstGeom>
              </p:spPr>
            </p:pic>
          </mc:Fallback>
        </mc:AlternateContent>
      </p:grpSp>
    </p:spTree>
    <p:extLst>
      <p:ext uri="{BB962C8B-B14F-4D97-AF65-F5344CB8AC3E}">
        <p14:creationId xmlns:p14="http://schemas.microsoft.com/office/powerpoint/2010/main" val="433695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84AD3B8-9B3F-B7AD-508B-D9D6827E5D72}"/>
              </a:ext>
            </a:extLst>
          </p:cNvPr>
          <p:cNvGrpSpPr/>
          <p:nvPr/>
        </p:nvGrpSpPr>
        <p:grpSpPr>
          <a:xfrm>
            <a:off x="4711104" y="701050"/>
            <a:ext cx="7177878" cy="2968128"/>
            <a:chOff x="2880054" y="553558"/>
            <a:chExt cx="6739956" cy="2787043"/>
          </a:xfrm>
        </p:grpSpPr>
        <p:pic>
          <p:nvPicPr>
            <p:cNvPr id="5" name="Picture 4" descr="05_02_sugar_hydroxyl-L">
              <a:extLst>
                <a:ext uri="{FF2B5EF4-FFF2-40B4-BE49-F238E27FC236}">
                  <a16:creationId xmlns:a16="http://schemas.microsoft.com/office/drawing/2014/main" id="{8C6F730C-C8AE-4459-984A-56919B0E26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49" r="52942" b="3598"/>
            <a:stretch/>
          </p:blipFill>
          <p:spPr bwMode="auto">
            <a:xfrm>
              <a:off x="4568687" y="631793"/>
              <a:ext cx="1505162" cy="2708808"/>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6" name="Object 5">
              <a:extLst>
                <a:ext uri="{FF2B5EF4-FFF2-40B4-BE49-F238E27FC236}">
                  <a16:creationId xmlns:a16="http://schemas.microsoft.com/office/drawing/2014/main" id="{FE523792-95D6-4F03-B495-7043BC7F1623}"/>
                </a:ext>
              </a:extLst>
            </p:cNvPr>
            <p:cNvGraphicFramePr>
              <a:graphicFrameLocks noChangeAspect="1"/>
            </p:cNvGraphicFramePr>
            <p:nvPr/>
          </p:nvGraphicFramePr>
          <p:xfrm>
            <a:off x="2880054" y="676587"/>
            <a:ext cx="1495689" cy="2601261"/>
          </p:xfrm>
          <a:graphic>
            <a:graphicData uri="http://schemas.openxmlformats.org/presentationml/2006/ole">
              <mc:AlternateContent xmlns:mc="http://schemas.openxmlformats.org/markup-compatibility/2006">
                <mc:Choice xmlns:v="urn:schemas-microsoft-com:vml" Requires="v">
                  <p:oleObj name="MDLDrawObject Class" r:id="rId4" imgW="1589695" imgH="2762119" progId="MDLDrawOLE.MDLDrawObject.1">
                    <p:embed/>
                  </p:oleObj>
                </mc:Choice>
                <mc:Fallback>
                  <p:oleObj name="MDLDrawObject Class" r:id="rId4" imgW="1589695" imgH="2762119" progId="MDLDrawOLE.MDLDrawObject.1">
                    <p:embed/>
                    <p:pic>
                      <p:nvPicPr>
                        <p:cNvPr id="6" name="Object 5">
                          <a:extLst>
                            <a:ext uri="{FF2B5EF4-FFF2-40B4-BE49-F238E27FC236}">
                              <a16:creationId xmlns:a16="http://schemas.microsoft.com/office/drawing/2014/main" id="{FE523792-95D6-4F03-B495-7043BC7F1623}"/>
                            </a:ext>
                          </a:extLst>
                        </p:cNvPr>
                        <p:cNvPicPr/>
                        <p:nvPr/>
                      </p:nvPicPr>
                      <p:blipFill>
                        <a:blip r:embed="rId5"/>
                        <a:stretch>
                          <a:fillRect/>
                        </a:stretch>
                      </p:blipFill>
                      <p:spPr>
                        <a:xfrm>
                          <a:off x="2880054" y="676587"/>
                          <a:ext cx="1495689" cy="2601261"/>
                        </a:xfrm>
                        <a:prstGeom prst="rect">
                          <a:avLst/>
                        </a:prstGeom>
                      </p:spPr>
                    </p:pic>
                  </p:oleObj>
                </mc:Fallback>
              </mc:AlternateContent>
            </a:graphicData>
          </a:graphic>
        </p:graphicFrame>
        <p:pic>
          <p:nvPicPr>
            <p:cNvPr id="7" name="Picture 4" descr="05_02_sugar_hydroxyl-L">
              <a:extLst>
                <a:ext uri="{FF2B5EF4-FFF2-40B4-BE49-F238E27FC236}">
                  <a16:creationId xmlns:a16="http://schemas.microsoft.com/office/drawing/2014/main" id="{A3FB58DB-B1BA-4B18-87E7-E603CC4626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411" t="1717" r="67" b="1881"/>
            <a:stretch/>
          </p:blipFill>
          <p:spPr bwMode="auto">
            <a:xfrm>
              <a:off x="8238045" y="553558"/>
              <a:ext cx="1381965" cy="2708808"/>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8" name="Object 7">
              <a:extLst>
                <a:ext uri="{FF2B5EF4-FFF2-40B4-BE49-F238E27FC236}">
                  <a16:creationId xmlns:a16="http://schemas.microsoft.com/office/drawing/2014/main" id="{C31EF96A-B40B-4BA3-A458-59B06E63E7FB}"/>
                </a:ext>
              </a:extLst>
            </p:cNvPr>
            <p:cNvGraphicFramePr>
              <a:graphicFrameLocks noChangeAspect="1"/>
            </p:cNvGraphicFramePr>
            <p:nvPr/>
          </p:nvGraphicFramePr>
          <p:xfrm>
            <a:off x="6648786" y="606332"/>
            <a:ext cx="1505162" cy="2617383"/>
          </p:xfrm>
          <a:graphic>
            <a:graphicData uri="http://schemas.openxmlformats.org/presentationml/2006/ole">
              <mc:AlternateContent xmlns:mc="http://schemas.openxmlformats.org/markup-compatibility/2006">
                <mc:Choice xmlns:v="urn:schemas-microsoft-com:vml" Requires="v">
                  <p:oleObj name="MDLDrawObject Class" r:id="rId6" imgW="1599559" imgH="2781037" progId="MDLDrawOLE.MDLDrawObject.1">
                    <p:embed/>
                  </p:oleObj>
                </mc:Choice>
                <mc:Fallback>
                  <p:oleObj name="MDLDrawObject Class" r:id="rId6" imgW="1599559" imgH="2781037" progId="MDLDrawOLE.MDLDrawObject.1">
                    <p:embed/>
                    <p:pic>
                      <p:nvPicPr>
                        <p:cNvPr id="8" name="Object 7">
                          <a:extLst>
                            <a:ext uri="{FF2B5EF4-FFF2-40B4-BE49-F238E27FC236}">
                              <a16:creationId xmlns:a16="http://schemas.microsoft.com/office/drawing/2014/main" id="{C31EF96A-B40B-4BA3-A458-59B06E63E7FB}"/>
                            </a:ext>
                          </a:extLst>
                        </p:cNvPr>
                        <p:cNvPicPr/>
                        <p:nvPr/>
                      </p:nvPicPr>
                      <p:blipFill>
                        <a:blip r:embed="rId7"/>
                        <a:stretch>
                          <a:fillRect/>
                        </a:stretch>
                      </p:blipFill>
                      <p:spPr>
                        <a:xfrm>
                          <a:off x="6648786" y="606332"/>
                          <a:ext cx="1505162" cy="2617383"/>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5060381F-B450-4A8A-A192-B0E5376935CA}"/>
              </a:ext>
            </a:extLst>
          </p:cNvPr>
          <p:cNvGraphicFramePr>
            <a:graphicFrameLocks noChangeAspect="1"/>
          </p:cNvGraphicFramePr>
          <p:nvPr/>
        </p:nvGraphicFramePr>
        <p:xfrm>
          <a:off x="6078733" y="3770285"/>
          <a:ext cx="5511421" cy="2748813"/>
        </p:xfrm>
        <a:graphic>
          <a:graphicData uri="http://schemas.openxmlformats.org/presentationml/2006/ole">
            <mc:AlternateContent xmlns:mc="http://schemas.openxmlformats.org/markup-compatibility/2006">
              <mc:Choice xmlns:v="urn:schemas-microsoft-com:vml" Requires="v">
                <p:oleObj name="MDLDrawObject Class" r:id="rId8" imgW="9648252" imgH="4810059" progId="MDLDrawOLE.MDLDrawObject.1">
                  <p:embed/>
                </p:oleObj>
              </mc:Choice>
              <mc:Fallback>
                <p:oleObj name="MDLDrawObject Class" r:id="rId8" imgW="9648252" imgH="4810059" progId="MDLDrawOLE.MDLDrawObject.1">
                  <p:embed/>
                  <p:pic>
                    <p:nvPicPr>
                      <p:cNvPr id="9" name="Object 8">
                        <a:extLst>
                          <a:ext uri="{FF2B5EF4-FFF2-40B4-BE49-F238E27FC236}">
                            <a16:creationId xmlns:a16="http://schemas.microsoft.com/office/drawing/2014/main" id="{5060381F-B450-4A8A-A192-B0E5376935CA}"/>
                          </a:ext>
                        </a:extLst>
                      </p:cNvPr>
                      <p:cNvPicPr/>
                      <p:nvPr/>
                    </p:nvPicPr>
                    <p:blipFill>
                      <a:blip r:embed="rId9"/>
                      <a:stretch>
                        <a:fillRect/>
                      </a:stretch>
                    </p:blipFill>
                    <p:spPr>
                      <a:xfrm>
                        <a:off x="6078733" y="3770285"/>
                        <a:ext cx="5511421" cy="2748813"/>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934AA9C-6881-4010-8D35-A8B8ADDACAF5}"/>
              </a:ext>
            </a:extLst>
          </p:cNvPr>
          <p:cNvSpPr txBox="1"/>
          <p:nvPr/>
        </p:nvSpPr>
        <p:spPr>
          <a:xfrm>
            <a:off x="3984993" y="6135337"/>
            <a:ext cx="1857880" cy="1039708"/>
          </a:xfrm>
          <a:prstGeom prst="rect">
            <a:avLst/>
          </a:prstGeom>
          <a:noFill/>
        </p:spPr>
        <p:txBody>
          <a:bodyPr wrap="square" rtlCol="0">
            <a:spAutoFit/>
          </a:bodyPr>
          <a:lstStyle/>
          <a:p>
            <a:r>
              <a:rPr lang="en-US" sz="2052" dirty="0">
                <a:latin typeface="Arial" panose="020B0604020202020204" pitchFamily="34" charset="0"/>
              </a:rPr>
              <a:t>Enzyme specific for a-glucose</a:t>
            </a:r>
          </a:p>
        </p:txBody>
      </p:sp>
      <p:cxnSp>
        <p:nvCxnSpPr>
          <p:cNvPr id="15" name="Straight Arrow Connector 14">
            <a:extLst>
              <a:ext uri="{FF2B5EF4-FFF2-40B4-BE49-F238E27FC236}">
                <a16:creationId xmlns:a16="http://schemas.microsoft.com/office/drawing/2014/main" id="{5AE45F64-1D27-4754-AC28-83B50797176C}"/>
              </a:ext>
            </a:extLst>
          </p:cNvPr>
          <p:cNvCxnSpPr>
            <a:cxnSpLocks/>
            <a:stCxn id="13" idx="3"/>
          </p:cNvCxnSpPr>
          <p:nvPr/>
        </p:nvCxnSpPr>
        <p:spPr>
          <a:xfrm flipV="1">
            <a:off x="5842873" y="5985397"/>
            <a:ext cx="1086597" cy="669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DD4292-601A-CD96-A0F4-36AC81BC34C2}"/>
              </a:ext>
            </a:extLst>
          </p:cNvPr>
          <p:cNvSpPr/>
          <p:nvPr/>
        </p:nvSpPr>
        <p:spPr>
          <a:xfrm>
            <a:off x="204935" y="2408237"/>
            <a:ext cx="3029638" cy="4513415"/>
          </a:xfrm>
          <a:prstGeom prst="rect">
            <a:avLst/>
          </a:prstGeom>
        </p:spPr>
        <p:txBody>
          <a:bodyPr wrap="square">
            <a:spAutoFit/>
          </a:bodyPr>
          <a:lstStyle/>
          <a:p>
            <a:pPr defTabSz="883832"/>
            <a:r>
              <a:rPr lang="en-US" sz="2000" dirty="0">
                <a:solidFill>
                  <a:prstClr val="black"/>
                </a:solidFill>
                <a:latin typeface="Arial" panose="020B0604020202020204" pitchFamily="34" charset="0"/>
                <a:ea typeface="Comic Sans MS" charset="0"/>
                <a:cs typeface="Comic Sans MS" charset="0"/>
              </a:rPr>
              <a:t>Both have the same chemical formula C</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H</a:t>
            </a:r>
            <a:r>
              <a:rPr lang="en-US" sz="2000" baseline="-25000" dirty="0">
                <a:solidFill>
                  <a:prstClr val="black"/>
                </a:solidFill>
                <a:latin typeface="Arial" panose="020B0604020202020204" pitchFamily="34" charset="0"/>
                <a:ea typeface="Comic Sans MS" charset="0"/>
                <a:cs typeface="Comic Sans MS" charset="0"/>
              </a:rPr>
              <a:t>12</a:t>
            </a:r>
            <a:r>
              <a:rPr lang="en-US" sz="2000" dirty="0">
                <a:solidFill>
                  <a:prstClr val="black"/>
                </a:solidFill>
                <a:latin typeface="Arial" panose="020B0604020202020204" pitchFamily="34" charset="0"/>
                <a:ea typeface="Comic Sans MS" charset="0"/>
                <a:cs typeface="Comic Sans MS" charset="0"/>
              </a:rPr>
              <a:t>O</a:t>
            </a:r>
            <a:r>
              <a:rPr lang="en-US" sz="2000" baseline="-25000" dirty="0">
                <a:solidFill>
                  <a:prstClr val="black"/>
                </a:solidFill>
                <a:latin typeface="Arial" panose="020B0604020202020204" pitchFamily="34" charset="0"/>
                <a:ea typeface="Comic Sans MS" charset="0"/>
                <a:cs typeface="Comic Sans MS" charset="0"/>
              </a:rPr>
              <a:t>6</a:t>
            </a:r>
            <a:r>
              <a:rPr lang="en-US" sz="2000" dirty="0">
                <a:solidFill>
                  <a:prstClr val="black"/>
                </a:solidFill>
                <a:latin typeface="Arial" panose="020B0604020202020204" pitchFamily="34" charset="0"/>
                <a:ea typeface="Comic Sans MS" charset="0"/>
                <a:cs typeface="Comic Sans MS" charset="0"/>
              </a:rPr>
              <a:t>. Both are aldose sugars with 6 carbons. </a:t>
            </a:r>
          </a:p>
          <a:p>
            <a:pPr defTabSz="883832"/>
            <a:r>
              <a:rPr lang="en-US" sz="2000" dirty="0">
                <a:solidFill>
                  <a:prstClr val="black"/>
                </a:solidFill>
                <a:latin typeface="Arial" panose="020B0604020202020204" pitchFamily="34" charset="0"/>
                <a:ea typeface="Comic Sans MS" charset="0"/>
                <a:cs typeface="Comic Sans MS" charset="0"/>
              </a:rPr>
              <a:t>Yet their functions are different.</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Glucose can be used for energy immediately.</a:t>
            </a:r>
          </a:p>
          <a:p>
            <a:pPr marL="276197" indent="-276197"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Comic Sans MS" charset="0"/>
              </a:rPr>
              <a:t>Galactose has to be converted to glucose before it can be used for energy.</a:t>
            </a:r>
          </a:p>
        </p:txBody>
      </p:sp>
      <p:sp>
        <p:nvSpPr>
          <p:cNvPr id="12" name="Rectangle 11">
            <a:extLst>
              <a:ext uri="{FF2B5EF4-FFF2-40B4-BE49-F238E27FC236}">
                <a16:creationId xmlns:a16="http://schemas.microsoft.com/office/drawing/2014/main" id="{A982FE18-9B80-3B9E-BADD-ED1A83B156F5}"/>
              </a:ext>
            </a:extLst>
          </p:cNvPr>
          <p:cNvSpPr/>
          <p:nvPr/>
        </p:nvSpPr>
        <p:spPr>
          <a:xfrm>
            <a:off x="209367" y="924998"/>
            <a:ext cx="4494760" cy="1355499"/>
          </a:xfrm>
          <a:prstGeom prst="rect">
            <a:avLst/>
          </a:prstGeom>
        </p:spPr>
        <p:txBody>
          <a:bodyPr wrap="square">
            <a:spAutoFit/>
          </a:bodyPr>
          <a:lstStyle/>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1. Location of the carbonyl group</a:t>
            </a:r>
          </a:p>
          <a:p>
            <a:pPr defTabSz="883832"/>
            <a:r>
              <a:rPr lang="en-US" sz="2052" b="1" dirty="0">
                <a:solidFill>
                  <a:srgbClr val="1F497D">
                    <a:lumMod val="40000"/>
                    <a:lumOff val="60000"/>
                  </a:srgbClr>
                </a:solidFill>
                <a:latin typeface="Arial" panose="020B0604020202020204" pitchFamily="34" charset="0"/>
                <a:ea typeface="Comic Sans MS" charset="0"/>
                <a:cs typeface="Comic Sans MS" charset="0"/>
              </a:rPr>
              <a:t>2. Number of carbons</a:t>
            </a:r>
          </a:p>
          <a:p>
            <a:pPr defTabSz="883832"/>
            <a:r>
              <a:rPr lang="en-US" sz="2052" b="1" dirty="0">
                <a:solidFill>
                  <a:srgbClr val="002060"/>
                </a:solidFill>
                <a:latin typeface="Arial" panose="020B0604020202020204" pitchFamily="34" charset="0"/>
                <a:ea typeface="Comic Sans MS" charset="0"/>
                <a:cs typeface="Comic Sans MS" charset="0"/>
              </a:rPr>
              <a:t>3. Spatial arrangement of atoms (the position of the OH groups)</a:t>
            </a:r>
          </a:p>
        </p:txBody>
      </p:sp>
      <p:sp>
        <p:nvSpPr>
          <p:cNvPr id="14" name="Title 1">
            <a:extLst>
              <a:ext uri="{FF2B5EF4-FFF2-40B4-BE49-F238E27FC236}">
                <a16:creationId xmlns:a16="http://schemas.microsoft.com/office/drawing/2014/main" id="{D1DBC3D6-E87E-C905-AC79-CA8ADF93B5E5}"/>
              </a:ext>
            </a:extLst>
          </p:cNvPr>
          <p:cNvSpPr txBox="1">
            <a:spLocks/>
          </p:cNvSpPr>
          <p:nvPr/>
        </p:nvSpPr>
        <p:spPr>
          <a:xfrm>
            <a:off x="319881" y="103348"/>
            <a:ext cx="11887200" cy="912950"/>
          </a:xfrm>
          <a:prstGeom prst="rect">
            <a:avLst/>
          </a:prstGeom>
        </p:spPr>
        <p:txBody>
          <a:bodyPr>
            <a:noAutofit/>
          </a:bodyPr>
          <a:lstStyle>
            <a:lvl1pPr algn="ctr" defTabSz="914377" rtl="0" eaLnBrk="1" latinLnBrk="0" hangingPunct="1">
              <a:spcBef>
                <a:spcPct val="0"/>
              </a:spcBef>
              <a:buNone/>
              <a:defRPr sz="4400" kern="1200">
                <a:solidFill>
                  <a:schemeClr val="tx1"/>
                </a:solidFill>
                <a:latin typeface="Calibri" panose="020F0502020204030204" pitchFamily="34" charset="0"/>
                <a:ea typeface="+mj-ea"/>
                <a:cs typeface="+mj-cs"/>
              </a:defRPr>
            </a:lvl1pPr>
          </a:lstStyle>
          <a:p>
            <a:r>
              <a:rPr lang="en-US" sz="2800" dirty="0">
                <a:latin typeface="Arial" panose="020B0604020202020204" pitchFamily="34" charset="0"/>
                <a:ea typeface="Comic Sans MS" charset="0"/>
              </a:rPr>
              <a:t>3 ways simple sugars (monosaccharides) differ from each other</a:t>
            </a:r>
          </a:p>
        </p:txBody>
      </p:sp>
      <p:sp>
        <p:nvSpPr>
          <p:cNvPr id="17" name="TextBox 16">
            <a:extLst>
              <a:ext uri="{FF2B5EF4-FFF2-40B4-BE49-F238E27FC236}">
                <a16:creationId xmlns:a16="http://schemas.microsoft.com/office/drawing/2014/main" id="{7AA0A602-06B2-A62E-0297-76D6C067852E}"/>
              </a:ext>
            </a:extLst>
          </p:cNvPr>
          <p:cNvSpPr txBox="1"/>
          <p:nvPr/>
        </p:nvSpPr>
        <p:spPr>
          <a:xfrm>
            <a:off x="3189308" y="3439906"/>
            <a:ext cx="3029638" cy="2554545"/>
          </a:xfrm>
          <a:prstGeom prst="rect">
            <a:avLst/>
          </a:prstGeom>
          <a:noFill/>
        </p:spPr>
        <p:txBody>
          <a:bodyPr wrap="square">
            <a:spAutoFit/>
          </a:bodyPr>
          <a:lstStyle/>
          <a:p>
            <a:r>
              <a:rPr lang="en-US" sz="2000" dirty="0">
                <a:latin typeface="Arial" panose="020B0604020202020204" pitchFamily="34" charset="0"/>
              </a:rPr>
              <a:t>They have different interactions with enzymes due to the different chirality at carbon 4.</a:t>
            </a:r>
          </a:p>
          <a:p>
            <a:pPr marL="365189" indent="-365189">
              <a:buFont typeface="Arial" panose="020B0604020202020204" pitchFamily="34" charset="0"/>
              <a:buChar char="•"/>
            </a:pPr>
            <a:r>
              <a:rPr lang="en-US" sz="2000" dirty="0">
                <a:latin typeface="Arial" panose="020B0604020202020204" pitchFamily="34" charset="0"/>
              </a:rPr>
              <a:t>OH is down in glucose</a:t>
            </a:r>
          </a:p>
          <a:p>
            <a:pPr marL="365189" indent="-365189">
              <a:buFont typeface="Arial" panose="020B0604020202020204" pitchFamily="34" charset="0"/>
              <a:buChar char="•"/>
            </a:pPr>
            <a:r>
              <a:rPr lang="en-US" sz="2000" dirty="0">
                <a:latin typeface="Arial" panose="020B0604020202020204" pitchFamily="34" charset="0"/>
              </a:rPr>
              <a:t>OH is up in galactose</a:t>
            </a:r>
          </a:p>
        </p:txBody>
      </p:sp>
      <p:sp>
        <p:nvSpPr>
          <p:cNvPr id="2" name="Date Placeholder 1">
            <a:extLst>
              <a:ext uri="{FF2B5EF4-FFF2-40B4-BE49-F238E27FC236}">
                <a16:creationId xmlns:a16="http://schemas.microsoft.com/office/drawing/2014/main" id="{5B524810-977B-6137-C31E-6DC1B096F423}"/>
              </a:ext>
            </a:extLst>
          </p:cNvPr>
          <p:cNvSpPr>
            <a:spLocks noGrp="1"/>
          </p:cNvSpPr>
          <p:nvPr>
            <p:ph type="dt" sz="half" idx="10"/>
          </p:nvPr>
        </p:nvSpPr>
        <p:spPr/>
        <p:txBody>
          <a:bodyPr/>
          <a:lstStyle/>
          <a:p>
            <a:fld id="{A1ED5F0E-C95B-4521-9689-03FB9D31CE3E}" type="datetime1">
              <a:rPr lang="en-US" smtClean="0"/>
              <a:t>1/25/2025</a:t>
            </a:fld>
            <a:endParaRPr lang="en-US"/>
          </a:p>
        </p:txBody>
      </p:sp>
      <p:sp>
        <p:nvSpPr>
          <p:cNvPr id="3" name="Footer Placeholder 2">
            <a:extLst>
              <a:ext uri="{FF2B5EF4-FFF2-40B4-BE49-F238E27FC236}">
                <a16:creationId xmlns:a16="http://schemas.microsoft.com/office/drawing/2014/main" id="{8EBA7F24-A41D-2FC4-611B-37D7AB2A3B54}"/>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D8B4A7E3-04B6-AD62-DBF5-7F9BBAE6D2B6}"/>
              </a:ext>
            </a:extLst>
          </p:cNvPr>
          <p:cNvSpPr>
            <a:spLocks noGrp="1"/>
          </p:cNvSpPr>
          <p:nvPr>
            <p:ph type="sldNum" sz="quarter" idx="12"/>
          </p:nvPr>
        </p:nvSpPr>
        <p:spPr/>
        <p:txBody>
          <a:bodyPr/>
          <a:lstStyle/>
          <a:p>
            <a:fld id="{DC3BB032-4020-48F4-953B-341806DC4A2B}" type="slidenum">
              <a:rPr lang="en-US" smtClean="0"/>
              <a:t>24</a:t>
            </a:fld>
            <a:endParaRPr lang="en-US"/>
          </a:p>
        </p:txBody>
      </p:sp>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F9B8A00A-77A8-4BBD-A140-1C8CA4CFA4E7}"/>
                  </a:ext>
                </a:extLst>
              </p14:cNvPr>
              <p14:cNvContentPartPr/>
              <p14:nvPr/>
            </p14:nvContentPartPr>
            <p14:xfrm>
              <a:off x="4944438" y="3201733"/>
              <a:ext cx="1176480" cy="392760"/>
            </p14:xfrm>
          </p:contentPart>
        </mc:Choice>
        <mc:Fallback>
          <p:pic>
            <p:nvPicPr>
              <p:cNvPr id="10" name="Ink 9">
                <a:extLst>
                  <a:ext uri="{FF2B5EF4-FFF2-40B4-BE49-F238E27FC236}">
                    <a16:creationId xmlns:a16="http://schemas.microsoft.com/office/drawing/2014/main" id="{F9B8A00A-77A8-4BBD-A140-1C8CA4CFA4E7}"/>
                  </a:ext>
                </a:extLst>
              </p:cNvPr>
              <p:cNvPicPr/>
              <p:nvPr/>
            </p:nvPicPr>
            <p:blipFill>
              <a:blip r:embed="rId11"/>
              <a:stretch>
                <a:fillRect/>
              </a:stretch>
            </p:blipFill>
            <p:spPr>
              <a:xfrm>
                <a:off x="4935798" y="3193093"/>
                <a:ext cx="1194120" cy="4104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3F80F87E-5F90-5432-8804-59E4B0829463}"/>
                  </a:ext>
                </a:extLst>
              </p14:cNvPr>
              <p14:cNvContentPartPr/>
              <p14:nvPr/>
            </p14:nvContentPartPr>
            <p14:xfrm>
              <a:off x="8866998" y="3161413"/>
              <a:ext cx="1522800" cy="387000"/>
            </p14:xfrm>
          </p:contentPart>
        </mc:Choice>
        <mc:Fallback>
          <p:pic>
            <p:nvPicPr>
              <p:cNvPr id="18" name="Ink 17">
                <a:extLst>
                  <a:ext uri="{FF2B5EF4-FFF2-40B4-BE49-F238E27FC236}">
                    <a16:creationId xmlns:a16="http://schemas.microsoft.com/office/drawing/2014/main" id="{3F80F87E-5F90-5432-8804-59E4B0829463}"/>
                  </a:ext>
                </a:extLst>
              </p:cNvPr>
              <p:cNvPicPr/>
              <p:nvPr/>
            </p:nvPicPr>
            <p:blipFill>
              <a:blip r:embed="rId13"/>
              <a:stretch>
                <a:fillRect/>
              </a:stretch>
            </p:blipFill>
            <p:spPr>
              <a:xfrm>
                <a:off x="8857998" y="3152773"/>
                <a:ext cx="1540440" cy="404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k 18">
                <a:extLst>
                  <a:ext uri="{FF2B5EF4-FFF2-40B4-BE49-F238E27FC236}">
                    <a16:creationId xmlns:a16="http://schemas.microsoft.com/office/drawing/2014/main" id="{3A5D7712-6A0B-DADA-0751-AE77EC7EC7B1}"/>
                  </a:ext>
                </a:extLst>
              </p14:cNvPr>
              <p14:cNvContentPartPr/>
              <p14:nvPr/>
            </p14:nvContentPartPr>
            <p14:xfrm>
              <a:off x="5362038" y="996733"/>
              <a:ext cx="29520" cy="125280"/>
            </p14:xfrm>
          </p:contentPart>
        </mc:Choice>
        <mc:Fallback>
          <p:pic>
            <p:nvPicPr>
              <p:cNvPr id="19" name="Ink 18">
                <a:extLst>
                  <a:ext uri="{FF2B5EF4-FFF2-40B4-BE49-F238E27FC236}">
                    <a16:creationId xmlns:a16="http://schemas.microsoft.com/office/drawing/2014/main" id="{3A5D7712-6A0B-DADA-0751-AE77EC7EC7B1}"/>
                  </a:ext>
                </a:extLst>
              </p:cNvPr>
              <p:cNvPicPr/>
              <p:nvPr/>
            </p:nvPicPr>
            <p:blipFill>
              <a:blip r:embed="rId15"/>
              <a:stretch>
                <a:fillRect/>
              </a:stretch>
            </p:blipFill>
            <p:spPr>
              <a:xfrm>
                <a:off x="5353398" y="987733"/>
                <a:ext cx="4716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0" name="Ink 19">
                <a:extLst>
                  <a:ext uri="{FF2B5EF4-FFF2-40B4-BE49-F238E27FC236}">
                    <a16:creationId xmlns:a16="http://schemas.microsoft.com/office/drawing/2014/main" id="{5E8F2590-B87F-3C06-36A3-544E356132CA}"/>
                  </a:ext>
                </a:extLst>
              </p14:cNvPr>
              <p14:cNvContentPartPr/>
              <p14:nvPr/>
            </p14:nvContentPartPr>
            <p14:xfrm>
              <a:off x="5297958" y="1361053"/>
              <a:ext cx="132480" cy="131400"/>
            </p14:xfrm>
          </p:contentPart>
        </mc:Choice>
        <mc:Fallback>
          <p:pic>
            <p:nvPicPr>
              <p:cNvPr id="20" name="Ink 19">
                <a:extLst>
                  <a:ext uri="{FF2B5EF4-FFF2-40B4-BE49-F238E27FC236}">
                    <a16:creationId xmlns:a16="http://schemas.microsoft.com/office/drawing/2014/main" id="{5E8F2590-B87F-3C06-36A3-544E356132CA}"/>
                  </a:ext>
                </a:extLst>
              </p:cNvPr>
              <p:cNvPicPr/>
              <p:nvPr/>
            </p:nvPicPr>
            <p:blipFill>
              <a:blip r:embed="rId17"/>
              <a:stretch>
                <a:fillRect/>
              </a:stretch>
            </p:blipFill>
            <p:spPr>
              <a:xfrm>
                <a:off x="5288958" y="1352413"/>
                <a:ext cx="15012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1" name="Ink 20">
                <a:extLst>
                  <a:ext uri="{FF2B5EF4-FFF2-40B4-BE49-F238E27FC236}">
                    <a16:creationId xmlns:a16="http://schemas.microsoft.com/office/drawing/2014/main" id="{04533F52-A780-8509-A4F7-20897CBD1F0A}"/>
                  </a:ext>
                </a:extLst>
              </p14:cNvPr>
              <p14:cNvContentPartPr/>
              <p14:nvPr/>
            </p14:nvContentPartPr>
            <p14:xfrm>
              <a:off x="5314518" y="1716733"/>
              <a:ext cx="105120" cy="192240"/>
            </p14:xfrm>
          </p:contentPart>
        </mc:Choice>
        <mc:Fallback>
          <p:pic>
            <p:nvPicPr>
              <p:cNvPr id="21" name="Ink 20">
                <a:extLst>
                  <a:ext uri="{FF2B5EF4-FFF2-40B4-BE49-F238E27FC236}">
                    <a16:creationId xmlns:a16="http://schemas.microsoft.com/office/drawing/2014/main" id="{04533F52-A780-8509-A4F7-20897CBD1F0A}"/>
                  </a:ext>
                </a:extLst>
              </p:cNvPr>
              <p:cNvPicPr/>
              <p:nvPr/>
            </p:nvPicPr>
            <p:blipFill>
              <a:blip r:embed="rId19"/>
              <a:stretch>
                <a:fillRect/>
              </a:stretch>
            </p:blipFill>
            <p:spPr>
              <a:xfrm>
                <a:off x="5305518" y="1707733"/>
                <a:ext cx="122760" cy="209880"/>
              </a:xfrm>
              <a:prstGeom prst="rect">
                <a:avLst/>
              </a:prstGeom>
            </p:spPr>
          </p:pic>
        </mc:Fallback>
      </mc:AlternateContent>
      <p:grpSp>
        <p:nvGrpSpPr>
          <p:cNvPr id="28" name="Group 27">
            <a:extLst>
              <a:ext uri="{FF2B5EF4-FFF2-40B4-BE49-F238E27FC236}">
                <a16:creationId xmlns:a16="http://schemas.microsoft.com/office/drawing/2014/main" id="{A5F5B75C-D18E-3D4B-53AE-5341DD74586A}"/>
              </a:ext>
            </a:extLst>
          </p:cNvPr>
          <p:cNvGrpSpPr/>
          <p:nvPr/>
        </p:nvGrpSpPr>
        <p:grpSpPr>
          <a:xfrm>
            <a:off x="5286798" y="2144053"/>
            <a:ext cx="113040" cy="120240"/>
            <a:chOff x="5286798" y="2144053"/>
            <a:chExt cx="113040" cy="120240"/>
          </a:xfrm>
        </p:grpSpPr>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0D2F4F8F-DFB3-BAFB-AFCA-3E92E02D0414}"/>
                    </a:ext>
                  </a:extLst>
                </p14:cNvPr>
                <p14:cNvContentPartPr/>
                <p14:nvPr/>
              </p14:nvContentPartPr>
              <p14:xfrm>
                <a:off x="5328558" y="2144053"/>
                <a:ext cx="41040" cy="120240"/>
              </p14:xfrm>
            </p:contentPart>
          </mc:Choice>
          <mc:Fallback>
            <p:pic>
              <p:nvPicPr>
                <p:cNvPr id="22" name="Ink 21">
                  <a:extLst>
                    <a:ext uri="{FF2B5EF4-FFF2-40B4-BE49-F238E27FC236}">
                      <a16:creationId xmlns:a16="http://schemas.microsoft.com/office/drawing/2014/main" id="{0D2F4F8F-DFB3-BAFB-AFCA-3E92E02D0414}"/>
                    </a:ext>
                  </a:extLst>
                </p:cNvPr>
                <p:cNvPicPr/>
                <p:nvPr/>
              </p:nvPicPr>
              <p:blipFill>
                <a:blip r:embed="rId21"/>
                <a:stretch>
                  <a:fillRect/>
                </a:stretch>
              </p:blipFill>
              <p:spPr>
                <a:xfrm>
                  <a:off x="5319558" y="2135053"/>
                  <a:ext cx="5868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3" name="Ink 22">
                  <a:extLst>
                    <a:ext uri="{FF2B5EF4-FFF2-40B4-BE49-F238E27FC236}">
                      <a16:creationId xmlns:a16="http://schemas.microsoft.com/office/drawing/2014/main" id="{A8213245-FD94-2A9E-9FD9-53637C55B357}"/>
                    </a:ext>
                  </a:extLst>
                </p14:cNvPr>
                <p14:cNvContentPartPr/>
                <p14:nvPr/>
              </p14:nvContentPartPr>
              <p14:xfrm>
                <a:off x="5286798" y="2151253"/>
                <a:ext cx="113040" cy="85320"/>
              </p14:xfrm>
            </p:contentPart>
          </mc:Choice>
          <mc:Fallback>
            <p:pic>
              <p:nvPicPr>
                <p:cNvPr id="23" name="Ink 22">
                  <a:extLst>
                    <a:ext uri="{FF2B5EF4-FFF2-40B4-BE49-F238E27FC236}">
                      <a16:creationId xmlns:a16="http://schemas.microsoft.com/office/drawing/2014/main" id="{A8213245-FD94-2A9E-9FD9-53637C55B357}"/>
                    </a:ext>
                  </a:extLst>
                </p:cNvPr>
                <p:cNvPicPr/>
                <p:nvPr/>
              </p:nvPicPr>
              <p:blipFill>
                <a:blip r:embed="rId23"/>
                <a:stretch>
                  <a:fillRect/>
                </a:stretch>
              </p:blipFill>
              <p:spPr>
                <a:xfrm>
                  <a:off x="5278158" y="2142253"/>
                  <a:ext cx="130680" cy="102960"/>
                </a:xfrm>
                <a:prstGeom prst="rect">
                  <a:avLst/>
                </a:prstGeom>
              </p:spPr>
            </p:pic>
          </mc:Fallback>
        </mc:AlternateContent>
      </p:grpSp>
      <p:grpSp>
        <p:nvGrpSpPr>
          <p:cNvPr id="27" name="Group 26">
            <a:extLst>
              <a:ext uri="{FF2B5EF4-FFF2-40B4-BE49-F238E27FC236}">
                <a16:creationId xmlns:a16="http://schemas.microsoft.com/office/drawing/2014/main" id="{EA231E4E-BC6F-B243-837A-E1237557EF34}"/>
              </a:ext>
            </a:extLst>
          </p:cNvPr>
          <p:cNvGrpSpPr/>
          <p:nvPr/>
        </p:nvGrpSpPr>
        <p:grpSpPr>
          <a:xfrm>
            <a:off x="5318478" y="2476333"/>
            <a:ext cx="93960" cy="147240"/>
            <a:chOff x="5318478" y="2476333"/>
            <a:chExt cx="93960" cy="147240"/>
          </a:xfrm>
        </p:grpSpPr>
        <mc:AlternateContent xmlns:mc="http://schemas.openxmlformats.org/markup-compatibility/2006">
          <mc:Choice xmlns:p14="http://schemas.microsoft.com/office/powerpoint/2010/main" Requires="p14">
            <p:contentPart p14:bwMode="auto" r:id="rId24">
              <p14:nvContentPartPr>
                <p14:cNvPr id="24" name="Ink 23">
                  <a:extLst>
                    <a:ext uri="{FF2B5EF4-FFF2-40B4-BE49-F238E27FC236}">
                      <a16:creationId xmlns:a16="http://schemas.microsoft.com/office/drawing/2014/main" id="{B8E4E0F3-97E7-74A4-6C70-0EA2E0A98D73}"/>
                    </a:ext>
                  </a:extLst>
                </p14:cNvPr>
                <p14:cNvContentPartPr/>
                <p14:nvPr/>
              </p14:nvContentPartPr>
              <p14:xfrm>
                <a:off x="5331078" y="2476333"/>
                <a:ext cx="81360" cy="39600"/>
              </p14:xfrm>
            </p:contentPart>
          </mc:Choice>
          <mc:Fallback>
            <p:pic>
              <p:nvPicPr>
                <p:cNvPr id="24" name="Ink 23">
                  <a:extLst>
                    <a:ext uri="{FF2B5EF4-FFF2-40B4-BE49-F238E27FC236}">
                      <a16:creationId xmlns:a16="http://schemas.microsoft.com/office/drawing/2014/main" id="{B8E4E0F3-97E7-74A4-6C70-0EA2E0A98D73}"/>
                    </a:ext>
                  </a:extLst>
                </p:cNvPr>
                <p:cNvPicPr/>
                <p:nvPr/>
              </p:nvPicPr>
              <p:blipFill>
                <a:blip r:embed="rId25"/>
                <a:stretch>
                  <a:fillRect/>
                </a:stretch>
              </p:blipFill>
              <p:spPr>
                <a:xfrm>
                  <a:off x="5322078" y="2467333"/>
                  <a:ext cx="9900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5" name="Ink 24">
                  <a:extLst>
                    <a:ext uri="{FF2B5EF4-FFF2-40B4-BE49-F238E27FC236}">
                      <a16:creationId xmlns:a16="http://schemas.microsoft.com/office/drawing/2014/main" id="{1216D098-1587-4B04-DCD3-821ACF68A6F9}"/>
                    </a:ext>
                  </a:extLst>
                </p14:cNvPr>
                <p14:cNvContentPartPr/>
                <p14:nvPr/>
              </p14:nvContentPartPr>
              <p14:xfrm>
                <a:off x="5318478" y="2513413"/>
                <a:ext cx="92880" cy="110160"/>
              </p14:xfrm>
            </p:contentPart>
          </mc:Choice>
          <mc:Fallback>
            <p:pic>
              <p:nvPicPr>
                <p:cNvPr id="25" name="Ink 24">
                  <a:extLst>
                    <a:ext uri="{FF2B5EF4-FFF2-40B4-BE49-F238E27FC236}">
                      <a16:creationId xmlns:a16="http://schemas.microsoft.com/office/drawing/2014/main" id="{1216D098-1587-4B04-DCD3-821ACF68A6F9}"/>
                    </a:ext>
                  </a:extLst>
                </p:cNvPr>
                <p:cNvPicPr/>
                <p:nvPr/>
              </p:nvPicPr>
              <p:blipFill>
                <a:blip r:embed="rId27"/>
                <a:stretch>
                  <a:fillRect/>
                </a:stretch>
              </p:blipFill>
              <p:spPr>
                <a:xfrm>
                  <a:off x="5309478" y="2504773"/>
                  <a:ext cx="110520" cy="127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8E13CDA2-ED2C-7B78-E66D-005C9B74FEF4}"/>
                  </a:ext>
                </a:extLst>
              </p14:cNvPr>
              <p14:cNvContentPartPr/>
              <p14:nvPr/>
            </p14:nvContentPartPr>
            <p14:xfrm>
              <a:off x="5244678" y="2932093"/>
              <a:ext cx="88560" cy="143280"/>
            </p14:xfrm>
          </p:contentPart>
        </mc:Choice>
        <mc:Fallback>
          <p:pic>
            <p:nvPicPr>
              <p:cNvPr id="26" name="Ink 25">
                <a:extLst>
                  <a:ext uri="{FF2B5EF4-FFF2-40B4-BE49-F238E27FC236}">
                    <a16:creationId xmlns:a16="http://schemas.microsoft.com/office/drawing/2014/main" id="{8E13CDA2-ED2C-7B78-E66D-005C9B74FEF4}"/>
                  </a:ext>
                </a:extLst>
              </p:cNvPr>
              <p:cNvPicPr/>
              <p:nvPr/>
            </p:nvPicPr>
            <p:blipFill>
              <a:blip r:embed="rId29"/>
              <a:stretch>
                <a:fillRect/>
              </a:stretch>
            </p:blipFill>
            <p:spPr>
              <a:xfrm>
                <a:off x="5236038" y="2923093"/>
                <a:ext cx="10620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7675624D-3085-0665-3631-884200FAAEFB}"/>
                  </a:ext>
                </a:extLst>
              </p14:cNvPr>
              <p14:cNvContentPartPr/>
              <p14:nvPr/>
            </p14:nvContentPartPr>
            <p14:xfrm>
              <a:off x="9394398" y="938053"/>
              <a:ext cx="46080" cy="145080"/>
            </p14:xfrm>
          </p:contentPart>
        </mc:Choice>
        <mc:Fallback>
          <p:pic>
            <p:nvPicPr>
              <p:cNvPr id="29" name="Ink 28">
                <a:extLst>
                  <a:ext uri="{FF2B5EF4-FFF2-40B4-BE49-F238E27FC236}">
                    <a16:creationId xmlns:a16="http://schemas.microsoft.com/office/drawing/2014/main" id="{7675624D-3085-0665-3631-884200FAAEFB}"/>
                  </a:ext>
                </a:extLst>
              </p:cNvPr>
              <p:cNvPicPr/>
              <p:nvPr/>
            </p:nvPicPr>
            <p:blipFill>
              <a:blip r:embed="rId31"/>
              <a:stretch>
                <a:fillRect/>
              </a:stretch>
            </p:blipFill>
            <p:spPr>
              <a:xfrm>
                <a:off x="9385758" y="929413"/>
                <a:ext cx="6372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0" name="Ink 29">
                <a:extLst>
                  <a:ext uri="{FF2B5EF4-FFF2-40B4-BE49-F238E27FC236}">
                    <a16:creationId xmlns:a16="http://schemas.microsoft.com/office/drawing/2014/main" id="{C94C3E2E-FF03-1F25-0DCE-5C8F949269E2}"/>
                  </a:ext>
                </a:extLst>
              </p14:cNvPr>
              <p14:cNvContentPartPr/>
              <p14:nvPr/>
            </p14:nvContentPartPr>
            <p14:xfrm>
              <a:off x="9305478" y="1363933"/>
              <a:ext cx="167400" cy="96120"/>
            </p14:xfrm>
          </p:contentPart>
        </mc:Choice>
        <mc:Fallback>
          <p:pic>
            <p:nvPicPr>
              <p:cNvPr id="30" name="Ink 29">
                <a:extLst>
                  <a:ext uri="{FF2B5EF4-FFF2-40B4-BE49-F238E27FC236}">
                    <a16:creationId xmlns:a16="http://schemas.microsoft.com/office/drawing/2014/main" id="{C94C3E2E-FF03-1F25-0DCE-5C8F949269E2}"/>
                  </a:ext>
                </a:extLst>
              </p:cNvPr>
              <p:cNvPicPr/>
              <p:nvPr/>
            </p:nvPicPr>
            <p:blipFill>
              <a:blip r:embed="rId33"/>
              <a:stretch>
                <a:fillRect/>
              </a:stretch>
            </p:blipFill>
            <p:spPr>
              <a:xfrm>
                <a:off x="9296478" y="1355293"/>
                <a:ext cx="18504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1" name="Ink 30">
                <a:extLst>
                  <a:ext uri="{FF2B5EF4-FFF2-40B4-BE49-F238E27FC236}">
                    <a16:creationId xmlns:a16="http://schemas.microsoft.com/office/drawing/2014/main" id="{E90A53E7-6081-E44D-84AF-C50CB19CC1E7}"/>
                  </a:ext>
                </a:extLst>
              </p14:cNvPr>
              <p14:cNvContentPartPr/>
              <p14:nvPr/>
            </p14:nvContentPartPr>
            <p14:xfrm>
              <a:off x="9342198" y="1716373"/>
              <a:ext cx="52560" cy="151200"/>
            </p14:xfrm>
          </p:contentPart>
        </mc:Choice>
        <mc:Fallback>
          <p:pic>
            <p:nvPicPr>
              <p:cNvPr id="31" name="Ink 30">
                <a:extLst>
                  <a:ext uri="{FF2B5EF4-FFF2-40B4-BE49-F238E27FC236}">
                    <a16:creationId xmlns:a16="http://schemas.microsoft.com/office/drawing/2014/main" id="{E90A53E7-6081-E44D-84AF-C50CB19CC1E7}"/>
                  </a:ext>
                </a:extLst>
              </p:cNvPr>
              <p:cNvPicPr/>
              <p:nvPr/>
            </p:nvPicPr>
            <p:blipFill>
              <a:blip r:embed="rId35"/>
              <a:stretch>
                <a:fillRect/>
              </a:stretch>
            </p:blipFill>
            <p:spPr>
              <a:xfrm>
                <a:off x="9333198" y="1707733"/>
                <a:ext cx="70200" cy="168840"/>
              </a:xfrm>
              <a:prstGeom prst="rect">
                <a:avLst/>
              </a:prstGeom>
            </p:spPr>
          </p:pic>
        </mc:Fallback>
      </mc:AlternateContent>
      <p:grpSp>
        <p:nvGrpSpPr>
          <p:cNvPr id="38" name="Group 37">
            <a:extLst>
              <a:ext uri="{FF2B5EF4-FFF2-40B4-BE49-F238E27FC236}">
                <a16:creationId xmlns:a16="http://schemas.microsoft.com/office/drawing/2014/main" id="{278471F8-1885-6088-2C83-E2DF5071FC3A}"/>
              </a:ext>
            </a:extLst>
          </p:cNvPr>
          <p:cNvGrpSpPr/>
          <p:nvPr/>
        </p:nvGrpSpPr>
        <p:grpSpPr>
          <a:xfrm>
            <a:off x="9271998" y="2044333"/>
            <a:ext cx="118080" cy="152640"/>
            <a:chOff x="9271998" y="2044333"/>
            <a:chExt cx="118080" cy="152640"/>
          </a:xfrm>
        </p:grpSpPr>
        <mc:AlternateContent xmlns:mc="http://schemas.openxmlformats.org/markup-compatibility/2006">
          <mc:Choice xmlns:p14="http://schemas.microsoft.com/office/powerpoint/2010/main" Requires="p14">
            <p:contentPart p14:bwMode="auto" r:id="rId36">
              <p14:nvContentPartPr>
                <p14:cNvPr id="32" name="Ink 31">
                  <a:extLst>
                    <a:ext uri="{FF2B5EF4-FFF2-40B4-BE49-F238E27FC236}">
                      <a16:creationId xmlns:a16="http://schemas.microsoft.com/office/drawing/2014/main" id="{75729DB9-20D4-00CC-E64D-681923A8E5BD}"/>
                    </a:ext>
                  </a:extLst>
                </p14:cNvPr>
                <p14:cNvContentPartPr/>
                <p14:nvPr/>
              </p14:nvContentPartPr>
              <p14:xfrm>
                <a:off x="9338238" y="2044333"/>
                <a:ext cx="28440" cy="152640"/>
              </p14:xfrm>
            </p:contentPart>
          </mc:Choice>
          <mc:Fallback>
            <p:pic>
              <p:nvPicPr>
                <p:cNvPr id="32" name="Ink 31">
                  <a:extLst>
                    <a:ext uri="{FF2B5EF4-FFF2-40B4-BE49-F238E27FC236}">
                      <a16:creationId xmlns:a16="http://schemas.microsoft.com/office/drawing/2014/main" id="{75729DB9-20D4-00CC-E64D-681923A8E5BD}"/>
                    </a:ext>
                  </a:extLst>
                </p:cNvPr>
                <p:cNvPicPr/>
                <p:nvPr/>
              </p:nvPicPr>
              <p:blipFill>
                <a:blip r:embed="rId37"/>
                <a:stretch>
                  <a:fillRect/>
                </a:stretch>
              </p:blipFill>
              <p:spPr>
                <a:xfrm>
                  <a:off x="9329598" y="2035693"/>
                  <a:ext cx="4608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3" name="Ink 32">
                  <a:extLst>
                    <a:ext uri="{FF2B5EF4-FFF2-40B4-BE49-F238E27FC236}">
                      <a16:creationId xmlns:a16="http://schemas.microsoft.com/office/drawing/2014/main" id="{30C6FA56-B2E9-2F00-0A72-9ADF1C6046EB}"/>
                    </a:ext>
                  </a:extLst>
                </p14:cNvPr>
                <p14:cNvContentPartPr/>
                <p14:nvPr/>
              </p14:nvContentPartPr>
              <p14:xfrm>
                <a:off x="9271998" y="2093653"/>
                <a:ext cx="118080" cy="90360"/>
              </p14:xfrm>
            </p:contentPart>
          </mc:Choice>
          <mc:Fallback>
            <p:pic>
              <p:nvPicPr>
                <p:cNvPr id="33" name="Ink 32">
                  <a:extLst>
                    <a:ext uri="{FF2B5EF4-FFF2-40B4-BE49-F238E27FC236}">
                      <a16:creationId xmlns:a16="http://schemas.microsoft.com/office/drawing/2014/main" id="{30C6FA56-B2E9-2F00-0A72-9ADF1C6046EB}"/>
                    </a:ext>
                  </a:extLst>
                </p:cNvPr>
                <p:cNvPicPr/>
                <p:nvPr/>
              </p:nvPicPr>
              <p:blipFill>
                <a:blip r:embed="rId39"/>
                <a:stretch>
                  <a:fillRect/>
                </a:stretch>
              </p:blipFill>
              <p:spPr>
                <a:xfrm>
                  <a:off x="9262998" y="2085013"/>
                  <a:ext cx="135720" cy="108000"/>
                </a:xfrm>
                <a:prstGeom prst="rect">
                  <a:avLst/>
                </a:prstGeom>
              </p:spPr>
            </p:pic>
          </mc:Fallback>
        </mc:AlternateContent>
      </p:grpSp>
      <p:grpSp>
        <p:nvGrpSpPr>
          <p:cNvPr id="37" name="Group 36">
            <a:extLst>
              <a:ext uri="{FF2B5EF4-FFF2-40B4-BE49-F238E27FC236}">
                <a16:creationId xmlns:a16="http://schemas.microsoft.com/office/drawing/2014/main" id="{B8EDFA17-1C9B-EF70-053E-8D67B8DA6A3A}"/>
              </a:ext>
            </a:extLst>
          </p:cNvPr>
          <p:cNvGrpSpPr/>
          <p:nvPr/>
        </p:nvGrpSpPr>
        <p:grpSpPr>
          <a:xfrm>
            <a:off x="9343998" y="2391373"/>
            <a:ext cx="105840" cy="154800"/>
            <a:chOff x="9343998" y="2391373"/>
            <a:chExt cx="105840" cy="154800"/>
          </a:xfrm>
        </p:grpSpPr>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BC21315C-F9C0-44FE-73FF-721D22E30467}"/>
                    </a:ext>
                  </a:extLst>
                </p14:cNvPr>
                <p14:cNvContentPartPr/>
                <p14:nvPr/>
              </p14:nvContentPartPr>
              <p14:xfrm>
                <a:off x="9375318" y="2391373"/>
                <a:ext cx="74520" cy="44640"/>
              </p14:xfrm>
            </p:contentPart>
          </mc:Choice>
          <mc:Fallback>
            <p:pic>
              <p:nvPicPr>
                <p:cNvPr id="34" name="Ink 33">
                  <a:extLst>
                    <a:ext uri="{FF2B5EF4-FFF2-40B4-BE49-F238E27FC236}">
                      <a16:creationId xmlns:a16="http://schemas.microsoft.com/office/drawing/2014/main" id="{BC21315C-F9C0-44FE-73FF-721D22E30467}"/>
                    </a:ext>
                  </a:extLst>
                </p:cNvPr>
                <p:cNvPicPr/>
                <p:nvPr/>
              </p:nvPicPr>
              <p:blipFill>
                <a:blip r:embed="rId41"/>
                <a:stretch>
                  <a:fillRect/>
                </a:stretch>
              </p:blipFill>
              <p:spPr>
                <a:xfrm>
                  <a:off x="9366318" y="2382373"/>
                  <a:ext cx="9216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D619EF0A-9ED8-68C3-C669-B1FB417492D8}"/>
                    </a:ext>
                  </a:extLst>
                </p14:cNvPr>
                <p14:cNvContentPartPr/>
                <p14:nvPr/>
              </p14:nvContentPartPr>
              <p14:xfrm>
                <a:off x="9343998" y="2426653"/>
                <a:ext cx="59760" cy="119520"/>
              </p14:xfrm>
            </p:contentPart>
          </mc:Choice>
          <mc:Fallback>
            <p:pic>
              <p:nvPicPr>
                <p:cNvPr id="35" name="Ink 34">
                  <a:extLst>
                    <a:ext uri="{FF2B5EF4-FFF2-40B4-BE49-F238E27FC236}">
                      <a16:creationId xmlns:a16="http://schemas.microsoft.com/office/drawing/2014/main" id="{D619EF0A-9ED8-68C3-C669-B1FB417492D8}"/>
                    </a:ext>
                  </a:extLst>
                </p:cNvPr>
                <p:cNvPicPr/>
                <p:nvPr/>
              </p:nvPicPr>
              <p:blipFill>
                <a:blip r:embed="rId43"/>
                <a:stretch>
                  <a:fillRect/>
                </a:stretch>
              </p:blipFill>
              <p:spPr>
                <a:xfrm>
                  <a:off x="9335358" y="2418013"/>
                  <a:ext cx="77400" cy="137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A319005D-0764-3B09-D311-1698BF63C501}"/>
                  </a:ext>
                </a:extLst>
              </p14:cNvPr>
              <p14:cNvContentPartPr/>
              <p14:nvPr/>
            </p14:nvContentPartPr>
            <p14:xfrm>
              <a:off x="9227358" y="2820853"/>
              <a:ext cx="108000" cy="154440"/>
            </p14:xfrm>
          </p:contentPart>
        </mc:Choice>
        <mc:Fallback>
          <p:pic>
            <p:nvPicPr>
              <p:cNvPr id="36" name="Ink 35">
                <a:extLst>
                  <a:ext uri="{FF2B5EF4-FFF2-40B4-BE49-F238E27FC236}">
                    <a16:creationId xmlns:a16="http://schemas.microsoft.com/office/drawing/2014/main" id="{A319005D-0764-3B09-D311-1698BF63C501}"/>
                  </a:ext>
                </a:extLst>
              </p:cNvPr>
              <p:cNvPicPr/>
              <p:nvPr/>
            </p:nvPicPr>
            <p:blipFill>
              <a:blip r:embed="rId45"/>
              <a:stretch>
                <a:fillRect/>
              </a:stretch>
            </p:blipFill>
            <p:spPr>
              <a:xfrm>
                <a:off x="9218718" y="2812213"/>
                <a:ext cx="12564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9" name="Ink 38">
                <a:extLst>
                  <a:ext uri="{FF2B5EF4-FFF2-40B4-BE49-F238E27FC236}">
                    <a16:creationId xmlns:a16="http://schemas.microsoft.com/office/drawing/2014/main" id="{F329438F-6935-236D-7138-DA78684D4993}"/>
                  </a:ext>
                </a:extLst>
              </p14:cNvPr>
              <p14:cNvContentPartPr/>
              <p14:nvPr/>
            </p14:nvContentPartPr>
            <p14:xfrm>
              <a:off x="4958478" y="2241613"/>
              <a:ext cx="1095480" cy="60840"/>
            </p14:xfrm>
          </p:contentPart>
        </mc:Choice>
        <mc:Fallback>
          <p:pic>
            <p:nvPicPr>
              <p:cNvPr id="39" name="Ink 38">
                <a:extLst>
                  <a:ext uri="{FF2B5EF4-FFF2-40B4-BE49-F238E27FC236}">
                    <a16:creationId xmlns:a16="http://schemas.microsoft.com/office/drawing/2014/main" id="{F329438F-6935-236D-7138-DA78684D4993}"/>
                  </a:ext>
                </a:extLst>
              </p:cNvPr>
              <p:cNvPicPr/>
              <p:nvPr/>
            </p:nvPicPr>
            <p:blipFill>
              <a:blip r:embed="rId47"/>
              <a:stretch>
                <a:fillRect/>
              </a:stretch>
            </p:blipFill>
            <p:spPr>
              <a:xfrm>
                <a:off x="4886838" y="2097973"/>
                <a:ext cx="123912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0" name="Ink 39">
                <a:extLst>
                  <a:ext uri="{FF2B5EF4-FFF2-40B4-BE49-F238E27FC236}">
                    <a16:creationId xmlns:a16="http://schemas.microsoft.com/office/drawing/2014/main" id="{B310D1A1-20A8-2852-9DB9-C346308388B3}"/>
                  </a:ext>
                </a:extLst>
              </p14:cNvPr>
              <p14:cNvContentPartPr/>
              <p14:nvPr/>
            </p14:nvContentPartPr>
            <p14:xfrm>
              <a:off x="8772678" y="2172133"/>
              <a:ext cx="1216440" cy="38160"/>
            </p14:xfrm>
          </p:contentPart>
        </mc:Choice>
        <mc:Fallback>
          <p:pic>
            <p:nvPicPr>
              <p:cNvPr id="40" name="Ink 39">
                <a:extLst>
                  <a:ext uri="{FF2B5EF4-FFF2-40B4-BE49-F238E27FC236}">
                    <a16:creationId xmlns:a16="http://schemas.microsoft.com/office/drawing/2014/main" id="{B310D1A1-20A8-2852-9DB9-C346308388B3}"/>
                  </a:ext>
                </a:extLst>
              </p:cNvPr>
              <p:cNvPicPr/>
              <p:nvPr/>
            </p:nvPicPr>
            <p:blipFill>
              <a:blip r:embed="rId49"/>
              <a:stretch>
                <a:fillRect/>
              </a:stretch>
            </p:blipFill>
            <p:spPr>
              <a:xfrm>
                <a:off x="8701038" y="2028133"/>
                <a:ext cx="1360080" cy="3258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2" name="Ink 41">
                <a:extLst>
                  <a:ext uri="{FF2B5EF4-FFF2-40B4-BE49-F238E27FC236}">
                    <a16:creationId xmlns:a16="http://schemas.microsoft.com/office/drawing/2014/main" id="{EE2B8E8E-2B68-54C8-DE1B-D52E9AAAD649}"/>
                  </a:ext>
                </a:extLst>
              </p14:cNvPr>
              <p14:cNvContentPartPr/>
              <p14:nvPr/>
            </p14:nvContentPartPr>
            <p14:xfrm>
              <a:off x="4261158" y="2392453"/>
              <a:ext cx="1067760" cy="577080"/>
            </p14:xfrm>
          </p:contentPart>
        </mc:Choice>
        <mc:Fallback>
          <p:pic>
            <p:nvPicPr>
              <p:cNvPr id="42" name="Ink 41">
                <a:extLst>
                  <a:ext uri="{FF2B5EF4-FFF2-40B4-BE49-F238E27FC236}">
                    <a16:creationId xmlns:a16="http://schemas.microsoft.com/office/drawing/2014/main" id="{EE2B8E8E-2B68-54C8-DE1B-D52E9AAAD649}"/>
                  </a:ext>
                </a:extLst>
              </p:cNvPr>
              <p:cNvPicPr/>
              <p:nvPr/>
            </p:nvPicPr>
            <p:blipFill>
              <a:blip r:embed="rId51"/>
              <a:stretch>
                <a:fillRect/>
              </a:stretch>
            </p:blipFill>
            <p:spPr>
              <a:xfrm>
                <a:off x="4252158" y="2383813"/>
                <a:ext cx="1085400" cy="594720"/>
              </a:xfrm>
              <a:prstGeom prst="rect">
                <a:avLst/>
              </a:prstGeom>
            </p:spPr>
          </p:pic>
        </mc:Fallback>
      </mc:AlternateContent>
      <p:grpSp>
        <p:nvGrpSpPr>
          <p:cNvPr id="55" name="Group 54">
            <a:extLst>
              <a:ext uri="{FF2B5EF4-FFF2-40B4-BE49-F238E27FC236}">
                <a16:creationId xmlns:a16="http://schemas.microsoft.com/office/drawing/2014/main" id="{2DBB2638-11ED-6E28-7B54-30737A0AEB2F}"/>
              </a:ext>
            </a:extLst>
          </p:cNvPr>
          <p:cNvGrpSpPr/>
          <p:nvPr/>
        </p:nvGrpSpPr>
        <p:grpSpPr>
          <a:xfrm>
            <a:off x="3238038" y="2252053"/>
            <a:ext cx="966960" cy="1061280"/>
            <a:chOff x="3238038" y="2252053"/>
            <a:chExt cx="966960" cy="1061280"/>
          </a:xfrm>
        </p:grpSpPr>
        <mc:AlternateContent xmlns:mc="http://schemas.openxmlformats.org/markup-compatibility/2006">
          <mc:Choice xmlns:p14="http://schemas.microsoft.com/office/powerpoint/2010/main" Requires="p14">
            <p:contentPart p14:bwMode="auto" r:id="rId52">
              <p14:nvContentPartPr>
                <p14:cNvPr id="43" name="Ink 42">
                  <a:extLst>
                    <a:ext uri="{FF2B5EF4-FFF2-40B4-BE49-F238E27FC236}">
                      <a16:creationId xmlns:a16="http://schemas.microsoft.com/office/drawing/2014/main" id="{3766BD5D-CAE1-632C-DEAE-DB323A12E81B}"/>
                    </a:ext>
                  </a:extLst>
                </p14:cNvPr>
                <p14:cNvContentPartPr/>
                <p14:nvPr/>
              </p14:nvContentPartPr>
              <p14:xfrm>
                <a:off x="3238038" y="2857573"/>
                <a:ext cx="137520" cy="129600"/>
              </p14:xfrm>
            </p:contentPart>
          </mc:Choice>
          <mc:Fallback>
            <p:pic>
              <p:nvPicPr>
                <p:cNvPr id="43" name="Ink 42">
                  <a:extLst>
                    <a:ext uri="{FF2B5EF4-FFF2-40B4-BE49-F238E27FC236}">
                      <a16:creationId xmlns:a16="http://schemas.microsoft.com/office/drawing/2014/main" id="{3766BD5D-CAE1-632C-DEAE-DB323A12E81B}"/>
                    </a:ext>
                  </a:extLst>
                </p:cNvPr>
                <p:cNvPicPr/>
                <p:nvPr/>
              </p:nvPicPr>
              <p:blipFill>
                <a:blip r:embed="rId53"/>
                <a:stretch>
                  <a:fillRect/>
                </a:stretch>
              </p:blipFill>
              <p:spPr>
                <a:xfrm>
                  <a:off x="3229038" y="2848933"/>
                  <a:ext cx="15516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4" name="Ink 43">
                  <a:extLst>
                    <a:ext uri="{FF2B5EF4-FFF2-40B4-BE49-F238E27FC236}">
                      <a16:creationId xmlns:a16="http://schemas.microsoft.com/office/drawing/2014/main" id="{F2AF882C-8A4F-2278-36F0-D67301B960AF}"/>
                    </a:ext>
                  </a:extLst>
                </p14:cNvPr>
                <p14:cNvContentPartPr/>
                <p14:nvPr/>
              </p14:nvContentPartPr>
              <p14:xfrm>
                <a:off x="3362958" y="2683333"/>
                <a:ext cx="254520" cy="190080"/>
              </p14:xfrm>
            </p:contentPart>
          </mc:Choice>
          <mc:Fallback>
            <p:pic>
              <p:nvPicPr>
                <p:cNvPr id="44" name="Ink 43">
                  <a:extLst>
                    <a:ext uri="{FF2B5EF4-FFF2-40B4-BE49-F238E27FC236}">
                      <a16:creationId xmlns:a16="http://schemas.microsoft.com/office/drawing/2014/main" id="{F2AF882C-8A4F-2278-36F0-D67301B960AF}"/>
                    </a:ext>
                  </a:extLst>
                </p:cNvPr>
                <p:cNvPicPr/>
                <p:nvPr/>
              </p:nvPicPr>
              <p:blipFill>
                <a:blip r:embed="rId55"/>
                <a:stretch>
                  <a:fillRect/>
                </a:stretch>
              </p:blipFill>
              <p:spPr>
                <a:xfrm>
                  <a:off x="3353958" y="2674333"/>
                  <a:ext cx="27216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5" name="Ink 44">
                  <a:extLst>
                    <a:ext uri="{FF2B5EF4-FFF2-40B4-BE49-F238E27FC236}">
                      <a16:creationId xmlns:a16="http://schemas.microsoft.com/office/drawing/2014/main" id="{59CA382E-BC15-84D8-8660-BFFAAF55D96A}"/>
                    </a:ext>
                  </a:extLst>
                </p14:cNvPr>
                <p14:cNvContentPartPr/>
                <p14:nvPr/>
              </p14:nvContentPartPr>
              <p14:xfrm>
                <a:off x="3618198" y="2670733"/>
                <a:ext cx="13320" cy="10440"/>
              </p14:xfrm>
            </p:contentPart>
          </mc:Choice>
          <mc:Fallback>
            <p:pic>
              <p:nvPicPr>
                <p:cNvPr id="45" name="Ink 44">
                  <a:extLst>
                    <a:ext uri="{FF2B5EF4-FFF2-40B4-BE49-F238E27FC236}">
                      <a16:creationId xmlns:a16="http://schemas.microsoft.com/office/drawing/2014/main" id="{59CA382E-BC15-84D8-8660-BFFAAF55D96A}"/>
                    </a:ext>
                  </a:extLst>
                </p:cNvPr>
                <p:cNvPicPr/>
                <p:nvPr/>
              </p:nvPicPr>
              <p:blipFill>
                <a:blip r:embed="rId57"/>
                <a:stretch>
                  <a:fillRect/>
                </a:stretch>
              </p:blipFill>
              <p:spPr>
                <a:xfrm>
                  <a:off x="3609558" y="2661733"/>
                  <a:ext cx="3096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6" name="Ink 45">
                  <a:extLst>
                    <a:ext uri="{FF2B5EF4-FFF2-40B4-BE49-F238E27FC236}">
                      <a16:creationId xmlns:a16="http://schemas.microsoft.com/office/drawing/2014/main" id="{EA17328B-C2B3-A537-F045-AEC5E1D4070B}"/>
                    </a:ext>
                  </a:extLst>
                </p14:cNvPr>
                <p14:cNvContentPartPr/>
                <p14:nvPr/>
              </p14:nvContentPartPr>
              <p14:xfrm>
                <a:off x="3637638" y="2610253"/>
                <a:ext cx="79560" cy="112680"/>
              </p14:xfrm>
            </p:contentPart>
          </mc:Choice>
          <mc:Fallback>
            <p:pic>
              <p:nvPicPr>
                <p:cNvPr id="46" name="Ink 45">
                  <a:extLst>
                    <a:ext uri="{FF2B5EF4-FFF2-40B4-BE49-F238E27FC236}">
                      <a16:creationId xmlns:a16="http://schemas.microsoft.com/office/drawing/2014/main" id="{EA17328B-C2B3-A537-F045-AEC5E1D4070B}"/>
                    </a:ext>
                  </a:extLst>
                </p:cNvPr>
                <p:cNvPicPr/>
                <p:nvPr/>
              </p:nvPicPr>
              <p:blipFill>
                <a:blip r:embed="rId59"/>
                <a:stretch>
                  <a:fillRect/>
                </a:stretch>
              </p:blipFill>
              <p:spPr>
                <a:xfrm>
                  <a:off x="3628998" y="2601253"/>
                  <a:ext cx="9720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7" name="Ink 46">
                  <a:extLst>
                    <a:ext uri="{FF2B5EF4-FFF2-40B4-BE49-F238E27FC236}">
                      <a16:creationId xmlns:a16="http://schemas.microsoft.com/office/drawing/2014/main" id="{7E74DD2B-C5CD-495D-0833-3294E029D790}"/>
                    </a:ext>
                  </a:extLst>
                </p14:cNvPr>
                <p14:cNvContentPartPr/>
                <p14:nvPr/>
              </p14:nvContentPartPr>
              <p14:xfrm>
                <a:off x="3775878" y="2442493"/>
                <a:ext cx="212400" cy="206280"/>
              </p14:xfrm>
            </p:contentPart>
          </mc:Choice>
          <mc:Fallback>
            <p:pic>
              <p:nvPicPr>
                <p:cNvPr id="47" name="Ink 46">
                  <a:extLst>
                    <a:ext uri="{FF2B5EF4-FFF2-40B4-BE49-F238E27FC236}">
                      <a16:creationId xmlns:a16="http://schemas.microsoft.com/office/drawing/2014/main" id="{7E74DD2B-C5CD-495D-0833-3294E029D790}"/>
                    </a:ext>
                  </a:extLst>
                </p:cNvPr>
                <p:cNvPicPr/>
                <p:nvPr/>
              </p:nvPicPr>
              <p:blipFill>
                <a:blip r:embed="rId61"/>
                <a:stretch>
                  <a:fillRect/>
                </a:stretch>
              </p:blipFill>
              <p:spPr>
                <a:xfrm>
                  <a:off x="3767238" y="2433853"/>
                  <a:ext cx="23004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8" name="Ink 47">
                  <a:extLst>
                    <a:ext uri="{FF2B5EF4-FFF2-40B4-BE49-F238E27FC236}">
                      <a16:creationId xmlns:a16="http://schemas.microsoft.com/office/drawing/2014/main" id="{22FC757A-8B53-1B34-F75F-4A57FE7B0E02}"/>
                    </a:ext>
                  </a:extLst>
                </p14:cNvPr>
                <p14:cNvContentPartPr/>
                <p14:nvPr/>
              </p14:nvContentPartPr>
              <p14:xfrm>
                <a:off x="4018518" y="2252053"/>
                <a:ext cx="111600" cy="128160"/>
              </p14:xfrm>
            </p:contentPart>
          </mc:Choice>
          <mc:Fallback>
            <p:pic>
              <p:nvPicPr>
                <p:cNvPr id="48" name="Ink 47">
                  <a:extLst>
                    <a:ext uri="{FF2B5EF4-FFF2-40B4-BE49-F238E27FC236}">
                      <a16:creationId xmlns:a16="http://schemas.microsoft.com/office/drawing/2014/main" id="{22FC757A-8B53-1B34-F75F-4A57FE7B0E02}"/>
                    </a:ext>
                  </a:extLst>
                </p:cNvPr>
                <p:cNvPicPr/>
                <p:nvPr/>
              </p:nvPicPr>
              <p:blipFill>
                <a:blip r:embed="rId63"/>
                <a:stretch>
                  <a:fillRect/>
                </a:stretch>
              </p:blipFill>
              <p:spPr>
                <a:xfrm>
                  <a:off x="4009518" y="2243413"/>
                  <a:ext cx="12924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9" name="Ink 48">
                  <a:extLst>
                    <a:ext uri="{FF2B5EF4-FFF2-40B4-BE49-F238E27FC236}">
                      <a16:creationId xmlns:a16="http://schemas.microsoft.com/office/drawing/2014/main" id="{CE53F22F-856F-FA85-050C-909AA56EECA0}"/>
                    </a:ext>
                  </a:extLst>
                </p14:cNvPr>
                <p14:cNvContentPartPr/>
                <p14:nvPr/>
              </p14:nvContentPartPr>
              <p14:xfrm>
                <a:off x="4199598" y="2425573"/>
                <a:ext cx="5400" cy="9720"/>
              </p14:xfrm>
            </p:contentPart>
          </mc:Choice>
          <mc:Fallback>
            <p:pic>
              <p:nvPicPr>
                <p:cNvPr id="49" name="Ink 48">
                  <a:extLst>
                    <a:ext uri="{FF2B5EF4-FFF2-40B4-BE49-F238E27FC236}">
                      <a16:creationId xmlns:a16="http://schemas.microsoft.com/office/drawing/2014/main" id="{CE53F22F-856F-FA85-050C-909AA56EECA0}"/>
                    </a:ext>
                  </a:extLst>
                </p:cNvPr>
                <p:cNvPicPr/>
                <p:nvPr/>
              </p:nvPicPr>
              <p:blipFill>
                <a:blip r:embed="rId65"/>
                <a:stretch>
                  <a:fillRect/>
                </a:stretch>
              </p:blipFill>
              <p:spPr>
                <a:xfrm>
                  <a:off x="4190598" y="2416573"/>
                  <a:ext cx="230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1" name="Ink 50">
                  <a:extLst>
                    <a:ext uri="{FF2B5EF4-FFF2-40B4-BE49-F238E27FC236}">
                      <a16:creationId xmlns:a16="http://schemas.microsoft.com/office/drawing/2014/main" id="{CE4472C6-B9B0-D597-1EBC-8E5367EAEA08}"/>
                    </a:ext>
                  </a:extLst>
                </p14:cNvPr>
                <p14:cNvContentPartPr/>
                <p14:nvPr/>
              </p14:nvContentPartPr>
              <p14:xfrm>
                <a:off x="3405438" y="3085813"/>
                <a:ext cx="168840" cy="78840"/>
              </p14:xfrm>
            </p:contentPart>
          </mc:Choice>
          <mc:Fallback>
            <p:pic>
              <p:nvPicPr>
                <p:cNvPr id="51" name="Ink 50">
                  <a:extLst>
                    <a:ext uri="{FF2B5EF4-FFF2-40B4-BE49-F238E27FC236}">
                      <a16:creationId xmlns:a16="http://schemas.microsoft.com/office/drawing/2014/main" id="{CE4472C6-B9B0-D597-1EBC-8E5367EAEA08}"/>
                    </a:ext>
                  </a:extLst>
                </p:cNvPr>
                <p:cNvPicPr/>
                <p:nvPr/>
              </p:nvPicPr>
              <p:blipFill>
                <a:blip r:embed="rId67"/>
                <a:stretch>
                  <a:fillRect/>
                </a:stretch>
              </p:blipFill>
              <p:spPr>
                <a:xfrm>
                  <a:off x="3396798" y="3076813"/>
                  <a:ext cx="18648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2" name="Ink 51">
                  <a:extLst>
                    <a:ext uri="{FF2B5EF4-FFF2-40B4-BE49-F238E27FC236}">
                      <a16:creationId xmlns:a16="http://schemas.microsoft.com/office/drawing/2014/main" id="{AAA2144F-14F3-8229-2E0A-DDDDB5A1935B}"/>
                    </a:ext>
                  </a:extLst>
                </p14:cNvPr>
                <p14:cNvContentPartPr/>
                <p14:nvPr/>
              </p14:nvContentPartPr>
              <p14:xfrm>
                <a:off x="3528198" y="3016333"/>
                <a:ext cx="80280" cy="297000"/>
              </p14:xfrm>
            </p:contentPart>
          </mc:Choice>
          <mc:Fallback>
            <p:pic>
              <p:nvPicPr>
                <p:cNvPr id="52" name="Ink 51">
                  <a:extLst>
                    <a:ext uri="{FF2B5EF4-FFF2-40B4-BE49-F238E27FC236}">
                      <a16:creationId xmlns:a16="http://schemas.microsoft.com/office/drawing/2014/main" id="{AAA2144F-14F3-8229-2E0A-DDDDB5A1935B}"/>
                    </a:ext>
                  </a:extLst>
                </p:cNvPr>
                <p:cNvPicPr/>
                <p:nvPr/>
              </p:nvPicPr>
              <p:blipFill>
                <a:blip r:embed="rId69"/>
                <a:stretch>
                  <a:fillRect/>
                </a:stretch>
              </p:blipFill>
              <p:spPr>
                <a:xfrm>
                  <a:off x="3519558" y="3007333"/>
                  <a:ext cx="97920" cy="3146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3" name="Ink 52">
                  <a:extLst>
                    <a:ext uri="{FF2B5EF4-FFF2-40B4-BE49-F238E27FC236}">
                      <a16:creationId xmlns:a16="http://schemas.microsoft.com/office/drawing/2014/main" id="{4F3449D4-927F-660A-FAF3-1B7052FD9148}"/>
                    </a:ext>
                  </a:extLst>
                </p14:cNvPr>
                <p14:cNvContentPartPr/>
                <p14:nvPr/>
              </p14:nvContentPartPr>
              <p14:xfrm>
                <a:off x="3631518" y="2932813"/>
                <a:ext cx="276480" cy="212040"/>
              </p14:xfrm>
            </p:contentPart>
          </mc:Choice>
          <mc:Fallback>
            <p:pic>
              <p:nvPicPr>
                <p:cNvPr id="53" name="Ink 52">
                  <a:extLst>
                    <a:ext uri="{FF2B5EF4-FFF2-40B4-BE49-F238E27FC236}">
                      <a16:creationId xmlns:a16="http://schemas.microsoft.com/office/drawing/2014/main" id="{4F3449D4-927F-660A-FAF3-1B7052FD9148}"/>
                    </a:ext>
                  </a:extLst>
                </p:cNvPr>
                <p:cNvPicPr/>
                <p:nvPr/>
              </p:nvPicPr>
              <p:blipFill>
                <a:blip r:embed="rId71"/>
                <a:stretch>
                  <a:fillRect/>
                </a:stretch>
              </p:blipFill>
              <p:spPr>
                <a:xfrm>
                  <a:off x="3622518" y="2923813"/>
                  <a:ext cx="29412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4" name="Ink 53">
                  <a:extLst>
                    <a:ext uri="{FF2B5EF4-FFF2-40B4-BE49-F238E27FC236}">
                      <a16:creationId xmlns:a16="http://schemas.microsoft.com/office/drawing/2014/main" id="{A73C4F2A-F3E9-3660-7477-705E3315297E}"/>
                    </a:ext>
                  </a:extLst>
                </p14:cNvPr>
                <p14:cNvContentPartPr/>
                <p14:nvPr/>
              </p14:nvContentPartPr>
              <p14:xfrm>
                <a:off x="3930318" y="3026773"/>
                <a:ext cx="13320" cy="3600"/>
              </p14:xfrm>
            </p:contentPart>
          </mc:Choice>
          <mc:Fallback>
            <p:pic>
              <p:nvPicPr>
                <p:cNvPr id="54" name="Ink 53">
                  <a:extLst>
                    <a:ext uri="{FF2B5EF4-FFF2-40B4-BE49-F238E27FC236}">
                      <a16:creationId xmlns:a16="http://schemas.microsoft.com/office/drawing/2014/main" id="{A73C4F2A-F3E9-3660-7477-705E3315297E}"/>
                    </a:ext>
                  </a:extLst>
                </p:cNvPr>
                <p:cNvPicPr/>
                <p:nvPr/>
              </p:nvPicPr>
              <p:blipFill>
                <a:blip r:embed="rId73"/>
                <a:stretch>
                  <a:fillRect/>
                </a:stretch>
              </p:blipFill>
              <p:spPr>
                <a:xfrm>
                  <a:off x="3921318" y="3018133"/>
                  <a:ext cx="30960" cy="21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4">
            <p14:nvContentPartPr>
              <p14:cNvPr id="56" name="Ink 55">
                <a:extLst>
                  <a:ext uri="{FF2B5EF4-FFF2-40B4-BE49-F238E27FC236}">
                    <a16:creationId xmlns:a16="http://schemas.microsoft.com/office/drawing/2014/main" id="{5B8B7943-02E5-4135-B9AA-5F9FDBFD5816}"/>
                  </a:ext>
                </a:extLst>
              </p14:cNvPr>
              <p14:cNvContentPartPr/>
              <p14:nvPr/>
            </p14:nvContentPartPr>
            <p14:xfrm>
              <a:off x="5975478" y="2428093"/>
              <a:ext cx="3600" cy="25920"/>
            </p14:xfrm>
          </p:contentPart>
        </mc:Choice>
        <mc:Fallback>
          <p:pic>
            <p:nvPicPr>
              <p:cNvPr id="56" name="Ink 55">
                <a:extLst>
                  <a:ext uri="{FF2B5EF4-FFF2-40B4-BE49-F238E27FC236}">
                    <a16:creationId xmlns:a16="http://schemas.microsoft.com/office/drawing/2014/main" id="{5B8B7943-02E5-4135-B9AA-5F9FDBFD5816}"/>
                  </a:ext>
                </a:extLst>
              </p:cNvPr>
              <p:cNvPicPr/>
              <p:nvPr/>
            </p:nvPicPr>
            <p:blipFill>
              <a:blip r:embed="rId75"/>
              <a:stretch>
                <a:fillRect/>
              </a:stretch>
            </p:blipFill>
            <p:spPr>
              <a:xfrm>
                <a:off x="5966478" y="2419093"/>
                <a:ext cx="2124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7" name="Ink 56">
                <a:extLst>
                  <a:ext uri="{FF2B5EF4-FFF2-40B4-BE49-F238E27FC236}">
                    <a16:creationId xmlns:a16="http://schemas.microsoft.com/office/drawing/2014/main" id="{3F5F4685-12B0-DFF1-B745-742A13AFCD2E}"/>
                  </a:ext>
                </a:extLst>
              </p14:cNvPr>
              <p14:cNvContentPartPr/>
              <p14:nvPr/>
            </p14:nvContentPartPr>
            <p14:xfrm>
              <a:off x="9461358" y="2255293"/>
              <a:ext cx="27720" cy="4680"/>
            </p14:xfrm>
          </p:contentPart>
        </mc:Choice>
        <mc:Fallback>
          <p:pic>
            <p:nvPicPr>
              <p:cNvPr id="57" name="Ink 56">
                <a:extLst>
                  <a:ext uri="{FF2B5EF4-FFF2-40B4-BE49-F238E27FC236}">
                    <a16:creationId xmlns:a16="http://schemas.microsoft.com/office/drawing/2014/main" id="{3F5F4685-12B0-DFF1-B745-742A13AFCD2E}"/>
                  </a:ext>
                </a:extLst>
              </p:cNvPr>
              <p:cNvPicPr/>
              <p:nvPr/>
            </p:nvPicPr>
            <p:blipFill>
              <a:blip r:embed="rId77"/>
              <a:stretch>
                <a:fillRect/>
              </a:stretch>
            </p:blipFill>
            <p:spPr>
              <a:xfrm>
                <a:off x="9452358" y="2246653"/>
                <a:ext cx="4536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8" name="Ink 57">
                <a:extLst>
                  <a:ext uri="{FF2B5EF4-FFF2-40B4-BE49-F238E27FC236}">
                    <a16:creationId xmlns:a16="http://schemas.microsoft.com/office/drawing/2014/main" id="{2ADD52F4-F394-730E-DD52-2A35EFF515F3}"/>
                  </a:ext>
                </a:extLst>
              </p14:cNvPr>
              <p14:cNvContentPartPr/>
              <p14:nvPr/>
            </p14:nvContentPartPr>
            <p14:xfrm>
              <a:off x="6391998" y="1996453"/>
              <a:ext cx="52560" cy="327960"/>
            </p14:xfrm>
          </p:contentPart>
        </mc:Choice>
        <mc:Fallback>
          <p:pic>
            <p:nvPicPr>
              <p:cNvPr id="58" name="Ink 57">
                <a:extLst>
                  <a:ext uri="{FF2B5EF4-FFF2-40B4-BE49-F238E27FC236}">
                    <a16:creationId xmlns:a16="http://schemas.microsoft.com/office/drawing/2014/main" id="{2ADD52F4-F394-730E-DD52-2A35EFF515F3}"/>
                  </a:ext>
                </a:extLst>
              </p:cNvPr>
              <p:cNvPicPr/>
              <p:nvPr/>
            </p:nvPicPr>
            <p:blipFill>
              <a:blip r:embed="rId79"/>
              <a:stretch>
                <a:fillRect/>
              </a:stretch>
            </p:blipFill>
            <p:spPr>
              <a:xfrm>
                <a:off x="6382998" y="1987813"/>
                <a:ext cx="70200" cy="345600"/>
              </a:xfrm>
              <a:prstGeom prst="rect">
                <a:avLst/>
              </a:prstGeom>
            </p:spPr>
          </p:pic>
        </mc:Fallback>
      </mc:AlternateContent>
      <p:grpSp>
        <p:nvGrpSpPr>
          <p:cNvPr id="66" name="Group 65">
            <a:extLst>
              <a:ext uri="{FF2B5EF4-FFF2-40B4-BE49-F238E27FC236}">
                <a16:creationId xmlns:a16="http://schemas.microsoft.com/office/drawing/2014/main" id="{0283C1EF-2E95-DF57-F67C-4AD3E697C1AC}"/>
              </a:ext>
            </a:extLst>
          </p:cNvPr>
          <p:cNvGrpSpPr/>
          <p:nvPr/>
        </p:nvGrpSpPr>
        <p:grpSpPr>
          <a:xfrm>
            <a:off x="5497398" y="803053"/>
            <a:ext cx="1002240" cy="704160"/>
            <a:chOff x="5497398" y="803053"/>
            <a:chExt cx="1002240" cy="704160"/>
          </a:xfrm>
        </p:grpSpPr>
        <mc:AlternateContent xmlns:mc="http://schemas.openxmlformats.org/markup-compatibility/2006">
          <mc:Choice xmlns:p14="http://schemas.microsoft.com/office/powerpoint/2010/main" Requires="p14">
            <p:contentPart p14:bwMode="auto" r:id="rId80">
              <p14:nvContentPartPr>
                <p14:cNvPr id="59" name="Ink 58">
                  <a:extLst>
                    <a:ext uri="{FF2B5EF4-FFF2-40B4-BE49-F238E27FC236}">
                      <a16:creationId xmlns:a16="http://schemas.microsoft.com/office/drawing/2014/main" id="{61DA3273-0B41-A3CF-4BFF-02978048196F}"/>
                    </a:ext>
                  </a:extLst>
                </p14:cNvPr>
                <p14:cNvContentPartPr/>
                <p14:nvPr/>
              </p14:nvContentPartPr>
              <p14:xfrm>
                <a:off x="5497398" y="1273573"/>
                <a:ext cx="263520" cy="233640"/>
              </p14:xfrm>
            </p:contentPart>
          </mc:Choice>
          <mc:Fallback>
            <p:pic>
              <p:nvPicPr>
                <p:cNvPr id="59" name="Ink 58">
                  <a:extLst>
                    <a:ext uri="{FF2B5EF4-FFF2-40B4-BE49-F238E27FC236}">
                      <a16:creationId xmlns:a16="http://schemas.microsoft.com/office/drawing/2014/main" id="{61DA3273-0B41-A3CF-4BFF-02978048196F}"/>
                    </a:ext>
                  </a:extLst>
                </p:cNvPr>
                <p:cNvPicPr/>
                <p:nvPr/>
              </p:nvPicPr>
              <p:blipFill>
                <a:blip r:embed="rId81"/>
                <a:stretch>
                  <a:fillRect/>
                </a:stretch>
              </p:blipFill>
              <p:spPr>
                <a:xfrm>
                  <a:off x="5488758" y="1264933"/>
                  <a:ext cx="28116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0" name="Ink 59">
                  <a:extLst>
                    <a:ext uri="{FF2B5EF4-FFF2-40B4-BE49-F238E27FC236}">
                      <a16:creationId xmlns:a16="http://schemas.microsoft.com/office/drawing/2014/main" id="{F601FAC4-CE9F-568D-2E31-C890BDC49B24}"/>
                    </a:ext>
                  </a:extLst>
                </p14:cNvPr>
                <p14:cNvContentPartPr/>
                <p14:nvPr/>
              </p14:nvContentPartPr>
              <p14:xfrm>
                <a:off x="5538078" y="1376533"/>
                <a:ext cx="128520" cy="101160"/>
              </p14:xfrm>
            </p:contentPart>
          </mc:Choice>
          <mc:Fallback>
            <p:pic>
              <p:nvPicPr>
                <p:cNvPr id="60" name="Ink 59">
                  <a:extLst>
                    <a:ext uri="{FF2B5EF4-FFF2-40B4-BE49-F238E27FC236}">
                      <a16:creationId xmlns:a16="http://schemas.microsoft.com/office/drawing/2014/main" id="{F601FAC4-CE9F-568D-2E31-C890BDC49B24}"/>
                    </a:ext>
                  </a:extLst>
                </p:cNvPr>
                <p:cNvPicPr/>
                <p:nvPr/>
              </p:nvPicPr>
              <p:blipFill>
                <a:blip r:embed="rId83"/>
                <a:stretch>
                  <a:fillRect/>
                </a:stretch>
              </p:blipFill>
              <p:spPr>
                <a:xfrm>
                  <a:off x="5529078" y="1367533"/>
                  <a:ext cx="14616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D0D13C2C-EDA6-BFE3-B4FE-E335652BFDDE}"/>
                    </a:ext>
                  </a:extLst>
                </p14:cNvPr>
                <p14:cNvContentPartPr/>
                <p14:nvPr/>
              </p14:nvContentPartPr>
              <p14:xfrm>
                <a:off x="5885838" y="1153693"/>
                <a:ext cx="129240" cy="106560"/>
              </p14:xfrm>
            </p:contentPart>
          </mc:Choice>
          <mc:Fallback>
            <p:pic>
              <p:nvPicPr>
                <p:cNvPr id="61" name="Ink 60">
                  <a:extLst>
                    <a:ext uri="{FF2B5EF4-FFF2-40B4-BE49-F238E27FC236}">
                      <a16:creationId xmlns:a16="http://schemas.microsoft.com/office/drawing/2014/main" id="{D0D13C2C-EDA6-BFE3-B4FE-E335652BFDDE}"/>
                    </a:ext>
                  </a:extLst>
                </p:cNvPr>
                <p:cNvPicPr/>
                <p:nvPr/>
              </p:nvPicPr>
              <p:blipFill>
                <a:blip r:embed="rId85"/>
                <a:stretch>
                  <a:fillRect/>
                </a:stretch>
              </p:blipFill>
              <p:spPr>
                <a:xfrm>
                  <a:off x="5876838" y="1145053"/>
                  <a:ext cx="14688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32D5C1CC-4104-2CAF-E73C-6EC3C2BFEB0F}"/>
                    </a:ext>
                  </a:extLst>
                </p14:cNvPr>
                <p14:cNvContentPartPr/>
                <p14:nvPr/>
              </p14:nvContentPartPr>
              <p14:xfrm>
                <a:off x="5973318" y="976213"/>
                <a:ext cx="259920" cy="182160"/>
              </p14:xfrm>
            </p:contentPart>
          </mc:Choice>
          <mc:Fallback>
            <p:pic>
              <p:nvPicPr>
                <p:cNvPr id="62" name="Ink 61">
                  <a:extLst>
                    <a:ext uri="{FF2B5EF4-FFF2-40B4-BE49-F238E27FC236}">
                      <a16:creationId xmlns:a16="http://schemas.microsoft.com/office/drawing/2014/main" id="{32D5C1CC-4104-2CAF-E73C-6EC3C2BFEB0F}"/>
                    </a:ext>
                  </a:extLst>
                </p:cNvPr>
                <p:cNvPicPr/>
                <p:nvPr/>
              </p:nvPicPr>
              <p:blipFill>
                <a:blip r:embed="rId87"/>
                <a:stretch>
                  <a:fillRect/>
                </a:stretch>
              </p:blipFill>
              <p:spPr>
                <a:xfrm>
                  <a:off x="5964318" y="967213"/>
                  <a:ext cx="27756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C526AD13-88B2-0B99-6947-845C1993AE70}"/>
                    </a:ext>
                  </a:extLst>
                </p14:cNvPr>
                <p14:cNvContentPartPr/>
                <p14:nvPr/>
              </p14:nvContentPartPr>
              <p14:xfrm>
                <a:off x="6119478" y="960013"/>
                <a:ext cx="9720" cy="10440"/>
              </p14:xfrm>
            </p:contentPart>
          </mc:Choice>
          <mc:Fallback>
            <p:pic>
              <p:nvPicPr>
                <p:cNvPr id="63" name="Ink 62">
                  <a:extLst>
                    <a:ext uri="{FF2B5EF4-FFF2-40B4-BE49-F238E27FC236}">
                      <a16:creationId xmlns:a16="http://schemas.microsoft.com/office/drawing/2014/main" id="{C526AD13-88B2-0B99-6947-845C1993AE70}"/>
                    </a:ext>
                  </a:extLst>
                </p:cNvPr>
                <p:cNvPicPr/>
                <p:nvPr/>
              </p:nvPicPr>
              <p:blipFill>
                <a:blip r:embed="rId89"/>
                <a:stretch>
                  <a:fillRect/>
                </a:stretch>
              </p:blipFill>
              <p:spPr>
                <a:xfrm>
                  <a:off x="6110478" y="951013"/>
                  <a:ext cx="2736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4" name="Ink 63">
                  <a:extLst>
                    <a:ext uri="{FF2B5EF4-FFF2-40B4-BE49-F238E27FC236}">
                      <a16:creationId xmlns:a16="http://schemas.microsoft.com/office/drawing/2014/main" id="{8DAACA7D-3E1C-015F-62BD-C7D8FABFFDB6}"/>
                    </a:ext>
                  </a:extLst>
                </p14:cNvPr>
                <p14:cNvContentPartPr/>
                <p14:nvPr/>
              </p14:nvContentPartPr>
              <p14:xfrm>
                <a:off x="6242238" y="940573"/>
                <a:ext cx="72720" cy="90720"/>
              </p14:xfrm>
            </p:contentPart>
          </mc:Choice>
          <mc:Fallback>
            <p:pic>
              <p:nvPicPr>
                <p:cNvPr id="64" name="Ink 63">
                  <a:extLst>
                    <a:ext uri="{FF2B5EF4-FFF2-40B4-BE49-F238E27FC236}">
                      <a16:creationId xmlns:a16="http://schemas.microsoft.com/office/drawing/2014/main" id="{8DAACA7D-3E1C-015F-62BD-C7D8FABFFDB6}"/>
                    </a:ext>
                  </a:extLst>
                </p:cNvPr>
                <p:cNvPicPr/>
                <p:nvPr/>
              </p:nvPicPr>
              <p:blipFill>
                <a:blip r:embed="rId91"/>
                <a:stretch>
                  <a:fillRect/>
                </a:stretch>
              </p:blipFill>
              <p:spPr>
                <a:xfrm>
                  <a:off x="6233598" y="931573"/>
                  <a:ext cx="9036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5" name="Ink 64">
                  <a:extLst>
                    <a:ext uri="{FF2B5EF4-FFF2-40B4-BE49-F238E27FC236}">
                      <a16:creationId xmlns:a16="http://schemas.microsoft.com/office/drawing/2014/main" id="{15328083-2FED-0C46-AFBB-42ACF79FFD10}"/>
                    </a:ext>
                  </a:extLst>
                </p14:cNvPr>
                <p14:cNvContentPartPr/>
                <p14:nvPr/>
              </p14:nvContentPartPr>
              <p14:xfrm>
                <a:off x="6366078" y="803053"/>
                <a:ext cx="133560" cy="169200"/>
              </p14:xfrm>
            </p:contentPart>
          </mc:Choice>
          <mc:Fallback>
            <p:pic>
              <p:nvPicPr>
                <p:cNvPr id="65" name="Ink 64">
                  <a:extLst>
                    <a:ext uri="{FF2B5EF4-FFF2-40B4-BE49-F238E27FC236}">
                      <a16:creationId xmlns:a16="http://schemas.microsoft.com/office/drawing/2014/main" id="{15328083-2FED-0C46-AFBB-42ACF79FFD10}"/>
                    </a:ext>
                  </a:extLst>
                </p:cNvPr>
                <p:cNvPicPr/>
                <p:nvPr/>
              </p:nvPicPr>
              <p:blipFill>
                <a:blip r:embed="rId93"/>
                <a:stretch>
                  <a:fillRect/>
                </a:stretch>
              </p:blipFill>
              <p:spPr>
                <a:xfrm>
                  <a:off x="6357438" y="794053"/>
                  <a:ext cx="151200" cy="186840"/>
                </a:xfrm>
                <a:prstGeom prst="rect">
                  <a:avLst/>
                </a:prstGeom>
              </p:spPr>
            </p:pic>
          </mc:Fallback>
        </mc:AlternateContent>
      </p:grpSp>
      <p:grpSp>
        <p:nvGrpSpPr>
          <p:cNvPr id="74" name="Group 73">
            <a:extLst>
              <a:ext uri="{FF2B5EF4-FFF2-40B4-BE49-F238E27FC236}">
                <a16:creationId xmlns:a16="http://schemas.microsoft.com/office/drawing/2014/main" id="{5B6F2D81-232C-5BFD-273C-A1CF4DC284E7}"/>
              </a:ext>
            </a:extLst>
          </p:cNvPr>
          <p:cNvGrpSpPr/>
          <p:nvPr/>
        </p:nvGrpSpPr>
        <p:grpSpPr>
          <a:xfrm>
            <a:off x="5548158" y="1735093"/>
            <a:ext cx="330840" cy="167040"/>
            <a:chOff x="5548158" y="1735093"/>
            <a:chExt cx="330840" cy="167040"/>
          </a:xfrm>
        </p:grpSpPr>
        <mc:AlternateContent xmlns:mc="http://schemas.openxmlformats.org/markup-compatibility/2006">
          <mc:Choice xmlns:p14="http://schemas.microsoft.com/office/powerpoint/2010/main" Requires="p14">
            <p:contentPart p14:bwMode="auto" r:id="rId94">
              <p14:nvContentPartPr>
                <p14:cNvPr id="67" name="Ink 66">
                  <a:extLst>
                    <a:ext uri="{FF2B5EF4-FFF2-40B4-BE49-F238E27FC236}">
                      <a16:creationId xmlns:a16="http://schemas.microsoft.com/office/drawing/2014/main" id="{54E651B9-9471-AAE5-B749-70FA59FEC34F}"/>
                    </a:ext>
                  </a:extLst>
                </p14:cNvPr>
                <p14:cNvContentPartPr/>
                <p14:nvPr/>
              </p14:nvContentPartPr>
              <p14:xfrm>
                <a:off x="5548158" y="1735093"/>
                <a:ext cx="330840" cy="153720"/>
              </p14:xfrm>
            </p:contentPart>
          </mc:Choice>
          <mc:Fallback>
            <p:pic>
              <p:nvPicPr>
                <p:cNvPr id="67" name="Ink 66">
                  <a:extLst>
                    <a:ext uri="{FF2B5EF4-FFF2-40B4-BE49-F238E27FC236}">
                      <a16:creationId xmlns:a16="http://schemas.microsoft.com/office/drawing/2014/main" id="{54E651B9-9471-AAE5-B749-70FA59FEC34F}"/>
                    </a:ext>
                  </a:extLst>
                </p:cNvPr>
                <p:cNvPicPr/>
                <p:nvPr/>
              </p:nvPicPr>
              <p:blipFill>
                <a:blip r:embed="rId95"/>
                <a:stretch>
                  <a:fillRect/>
                </a:stretch>
              </p:blipFill>
              <p:spPr>
                <a:xfrm>
                  <a:off x="5539158" y="1726453"/>
                  <a:ext cx="3484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8" name="Ink 67">
                  <a:extLst>
                    <a:ext uri="{FF2B5EF4-FFF2-40B4-BE49-F238E27FC236}">
                      <a16:creationId xmlns:a16="http://schemas.microsoft.com/office/drawing/2014/main" id="{0491644B-3ECF-A2C9-52A3-B97652B0F698}"/>
                    </a:ext>
                  </a:extLst>
                </p14:cNvPr>
                <p14:cNvContentPartPr/>
                <p14:nvPr/>
              </p14:nvContentPartPr>
              <p14:xfrm>
                <a:off x="5591358" y="1798813"/>
                <a:ext cx="129240" cy="103320"/>
              </p14:xfrm>
            </p:contentPart>
          </mc:Choice>
          <mc:Fallback>
            <p:pic>
              <p:nvPicPr>
                <p:cNvPr id="68" name="Ink 67">
                  <a:extLst>
                    <a:ext uri="{FF2B5EF4-FFF2-40B4-BE49-F238E27FC236}">
                      <a16:creationId xmlns:a16="http://schemas.microsoft.com/office/drawing/2014/main" id="{0491644B-3ECF-A2C9-52A3-B97652B0F698}"/>
                    </a:ext>
                  </a:extLst>
                </p:cNvPr>
                <p:cNvPicPr/>
                <p:nvPr/>
              </p:nvPicPr>
              <p:blipFill>
                <a:blip r:embed="rId97"/>
                <a:stretch>
                  <a:fillRect/>
                </a:stretch>
              </p:blipFill>
              <p:spPr>
                <a:xfrm>
                  <a:off x="5582718" y="1789813"/>
                  <a:ext cx="146880" cy="120960"/>
                </a:xfrm>
                <a:prstGeom prst="rect">
                  <a:avLst/>
                </a:prstGeom>
              </p:spPr>
            </p:pic>
          </mc:Fallback>
        </mc:AlternateContent>
      </p:grpSp>
      <p:grpSp>
        <p:nvGrpSpPr>
          <p:cNvPr id="73" name="Group 72">
            <a:extLst>
              <a:ext uri="{FF2B5EF4-FFF2-40B4-BE49-F238E27FC236}">
                <a16:creationId xmlns:a16="http://schemas.microsoft.com/office/drawing/2014/main" id="{ED4E3C80-BC13-5E2D-EA0A-14D99C70C910}"/>
              </a:ext>
            </a:extLst>
          </p:cNvPr>
          <p:cNvGrpSpPr/>
          <p:nvPr/>
        </p:nvGrpSpPr>
        <p:grpSpPr>
          <a:xfrm>
            <a:off x="6106158" y="1435573"/>
            <a:ext cx="397440" cy="309240"/>
            <a:chOff x="6106158" y="1435573"/>
            <a:chExt cx="397440" cy="309240"/>
          </a:xfrm>
        </p:grpSpPr>
        <mc:AlternateContent xmlns:mc="http://schemas.openxmlformats.org/markup-compatibility/2006">
          <mc:Choice xmlns:p14="http://schemas.microsoft.com/office/powerpoint/2010/main" Requires="p14">
            <p:contentPart p14:bwMode="auto" r:id="rId98">
              <p14:nvContentPartPr>
                <p14:cNvPr id="69" name="Ink 68">
                  <a:extLst>
                    <a:ext uri="{FF2B5EF4-FFF2-40B4-BE49-F238E27FC236}">
                      <a16:creationId xmlns:a16="http://schemas.microsoft.com/office/drawing/2014/main" id="{A7DA3F35-BA98-79C2-B58D-35AA5D40CFA6}"/>
                    </a:ext>
                  </a:extLst>
                </p14:cNvPr>
                <p14:cNvContentPartPr/>
                <p14:nvPr/>
              </p14:nvContentPartPr>
              <p14:xfrm>
                <a:off x="6106158" y="1661293"/>
                <a:ext cx="155520" cy="83520"/>
              </p14:xfrm>
            </p:contentPart>
          </mc:Choice>
          <mc:Fallback>
            <p:pic>
              <p:nvPicPr>
                <p:cNvPr id="69" name="Ink 68">
                  <a:extLst>
                    <a:ext uri="{FF2B5EF4-FFF2-40B4-BE49-F238E27FC236}">
                      <a16:creationId xmlns:a16="http://schemas.microsoft.com/office/drawing/2014/main" id="{A7DA3F35-BA98-79C2-B58D-35AA5D40CFA6}"/>
                    </a:ext>
                  </a:extLst>
                </p:cNvPr>
                <p:cNvPicPr/>
                <p:nvPr/>
              </p:nvPicPr>
              <p:blipFill>
                <a:blip r:embed="rId99"/>
                <a:stretch>
                  <a:fillRect/>
                </a:stretch>
              </p:blipFill>
              <p:spPr>
                <a:xfrm>
                  <a:off x="6097518" y="1652293"/>
                  <a:ext cx="1731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0" name="Ink 69">
                  <a:extLst>
                    <a:ext uri="{FF2B5EF4-FFF2-40B4-BE49-F238E27FC236}">
                      <a16:creationId xmlns:a16="http://schemas.microsoft.com/office/drawing/2014/main" id="{B74312DA-51CF-A944-2458-7378AC25DAFF}"/>
                    </a:ext>
                  </a:extLst>
                </p14:cNvPr>
                <p14:cNvContentPartPr/>
                <p14:nvPr/>
              </p14:nvContentPartPr>
              <p14:xfrm>
                <a:off x="6188958" y="1529173"/>
                <a:ext cx="246240" cy="154080"/>
              </p14:xfrm>
            </p:contentPart>
          </mc:Choice>
          <mc:Fallback>
            <p:pic>
              <p:nvPicPr>
                <p:cNvPr id="70" name="Ink 69">
                  <a:extLst>
                    <a:ext uri="{FF2B5EF4-FFF2-40B4-BE49-F238E27FC236}">
                      <a16:creationId xmlns:a16="http://schemas.microsoft.com/office/drawing/2014/main" id="{B74312DA-51CF-A944-2458-7378AC25DAFF}"/>
                    </a:ext>
                  </a:extLst>
                </p:cNvPr>
                <p:cNvPicPr/>
                <p:nvPr/>
              </p:nvPicPr>
              <p:blipFill>
                <a:blip r:embed="rId101"/>
                <a:stretch>
                  <a:fillRect/>
                </a:stretch>
              </p:blipFill>
              <p:spPr>
                <a:xfrm>
                  <a:off x="6180318" y="1520533"/>
                  <a:ext cx="26388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1" name="Ink 70">
                  <a:extLst>
                    <a:ext uri="{FF2B5EF4-FFF2-40B4-BE49-F238E27FC236}">
                      <a16:creationId xmlns:a16="http://schemas.microsoft.com/office/drawing/2014/main" id="{862604FA-9780-CC3E-33CE-0313D35D8800}"/>
                    </a:ext>
                  </a:extLst>
                </p14:cNvPr>
                <p14:cNvContentPartPr/>
                <p14:nvPr/>
              </p14:nvContentPartPr>
              <p14:xfrm>
                <a:off x="6343398" y="1512613"/>
                <a:ext cx="14760" cy="8640"/>
              </p14:xfrm>
            </p:contentPart>
          </mc:Choice>
          <mc:Fallback>
            <p:pic>
              <p:nvPicPr>
                <p:cNvPr id="71" name="Ink 70">
                  <a:extLst>
                    <a:ext uri="{FF2B5EF4-FFF2-40B4-BE49-F238E27FC236}">
                      <a16:creationId xmlns:a16="http://schemas.microsoft.com/office/drawing/2014/main" id="{862604FA-9780-CC3E-33CE-0313D35D8800}"/>
                    </a:ext>
                  </a:extLst>
                </p:cNvPr>
                <p:cNvPicPr/>
                <p:nvPr/>
              </p:nvPicPr>
              <p:blipFill>
                <a:blip r:embed="rId103"/>
                <a:stretch>
                  <a:fillRect/>
                </a:stretch>
              </p:blipFill>
              <p:spPr>
                <a:xfrm>
                  <a:off x="6334398" y="1503613"/>
                  <a:ext cx="3240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2" name="Ink 71">
                  <a:extLst>
                    <a:ext uri="{FF2B5EF4-FFF2-40B4-BE49-F238E27FC236}">
                      <a16:creationId xmlns:a16="http://schemas.microsoft.com/office/drawing/2014/main" id="{77A29987-DF5D-D974-84D2-E1EB59793609}"/>
                    </a:ext>
                  </a:extLst>
                </p14:cNvPr>
                <p14:cNvContentPartPr/>
                <p14:nvPr/>
              </p14:nvContentPartPr>
              <p14:xfrm>
                <a:off x="6458238" y="1435573"/>
                <a:ext cx="45360" cy="165960"/>
              </p14:xfrm>
            </p:contentPart>
          </mc:Choice>
          <mc:Fallback>
            <p:pic>
              <p:nvPicPr>
                <p:cNvPr id="72" name="Ink 71">
                  <a:extLst>
                    <a:ext uri="{FF2B5EF4-FFF2-40B4-BE49-F238E27FC236}">
                      <a16:creationId xmlns:a16="http://schemas.microsoft.com/office/drawing/2014/main" id="{77A29987-DF5D-D974-84D2-E1EB59793609}"/>
                    </a:ext>
                  </a:extLst>
                </p:cNvPr>
                <p:cNvPicPr/>
                <p:nvPr/>
              </p:nvPicPr>
              <p:blipFill>
                <a:blip r:embed="rId105"/>
                <a:stretch>
                  <a:fillRect/>
                </a:stretch>
              </p:blipFill>
              <p:spPr>
                <a:xfrm>
                  <a:off x="6449238" y="1426573"/>
                  <a:ext cx="63000" cy="183600"/>
                </a:xfrm>
                <a:prstGeom prst="rect">
                  <a:avLst/>
                </a:prstGeom>
              </p:spPr>
            </p:pic>
          </mc:Fallback>
        </mc:AlternateContent>
      </p:grpSp>
      <p:grpSp>
        <p:nvGrpSpPr>
          <p:cNvPr id="82" name="Group 81">
            <a:extLst>
              <a:ext uri="{FF2B5EF4-FFF2-40B4-BE49-F238E27FC236}">
                <a16:creationId xmlns:a16="http://schemas.microsoft.com/office/drawing/2014/main" id="{DC6C72C8-892D-38BD-6455-7B4B9BD1BB51}"/>
              </a:ext>
            </a:extLst>
          </p:cNvPr>
          <p:cNvGrpSpPr/>
          <p:nvPr/>
        </p:nvGrpSpPr>
        <p:grpSpPr>
          <a:xfrm>
            <a:off x="5546718" y="2304613"/>
            <a:ext cx="1370160" cy="552600"/>
            <a:chOff x="5546718" y="2304613"/>
            <a:chExt cx="1370160" cy="552600"/>
          </a:xfrm>
        </p:grpSpPr>
        <mc:AlternateContent xmlns:mc="http://schemas.openxmlformats.org/markup-compatibility/2006">
          <mc:Choice xmlns:p14="http://schemas.microsoft.com/office/powerpoint/2010/main" Requires="p14">
            <p:contentPart p14:bwMode="auto" r:id="rId106">
              <p14:nvContentPartPr>
                <p14:cNvPr id="75" name="Ink 74">
                  <a:extLst>
                    <a:ext uri="{FF2B5EF4-FFF2-40B4-BE49-F238E27FC236}">
                      <a16:creationId xmlns:a16="http://schemas.microsoft.com/office/drawing/2014/main" id="{5F9CDF4D-C4E2-4E3C-A2A2-2CABF0802603}"/>
                    </a:ext>
                  </a:extLst>
                </p14:cNvPr>
                <p14:cNvContentPartPr/>
                <p14:nvPr/>
              </p14:nvContentPartPr>
              <p14:xfrm>
                <a:off x="5546718" y="2730853"/>
                <a:ext cx="572760" cy="126360"/>
              </p14:xfrm>
            </p:contentPart>
          </mc:Choice>
          <mc:Fallback>
            <p:pic>
              <p:nvPicPr>
                <p:cNvPr id="75" name="Ink 74">
                  <a:extLst>
                    <a:ext uri="{FF2B5EF4-FFF2-40B4-BE49-F238E27FC236}">
                      <a16:creationId xmlns:a16="http://schemas.microsoft.com/office/drawing/2014/main" id="{5F9CDF4D-C4E2-4E3C-A2A2-2CABF0802603}"/>
                    </a:ext>
                  </a:extLst>
                </p:cNvPr>
                <p:cNvPicPr/>
                <p:nvPr/>
              </p:nvPicPr>
              <p:blipFill>
                <a:blip r:embed="rId107"/>
                <a:stretch>
                  <a:fillRect/>
                </a:stretch>
              </p:blipFill>
              <p:spPr>
                <a:xfrm>
                  <a:off x="5538078" y="2721853"/>
                  <a:ext cx="5904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6" name="Ink 75">
                  <a:extLst>
                    <a:ext uri="{FF2B5EF4-FFF2-40B4-BE49-F238E27FC236}">
                      <a16:creationId xmlns:a16="http://schemas.microsoft.com/office/drawing/2014/main" id="{9580F857-CED0-EDA5-7BB7-E4C7B3CD0462}"/>
                    </a:ext>
                  </a:extLst>
                </p14:cNvPr>
                <p14:cNvContentPartPr/>
                <p14:nvPr/>
              </p14:nvContentPartPr>
              <p14:xfrm>
                <a:off x="6236118" y="2692693"/>
                <a:ext cx="113760" cy="104040"/>
              </p14:xfrm>
            </p:contentPart>
          </mc:Choice>
          <mc:Fallback>
            <p:pic>
              <p:nvPicPr>
                <p:cNvPr id="76" name="Ink 75">
                  <a:extLst>
                    <a:ext uri="{FF2B5EF4-FFF2-40B4-BE49-F238E27FC236}">
                      <a16:creationId xmlns:a16="http://schemas.microsoft.com/office/drawing/2014/main" id="{9580F857-CED0-EDA5-7BB7-E4C7B3CD0462}"/>
                    </a:ext>
                  </a:extLst>
                </p:cNvPr>
                <p:cNvPicPr/>
                <p:nvPr/>
              </p:nvPicPr>
              <p:blipFill>
                <a:blip r:embed="rId109"/>
                <a:stretch>
                  <a:fillRect/>
                </a:stretch>
              </p:blipFill>
              <p:spPr>
                <a:xfrm>
                  <a:off x="6227478" y="2683693"/>
                  <a:ext cx="13140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7" name="Ink 76">
                  <a:extLst>
                    <a:ext uri="{FF2B5EF4-FFF2-40B4-BE49-F238E27FC236}">
                      <a16:creationId xmlns:a16="http://schemas.microsoft.com/office/drawing/2014/main" id="{5B34CF3B-84C8-E609-C825-6AF660B95349}"/>
                    </a:ext>
                  </a:extLst>
                </p14:cNvPr>
                <p14:cNvContentPartPr/>
                <p14:nvPr/>
              </p14:nvContentPartPr>
              <p14:xfrm>
                <a:off x="6310278" y="2544013"/>
                <a:ext cx="232560" cy="140400"/>
              </p14:xfrm>
            </p:contentPart>
          </mc:Choice>
          <mc:Fallback>
            <p:pic>
              <p:nvPicPr>
                <p:cNvPr id="77" name="Ink 76">
                  <a:extLst>
                    <a:ext uri="{FF2B5EF4-FFF2-40B4-BE49-F238E27FC236}">
                      <a16:creationId xmlns:a16="http://schemas.microsoft.com/office/drawing/2014/main" id="{5B34CF3B-84C8-E609-C825-6AF660B95349}"/>
                    </a:ext>
                  </a:extLst>
                </p:cNvPr>
                <p:cNvPicPr/>
                <p:nvPr/>
              </p:nvPicPr>
              <p:blipFill>
                <a:blip r:embed="rId111"/>
                <a:stretch>
                  <a:fillRect/>
                </a:stretch>
              </p:blipFill>
              <p:spPr>
                <a:xfrm>
                  <a:off x="6301278" y="2535373"/>
                  <a:ext cx="2502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8" name="Ink 77">
                  <a:extLst>
                    <a:ext uri="{FF2B5EF4-FFF2-40B4-BE49-F238E27FC236}">
                      <a16:creationId xmlns:a16="http://schemas.microsoft.com/office/drawing/2014/main" id="{EFCDE956-77C6-6DAC-6A30-77B28B0F6DF0}"/>
                    </a:ext>
                  </a:extLst>
                </p14:cNvPr>
                <p14:cNvContentPartPr/>
                <p14:nvPr/>
              </p14:nvContentPartPr>
              <p14:xfrm>
                <a:off x="6444198" y="2496133"/>
                <a:ext cx="14760" cy="7200"/>
              </p14:xfrm>
            </p:contentPart>
          </mc:Choice>
          <mc:Fallback>
            <p:pic>
              <p:nvPicPr>
                <p:cNvPr id="78" name="Ink 77">
                  <a:extLst>
                    <a:ext uri="{FF2B5EF4-FFF2-40B4-BE49-F238E27FC236}">
                      <a16:creationId xmlns:a16="http://schemas.microsoft.com/office/drawing/2014/main" id="{EFCDE956-77C6-6DAC-6A30-77B28B0F6DF0}"/>
                    </a:ext>
                  </a:extLst>
                </p:cNvPr>
                <p:cNvPicPr/>
                <p:nvPr/>
              </p:nvPicPr>
              <p:blipFill>
                <a:blip r:embed="rId113"/>
                <a:stretch>
                  <a:fillRect/>
                </a:stretch>
              </p:blipFill>
              <p:spPr>
                <a:xfrm>
                  <a:off x="6435558" y="2487133"/>
                  <a:ext cx="3240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9" name="Ink 78">
                  <a:extLst>
                    <a:ext uri="{FF2B5EF4-FFF2-40B4-BE49-F238E27FC236}">
                      <a16:creationId xmlns:a16="http://schemas.microsoft.com/office/drawing/2014/main" id="{029BB6BD-687A-D4D3-F768-3E953969BF6A}"/>
                    </a:ext>
                  </a:extLst>
                </p14:cNvPr>
                <p14:cNvContentPartPr/>
                <p14:nvPr/>
              </p14:nvContentPartPr>
              <p14:xfrm>
                <a:off x="6563358" y="2481733"/>
                <a:ext cx="75240" cy="78840"/>
              </p14:xfrm>
            </p:contentPart>
          </mc:Choice>
          <mc:Fallback>
            <p:pic>
              <p:nvPicPr>
                <p:cNvPr id="79" name="Ink 78">
                  <a:extLst>
                    <a:ext uri="{FF2B5EF4-FFF2-40B4-BE49-F238E27FC236}">
                      <a16:creationId xmlns:a16="http://schemas.microsoft.com/office/drawing/2014/main" id="{029BB6BD-687A-D4D3-F768-3E953969BF6A}"/>
                    </a:ext>
                  </a:extLst>
                </p:cNvPr>
                <p:cNvPicPr/>
                <p:nvPr/>
              </p:nvPicPr>
              <p:blipFill>
                <a:blip r:embed="rId115"/>
                <a:stretch>
                  <a:fillRect/>
                </a:stretch>
              </p:blipFill>
              <p:spPr>
                <a:xfrm>
                  <a:off x="6554718" y="2473093"/>
                  <a:ext cx="9288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0" name="Ink 79">
                  <a:extLst>
                    <a:ext uri="{FF2B5EF4-FFF2-40B4-BE49-F238E27FC236}">
                      <a16:creationId xmlns:a16="http://schemas.microsoft.com/office/drawing/2014/main" id="{A18C5497-F45F-3BAC-7124-2BFA918A9299}"/>
                    </a:ext>
                  </a:extLst>
                </p14:cNvPr>
                <p14:cNvContentPartPr/>
                <p14:nvPr/>
              </p14:nvContentPartPr>
              <p14:xfrm>
                <a:off x="6686478" y="2304613"/>
                <a:ext cx="180000" cy="196560"/>
              </p14:xfrm>
            </p:contentPart>
          </mc:Choice>
          <mc:Fallback>
            <p:pic>
              <p:nvPicPr>
                <p:cNvPr id="80" name="Ink 79">
                  <a:extLst>
                    <a:ext uri="{FF2B5EF4-FFF2-40B4-BE49-F238E27FC236}">
                      <a16:creationId xmlns:a16="http://schemas.microsoft.com/office/drawing/2014/main" id="{A18C5497-F45F-3BAC-7124-2BFA918A9299}"/>
                    </a:ext>
                  </a:extLst>
                </p:cNvPr>
                <p:cNvPicPr/>
                <p:nvPr/>
              </p:nvPicPr>
              <p:blipFill>
                <a:blip r:embed="rId117"/>
                <a:stretch>
                  <a:fillRect/>
                </a:stretch>
              </p:blipFill>
              <p:spPr>
                <a:xfrm>
                  <a:off x="6677478" y="2295973"/>
                  <a:ext cx="19764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1" name="Ink 80">
                  <a:extLst>
                    <a:ext uri="{FF2B5EF4-FFF2-40B4-BE49-F238E27FC236}">
                      <a16:creationId xmlns:a16="http://schemas.microsoft.com/office/drawing/2014/main" id="{EDE09AA8-916D-F06C-69BC-C35CE9DCE6E9}"/>
                    </a:ext>
                  </a:extLst>
                </p14:cNvPr>
                <p14:cNvContentPartPr/>
                <p14:nvPr/>
              </p14:nvContentPartPr>
              <p14:xfrm>
                <a:off x="6908238" y="2354293"/>
                <a:ext cx="8640" cy="26640"/>
              </p14:xfrm>
            </p:contentPart>
          </mc:Choice>
          <mc:Fallback>
            <p:pic>
              <p:nvPicPr>
                <p:cNvPr id="81" name="Ink 80">
                  <a:extLst>
                    <a:ext uri="{FF2B5EF4-FFF2-40B4-BE49-F238E27FC236}">
                      <a16:creationId xmlns:a16="http://schemas.microsoft.com/office/drawing/2014/main" id="{EDE09AA8-916D-F06C-69BC-C35CE9DCE6E9}"/>
                    </a:ext>
                  </a:extLst>
                </p:cNvPr>
                <p:cNvPicPr/>
                <p:nvPr/>
              </p:nvPicPr>
              <p:blipFill>
                <a:blip r:embed="rId119"/>
                <a:stretch>
                  <a:fillRect/>
                </a:stretch>
              </p:blipFill>
              <p:spPr>
                <a:xfrm>
                  <a:off x="6899598" y="2345653"/>
                  <a:ext cx="26280" cy="44280"/>
                </a:xfrm>
                <a:prstGeom prst="rect">
                  <a:avLst/>
                </a:prstGeom>
              </p:spPr>
            </p:pic>
          </mc:Fallback>
        </mc:AlternateContent>
      </p:grpSp>
      <p:grpSp>
        <p:nvGrpSpPr>
          <p:cNvPr id="92" name="Group 91">
            <a:extLst>
              <a:ext uri="{FF2B5EF4-FFF2-40B4-BE49-F238E27FC236}">
                <a16:creationId xmlns:a16="http://schemas.microsoft.com/office/drawing/2014/main" id="{C39AE7C4-3BD9-F093-64B0-DD448821C1A1}"/>
              </a:ext>
            </a:extLst>
          </p:cNvPr>
          <p:cNvGrpSpPr/>
          <p:nvPr/>
        </p:nvGrpSpPr>
        <p:grpSpPr>
          <a:xfrm>
            <a:off x="7264998" y="6119173"/>
            <a:ext cx="164520" cy="202680"/>
            <a:chOff x="7264998" y="6119173"/>
            <a:chExt cx="164520" cy="202680"/>
          </a:xfrm>
        </p:grpSpPr>
        <mc:AlternateContent xmlns:mc="http://schemas.openxmlformats.org/markup-compatibility/2006">
          <mc:Choice xmlns:p14="http://schemas.microsoft.com/office/powerpoint/2010/main" Requires="p14">
            <p:contentPart p14:bwMode="auto" r:id="rId120">
              <p14:nvContentPartPr>
                <p14:cNvPr id="83" name="Ink 82">
                  <a:extLst>
                    <a:ext uri="{FF2B5EF4-FFF2-40B4-BE49-F238E27FC236}">
                      <a16:creationId xmlns:a16="http://schemas.microsoft.com/office/drawing/2014/main" id="{64030C18-FBAB-6742-255A-4752962C6238}"/>
                    </a:ext>
                  </a:extLst>
                </p14:cNvPr>
                <p14:cNvContentPartPr/>
                <p14:nvPr/>
              </p14:nvContentPartPr>
              <p14:xfrm>
                <a:off x="7281918" y="6127453"/>
                <a:ext cx="28080" cy="194400"/>
              </p14:xfrm>
            </p:contentPart>
          </mc:Choice>
          <mc:Fallback>
            <p:pic>
              <p:nvPicPr>
                <p:cNvPr id="83" name="Ink 82">
                  <a:extLst>
                    <a:ext uri="{FF2B5EF4-FFF2-40B4-BE49-F238E27FC236}">
                      <a16:creationId xmlns:a16="http://schemas.microsoft.com/office/drawing/2014/main" id="{64030C18-FBAB-6742-255A-4752962C6238}"/>
                    </a:ext>
                  </a:extLst>
                </p:cNvPr>
                <p:cNvPicPr/>
                <p:nvPr/>
              </p:nvPicPr>
              <p:blipFill>
                <a:blip r:embed="rId121"/>
                <a:stretch>
                  <a:fillRect/>
                </a:stretch>
              </p:blipFill>
              <p:spPr>
                <a:xfrm>
                  <a:off x="7273278" y="6118813"/>
                  <a:ext cx="4572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4" name="Ink 83">
                  <a:extLst>
                    <a:ext uri="{FF2B5EF4-FFF2-40B4-BE49-F238E27FC236}">
                      <a16:creationId xmlns:a16="http://schemas.microsoft.com/office/drawing/2014/main" id="{0879AE50-7DB4-93C5-DCAD-0461F326ACAD}"/>
                    </a:ext>
                  </a:extLst>
                </p14:cNvPr>
                <p14:cNvContentPartPr/>
                <p14:nvPr/>
              </p14:nvContentPartPr>
              <p14:xfrm>
                <a:off x="7264998" y="6119173"/>
                <a:ext cx="112680" cy="50760"/>
              </p14:xfrm>
            </p:contentPart>
          </mc:Choice>
          <mc:Fallback>
            <p:pic>
              <p:nvPicPr>
                <p:cNvPr id="84" name="Ink 83">
                  <a:extLst>
                    <a:ext uri="{FF2B5EF4-FFF2-40B4-BE49-F238E27FC236}">
                      <a16:creationId xmlns:a16="http://schemas.microsoft.com/office/drawing/2014/main" id="{0879AE50-7DB4-93C5-DCAD-0461F326ACAD}"/>
                    </a:ext>
                  </a:extLst>
                </p:cNvPr>
                <p:cNvPicPr/>
                <p:nvPr/>
              </p:nvPicPr>
              <p:blipFill>
                <a:blip r:embed="rId123"/>
                <a:stretch>
                  <a:fillRect/>
                </a:stretch>
              </p:blipFill>
              <p:spPr>
                <a:xfrm>
                  <a:off x="7256358" y="6110173"/>
                  <a:ext cx="13032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5" name="Ink 84">
                  <a:extLst>
                    <a:ext uri="{FF2B5EF4-FFF2-40B4-BE49-F238E27FC236}">
                      <a16:creationId xmlns:a16="http://schemas.microsoft.com/office/drawing/2014/main" id="{8ED3FE67-5402-D706-FB92-F37D30C40492}"/>
                    </a:ext>
                  </a:extLst>
                </p14:cNvPr>
                <p14:cNvContentPartPr/>
                <p14:nvPr/>
              </p14:nvContentPartPr>
              <p14:xfrm>
                <a:off x="7275078" y="6205213"/>
                <a:ext cx="106920" cy="28440"/>
              </p14:xfrm>
            </p:contentPart>
          </mc:Choice>
          <mc:Fallback>
            <p:pic>
              <p:nvPicPr>
                <p:cNvPr id="85" name="Ink 84">
                  <a:extLst>
                    <a:ext uri="{FF2B5EF4-FFF2-40B4-BE49-F238E27FC236}">
                      <a16:creationId xmlns:a16="http://schemas.microsoft.com/office/drawing/2014/main" id="{8ED3FE67-5402-D706-FB92-F37D30C40492}"/>
                    </a:ext>
                  </a:extLst>
                </p:cNvPr>
                <p:cNvPicPr/>
                <p:nvPr/>
              </p:nvPicPr>
              <p:blipFill>
                <a:blip r:embed="rId125"/>
                <a:stretch>
                  <a:fillRect/>
                </a:stretch>
              </p:blipFill>
              <p:spPr>
                <a:xfrm>
                  <a:off x="7266438" y="6196213"/>
                  <a:ext cx="12456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6" name="Ink 85">
                  <a:extLst>
                    <a:ext uri="{FF2B5EF4-FFF2-40B4-BE49-F238E27FC236}">
                      <a16:creationId xmlns:a16="http://schemas.microsoft.com/office/drawing/2014/main" id="{58E1F758-F421-8463-759C-756D8F887ED0}"/>
                    </a:ext>
                  </a:extLst>
                </p14:cNvPr>
                <p14:cNvContentPartPr/>
                <p14:nvPr/>
              </p14:nvContentPartPr>
              <p14:xfrm>
                <a:off x="7321158" y="6285493"/>
                <a:ext cx="108360" cy="24120"/>
              </p14:xfrm>
            </p:contentPart>
          </mc:Choice>
          <mc:Fallback>
            <p:pic>
              <p:nvPicPr>
                <p:cNvPr id="86" name="Ink 85">
                  <a:extLst>
                    <a:ext uri="{FF2B5EF4-FFF2-40B4-BE49-F238E27FC236}">
                      <a16:creationId xmlns:a16="http://schemas.microsoft.com/office/drawing/2014/main" id="{58E1F758-F421-8463-759C-756D8F887ED0}"/>
                    </a:ext>
                  </a:extLst>
                </p:cNvPr>
                <p:cNvPicPr/>
                <p:nvPr/>
              </p:nvPicPr>
              <p:blipFill>
                <a:blip r:embed="rId127"/>
                <a:stretch>
                  <a:fillRect/>
                </a:stretch>
              </p:blipFill>
              <p:spPr>
                <a:xfrm>
                  <a:off x="7312518" y="6276853"/>
                  <a:ext cx="126000" cy="41760"/>
                </a:xfrm>
                <a:prstGeom prst="rect">
                  <a:avLst/>
                </a:prstGeom>
              </p:spPr>
            </p:pic>
          </mc:Fallback>
        </mc:AlternateContent>
      </p:grpSp>
      <p:grpSp>
        <p:nvGrpSpPr>
          <p:cNvPr id="91" name="Group 90">
            <a:extLst>
              <a:ext uri="{FF2B5EF4-FFF2-40B4-BE49-F238E27FC236}">
                <a16:creationId xmlns:a16="http://schemas.microsoft.com/office/drawing/2014/main" id="{55156527-A575-C011-1ADF-A76FEDCCA19B}"/>
              </a:ext>
            </a:extLst>
          </p:cNvPr>
          <p:cNvGrpSpPr/>
          <p:nvPr/>
        </p:nvGrpSpPr>
        <p:grpSpPr>
          <a:xfrm>
            <a:off x="9949518" y="6135733"/>
            <a:ext cx="184320" cy="259920"/>
            <a:chOff x="9949518" y="6135733"/>
            <a:chExt cx="184320" cy="259920"/>
          </a:xfrm>
        </p:grpSpPr>
        <mc:AlternateContent xmlns:mc="http://schemas.openxmlformats.org/markup-compatibility/2006">
          <mc:Choice xmlns:p14="http://schemas.microsoft.com/office/powerpoint/2010/main" Requires="p14">
            <p:contentPart p14:bwMode="auto" r:id="rId128">
              <p14:nvContentPartPr>
                <p14:cNvPr id="87" name="Ink 86">
                  <a:extLst>
                    <a:ext uri="{FF2B5EF4-FFF2-40B4-BE49-F238E27FC236}">
                      <a16:creationId xmlns:a16="http://schemas.microsoft.com/office/drawing/2014/main" id="{8566D205-047D-E837-4606-85D49D2461B8}"/>
                    </a:ext>
                  </a:extLst>
                </p14:cNvPr>
                <p14:cNvContentPartPr/>
                <p14:nvPr/>
              </p14:nvContentPartPr>
              <p14:xfrm>
                <a:off x="9949518" y="6189013"/>
                <a:ext cx="42840" cy="134280"/>
              </p14:xfrm>
            </p:contentPart>
          </mc:Choice>
          <mc:Fallback>
            <p:pic>
              <p:nvPicPr>
                <p:cNvPr id="87" name="Ink 86">
                  <a:extLst>
                    <a:ext uri="{FF2B5EF4-FFF2-40B4-BE49-F238E27FC236}">
                      <a16:creationId xmlns:a16="http://schemas.microsoft.com/office/drawing/2014/main" id="{8566D205-047D-E837-4606-85D49D2461B8}"/>
                    </a:ext>
                  </a:extLst>
                </p:cNvPr>
                <p:cNvPicPr/>
                <p:nvPr/>
              </p:nvPicPr>
              <p:blipFill>
                <a:blip r:embed="rId129"/>
                <a:stretch>
                  <a:fillRect/>
                </a:stretch>
              </p:blipFill>
              <p:spPr>
                <a:xfrm>
                  <a:off x="9940878" y="6180013"/>
                  <a:ext cx="604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8" name="Ink 87">
                  <a:extLst>
                    <a:ext uri="{FF2B5EF4-FFF2-40B4-BE49-F238E27FC236}">
                      <a16:creationId xmlns:a16="http://schemas.microsoft.com/office/drawing/2014/main" id="{698F6855-2850-3EF9-0A33-42BF5E5B27AB}"/>
                    </a:ext>
                  </a:extLst>
                </p14:cNvPr>
                <p14:cNvContentPartPr/>
                <p14:nvPr/>
              </p14:nvContentPartPr>
              <p14:xfrm>
                <a:off x="9967158" y="6135733"/>
                <a:ext cx="123840" cy="57240"/>
              </p14:xfrm>
            </p:contentPart>
          </mc:Choice>
          <mc:Fallback>
            <p:pic>
              <p:nvPicPr>
                <p:cNvPr id="88" name="Ink 87">
                  <a:extLst>
                    <a:ext uri="{FF2B5EF4-FFF2-40B4-BE49-F238E27FC236}">
                      <a16:creationId xmlns:a16="http://schemas.microsoft.com/office/drawing/2014/main" id="{698F6855-2850-3EF9-0A33-42BF5E5B27AB}"/>
                    </a:ext>
                  </a:extLst>
                </p:cNvPr>
                <p:cNvPicPr/>
                <p:nvPr/>
              </p:nvPicPr>
              <p:blipFill>
                <a:blip r:embed="rId131"/>
                <a:stretch>
                  <a:fillRect/>
                </a:stretch>
              </p:blipFill>
              <p:spPr>
                <a:xfrm>
                  <a:off x="9958158" y="6127093"/>
                  <a:ext cx="14148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9" name="Ink 88">
                  <a:extLst>
                    <a:ext uri="{FF2B5EF4-FFF2-40B4-BE49-F238E27FC236}">
                      <a16:creationId xmlns:a16="http://schemas.microsoft.com/office/drawing/2014/main" id="{BB173110-C68A-F2CD-36B5-2B6BBFE42A6D}"/>
                    </a:ext>
                  </a:extLst>
                </p14:cNvPr>
                <p14:cNvContentPartPr/>
                <p14:nvPr/>
              </p14:nvContentPartPr>
              <p14:xfrm>
                <a:off x="9971478" y="6232573"/>
                <a:ext cx="105840" cy="38880"/>
              </p14:xfrm>
            </p:contentPart>
          </mc:Choice>
          <mc:Fallback>
            <p:pic>
              <p:nvPicPr>
                <p:cNvPr id="89" name="Ink 88">
                  <a:extLst>
                    <a:ext uri="{FF2B5EF4-FFF2-40B4-BE49-F238E27FC236}">
                      <a16:creationId xmlns:a16="http://schemas.microsoft.com/office/drawing/2014/main" id="{BB173110-C68A-F2CD-36B5-2B6BBFE42A6D}"/>
                    </a:ext>
                  </a:extLst>
                </p:cNvPr>
                <p:cNvPicPr/>
                <p:nvPr/>
              </p:nvPicPr>
              <p:blipFill>
                <a:blip r:embed="rId133"/>
                <a:stretch>
                  <a:fillRect/>
                </a:stretch>
              </p:blipFill>
              <p:spPr>
                <a:xfrm>
                  <a:off x="9962478" y="6223573"/>
                  <a:ext cx="12348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0" name="Ink 89">
                  <a:extLst>
                    <a:ext uri="{FF2B5EF4-FFF2-40B4-BE49-F238E27FC236}">
                      <a16:creationId xmlns:a16="http://schemas.microsoft.com/office/drawing/2014/main" id="{689E3255-D35D-F084-2FEB-73165A589B6E}"/>
                    </a:ext>
                  </a:extLst>
                </p14:cNvPr>
                <p14:cNvContentPartPr/>
                <p14:nvPr/>
              </p14:nvContentPartPr>
              <p14:xfrm>
                <a:off x="10043838" y="6344173"/>
                <a:ext cx="90000" cy="51480"/>
              </p14:xfrm>
            </p:contentPart>
          </mc:Choice>
          <mc:Fallback>
            <p:pic>
              <p:nvPicPr>
                <p:cNvPr id="90" name="Ink 89">
                  <a:extLst>
                    <a:ext uri="{FF2B5EF4-FFF2-40B4-BE49-F238E27FC236}">
                      <a16:creationId xmlns:a16="http://schemas.microsoft.com/office/drawing/2014/main" id="{689E3255-D35D-F084-2FEB-73165A589B6E}"/>
                    </a:ext>
                  </a:extLst>
                </p:cNvPr>
                <p:cNvPicPr/>
                <p:nvPr/>
              </p:nvPicPr>
              <p:blipFill>
                <a:blip r:embed="rId135"/>
                <a:stretch>
                  <a:fillRect/>
                </a:stretch>
              </p:blipFill>
              <p:spPr>
                <a:xfrm>
                  <a:off x="10034838" y="6335533"/>
                  <a:ext cx="107640" cy="69120"/>
                </a:xfrm>
                <a:prstGeom prst="rect">
                  <a:avLst/>
                </a:prstGeom>
              </p:spPr>
            </p:pic>
          </mc:Fallback>
        </mc:AlternateContent>
      </p:grpSp>
      <p:grpSp>
        <p:nvGrpSpPr>
          <p:cNvPr id="95" name="Group 94">
            <a:extLst>
              <a:ext uri="{FF2B5EF4-FFF2-40B4-BE49-F238E27FC236}">
                <a16:creationId xmlns:a16="http://schemas.microsoft.com/office/drawing/2014/main" id="{8821ED8E-74EA-4B18-D916-8CC8AAE1C734}"/>
              </a:ext>
            </a:extLst>
          </p:cNvPr>
          <p:cNvGrpSpPr/>
          <p:nvPr/>
        </p:nvGrpSpPr>
        <p:grpSpPr>
          <a:xfrm>
            <a:off x="8502318" y="4949173"/>
            <a:ext cx="49320" cy="59400"/>
            <a:chOff x="8502318" y="4949173"/>
            <a:chExt cx="49320" cy="59400"/>
          </a:xfrm>
        </p:grpSpPr>
        <mc:AlternateContent xmlns:mc="http://schemas.openxmlformats.org/markup-compatibility/2006">
          <mc:Choice xmlns:p14="http://schemas.microsoft.com/office/powerpoint/2010/main" Requires="p14">
            <p:contentPart p14:bwMode="auto" r:id="rId136">
              <p14:nvContentPartPr>
                <p14:cNvPr id="93" name="Ink 92">
                  <a:extLst>
                    <a:ext uri="{FF2B5EF4-FFF2-40B4-BE49-F238E27FC236}">
                      <a16:creationId xmlns:a16="http://schemas.microsoft.com/office/drawing/2014/main" id="{63BE8C80-7D89-075B-7C8C-7EAD8D73263B}"/>
                    </a:ext>
                  </a:extLst>
                </p14:cNvPr>
                <p14:cNvContentPartPr/>
                <p14:nvPr/>
              </p14:nvContentPartPr>
              <p14:xfrm>
                <a:off x="8502318" y="4949173"/>
                <a:ext cx="32760" cy="21600"/>
              </p14:xfrm>
            </p:contentPart>
          </mc:Choice>
          <mc:Fallback>
            <p:pic>
              <p:nvPicPr>
                <p:cNvPr id="93" name="Ink 92">
                  <a:extLst>
                    <a:ext uri="{FF2B5EF4-FFF2-40B4-BE49-F238E27FC236}">
                      <a16:creationId xmlns:a16="http://schemas.microsoft.com/office/drawing/2014/main" id="{63BE8C80-7D89-075B-7C8C-7EAD8D73263B}"/>
                    </a:ext>
                  </a:extLst>
                </p:cNvPr>
                <p:cNvPicPr/>
                <p:nvPr/>
              </p:nvPicPr>
              <p:blipFill>
                <a:blip r:embed="rId137"/>
                <a:stretch>
                  <a:fillRect/>
                </a:stretch>
              </p:blipFill>
              <p:spPr>
                <a:xfrm>
                  <a:off x="8493318" y="4940533"/>
                  <a:ext cx="504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4" name="Ink 93">
                  <a:extLst>
                    <a:ext uri="{FF2B5EF4-FFF2-40B4-BE49-F238E27FC236}">
                      <a16:creationId xmlns:a16="http://schemas.microsoft.com/office/drawing/2014/main" id="{6CD60FBE-EFEE-0ED5-084A-F9DCEF96628E}"/>
                    </a:ext>
                  </a:extLst>
                </p14:cNvPr>
                <p14:cNvContentPartPr/>
                <p14:nvPr/>
              </p14:nvContentPartPr>
              <p14:xfrm>
                <a:off x="8530758" y="4986973"/>
                <a:ext cx="20880" cy="21600"/>
              </p14:xfrm>
            </p:contentPart>
          </mc:Choice>
          <mc:Fallback>
            <p:pic>
              <p:nvPicPr>
                <p:cNvPr id="94" name="Ink 93">
                  <a:extLst>
                    <a:ext uri="{FF2B5EF4-FFF2-40B4-BE49-F238E27FC236}">
                      <a16:creationId xmlns:a16="http://schemas.microsoft.com/office/drawing/2014/main" id="{6CD60FBE-EFEE-0ED5-084A-F9DCEF96628E}"/>
                    </a:ext>
                  </a:extLst>
                </p:cNvPr>
                <p:cNvPicPr/>
                <p:nvPr/>
              </p:nvPicPr>
              <p:blipFill>
                <a:blip r:embed="rId139"/>
                <a:stretch>
                  <a:fillRect/>
                </a:stretch>
              </p:blipFill>
              <p:spPr>
                <a:xfrm>
                  <a:off x="8521758" y="4978333"/>
                  <a:ext cx="38520" cy="39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0">
            <p14:nvContentPartPr>
              <p14:cNvPr id="96" name="Ink 95">
                <a:extLst>
                  <a:ext uri="{FF2B5EF4-FFF2-40B4-BE49-F238E27FC236}">
                    <a16:creationId xmlns:a16="http://schemas.microsoft.com/office/drawing/2014/main" id="{8516588C-2A5B-D5D0-0BD2-EAEBA4A48A46}"/>
                  </a:ext>
                </a:extLst>
              </p14:cNvPr>
              <p14:cNvContentPartPr/>
              <p14:nvPr/>
            </p14:nvContentPartPr>
            <p14:xfrm>
              <a:off x="8401518" y="5572693"/>
              <a:ext cx="132120" cy="14760"/>
            </p14:xfrm>
          </p:contentPart>
        </mc:Choice>
        <mc:Fallback>
          <p:pic>
            <p:nvPicPr>
              <p:cNvPr id="96" name="Ink 95">
                <a:extLst>
                  <a:ext uri="{FF2B5EF4-FFF2-40B4-BE49-F238E27FC236}">
                    <a16:creationId xmlns:a16="http://schemas.microsoft.com/office/drawing/2014/main" id="{8516588C-2A5B-D5D0-0BD2-EAEBA4A48A46}"/>
                  </a:ext>
                </a:extLst>
              </p:cNvPr>
              <p:cNvPicPr/>
              <p:nvPr/>
            </p:nvPicPr>
            <p:blipFill>
              <a:blip r:embed="rId141"/>
              <a:stretch>
                <a:fillRect/>
              </a:stretch>
            </p:blipFill>
            <p:spPr>
              <a:xfrm>
                <a:off x="8392878" y="5564053"/>
                <a:ext cx="14976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7" name="Ink 96">
                <a:extLst>
                  <a:ext uri="{FF2B5EF4-FFF2-40B4-BE49-F238E27FC236}">
                    <a16:creationId xmlns:a16="http://schemas.microsoft.com/office/drawing/2014/main" id="{B32E02F1-7CEB-AC2D-F3CD-527AD61E123A}"/>
                  </a:ext>
                </a:extLst>
              </p14:cNvPr>
              <p14:cNvContentPartPr/>
              <p14:nvPr/>
            </p14:nvContentPartPr>
            <p14:xfrm>
              <a:off x="7642638" y="6021253"/>
              <a:ext cx="124560" cy="45360"/>
            </p14:xfrm>
          </p:contentPart>
        </mc:Choice>
        <mc:Fallback>
          <p:pic>
            <p:nvPicPr>
              <p:cNvPr id="97" name="Ink 96">
                <a:extLst>
                  <a:ext uri="{FF2B5EF4-FFF2-40B4-BE49-F238E27FC236}">
                    <a16:creationId xmlns:a16="http://schemas.microsoft.com/office/drawing/2014/main" id="{B32E02F1-7CEB-AC2D-F3CD-527AD61E123A}"/>
                  </a:ext>
                </a:extLst>
              </p:cNvPr>
              <p:cNvPicPr/>
              <p:nvPr/>
            </p:nvPicPr>
            <p:blipFill>
              <a:blip r:embed="rId143"/>
              <a:stretch>
                <a:fillRect/>
              </a:stretch>
            </p:blipFill>
            <p:spPr>
              <a:xfrm>
                <a:off x="7633638" y="6012253"/>
                <a:ext cx="14220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8" name="Ink 97">
                <a:extLst>
                  <a:ext uri="{FF2B5EF4-FFF2-40B4-BE49-F238E27FC236}">
                    <a16:creationId xmlns:a16="http://schemas.microsoft.com/office/drawing/2014/main" id="{7DC73F4C-00C3-65E3-27AF-0188D4BE8A2F}"/>
                  </a:ext>
                </a:extLst>
              </p14:cNvPr>
              <p14:cNvContentPartPr/>
              <p14:nvPr/>
            </p14:nvContentPartPr>
            <p14:xfrm>
              <a:off x="6915798" y="5727853"/>
              <a:ext cx="134280" cy="24120"/>
            </p14:xfrm>
          </p:contentPart>
        </mc:Choice>
        <mc:Fallback>
          <p:pic>
            <p:nvPicPr>
              <p:cNvPr id="98" name="Ink 97">
                <a:extLst>
                  <a:ext uri="{FF2B5EF4-FFF2-40B4-BE49-F238E27FC236}">
                    <a16:creationId xmlns:a16="http://schemas.microsoft.com/office/drawing/2014/main" id="{7DC73F4C-00C3-65E3-27AF-0188D4BE8A2F}"/>
                  </a:ext>
                </a:extLst>
              </p:cNvPr>
              <p:cNvPicPr/>
              <p:nvPr/>
            </p:nvPicPr>
            <p:blipFill>
              <a:blip r:embed="rId145"/>
              <a:stretch>
                <a:fillRect/>
              </a:stretch>
            </p:blipFill>
            <p:spPr>
              <a:xfrm>
                <a:off x="6907158" y="5719213"/>
                <a:ext cx="15192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9" name="Ink 98">
                <a:extLst>
                  <a:ext uri="{FF2B5EF4-FFF2-40B4-BE49-F238E27FC236}">
                    <a16:creationId xmlns:a16="http://schemas.microsoft.com/office/drawing/2014/main" id="{F30D1D35-FD61-4A0B-A441-D3E58D55ADDA}"/>
                  </a:ext>
                </a:extLst>
              </p14:cNvPr>
              <p14:cNvContentPartPr/>
              <p14:nvPr/>
            </p14:nvContentPartPr>
            <p14:xfrm>
              <a:off x="7199838" y="4509973"/>
              <a:ext cx="70200" cy="715320"/>
            </p14:xfrm>
          </p:contentPart>
        </mc:Choice>
        <mc:Fallback>
          <p:pic>
            <p:nvPicPr>
              <p:cNvPr id="99" name="Ink 98">
                <a:extLst>
                  <a:ext uri="{FF2B5EF4-FFF2-40B4-BE49-F238E27FC236}">
                    <a16:creationId xmlns:a16="http://schemas.microsoft.com/office/drawing/2014/main" id="{F30D1D35-FD61-4A0B-A441-D3E58D55ADDA}"/>
                  </a:ext>
                </a:extLst>
              </p:cNvPr>
              <p:cNvPicPr/>
              <p:nvPr/>
            </p:nvPicPr>
            <p:blipFill>
              <a:blip r:embed="rId147"/>
              <a:stretch>
                <a:fillRect/>
              </a:stretch>
            </p:blipFill>
            <p:spPr>
              <a:xfrm>
                <a:off x="7127838" y="4365973"/>
                <a:ext cx="213840" cy="10029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0" name="Ink 99">
                <a:extLst>
                  <a:ext uri="{FF2B5EF4-FFF2-40B4-BE49-F238E27FC236}">
                    <a16:creationId xmlns:a16="http://schemas.microsoft.com/office/drawing/2014/main" id="{43ECD5D5-DF06-6F47-8CB8-A339C65F5BA6}"/>
                  </a:ext>
                </a:extLst>
              </p14:cNvPr>
              <p14:cNvContentPartPr/>
              <p14:nvPr/>
            </p14:nvContentPartPr>
            <p14:xfrm>
              <a:off x="9961398" y="4406293"/>
              <a:ext cx="106920" cy="692280"/>
            </p14:xfrm>
          </p:contentPart>
        </mc:Choice>
        <mc:Fallback>
          <p:pic>
            <p:nvPicPr>
              <p:cNvPr id="100" name="Ink 99">
                <a:extLst>
                  <a:ext uri="{FF2B5EF4-FFF2-40B4-BE49-F238E27FC236}">
                    <a16:creationId xmlns:a16="http://schemas.microsoft.com/office/drawing/2014/main" id="{43ECD5D5-DF06-6F47-8CB8-A339C65F5BA6}"/>
                  </a:ext>
                </a:extLst>
              </p:cNvPr>
              <p:cNvPicPr/>
              <p:nvPr/>
            </p:nvPicPr>
            <p:blipFill>
              <a:blip r:embed="rId149"/>
              <a:stretch>
                <a:fillRect/>
              </a:stretch>
            </p:blipFill>
            <p:spPr>
              <a:xfrm>
                <a:off x="9889758" y="4262653"/>
                <a:ext cx="250560" cy="979920"/>
              </a:xfrm>
              <a:prstGeom prst="rect">
                <a:avLst/>
              </a:prstGeom>
            </p:spPr>
          </p:pic>
        </mc:Fallback>
      </mc:AlternateContent>
      <p:grpSp>
        <p:nvGrpSpPr>
          <p:cNvPr id="112" name="Group 111">
            <a:extLst>
              <a:ext uri="{FF2B5EF4-FFF2-40B4-BE49-F238E27FC236}">
                <a16:creationId xmlns:a16="http://schemas.microsoft.com/office/drawing/2014/main" id="{6752778F-AA73-1CDD-9399-F6C0CDF9A68C}"/>
              </a:ext>
            </a:extLst>
          </p:cNvPr>
          <p:cNvGrpSpPr/>
          <p:nvPr/>
        </p:nvGrpSpPr>
        <p:grpSpPr>
          <a:xfrm>
            <a:off x="6004278" y="4529773"/>
            <a:ext cx="1123560" cy="746640"/>
            <a:chOff x="6004278" y="4529773"/>
            <a:chExt cx="1123560" cy="746640"/>
          </a:xfrm>
        </p:grpSpPr>
        <mc:AlternateContent xmlns:mc="http://schemas.openxmlformats.org/markup-compatibility/2006">
          <mc:Choice xmlns:p14="http://schemas.microsoft.com/office/powerpoint/2010/main" Requires="p14">
            <p:contentPart p14:bwMode="auto" r:id="rId150">
              <p14:nvContentPartPr>
                <p14:cNvPr id="101" name="Ink 100">
                  <a:extLst>
                    <a:ext uri="{FF2B5EF4-FFF2-40B4-BE49-F238E27FC236}">
                      <a16:creationId xmlns:a16="http://schemas.microsoft.com/office/drawing/2014/main" id="{E059DF0C-722F-3985-B419-56415247F6B4}"/>
                    </a:ext>
                  </a:extLst>
                </p14:cNvPr>
                <p14:cNvContentPartPr/>
                <p14:nvPr/>
              </p14:nvContentPartPr>
              <p14:xfrm>
                <a:off x="6495318" y="5117653"/>
                <a:ext cx="632520" cy="158760"/>
              </p14:xfrm>
            </p:contentPart>
          </mc:Choice>
          <mc:Fallback>
            <p:pic>
              <p:nvPicPr>
                <p:cNvPr id="101" name="Ink 100">
                  <a:extLst>
                    <a:ext uri="{FF2B5EF4-FFF2-40B4-BE49-F238E27FC236}">
                      <a16:creationId xmlns:a16="http://schemas.microsoft.com/office/drawing/2014/main" id="{E059DF0C-722F-3985-B419-56415247F6B4}"/>
                    </a:ext>
                  </a:extLst>
                </p:cNvPr>
                <p:cNvPicPr/>
                <p:nvPr/>
              </p:nvPicPr>
              <p:blipFill>
                <a:blip r:embed="rId151"/>
                <a:stretch>
                  <a:fillRect/>
                </a:stretch>
              </p:blipFill>
              <p:spPr>
                <a:xfrm>
                  <a:off x="6486318" y="5108653"/>
                  <a:ext cx="65016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2" name="Ink 101">
                  <a:extLst>
                    <a:ext uri="{FF2B5EF4-FFF2-40B4-BE49-F238E27FC236}">
                      <a16:creationId xmlns:a16="http://schemas.microsoft.com/office/drawing/2014/main" id="{3DD4565B-E0D3-9F66-BD59-2EFBADBCECA7}"/>
                    </a:ext>
                  </a:extLst>
                </p14:cNvPr>
                <p14:cNvContentPartPr/>
                <p14:nvPr/>
              </p14:nvContentPartPr>
              <p14:xfrm>
                <a:off x="7058718" y="5207293"/>
                <a:ext cx="20160" cy="66600"/>
              </p14:xfrm>
            </p:contentPart>
          </mc:Choice>
          <mc:Fallback>
            <p:pic>
              <p:nvPicPr>
                <p:cNvPr id="102" name="Ink 101">
                  <a:extLst>
                    <a:ext uri="{FF2B5EF4-FFF2-40B4-BE49-F238E27FC236}">
                      <a16:creationId xmlns:a16="http://schemas.microsoft.com/office/drawing/2014/main" id="{3DD4565B-E0D3-9F66-BD59-2EFBADBCECA7}"/>
                    </a:ext>
                  </a:extLst>
                </p:cNvPr>
                <p:cNvPicPr/>
                <p:nvPr/>
              </p:nvPicPr>
              <p:blipFill>
                <a:blip r:embed="rId153"/>
                <a:stretch>
                  <a:fillRect/>
                </a:stretch>
              </p:blipFill>
              <p:spPr>
                <a:xfrm>
                  <a:off x="7049718" y="5198293"/>
                  <a:ext cx="3780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3" name="Ink 102">
                  <a:extLst>
                    <a:ext uri="{FF2B5EF4-FFF2-40B4-BE49-F238E27FC236}">
                      <a16:creationId xmlns:a16="http://schemas.microsoft.com/office/drawing/2014/main" id="{0C0B2D36-A913-C89A-4C22-1A92E9E87985}"/>
                    </a:ext>
                  </a:extLst>
                </p14:cNvPr>
                <p14:cNvContentPartPr/>
                <p14:nvPr/>
              </p14:nvContentPartPr>
              <p14:xfrm>
                <a:off x="6004278" y="4988053"/>
                <a:ext cx="66960" cy="171720"/>
              </p14:xfrm>
            </p:contentPart>
          </mc:Choice>
          <mc:Fallback>
            <p:pic>
              <p:nvPicPr>
                <p:cNvPr id="103" name="Ink 102">
                  <a:extLst>
                    <a:ext uri="{FF2B5EF4-FFF2-40B4-BE49-F238E27FC236}">
                      <a16:creationId xmlns:a16="http://schemas.microsoft.com/office/drawing/2014/main" id="{0C0B2D36-A913-C89A-4C22-1A92E9E87985}"/>
                    </a:ext>
                  </a:extLst>
                </p:cNvPr>
                <p:cNvPicPr/>
                <p:nvPr/>
              </p:nvPicPr>
              <p:blipFill>
                <a:blip r:embed="rId155"/>
                <a:stretch>
                  <a:fillRect/>
                </a:stretch>
              </p:blipFill>
              <p:spPr>
                <a:xfrm>
                  <a:off x="5995278" y="4979053"/>
                  <a:ext cx="8460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4" name="Ink 103">
                  <a:extLst>
                    <a:ext uri="{FF2B5EF4-FFF2-40B4-BE49-F238E27FC236}">
                      <a16:creationId xmlns:a16="http://schemas.microsoft.com/office/drawing/2014/main" id="{EF50F885-27DE-D54E-4706-06E93568E5D9}"/>
                    </a:ext>
                  </a:extLst>
                </p14:cNvPr>
                <p14:cNvContentPartPr/>
                <p14:nvPr/>
              </p14:nvContentPartPr>
              <p14:xfrm>
                <a:off x="6065118" y="4907053"/>
                <a:ext cx="122760" cy="174960"/>
              </p14:xfrm>
            </p:contentPart>
          </mc:Choice>
          <mc:Fallback>
            <p:pic>
              <p:nvPicPr>
                <p:cNvPr id="104" name="Ink 103">
                  <a:extLst>
                    <a:ext uri="{FF2B5EF4-FFF2-40B4-BE49-F238E27FC236}">
                      <a16:creationId xmlns:a16="http://schemas.microsoft.com/office/drawing/2014/main" id="{EF50F885-27DE-D54E-4706-06E93568E5D9}"/>
                    </a:ext>
                  </a:extLst>
                </p:cNvPr>
                <p:cNvPicPr/>
                <p:nvPr/>
              </p:nvPicPr>
              <p:blipFill>
                <a:blip r:embed="rId157"/>
                <a:stretch>
                  <a:fillRect/>
                </a:stretch>
              </p:blipFill>
              <p:spPr>
                <a:xfrm>
                  <a:off x="6056478" y="4898413"/>
                  <a:ext cx="14040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5" name="Ink 104">
                  <a:extLst>
                    <a:ext uri="{FF2B5EF4-FFF2-40B4-BE49-F238E27FC236}">
                      <a16:creationId xmlns:a16="http://schemas.microsoft.com/office/drawing/2014/main" id="{353AF49C-8D0B-29FB-27AE-2ADEE7A8DC0B}"/>
                    </a:ext>
                  </a:extLst>
                </p14:cNvPr>
                <p14:cNvContentPartPr/>
                <p14:nvPr/>
              </p14:nvContentPartPr>
              <p14:xfrm>
                <a:off x="6248358" y="4925413"/>
                <a:ext cx="39600" cy="76320"/>
              </p14:xfrm>
            </p:contentPart>
          </mc:Choice>
          <mc:Fallback>
            <p:pic>
              <p:nvPicPr>
                <p:cNvPr id="105" name="Ink 104">
                  <a:extLst>
                    <a:ext uri="{FF2B5EF4-FFF2-40B4-BE49-F238E27FC236}">
                      <a16:creationId xmlns:a16="http://schemas.microsoft.com/office/drawing/2014/main" id="{353AF49C-8D0B-29FB-27AE-2ADEE7A8DC0B}"/>
                    </a:ext>
                  </a:extLst>
                </p:cNvPr>
                <p:cNvPicPr/>
                <p:nvPr/>
              </p:nvPicPr>
              <p:blipFill>
                <a:blip r:embed="rId159"/>
                <a:stretch>
                  <a:fillRect/>
                </a:stretch>
              </p:blipFill>
              <p:spPr>
                <a:xfrm>
                  <a:off x="6239718" y="4916413"/>
                  <a:ext cx="5724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6" name="Ink 105">
                  <a:extLst>
                    <a:ext uri="{FF2B5EF4-FFF2-40B4-BE49-F238E27FC236}">
                      <a16:creationId xmlns:a16="http://schemas.microsoft.com/office/drawing/2014/main" id="{0B794647-C2CE-16FC-621B-4F8E5E98B8F4}"/>
                    </a:ext>
                  </a:extLst>
                </p14:cNvPr>
                <p14:cNvContentPartPr/>
                <p14:nvPr/>
              </p14:nvContentPartPr>
              <p14:xfrm>
                <a:off x="6296598" y="4744333"/>
                <a:ext cx="124920" cy="198360"/>
              </p14:xfrm>
            </p:contentPart>
          </mc:Choice>
          <mc:Fallback>
            <p:pic>
              <p:nvPicPr>
                <p:cNvPr id="106" name="Ink 105">
                  <a:extLst>
                    <a:ext uri="{FF2B5EF4-FFF2-40B4-BE49-F238E27FC236}">
                      <a16:creationId xmlns:a16="http://schemas.microsoft.com/office/drawing/2014/main" id="{0B794647-C2CE-16FC-621B-4F8E5E98B8F4}"/>
                    </a:ext>
                  </a:extLst>
                </p:cNvPr>
                <p:cNvPicPr/>
                <p:nvPr/>
              </p:nvPicPr>
              <p:blipFill>
                <a:blip r:embed="rId161"/>
                <a:stretch>
                  <a:fillRect/>
                </a:stretch>
              </p:blipFill>
              <p:spPr>
                <a:xfrm>
                  <a:off x="6287598" y="4735693"/>
                  <a:ext cx="1425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7" name="Ink 106">
                  <a:extLst>
                    <a:ext uri="{FF2B5EF4-FFF2-40B4-BE49-F238E27FC236}">
                      <a16:creationId xmlns:a16="http://schemas.microsoft.com/office/drawing/2014/main" id="{C81C8FD0-B007-286A-A6BD-17EB04F71592}"/>
                    </a:ext>
                  </a:extLst>
                </p14:cNvPr>
                <p14:cNvContentPartPr/>
                <p14:nvPr/>
              </p14:nvContentPartPr>
              <p14:xfrm>
                <a:off x="6468678" y="4709413"/>
                <a:ext cx="75240" cy="101520"/>
              </p14:xfrm>
            </p:contentPart>
          </mc:Choice>
          <mc:Fallback>
            <p:pic>
              <p:nvPicPr>
                <p:cNvPr id="107" name="Ink 106">
                  <a:extLst>
                    <a:ext uri="{FF2B5EF4-FFF2-40B4-BE49-F238E27FC236}">
                      <a16:creationId xmlns:a16="http://schemas.microsoft.com/office/drawing/2014/main" id="{C81C8FD0-B007-286A-A6BD-17EB04F71592}"/>
                    </a:ext>
                  </a:extLst>
                </p:cNvPr>
                <p:cNvPicPr/>
                <p:nvPr/>
              </p:nvPicPr>
              <p:blipFill>
                <a:blip r:embed="rId163"/>
                <a:stretch>
                  <a:fillRect/>
                </a:stretch>
              </p:blipFill>
              <p:spPr>
                <a:xfrm>
                  <a:off x="6460038" y="4700773"/>
                  <a:ext cx="9288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8" name="Ink 107">
                  <a:extLst>
                    <a:ext uri="{FF2B5EF4-FFF2-40B4-BE49-F238E27FC236}">
                      <a16:creationId xmlns:a16="http://schemas.microsoft.com/office/drawing/2014/main" id="{7F8C5C8F-64C4-C4B9-DB6B-E4DCB04FA45E}"/>
                    </a:ext>
                  </a:extLst>
                </p14:cNvPr>
                <p14:cNvContentPartPr/>
                <p14:nvPr/>
              </p14:nvContentPartPr>
              <p14:xfrm>
                <a:off x="6562278" y="4663333"/>
                <a:ext cx="92880" cy="96120"/>
              </p14:xfrm>
            </p:contentPart>
          </mc:Choice>
          <mc:Fallback>
            <p:pic>
              <p:nvPicPr>
                <p:cNvPr id="108" name="Ink 107">
                  <a:extLst>
                    <a:ext uri="{FF2B5EF4-FFF2-40B4-BE49-F238E27FC236}">
                      <a16:creationId xmlns:a16="http://schemas.microsoft.com/office/drawing/2014/main" id="{7F8C5C8F-64C4-C4B9-DB6B-E4DCB04FA45E}"/>
                    </a:ext>
                  </a:extLst>
                </p:cNvPr>
                <p:cNvPicPr/>
                <p:nvPr/>
              </p:nvPicPr>
              <p:blipFill>
                <a:blip r:embed="rId165"/>
                <a:stretch>
                  <a:fillRect/>
                </a:stretch>
              </p:blipFill>
              <p:spPr>
                <a:xfrm>
                  <a:off x="6553278" y="4654693"/>
                  <a:ext cx="11052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9" name="Ink 108">
                  <a:extLst>
                    <a:ext uri="{FF2B5EF4-FFF2-40B4-BE49-F238E27FC236}">
                      <a16:creationId xmlns:a16="http://schemas.microsoft.com/office/drawing/2014/main" id="{7F7C02DC-791C-9659-1FB0-F48637F12B7C}"/>
                    </a:ext>
                  </a:extLst>
                </p14:cNvPr>
                <p14:cNvContentPartPr/>
                <p14:nvPr/>
              </p14:nvContentPartPr>
              <p14:xfrm>
                <a:off x="6640038" y="4620493"/>
                <a:ext cx="38520" cy="76320"/>
              </p14:xfrm>
            </p:contentPart>
          </mc:Choice>
          <mc:Fallback>
            <p:pic>
              <p:nvPicPr>
                <p:cNvPr id="109" name="Ink 108">
                  <a:extLst>
                    <a:ext uri="{FF2B5EF4-FFF2-40B4-BE49-F238E27FC236}">
                      <a16:creationId xmlns:a16="http://schemas.microsoft.com/office/drawing/2014/main" id="{7F7C02DC-791C-9659-1FB0-F48637F12B7C}"/>
                    </a:ext>
                  </a:extLst>
                </p:cNvPr>
                <p:cNvPicPr/>
                <p:nvPr/>
              </p:nvPicPr>
              <p:blipFill>
                <a:blip r:embed="rId167"/>
                <a:stretch>
                  <a:fillRect/>
                </a:stretch>
              </p:blipFill>
              <p:spPr>
                <a:xfrm>
                  <a:off x="6631398" y="4611493"/>
                  <a:ext cx="5616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0" name="Ink 109">
                  <a:extLst>
                    <a:ext uri="{FF2B5EF4-FFF2-40B4-BE49-F238E27FC236}">
                      <a16:creationId xmlns:a16="http://schemas.microsoft.com/office/drawing/2014/main" id="{D2398C36-4B37-5B96-7025-FCF6AD3AA4FB}"/>
                    </a:ext>
                  </a:extLst>
                </p14:cNvPr>
                <p14:cNvContentPartPr/>
                <p14:nvPr/>
              </p14:nvContentPartPr>
              <p14:xfrm>
                <a:off x="6688998" y="4564693"/>
                <a:ext cx="82080" cy="102600"/>
              </p14:xfrm>
            </p:contentPart>
          </mc:Choice>
          <mc:Fallback>
            <p:pic>
              <p:nvPicPr>
                <p:cNvPr id="110" name="Ink 109">
                  <a:extLst>
                    <a:ext uri="{FF2B5EF4-FFF2-40B4-BE49-F238E27FC236}">
                      <a16:creationId xmlns:a16="http://schemas.microsoft.com/office/drawing/2014/main" id="{D2398C36-4B37-5B96-7025-FCF6AD3AA4FB}"/>
                    </a:ext>
                  </a:extLst>
                </p:cNvPr>
                <p:cNvPicPr/>
                <p:nvPr/>
              </p:nvPicPr>
              <p:blipFill>
                <a:blip r:embed="rId169"/>
                <a:stretch>
                  <a:fillRect/>
                </a:stretch>
              </p:blipFill>
              <p:spPr>
                <a:xfrm>
                  <a:off x="6679998" y="4556053"/>
                  <a:ext cx="9972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1" name="Ink 110">
                  <a:extLst>
                    <a:ext uri="{FF2B5EF4-FFF2-40B4-BE49-F238E27FC236}">
                      <a16:creationId xmlns:a16="http://schemas.microsoft.com/office/drawing/2014/main" id="{E607F785-69FF-97E3-D48B-53BC67F71256}"/>
                    </a:ext>
                  </a:extLst>
                </p14:cNvPr>
                <p14:cNvContentPartPr/>
                <p14:nvPr/>
              </p14:nvContentPartPr>
              <p14:xfrm>
                <a:off x="6708078" y="4529773"/>
                <a:ext cx="118800" cy="204840"/>
              </p14:xfrm>
            </p:contentPart>
          </mc:Choice>
          <mc:Fallback>
            <p:pic>
              <p:nvPicPr>
                <p:cNvPr id="111" name="Ink 110">
                  <a:extLst>
                    <a:ext uri="{FF2B5EF4-FFF2-40B4-BE49-F238E27FC236}">
                      <a16:creationId xmlns:a16="http://schemas.microsoft.com/office/drawing/2014/main" id="{E607F785-69FF-97E3-D48B-53BC67F71256}"/>
                    </a:ext>
                  </a:extLst>
                </p:cNvPr>
                <p:cNvPicPr/>
                <p:nvPr/>
              </p:nvPicPr>
              <p:blipFill>
                <a:blip r:embed="rId171"/>
                <a:stretch>
                  <a:fillRect/>
                </a:stretch>
              </p:blipFill>
              <p:spPr>
                <a:xfrm>
                  <a:off x="6699438" y="4521133"/>
                  <a:ext cx="136440" cy="222480"/>
                </a:xfrm>
                <a:prstGeom prst="rect">
                  <a:avLst/>
                </a:prstGeom>
              </p:spPr>
            </p:pic>
          </mc:Fallback>
        </mc:AlternateContent>
      </p:grpSp>
      <p:grpSp>
        <p:nvGrpSpPr>
          <p:cNvPr id="143" name="Group 142">
            <a:extLst>
              <a:ext uri="{FF2B5EF4-FFF2-40B4-BE49-F238E27FC236}">
                <a16:creationId xmlns:a16="http://schemas.microsoft.com/office/drawing/2014/main" id="{D7EE6B30-B510-0D23-BA19-2724E9E1A2AB}"/>
              </a:ext>
            </a:extLst>
          </p:cNvPr>
          <p:cNvGrpSpPr/>
          <p:nvPr/>
        </p:nvGrpSpPr>
        <p:grpSpPr>
          <a:xfrm>
            <a:off x="9032598" y="3270493"/>
            <a:ext cx="3672000" cy="1784160"/>
            <a:chOff x="9032598" y="3270493"/>
            <a:chExt cx="3672000" cy="1784160"/>
          </a:xfrm>
        </p:grpSpPr>
        <mc:AlternateContent xmlns:mc="http://schemas.openxmlformats.org/markup-compatibility/2006">
          <mc:Choice xmlns:p14="http://schemas.microsoft.com/office/powerpoint/2010/main" Requires="p14">
            <p:contentPart p14:bwMode="auto" r:id="rId172">
              <p14:nvContentPartPr>
                <p14:cNvPr id="113" name="Ink 112">
                  <a:extLst>
                    <a:ext uri="{FF2B5EF4-FFF2-40B4-BE49-F238E27FC236}">
                      <a16:creationId xmlns:a16="http://schemas.microsoft.com/office/drawing/2014/main" id="{070BFCB7-1D8B-44BE-7F04-DF601C04FD7A}"/>
                    </a:ext>
                  </a:extLst>
                </p14:cNvPr>
                <p14:cNvContentPartPr/>
                <p14:nvPr/>
              </p14:nvContentPartPr>
              <p14:xfrm>
                <a:off x="9717318" y="4641733"/>
                <a:ext cx="484200" cy="59400"/>
              </p14:xfrm>
            </p:contentPart>
          </mc:Choice>
          <mc:Fallback>
            <p:pic>
              <p:nvPicPr>
                <p:cNvPr id="113" name="Ink 112">
                  <a:extLst>
                    <a:ext uri="{FF2B5EF4-FFF2-40B4-BE49-F238E27FC236}">
                      <a16:creationId xmlns:a16="http://schemas.microsoft.com/office/drawing/2014/main" id="{070BFCB7-1D8B-44BE-7F04-DF601C04FD7A}"/>
                    </a:ext>
                  </a:extLst>
                </p:cNvPr>
                <p:cNvPicPr/>
                <p:nvPr/>
              </p:nvPicPr>
              <p:blipFill>
                <a:blip r:embed="rId173"/>
                <a:stretch>
                  <a:fillRect/>
                </a:stretch>
              </p:blipFill>
              <p:spPr>
                <a:xfrm>
                  <a:off x="9708678" y="4632733"/>
                  <a:ext cx="50184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14" name="Ink 113">
                  <a:extLst>
                    <a:ext uri="{FF2B5EF4-FFF2-40B4-BE49-F238E27FC236}">
                      <a16:creationId xmlns:a16="http://schemas.microsoft.com/office/drawing/2014/main" id="{E8BF46F4-E42E-2597-26C4-C7F4B2746E8E}"/>
                    </a:ext>
                  </a:extLst>
                </p14:cNvPr>
                <p14:cNvContentPartPr/>
                <p14:nvPr/>
              </p14:nvContentPartPr>
              <p14:xfrm>
                <a:off x="9360918" y="4656493"/>
                <a:ext cx="178920" cy="58320"/>
              </p14:xfrm>
            </p:contentPart>
          </mc:Choice>
          <mc:Fallback>
            <p:pic>
              <p:nvPicPr>
                <p:cNvPr id="114" name="Ink 113">
                  <a:extLst>
                    <a:ext uri="{FF2B5EF4-FFF2-40B4-BE49-F238E27FC236}">
                      <a16:creationId xmlns:a16="http://schemas.microsoft.com/office/drawing/2014/main" id="{E8BF46F4-E42E-2597-26C4-C7F4B2746E8E}"/>
                    </a:ext>
                  </a:extLst>
                </p:cNvPr>
                <p:cNvPicPr/>
                <p:nvPr/>
              </p:nvPicPr>
              <p:blipFill>
                <a:blip r:embed="rId175"/>
                <a:stretch>
                  <a:fillRect/>
                </a:stretch>
              </p:blipFill>
              <p:spPr>
                <a:xfrm>
                  <a:off x="9351918" y="4647853"/>
                  <a:ext cx="1965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5" name="Ink 114">
                  <a:extLst>
                    <a:ext uri="{FF2B5EF4-FFF2-40B4-BE49-F238E27FC236}">
                      <a16:creationId xmlns:a16="http://schemas.microsoft.com/office/drawing/2014/main" id="{F964DAB0-B9BD-7445-E69C-8EC4E74C4C56}"/>
                    </a:ext>
                  </a:extLst>
                </p14:cNvPr>
                <p14:cNvContentPartPr/>
                <p14:nvPr/>
              </p14:nvContentPartPr>
              <p14:xfrm>
                <a:off x="9032598" y="4319893"/>
                <a:ext cx="243360" cy="336600"/>
              </p14:xfrm>
            </p:contentPart>
          </mc:Choice>
          <mc:Fallback>
            <p:pic>
              <p:nvPicPr>
                <p:cNvPr id="115" name="Ink 114">
                  <a:extLst>
                    <a:ext uri="{FF2B5EF4-FFF2-40B4-BE49-F238E27FC236}">
                      <a16:creationId xmlns:a16="http://schemas.microsoft.com/office/drawing/2014/main" id="{F964DAB0-B9BD-7445-E69C-8EC4E74C4C56}"/>
                    </a:ext>
                  </a:extLst>
                </p:cNvPr>
                <p:cNvPicPr/>
                <p:nvPr/>
              </p:nvPicPr>
              <p:blipFill>
                <a:blip r:embed="rId177"/>
                <a:stretch>
                  <a:fillRect/>
                </a:stretch>
              </p:blipFill>
              <p:spPr>
                <a:xfrm>
                  <a:off x="9023598" y="4310893"/>
                  <a:ext cx="261000" cy="3542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6" name="Ink 115">
                  <a:extLst>
                    <a:ext uri="{FF2B5EF4-FFF2-40B4-BE49-F238E27FC236}">
                      <a16:creationId xmlns:a16="http://schemas.microsoft.com/office/drawing/2014/main" id="{5330E8B9-F25B-A168-3B16-CDCA5E3C1142}"/>
                    </a:ext>
                  </a:extLst>
                </p14:cNvPr>
                <p14:cNvContentPartPr/>
                <p14:nvPr/>
              </p14:nvContentPartPr>
              <p14:xfrm>
                <a:off x="9165078" y="4254373"/>
                <a:ext cx="22320" cy="8640"/>
              </p14:xfrm>
            </p:contentPart>
          </mc:Choice>
          <mc:Fallback>
            <p:pic>
              <p:nvPicPr>
                <p:cNvPr id="116" name="Ink 115">
                  <a:extLst>
                    <a:ext uri="{FF2B5EF4-FFF2-40B4-BE49-F238E27FC236}">
                      <a16:creationId xmlns:a16="http://schemas.microsoft.com/office/drawing/2014/main" id="{5330E8B9-F25B-A168-3B16-CDCA5E3C1142}"/>
                    </a:ext>
                  </a:extLst>
                </p:cNvPr>
                <p:cNvPicPr/>
                <p:nvPr/>
              </p:nvPicPr>
              <p:blipFill>
                <a:blip r:embed="rId179"/>
                <a:stretch>
                  <a:fillRect/>
                </a:stretch>
              </p:blipFill>
              <p:spPr>
                <a:xfrm>
                  <a:off x="9156078" y="4245373"/>
                  <a:ext cx="3996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7" name="Ink 116">
                  <a:extLst>
                    <a:ext uri="{FF2B5EF4-FFF2-40B4-BE49-F238E27FC236}">
                      <a16:creationId xmlns:a16="http://schemas.microsoft.com/office/drawing/2014/main" id="{4BFFA701-64FB-81E5-2FD6-F3DD6A736879}"/>
                    </a:ext>
                  </a:extLst>
                </p14:cNvPr>
                <p14:cNvContentPartPr/>
                <p14:nvPr/>
              </p14:nvContentPartPr>
              <p14:xfrm>
                <a:off x="9265878" y="4229893"/>
                <a:ext cx="48960" cy="137160"/>
              </p14:xfrm>
            </p:contentPart>
          </mc:Choice>
          <mc:Fallback>
            <p:pic>
              <p:nvPicPr>
                <p:cNvPr id="117" name="Ink 116">
                  <a:extLst>
                    <a:ext uri="{FF2B5EF4-FFF2-40B4-BE49-F238E27FC236}">
                      <a16:creationId xmlns:a16="http://schemas.microsoft.com/office/drawing/2014/main" id="{4BFFA701-64FB-81E5-2FD6-F3DD6A736879}"/>
                    </a:ext>
                  </a:extLst>
                </p:cNvPr>
                <p:cNvPicPr/>
                <p:nvPr/>
              </p:nvPicPr>
              <p:blipFill>
                <a:blip r:embed="rId181"/>
                <a:stretch>
                  <a:fillRect/>
                </a:stretch>
              </p:blipFill>
              <p:spPr>
                <a:xfrm>
                  <a:off x="9257238" y="4221253"/>
                  <a:ext cx="6660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8" name="Ink 117">
                  <a:extLst>
                    <a:ext uri="{FF2B5EF4-FFF2-40B4-BE49-F238E27FC236}">
                      <a16:creationId xmlns:a16="http://schemas.microsoft.com/office/drawing/2014/main" id="{164BEAFF-48DC-5FA4-E1C2-C9A3700CA186}"/>
                    </a:ext>
                  </a:extLst>
                </p14:cNvPr>
                <p14:cNvContentPartPr/>
                <p14:nvPr/>
              </p14:nvContentPartPr>
              <p14:xfrm>
                <a:off x="9345798" y="4149973"/>
                <a:ext cx="46080" cy="149760"/>
              </p14:xfrm>
            </p:contentPart>
          </mc:Choice>
          <mc:Fallback>
            <p:pic>
              <p:nvPicPr>
                <p:cNvPr id="118" name="Ink 117">
                  <a:extLst>
                    <a:ext uri="{FF2B5EF4-FFF2-40B4-BE49-F238E27FC236}">
                      <a16:creationId xmlns:a16="http://schemas.microsoft.com/office/drawing/2014/main" id="{164BEAFF-48DC-5FA4-E1C2-C9A3700CA186}"/>
                    </a:ext>
                  </a:extLst>
                </p:cNvPr>
                <p:cNvPicPr/>
                <p:nvPr/>
              </p:nvPicPr>
              <p:blipFill>
                <a:blip r:embed="rId183"/>
                <a:stretch>
                  <a:fillRect/>
                </a:stretch>
              </p:blipFill>
              <p:spPr>
                <a:xfrm>
                  <a:off x="9337158" y="4141333"/>
                  <a:ext cx="6372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9" name="Ink 118">
                  <a:extLst>
                    <a:ext uri="{FF2B5EF4-FFF2-40B4-BE49-F238E27FC236}">
                      <a16:creationId xmlns:a16="http://schemas.microsoft.com/office/drawing/2014/main" id="{78B4AB07-774F-40AA-444F-D314AD27703D}"/>
                    </a:ext>
                  </a:extLst>
                </p14:cNvPr>
                <p14:cNvContentPartPr/>
                <p14:nvPr/>
              </p14:nvContentPartPr>
              <p14:xfrm>
                <a:off x="9419598" y="4120813"/>
                <a:ext cx="65520" cy="86400"/>
              </p14:xfrm>
            </p:contentPart>
          </mc:Choice>
          <mc:Fallback>
            <p:pic>
              <p:nvPicPr>
                <p:cNvPr id="119" name="Ink 118">
                  <a:extLst>
                    <a:ext uri="{FF2B5EF4-FFF2-40B4-BE49-F238E27FC236}">
                      <a16:creationId xmlns:a16="http://schemas.microsoft.com/office/drawing/2014/main" id="{78B4AB07-774F-40AA-444F-D314AD27703D}"/>
                    </a:ext>
                  </a:extLst>
                </p:cNvPr>
                <p:cNvPicPr/>
                <p:nvPr/>
              </p:nvPicPr>
              <p:blipFill>
                <a:blip r:embed="rId185"/>
                <a:stretch>
                  <a:fillRect/>
                </a:stretch>
              </p:blipFill>
              <p:spPr>
                <a:xfrm>
                  <a:off x="9410598" y="4111813"/>
                  <a:ext cx="8316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20" name="Ink 119">
                  <a:extLst>
                    <a:ext uri="{FF2B5EF4-FFF2-40B4-BE49-F238E27FC236}">
                      <a16:creationId xmlns:a16="http://schemas.microsoft.com/office/drawing/2014/main" id="{8F4FA124-5630-99B8-6CE5-7C64654B6D1F}"/>
                    </a:ext>
                  </a:extLst>
                </p14:cNvPr>
                <p14:cNvContentPartPr/>
                <p14:nvPr/>
              </p14:nvContentPartPr>
              <p14:xfrm>
                <a:off x="9501318" y="4034053"/>
                <a:ext cx="46440" cy="117000"/>
              </p14:xfrm>
            </p:contentPart>
          </mc:Choice>
          <mc:Fallback>
            <p:pic>
              <p:nvPicPr>
                <p:cNvPr id="120" name="Ink 119">
                  <a:extLst>
                    <a:ext uri="{FF2B5EF4-FFF2-40B4-BE49-F238E27FC236}">
                      <a16:creationId xmlns:a16="http://schemas.microsoft.com/office/drawing/2014/main" id="{8F4FA124-5630-99B8-6CE5-7C64654B6D1F}"/>
                    </a:ext>
                  </a:extLst>
                </p:cNvPr>
                <p:cNvPicPr/>
                <p:nvPr/>
              </p:nvPicPr>
              <p:blipFill>
                <a:blip r:embed="rId187"/>
                <a:stretch>
                  <a:fillRect/>
                </a:stretch>
              </p:blipFill>
              <p:spPr>
                <a:xfrm>
                  <a:off x="9492318" y="4025053"/>
                  <a:ext cx="6408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21" name="Ink 120">
                  <a:extLst>
                    <a:ext uri="{FF2B5EF4-FFF2-40B4-BE49-F238E27FC236}">
                      <a16:creationId xmlns:a16="http://schemas.microsoft.com/office/drawing/2014/main" id="{1FBAB946-D2AD-ABF6-8284-E3555D1C0C4C}"/>
                    </a:ext>
                  </a:extLst>
                </p14:cNvPr>
                <p14:cNvContentPartPr/>
                <p14:nvPr/>
              </p14:nvContentPartPr>
              <p14:xfrm>
                <a:off x="9417438" y="4370653"/>
                <a:ext cx="97920" cy="199800"/>
              </p14:xfrm>
            </p:contentPart>
          </mc:Choice>
          <mc:Fallback>
            <p:pic>
              <p:nvPicPr>
                <p:cNvPr id="121" name="Ink 120">
                  <a:extLst>
                    <a:ext uri="{FF2B5EF4-FFF2-40B4-BE49-F238E27FC236}">
                      <a16:creationId xmlns:a16="http://schemas.microsoft.com/office/drawing/2014/main" id="{1FBAB946-D2AD-ABF6-8284-E3555D1C0C4C}"/>
                    </a:ext>
                  </a:extLst>
                </p:cNvPr>
                <p:cNvPicPr/>
                <p:nvPr/>
              </p:nvPicPr>
              <p:blipFill>
                <a:blip r:embed="rId189"/>
                <a:stretch>
                  <a:fillRect/>
                </a:stretch>
              </p:blipFill>
              <p:spPr>
                <a:xfrm>
                  <a:off x="9408438" y="4362013"/>
                  <a:ext cx="11556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2" name="Ink 121">
                  <a:extLst>
                    <a:ext uri="{FF2B5EF4-FFF2-40B4-BE49-F238E27FC236}">
                      <a16:creationId xmlns:a16="http://schemas.microsoft.com/office/drawing/2014/main" id="{F4D0B602-45C6-3C7B-18D9-C42ADD3084F8}"/>
                    </a:ext>
                  </a:extLst>
                </p14:cNvPr>
                <p14:cNvContentPartPr/>
                <p14:nvPr/>
              </p14:nvContentPartPr>
              <p14:xfrm>
                <a:off x="9494478" y="4209373"/>
                <a:ext cx="76320" cy="191160"/>
              </p14:xfrm>
            </p:contentPart>
          </mc:Choice>
          <mc:Fallback>
            <p:pic>
              <p:nvPicPr>
                <p:cNvPr id="122" name="Ink 121">
                  <a:extLst>
                    <a:ext uri="{FF2B5EF4-FFF2-40B4-BE49-F238E27FC236}">
                      <a16:creationId xmlns:a16="http://schemas.microsoft.com/office/drawing/2014/main" id="{F4D0B602-45C6-3C7B-18D9-C42ADD3084F8}"/>
                    </a:ext>
                  </a:extLst>
                </p:cNvPr>
                <p:cNvPicPr/>
                <p:nvPr/>
              </p:nvPicPr>
              <p:blipFill>
                <a:blip r:embed="rId191"/>
                <a:stretch>
                  <a:fillRect/>
                </a:stretch>
              </p:blipFill>
              <p:spPr>
                <a:xfrm>
                  <a:off x="9485478" y="4200373"/>
                  <a:ext cx="9396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3" name="Ink 122">
                  <a:extLst>
                    <a:ext uri="{FF2B5EF4-FFF2-40B4-BE49-F238E27FC236}">
                      <a16:creationId xmlns:a16="http://schemas.microsoft.com/office/drawing/2014/main" id="{15F11FDF-A713-6756-8DB0-A1EF17619199}"/>
                    </a:ext>
                  </a:extLst>
                </p14:cNvPr>
                <p14:cNvContentPartPr/>
                <p14:nvPr/>
              </p14:nvContentPartPr>
              <p14:xfrm>
                <a:off x="9576918" y="4088053"/>
                <a:ext cx="342000" cy="271800"/>
              </p14:xfrm>
            </p:contentPart>
          </mc:Choice>
          <mc:Fallback>
            <p:pic>
              <p:nvPicPr>
                <p:cNvPr id="123" name="Ink 122">
                  <a:extLst>
                    <a:ext uri="{FF2B5EF4-FFF2-40B4-BE49-F238E27FC236}">
                      <a16:creationId xmlns:a16="http://schemas.microsoft.com/office/drawing/2014/main" id="{15F11FDF-A713-6756-8DB0-A1EF17619199}"/>
                    </a:ext>
                  </a:extLst>
                </p:cNvPr>
                <p:cNvPicPr/>
                <p:nvPr/>
              </p:nvPicPr>
              <p:blipFill>
                <a:blip r:embed="rId193"/>
                <a:stretch>
                  <a:fillRect/>
                </a:stretch>
              </p:blipFill>
              <p:spPr>
                <a:xfrm>
                  <a:off x="9567918" y="4079413"/>
                  <a:ext cx="359640" cy="2894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5" name="Ink 124">
                  <a:extLst>
                    <a:ext uri="{FF2B5EF4-FFF2-40B4-BE49-F238E27FC236}">
                      <a16:creationId xmlns:a16="http://schemas.microsoft.com/office/drawing/2014/main" id="{EDE7B13E-B48A-6DAC-6BB7-8EEF54F74572}"/>
                    </a:ext>
                  </a:extLst>
                </p14:cNvPr>
                <p14:cNvContentPartPr/>
                <p14:nvPr/>
              </p14:nvContentPartPr>
              <p14:xfrm>
                <a:off x="10003878" y="4357693"/>
                <a:ext cx="10800" cy="14040"/>
              </p14:xfrm>
            </p:contentPart>
          </mc:Choice>
          <mc:Fallback>
            <p:pic>
              <p:nvPicPr>
                <p:cNvPr id="125" name="Ink 124">
                  <a:extLst>
                    <a:ext uri="{FF2B5EF4-FFF2-40B4-BE49-F238E27FC236}">
                      <a16:creationId xmlns:a16="http://schemas.microsoft.com/office/drawing/2014/main" id="{EDE7B13E-B48A-6DAC-6BB7-8EEF54F74572}"/>
                    </a:ext>
                  </a:extLst>
                </p:cNvPr>
                <p:cNvPicPr/>
                <p:nvPr/>
              </p:nvPicPr>
              <p:blipFill>
                <a:blip r:embed="rId195"/>
                <a:stretch>
                  <a:fillRect/>
                </a:stretch>
              </p:blipFill>
              <p:spPr>
                <a:xfrm>
                  <a:off x="9995238" y="4349053"/>
                  <a:ext cx="2844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7" name="Ink 126">
                  <a:extLst>
                    <a:ext uri="{FF2B5EF4-FFF2-40B4-BE49-F238E27FC236}">
                      <a16:creationId xmlns:a16="http://schemas.microsoft.com/office/drawing/2014/main" id="{2E5729AD-E598-7621-0090-3F818EB83D47}"/>
                    </a:ext>
                  </a:extLst>
                </p14:cNvPr>
                <p14:cNvContentPartPr/>
                <p14:nvPr/>
              </p14:nvContentPartPr>
              <p14:xfrm>
                <a:off x="10029078" y="4150693"/>
                <a:ext cx="1304280" cy="870480"/>
              </p14:xfrm>
            </p:contentPart>
          </mc:Choice>
          <mc:Fallback>
            <p:pic>
              <p:nvPicPr>
                <p:cNvPr id="127" name="Ink 126">
                  <a:extLst>
                    <a:ext uri="{FF2B5EF4-FFF2-40B4-BE49-F238E27FC236}">
                      <a16:creationId xmlns:a16="http://schemas.microsoft.com/office/drawing/2014/main" id="{2E5729AD-E598-7621-0090-3F818EB83D47}"/>
                    </a:ext>
                  </a:extLst>
                </p:cNvPr>
                <p:cNvPicPr/>
                <p:nvPr/>
              </p:nvPicPr>
              <p:blipFill>
                <a:blip r:embed="rId197"/>
                <a:stretch>
                  <a:fillRect/>
                </a:stretch>
              </p:blipFill>
              <p:spPr>
                <a:xfrm>
                  <a:off x="10020438" y="4141693"/>
                  <a:ext cx="1321920" cy="88812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8" name="Ink 127">
                  <a:extLst>
                    <a:ext uri="{FF2B5EF4-FFF2-40B4-BE49-F238E27FC236}">
                      <a16:creationId xmlns:a16="http://schemas.microsoft.com/office/drawing/2014/main" id="{80112BBF-65DA-D788-CD51-81CC085B1952}"/>
                    </a:ext>
                  </a:extLst>
                </p14:cNvPr>
                <p14:cNvContentPartPr/>
                <p14:nvPr/>
              </p14:nvContentPartPr>
              <p14:xfrm>
                <a:off x="9982638" y="4886893"/>
                <a:ext cx="155160" cy="167760"/>
              </p14:xfrm>
            </p:contentPart>
          </mc:Choice>
          <mc:Fallback>
            <p:pic>
              <p:nvPicPr>
                <p:cNvPr id="128" name="Ink 127">
                  <a:extLst>
                    <a:ext uri="{FF2B5EF4-FFF2-40B4-BE49-F238E27FC236}">
                      <a16:creationId xmlns:a16="http://schemas.microsoft.com/office/drawing/2014/main" id="{80112BBF-65DA-D788-CD51-81CC085B1952}"/>
                    </a:ext>
                  </a:extLst>
                </p:cNvPr>
                <p:cNvPicPr/>
                <p:nvPr/>
              </p:nvPicPr>
              <p:blipFill>
                <a:blip r:embed="rId199"/>
                <a:stretch>
                  <a:fillRect/>
                </a:stretch>
              </p:blipFill>
              <p:spPr>
                <a:xfrm>
                  <a:off x="9973998" y="4878253"/>
                  <a:ext cx="17280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9" name="Ink 128">
                  <a:extLst>
                    <a:ext uri="{FF2B5EF4-FFF2-40B4-BE49-F238E27FC236}">
                      <a16:creationId xmlns:a16="http://schemas.microsoft.com/office/drawing/2014/main" id="{17126162-DBC9-1EFF-0C6D-84D49721BDE0}"/>
                    </a:ext>
                  </a:extLst>
                </p14:cNvPr>
                <p14:cNvContentPartPr/>
                <p14:nvPr/>
              </p14:nvContentPartPr>
              <p14:xfrm>
                <a:off x="11312838" y="3937933"/>
                <a:ext cx="70920" cy="178920"/>
              </p14:xfrm>
            </p:contentPart>
          </mc:Choice>
          <mc:Fallback>
            <p:pic>
              <p:nvPicPr>
                <p:cNvPr id="129" name="Ink 128">
                  <a:extLst>
                    <a:ext uri="{FF2B5EF4-FFF2-40B4-BE49-F238E27FC236}">
                      <a16:creationId xmlns:a16="http://schemas.microsoft.com/office/drawing/2014/main" id="{17126162-DBC9-1EFF-0C6D-84D49721BDE0}"/>
                    </a:ext>
                  </a:extLst>
                </p:cNvPr>
                <p:cNvPicPr/>
                <p:nvPr/>
              </p:nvPicPr>
              <p:blipFill>
                <a:blip r:embed="rId201"/>
                <a:stretch>
                  <a:fillRect/>
                </a:stretch>
              </p:blipFill>
              <p:spPr>
                <a:xfrm>
                  <a:off x="11303838" y="3929293"/>
                  <a:ext cx="88560" cy="1965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30" name="Ink 129">
                  <a:extLst>
                    <a:ext uri="{FF2B5EF4-FFF2-40B4-BE49-F238E27FC236}">
                      <a16:creationId xmlns:a16="http://schemas.microsoft.com/office/drawing/2014/main" id="{77D02D2E-F297-6D6C-EB09-E0AA415839EF}"/>
                    </a:ext>
                  </a:extLst>
                </p14:cNvPr>
                <p14:cNvContentPartPr/>
                <p14:nvPr/>
              </p14:nvContentPartPr>
              <p14:xfrm>
                <a:off x="11301678" y="3975733"/>
                <a:ext cx="198720" cy="30960"/>
              </p14:xfrm>
            </p:contentPart>
          </mc:Choice>
          <mc:Fallback>
            <p:pic>
              <p:nvPicPr>
                <p:cNvPr id="130" name="Ink 129">
                  <a:extLst>
                    <a:ext uri="{FF2B5EF4-FFF2-40B4-BE49-F238E27FC236}">
                      <a16:creationId xmlns:a16="http://schemas.microsoft.com/office/drawing/2014/main" id="{77D02D2E-F297-6D6C-EB09-E0AA415839EF}"/>
                    </a:ext>
                  </a:extLst>
                </p:cNvPr>
                <p:cNvPicPr/>
                <p:nvPr/>
              </p:nvPicPr>
              <p:blipFill>
                <a:blip r:embed="rId203"/>
                <a:stretch>
                  <a:fillRect/>
                </a:stretch>
              </p:blipFill>
              <p:spPr>
                <a:xfrm>
                  <a:off x="11293038" y="3967093"/>
                  <a:ext cx="21636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31" name="Ink 130">
                  <a:extLst>
                    <a:ext uri="{FF2B5EF4-FFF2-40B4-BE49-F238E27FC236}">
                      <a16:creationId xmlns:a16="http://schemas.microsoft.com/office/drawing/2014/main" id="{D62863E2-BF2D-09FA-CA75-79E4EB0FA6D1}"/>
                    </a:ext>
                  </a:extLst>
                </p14:cNvPr>
                <p14:cNvContentPartPr/>
                <p14:nvPr/>
              </p14:nvContentPartPr>
              <p14:xfrm>
                <a:off x="11438838" y="3835693"/>
                <a:ext cx="90720" cy="164520"/>
              </p14:xfrm>
            </p:contentPart>
          </mc:Choice>
          <mc:Fallback>
            <p:pic>
              <p:nvPicPr>
                <p:cNvPr id="131" name="Ink 130">
                  <a:extLst>
                    <a:ext uri="{FF2B5EF4-FFF2-40B4-BE49-F238E27FC236}">
                      <a16:creationId xmlns:a16="http://schemas.microsoft.com/office/drawing/2014/main" id="{D62863E2-BF2D-09FA-CA75-79E4EB0FA6D1}"/>
                    </a:ext>
                  </a:extLst>
                </p:cNvPr>
                <p:cNvPicPr/>
                <p:nvPr/>
              </p:nvPicPr>
              <p:blipFill>
                <a:blip r:embed="rId205"/>
                <a:stretch>
                  <a:fillRect/>
                </a:stretch>
              </p:blipFill>
              <p:spPr>
                <a:xfrm>
                  <a:off x="11429838" y="3826693"/>
                  <a:ext cx="1083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32" name="Ink 131">
                  <a:extLst>
                    <a:ext uri="{FF2B5EF4-FFF2-40B4-BE49-F238E27FC236}">
                      <a16:creationId xmlns:a16="http://schemas.microsoft.com/office/drawing/2014/main" id="{8BE6070C-EAD5-B97B-ECC7-066EE5CEECD6}"/>
                    </a:ext>
                  </a:extLst>
                </p14:cNvPr>
                <p14:cNvContentPartPr/>
                <p14:nvPr/>
              </p14:nvContentPartPr>
              <p14:xfrm>
                <a:off x="11573118" y="3859093"/>
                <a:ext cx="106560" cy="87120"/>
              </p14:xfrm>
            </p:contentPart>
          </mc:Choice>
          <mc:Fallback>
            <p:pic>
              <p:nvPicPr>
                <p:cNvPr id="132" name="Ink 131">
                  <a:extLst>
                    <a:ext uri="{FF2B5EF4-FFF2-40B4-BE49-F238E27FC236}">
                      <a16:creationId xmlns:a16="http://schemas.microsoft.com/office/drawing/2014/main" id="{8BE6070C-EAD5-B97B-ECC7-066EE5CEECD6}"/>
                    </a:ext>
                  </a:extLst>
                </p:cNvPr>
                <p:cNvPicPr/>
                <p:nvPr/>
              </p:nvPicPr>
              <p:blipFill>
                <a:blip r:embed="rId207"/>
                <a:stretch>
                  <a:fillRect/>
                </a:stretch>
              </p:blipFill>
              <p:spPr>
                <a:xfrm>
                  <a:off x="11564478" y="3850093"/>
                  <a:ext cx="12420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33" name="Ink 132">
                  <a:extLst>
                    <a:ext uri="{FF2B5EF4-FFF2-40B4-BE49-F238E27FC236}">
                      <a16:creationId xmlns:a16="http://schemas.microsoft.com/office/drawing/2014/main" id="{98A1B11E-3AA3-1E71-4A7E-AD34337DA6DF}"/>
                    </a:ext>
                  </a:extLst>
                </p14:cNvPr>
                <p14:cNvContentPartPr/>
                <p14:nvPr/>
              </p14:nvContentPartPr>
              <p14:xfrm>
                <a:off x="11856078" y="3548413"/>
                <a:ext cx="73440" cy="212040"/>
              </p14:xfrm>
            </p:contentPart>
          </mc:Choice>
          <mc:Fallback>
            <p:pic>
              <p:nvPicPr>
                <p:cNvPr id="133" name="Ink 132">
                  <a:extLst>
                    <a:ext uri="{FF2B5EF4-FFF2-40B4-BE49-F238E27FC236}">
                      <a16:creationId xmlns:a16="http://schemas.microsoft.com/office/drawing/2014/main" id="{98A1B11E-3AA3-1E71-4A7E-AD34337DA6DF}"/>
                    </a:ext>
                  </a:extLst>
                </p:cNvPr>
                <p:cNvPicPr/>
                <p:nvPr/>
              </p:nvPicPr>
              <p:blipFill>
                <a:blip r:embed="rId209"/>
                <a:stretch>
                  <a:fillRect/>
                </a:stretch>
              </p:blipFill>
              <p:spPr>
                <a:xfrm>
                  <a:off x="11847438" y="3539773"/>
                  <a:ext cx="9108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4" name="Ink 133">
                  <a:extLst>
                    <a:ext uri="{FF2B5EF4-FFF2-40B4-BE49-F238E27FC236}">
                      <a16:creationId xmlns:a16="http://schemas.microsoft.com/office/drawing/2014/main" id="{E1F09328-A835-D310-5D94-37FA5F7DBC35}"/>
                    </a:ext>
                  </a:extLst>
                </p14:cNvPr>
                <p14:cNvContentPartPr/>
                <p14:nvPr/>
              </p14:nvContentPartPr>
              <p14:xfrm>
                <a:off x="11911158" y="3505213"/>
                <a:ext cx="174960" cy="214920"/>
              </p14:xfrm>
            </p:contentPart>
          </mc:Choice>
          <mc:Fallback>
            <p:pic>
              <p:nvPicPr>
                <p:cNvPr id="134" name="Ink 133">
                  <a:extLst>
                    <a:ext uri="{FF2B5EF4-FFF2-40B4-BE49-F238E27FC236}">
                      <a16:creationId xmlns:a16="http://schemas.microsoft.com/office/drawing/2014/main" id="{E1F09328-A835-D310-5D94-37FA5F7DBC35}"/>
                    </a:ext>
                  </a:extLst>
                </p:cNvPr>
                <p:cNvPicPr/>
                <p:nvPr/>
              </p:nvPicPr>
              <p:blipFill>
                <a:blip r:embed="rId211"/>
                <a:stretch>
                  <a:fillRect/>
                </a:stretch>
              </p:blipFill>
              <p:spPr>
                <a:xfrm>
                  <a:off x="11902518" y="3496213"/>
                  <a:ext cx="19260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35" name="Ink 134">
                  <a:extLst>
                    <a:ext uri="{FF2B5EF4-FFF2-40B4-BE49-F238E27FC236}">
                      <a16:creationId xmlns:a16="http://schemas.microsoft.com/office/drawing/2014/main" id="{4ECA006A-DF44-89C3-E75F-5E341F9E41A6}"/>
                    </a:ext>
                  </a:extLst>
                </p14:cNvPr>
                <p14:cNvContentPartPr/>
                <p14:nvPr/>
              </p14:nvContentPartPr>
              <p14:xfrm>
                <a:off x="12113118" y="3381733"/>
                <a:ext cx="176760" cy="230040"/>
              </p14:xfrm>
            </p:contentPart>
          </mc:Choice>
          <mc:Fallback>
            <p:pic>
              <p:nvPicPr>
                <p:cNvPr id="135" name="Ink 134">
                  <a:extLst>
                    <a:ext uri="{FF2B5EF4-FFF2-40B4-BE49-F238E27FC236}">
                      <a16:creationId xmlns:a16="http://schemas.microsoft.com/office/drawing/2014/main" id="{4ECA006A-DF44-89C3-E75F-5E341F9E41A6}"/>
                    </a:ext>
                  </a:extLst>
                </p:cNvPr>
                <p:cNvPicPr/>
                <p:nvPr/>
              </p:nvPicPr>
              <p:blipFill>
                <a:blip r:embed="rId213"/>
                <a:stretch>
                  <a:fillRect/>
                </a:stretch>
              </p:blipFill>
              <p:spPr>
                <a:xfrm>
                  <a:off x="12104118" y="3372733"/>
                  <a:ext cx="1944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36" name="Ink 135">
                  <a:extLst>
                    <a:ext uri="{FF2B5EF4-FFF2-40B4-BE49-F238E27FC236}">
                      <a16:creationId xmlns:a16="http://schemas.microsoft.com/office/drawing/2014/main" id="{B6CF7E4B-7795-50F9-B9FB-0ED9D90C923C}"/>
                    </a:ext>
                  </a:extLst>
                </p14:cNvPr>
                <p14:cNvContentPartPr/>
                <p14:nvPr/>
              </p14:nvContentPartPr>
              <p14:xfrm>
                <a:off x="12341718" y="3450853"/>
                <a:ext cx="46800" cy="70920"/>
              </p14:xfrm>
            </p:contentPart>
          </mc:Choice>
          <mc:Fallback>
            <p:pic>
              <p:nvPicPr>
                <p:cNvPr id="136" name="Ink 135">
                  <a:extLst>
                    <a:ext uri="{FF2B5EF4-FFF2-40B4-BE49-F238E27FC236}">
                      <a16:creationId xmlns:a16="http://schemas.microsoft.com/office/drawing/2014/main" id="{B6CF7E4B-7795-50F9-B9FB-0ED9D90C923C}"/>
                    </a:ext>
                  </a:extLst>
                </p:cNvPr>
                <p:cNvPicPr/>
                <p:nvPr/>
              </p:nvPicPr>
              <p:blipFill>
                <a:blip r:embed="rId215"/>
                <a:stretch>
                  <a:fillRect/>
                </a:stretch>
              </p:blipFill>
              <p:spPr>
                <a:xfrm>
                  <a:off x="12333078" y="3442213"/>
                  <a:ext cx="644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37" name="Ink 136">
                  <a:extLst>
                    <a:ext uri="{FF2B5EF4-FFF2-40B4-BE49-F238E27FC236}">
                      <a16:creationId xmlns:a16="http://schemas.microsoft.com/office/drawing/2014/main" id="{FD237AB1-BEF7-134A-94CE-79D45B858049}"/>
                    </a:ext>
                  </a:extLst>
                </p14:cNvPr>
                <p14:cNvContentPartPr/>
                <p14:nvPr/>
              </p14:nvContentPartPr>
              <p14:xfrm>
                <a:off x="12424518" y="3400453"/>
                <a:ext cx="29520" cy="85320"/>
              </p14:xfrm>
            </p:contentPart>
          </mc:Choice>
          <mc:Fallback>
            <p:pic>
              <p:nvPicPr>
                <p:cNvPr id="137" name="Ink 136">
                  <a:extLst>
                    <a:ext uri="{FF2B5EF4-FFF2-40B4-BE49-F238E27FC236}">
                      <a16:creationId xmlns:a16="http://schemas.microsoft.com/office/drawing/2014/main" id="{FD237AB1-BEF7-134A-94CE-79D45B858049}"/>
                    </a:ext>
                  </a:extLst>
                </p:cNvPr>
                <p:cNvPicPr/>
                <p:nvPr/>
              </p:nvPicPr>
              <p:blipFill>
                <a:blip r:embed="rId217"/>
                <a:stretch>
                  <a:fillRect/>
                </a:stretch>
              </p:blipFill>
              <p:spPr>
                <a:xfrm>
                  <a:off x="12415878" y="3391453"/>
                  <a:ext cx="471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38" name="Ink 137">
                  <a:extLst>
                    <a:ext uri="{FF2B5EF4-FFF2-40B4-BE49-F238E27FC236}">
                      <a16:creationId xmlns:a16="http://schemas.microsoft.com/office/drawing/2014/main" id="{DCA4998F-2362-95E4-FAFE-B5D006A10EA1}"/>
                    </a:ext>
                  </a:extLst>
                </p14:cNvPr>
                <p14:cNvContentPartPr/>
                <p14:nvPr/>
              </p14:nvContentPartPr>
              <p14:xfrm>
                <a:off x="12435678" y="3426013"/>
                <a:ext cx="86400" cy="10800"/>
              </p14:xfrm>
            </p:contentPart>
          </mc:Choice>
          <mc:Fallback>
            <p:pic>
              <p:nvPicPr>
                <p:cNvPr id="138" name="Ink 137">
                  <a:extLst>
                    <a:ext uri="{FF2B5EF4-FFF2-40B4-BE49-F238E27FC236}">
                      <a16:creationId xmlns:a16="http://schemas.microsoft.com/office/drawing/2014/main" id="{DCA4998F-2362-95E4-FAFE-B5D006A10EA1}"/>
                    </a:ext>
                  </a:extLst>
                </p:cNvPr>
                <p:cNvPicPr/>
                <p:nvPr/>
              </p:nvPicPr>
              <p:blipFill>
                <a:blip r:embed="rId219"/>
                <a:stretch>
                  <a:fillRect/>
                </a:stretch>
              </p:blipFill>
              <p:spPr>
                <a:xfrm>
                  <a:off x="12427038" y="3417013"/>
                  <a:ext cx="10404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39" name="Ink 138">
                  <a:extLst>
                    <a:ext uri="{FF2B5EF4-FFF2-40B4-BE49-F238E27FC236}">
                      <a16:creationId xmlns:a16="http://schemas.microsoft.com/office/drawing/2014/main" id="{62CC6CBA-503E-926B-96F7-E247C15C022C}"/>
                    </a:ext>
                  </a:extLst>
                </p14:cNvPr>
                <p14:cNvContentPartPr/>
                <p14:nvPr/>
              </p14:nvContentPartPr>
              <p14:xfrm>
                <a:off x="12521718" y="3330613"/>
                <a:ext cx="38880" cy="98280"/>
              </p14:xfrm>
            </p:contentPart>
          </mc:Choice>
          <mc:Fallback>
            <p:pic>
              <p:nvPicPr>
                <p:cNvPr id="139" name="Ink 138">
                  <a:extLst>
                    <a:ext uri="{FF2B5EF4-FFF2-40B4-BE49-F238E27FC236}">
                      <a16:creationId xmlns:a16="http://schemas.microsoft.com/office/drawing/2014/main" id="{62CC6CBA-503E-926B-96F7-E247C15C022C}"/>
                    </a:ext>
                  </a:extLst>
                </p:cNvPr>
                <p:cNvPicPr/>
                <p:nvPr/>
              </p:nvPicPr>
              <p:blipFill>
                <a:blip r:embed="rId221"/>
                <a:stretch>
                  <a:fillRect/>
                </a:stretch>
              </p:blipFill>
              <p:spPr>
                <a:xfrm>
                  <a:off x="12513078" y="3321613"/>
                  <a:ext cx="5652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40" name="Ink 139">
                  <a:extLst>
                    <a:ext uri="{FF2B5EF4-FFF2-40B4-BE49-F238E27FC236}">
                      <a16:creationId xmlns:a16="http://schemas.microsoft.com/office/drawing/2014/main" id="{6C4FE419-2C3D-A5B8-B86C-290DEA4A9340}"/>
                    </a:ext>
                  </a:extLst>
                </p14:cNvPr>
                <p14:cNvContentPartPr/>
                <p14:nvPr/>
              </p14:nvContentPartPr>
              <p14:xfrm>
                <a:off x="12551238" y="3270493"/>
                <a:ext cx="153360" cy="158760"/>
              </p14:xfrm>
            </p:contentPart>
          </mc:Choice>
          <mc:Fallback>
            <p:pic>
              <p:nvPicPr>
                <p:cNvPr id="140" name="Ink 139">
                  <a:extLst>
                    <a:ext uri="{FF2B5EF4-FFF2-40B4-BE49-F238E27FC236}">
                      <a16:creationId xmlns:a16="http://schemas.microsoft.com/office/drawing/2014/main" id="{6C4FE419-2C3D-A5B8-B86C-290DEA4A9340}"/>
                    </a:ext>
                  </a:extLst>
                </p:cNvPr>
                <p:cNvPicPr/>
                <p:nvPr/>
              </p:nvPicPr>
              <p:blipFill>
                <a:blip r:embed="rId223"/>
                <a:stretch>
                  <a:fillRect/>
                </a:stretch>
              </p:blipFill>
              <p:spPr>
                <a:xfrm>
                  <a:off x="12542598" y="3261853"/>
                  <a:ext cx="17100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41" name="Ink 140">
                  <a:extLst>
                    <a:ext uri="{FF2B5EF4-FFF2-40B4-BE49-F238E27FC236}">
                      <a16:creationId xmlns:a16="http://schemas.microsoft.com/office/drawing/2014/main" id="{1B39F598-3736-A8FF-A408-86097759A108}"/>
                    </a:ext>
                  </a:extLst>
                </p14:cNvPr>
                <p14:cNvContentPartPr/>
                <p14:nvPr/>
              </p14:nvContentPartPr>
              <p14:xfrm>
                <a:off x="12689118" y="3444733"/>
                <a:ext cx="6120" cy="27000"/>
              </p14:xfrm>
            </p:contentPart>
          </mc:Choice>
          <mc:Fallback>
            <p:pic>
              <p:nvPicPr>
                <p:cNvPr id="141" name="Ink 140">
                  <a:extLst>
                    <a:ext uri="{FF2B5EF4-FFF2-40B4-BE49-F238E27FC236}">
                      <a16:creationId xmlns:a16="http://schemas.microsoft.com/office/drawing/2014/main" id="{1B39F598-3736-A8FF-A408-86097759A108}"/>
                    </a:ext>
                  </a:extLst>
                </p:cNvPr>
                <p:cNvPicPr/>
                <p:nvPr/>
              </p:nvPicPr>
              <p:blipFill>
                <a:blip r:embed="rId225"/>
                <a:stretch>
                  <a:fillRect/>
                </a:stretch>
              </p:blipFill>
              <p:spPr>
                <a:xfrm>
                  <a:off x="12680118" y="3435733"/>
                  <a:ext cx="23760" cy="44640"/>
                </a:xfrm>
                <a:prstGeom prst="rect">
                  <a:avLst/>
                </a:prstGeom>
              </p:spPr>
            </p:pic>
          </mc:Fallback>
        </mc:AlternateContent>
      </p:grpSp>
    </p:spTree>
    <p:extLst>
      <p:ext uri="{BB962C8B-B14F-4D97-AF65-F5344CB8AC3E}">
        <p14:creationId xmlns:p14="http://schemas.microsoft.com/office/powerpoint/2010/main" val="182387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54DC2D-DC1D-4961-BB84-BEB04A48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238" y="522120"/>
            <a:ext cx="9096573" cy="3814382"/>
          </a:xfrm>
          <a:prstGeom prst="rect">
            <a:avLst/>
          </a:prstGeom>
        </p:spPr>
      </p:pic>
      <p:sp>
        <p:nvSpPr>
          <p:cNvPr id="2" name="Rectangle 1"/>
          <p:cNvSpPr/>
          <p:nvPr/>
        </p:nvSpPr>
        <p:spPr>
          <a:xfrm>
            <a:off x="129566" y="4323704"/>
            <a:ext cx="10295338" cy="2554545"/>
          </a:xfrm>
          <a:prstGeom prst="rect">
            <a:avLst/>
          </a:prstGeom>
        </p:spPr>
        <p:txBody>
          <a:bodyPr wrap="square">
            <a:spAutoFit/>
          </a:bodyPr>
          <a:lstStyle/>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In aqueous solution, a hydroxyl group reacts with the aldehyde or ketone group on the same molecule, closing the molecule into a ring, with a bridging oxygen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It is usually the 2</a:t>
            </a:r>
            <a:r>
              <a:rPr lang="en-US" sz="2000" baseline="30000" dirty="0">
                <a:solidFill>
                  <a:prstClr val="black"/>
                </a:solidFill>
                <a:latin typeface="Arial" panose="020B0604020202020204" pitchFamily="34" charset="0"/>
                <a:ea typeface="Comic Sans MS" charset="0"/>
                <a:cs typeface="Arial" panose="020B0604020202020204" pitchFamily="34" charset="0"/>
              </a:rPr>
              <a:t>nd</a:t>
            </a:r>
            <a:r>
              <a:rPr lang="en-US" sz="2000" dirty="0">
                <a:solidFill>
                  <a:prstClr val="black"/>
                </a:solidFill>
                <a:latin typeface="Arial" panose="020B0604020202020204" pitchFamily="34" charset="0"/>
                <a:ea typeface="Comic Sans MS" charset="0"/>
                <a:cs typeface="Arial" panose="020B0604020202020204" pitchFamily="34" charset="0"/>
              </a:rPr>
              <a:t> to last -OH group, i.e. C5 in glucose, C4 in ribose.</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Stable ring sizes are 5 atoms or 6 atoms</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No atoms are lost or gained in this reaction.</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carbonyl carbon becomes chiral and is called the </a:t>
            </a:r>
            <a:r>
              <a:rPr lang="en-US" sz="2000" b="1" i="1" dirty="0">
                <a:solidFill>
                  <a:srgbClr val="C00000"/>
                </a:solidFill>
                <a:latin typeface="Arial" panose="020B0604020202020204" pitchFamily="34" charset="0"/>
                <a:ea typeface="Comic Sans MS" charset="0"/>
                <a:cs typeface="Arial" panose="020B0604020202020204" pitchFamily="34" charset="0"/>
              </a:rPr>
              <a:t>anomeric carbon</a:t>
            </a:r>
            <a:r>
              <a:rPr lang="en-US" sz="2000" b="1" dirty="0">
                <a:solidFill>
                  <a:prstClr val="black"/>
                </a:solidFill>
                <a:latin typeface="Arial" panose="020B0604020202020204" pitchFamily="34" charset="0"/>
                <a:ea typeface="Comic Sans MS" charset="0"/>
                <a:cs typeface="Arial" panose="020B0604020202020204" pitchFamily="34" charset="0"/>
              </a:rPr>
              <a:t>.</a:t>
            </a:r>
          </a:p>
          <a:p>
            <a:pPr marL="228256" indent="-228256" defTabSz="883832">
              <a:buFont typeface="Arial" panose="020B0604020202020204" pitchFamily="34" charset="0"/>
              <a:buChar char="•"/>
            </a:pPr>
            <a:r>
              <a:rPr lang="en-US" sz="2000" dirty="0">
                <a:solidFill>
                  <a:prstClr val="black"/>
                </a:solidFill>
                <a:latin typeface="Arial" panose="020B0604020202020204" pitchFamily="34" charset="0"/>
                <a:ea typeface="Comic Sans MS" charset="0"/>
                <a:cs typeface="Arial" panose="020B0604020202020204" pitchFamily="34" charset="0"/>
              </a:rPr>
              <a:t>The rings with different chirality at C1 are different:</a:t>
            </a:r>
          </a:p>
          <a:p>
            <a:pPr defTabSz="883832"/>
            <a:r>
              <a:rPr lang="en-US" sz="2000" dirty="0">
                <a:solidFill>
                  <a:prstClr val="black"/>
                </a:solidFill>
                <a:latin typeface="Arial" panose="020B0604020202020204" pitchFamily="34" charset="0"/>
                <a:ea typeface="Comic Sans MS" charset="0"/>
                <a:cs typeface="Arial" panose="020B0604020202020204" pitchFamily="34" charset="0"/>
              </a:rPr>
              <a:t>	 </a:t>
            </a:r>
            <a:r>
              <a:rPr lang="en-US" sz="2000" dirty="0">
                <a:solidFill>
                  <a:prstClr val="black"/>
                </a:solidFill>
                <a:latin typeface="Symbol" panose="05050102010706020507" pitchFamily="18" charset="2"/>
                <a:ea typeface="Comic Sans MS" charset="0"/>
                <a:cs typeface="Arial" panose="020B0604020202020204" pitchFamily="34" charset="0"/>
              </a:rPr>
              <a:t>a</a:t>
            </a:r>
            <a:r>
              <a:rPr lang="en-US" sz="2000" dirty="0">
                <a:solidFill>
                  <a:prstClr val="black"/>
                </a:solidFill>
                <a:latin typeface="Arial" panose="020B0604020202020204" pitchFamily="34" charset="0"/>
                <a:ea typeface="Comic Sans MS" charset="0"/>
                <a:cs typeface="Arial" panose="020B0604020202020204" pitchFamily="34" charset="0"/>
              </a:rPr>
              <a:t> (new OH is down), </a:t>
            </a:r>
            <a:r>
              <a:rPr lang="en-US" sz="2000" dirty="0">
                <a:solidFill>
                  <a:prstClr val="black"/>
                </a:solidFill>
                <a:latin typeface="Symbol" panose="05050102010706020507" pitchFamily="18" charset="2"/>
                <a:ea typeface="Comic Sans MS" charset="0"/>
                <a:cs typeface="Arial" panose="020B0604020202020204" pitchFamily="34" charset="0"/>
              </a:rPr>
              <a:t>b</a:t>
            </a:r>
            <a:r>
              <a:rPr lang="en-US" sz="2000" dirty="0">
                <a:solidFill>
                  <a:prstClr val="black"/>
                </a:solidFill>
                <a:latin typeface="Arial" panose="020B0604020202020204" pitchFamily="34" charset="0"/>
                <a:ea typeface="Comic Sans MS" charset="0"/>
                <a:cs typeface="Arial" panose="020B0604020202020204" pitchFamily="34" charset="0"/>
              </a:rPr>
              <a:t> (new OH is up)      </a:t>
            </a:r>
            <a:r>
              <a:rPr lang="en-US" sz="2000" i="1" dirty="0">
                <a:solidFill>
                  <a:prstClr val="black"/>
                </a:solidFill>
                <a:latin typeface="Arial" panose="020B0604020202020204" pitchFamily="34" charset="0"/>
                <a:ea typeface="Comic Sans MS" charset="0"/>
                <a:cs typeface="Arial" panose="020B0604020202020204" pitchFamily="34" charset="0"/>
              </a:rPr>
              <a:t>“(ants are down, birds are up)”</a:t>
            </a:r>
          </a:p>
        </p:txBody>
      </p:sp>
      <p:sp>
        <p:nvSpPr>
          <p:cNvPr id="5" name="Rectangle 4"/>
          <p:cNvSpPr/>
          <p:nvPr/>
        </p:nvSpPr>
        <p:spPr>
          <a:xfrm>
            <a:off x="6094525" y="2424091"/>
            <a:ext cx="2664512" cy="338234"/>
          </a:xfrm>
          <a:prstGeom prst="rect">
            <a:avLst/>
          </a:prstGeom>
        </p:spPr>
        <p:txBody>
          <a:bodyPr wrap="none">
            <a:spAutoFit/>
          </a:bodyPr>
          <a:lstStyle/>
          <a:p>
            <a:pPr defTabSz="883832"/>
            <a:r>
              <a:rPr lang="en-US" sz="1598" b="1" dirty="0">
                <a:solidFill>
                  <a:srgbClr val="FF0000"/>
                </a:solidFill>
                <a:latin typeface="Arial" panose="020B0604020202020204" pitchFamily="34" charset="0"/>
                <a:ea typeface="Comic Sans MS" charset="0"/>
                <a:cs typeface="Arial" panose="020B0604020202020204" pitchFamily="34" charset="0"/>
              </a:rPr>
              <a:t>C1 = “Anomeric Carbon” </a:t>
            </a:r>
          </a:p>
        </p:txBody>
      </p:sp>
      <p:sp>
        <p:nvSpPr>
          <p:cNvPr id="6" name="TextBox 5">
            <a:extLst>
              <a:ext uri="{FF2B5EF4-FFF2-40B4-BE49-F238E27FC236}">
                <a16:creationId xmlns:a16="http://schemas.microsoft.com/office/drawing/2014/main" id="{5CA69A1C-73E8-4C23-B791-3679EF42285D}"/>
              </a:ext>
            </a:extLst>
          </p:cNvPr>
          <p:cNvSpPr txBox="1"/>
          <p:nvPr/>
        </p:nvSpPr>
        <p:spPr>
          <a:xfrm>
            <a:off x="4006301" y="120961"/>
            <a:ext cx="5925020" cy="523220"/>
          </a:xfrm>
          <a:prstGeom prst="rect">
            <a:avLst/>
          </a:prstGeom>
          <a:noFill/>
        </p:spPr>
        <p:txBody>
          <a:bodyPr wrap="none" rtlCol="0">
            <a:spAutoFit/>
          </a:bodyPr>
          <a:lstStyle/>
          <a:p>
            <a:pPr defTabSz="883832"/>
            <a:r>
              <a:rPr lang="en-US" sz="2800" dirty="0">
                <a:solidFill>
                  <a:prstClr val="black"/>
                </a:solidFill>
                <a:latin typeface="Arial" panose="020B0604020202020204" pitchFamily="34" charset="0"/>
              </a:rPr>
              <a:t>Ring formation in Monosaccharides:</a:t>
            </a:r>
          </a:p>
        </p:txBody>
      </p:sp>
      <p:cxnSp>
        <p:nvCxnSpPr>
          <p:cNvPr id="9" name="Straight Arrow Connector 8">
            <a:extLst>
              <a:ext uri="{FF2B5EF4-FFF2-40B4-BE49-F238E27FC236}">
                <a16:creationId xmlns:a16="http://schemas.microsoft.com/office/drawing/2014/main" id="{A19C4983-4A99-4C4D-95F1-08BC28B3D6ED}"/>
              </a:ext>
            </a:extLst>
          </p:cNvPr>
          <p:cNvCxnSpPr>
            <a:cxnSpLocks/>
          </p:cNvCxnSpPr>
          <p:nvPr/>
        </p:nvCxnSpPr>
        <p:spPr>
          <a:xfrm flipV="1">
            <a:off x="7670478" y="1638716"/>
            <a:ext cx="121412" cy="716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AAE1728-B78E-42ED-9683-61014FBE13B0}"/>
              </a:ext>
            </a:extLst>
          </p:cNvPr>
          <p:cNvCxnSpPr>
            <a:cxnSpLocks/>
          </p:cNvCxnSpPr>
          <p:nvPr/>
        </p:nvCxnSpPr>
        <p:spPr>
          <a:xfrm>
            <a:off x="7642821" y="2771568"/>
            <a:ext cx="125515" cy="6707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9D87AAA-5F0C-4DB9-9081-A975659AA52B}"/>
              </a:ext>
            </a:extLst>
          </p:cNvPr>
          <p:cNvPicPr>
            <a:picLocks noChangeAspect="1"/>
          </p:cNvPicPr>
          <p:nvPr/>
        </p:nvPicPr>
        <p:blipFill rotWithShape="1">
          <a:blip r:embed="rId4"/>
          <a:srcRect r="8370"/>
          <a:stretch/>
        </p:blipFill>
        <p:spPr>
          <a:xfrm>
            <a:off x="10453041" y="4315723"/>
            <a:ext cx="2373419" cy="1295104"/>
          </a:xfrm>
          <a:prstGeom prst="rect">
            <a:avLst/>
          </a:prstGeom>
        </p:spPr>
      </p:pic>
      <p:pic>
        <p:nvPicPr>
          <p:cNvPr id="8" name="Picture 7">
            <a:extLst>
              <a:ext uri="{FF2B5EF4-FFF2-40B4-BE49-F238E27FC236}">
                <a16:creationId xmlns:a16="http://schemas.microsoft.com/office/drawing/2014/main" id="{8725557A-1DED-4DCE-B432-65027E61B3FA}"/>
              </a:ext>
            </a:extLst>
          </p:cNvPr>
          <p:cNvPicPr>
            <a:picLocks noChangeAspect="1"/>
          </p:cNvPicPr>
          <p:nvPr/>
        </p:nvPicPr>
        <p:blipFill rotWithShape="1">
          <a:blip r:embed="rId5"/>
          <a:srcRect l="35285" t="20118" b="16350"/>
          <a:stretch/>
        </p:blipFill>
        <p:spPr>
          <a:xfrm>
            <a:off x="10607399" y="351235"/>
            <a:ext cx="1844683" cy="1279566"/>
          </a:xfrm>
          <a:prstGeom prst="rect">
            <a:avLst/>
          </a:prstGeom>
        </p:spPr>
      </p:pic>
      <p:sp>
        <p:nvSpPr>
          <p:cNvPr id="3" name="Date Placeholder 2">
            <a:extLst>
              <a:ext uri="{FF2B5EF4-FFF2-40B4-BE49-F238E27FC236}">
                <a16:creationId xmlns:a16="http://schemas.microsoft.com/office/drawing/2014/main" id="{6161D0D3-DD0D-3EB2-4521-E05B11526E75}"/>
              </a:ext>
            </a:extLst>
          </p:cNvPr>
          <p:cNvSpPr>
            <a:spLocks noGrp="1"/>
          </p:cNvSpPr>
          <p:nvPr>
            <p:ph type="dt" sz="half" idx="10"/>
          </p:nvPr>
        </p:nvSpPr>
        <p:spPr/>
        <p:txBody>
          <a:bodyPr/>
          <a:lstStyle/>
          <a:p>
            <a:fld id="{B7E67438-506B-47CD-9EC3-32B3A254A37B}" type="datetime1">
              <a:rPr lang="en-US" smtClean="0"/>
              <a:t>1/25/2025</a:t>
            </a:fld>
            <a:endParaRPr lang="en-US"/>
          </a:p>
        </p:txBody>
      </p:sp>
      <p:sp>
        <p:nvSpPr>
          <p:cNvPr id="4" name="Footer Placeholder 3">
            <a:extLst>
              <a:ext uri="{FF2B5EF4-FFF2-40B4-BE49-F238E27FC236}">
                <a16:creationId xmlns:a16="http://schemas.microsoft.com/office/drawing/2014/main" id="{C89F7721-1B3A-4944-8D11-F5496C753387}"/>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C76727EF-12BB-3AF9-A20F-A54490301CBD}"/>
              </a:ext>
            </a:extLst>
          </p:cNvPr>
          <p:cNvSpPr>
            <a:spLocks noGrp="1"/>
          </p:cNvSpPr>
          <p:nvPr>
            <p:ph type="sldNum" sz="quarter" idx="12"/>
          </p:nvPr>
        </p:nvSpPr>
        <p:spPr/>
        <p:txBody>
          <a:bodyPr/>
          <a:lstStyle/>
          <a:p>
            <a:fld id="{DC3BB032-4020-48F4-953B-341806DC4A2B}" type="slidenum">
              <a:rPr lang="en-US" smtClean="0"/>
              <a:t>25</a:t>
            </a:fld>
            <a:endParaRPr lang="en-US"/>
          </a:p>
        </p:txBody>
      </p:sp>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E20F4AA8-D4E5-49B2-31D4-8CC05A12406E}"/>
                  </a:ext>
                </a:extLst>
              </p14:cNvPr>
              <p14:cNvContentPartPr/>
              <p14:nvPr/>
            </p14:nvContentPartPr>
            <p14:xfrm>
              <a:off x="3034278" y="960013"/>
              <a:ext cx="536040" cy="45000"/>
            </p14:xfrm>
          </p:contentPart>
        </mc:Choice>
        <mc:Fallback>
          <p:pic>
            <p:nvPicPr>
              <p:cNvPr id="12" name="Ink 11">
                <a:extLst>
                  <a:ext uri="{FF2B5EF4-FFF2-40B4-BE49-F238E27FC236}">
                    <a16:creationId xmlns:a16="http://schemas.microsoft.com/office/drawing/2014/main" id="{E20F4AA8-D4E5-49B2-31D4-8CC05A12406E}"/>
                  </a:ext>
                </a:extLst>
              </p:cNvPr>
              <p:cNvPicPr/>
              <p:nvPr/>
            </p:nvPicPr>
            <p:blipFill>
              <a:blip r:embed="rId7"/>
              <a:stretch>
                <a:fillRect/>
              </a:stretch>
            </p:blipFill>
            <p:spPr>
              <a:xfrm>
                <a:off x="3025278" y="951373"/>
                <a:ext cx="55368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95C96D6F-40B0-F3CE-BF84-4F1C55D9F06F}"/>
                  </a:ext>
                </a:extLst>
              </p14:cNvPr>
              <p14:cNvContentPartPr/>
              <p14:nvPr/>
            </p14:nvContentPartPr>
            <p14:xfrm>
              <a:off x="1478358" y="2911933"/>
              <a:ext cx="471600" cy="297360"/>
            </p14:xfrm>
          </p:contentPart>
        </mc:Choice>
        <mc:Fallback>
          <p:pic>
            <p:nvPicPr>
              <p:cNvPr id="13" name="Ink 12">
                <a:extLst>
                  <a:ext uri="{FF2B5EF4-FFF2-40B4-BE49-F238E27FC236}">
                    <a16:creationId xmlns:a16="http://schemas.microsoft.com/office/drawing/2014/main" id="{95C96D6F-40B0-F3CE-BF84-4F1C55D9F06F}"/>
                  </a:ext>
                </a:extLst>
              </p:cNvPr>
              <p:cNvPicPr/>
              <p:nvPr/>
            </p:nvPicPr>
            <p:blipFill>
              <a:blip r:embed="rId9"/>
              <a:stretch>
                <a:fillRect/>
              </a:stretch>
            </p:blipFill>
            <p:spPr>
              <a:xfrm>
                <a:off x="1469358" y="2903293"/>
                <a:ext cx="489240" cy="315000"/>
              </a:xfrm>
              <a:prstGeom prst="rect">
                <a:avLst/>
              </a:prstGeom>
            </p:spPr>
          </p:pic>
        </mc:Fallback>
      </mc:AlternateContent>
      <p:grpSp>
        <p:nvGrpSpPr>
          <p:cNvPr id="16" name="Group 15">
            <a:extLst>
              <a:ext uri="{FF2B5EF4-FFF2-40B4-BE49-F238E27FC236}">
                <a16:creationId xmlns:a16="http://schemas.microsoft.com/office/drawing/2014/main" id="{198F81D3-8B03-E8F3-65F5-4054B9DEBDB7}"/>
              </a:ext>
            </a:extLst>
          </p:cNvPr>
          <p:cNvGrpSpPr/>
          <p:nvPr/>
        </p:nvGrpSpPr>
        <p:grpSpPr>
          <a:xfrm>
            <a:off x="1007838" y="1947853"/>
            <a:ext cx="900360" cy="1131840"/>
            <a:chOff x="1007838" y="1947853"/>
            <a:chExt cx="900360" cy="1131840"/>
          </a:xfrm>
        </p:grpSpPr>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446B7EB5-59E5-7F1B-FF37-4C02C7D8026F}"/>
                    </a:ext>
                  </a:extLst>
                </p14:cNvPr>
                <p14:cNvContentPartPr/>
                <p14:nvPr/>
              </p14:nvContentPartPr>
              <p14:xfrm>
                <a:off x="1007838" y="1965853"/>
                <a:ext cx="858240" cy="1113840"/>
              </p14:xfrm>
            </p:contentPart>
          </mc:Choice>
          <mc:Fallback>
            <p:pic>
              <p:nvPicPr>
                <p:cNvPr id="14" name="Ink 13">
                  <a:extLst>
                    <a:ext uri="{FF2B5EF4-FFF2-40B4-BE49-F238E27FC236}">
                      <a16:creationId xmlns:a16="http://schemas.microsoft.com/office/drawing/2014/main" id="{446B7EB5-59E5-7F1B-FF37-4C02C7D8026F}"/>
                    </a:ext>
                  </a:extLst>
                </p:cNvPr>
                <p:cNvPicPr/>
                <p:nvPr/>
              </p:nvPicPr>
              <p:blipFill>
                <a:blip r:embed="rId11"/>
                <a:stretch>
                  <a:fillRect/>
                </a:stretch>
              </p:blipFill>
              <p:spPr>
                <a:xfrm>
                  <a:off x="998838" y="1957213"/>
                  <a:ext cx="875880" cy="11314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950EEEFB-9D25-F950-B759-CBD73B92FD49}"/>
                    </a:ext>
                  </a:extLst>
                </p14:cNvPr>
                <p14:cNvContentPartPr/>
                <p14:nvPr/>
              </p14:nvContentPartPr>
              <p14:xfrm>
                <a:off x="1810278" y="1947853"/>
                <a:ext cx="97920" cy="69120"/>
              </p14:xfrm>
            </p:contentPart>
          </mc:Choice>
          <mc:Fallback>
            <p:pic>
              <p:nvPicPr>
                <p:cNvPr id="15" name="Ink 14">
                  <a:extLst>
                    <a:ext uri="{FF2B5EF4-FFF2-40B4-BE49-F238E27FC236}">
                      <a16:creationId xmlns:a16="http://schemas.microsoft.com/office/drawing/2014/main" id="{950EEEFB-9D25-F950-B759-CBD73B92FD49}"/>
                    </a:ext>
                  </a:extLst>
                </p:cNvPr>
                <p:cNvPicPr/>
                <p:nvPr/>
              </p:nvPicPr>
              <p:blipFill>
                <a:blip r:embed="rId13"/>
                <a:stretch>
                  <a:fillRect/>
                </a:stretch>
              </p:blipFill>
              <p:spPr>
                <a:xfrm>
                  <a:off x="1801278" y="1939213"/>
                  <a:ext cx="115560" cy="86760"/>
                </a:xfrm>
                <a:prstGeom prst="rect">
                  <a:avLst/>
                </a:prstGeom>
              </p:spPr>
            </p:pic>
          </mc:Fallback>
        </mc:AlternateContent>
      </p:grpSp>
      <p:grpSp>
        <p:nvGrpSpPr>
          <p:cNvPr id="28" name="Group 27">
            <a:extLst>
              <a:ext uri="{FF2B5EF4-FFF2-40B4-BE49-F238E27FC236}">
                <a16:creationId xmlns:a16="http://schemas.microsoft.com/office/drawing/2014/main" id="{F1AE6981-31F3-C87D-3A30-BB495421B2AA}"/>
              </a:ext>
            </a:extLst>
          </p:cNvPr>
          <p:cNvGrpSpPr/>
          <p:nvPr/>
        </p:nvGrpSpPr>
        <p:grpSpPr>
          <a:xfrm>
            <a:off x="2242638" y="1259893"/>
            <a:ext cx="1283400" cy="784800"/>
            <a:chOff x="2242638" y="1259893"/>
            <a:chExt cx="1283400" cy="784800"/>
          </a:xfrm>
        </p:grpSpPr>
        <mc:AlternateContent xmlns:mc="http://schemas.openxmlformats.org/markup-compatibility/2006">
          <mc:Choice xmlns:p14="http://schemas.microsoft.com/office/powerpoint/2010/main" Requires="p14">
            <p:contentPart p14:bwMode="auto" r:id="rId14">
              <p14:nvContentPartPr>
                <p14:cNvPr id="17" name="Ink 16">
                  <a:extLst>
                    <a:ext uri="{FF2B5EF4-FFF2-40B4-BE49-F238E27FC236}">
                      <a16:creationId xmlns:a16="http://schemas.microsoft.com/office/drawing/2014/main" id="{1C2F57A9-5EB3-6460-AB60-E547E167054C}"/>
                    </a:ext>
                  </a:extLst>
                </p14:cNvPr>
                <p14:cNvContentPartPr/>
                <p14:nvPr/>
              </p14:nvContentPartPr>
              <p14:xfrm>
                <a:off x="2250558" y="1799173"/>
                <a:ext cx="174600" cy="209520"/>
              </p14:xfrm>
            </p:contentPart>
          </mc:Choice>
          <mc:Fallback>
            <p:pic>
              <p:nvPicPr>
                <p:cNvPr id="17" name="Ink 16">
                  <a:extLst>
                    <a:ext uri="{FF2B5EF4-FFF2-40B4-BE49-F238E27FC236}">
                      <a16:creationId xmlns:a16="http://schemas.microsoft.com/office/drawing/2014/main" id="{1C2F57A9-5EB3-6460-AB60-E547E167054C}"/>
                    </a:ext>
                  </a:extLst>
                </p:cNvPr>
                <p:cNvPicPr/>
                <p:nvPr/>
              </p:nvPicPr>
              <p:blipFill>
                <a:blip r:embed="rId15"/>
                <a:stretch>
                  <a:fillRect/>
                </a:stretch>
              </p:blipFill>
              <p:spPr>
                <a:xfrm>
                  <a:off x="2241918" y="1790173"/>
                  <a:ext cx="1922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C922E5CE-CB60-27E4-0288-0FA85EED9244}"/>
                    </a:ext>
                  </a:extLst>
                </p14:cNvPr>
                <p14:cNvContentPartPr/>
                <p14:nvPr/>
              </p14:nvContentPartPr>
              <p14:xfrm>
                <a:off x="2242638" y="1929853"/>
                <a:ext cx="166320" cy="114840"/>
              </p14:xfrm>
            </p:contentPart>
          </mc:Choice>
          <mc:Fallback>
            <p:pic>
              <p:nvPicPr>
                <p:cNvPr id="18" name="Ink 17">
                  <a:extLst>
                    <a:ext uri="{FF2B5EF4-FFF2-40B4-BE49-F238E27FC236}">
                      <a16:creationId xmlns:a16="http://schemas.microsoft.com/office/drawing/2014/main" id="{C922E5CE-CB60-27E4-0288-0FA85EED9244}"/>
                    </a:ext>
                  </a:extLst>
                </p:cNvPr>
                <p:cNvPicPr/>
                <p:nvPr/>
              </p:nvPicPr>
              <p:blipFill>
                <a:blip r:embed="rId17"/>
                <a:stretch>
                  <a:fillRect/>
                </a:stretch>
              </p:blipFill>
              <p:spPr>
                <a:xfrm>
                  <a:off x="2233998" y="1920853"/>
                  <a:ext cx="1839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29FD6836-F01E-C314-B7CA-97407F4E23FA}"/>
                    </a:ext>
                  </a:extLst>
                </p14:cNvPr>
                <p14:cNvContentPartPr/>
                <p14:nvPr/>
              </p14:nvContentPartPr>
              <p14:xfrm>
                <a:off x="2525238" y="1622413"/>
                <a:ext cx="80280" cy="156600"/>
              </p14:xfrm>
            </p:contentPart>
          </mc:Choice>
          <mc:Fallback>
            <p:pic>
              <p:nvPicPr>
                <p:cNvPr id="19" name="Ink 18">
                  <a:extLst>
                    <a:ext uri="{FF2B5EF4-FFF2-40B4-BE49-F238E27FC236}">
                      <a16:creationId xmlns:a16="http://schemas.microsoft.com/office/drawing/2014/main" id="{29FD6836-F01E-C314-B7CA-97407F4E23FA}"/>
                    </a:ext>
                  </a:extLst>
                </p:cNvPr>
                <p:cNvPicPr/>
                <p:nvPr/>
              </p:nvPicPr>
              <p:blipFill>
                <a:blip r:embed="rId19"/>
                <a:stretch>
                  <a:fillRect/>
                </a:stretch>
              </p:blipFill>
              <p:spPr>
                <a:xfrm>
                  <a:off x="2516238" y="1613413"/>
                  <a:ext cx="9792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D564C19E-E556-2FEB-6F01-7894DA591708}"/>
                    </a:ext>
                  </a:extLst>
                </p14:cNvPr>
                <p14:cNvContentPartPr/>
                <p14:nvPr/>
              </p14:nvContentPartPr>
              <p14:xfrm>
                <a:off x="2653398" y="1636453"/>
                <a:ext cx="42120" cy="55080"/>
              </p14:xfrm>
            </p:contentPart>
          </mc:Choice>
          <mc:Fallback>
            <p:pic>
              <p:nvPicPr>
                <p:cNvPr id="21" name="Ink 20">
                  <a:extLst>
                    <a:ext uri="{FF2B5EF4-FFF2-40B4-BE49-F238E27FC236}">
                      <a16:creationId xmlns:a16="http://schemas.microsoft.com/office/drawing/2014/main" id="{D564C19E-E556-2FEB-6F01-7894DA591708}"/>
                    </a:ext>
                  </a:extLst>
                </p:cNvPr>
                <p:cNvPicPr/>
                <p:nvPr/>
              </p:nvPicPr>
              <p:blipFill>
                <a:blip r:embed="rId21"/>
                <a:stretch>
                  <a:fillRect/>
                </a:stretch>
              </p:blipFill>
              <p:spPr>
                <a:xfrm>
                  <a:off x="2644398" y="1627813"/>
                  <a:ext cx="5976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2" name="Ink 21">
                  <a:extLst>
                    <a:ext uri="{FF2B5EF4-FFF2-40B4-BE49-F238E27FC236}">
                      <a16:creationId xmlns:a16="http://schemas.microsoft.com/office/drawing/2014/main" id="{C12A14C0-95DC-0501-8DC8-39DFC14D9DF8}"/>
                    </a:ext>
                  </a:extLst>
                </p14:cNvPr>
                <p14:cNvContentPartPr/>
                <p14:nvPr/>
              </p14:nvContentPartPr>
              <p14:xfrm>
                <a:off x="2581758" y="1566613"/>
                <a:ext cx="22680" cy="10440"/>
              </p14:xfrm>
            </p:contentPart>
          </mc:Choice>
          <mc:Fallback>
            <p:pic>
              <p:nvPicPr>
                <p:cNvPr id="22" name="Ink 21">
                  <a:extLst>
                    <a:ext uri="{FF2B5EF4-FFF2-40B4-BE49-F238E27FC236}">
                      <a16:creationId xmlns:a16="http://schemas.microsoft.com/office/drawing/2014/main" id="{C12A14C0-95DC-0501-8DC8-39DFC14D9DF8}"/>
                    </a:ext>
                  </a:extLst>
                </p:cNvPr>
                <p:cNvPicPr/>
                <p:nvPr/>
              </p:nvPicPr>
              <p:blipFill>
                <a:blip r:embed="rId23"/>
                <a:stretch>
                  <a:fillRect/>
                </a:stretch>
              </p:blipFill>
              <p:spPr>
                <a:xfrm>
                  <a:off x="2572758" y="1557973"/>
                  <a:ext cx="4032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3" name="Ink 22">
                  <a:extLst>
                    <a:ext uri="{FF2B5EF4-FFF2-40B4-BE49-F238E27FC236}">
                      <a16:creationId xmlns:a16="http://schemas.microsoft.com/office/drawing/2014/main" id="{92661B24-6113-5556-DF4D-52A3FAC7D1FD}"/>
                    </a:ext>
                  </a:extLst>
                </p14:cNvPr>
                <p14:cNvContentPartPr/>
                <p14:nvPr/>
              </p14:nvContentPartPr>
              <p14:xfrm>
                <a:off x="2730078" y="1559413"/>
                <a:ext cx="112680" cy="79200"/>
              </p14:xfrm>
            </p:contentPart>
          </mc:Choice>
          <mc:Fallback>
            <p:pic>
              <p:nvPicPr>
                <p:cNvPr id="23" name="Ink 22">
                  <a:extLst>
                    <a:ext uri="{FF2B5EF4-FFF2-40B4-BE49-F238E27FC236}">
                      <a16:creationId xmlns:a16="http://schemas.microsoft.com/office/drawing/2014/main" id="{92661B24-6113-5556-DF4D-52A3FAC7D1FD}"/>
                    </a:ext>
                  </a:extLst>
                </p:cNvPr>
                <p:cNvPicPr/>
                <p:nvPr/>
              </p:nvPicPr>
              <p:blipFill>
                <a:blip r:embed="rId25"/>
                <a:stretch>
                  <a:fillRect/>
                </a:stretch>
              </p:blipFill>
              <p:spPr>
                <a:xfrm>
                  <a:off x="2721438" y="1550773"/>
                  <a:ext cx="13032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4" name="Ink 23">
                  <a:extLst>
                    <a:ext uri="{FF2B5EF4-FFF2-40B4-BE49-F238E27FC236}">
                      <a16:creationId xmlns:a16="http://schemas.microsoft.com/office/drawing/2014/main" id="{7CEFF9C9-2783-E349-5FE5-8E0FAA1B6900}"/>
                    </a:ext>
                  </a:extLst>
                </p14:cNvPr>
                <p14:cNvContentPartPr/>
                <p14:nvPr/>
              </p14:nvContentPartPr>
              <p14:xfrm>
                <a:off x="2884878" y="1458613"/>
                <a:ext cx="119520" cy="156600"/>
              </p14:xfrm>
            </p:contentPart>
          </mc:Choice>
          <mc:Fallback>
            <p:pic>
              <p:nvPicPr>
                <p:cNvPr id="24" name="Ink 23">
                  <a:extLst>
                    <a:ext uri="{FF2B5EF4-FFF2-40B4-BE49-F238E27FC236}">
                      <a16:creationId xmlns:a16="http://schemas.microsoft.com/office/drawing/2014/main" id="{7CEFF9C9-2783-E349-5FE5-8E0FAA1B6900}"/>
                    </a:ext>
                  </a:extLst>
                </p:cNvPr>
                <p:cNvPicPr/>
                <p:nvPr/>
              </p:nvPicPr>
              <p:blipFill>
                <a:blip r:embed="rId27"/>
                <a:stretch>
                  <a:fillRect/>
                </a:stretch>
              </p:blipFill>
              <p:spPr>
                <a:xfrm>
                  <a:off x="2875878" y="1449973"/>
                  <a:ext cx="13716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5" name="Ink 24">
                  <a:extLst>
                    <a:ext uri="{FF2B5EF4-FFF2-40B4-BE49-F238E27FC236}">
                      <a16:creationId xmlns:a16="http://schemas.microsoft.com/office/drawing/2014/main" id="{3BBF8197-DFEE-05BE-DC59-FBB6D97CFFE6}"/>
                    </a:ext>
                  </a:extLst>
                </p14:cNvPr>
                <p14:cNvContentPartPr/>
                <p14:nvPr/>
              </p14:nvContentPartPr>
              <p14:xfrm>
                <a:off x="2934198" y="1259893"/>
                <a:ext cx="194760" cy="221040"/>
              </p14:xfrm>
            </p:contentPart>
          </mc:Choice>
          <mc:Fallback>
            <p:pic>
              <p:nvPicPr>
                <p:cNvPr id="25" name="Ink 24">
                  <a:extLst>
                    <a:ext uri="{FF2B5EF4-FFF2-40B4-BE49-F238E27FC236}">
                      <a16:creationId xmlns:a16="http://schemas.microsoft.com/office/drawing/2014/main" id="{3BBF8197-DFEE-05BE-DC59-FBB6D97CFFE6}"/>
                    </a:ext>
                  </a:extLst>
                </p:cNvPr>
                <p:cNvPicPr/>
                <p:nvPr/>
              </p:nvPicPr>
              <p:blipFill>
                <a:blip r:embed="rId29"/>
                <a:stretch>
                  <a:fillRect/>
                </a:stretch>
              </p:blipFill>
              <p:spPr>
                <a:xfrm>
                  <a:off x="2925558" y="1250893"/>
                  <a:ext cx="21240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6" name="Ink 25">
                  <a:extLst>
                    <a:ext uri="{FF2B5EF4-FFF2-40B4-BE49-F238E27FC236}">
                      <a16:creationId xmlns:a16="http://schemas.microsoft.com/office/drawing/2014/main" id="{6C1F7FA3-1EFB-47B7-9DFD-7B5F035C10C0}"/>
                    </a:ext>
                  </a:extLst>
                </p14:cNvPr>
                <p14:cNvContentPartPr/>
                <p14:nvPr/>
              </p14:nvContentPartPr>
              <p14:xfrm>
                <a:off x="2829798" y="1751653"/>
                <a:ext cx="176400" cy="191880"/>
              </p14:xfrm>
            </p:contentPart>
          </mc:Choice>
          <mc:Fallback>
            <p:pic>
              <p:nvPicPr>
                <p:cNvPr id="26" name="Ink 25">
                  <a:extLst>
                    <a:ext uri="{FF2B5EF4-FFF2-40B4-BE49-F238E27FC236}">
                      <a16:creationId xmlns:a16="http://schemas.microsoft.com/office/drawing/2014/main" id="{6C1F7FA3-1EFB-47B7-9DFD-7B5F035C10C0}"/>
                    </a:ext>
                  </a:extLst>
                </p:cNvPr>
                <p:cNvPicPr/>
                <p:nvPr/>
              </p:nvPicPr>
              <p:blipFill>
                <a:blip r:embed="rId31"/>
                <a:stretch>
                  <a:fillRect/>
                </a:stretch>
              </p:blipFill>
              <p:spPr>
                <a:xfrm>
                  <a:off x="2820798" y="1743013"/>
                  <a:ext cx="19404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7" name="Ink 26">
                  <a:extLst>
                    <a:ext uri="{FF2B5EF4-FFF2-40B4-BE49-F238E27FC236}">
                      <a16:creationId xmlns:a16="http://schemas.microsoft.com/office/drawing/2014/main" id="{7E3F8537-0AB3-4DE5-3EE8-05657CDF5452}"/>
                    </a:ext>
                  </a:extLst>
                </p14:cNvPr>
                <p14:cNvContentPartPr/>
                <p14:nvPr/>
              </p14:nvContentPartPr>
              <p14:xfrm>
                <a:off x="3055518" y="1458253"/>
                <a:ext cx="470520" cy="368640"/>
              </p14:xfrm>
            </p:contentPart>
          </mc:Choice>
          <mc:Fallback>
            <p:pic>
              <p:nvPicPr>
                <p:cNvPr id="27" name="Ink 26">
                  <a:extLst>
                    <a:ext uri="{FF2B5EF4-FFF2-40B4-BE49-F238E27FC236}">
                      <a16:creationId xmlns:a16="http://schemas.microsoft.com/office/drawing/2014/main" id="{7E3F8537-0AB3-4DE5-3EE8-05657CDF5452}"/>
                    </a:ext>
                  </a:extLst>
                </p:cNvPr>
                <p:cNvPicPr/>
                <p:nvPr/>
              </p:nvPicPr>
              <p:blipFill>
                <a:blip r:embed="rId33"/>
                <a:stretch>
                  <a:fillRect/>
                </a:stretch>
              </p:blipFill>
              <p:spPr>
                <a:xfrm>
                  <a:off x="3046518" y="1449613"/>
                  <a:ext cx="488160" cy="38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A0FA8045-826A-CB56-6A6B-F801E06AFAC2}"/>
                  </a:ext>
                </a:extLst>
              </p14:cNvPr>
              <p14:cNvContentPartPr/>
              <p14:nvPr/>
            </p14:nvContentPartPr>
            <p14:xfrm>
              <a:off x="1618038" y="2973853"/>
              <a:ext cx="294120" cy="37440"/>
            </p14:xfrm>
          </p:contentPart>
        </mc:Choice>
        <mc:Fallback>
          <p:pic>
            <p:nvPicPr>
              <p:cNvPr id="29" name="Ink 28">
                <a:extLst>
                  <a:ext uri="{FF2B5EF4-FFF2-40B4-BE49-F238E27FC236}">
                    <a16:creationId xmlns:a16="http://schemas.microsoft.com/office/drawing/2014/main" id="{A0FA8045-826A-CB56-6A6B-F801E06AFAC2}"/>
                  </a:ext>
                </a:extLst>
              </p:cNvPr>
              <p:cNvPicPr/>
              <p:nvPr/>
            </p:nvPicPr>
            <p:blipFill>
              <a:blip r:embed="rId35"/>
              <a:stretch>
                <a:fillRect/>
              </a:stretch>
            </p:blipFill>
            <p:spPr>
              <a:xfrm>
                <a:off x="1546398" y="2829853"/>
                <a:ext cx="437760" cy="3250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0" name="Ink 29">
                <a:extLst>
                  <a:ext uri="{FF2B5EF4-FFF2-40B4-BE49-F238E27FC236}">
                    <a16:creationId xmlns:a16="http://schemas.microsoft.com/office/drawing/2014/main" id="{3121C36E-2CCB-E958-6D0F-049D923F09F2}"/>
                  </a:ext>
                </a:extLst>
              </p14:cNvPr>
              <p14:cNvContentPartPr/>
              <p14:nvPr/>
            </p14:nvContentPartPr>
            <p14:xfrm>
              <a:off x="4796478" y="2283373"/>
              <a:ext cx="507600" cy="26640"/>
            </p14:xfrm>
          </p:contentPart>
        </mc:Choice>
        <mc:Fallback>
          <p:pic>
            <p:nvPicPr>
              <p:cNvPr id="30" name="Ink 29">
                <a:extLst>
                  <a:ext uri="{FF2B5EF4-FFF2-40B4-BE49-F238E27FC236}">
                    <a16:creationId xmlns:a16="http://schemas.microsoft.com/office/drawing/2014/main" id="{3121C36E-2CCB-E958-6D0F-049D923F09F2}"/>
                  </a:ext>
                </a:extLst>
              </p:cNvPr>
              <p:cNvPicPr/>
              <p:nvPr/>
            </p:nvPicPr>
            <p:blipFill>
              <a:blip r:embed="rId37"/>
              <a:stretch>
                <a:fillRect/>
              </a:stretch>
            </p:blipFill>
            <p:spPr>
              <a:xfrm>
                <a:off x="4724838" y="2139373"/>
                <a:ext cx="651240" cy="314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6" name="Ink 45">
                <a:extLst>
                  <a:ext uri="{FF2B5EF4-FFF2-40B4-BE49-F238E27FC236}">
                    <a16:creationId xmlns:a16="http://schemas.microsoft.com/office/drawing/2014/main" id="{322C1EBB-74B2-F9E6-AC05-723178DF4756}"/>
                  </a:ext>
                </a:extLst>
              </p14:cNvPr>
              <p14:cNvContentPartPr/>
              <p14:nvPr/>
            </p14:nvContentPartPr>
            <p14:xfrm>
              <a:off x="3880278" y="3623653"/>
              <a:ext cx="77760" cy="52920"/>
            </p14:xfrm>
          </p:contentPart>
        </mc:Choice>
        <mc:Fallback>
          <p:pic>
            <p:nvPicPr>
              <p:cNvPr id="46" name="Ink 45">
                <a:extLst>
                  <a:ext uri="{FF2B5EF4-FFF2-40B4-BE49-F238E27FC236}">
                    <a16:creationId xmlns:a16="http://schemas.microsoft.com/office/drawing/2014/main" id="{322C1EBB-74B2-F9E6-AC05-723178DF4756}"/>
                  </a:ext>
                </a:extLst>
              </p:cNvPr>
              <p:cNvPicPr/>
              <p:nvPr/>
            </p:nvPicPr>
            <p:blipFill>
              <a:blip r:embed="rId39"/>
              <a:stretch>
                <a:fillRect/>
              </a:stretch>
            </p:blipFill>
            <p:spPr>
              <a:xfrm>
                <a:off x="3871638" y="3615013"/>
                <a:ext cx="9540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7" name="Ink 46">
                <a:extLst>
                  <a:ext uri="{FF2B5EF4-FFF2-40B4-BE49-F238E27FC236}">
                    <a16:creationId xmlns:a16="http://schemas.microsoft.com/office/drawing/2014/main" id="{D8DAFF02-07D1-60C5-D716-AFCE7B253AE3}"/>
                  </a:ext>
                </a:extLst>
              </p14:cNvPr>
              <p14:cNvContentPartPr/>
              <p14:nvPr/>
            </p14:nvContentPartPr>
            <p14:xfrm>
              <a:off x="3328758" y="3786733"/>
              <a:ext cx="638280" cy="59040"/>
            </p14:xfrm>
          </p:contentPart>
        </mc:Choice>
        <mc:Fallback>
          <p:pic>
            <p:nvPicPr>
              <p:cNvPr id="47" name="Ink 46">
                <a:extLst>
                  <a:ext uri="{FF2B5EF4-FFF2-40B4-BE49-F238E27FC236}">
                    <a16:creationId xmlns:a16="http://schemas.microsoft.com/office/drawing/2014/main" id="{D8DAFF02-07D1-60C5-D716-AFCE7B253AE3}"/>
                  </a:ext>
                </a:extLst>
              </p:cNvPr>
              <p:cNvPicPr/>
              <p:nvPr/>
            </p:nvPicPr>
            <p:blipFill>
              <a:blip r:embed="rId41"/>
              <a:stretch>
                <a:fillRect/>
              </a:stretch>
            </p:blipFill>
            <p:spPr>
              <a:xfrm>
                <a:off x="3257118" y="3642733"/>
                <a:ext cx="781920" cy="346680"/>
              </a:xfrm>
              <a:prstGeom prst="rect">
                <a:avLst/>
              </a:prstGeom>
            </p:spPr>
          </p:pic>
        </mc:Fallback>
      </mc:AlternateContent>
      <p:grpSp>
        <p:nvGrpSpPr>
          <p:cNvPr id="53" name="Group 52">
            <a:extLst>
              <a:ext uri="{FF2B5EF4-FFF2-40B4-BE49-F238E27FC236}">
                <a16:creationId xmlns:a16="http://schemas.microsoft.com/office/drawing/2014/main" id="{88636189-368F-FF3A-DACD-70B65C30BDCE}"/>
              </a:ext>
            </a:extLst>
          </p:cNvPr>
          <p:cNvGrpSpPr/>
          <p:nvPr/>
        </p:nvGrpSpPr>
        <p:grpSpPr>
          <a:xfrm>
            <a:off x="4523958" y="3293893"/>
            <a:ext cx="263880" cy="269640"/>
            <a:chOff x="4523958" y="3293893"/>
            <a:chExt cx="263880" cy="269640"/>
          </a:xfrm>
        </p:grpSpPr>
        <mc:AlternateContent xmlns:mc="http://schemas.openxmlformats.org/markup-compatibility/2006">
          <mc:Choice xmlns:p14="http://schemas.microsoft.com/office/powerpoint/2010/main" Requires="p14">
            <p:contentPart p14:bwMode="auto" r:id="rId42">
              <p14:nvContentPartPr>
                <p14:cNvPr id="48" name="Ink 47">
                  <a:extLst>
                    <a:ext uri="{FF2B5EF4-FFF2-40B4-BE49-F238E27FC236}">
                      <a16:creationId xmlns:a16="http://schemas.microsoft.com/office/drawing/2014/main" id="{D2B94399-CDF0-9A14-CC91-84A73B2B0962}"/>
                    </a:ext>
                  </a:extLst>
                </p14:cNvPr>
                <p14:cNvContentPartPr/>
                <p14:nvPr/>
              </p14:nvContentPartPr>
              <p14:xfrm>
                <a:off x="4523958" y="3438253"/>
                <a:ext cx="55800" cy="125280"/>
              </p14:xfrm>
            </p:contentPart>
          </mc:Choice>
          <mc:Fallback>
            <p:pic>
              <p:nvPicPr>
                <p:cNvPr id="48" name="Ink 47">
                  <a:extLst>
                    <a:ext uri="{FF2B5EF4-FFF2-40B4-BE49-F238E27FC236}">
                      <a16:creationId xmlns:a16="http://schemas.microsoft.com/office/drawing/2014/main" id="{D2B94399-CDF0-9A14-CC91-84A73B2B0962}"/>
                    </a:ext>
                  </a:extLst>
                </p:cNvPr>
                <p:cNvPicPr/>
                <p:nvPr/>
              </p:nvPicPr>
              <p:blipFill>
                <a:blip r:embed="rId43"/>
                <a:stretch>
                  <a:fillRect/>
                </a:stretch>
              </p:blipFill>
              <p:spPr>
                <a:xfrm>
                  <a:off x="4514958" y="3429253"/>
                  <a:ext cx="7344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9" name="Ink 48">
                  <a:extLst>
                    <a:ext uri="{FF2B5EF4-FFF2-40B4-BE49-F238E27FC236}">
                      <a16:creationId xmlns:a16="http://schemas.microsoft.com/office/drawing/2014/main" id="{AFDC3AF9-BC0D-8F6F-3436-AC53445667AD}"/>
                    </a:ext>
                  </a:extLst>
                </p14:cNvPr>
                <p14:cNvContentPartPr/>
                <p14:nvPr/>
              </p14:nvContentPartPr>
              <p14:xfrm>
                <a:off x="4583718" y="3455893"/>
                <a:ext cx="83160" cy="58320"/>
              </p14:xfrm>
            </p:contentPart>
          </mc:Choice>
          <mc:Fallback>
            <p:pic>
              <p:nvPicPr>
                <p:cNvPr id="49" name="Ink 48">
                  <a:extLst>
                    <a:ext uri="{FF2B5EF4-FFF2-40B4-BE49-F238E27FC236}">
                      <a16:creationId xmlns:a16="http://schemas.microsoft.com/office/drawing/2014/main" id="{AFDC3AF9-BC0D-8F6F-3436-AC53445667AD}"/>
                    </a:ext>
                  </a:extLst>
                </p:cNvPr>
                <p:cNvPicPr/>
                <p:nvPr/>
              </p:nvPicPr>
              <p:blipFill>
                <a:blip r:embed="rId45"/>
                <a:stretch>
                  <a:fillRect/>
                </a:stretch>
              </p:blipFill>
              <p:spPr>
                <a:xfrm>
                  <a:off x="4575078" y="3447253"/>
                  <a:ext cx="10080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0" name="Ink 49">
                  <a:extLst>
                    <a:ext uri="{FF2B5EF4-FFF2-40B4-BE49-F238E27FC236}">
                      <a16:creationId xmlns:a16="http://schemas.microsoft.com/office/drawing/2014/main" id="{5F6BA4D4-3F51-23E2-6D65-B4C7A06E3946}"/>
                    </a:ext>
                  </a:extLst>
                </p14:cNvPr>
                <p14:cNvContentPartPr/>
                <p14:nvPr/>
              </p14:nvContentPartPr>
              <p14:xfrm>
                <a:off x="4644198" y="3387853"/>
                <a:ext cx="52920" cy="99360"/>
              </p14:xfrm>
            </p:contentPart>
          </mc:Choice>
          <mc:Fallback>
            <p:pic>
              <p:nvPicPr>
                <p:cNvPr id="50" name="Ink 49">
                  <a:extLst>
                    <a:ext uri="{FF2B5EF4-FFF2-40B4-BE49-F238E27FC236}">
                      <a16:creationId xmlns:a16="http://schemas.microsoft.com/office/drawing/2014/main" id="{5F6BA4D4-3F51-23E2-6D65-B4C7A06E3946}"/>
                    </a:ext>
                  </a:extLst>
                </p:cNvPr>
                <p:cNvPicPr/>
                <p:nvPr/>
              </p:nvPicPr>
              <p:blipFill>
                <a:blip r:embed="rId47"/>
                <a:stretch>
                  <a:fillRect/>
                </a:stretch>
              </p:blipFill>
              <p:spPr>
                <a:xfrm>
                  <a:off x="4635558" y="3379213"/>
                  <a:ext cx="7056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1" name="Ink 50">
                  <a:extLst>
                    <a:ext uri="{FF2B5EF4-FFF2-40B4-BE49-F238E27FC236}">
                      <a16:creationId xmlns:a16="http://schemas.microsoft.com/office/drawing/2014/main" id="{B3663667-5852-9AE3-107A-762F61EF420F}"/>
                    </a:ext>
                  </a:extLst>
                </p14:cNvPr>
                <p14:cNvContentPartPr/>
                <p14:nvPr/>
              </p14:nvContentPartPr>
              <p14:xfrm>
                <a:off x="4714038" y="3314773"/>
                <a:ext cx="73800" cy="55800"/>
              </p14:xfrm>
            </p:contentPart>
          </mc:Choice>
          <mc:Fallback>
            <p:pic>
              <p:nvPicPr>
                <p:cNvPr id="51" name="Ink 50">
                  <a:extLst>
                    <a:ext uri="{FF2B5EF4-FFF2-40B4-BE49-F238E27FC236}">
                      <a16:creationId xmlns:a16="http://schemas.microsoft.com/office/drawing/2014/main" id="{B3663667-5852-9AE3-107A-762F61EF420F}"/>
                    </a:ext>
                  </a:extLst>
                </p:cNvPr>
                <p:cNvPicPr/>
                <p:nvPr/>
              </p:nvPicPr>
              <p:blipFill>
                <a:blip r:embed="rId49"/>
                <a:stretch>
                  <a:fillRect/>
                </a:stretch>
              </p:blipFill>
              <p:spPr>
                <a:xfrm>
                  <a:off x="4705398" y="3306133"/>
                  <a:ext cx="9144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2" name="Ink 51">
                  <a:extLst>
                    <a:ext uri="{FF2B5EF4-FFF2-40B4-BE49-F238E27FC236}">
                      <a16:creationId xmlns:a16="http://schemas.microsoft.com/office/drawing/2014/main" id="{8B69C255-A732-087F-29CA-EE5573BD8A11}"/>
                    </a:ext>
                  </a:extLst>
                </p14:cNvPr>
                <p14:cNvContentPartPr/>
                <p14:nvPr/>
              </p14:nvContentPartPr>
              <p14:xfrm>
                <a:off x="4741038" y="3293893"/>
                <a:ext cx="41040" cy="126360"/>
              </p14:xfrm>
            </p:contentPart>
          </mc:Choice>
          <mc:Fallback>
            <p:pic>
              <p:nvPicPr>
                <p:cNvPr id="52" name="Ink 51">
                  <a:extLst>
                    <a:ext uri="{FF2B5EF4-FFF2-40B4-BE49-F238E27FC236}">
                      <a16:creationId xmlns:a16="http://schemas.microsoft.com/office/drawing/2014/main" id="{8B69C255-A732-087F-29CA-EE5573BD8A11}"/>
                    </a:ext>
                  </a:extLst>
                </p:cNvPr>
                <p:cNvPicPr/>
                <p:nvPr/>
              </p:nvPicPr>
              <p:blipFill>
                <a:blip r:embed="rId51"/>
                <a:stretch>
                  <a:fillRect/>
                </a:stretch>
              </p:blipFill>
              <p:spPr>
                <a:xfrm>
                  <a:off x="4732038" y="3284893"/>
                  <a:ext cx="58680" cy="144000"/>
                </a:xfrm>
                <a:prstGeom prst="rect">
                  <a:avLst/>
                </a:prstGeom>
              </p:spPr>
            </p:pic>
          </mc:Fallback>
        </mc:AlternateContent>
      </p:grpSp>
      <p:grpSp>
        <p:nvGrpSpPr>
          <p:cNvPr id="59" name="Group 58">
            <a:extLst>
              <a:ext uri="{FF2B5EF4-FFF2-40B4-BE49-F238E27FC236}">
                <a16:creationId xmlns:a16="http://schemas.microsoft.com/office/drawing/2014/main" id="{83114BCB-16F3-8B6E-0EE3-7EFE635083C1}"/>
              </a:ext>
            </a:extLst>
          </p:cNvPr>
          <p:cNvGrpSpPr/>
          <p:nvPr/>
        </p:nvGrpSpPr>
        <p:grpSpPr>
          <a:xfrm>
            <a:off x="3361518" y="3625093"/>
            <a:ext cx="1738440" cy="799920"/>
            <a:chOff x="3361518" y="3625093"/>
            <a:chExt cx="1738440" cy="799920"/>
          </a:xfrm>
        </p:grpSpPr>
        <mc:AlternateContent xmlns:mc="http://schemas.openxmlformats.org/markup-compatibility/2006">
          <mc:Choice xmlns:p14="http://schemas.microsoft.com/office/powerpoint/2010/main" Requires="p14">
            <p:contentPart p14:bwMode="auto" r:id="rId52">
              <p14:nvContentPartPr>
                <p14:cNvPr id="31" name="Ink 30">
                  <a:extLst>
                    <a:ext uri="{FF2B5EF4-FFF2-40B4-BE49-F238E27FC236}">
                      <a16:creationId xmlns:a16="http://schemas.microsoft.com/office/drawing/2014/main" id="{92ECEBC0-EB86-4C86-4EDD-72D140B3860B}"/>
                    </a:ext>
                  </a:extLst>
                </p14:cNvPr>
                <p14:cNvContentPartPr/>
                <p14:nvPr/>
              </p14:nvContentPartPr>
              <p14:xfrm>
                <a:off x="3361518" y="3820213"/>
                <a:ext cx="265320" cy="26640"/>
              </p14:xfrm>
            </p:contentPart>
          </mc:Choice>
          <mc:Fallback>
            <p:pic>
              <p:nvPicPr>
                <p:cNvPr id="31" name="Ink 30">
                  <a:extLst>
                    <a:ext uri="{FF2B5EF4-FFF2-40B4-BE49-F238E27FC236}">
                      <a16:creationId xmlns:a16="http://schemas.microsoft.com/office/drawing/2014/main" id="{92ECEBC0-EB86-4C86-4EDD-72D140B3860B}"/>
                    </a:ext>
                  </a:extLst>
                </p:cNvPr>
                <p:cNvPicPr/>
                <p:nvPr/>
              </p:nvPicPr>
              <p:blipFill>
                <a:blip r:embed="rId53"/>
                <a:stretch>
                  <a:fillRect/>
                </a:stretch>
              </p:blipFill>
              <p:spPr>
                <a:xfrm>
                  <a:off x="3352518" y="3811213"/>
                  <a:ext cx="28296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2" name="Ink 31">
                  <a:extLst>
                    <a:ext uri="{FF2B5EF4-FFF2-40B4-BE49-F238E27FC236}">
                      <a16:creationId xmlns:a16="http://schemas.microsoft.com/office/drawing/2014/main" id="{D323C264-F9E5-14CF-04CD-88914D841D90}"/>
                    </a:ext>
                  </a:extLst>
                </p14:cNvPr>
                <p14:cNvContentPartPr/>
                <p14:nvPr/>
              </p14:nvContentPartPr>
              <p14:xfrm>
                <a:off x="3759318" y="3749653"/>
                <a:ext cx="143640" cy="138240"/>
              </p14:xfrm>
            </p:contentPart>
          </mc:Choice>
          <mc:Fallback>
            <p:pic>
              <p:nvPicPr>
                <p:cNvPr id="32" name="Ink 31">
                  <a:extLst>
                    <a:ext uri="{FF2B5EF4-FFF2-40B4-BE49-F238E27FC236}">
                      <a16:creationId xmlns:a16="http://schemas.microsoft.com/office/drawing/2014/main" id="{D323C264-F9E5-14CF-04CD-88914D841D90}"/>
                    </a:ext>
                  </a:extLst>
                </p:cNvPr>
                <p:cNvPicPr/>
                <p:nvPr/>
              </p:nvPicPr>
              <p:blipFill>
                <a:blip r:embed="rId55"/>
                <a:stretch>
                  <a:fillRect/>
                </a:stretch>
              </p:blipFill>
              <p:spPr>
                <a:xfrm>
                  <a:off x="3750318" y="3741013"/>
                  <a:ext cx="16128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4" name="Ink 33">
                  <a:extLst>
                    <a:ext uri="{FF2B5EF4-FFF2-40B4-BE49-F238E27FC236}">
                      <a16:creationId xmlns:a16="http://schemas.microsoft.com/office/drawing/2014/main" id="{090A07F8-BBF4-8D27-4E2E-A23532B36298}"/>
                    </a:ext>
                  </a:extLst>
                </p14:cNvPr>
                <p14:cNvContentPartPr/>
                <p14:nvPr/>
              </p14:nvContentPartPr>
              <p14:xfrm>
                <a:off x="4302918" y="4090933"/>
                <a:ext cx="154440" cy="134280"/>
              </p14:xfrm>
            </p:contentPart>
          </mc:Choice>
          <mc:Fallback>
            <p:pic>
              <p:nvPicPr>
                <p:cNvPr id="34" name="Ink 33">
                  <a:extLst>
                    <a:ext uri="{FF2B5EF4-FFF2-40B4-BE49-F238E27FC236}">
                      <a16:creationId xmlns:a16="http://schemas.microsoft.com/office/drawing/2014/main" id="{090A07F8-BBF4-8D27-4E2E-A23532B36298}"/>
                    </a:ext>
                  </a:extLst>
                </p:cNvPr>
                <p:cNvPicPr/>
                <p:nvPr/>
              </p:nvPicPr>
              <p:blipFill>
                <a:blip r:embed="rId57"/>
                <a:stretch>
                  <a:fillRect/>
                </a:stretch>
              </p:blipFill>
              <p:spPr>
                <a:xfrm>
                  <a:off x="4294278" y="4081933"/>
                  <a:ext cx="1720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5" name="Ink 34">
                  <a:extLst>
                    <a:ext uri="{FF2B5EF4-FFF2-40B4-BE49-F238E27FC236}">
                      <a16:creationId xmlns:a16="http://schemas.microsoft.com/office/drawing/2014/main" id="{F00451B4-46E5-DBE0-4222-2F1BBE0875E5}"/>
                    </a:ext>
                  </a:extLst>
                </p14:cNvPr>
                <p14:cNvContentPartPr/>
                <p14:nvPr/>
              </p14:nvContentPartPr>
              <p14:xfrm>
                <a:off x="4494438" y="4213693"/>
                <a:ext cx="128160" cy="62640"/>
              </p14:xfrm>
            </p:contentPart>
          </mc:Choice>
          <mc:Fallback>
            <p:pic>
              <p:nvPicPr>
                <p:cNvPr id="35" name="Ink 34">
                  <a:extLst>
                    <a:ext uri="{FF2B5EF4-FFF2-40B4-BE49-F238E27FC236}">
                      <a16:creationId xmlns:a16="http://schemas.microsoft.com/office/drawing/2014/main" id="{F00451B4-46E5-DBE0-4222-2F1BBE0875E5}"/>
                    </a:ext>
                  </a:extLst>
                </p:cNvPr>
                <p:cNvPicPr/>
                <p:nvPr/>
              </p:nvPicPr>
              <p:blipFill>
                <a:blip r:embed="rId59"/>
                <a:stretch>
                  <a:fillRect/>
                </a:stretch>
              </p:blipFill>
              <p:spPr>
                <a:xfrm>
                  <a:off x="4485798" y="4205053"/>
                  <a:ext cx="14580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6" name="Ink 35">
                  <a:extLst>
                    <a:ext uri="{FF2B5EF4-FFF2-40B4-BE49-F238E27FC236}">
                      <a16:creationId xmlns:a16="http://schemas.microsoft.com/office/drawing/2014/main" id="{4D748FD9-64C1-A76C-13B5-77989E6F1EBB}"/>
                    </a:ext>
                  </a:extLst>
                </p14:cNvPr>
                <p14:cNvContentPartPr/>
                <p14:nvPr/>
              </p14:nvContentPartPr>
              <p14:xfrm>
                <a:off x="4605678" y="4163293"/>
                <a:ext cx="77040" cy="80280"/>
              </p14:xfrm>
            </p:contentPart>
          </mc:Choice>
          <mc:Fallback>
            <p:pic>
              <p:nvPicPr>
                <p:cNvPr id="36" name="Ink 35">
                  <a:extLst>
                    <a:ext uri="{FF2B5EF4-FFF2-40B4-BE49-F238E27FC236}">
                      <a16:creationId xmlns:a16="http://schemas.microsoft.com/office/drawing/2014/main" id="{4D748FD9-64C1-A76C-13B5-77989E6F1EBB}"/>
                    </a:ext>
                  </a:extLst>
                </p:cNvPr>
                <p:cNvPicPr/>
                <p:nvPr/>
              </p:nvPicPr>
              <p:blipFill>
                <a:blip r:embed="rId61"/>
                <a:stretch>
                  <a:fillRect/>
                </a:stretch>
              </p:blipFill>
              <p:spPr>
                <a:xfrm>
                  <a:off x="4596678" y="4154293"/>
                  <a:ext cx="9468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7" name="Ink 36">
                  <a:extLst>
                    <a:ext uri="{FF2B5EF4-FFF2-40B4-BE49-F238E27FC236}">
                      <a16:creationId xmlns:a16="http://schemas.microsoft.com/office/drawing/2014/main" id="{0583BC98-8F85-C5C7-F8BB-1DA4EBF26265}"/>
                    </a:ext>
                  </a:extLst>
                </p14:cNvPr>
                <p14:cNvContentPartPr/>
                <p14:nvPr/>
              </p14:nvContentPartPr>
              <p14:xfrm>
                <a:off x="4736358" y="4287133"/>
                <a:ext cx="129240" cy="122400"/>
              </p14:xfrm>
            </p:contentPart>
          </mc:Choice>
          <mc:Fallback>
            <p:pic>
              <p:nvPicPr>
                <p:cNvPr id="37" name="Ink 36">
                  <a:extLst>
                    <a:ext uri="{FF2B5EF4-FFF2-40B4-BE49-F238E27FC236}">
                      <a16:creationId xmlns:a16="http://schemas.microsoft.com/office/drawing/2014/main" id="{0583BC98-8F85-C5C7-F8BB-1DA4EBF26265}"/>
                    </a:ext>
                  </a:extLst>
                </p:cNvPr>
                <p:cNvPicPr/>
                <p:nvPr/>
              </p:nvPicPr>
              <p:blipFill>
                <a:blip r:embed="rId63"/>
                <a:stretch>
                  <a:fillRect/>
                </a:stretch>
              </p:blipFill>
              <p:spPr>
                <a:xfrm>
                  <a:off x="4727358" y="4278493"/>
                  <a:ext cx="14688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9" name="Ink 38">
                  <a:extLst>
                    <a:ext uri="{FF2B5EF4-FFF2-40B4-BE49-F238E27FC236}">
                      <a16:creationId xmlns:a16="http://schemas.microsoft.com/office/drawing/2014/main" id="{22171588-CF40-4A31-FDAF-1EAEEAE8D836}"/>
                    </a:ext>
                  </a:extLst>
                </p14:cNvPr>
                <p14:cNvContentPartPr/>
                <p14:nvPr/>
              </p14:nvContentPartPr>
              <p14:xfrm>
                <a:off x="4449798" y="3942973"/>
                <a:ext cx="138240" cy="81360"/>
              </p14:xfrm>
            </p:contentPart>
          </mc:Choice>
          <mc:Fallback>
            <p:pic>
              <p:nvPicPr>
                <p:cNvPr id="39" name="Ink 38">
                  <a:extLst>
                    <a:ext uri="{FF2B5EF4-FFF2-40B4-BE49-F238E27FC236}">
                      <a16:creationId xmlns:a16="http://schemas.microsoft.com/office/drawing/2014/main" id="{22171588-CF40-4A31-FDAF-1EAEEAE8D836}"/>
                    </a:ext>
                  </a:extLst>
                </p:cNvPr>
                <p:cNvPicPr/>
                <p:nvPr/>
              </p:nvPicPr>
              <p:blipFill>
                <a:blip r:embed="rId65"/>
                <a:stretch>
                  <a:fillRect/>
                </a:stretch>
              </p:blipFill>
              <p:spPr>
                <a:xfrm>
                  <a:off x="4440798" y="3934333"/>
                  <a:ext cx="15588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0" name="Ink 39">
                  <a:extLst>
                    <a:ext uri="{FF2B5EF4-FFF2-40B4-BE49-F238E27FC236}">
                      <a16:creationId xmlns:a16="http://schemas.microsoft.com/office/drawing/2014/main" id="{E7B28EF1-BFA5-4EEC-DCB6-FEE499343A57}"/>
                    </a:ext>
                  </a:extLst>
                </p14:cNvPr>
                <p14:cNvContentPartPr/>
                <p14:nvPr/>
              </p14:nvContentPartPr>
              <p14:xfrm>
                <a:off x="4655718" y="3799693"/>
                <a:ext cx="44280" cy="118080"/>
              </p14:xfrm>
            </p:contentPart>
          </mc:Choice>
          <mc:Fallback>
            <p:pic>
              <p:nvPicPr>
                <p:cNvPr id="40" name="Ink 39">
                  <a:extLst>
                    <a:ext uri="{FF2B5EF4-FFF2-40B4-BE49-F238E27FC236}">
                      <a16:creationId xmlns:a16="http://schemas.microsoft.com/office/drawing/2014/main" id="{E7B28EF1-BFA5-4EEC-DCB6-FEE499343A57}"/>
                    </a:ext>
                  </a:extLst>
                </p:cNvPr>
                <p:cNvPicPr/>
                <p:nvPr/>
              </p:nvPicPr>
              <p:blipFill>
                <a:blip r:embed="rId67"/>
                <a:stretch>
                  <a:fillRect/>
                </a:stretch>
              </p:blipFill>
              <p:spPr>
                <a:xfrm>
                  <a:off x="4647078" y="3790693"/>
                  <a:ext cx="619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1" name="Ink 40">
                  <a:extLst>
                    <a:ext uri="{FF2B5EF4-FFF2-40B4-BE49-F238E27FC236}">
                      <a16:creationId xmlns:a16="http://schemas.microsoft.com/office/drawing/2014/main" id="{BF9C2A23-FEE1-0F9C-CBCD-C40B2B7D32C7}"/>
                    </a:ext>
                  </a:extLst>
                </p14:cNvPr>
                <p14:cNvContentPartPr/>
                <p14:nvPr/>
              </p14:nvContentPartPr>
              <p14:xfrm>
                <a:off x="4700358" y="3759013"/>
                <a:ext cx="75960" cy="105840"/>
              </p14:xfrm>
            </p:contentPart>
          </mc:Choice>
          <mc:Fallback>
            <p:pic>
              <p:nvPicPr>
                <p:cNvPr id="41" name="Ink 40">
                  <a:extLst>
                    <a:ext uri="{FF2B5EF4-FFF2-40B4-BE49-F238E27FC236}">
                      <a16:creationId xmlns:a16="http://schemas.microsoft.com/office/drawing/2014/main" id="{BF9C2A23-FEE1-0F9C-CBCD-C40B2B7D32C7}"/>
                    </a:ext>
                  </a:extLst>
                </p:cNvPr>
                <p:cNvPicPr/>
                <p:nvPr/>
              </p:nvPicPr>
              <p:blipFill>
                <a:blip r:embed="rId69"/>
                <a:stretch>
                  <a:fillRect/>
                </a:stretch>
              </p:blipFill>
              <p:spPr>
                <a:xfrm>
                  <a:off x="4691718" y="3750013"/>
                  <a:ext cx="9360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2" name="Ink 41">
                  <a:extLst>
                    <a:ext uri="{FF2B5EF4-FFF2-40B4-BE49-F238E27FC236}">
                      <a16:creationId xmlns:a16="http://schemas.microsoft.com/office/drawing/2014/main" id="{634A215F-40B8-61A5-9E06-A02506AF9962}"/>
                    </a:ext>
                  </a:extLst>
                </p14:cNvPr>
                <p14:cNvContentPartPr/>
                <p14:nvPr/>
              </p14:nvContentPartPr>
              <p14:xfrm>
                <a:off x="4012398" y="4266613"/>
                <a:ext cx="175680" cy="158400"/>
              </p14:xfrm>
            </p:contentPart>
          </mc:Choice>
          <mc:Fallback>
            <p:pic>
              <p:nvPicPr>
                <p:cNvPr id="42" name="Ink 41">
                  <a:extLst>
                    <a:ext uri="{FF2B5EF4-FFF2-40B4-BE49-F238E27FC236}">
                      <a16:creationId xmlns:a16="http://schemas.microsoft.com/office/drawing/2014/main" id="{634A215F-40B8-61A5-9E06-A02506AF9962}"/>
                    </a:ext>
                  </a:extLst>
                </p:cNvPr>
                <p:cNvPicPr/>
                <p:nvPr/>
              </p:nvPicPr>
              <p:blipFill>
                <a:blip r:embed="rId71"/>
                <a:stretch>
                  <a:fillRect/>
                </a:stretch>
              </p:blipFill>
              <p:spPr>
                <a:xfrm>
                  <a:off x="4003758" y="4257973"/>
                  <a:ext cx="19332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4" name="Ink 43">
                  <a:extLst>
                    <a:ext uri="{FF2B5EF4-FFF2-40B4-BE49-F238E27FC236}">
                      <a16:creationId xmlns:a16="http://schemas.microsoft.com/office/drawing/2014/main" id="{1BBC701A-6422-5800-E693-2E64D9904354}"/>
                    </a:ext>
                  </a:extLst>
                </p14:cNvPr>
                <p14:cNvContentPartPr/>
                <p14:nvPr/>
              </p14:nvContentPartPr>
              <p14:xfrm>
                <a:off x="4442238" y="3952693"/>
                <a:ext cx="136440" cy="123120"/>
              </p14:xfrm>
            </p:contentPart>
          </mc:Choice>
          <mc:Fallback>
            <p:pic>
              <p:nvPicPr>
                <p:cNvPr id="44" name="Ink 43">
                  <a:extLst>
                    <a:ext uri="{FF2B5EF4-FFF2-40B4-BE49-F238E27FC236}">
                      <a16:creationId xmlns:a16="http://schemas.microsoft.com/office/drawing/2014/main" id="{1BBC701A-6422-5800-E693-2E64D9904354}"/>
                    </a:ext>
                  </a:extLst>
                </p:cNvPr>
                <p:cNvPicPr/>
                <p:nvPr/>
              </p:nvPicPr>
              <p:blipFill>
                <a:blip r:embed="rId73"/>
                <a:stretch>
                  <a:fillRect/>
                </a:stretch>
              </p:blipFill>
              <p:spPr>
                <a:xfrm>
                  <a:off x="4433238" y="3944053"/>
                  <a:ext cx="154080" cy="1407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4" name="Ink 53">
                  <a:extLst>
                    <a:ext uri="{FF2B5EF4-FFF2-40B4-BE49-F238E27FC236}">
                      <a16:creationId xmlns:a16="http://schemas.microsoft.com/office/drawing/2014/main" id="{9869597F-F7E8-2294-EEC9-F6E44A70E864}"/>
                    </a:ext>
                  </a:extLst>
                </p14:cNvPr>
                <p14:cNvContentPartPr/>
                <p14:nvPr/>
              </p14:nvContentPartPr>
              <p14:xfrm>
                <a:off x="3984678" y="3625093"/>
                <a:ext cx="345600" cy="373680"/>
              </p14:xfrm>
            </p:contentPart>
          </mc:Choice>
          <mc:Fallback>
            <p:pic>
              <p:nvPicPr>
                <p:cNvPr id="54" name="Ink 53">
                  <a:extLst>
                    <a:ext uri="{FF2B5EF4-FFF2-40B4-BE49-F238E27FC236}">
                      <a16:creationId xmlns:a16="http://schemas.microsoft.com/office/drawing/2014/main" id="{9869597F-F7E8-2294-EEC9-F6E44A70E864}"/>
                    </a:ext>
                  </a:extLst>
                </p:cNvPr>
                <p:cNvPicPr/>
                <p:nvPr/>
              </p:nvPicPr>
              <p:blipFill>
                <a:blip r:embed="rId75"/>
                <a:stretch>
                  <a:fillRect/>
                </a:stretch>
              </p:blipFill>
              <p:spPr>
                <a:xfrm>
                  <a:off x="3976038" y="3616093"/>
                  <a:ext cx="36324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5" name="Ink 54">
                  <a:extLst>
                    <a:ext uri="{FF2B5EF4-FFF2-40B4-BE49-F238E27FC236}">
                      <a16:creationId xmlns:a16="http://schemas.microsoft.com/office/drawing/2014/main" id="{AD163073-90EE-82F0-E9A7-81364E386E66}"/>
                    </a:ext>
                  </a:extLst>
                </p14:cNvPr>
                <p14:cNvContentPartPr/>
                <p14:nvPr/>
              </p14:nvContentPartPr>
              <p14:xfrm>
                <a:off x="4262598" y="3929293"/>
                <a:ext cx="120600" cy="135000"/>
              </p14:xfrm>
            </p:contentPart>
          </mc:Choice>
          <mc:Fallback>
            <p:pic>
              <p:nvPicPr>
                <p:cNvPr id="55" name="Ink 54">
                  <a:extLst>
                    <a:ext uri="{FF2B5EF4-FFF2-40B4-BE49-F238E27FC236}">
                      <a16:creationId xmlns:a16="http://schemas.microsoft.com/office/drawing/2014/main" id="{AD163073-90EE-82F0-E9A7-81364E386E66}"/>
                    </a:ext>
                  </a:extLst>
                </p:cNvPr>
                <p:cNvPicPr/>
                <p:nvPr/>
              </p:nvPicPr>
              <p:blipFill>
                <a:blip r:embed="rId77"/>
                <a:stretch>
                  <a:fillRect/>
                </a:stretch>
              </p:blipFill>
              <p:spPr>
                <a:xfrm>
                  <a:off x="4253598" y="3920293"/>
                  <a:ext cx="13824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7" name="Ink 56">
                  <a:extLst>
                    <a:ext uri="{FF2B5EF4-FFF2-40B4-BE49-F238E27FC236}">
                      <a16:creationId xmlns:a16="http://schemas.microsoft.com/office/drawing/2014/main" id="{8F6EC983-336B-ACC1-B840-BBEEE82D5D90}"/>
                    </a:ext>
                  </a:extLst>
                </p14:cNvPr>
                <p14:cNvContentPartPr/>
                <p14:nvPr/>
              </p14:nvContentPartPr>
              <p14:xfrm>
                <a:off x="4720158" y="4022173"/>
                <a:ext cx="368280" cy="257760"/>
              </p14:xfrm>
            </p:contentPart>
          </mc:Choice>
          <mc:Fallback>
            <p:pic>
              <p:nvPicPr>
                <p:cNvPr id="57" name="Ink 56">
                  <a:extLst>
                    <a:ext uri="{FF2B5EF4-FFF2-40B4-BE49-F238E27FC236}">
                      <a16:creationId xmlns:a16="http://schemas.microsoft.com/office/drawing/2014/main" id="{8F6EC983-336B-ACC1-B840-BBEEE82D5D90}"/>
                    </a:ext>
                  </a:extLst>
                </p:cNvPr>
                <p:cNvPicPr/>
                <p:nvPr/>
              </p:nvPicPr>
              <p:blipFill>
                <a:blip r:embed="rId79"/>
                <a:stretch>
                  <a:fillRect/>
                </a:stretch>
              </p:blipFill>
              <p:spPr>
                <a:xfrm>
                  <a:off x="4711158" y="4013533"/>
                  <a:ext cx="385920" cy="2754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8" name="Ink 57">
                  <a:extLst>
                    <a:ext uri="{FF2B5EF4-FFF2-40B4-BE49-F238E27FC236}">
                      <a16:creationId xmlns:a16="http://schemas.microsoft.com/office/drawing/2014/main" id="{0875E8DC-573A-CC45-F652-D779AB3CA291}"/>
                    </a:ext>
                  </a:extLst>
                </p14:cNvPr>
                <p14:cNvContentPartPr/>
                <p14:nvPr/>
              </p14:nvContentPartPr>
              <p14:xfrm>
                <a:off x="5012478" y="4204333"/>
                <a:ext cx="87480" cy="110880"/>
              </p14:xfrm>
            </p:contentPart>
          </mc:Choice>
          <mc:Fallback>
            <p:pic>
              <p:nvPicPr>
                <p:cNvPr id="58" name="Ink 57">
                  <a:extLst>
                    <a:ext uri="{FF2B5EF4-FFF2-40B4-BE49-F238E27FC236}">
                      <a16:creationId xmlns:a16="http://schemas.microsoft.com/office/drawing/2014/main" id="{0875E8DC-573A-CC45-F652-D779AB3CA291}"/>
                    </a:ext>
                  </a:extLst>
                </p:cNvPr>
                <p:cNvPicPr/>
                <p:nvPr/>
              </p:nvPicPr>
              <p:blipFill>
                <a:blip r:embed="rId81"/>
                <a:stretch>
                  <a:fillRect/>
                </a:stretch>
              </p:blipFill>
              <p:spPr>
                <a:xfrm>
                  <a:off x="5003478" y="4195693"/>
                  <a:ext cx="105120" cy="12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2">
            <p14:nvContentPartPr>
              <p14:cNvPr id="60" name="Ink 59">
                <a:extLst>
                  <a:ext uri="{FF2B5EF4-FFF2-40B4-BE49-F238E27FC236}">
                    <a16:creationId xmlns:a16="http://schemas.microsoft.com/office/drawing/2014/main" id="{F0F6ABEC-2917-BE49-DC30-3BCB8AE9781F}"/>
                  </a:ext>
                </a:extLst>
              </p14:cNvPr>
              <p14:cNvContentPartPr/>
              <p14:nvPr/>
            </p14:nvContentPartPr>
            <p14:xfrm>
              <a:off x="4589478" y="3375973"/>
              <a:ext cx="221400" cy="79560"/>
            </p14:xfrm>
          </p:contentPart>
        </mc:Choice>
        <mc:Fallback>
          <p:pic>
            <p:nvPicPr>
              <p:cNvPr id="60" name="Ink 59">
                <a:extLst>
                  <a:ext uri="{FF2B5EF4-FFF2-40B4-BE49-F238E27FC236}">
                    <a16:creationId xmlns:a16="http://schemas.microsoft.com/office/drawing/2014/main" id="{F0F6ABEC-2917-BE49-DC30-3BCB8AE9781F}"/>
                  </a:ext>
                </a:extLst>
              </p:cNvPr>
              <p:cNvPicPr/>
              <p:nvPr/>
            </p:nvPicPr>
            <p:blipFill>
              <a:blip r:embed="rId83"/>
              <a:stretch>
                <a:fillRect/>
              </a:stretch>
            </p:blipFill>
            <p:spPr>
              <a:xfrm>
                <a:off x="4517478" y="3232333"/>
                <a:ext cx="365040" cy="367200"/>
              </a:xfrm>
              <a:prstGeom prst="rect">
                <a:avLst/>
              </a:prstGeom>
            </p:spPr>
          </p:pic>
        </mc:Fallback>
      </mc:AlternateContent>
      <p:grpSp>
        <p:nvGrpSpPr>
          <p:cNvPr id="63" name="Group 62">
            <a:extLst>
              <a:ext uri="{FF2B5EF4-FFF2-40B4-BE49-F238E27FC236}">
                <a16:creationId xmlns:a16="http://schemas.microsoft.com/office/drawing/2014/main" id="{1935F374-BA50-871B-6B9F-3674E57245D6}"/>
              </a:ext>
            </a:extLst>
          </p:cNvPr>
          <p:cNvGrpSpPr/>
          <p:nvPr/>
        </p:nvGrpSpPr>
        <p:grpSpPr>
          <a:xfrm>
            <a:off x="5008518" y="3381733"/>
            <a:ext cx="315000" cy="858960"/>
            <a:chOff x="5008518" y="3381733"/>
            <a:chExt cx="315000" cy="858960"/>
          </a:xfrm>
        </p:grpSpPr>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3EA0B795-9605-C002-0EBB-737BBA85087D}"/>
                    </a:ext>
                  </a:extLst>
                </p14:cNvPr>
                <p14:cNvContentPartPr/>
                <p14:nvPr/>
              </p14:nvContentPartPr>
              <p14:xfrm>
                <a:off x="5008518" y="3381733"/>
                <a:ext cx="315000" cy="797040"/>
              </p14:xfrm>
            </p:contentPart>
          </mc:Choice>
          <mc:Fallback>
            <p:pic>
              <p:nvPicPr>
                <p:cNvPr id="61" name="Ink 60">
                  <a:extLst>
                    <a:ext uri="{FF2B5EF4-FFF2-40B4-BE49-F238E27FC236}">
                      <a16:creationId xmlns:a16="http://schemas.microsoft.com/office/drawing/2014/main" id="{3EA0B795-9605-C002-0EBB-737BBA85087D}"/>
                    </a:ext>
                  </a:extLst>
                </p:cNvPr>
                <p:cNvPicPr/>
                <p:nvPr/>
              </p:nvPicPr>
              <p:blipFill>
                <a:blip r:embed="rId85"/>
                <a:stretch>
                  <a:fillRect/>
                </a:stretch>
              </p:blipFill>
              <p:spPr>
                <a:xfrm>
                  <a:off x="4999878" y="3373093"/>
                  <a:ext cx="332640" cy="814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D223F4CB-A12D-F603-7DF7-9BDC0FD01B83}"/>
                    </a:ext>
                  </a:extLst>
                </p14:cNvPr>
                <p14:cNvContentPartPr/>
                <p14:nvPr/>
              </p14:nvContentPartPr>
              <p14:xfrm>
                <a:off x="5117238" y="4059973"/>
                <a:ext cx="144000" cy="180720"/>
              </p14:xfrm>
            </p:contentPart>
          </mc:Choice>
          <mc:Fallback>
            <p:pic>
              <p:nvPicPr>
                <p:cNvPr id="62" name="Ink 61">
                  <a:extLst>
                    <a:ext uri="{FF2B5EF4-FFF2-40B4-BE49-F238E27FC236}">
                      <a16:creationId xmlns:a16="http://schemas.microsoft.com/office/drawing/2014/main" id="{D223F4CB-A12D-F603-7DF7-9BDC0FD01B83}"/>
                    </a:ext>
                  </a:extLst>
                </p:cNvPr>
                <p:cNvPicPr/>
                <p:nvPr/>
              </p:nvPicPr>
              <p:blipFill>
                <a:blip r:embed="rId87"/>
                <a:stretch>
                  <a:fillRect/>
                </a:stretch>
              </p:blipFill>
              <p:spPr>
                <a:xfrm>
                  <a:off x="5108598" y="4050973"/>
                  <a:ext cx="161640" cy="198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8">
            <p14:nvContentPartPr>
              <p14:cNvPr id="64" name="Ink 63">
                <a:extLst>
                  <a:ext uri="{FF2B5EF4-FFF2-40B4-BE49-F238E27FC236}">
                    <a16:creationId xmlns:a16="http://schemas.microsoft.com/office/drawing/2014/main" id="{D4C21FCE-17E5-5D76-4561-B6F6D534C7D2}"/>
                  </a:ext>
                </a:extLst>
              </p14:cNvPr>
              <p14:cNvContentPartPr/>
              <p14:nvPr/>
            </p14:nvContentPartPr>
            <p14:xfrm>
              <a:off x="7501158" y="1129573"/>
              <a:ext cx="771480" cy="601200"/>
            </p14:xfrm>
          </p:contentPart>
        </mc:Choice>
        <mc:Fallback>
          <p:pic>
            <p:nvPicPr>
              <p:cNvPr id="64" name="Ink 63">
                <a:extLst>
                  <a:ext uri="{FF2B5EF4-FFF2-40B4-BE49-F238E27FC236}">
                    <a16:creationId xmlns:a16="http://schemas.microsoft.com/office/drawing/2014/main" id="{D4C21FCE-17E5-5D76-4561-B6F6D534C7D2}"/>
                  </a:ext>
                </a:extLst>
              </p:cNvPr>
              <p:cNvPicPr/>
              <p:nvPr/>
            </p:nvPicPr>
            <p:blipFill>
              <a:blip r:embed="rId89"/>
              <a:stretch>
                <a:fillRect/>
              </a:stretch>
            </p:blipFill>
            <p:spPr>
              <a:xfrm>
                <a:off x="7429518" y="985933"/>
                <a:ext cx="915120" cy="888840"/>
              </a:xfrm>
              <a:prstGeom prst="rect">
                <a:avLst/>
              </a:prstGeom>
            </p:spPr>
          </p:pic>
        </mc:Fallback>
      </mc:AlternateContent>
      <p:grpSp>
        <p:nvGrpSpPr>
          <p:cNvPr id="67" name="Group 66">
            <a:extLst>
              <a:ext uri="{FF2B5EF4-FFF2-40B4-BE49-F238E27FC236}">
                <a16:creationId xmlns:a16="http://schemas.microsoft.com/office/drawing/2014/main" id="{3A9259A4-EF79-F08E-D1F5-5F9BB7E559F3}"/>
              </a:ext>
            </a:extLst>
          </p:cNvPr>
          <p:cNvGrpSpPr/>
          <p:nvPr/>
        </p:nvGrpSpPr>
        <p:grpSpPr>
          <a:xfrm>
            <a:off x="7577838" y="1188613"/>
            <a:ext cx="714600" cy="351720"/>
            <a:chOff x="7577838" y="1188613"/>
            <a:chExt cx="714600" cy="351720"/>
          </a:xfrm>
        </p:grpSpPr>
        <mc:AlternateContent xmlns:mc="http://schemas.openxmlformats.org/markup-compatibility/2006">
          <mc:Choice xmlns:p14="http://schemas.microsoft.com/office/powerpoint/2010/main" Requires="p14">
            <p:contentPart p14:bwMode="auto" r:id="rId90">
              <p14:nvContentPartPr>
                <p14:cNvPr id="65" name="Ink 64">
                  <a:extLst>
                    <a:ext uri="{FF2B5EF4-FFF2-40B4-BE49-F238E27FC236}">
                      <a16:creationId xmlns:a16="http://schemas.microsoft.com/office/drawing/2014/main" id="{0BC1DF36-E671-FA7B-AA49-4DC93A67EE57}"/>
                    </a:ext>
                  </a:extLst>
                </p14:cNvPr>
                <p14:cNvContentPartPr/>
                <p14:nvPr/>
              </p14:nvContentPartPr>
              <p14:xfrm>
                <a:off x="7577838" y="1329013"/>
                <a:ext cx="165240" cy="128520"/>
              </p14:xfrm>
            </p:contentPart>
          </mc:Choice>
          <mc:Fallback>
            <p:pic>
              <p:nvPicPr>
                <p:cNvPr id="65" name="Ink 64">
                  <a:extLst>
                    <a:ext uri="{FF2B5EF4-FFF2-40B4-BE49-F238E27FC236}">
                      <a16:creationId xmlns:a16="http://schemas.microsoft.com/office/drawing/2014/main" id="{0BC1DF36-E671-FA7B-AA49-4DC93A67EE57}"/>
                    </a:ext>
                  </a:extLst>
                </p:cNvPr>
                <p:cNvPicPr/>
                <p:nvPr/>
              </p:nvPicPr>
              <p:blipFill>
                <a:blip r:embed="rId91"/>
                <a:stretch>
                  <a:fillRect/>
                </a:stretch>
              </p:blipFill>
              <p:spPr>
                <a:xfrm>
                  <a:off x="7569198" y="1320373"/>
                  <a:ext cx="18288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6" name="Ink 65">
                  <a:extLst>
                    <a:ext uri="{FF2B5EF4-FFF2-40B4-BE49-F238E27FC236}">
                      <a16:creationId xmlns:a16="http://schemas.microsoft.com/office/drawing/2014/main" id="{952CA123-0235-DDAE-2F33-AC061F30043D}"/>
                    </a:ext>
                  </a:extLst>
                </p14:cNvPr>
                <p14:cNvContentPartPr/>
                <p14:nvPr/>
              </p14:nvContentPartPr>
              <p14:xfrm>
                <a:off x="7897518" y="1188613"/>
                <a:ext cx="394920" cy="351720"/>
              </p14:xfrm>
            </p:contentPart>
          </mc:Choice>
          <mc:Fallback>
            <p:pic>
              <p:nvPicPr>
                <p:cNvPr id="66" name="Ink 65">
                  <a:extLst>
                    <a:ext uri="{FF2B5EF4-FFF2-40B4-BE49-F238E27FC236}">
                      <a16:creationId xmlns:a16="http://schemas.microsoft.com/office/drawing/2014/main" id="{952CA123-0235-DDAE-2F33-AC061F30043D}"/>
                    </a:ext>
                  </a:extLst>
                </p:cNvPr>
                <p:cNvPicPr/>
                <p:nvPr/>
              </p:nvPicPr>
              <p:blipFill>
                <a:blip r:embed="rId93"/>
                <a:stretch>
                  <a:fillRect/>
                </a:stretch>
              </p:blipFill>
              <p:spPr>
                <a:xfrm>
                  <a:off x="7888878" y="1179613"/>
                  <a:ext cx="412560" cy="369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4">
            <p14:nvContentPartPr>
              <p14:cNvPr id="68" name="Ink 67">
                <a:extLst>
                  <a:ext uri="{FF2B5EF4-FFF2-40B4-BE49-F238E27FC236}">
                    <a16:creationId xmlns:a16="http://schemas.microsoft.com/office/drawing/2014/main" id="{534C634C-0A8B-FF86-8782-69D9A0B6E0B2}"/>
                  </a:ext>
                </a:extLst>
              </p14:cNvPr>
              <p14:cNvContentPartPr/>
              <p14:nvPr/>
            </p14:nvContentPartPr>
            <p14:xfrm>
              <a:off x="8002638" y="3513133"/>
              <a:ext cx="113040" cy="74880"/>
            </p14:xfrm>
          </p:contentPart>
        </mc:Choice>
        <mc:Fallback>
          <p:pic>
            <p:nvPicPr>
              <p:cNvPr id="68" name="Ink 67">
                <a:extLst>
                  <a:ext uri="{FF2B5EF4-FFF2-40B4-BE49-F238E27FC236}">
                    <a16:creationId xmlns:a16="http://schemas.microsoft.com/office/drawing/2014/main" id="{534C634C-0A8B-FF86-8782-69D9A0B6E0B2}"/>
                  </a:ext>
                </a:extLst>
              </p:cNvPr>
              <p:cNvPicPr/>
              <p:nvPr/>
            </p:nvPicPr>
            <p:blipFill>
              <a:blip r:embed="rId95"/>
              <a:stretch>
                <a:fillRect/>
              </a:stretch>
            </p:blipFill>
            <p:spPr>
              <a:xfrm>
                <a:off x="7993638" y="3504133"/>
                <a:ext cx="1306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9" name="Ink 68">
                <a:extLst>
                  <a:ext uri="{FF2B5EF4-FFF2-40B4-BE49-F238E27FC236}">
                    <a16:creationId xmlns:a16="http://schemas.microsoft.com/office/drawing/2014/main" id="{800BE7B8-73CE-79AC-BFCD-9040C14E0AAE}"/>
                  </a:ext>
                </a:extLst>
              </p14:cNvPr>
              <p14:cNvContentPartPr/>
              <p14:nvPr/>
            </p14:nvContentPartPr>
            <p14:xfrm>
              <a:off x="7988958" y="3706093"/>
              <a:ext cx="264240" cy="41040"/>
            </p14:xfrm>
          </p:contentPart>
        </mc:Choice>
        <mc:Fallback>
          <p:pic>
            <p:nvPicPr>
              <p:cNvPr id="69" name="Ink 68">
                <a:extLst>
                  <a:ext uri="{FF2B5EF4-FFF2-40B4-BE49-F238E27FC236}">
                    <a16:creationId xmlns:a16="http://schemas.microsoft.com/office/drawing/2014/main" id="{800BE7B8-73CE-79AC-BFCD-9040C14E0AAE}"/>
                  </a:ext>
                </a:extLst>
              </p:cNvPr>
              <p:cNvPicPr/>
              <p:nvPr/>
            </p:nvPicPr>
            <p:blipFill>
              <a:blip r:embed="rId97"/>
              <a:stretch>
                <a:fillRect/>
              </a:stretch>
            </p:blipFill>
            <p:spPr>
              <a:xfrm>
                <a:off x="7917318" y="3562453"/>
                <a:ext cx="407880" cy="3286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0" name="Ink 69">
                <a:extLst>
                  <a:ext uri="{FF2B5EF4-FFF2-40B4-BE49-F238E27FC236}">
                    <a16:creationId xmlns:a16="http://schemas.microsoft.com/office/drawing/2014/main" id="{B84A7EA1-88F8-6897-0878-A492403FCD8F}"/>
                  </a:ext>
                </a:extLst>
              </p14:cNvPr>
              <p14:cNvContentPartPr/>
              <p14:nvPr/>
            </p14:nvContentPartPr>
            <p14:xfrm>
              <a:off x="7892118" y="1631053"/>
              <a:ext cx="5400" cy="1080"/>
            </p14:xfrm>
          </p:contentPart>
        </mc:Choice>
        <mc:Fallback>
          <p:pic>
            <p:nvPicPr>
              <p:cNvPr id="70" name="Ink 69">
                <a:extLst>
                  <a:ext uri="{FF2B5EF4-FFF2-40B4-BE49-F238E27FC236}">
                    <a16:creationId xmlns:a16="http://schemas.microsoft.com/office/drawing/2014/main" id="{B84A7EA1-88F8-6897-0878-A492403FCD8F}"/>
                  </a:ext>
                </a:extLst>
              </p:cNvPr>
              <p:cNvPicPr/>
              <p:nvPr/>
            </p:nvPicPr>
            <p:blipFill>
              <a:blip r:embed="rId99"/>
              <a:stretch>
                <a:fillRect/>
              </a:stretch>
            </p:blipFill>
            <p:spPr>
              <a:xfrm>
                <a:off x="7820118" y="1487053"/>
                <a:ext cx="149040" cy="288720"/>
              </a:xfrm>
              <a:prstGeom prst="rect">
                <a:avLst/>
              </a:prstGeom>
            </p:spPr>
          </p:pic>
        </mc:Fallback>
      </mc:AlternateContent>
      <p:grpSp>
        <p:nvGrpSpPr>
          <p:cNvPr id="86" name="Group 85">
            <a:extLst>
              <a:ext uri="{FF2B5EF4-FFF2-40B4-BE49-F238E27FC236}">
                <a16:creationId xmlns:a16="http://schemas.microsoft.com/office/drawing/2014/main" id="{E1FC411F-9082-8089-EAC2-657C6E3B1A80}"/>
              </a:ext>
            </a:extLst>
          </p:cNvPr>
          <p:cNvGrpSpPr/>
          <p:nvPr/>
        </p:nvGrpSpPr>
        <p:grpSpPr>
          <a:xfrm>
            <a:off x="6236478" y="2189773"/>
            <a:ext cx="5944320" cy="599760"/>
            <a:chOff x="6236478" y="2189773"/>
            <a:chExt cx="5944320" cy="599760"/>
          </a:xfrm>
        </p:grpSpPr>
        <mc:AlternateContent xmlns:mc="http://schemas.openxmlformats.org/markup-compatibility/2006">
          <mc:Choice xmlns:p14="http://schemas.microsoft.com/office/powerpoint/2010/main" Requires="p14">
            <p:contentPart p14:bwMode="auto" r:id="rId100">
              <p14:nvContentPartPr>
                <p14:cNvPr id="71" name="Ink 70">
                  <a:extLst>
                    <a:ext uri="{FF2B5EF4-FFF2-40B4-BE49-F238E27FC236}">
                      <a16:creationId xmlns:a16="http://schemas.microsoft.com/office/drawing/2014/main" id="{DC7C14CA-8099-87B5-35F1-67002BCB71C7}"/>
                    </a:ext>
                  </a:extLst>
                </p14:cNvPr>
                <p14:cNvContentPartPr/>
                <p14:nvPr/>
              </p14:nvContentPartPr>
              <p14:xfrm>
                <a:off x="6236478" y="2766133"/>
                <a:ext cx="159480" cy="23400"/>
              </p14:xfrm>
            </p:contentPart>
          </mc:Choice>
          <mc:Fallback>
            <p:pic>
              <p:nvPicPr>
                <p:cNvPr id="71" name="Ink 70">
                  <a:extLst>
                    <a:ext uri="{FF2B5EF4-FFF2-40B4-BE49-F238E27FC236}">
                      <a16:creationId xmlns:a16="http://schemas.microsoft.com/office/drawing/2014/main" id="{DC7C14CA-8099-87B5-35F1-67002BCB71C7}"/>
                    </a:ext>
                  </a:extLst>
                </p:cNvPr>
                <p:cNvPicPr/>
                <p:nvPr/>
              </p:nvPicPr>
              <p:blipFill>
                <a:blip r:embed="rId101"/>
                <a:stretch>
                  <a:fillRect/>
                </a:stretch>
              </p:blipFill>
              <p:spPr>
                <a:xfrm>
                  <a:off x="6227838" y="2757133"/>
                  <a:ext cx="17712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2" name="Ink 71">
                  <a:extLst>
                    <a:ext uri="{FF2B5EF4-FFF2-40B4-BE49-F238E27FC236}">
                      <a16:creationId xmlns:a16="http://schemas.microsoft.com/office/drawing/2014/main" id="{0253CB0A-3A7F-DE11-37B9-FE6E801757FD}"/>
                    </a:ext>
                  </a:extLst>
                </p14:cNvPr>
                <p14:cNvContentPartPr/>
                <p14:nvPr/>
              </p14:nvContentPartPr>
              <p14:xfrm>
                <a:off x="8836398" y="2555893"/>
                <a:ext cx="73440" cy="6120"/>
              </p14:xfrm>
            </p:contentPart>
          </mc:Choice>
          <mc:Fallback>
            <p:pic>
              <p:nvPicPr>
                <p:cNvPr id="72" name="Ink 71">
                  <a:extLst>
                    <a:ext uri="{FF2B5EF4-FFF2-40B4-BE49-F238E27FC236}">
                      <a16:creationId xmlns:a16="http://schemas.microsoft.com/office/drawing/2014/main" id="{0253CB0A-3A7F-DE11-37B9-FE6E801757FD}"/>
                    </a:ext>
                  </a:extLst>
                </p:cNvPr>
                <p:cNvPicPr/>
                <p:nvPr/>
              </p:nvPicPr>
              <p:blipFill>
                <a:blip r:embed="rId103"/>
                <a:stretch>
                  <a:fillRect/>
                </a:stretch>
              </p:blipFill>
              <p:spPr>
                <a:xfrm>
                  <a:off x="8827398" y="2547253"/>
                  <a:ext cx="9108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3" name="Ink 72">
                  <a:extLst>
                    <a:ext uri="{FF2B5EF4-FFF2-40B4-BE49-F238E27FC236}">
                      <a16:creationId xmlns:a16="http://schemas.microsoft.com/office/drawing/2014/main" id="{97E27E4E-134B-BBF9-5A0A-518A4F49E195}"/>
                    </a:ext>
                  </a:extLst>
                </p14:cNvPr>
                <p14:cNvContentPartPr/>
                <p14:nvPr/>
              </p14:nvContentPartPr>
              <p14:xfrm>
                <a:off x="9135558" y="2447173"/>
                <a:ext cx="603360" cy="140400"/>
              </p14:xfrm>
            </p:contentPart>
          </mc:Choice>
          <mc:Fallback>
            <p:pic>
              <p:nvPicPr>
                <p:cNvPr id="73" name="Ink 72">
                  <a:extLst>
                    <a:ext uri="{FF2B5EF4-FFF2-40B4-BE49-F238E27FC236}">
                      <a16:creationId xmlns:a16="http://schemas.microsoft.com/office/drawing/2014/main" id="{97E27E4E-134B-BBF9-5A0A-518A4F49E195}"/>
                    </a:ext>
                  </a:extLst>
                </p:cNvPr>
                <p:cNvPicPr/>
                <p:nvPr/>
              </p:nvPicPr>
              <p:blipFill>
                <a:blip r:embed="rId105"/>
                <a:stretch>
                  <a:fillRect/>
                </a:stretch>
              </p:blipFill>
              <p:spPr>
                <a:xfrm>
                  <a:off x="9126918" y="2438533"/>
                  <a:ext cx="6210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4" name="Ink 73">
                  <a:extLst>
                    <a:ext uri="{FF2B5EF4-FFF2-40B4-BE49-F238E27FC236}">
                      <a16:creationId xmlns:a16="http://schemas.microsoft.com/office/drawing/2014/main" id="{11D6CB77-2204-DA0E-D53A-A8899EED402E}"/>
                    </a:ext>
                  </a:extLst>
                </p14:cNvPr>
                <p14:cNvContentPartPr/>
                <p14:nvPr/>
              </p14:nvContentPartPr>
              <p14:xfrm>
                <a:off x="9946998" y="2258893"/>
                <a:ext cx="486000" cy="280440"/>
              </p14:xfrm>
            </p:contentPart>
          </mc:Choice>
          <mc:Fallback>
            <p:pic>
              <p:nvPicPr>
                <p:cNvPr id="74" name="Ink 73">
                  <a:extLst>
                    <a:ext uri="{FF2B5EF4-FFF2-40B4-BE49-F238E27FC236}">
                      <a16:creationId xmlns:a16="http://schemas.microsoft.com/office/drawing/2014/main" id="{11D6CB77-2204-DA0E-D53A-A8899EED402E}"/>
                    </a:ext>
                  </a:extLst>
                </p:cNvPr>
                <p:cNvPicPr/>
                <p:nvPr/>
              </p:nvPicPr>
              <p:blipFill>
                <a:blip r:embed="rId107"/>
                <a:stretch>
                  <a:fillRect/>
                </a:stretch>
              </p:blipFill>
              <p:spPr>
                <a:xfrm>
                  <a:off x="9937998" y="2250253"/>
                  <a:ext cx="50364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5" name="Ink 74">
                  <a:extLst>
                    <a:ext uri="{FF2B5EF4-FFF2-40B4-BE49-F238E27FC236}">
                      <a16:creationId xmlns:a16="http://schemas.microsoft.com/office/drawing/2014/main" id="{B0D39821-1D34-FF4D-417E-576801D8C1DE}"/>
                    </a:ext>
                  </a:extLst>
                </p14:cNvPr>
                <p14:cNvContentPartPr/>
                <p14:nvPr/>
              </p14:nvContentPartPr>
              <p14:xfrm>
                <a:off x="10325718" y="2313973"/>
                <a:ext cx="15480" cy="12960"/>
              </p14:xfrm>
            </p:contentPart>
          </mc:Choice>
          <mc:Fallback>
            <p:pic>
              <p:nvPicPr>
                <p:cNvPr id="75" name="Ink 74">
                  <a:extLst>
                    <a:ext uri="{FF2B5EF4-FFF2-40B4-BE49-F238E27FC236}">
                      <a16:creationId xmlns:a16="http://schemas.microsoft.com/office/drawing/2014/main" id="{B0D39821-1D34-FF4D-417E-576801D8C1DE}"/>
                    </a:ext>
                  </a:extLst>
                </p:cNvPr>
                <p:cNvPicPr/>
                <p:nvPr/>
              </p:nvPicPr>
              <p:blipFill>
                <a:blip r:embed="rId109"/>
                <a:stretch>
                  <a:fillRect/>
                </a:stretch>
              </p:blipFill>
              <p:spPr>
                <a:xfrm>
                  <a:off x="10317078" y="2304973"/>
                  <a:ext cx="331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6" name="Ink 75">
                  <a:extLst>
                    <a:ext uri="{FF2B5EF4-FFF2-40B4-BE49-F238E27FC236}">
                      <a16:creationId xmlns:a16="http://schemas.microsoft.com/office/drawing/2014/main" id="{35DCFD93-6839-8F9A-8890-8037DAB66F76}"/>
                    </a:ext>
                  </a:extLst>
                </p14:cNvPr>
                <p14:cNvContentPartPr/>
                <p14:nvPr/>
              </p14:nvContentPartPr>
              <p14:xfrm>
                <a:off x="10477998" y="2391013"/>
                <a:ext cx="175680" cy="63360"/>
              </p14:xfrm>
            </p:contentPart>
          </mc:Choice>
          <mc:Fallback>
            <p:pic>
              <p:nvPicPr>
                <p:cNvPr id="76" name="Ink 75">
                  <a:extLst>
                    <a:ext uri="{FF2B5EF4-FFF2-40B4-BE49-F238E27FC236}">
                      <a16:creationId xmlns:a16="http://schemas.microsoft.com/office/drawing/2014/main" id="{35DCFD93-6839-8F9A-8890-8037DAB66F76}"/>
                    </a:ext>
                  </a:extLst>
                </p:cNvPr>
                <p:cNvPicPr/>
                <p:nvPr/>
              </p:nvPicPr>
              <p:blipFill>
                <a:blip r:embed="rId111"/>
                <a:stretch>
                  <a:fillRect/>
                </a:stretch>
              </p:blipFill>
              <p:spPr>
                <a:xfrm>
                  <a:off x="10468998" y="2382373"/>
                  <a:ext cx="193320" cy="810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7" name="Ink 76">
                  <a:extLst>
                    <a:ext uri="{FF2B5EF4-FFF2-40B4-BE49-F238E27FC236}">
                      <a16:creationId xmlns:a16="http://schemas.microsoft.com/office/drawing/2014/main" id="{60604680-E9C1-302D-2F38-A14607428E79}"/>
                    </a:ext>
                  </a:extLst>
                </p14:cNvPr>
                <p14:cNvContentPartPr/>
                <p14:nvPr/>
              </p14:nvContentPartPr>
              <p14:xfrm>
                <a:off x="10649358" y="2211373"/>
                <a:ext cx="104040" cy="235080"/>
              </p14:xfrm>
            </p:contentPart>
          </mc:Choice>
          <mc:Fallback>
            <p:pic>
              <p:nvPicPr>
                <p:cNvPr id="77" name="Ink 76">
                  <a:extLst>
                    <a:ext uri="{FF2B5EF4-FFF2-40B4-BE49-F238E27FC236}">
                      <a16:creationId xmlns:a16="http://schemas.microsoft.com/office/drawing/2014/main" id="{60604680-E9C1-302D-2F38-A14607428E79}"/>
                    </a:ext>
                  </a:extLst>
                </p:cNvPr>
                <p:cNvPicPr/>
                <p:nvPr/>
              </p:nvPicPr>
              <p:blipFill>
                <a:blip r:embed="rId113"/>
                <a:stretch>
                  <a:fillRect/>
                </a:stretch>
              </p:blipFill>
              <p:spPr>
                <a:xfrm>
                  <a:off x="10640358" y="2202373"/>
                  <a:ext cx="12168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9" name="Ink 78">
                  <a:extLst>
                    <a:ext uri="{FF2B5EF4-FFF2-40B4-BE49-F238E27FC236}">
                      <a16:creationId xmlns:a16="http://schemas.microsoft.com/office/drawing/2014/main" id="{D845773C-8B6F-EA42-001B-80448F00AFC7}"/>
                    </a:ext>
                  </a:extLst>
                </p14:cNvPr>
                <p14:cNvContentPartPr/>
                <p14:nvPr/>
              </p14:nvContentPartPr>
              <p14:xfrm>
                <a:off x="11005038" y="2283373"/>
                <a:ext cx="129960" cy="171360"/>
              </p14:xfrm>
            </p:contentPart>
          </mc:Choice>
          <mc:Fallback>
            <p:pic>
              <p:nvPicPr>
                <p:cNvPr id="79" name="Ink 78">
                  <a:extLst>
                    <a:ext uri="{FF2B5EF4-FFF2-40B4-BE49-F238E27FC236}">
                      <a16:creationId xmlns:a16="http://schemas.microsoft.com/office/drawing/2014/main" id="{D845773C-8B6F-EA42-001B-80448F00AFC7}"/>
                    </a:ext>
                  </a:extLst>
                </p:cNvPr>
                <p:cNvPicPr/>
                <p:nvPr/>
              </p:nvPicPr>
              <p:blipFill>
                <a:blip r:embed="rId115"/>
                <a:stretch>
                  <a:fillRect/>
                </a:stretch>
              </p:blipFill>
              <p:spPr>
                <a:xfrm>
                  <a:off x="10996038" y="2274373"/>
                  <a:ext cx="14760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0" name="Ink 79">
                  <a:extLst>
                    <a:ext uri="{FF2B5EF4-FFF2-40B4-BE49-F238E27FC236}">
                      <a16:creationId xmlns:a16="http://schemas.microsoft.com/office/drawing/2014/main" id="{E84253A9-DE16-D4EC-B0E9-3F64C2BDD98D}"/>
                    </a:ext>
                  </a:extLst>
                </p14:cNvPr>
                <p14:cNvContentPartPr/>
                <p14:nvPr/>
              </p14:nvContentPartPr>
              <p14:xfrm>
                <a:off x="11211318" y="2189773"/>
                <a:ext cx="388440" cy="258480"/>
              </p14:xfrm>
            </p:contentPart>
          </mc:Choice>
          <mc:Fallback>
            <p:pic>
              <p:nvPicPr>
                <p:cNvPr id="80" name="Ink 79">
                  <a:extLst>
                    <a:ext uri="{FF2B5EF4-FFF2-40B4-BE49-F238E27FC236}">
                      <a16:creationId xmlns:a16="http://schemas.microsoft.com/office/drawing/2014/main" id="{E84253A9-DE16-D4EC-B0E9-3F64C2BDD98D}"/>
                    </a:ext>
                  </a:extLst>
                </p:cNvPr>
                <p:cNvPicPr/>
                <p:nvPr/>
              </p:nvPicPr>
              <p:blipFill>
                <a:blip r:embed="rId117"/>
                <a:stretch>
                  <a:fillRect/>
                </a:stretch>
              </p:blipFill>
              <p:spPr>
                <a:xfrm>
                  <a:off x="11202678" y="2180773"/>
                  <a:ext cx="406080" cy="2761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1" name="Ink 80">
                  <a:extLst>
                    <a:ext uri="{FF2B5EF4-FFF2-40B4-BE49-F238E27FC236}">
                      <a16:creationId xmlns:a16="http://schemas.microsoft.com/office/drawing/2014/main" id="{84EFD55E-5165-C318-8924-C9086F1FB09C}"/>
                    </a:ext>
                  </a:extLst>
                </p14:cNvPr>
                <p14:cNvContentPartPr/>
                <p14:nvPr/>
              </p14:nvContentPartPr>
              <p14:xfrm>
                <a:off x="11531358" y="2286973"/>
                <a:ext cx="86400" cy="25920"/>
              </p14:xfrm>
            </p:contentPart>
          </mc:Choice>
          <mc:Fallback>
            <p:pic>
              <p:nvPicPr>
                <p:cNvPr id="81" name="Ink 80">
                  <a:extLst>
                    <a:ext uri="{FF2B5EF4-FFF2-40B4-BE49-F238E27FC236}">
                      <a16:creationId xmlns:a16="http://schemas.microsoft.com/office/drawing/2014/main" id="{84EFD55E-5165-C318-8924-C9086F1FB09C}"/>
                    </a:ext>
                  </a:extLst>
                </p:cNvPr>
                <p:cNvPicPr/>
                <p:nvPr/>
              </p:nvPicPr>
              <p:blipFill>
                <a:blip r:embed="rId119"/>
                <a:stretch>
                  <a:fillRect/>
                </a:stretch>
              </p:blipFill>
              <p:spPr>
                <a:xfrm>
                  <a:off x="11522718" y="2278333"/>
                  <a:ext cx="10404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2" name="Ink 81">
                  <a:extLst>
                    <a:ext uri="{FF2B5EF4-FFF2-40B4-BE49-F238E27FC236}">
                      <a16:creationId xmlns:a16="http://schemas.microsoft.com/office/drawing/2014/main" id="{C4E749FB-FBE8-603D-581B-F2CF33207D46}"/>
                    </a:ext>
                  </a:extLst>
                </p14:cNvPr>
                <p14:cNvContentPartPr/>
                <p14:nvPr/>
              </p14:nvContentPartPr>
              <p14:xfrm>
                <a:off x="11683638" y="2261053"/>
                <a:ext cx="298800" cy="108360"/>
              </p14:xfrm>
            </p:contentPart>
          </mc:Choice>
          <mc:Fallback>
            <p:pic>
              <p:nvPicPr>
                <p:cNvPr id="82" name="Ink 81">
                  <a:extLst>
                    <a:ext uri="{FF2B5EF4-FFF2-40B4-BE49-F238E27FC236}">
                      <a16:creationId xmlns:a16="http://schemas.microsoft.com/office/drawing/2014/main" id="{C4E749FB-FBE8-603D-581B-F2CF33207D46}"/>
                    </a:ext>
                  </a:extLst>
                </p:cNvPr>
                <p:cNvPicPr/>
                <p:nvPr/>
              </p:nvPicPr>
              <p:blipFill>
                <a:blip r:embed="rId121"/>
                <a:stretch>
                  <a:fillRect/>
                </a:stretch>
              </p:blipFill>
              <p:spPr>
                <a:xfrm>
                  <a:off x="11674998" y="2252053"/>
                  <a:ext cx="31644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3" name="Ink 82">
                  <a:extLst>
                    <a:ext uri="{FF2B5EF4-FFF2-40B4-BE49-F238E27FC236}">
                      <a16:creationId xmlns:a16="http://schemas.microsoft.com/office/drawing/2014/main" id="{8F0B208B-4284-DB49-1E0C-54F08C49CCA0}"/>
                    </a:ext>
                  </a:extLst>
                </p14:cNvPr>
                <p14:cNvContentPartPr/>
                <p14:nvPr/>
              </p14:nvContentPartPr>
              <p14:xfrm>
                <a:off x="12141918" y="2202373"/>
                <a:ext cx="38880" cy="23400"/>
              </p14:xfrm>
            </p:contentPart>
          </mc:Choice>
          <mc:Fallback>
            <p:pic>
              <p:nvPicPr>
                <p:cNvPr id="83" name="Ink 82">
                  <a:extLst>
                    <a:ext uri="{FF2B5EF4-FFF2-40B4-BE49-F238E27FC236}">
                      <a16:creationId xmlns:a16="http://schemas.microsoft.com/office/drawing/2014/main" id="{8F0B208B-4284-DB49-1E0C-54F08C49CCA0}"/>
                    </a:ext>
                  </a:extLst>
                </p:cNvPr>
                <p:cNvPicPr/>
                <p:nvPr/>
              </p:nvPicPr>
              <p:blipFill>
                <a:blip r:embed="rId123"/>
                <a:stretch>
                  <a:fillRect/>
                </a:stretch>
              </p:blipFill>
              <p:spPr>
                <a:xfrm>
                  <a:off x="12133278" y="2193373"/>
                  <a:ext cx="5652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5" name="Ink 84">
                  <a:extLst>
                    <a:ext uri="{FF2B5EF4-FFF2-40B4-BE49-F238E27FC236}">
                      <a16:creationId xmlns:a16="http://schemas.microsoft.com/office/drawing/2014/main" id="{63A2CF8E-C38E-8C68-AC88-DD8F3DF45B4E}"/>
                    </a:ext>
                  </a:extLst>
                </p14:cNvPr>
                <p14:cNvContentPartPr/>
                <p14:nvPr/>
              </p14:nvContentPartPr>
              <p14:xfrm>
                <a:off x="6615918" y="2295253"/>
                <a:ext cx="2051280" cy="482400"/>
              </p14:xfrm>
            </p:contentPart>
          </mc:Choice>
          <mc:Fallback>
            <p:pic>
              <p:nvPicPr>
                <p:cNvPr id="85" name="Ink 84">
                  <a:extLst>
                    <a:ext uri="{FF2B5EF4-FFF2-40B4-BE49-F238E27FC236}">
                      <a16:creationId xmlns:a16="http://schemas.microsoft.com/office/drawing/2014/main" id="{63A2CF8E-C38E-8C68-AC88-DD8F3DF45B4E}"/>
                    </a:ext>
                  </a:extLst>
                </p:cNvPr>
                <p:cNvPicPr/>
                <p:nvPr/>
              </p:nvPicPr>
              <p:blipFill>
                <a:blip r:embed="rId125"/>
                <a:stretch>
                  <a:fillRect/>
                </a:stretch>
              </p:blipFill>
              <p:spPr>
                <a:xfrm>
                  <a:off x="6607278" y="2286613"/>
                  <a:ext cx="2068920" cy="50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6">
            <p14:nvContentPartPr>
              <p14:cNvPr id="89" name="Ink 88">
                <a:extLst>
                  <a:ext uri="{FF2B5EF4-FFF2-40B4-BE49-F238E27FC236}">
                    <a16:creationId xmlns:a16="http://schemas.microsoft.com/office/drawing/2014/main" id="{7EDFAC10-A7A1-9069-19E7-740D1B98A4AD}"/>
                  </a:ext>
                </a:extLst>
              </p14:cNvPr>
              <p14:cNvContentPartPr/>
              <p14:nvPr/>
            </p14:nvContentPartPr>
            <p14:xfrm>
              <a:off x="8009118" y="3483253"/>
              <a:ext cx="7920" cy="12960"/>
            </p14:xfrm>
          </p:contentPart>
        </mc:Choice>
        <mc:Fallback>
          <p:pic>
            <p:nvPicPr>
              <p:cNvPr id="89" name="Ink 88">
                <a:extLst>
                  <a:ext uri="{FF2B5EF4-FFF2-40B4-BE49-F238E27FC236}">
                    <a16:creationId xmlns:a16="http://schemas.microsoft.com/office/drawing/2014/main" id="{7EDFAC10-A7A1-9069-19E7-740D1B98A4AD}"/>
                  </a:ext>
                </a:extLst>
              </p:cNvPr>
              <p:cNvPicPr/>
              <p:nvPr/>
            </p:nvPicPr>
            <p:blipFill>
              <a:blip r:embed="rId127"/>
              <a:stretch>
                <a:fillRect/>
              </a:stretch>
            </p:blipFill>
            <p:spPr>
              <a:xfrm>
                <a:off x="8000478" y="3474613"/>
                <a:ext cx="2556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1" name="Ink 90">
                <a:extLst>
                  <a:ext uri="{FF2B5EF4-FFF2-40B4-BE49-F238E27FC236}">
                    <a16:creationId xmlns:a16="http://schemas.microsoft.com/office/drawing/2014/main" id="{C1DE175F-C19F-B8C9-4BB9-CF28EBCAE1B5}"/>
                  </a:ext>
                </a:extLst>
              </p14:cNvPr>
              <p14:cNvContentPartPr/>
              <p14:nvPr/>
            </p14:nvContentPartPr>
            <p14:xfrm>
              <a:off x="8194518" y="1437733"/>
              <a:ext cx="6120" cy="12240"/>
            </p14:xfrm>
          </p:contentPart>
        </mc:Choice>
        <mc:Fallback>
          <p:pic>
            <p:nvPicPr>
              <p:cNvPr id="91" name="Ink 90">
                <a:extLst>
                  <a:ext uri="{FF2B5EF4-FFF2-40B4-BE49-F238E27FC236}">
                    <a16:creationId xmlns:a16="http://schemas.microsoft.com/office/drawing/2014/main" id="{C1DE175F-C19F-B8C9-4BB9-CF28EBCAE1B5}"/>
                  </a:ext>
                </a:extLst>
              </p:cNvPr>
              <p:cNvPicPr/>
              <p:nvPr/>
            </p:nvPicPr>
            <p:blipFill>
              <a:blip r:embed="rId129"/>
              <a:stretch>
                <a:fillRect/>
              </a:stretch>
            </p:blipFill>
            <p:spPr>
              <a:xfrm>
                <a:off x="8185518" y="1428733"/>
                <a:ext cx="2376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2" name="Ink 91">
                <a:extLst>
                  <a:ext uri="{FF2B5EF4-FFF2-40B4-BE49-F238E27FC236}">
                    <a16:creationId xmlns:a16="http://schemas.microsoft.com/office/drawing/2014/main" id="{EB94A7E6-97A9-760B-46E3-45863DF31C21}"/>
                  </a:ext>
                </a:extLst>
              </p14:cNvPr>
              <p14:cNvContentPartPr/>
              <p14:nvPr/>
            </p14:nvContentPartPr>
            <p14:xfrm>
              <a:off x="7549398" y="3448333"/>
              <a:ext cx="850320" cy="66600"/>
            </p14:xfrm>
          </p:contentPart>
        </mc:Choice>
        <mc:Fallback>
          <p:pic>
            <p:nvPicPr>
              <p:cNvPr id="92" name="Ink 91">
                <a:extLst>
                  <a:ext uri="{FF2B5EF4-FFF2-40B4-BE49-F238E27FC236}">
                    <a16:creationId xmlns:a16="http://schemas.microsoft.com/office/drawing/2014/main" id="{EB94A7E6-97A9-760B-46E3-45863DF31C21}"/>
                  </a:ext>
                </a:extLst>
              </p:cNvPr>
              <p:cNvPicPr/>
              <p:nvPr/>
            </p:nvPicPr>
            <p:blipFill>
              <a:blip r:embed="rId131"/>
              <a:stretch>
                <a:fillRect/>
              </a:stretch>
            </p:blipFill>
            <p:spPr>
              <a:xfrm>
                <a:off x="7540758" y="3439333"/>
                <a:ext cx="867960" cy="84240"/>
              </a:xfrm>
              <a:prstGeom prst="rect">
                <a:avLst/>
              </a:prstGeom>
            </p:spPr>
          </p:pic>
        </mc:Fallback>
      </mc:AlternateContent>
      <p:grpSp>
        <p:nvGrpSpPr>
          <p:cNvPr id="99" name="Group 98">
            <a:extLst>
              <a:ext uri="{FF2B5EF4-FFF2-40B4-BE49-F238E27FC236}">
                <a16:creationId xmlns:a16="http://schemas.microsoft.com/office/drawing/2014/main" id="{AD92E7EB-9C45-29D9-0515-D5CBFD08A583}"/>
              </a:ext>
            </a:extLst>
          </p:cNvPr>
          <p:cNvGrpSpPr/>
          <p:nvPr/>
        </p:nvGrpSpPr>
        <p:grpSpPr>
          <a:xfrm>
            <a:off x="8116038" y="3729133"/>
            <a:ext cx="154800" cy="160560"/>
            <a:chOff x="8116038" y="3729133"/>
            <a:chExt cx="154800" cy="160560"/>
          </a:xfrm>
        </p:grpSpPr>
        <mc:AlternateContent xmlns:mc="http://schemas.openxmlformats.org/markup-compatibility/2006">
          <mc:Choice xmlns:p14="http://schemas.microsoft.com/office/powerpoint/2010/main" Requires="p14">
            <p:contentPart p14:bwMode="auto" r:id="rId132">
              <p14:nvContentPartPr>
                <p14:cNvPr id="87" name="Ink 86">
                  <a:extLst>
                    <a:ext uri="{FF2B5EF4-FFF2-40B4-BE49-F238E27FC236}">
                      <a16:creationId xmlns:a16="http://schemas.microsoft.com/office/drawing/2014/main" id="{60769A9A-BBA2-D3F1-EB3E-EFD44E7C2B00}"/>
                    </a:ext>
                  </a:extLst>
                </p14:cNvPr>
                <p14:cNvContentPartPr/>
                <p14:nvPr/>
              </p14:nvContentPartPr>
              <p14:xfrm>
                <a:off x="8217198" y="3729133"/>
                <a:ext cx="33480" cy="29520"/>
              </p14:xfrm>
            </p:contentPart>
          </mc:Choice>
          <mc:Fallback>
            <p:pic>
              <p:nvPicPr>
                <p:cNvPr id="87" name="Ink 86">
                  <a:extLst>
                    <a:ext uri="{FF2B5EF4-FFF2-40B4-BE49-F238E27FC236}">
                      <a16:creationId xmlns:a16="http://schemas.microsoft.com/office/drawing/2014/main" id="{60769A9A-BBA2-D3F1-EB3E-EFD44E7C2B00}"/>
                    </a:ext>
                  </a:extLst>
                </p:cNvPr>
                <p:cNvPicPr/>
                <p:nvPr/>
              </p:nvPicPr>
              <p:blipFill>
                <a:blip r:embed="rId133"/>
                <a:stretch>
                  <a:fillRect/>
                </a:stretch>
              </p:blipFill>
              <p:spPr>
                <a:xfrm>
                  <a:off x="8208558" y="3720133"/>
                  <a:ext cx="5112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8" name="Ink 87">
                  <a:extLst>
                    <a:ext uri="{FF2B5EF4-FFF2-40B4-BE49-F238E27FC236}">
                      <a16:creationId xmlns:a16="http://schemas.microsoft.com/office/drawing/2014/main" id="{3091DAC2-A80E-A2DB-0B79-215543FD919E}"/>
                    </a:ext>
                  </a:extLst>
                </p14:cNvPr>
                <p14:cNvContentPartPr/>
                <p14:nvPr/>
              </p14:nvContentPartPr>
              <p14:xfrm>
                <a:off x="8116038" y="3851893"/>
                <a:ext cx="52200" cy="37800"/>
              </p14:xfrm>
            </p:contentPart>
          </mc:Choice>
          <mc:Fallback>
            <p:pic>
              <p:nvPicPr>
                <p:cNvPr id="88" name="Ink 87">
                  <a:extLst>
                    <a:ext uri="{FF2B5EF4-FFF2-40B4-BE49-F238E27FC236}">
                      <a16:creationId xmlns:a16="http://schemas.microsoft.com/office/drawing/2014/main" id="{3091DAC2-A80E-A2DB-0B79-215543FD919E}"/>
                    </a:ext>
                  </a:extLst>
                </p:cNvPr>
                <p:cNvPicPr/>
                <p:nvPr/>
              </p:nvPicPr>
              <p:blipFill>
                <a:blip r:embed="rId135"/>
                <a:stretch>
                  <a:fillRect/>
                </a:stretch>
              </p:blipFill>
              <p:spPr>
                <a:xfrm>
                  <a:off x="8107038" y="3843253"/>
                  <a:ext cx="6984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8" name="Ink 97">
                  <a:extLst>
                    <a:ext uri="{FF2B5EF4-FFF2-40B4-BE49-F238E27FC236}">
                      <a16:creationId xmlns:a16="http://schemas.microsoft.com/office/drawing/2014/main" id="{C8FDE8AC-5B6E-37C4-1BD8-A3A703BEDD4D}"/>
                    </a:ext>
                  </a:extLst>
                </p14:cNvPr>
                <p14:cNvContentPartPr/>
                <p14:nvPr/>
              </p14:nvContentPartPr>
              <p14:xfrm>
                <a:off x="8265438" y="3813373"/>
                <a:ext cx="5400" cy="20880"/>
              </p14:xfrm>
            </p:contentPart>
          </mc:Choice>
          <mc:Fallback>
            <p:pic>
              <p:nvPicPr>
                <p:cNvPr id="98" name="Ink 97">
                  <a:extLst>
                    <a:ext uri="{FF2B5EF4-FFF2-40B4-BE49-F238E27FC236}">
                      <a16:creationId xmlns:a16="http://schemas.microsoft.com/office/drawing/2014/main" id="{C8FDE8AC-5B6E-37C4-1BD8-A3A703BEDD4D}"/>
                    </a:ext>
                  </a:extLst>
                </p:cNvPr>
                <p:cNvPicPr/>
                <p:nvPr/>
              </p:nvPicPr>
              <p:blipFill>
                <a:blip r:embed="rId137"/>
                <a:stretch>
                  <a:fillRect/>
                </a:stretch>
              </p:blipFill>
              <p:spPr>
                <a:xfrm>
                  <a:off x="8256798" y="3804373"/>
                  <a:ext cx="23040" cy="3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8">
            <p14:nvContentPartPr>
              <p14:cNvPr id="100" name="Ink 99">
                <a:extLst>
                  <a:ext uri="{FF2B5EF4-FFF2-40B4-BE49-F238E27FC236}">
                    <a16:creationId xmlns:a16="http://schemas.microsoft.com/office/drawing/2014/main" id="{60C484CD-C531-FC65-6531-5A37123C6989}"/>
                  </a:ext>
                </a:extLst>
              </p14:cNvPr>
              <p14:cNvContentPartPr/>
              <p14:nvPr/>
            </p14:nvContentPartPr>
            <p14:xfrm>
              <a:off x="7966278" y="3995533"/>
              <a:ext cx="30960" cy="27000"/>
            </p14:xfrm>
          </p:contentPart>
        </mc:Choice>
        <mc:Fallback>
          <p:pic>
            <p:nvPicPr>
              <p:cNvPr id="100" name="Ink 99">
                <a:extLst>
                  <a:ext uri="{FF2B5EF4-FFF2-40B4-BE49-F238E27FC236}">
                    <a16:creationId xmlns:a16="http://schemas.microsoft.com/office/drawing/2014/main" id="{60C484CD-C531-FC65-6531-5A37123C6989}"/>
                  </a:ext>
                </a:extLst>
              </p:cNvPr>
              <p:cNvPicPr/>
              <p:nvPr/>
            </p:nvPicPr>
            <p:blipFill>
              <a:blip r:embed="rId139"/>
              <a:stretch>
                <a:fillRect/>
              </a:stretch>
            </p:blipFill>
            <p:spPr>
              <a:xfrm>
                <a:off x="7957278" y="3986533"/>
                <a:ext cx="48600" cy="44640"/>
              </a:xfrm>
              <a:prstGeom prst="rect">
                <a:avLst/>
              </a:prstGeom>
            </p:spPr>
          </p:pic>
        </mc:Fallback>
      </mc:AlternateContent>
      <p:grpSp>
        <p:nvGrpSpPr>
          <p:cNvPr id="102" name="Group 101">
            <a:extLst>
              <a:ext uri="{FF2B5EF4-FFF2-40B4-BE49-F238E27FC236}">
                <a16:creationId xmlns:a16="http://schemas.microsoft.com/office/drawing/2014/main" id="{87895859-3672-A5EB-DD95-2B4F46D11520}"/>
              </a:ext>
            </a:extLst>
          </p:cNvPr>
          <p:cNvGrpSpPr/>
          <p:nvPr/>
        </p:nvGrpSpPr>
        <p:grpSpPr>
          <a:xfrm>
            <a:off x="7670358" y="2707813"/>
            <a:ext cx="1262160" cy="636120"/>
            <a:chOff x="7670358" y="2707813"/>
            <a:chExt cx="1262160" cy="636120"/>
          </a:xfrm>
        </p:grpSpPr>
        <mc:AlternateContent xmlns:mc="http://schemas.openxmlformats.org/markup-compatibility/2006">
          <mc:Choice xmlns:p14="http://schemas.microsoft.com/office/powerpoint/2010/main" Requires="p14">
            <p:contentPart p14:bwMode="auto" r:id="rId140">
              <p14:nvContentPartPr>
                <p14:cNvPr id="93" name="Ink 92">
                  <a:extLst>
                    <a:ext uri="{FF2B5EF4-FFF2-40B4-BE49-F238E27FC236}">
                      <a16:creationId xmlns:a16="http://schemas.microsoft.com/office/drawing/2014/main" id="{1CD82278-2F52-CD05-C1F8-516F4B29F304}"/>
                    </a:ext>
                  </a:extLst>
                </p14:cNvPr>
                <p14:cNvContentPartPr/>
                <p14:nvPr/>
              </p14:nvContentPartPr>
              <p14:xfrm>
                <a:off x="8363358" y="3189853"/>
                <a:ext cx="245880" cy="154080"/>
              </p14:xfrm>
            </p:contentPart>
          </mc:Choice>
          <mc:Fallback>
            <p:pic>
              <p:nvPicPr>
                <p:cNvPr id="93" name="Ink 92">
                  <a:extLst>
                    <a:ext uri="{FF2B5EF4-FFF2-40B4-BE49-F238E27FC236}">
                      <a16:creationId xmlns:a16="http://schemas.microsoft.com/office/drawing/2014/main" id="{1CD82278-2F52-CD05-C1F8-516F4B29F304}"/>
                    </a:ext>
                  </a:extLst>
                </p:cNvPr>
                <p:cNvPicPr/>
                <p:nvPr/>
              </p:nvPicPr>
              <p:blipFill>
                <a:blip r:embed="rId141"/>
                <a:stretch>
                  <a:fillRect/>
                </a:stretch>
              </p:blipFill>
              <p:spPr>
                <a:xfrm>
                  <a:off x="8354358" y="3181213"/>
                  <a:ext cx="26352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94" name="Ink 93">
                  <a:extLst>
                    <a:ext uri="{FF2B5EF4-FFF2-40B4-BE49-F238E27FC236}">
                      <a16:creationId xmlns:a16="http://schemas.microsoft.com/office/drawing/2014/main" id="{0B30B58F-3883-9A93-3941-A8D032768D94}"/>
                    </a:ext>
                  </a:extLst>
                </p14:cNvPr>
                <p14:cNvContentPartPr/>
                <p14:nvPr/>
              </p14:nvContentPartPr>
              <p14:xfrm>
                <a:off x="8608518" y="3160333"/>
                <a:ext cx="15840" cy="12960"/>
              </p14:xfrm>
            </p:contentPart>
          </mc:Choice>
          <mc:Fallback>
            <p:pic>
              <p:nvPicPr>
                <p:cNvPr id="94" name="Ink 93">
                  <a:extLst>
                    <a:ext uri="{FF2B5EF4-FFF2-40B4-BE49-F238E27FC236}">
                      <a16:creationId xmlns:a16="http://schemas.microsoft.com/office/drawing/2014/main" id="{0B30B58F-3883-9A93-3941-A8D032768D94}"/>
                    </a:ext>
                  </a:extLst>
                </p:cNvPr>
                <p:cNvPicPr/>
                <p:nvPr/>
              </p:nvPicPr>
              <p:blipFill>
                <a:blip r:embed="rId143"/>
                <a:stretch>
                  <a:fillRect/>
                </a:stretch>
              </p:blipFill>
              <p:spPr>
                <a:xfrm>
                  <a:off x="8599878" y="3151333"/>
                  <a:ext cx="3348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95" name="Ink 94">
                  <a:extLst>
                    <a:ext uri="{FF2B5EF4-FFF2-40B4-BE49-F238E27FC236}">
                      <a16:creationId xmlns:a16="http://schemas.microsoft.com/office/drawing/2014/main" id="{1986D8C5-0062-C78E-BCDB-6625CD61B1EB}"/>
                    </a:ext>
                  </a:extLst>
                </p14:cNvPr>
                <p14:cNvContentPartPr/>
                <p14:nvPr/>
              </p14:nvContentPartPr>
              <p14:xfrm>
                <a:off x="8584398" y="3118933"/>
                <a:ext cx="101520" cy="93240"/>
              </p14:xfrm>
            </p:contentPart>
          </mc:Choice>
          <mc:Fallback>
            <p:pic>
              <p:nvPicPr>
                <p:cNvPr id="95" name="Ink 94">
                  <a:extLst>
                    <a:ext uri="{FF2B5EF4-FFF2-40B4-BE49-F238E27FC236}">
                      <a16:creationId xmlns:a16="http://schemas.microsoft.com/office/drawing/2014/main" id="{1986D8C5-0062-C78E-BCDB-6625CD61B1EB}"/>
                    </a:ext>
                  </a:extLst>
                </p:cNvPr>
                <p:cNvPicPr/>
                <p:nvPr/>
              </p:nvPicPr>
              <p:blipFill>
                <a:blip r:embed="rId145"/>
                <a:stretch>
                  <a:fillRect/>
                </a:stretch>
              </p:blipFill>
              <p:spPr>
                <a:xfrm>
                  <a:off x="8575398" y="3110293"/>
                  <a:ext cx="11916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96" name="Ink 95">
                  <a:extLst>
                    <a:ext uri="{FF2B5EF4-FFF2-40B4-BE49-F238E27FC236}">
                      <a16:creationId xmlns:a16="http://schemas.microsoft.com/office/drawing/2014/main" id="{98EBB2E1-52C2-2C34-B490-6514BC0F04F5}"/>
                    </a:ext>
                  </a:extLst>
                </p14:cNvPr>
                <p14:cNvContentPartPr/>
                <p14:nvPr/>
              </p14:nvContentPartPr>
              <p14:xfrm>
                <a:off x="8748918" y="3123973"/>
                <a:ext cx="9720" cy="24840"/>
              </p14:xfrm>
            </p:contentPart>
          </mc:Choice>
          <mc:Fallback>
            <p:pic>
              <p:nvPicPr>
                <p:cNvPr id="96" name="Ink 95">
                  <a:extLst>
                    <a:ext uri="{FF2B5EF4-FFF2-40B4-BE49-F238E27FC236}">
                      <a16:creationId xmlns:a16="http://schemas.microsoft.com/office/drawing/2014/main" id="{98EBB2E1-52C2-2C34-B490-6514BC0F04F5}"/>
                    </a:ext>
                  </a:extLst>
                </p:cNvPr>
                <p:cNvPicPr/>
                <p:nvPr/>
              </p:nvPicPr>
              <p:blipFill>
                <a:blip r:embed="rId147"/>
                <a:stretch>
                  <a:fillRect/>
                </a:stretch>
              </p:blipFill>
              <p:spPr>
                <a:xfrm>
                  <a:off x="8740278" y="3115333"/>
                  <a:ext cx="2736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1" name="Ink 100">
                  <a:extLst>
                    <a:ext uri="{FF2B5EF4-FFF2-40B4-BE49-F238E27FC236}">
                      <a16:creationId xmlns:a16="http://schemas.microsoft.com/office/drawing/2014/main" id="{93EA4145-0BF0-FB8A-6411-20E8190593B3}"/>
                    </a:ext>
                  </a:extLst>
                </p14:cNvPr>
                <p14:cNvContentPartPr/>
                <p14:nvPr/>
              </p14:nvContentPartPr>
              <p14:xfrm>
                <a:off x="7670358" y="2707813"/>
                <a:ext cx="1262160" cy="480240"/>
              </p14:xfrm>
            </p:contentPart>
          </mc:Choice>
          <mc:Fallback>
            <p:pic>
              <p:nvPicPr>
                <p:cNvPr id="101" name="Ink 100">
                  <a:extLst>
                    <a:ext uri="{FF2B5EF4-FFF2-40B4-BE49-F238E27FC236}">
                      <a16:creationId xmlns:a16="http://schemas.microsoft.com/office/drawing/2014/main" id="{93EA4145-0BF0-FB8A-6411-20E8190593B3}"/>
                    </a:ext>
                  </a:extLst>
                </p:cNvPr>
                <p:cNvPicPr/>
                <p:nvPr/>
              </p:nvPicPr>
              <p:blipFill>
                <a:blip r:embed="rId149"/>
                <a:stretch>
                  <a:fillRect/>
                </a:stretch>
              </p:blipFill>
              <p:spPr>
                <a:xfrm>
                  <a:off x="7661718" y="2698813"/>
                  <a:ext cx="1279800" cy="497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0">
            <p14:nvContentPartPr>
              <p14:cNvPr id="103" name="Ink 102">
                <a:extLst>
                  <a:ext uri="{FF2B5EF4-FFF2-40B4-BE49-F238E27FC236}">
                    <a16:creationId xmlns:a16="http://schemas.microsoft.com/office/drawing/2014/main" id="{24499729-B559-7684-0A48-BF110963B2B0}"/>
                  </a:ext>
                </a:extLst>
              </p14:cNvPr>
              <p14:cNvContentPartPr/>
              <p14:nvPr/>
            </p14:nvContentPartPr>
            <p14:xfrm>
              <a:off x="7596918" y="759133"/>
              <a:ext cx="1396800" cy="528120"/>
            </p14:xfrm>
          </p:contentPart>
        </mc:Choice>
        <mc:Fallback>
          <p:pic>
            <p:nvPicPr>
              <p:cNvPr id="103" name="Ink 102">
                <a:extLst>
                  <a:ext uri="{FF2B5EF4-FFF2-40B4-BE49-F238E27FC236}">
                    <a16:creationId xmlns:a16="http://schemas.microsoft.com/office/drawing/2014/main" id="{24499729-B559-7684-0A48-BF110963B2B0}"/>
                  </a:ext>
                </a:extLst>
              </p:cNvPr>
              <p:cNvPicPr/>
              <p:nvPr/>
            </p:nvPicPr>
            <p:blipFill>
              <a:blip r:embed="rId151"/>
              <a:stretch>
                <a:fillRect/>
              </a:stretch>
            </p:blipFill>
            <p:spPr>
              <a:xfrm>
                <a:off x="7588278" y="750133"/>
                <a:ext cx="1414440" cy="5457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04" name="Ink 103">
                <a:extLst>
                  <a:ext uri="{FF2B5EF4-FFF2-40B4-BE49-F238E27FC236}">
                    <a16:creationId xmlns:a16="http://schemas.microsoft.com/office/drawing/2014/main" id="{6BA9634F-D6CA-27C4-AE13-1656CAEDFDF2}"/>
                  </a:ext>
                </a:extLst>
              </p14:cNvPr>
              <p14:cNvContentPartPr/>
              <p14:nvPr/>
            </p14:nvContentPartPr>
            <p14:xfrm>
              <a:off x="8561358" y="1151893"/>
              <a:ext cx="4680" cy="5400"/>
            </p14:xfrm>
          </p:contentPart>
        </mc:Choice>
        <mc:Fallback>
          <p:pic>
            <p:nvPicPr>
              <p:cNvPr id="104" name="Ink 103">
                <a:extLst>
                  <a:ext uri="{FF2B5EF4-FFF2-40B4-BE49-F238E27FC236}">
                    <a16:creationId xmlns:a16="http://schemas.microsoft.com/office/drawing/2014/main" id="{6BA9634F-D6CA-27C4-AE13-1656CAEDFDF2}"/>
                  </a:ext>
                </a:extLst>
              </p:cNvPr>
              <p:cNvPicPr/>
              <p:nvPr/>
            </p:nvPicPr>
            <p:blipFill>
              <a:blip r:embed="rId153"/>
              <a:stretch>
                <a:fillRect/>
              </a:stretch>
            </p:blipFill>
            <p:spPr>
              <a:xfrm>
                <a:off x="8552358" y="1143253"/>
                <a:ext cx="22320" cy="23040"/>
              </a:xfrm>
              <a:prstGeom prst="rect">
                <a:avLst/>
              </a:prstGeom>
            </p:spPr>
          </p:pic>
        </mc:Fallback>
      </mc:AlternateContent>
      <p:grpSp>
        <p:nvGrpSpPr>
          <p:cNvPr id="114" name="Group 113">
            <a:extLst>
              <a:ext uri="{FF2B5EF4-FFF2-40B4-BE49-F238E27FC236}">
                <a16:creationId xmlns:a16="http://schemas.microsoft.com/office/drawing/2014/main" id="{470FDD3E-AEAA-6C90-E3E0-B31B107A58AA}"/>
              </a:ext>
            </a:extLst>
          </p:cNvPr>
          <p:cNvGrpSpPr/>
          <p:nvPr/>
        </p:nvGrpSpPr>
        <p:grpSpPr>
          <a:xfrm>
            <a:off x="11800278" y="1129933"/>
            <a:ext cx="996840" cy="635400"/>
            <a:chOff x="11800278" y="1129933"/>
            <a:chExt cx="996840" cy="635400"/>
          </a:xfrm>
        </p:grpSpPr>
        <mc:AlternateContent xmlns:mc="http://schemas.openxmlformats.org/markup-compatibility/2006">
          <mc:Choice xmlns:p14="http://schemas.microsoft.com/office/powerpoint/2010/main" Requires="p14">
            <p:contentPart p14:bwMode="auto" r:id="rId154">
              <p14:nvContentPartPr>
                <p14:cNvPr id="105" name="Ink 104">
                  <a:extLst>
                    <a:ext uri="{FF2B5EF4-FFF2-40B4-BE49-F238E27FC236}">
                      <a16:creationId xmlns:a16="http://schemas.microsoft.com/office/drawing/2014/main" id="{F3B69470-25DD-FE37-D7BB-98CDB9C00CDB}"/>
                    </a:ext>
                  </a:extLst>
                </p14:cNvPr>
                <p14:cNvContentPartPr/>
                <p14:nvPr/>
              </p14:nvContentPartPr>
              <p14:xfrm>
                <a:off x="11800278" y="1232893"/>
                <a:ext cx="95040" cy="279720"/>
              </p14:xfrm>
            </p:contentPart>
          </mc:Choice>
          <mc:Fallback>
            <p:pic>
              <p:nvPicPr>
                <p:cNvPr id="105" name="Ink 104">
                  <a:extLst>
                    <a:ext uri="{FF2B5EF4-FFF2-40B4-BE49-F238E27FC236}">
                      <a16:creationId xmlns:a16="http://schemas.microsoft.com/office/drawing/2014/main" id="{F3B69470-25DD-FE37-D7BB-98CDB9C00CDB}"/>
                    </a:ext>
                  </a:extLst>
                </p:cNvPr>
                <p:cNvPicPr/>
                <p:nvPr/>
              </p:nvPicPr>
              <p:blipFill>
                <a:blip r:embed="rId155"/>
                <a:stretch>
                  <a:fillRect/>
                </a:stretch>
              </p:blipFill>
              <p:spPr>
                <a:xfrm>
                  <a:off x="11791278" y="1224253"/>
                  <a:ext cx="112680" cy="2973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6" name="Ink 105">
                  <a:extLst>
                    <a:ext uri="{FF2B5EF4-FFF2-40B4-BE49-F238E27FC236}">
                      <a16:creationId xmlns:a16="http://schemas.microsoft.com/office/drawing/2014/main" id="{BF65E595-6EA4-928F-E209-432D136750F7}"/>
                    </a:ext>
                  </a:extLst>
                </p14:cNvPr>
                <p14:cNvContentPartPr/>
                <p14:nvPr/>
              </p14:nvContentPartPr>
              <p14:xfrm>
                <a:off x="11818998" y="1393813"/>
                <a:ext cx="199800" cy="153000"/>
              </p14:xfrm>
            </p:contentPart>
          </mc:Choice>
          <mc:Fallback>
            <p:pic>
              <p:nvPicPr>
                <p:cNvPr id="106" name="Ink 105">
                  <a:extLst>
                    <a:ext uri="{FF2B5EF4-FFF2-40B4-BE49-F238E27FC236}">
                      <a16:creationId xmlns:a16="http://schemas.microsoft.com/office/drawing/2014/main" id="{BF65E595-6EA4-928F-E209-432D136750F7}"/>
                    </a:ext>
                  </a:extLst>
                </p:cNvPr>
                <p:cNvPicPr/>
                <p:nvPr/>
              </p:nvPicPr>
              <p:blipFill>
                <a:blip r:embed="rId157"/>
                <a:stretch>
                  <a:fillRect/>
                </a:stretch>
              </p:blipFill>
              <p:spPr>
                <a:xfrm>
                  <a:off x="11809998" y="1384813"/>
                  <a:ext cx="2174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07" name="Ink 106">
                  <a:extLst>
                    <a:ext uri="{FF2B5EF4-FFF2-40B4-BE49-F238E27FC236}">
                      <a16:creationId xmlns:a16="http://schemas.microsoft.com/office/drawing/2014/main" id="{B4F7DBA5-724B-0A5A-2300-B85E9933879C}"/>
                    </a:ext>
                  </a:extLst>
                </p14:cNvPr>
                <p14:cNvContentPartPr/>
                <p14:nvPr/>
              </p14:nvContentPartPr>
              <p14:xfrm>
                <a:off x="12054078" y="1370413"/>
                <a:ext cx="50400" cy="99000"/>
              </p14:xfrm>
            </p:contentPart>
          </mc:Choice>
          <mc:Fallback>
            <p:pic>
              <p:nvPicPr>
                <p:cNvPr id="107" name="Ink 106">
                  <a:extLst>
                    <a:ext uri="{FF2B5EF4-FFF2-40B4-BE49-F238E27FC236}">
                      <a16:creationId xmlns:a16="http://schemas.microsoft.com/office/drawing/2014/main" id="{B4F7DBA5-724B-0A5A-2300-B85E9933879C}"/>
                    </a:ext>
                  </a:extLst>
                </p:cNvPr>
                <p:cNvPicPr/>
                <p:nvPr/>
              </p:nvPicPr>
              <p:blipFill>
                <a:blip r:embed="rId159"/>
                <a:stretch>
                  <a:fillRect/>
                </a:stretch>
              </p:blipFill>
              <p:spPr>
                <a:xfrm>
                  <a:off x="12045078" y="1361413"/>
                  <a:ext cx="6804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08" name="Ink 107">
                  <a:extLst>
                    <a:ext uri="{FF2B5EF4-FFF2-40B4-BE49-F238E27FC236}">
                      <a16:creationId xmlns:a16="http://schemas.microsoft.com/office/drawing/2014/main" id="{7E0F4EC7-B661-9A41-AABE-0C71F93E6993}"/>
                    </a:ext>
                  </a:extLst>
                </p14:cNvPr>
                <p14:cNvContentPartPr/>
                <p14:nvPr/>
              </p14:nvContentPartPr>
              <p14:xfrm>
                <a:off x="11982798" y="1303093"/>
                <a:ext cx="11520" cy="27720"/>
              </p14:xfrm>
            </p:contentPart>
          </mc:Choice>
          <mc:Fallback>
            <p:pic>
              <p:nvPicPr>
                <p:cNvPr id="108" name="Ink 107">
                  <a:extLst>
                    <a:ext uri="{FF2B5EF4-FFF2-40B4-BE49-F238E27FC236}">
                      <a16:creationId xmlns:a16="http://schemas.microsoft.com/office/drawing/2014/main" id="{7E0F4EC7-B661-9A41-AABE-0C71F93E6993}"/>
                    </a:ext>
                  </a:extLst>
                </p:cNvPr>
                <p:cNvPicPr/>
                <p:nvPr/>
              </p:nvPicPr>
              <p:blipFill>
                <a:blip r:embed="rId161"/>
                <a:stretch>
                  <a:fillRect/>
                </a:stretch>
              </p:blipFill>
              <p:spPr>
                <a:xfrm>
                  <a:off x="11974158" y="1294093"/>
                  <a:ext cx="2916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9" name="Ink 108">
                  <a:extLst>
                    <a:ext uri="{FF2B5EF4-FFF2-40B4-BE49-F238E27FC236}">
                      <a16:creationId xmlns:a16="http://schemas.microsoft.com/office/drawing/2014/main" id="{C9B9003B-1A28-7D4B-D181-F94283A2B877}"/>
                    </a:ext>
                  </a:extLst>
                </p14:cNvPr>
                <p14:cNvContentPartPr/>
                <p14:nvPr/>
              </p14:nvContentPartPr>
              <p14:xfrm>
                <a:off x="12124998" y="1308853"/>
                <a:ext cx="113760" cy="115200"/>
              </p14:xfrm>
            </p:contentPart>
          </mc:Choice>
          <mc:Fallback>
            <p:pic>
              <p:nvPicPr>
                <p:cNvPr id="109" name="Ink 108">
                  <a:extLst>
                    <a:ext uri="{FF2B5EF4-FFF2-40B4-BE49-F238E27FC236}">
                      <a16:creationId xmlns:a16="http://schemas.microsoft.com/office/drawing/2014/main" id="{C9B9003B-1A28-7D4B-D181-F94283A2B877}"/>
                    </a:ext>
                  </a:extLst>
                </p:cNvPr>
                <p:cNvPicPr/>
                <p:nvPr/>
              </p:nvPicPr>
              <p:blipFill>
                <a:blip r:embed="rId163"/>
                <a:stretch>
                  <a:fillRect/>
                </a:stretch>
              </p:blipFill>
              <p:spPr>
                <a:xfrm>
                  <a:off x="12116358" y="1299853"/>
                  <a:ext cx="13140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10" name="Ink 109">
                  <a:extLst>
                    <a:ext uri="{FF2B5EF4-FFF2-40B4-BE49-F238E27FC236}">
                      <a16:creationId xmlns:a16="http://schemas.microsoft.com/office/drawing/2014/main" id="{5EABDBB3-64EB-D94E-35B8-510FCE6E6E2F}"/>
                    </a:ext>
                  </a:extLst>
                </p14:cNvPr>
                <p14:cNvContentPartPr/>
                <p14:nvPr/>
              </p14:nvContentPartPr>
              <p14:xfrm>
                <a:off x="12320478" y="1129933"/>
                <a:ext cx="140400" cy="236880"/>
              </p14:xfrm>
            </p:contentPart>
          </mc:Choice>
          <mc:Fallback>
            <p:pic>
              <p:nvPicPr>
                <p:cNvPr id="110" name="Ink 109">
                  <a:extLst>
                    <a:ext uri="{FF2B5EF4-FFF2-40B4-BE49-F238E27FC236}">
                      <a16:creationId xmlns:a16="http://schemas.microsoft.com/office/drawing/2014/main" id="{5EABDBB3-64EB-D94E-35B8-510FCE6E6E2F}"/>
                    </a:ext>
                  </a:extLst>
                </p:cNvPr>
                <p:cNvPicPr/>
                <p:nvPr/>
              </p:nvPicPr>
              <p:blipFill>
                <a:blip r:embed="rId165"/>
                <a:stretch>
                  <a:fillRect/>
                </a:stretch>
              </p:blipFill>
              <p:spPr>
                <a:xfrm>
                  <a:off x="12311838" y="1120933"/>
                  <a:ext cx="15804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11" name="Ink 110">
                  <a:extLst>
                    <a:ext uri="{FF2B5EF4-FFF2-40B4-BE49-F238E27FC236}">
                      <a16:creationId xmlns:a16="http://schemas.microsoft.com/office/drawing/2014/main" id="{FCE1EE3F-7BC0-E801-A31B-E169EB30CBA7}"/>
                    </a:ext>
                  </a:extLst>
                </p14:cNvPr>
                <p14:cNvContentPartPr/>
                <p14:nvPr/>
              </p14:nvContentPartPr>
              <p14:xfrm>
                <a:off x="12550158" y="1151173"/>
                <a:ext cx="73800" cy="142200"/>
              </p14:xfrm>
            </p:contentPart>
          </mc:Choice>
          <mc:Fallback>
            <p:pic>
              <p:nvPicPr>
                <p:cNvPr id="111" name="Ink 110">
                  <a:extLst>
                    <a:ext uri="{FF2B5EF4-FFF2-40B4-BE49-F238E27FC236}">
                      <a16:creationId xmlns:a16="http://schemas.microsoft.com/office/drawing/2014/main" id="{FCE1EE3F-7BC0-E801-A31B-E169EB30CBA7}"/>
                    </a:ext>
                  </a:extLst>
                </p:cNvPr>
                <p:cNvPicPr/>
                <p:nvPr/>
              </p:nvPicPr>
              <p:blipFill>
                <a:blip r:embed="rId167"/>
                <a:stretch>
                  <a:fillRect/>
                </a:stretch>
              </p:blipFill>
              <p:spPr>
                <a:xfrm>
                  <a:off x="12541518" y="1142173"/>
                  <a:ext cx="9144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12" name="Ink 111">
                  <a:extLst>
                    <a:ext uri="{FF2B5EF4-FFF2-40B4-BE49-F238E27FC236}">
                      <a16:creationId xmlns:a16="http://schemas.microsoft.com/office/drawing/2014/main" id="{1A332FCC-CA8C-0041-0696-5882EF433123}"/>
                    </a:ext>
                  </a:extLst>
                </p14:cNvPr>
                <p14:cNvContentPartPr/>
                <p14:nvPr/>
              </p14:nvContentPartPr>
              <p14:xfrm>
                <a:off x="11929878" y="1300933"/>
                <a:ext cx="867240" cy="413280"/>
              </p14:xfrm>
            </p:contentPart>
          </mc:Choice>
          <mc:Fallback>
            <p:pic>
              <p:nvPicPr>
                <p:cNvPr id="112" name="Ink 111">
                  <a:extLst>
                    <a:ext uri="{FF2B5EF4-FFF2-40B4-BE49-F238E27FC236}">
                      <a16:creationId xmlns:a16="http://schemas.microsoft.com/office/drawing/2014/main" id="{1A332FCC-CA8C-0041-0696-5882EF433123}"/>
                    </a:ext>
                  </a:extLst>
                </p:cNvPr>
                <p:cNvPicPr/>
                <p:nvPr/>
              </p:nvPicPr>
              <p:blipFill>
                <a:blip r:embed="rId169"/>
                <a:stretch>
                  <a:fillRect/>
                </a:stretch>
              </p:blipFill>
              <p:spPr>
                <a:xfrm>
                  <a:off x="11921238" y="1292293"/>
                  <a:ext cx="884880" cy="43092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13" name="Ink 112">
                  <a:extLst>
                    <a:ext uri="{FF2B5EF4-FFF2-40B4-BE49-F238E27FC236}">
                      <a16:creationId xmlns:a16="http://schemas.microsoft.com/office/drawing/2014/main" id="{86A438DA-42D5-7E73-9B41-E8000D990CF3}"/>
                    </a:ext>
                  </a:extLst>
                </p14:cNvPr>
                <p14:cNvContentPartPr/>
                <p14:nvPr/>
              </p14:nvContentPartPr>
              <p14:xfrm>
                <a:off x="12155238" y="1475533"/>
                <a:ext cx="529920" cy="289800"/>
              </p14:xfrm>
            </p:contentPart>
          </mc:Choice>
          <mc:Fallback>
            <p:pic>
              <p:nvPicPr>
                <p:cNvPr id="113" name="Ink 112">
                  <a:extLst>
                    <a:ext uri="{FF2B5EF4-FFF2-40B4-BE49-F238E27FC236}">
                      <a16:creationId xmlns:a16="http://schemas.microsoft.com/office/drawing/2014/main" id="{86A438DA-42D5-7E73-9B41-E8000D990CF3}"/>
                    </a:ext>
                  </a:extLst>
                </p:cNvPr>
                <p:cNvPicPr/>
                <p:nvPr/>
              </p:nvPicPr>
              <p:blipFill>
                <a:blip r:embed="rId171"/>
                <a:stretch>
                  <a:fillRect/>
                </a:stretch>
              </p:blipFill>
              <p:spPr>
                <a:xfrm>
                  <a:off x="12146238" y="1466893"/>
                  <a:ext cx="547560" cy="307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2">
            <p14:nvContentPartPr>
              <p14:cNvPr id="115" name="Ink 114">
                <a:extLst>
                  <a:ext uri="{FF2B5EF4-FFF2-40B4-BE49-F238E27FC236}">
                    <a16:creationId xmlns:a16="http://schemas.microsoft.com/office/drawing/2014/main" id="{0A492B95-508B-C543-441C-6BC30A2B5EE8}"/>
                  </a:ext>
                </a:extLst>
              </p14:cNvPr>
              <p14:cNvContentPartPr/>
              <p14:nvPr/>
            </p14:nvContentPartPr>
            <p14:xfrm>
              <a:off x="7971678" y="3145933"/>
              <a:ext cx="108720" cy="12960"/>
            </p14:xfrm>
          </p:contentPart>
        </mc:Choice>
        <mc:Fallback>
          <p:pic>
            <p:nvPicPr>
              <p:cNvPr id="115" name="Ink 114">
                <a:extLst>
                  <a:ext uri="{FF2B5EF4-FFF2-40B4-BE49-F238E27FC236}">
                    <a16:creationId xmlns:a16="http://schemas.microsoft.com/office/drawing/2014/main" id="{0A492B95-508B-C543-441C-6BC30A2B5EE8}"/>
                  </a:ext>
                </a:extLst>
              </p:cNvPr>
              <p:cNvPicPr/>
              <p:nvPr/>
            </p:nvPicPr>
            <p:blipFill>
              <a:blip r:embed="rId173"/>
              <a:stretch>
                <a:fillRect/>
              </a:stretch>
            </p:blipFill>
            <p:spPr>
              <a:xfrm>
                <a:off x="7963038" y="3136933"/>
                <a:ext cx="126360" cy="30600"/>
              </a:xfrm>
              <a:prstGeom prst="rect">
                <a:avLst/>
              </a:prstGeom>
            </p:spPr>
          </p:pic>
        </mc:Fallback>
      </mc:AlternateContent>
      <p:grpSp>
        <p:nvGrpSpPr>
          <p:cNvPr id="121" name="Group 120">
            <a:extLst>
              <a:ext uri="{FF2B5EF4-FFF2-40B4-BE49-F238E27FC236}">
                <a16:creationId xmlns:a16="http://schemas.microsoft.com/office/drawing/2014/main" id="{E625F151-8423-D5C8-ED7D-D677B474C42D}"/>
              </a:ext>
            </a:extLst>
          </p:cNvPr>
          <p:cNvGrpSpPr/>
          <p:nvPr/>
        </p:nvGrpSpPr>
        <p:grpSpPr>
          <a:xfrm>
            <a:off x="11081358" y="3670813"/>
            <a:ext cx="866880" cy="605520"/>
            <a:chOff x="11081358" y="3670813"/>
            <a:chExt cx="866880" cy="605520"/>
          </a:xfrm>
        </p:grpSpPr>
        <mc:AlternateContent xmlns:mc="http://schemas.openxmlformats.org/markup-compatibility/2006">
          <mc:Choice xmlns:p14="http://schemas.microsoft.com/office/powerpoint/2010/main" Requires="p14">
            <p:contentPart p14:bwMode="auto" r:id="rId174">
              <p14:nvContentPartPr>
                <p14:cNvPr id="116" name="Ink 115">
                  <a:extLst>
                    <a:ext uri="{FF2B5EF4-FFF2-40B4-BE49-F238E27FC236}">
                      <a16:creationId xmlns:a16="http://schemas.microsoft.com/office/drawing/2014/main" id="{A8087AD4-4638-91C2-722D-BB957BCDA77F}"/>
                    </a:ext>
                  </a:extLst>
                </p14:cNvPr>
                <p14:cNvContentPartPr/>
                <p14:nvPr/>
              </p14:nvContentPartPr>
              <p14:xfrm>
                <a:off x="11081358" y="3962773"/>
                <a:ext cx="224640" cy="149760"/>
              </p14:xfrm>
            </p:contentPart>
          </mc:Choice>
          <mc:Fallback>
            <p:pic>
              <p:nvPicPr>
                <p:cNvPr id="116" name="Ink 115">
                  <a:extLst>
                    <a:ext uri="{FF2B5EF4-FFF2-40B4-BE49-F238E27FC236}">
                      <a16:creationId xmlns:a16="http://schemas.microsoft.com/office/drawing/2014/main" id="{A8087AD4-4638-91C2-722D-BB957BCDA77F}"/>
                    </a:ext>
                  </a:extLst>
                </p:cNvPr>
                <p:cNvPicPr/>
                <p:nvPr/>
              </p:nvPicPr>
              <p:blipFill>
                <a:blip r:embed="rId175"/>
                <a:stretch>
                  <a:fillRect/>
                </a:stretch>
              </p:blipFill>
              <p:spPr>
                <a:xfrm>
                  <a:off x="11072718" y="3953773"/>
                  <a:ext cx="24228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7" name="Ink 116">
                  <a:extLst>
                    <a:ext uri="{FF2B5EF4-FFF2-40B4-BE49-F238E27FC236}">
                      <a16:creationId xmlns:a16="http://schemas.microsoft.com/office/drawing/2014/main" id="{54E2F198-80E8-00CC-4471-025E72534B85}"/>
                    </a:ext>
                  </a:extLst>
                </p14:cNvPr>
                <p14:cNvContentPartPr/>
                <p14:nvPr/>
              </p14:nvContentPartPr>
              <p14:xfrm>
                <a:off x="11370438" y="3670813"/>
                <a:ext cx="284400" cy="314640"/>
              </p14:xfrm>
            </p:contentPart>
          </mc:Choice>
          <mc:Fallback>
            <p:pic>
              <p:nvPicPr>
                <p:cNvPr id="117" name="Ink 116">
                  <a:extLst>
                    <a:ext uri="{FF2B5EF4-FFF2-40B4-BE49-F238E27FC236}">
                      <a16:creationId xmlns:a16="http://schemas.microsoft.com/office/drawing/2014/main" id="{54E2F198-80E8-00CC-4471-025E72534B85}"/>
                    </a:ext>
                  </a:extLst>
                </p:cNvPr>
                <p:cNvPicPr/>
                <p:nvPr/>
              </p:nvPicPr>
              <p:blipFill>
                <a:blip r:embed="rId177"/>
                <a:stretch>
                  <a:fillRect/>
                </a:stretch>
              </p:blipFill>
              <p:spPr>
                <a:xfrm>
                  <a:off x="11361798" y="3662173"/>
                  <a:ext cx="302040" cy="33228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8" name="Ink 117">
                  <a:extLst>
                    <a:ext uri="{FF2B5EF4-FFF2-40B4-BE49-F238E27FC236}">
                      <a16:creationId xmlns:a16="http://schemas.microsoft.com/office/drawing/2014/main" id="{98AEBBF4-E116-DE41-7412-EE95CCDA1F58}"/>
                    </a:ext>
                  </a:extLst>
                </p14:cNvPr>
                <p14:cNvContentPartPr/>
                <p14:nvPr/>
              </p14:nvContentPartPr>
              <p14:xfrm>
                <a:off x="11508318" y="3766573"/>
                <a:ext cx="145080" cy="48240"/>
              </p14:xfrm>
            </p:contentPart>
          </mc:Choice>
          <mc:Fallback>
            <p:pic>
              <p:nvPicPr>
                <p:cNvPr id="118" name="Ink 117">
                  <a:extLst>
                    <a:ext uri="{FF2B5EF4-FFF2-40B4-BE49-F238E27FC236}">
                      <a16:creationId xmlns:a16="http://schemas.microsoft.com/office/drawing/2014/main" id="{98AEBBF4-E116-DE41-7412-EE95CCDA1F58}"/>
                    </a:ext>
                  </a:extLst>
                </p:cNvPr>
                <p:cNvPicPr/>
                <p:nvPr/>
              </p:nvPicPr>
              <p:blipFill>
                <a:blip r:embed="rId179"/>
                <a:stretch>
                  <a:fillRect/>
                </a:stretch>
              </p:blipFill>
              <p:spPr>
                <a:xfrm>
                  <a:off x="11499318" y="3757573"/>
                  <a:ext cx="16272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9" name="Ink 118">
                  <a:extLst>
                    <a:ext uri="{FF2B5EF4-FFF2-40B4-BE49-F238E27FC236}">
                      <a16:creationId xmlns:a16="http://schemas.microsoft.com/office/drawing/2014/main" id="{F9BA3EB4-18D4-17F6-6F90-492374D0893B}"/>
                    </a:ext>
                  </a:extLst>
                </p14:cNvPr>
                <p14:cNvContentPartPr/>
                <p14:nvPr/>
              </p14:nvContentPartPr>
              <p14:xfrm>
                <a:off x="11722518" y="3701053"/>
                <a:ext cx="105840" cy="192600"/>
              </p14:xfrm>
            </p:contentPart>
          </mc:Choice>
          <mc:Fallback>
            <p:pic>
              <p:nvPicPr>
                <p:cNvPr id="119" name="Ink 118">
                  <a:extLst>
                    <a:ext uri="{FF2B5EF4-FFF2-40B4-BE49-F238E27FC236}">
                      <a16:creationId xmlns:a16="http://schemas.microsoft.com/office/drawing/2014/main" id="{F9BA3EB4-18D4-17F6-6F90-492374D0893B}"/>
                    </a:ext>
                  </a:extLst>
                </p:cNvPr>
                <p:cNvPicPr/>
                <p:nvPr/>
              </p:nvPicPr>
              <p:blipFill>
                <a:blip r:embed="rId181"/>
                <a:stretch>
                  <a:fillRect/>
                </a:stretch>
              </p:blipFill>
              <p:spPr>
                <a:xfrm>
                  <a:off x="11713878" y="3692053"/>
                  <a:ext cx="12348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20" name="Ink 119">
                  <a:extLst>
                    <a:ext uri="{FF2B5EF4-FFF2-40B4-BE49-F238E27FC236}">
                      <a16:creationId xmlns:a16="http://schemas.microsoft.com/office/drawing/2014/main" id="{8263D72E-F1E2-D0F3-D031-7C3A1FECED04}"/>
                    </a:ext>
                  </a:extLst>
                </p14:cNvPr>
                <p14:cNvContentPartPr/>
                <p14:nvPr/>
              </p14:nvContentPartPr>
              <p14:xfrm>
                <a:off x="11212038" y="3982573"/>
                <a:ext cx="736200" cy="293760"/>
              </p14:xfrm>
            </p:contentPart>
          </mc:Choice>
          <mc:Fallback>
            <p:pic>
              <p:nvPicPr>
                <p:cNvPr id="120" name="Ink 119">
                  <a:extLst>
                    <a:ext uri="{FF2B5EF4-FFF2-40B4-BE49-F238E27FC236}">
                      <a16:creationId xmlns:a16="http://schemas.microsoft.com/office/drawing/2014/main" id="{8263D72E-F1E2-D0F3-D031-7C3A1FECED04}"/>
                    </a:ext>
                  </a:extLst>
                </p:cNvPr>
                <p:cNvPicPr/>
                <p:nvPr/>
              </p:nvPicPr>
              <p:blipFill>
                <a:blip r:embed="rId183"/>
                <a:stretch>
                  <a:fillRect/>
                </a:stretch>
              </p:blipFill>
              <p:spPr>
                <a:xfrm>
                  <a:off x="11203038" y="3973933"/>
                  <a:ext cx="753840" cy="311400"/>
                </a:xfrm>
                <a:prstGeom prst="rect">
                  <a:avLst/>
                </a:prstGeom>
              </p:spPr>
            </p:pic>
          </mc:Fallback>
        </mc:AlternateContent>
      </p:grpSp>
    </p:spTree>
    <p:extLst>
      <p:ext uri="{BB962C8B-B14F-4D97-AF65-F5344CB8AC3E}">
        <p14:creationId xmlns:p14="http://schemas.microsoft.com/office/powerpoint/2010/main" val="28988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1AB3F7-F2AE-49A2-9F93-A8FF2AC9F8BA}"/>
              </a:ext>
            </a:extLst>
          </p:cNvPr>
          <p:cNvSpPr txBox="1"/>
          <p:nvPr/>
        </p:nvSpPr>
        <p:spPr>
          <a:xfrm>
            <a:off x="2220403" y="2083346"/>
            <a:ext cx="3423909" cy="568104"/>
          </a:xfrm>
          <a:prstGeom prst="rect">
            <a:avLst/>
          </a:prstGeom>
          <a:noFill/>
        </p:spPr>
        <p:txBody>
          <a:bodyPr wrap="square" rtlCol="0">
            <a:spAutoFit/>
          </a:bodyPr>
          <a:lstStyle/>
          <a:p>
            <a:pPr defTabSz="883832"/>
            <a:endParaRPr lang="en-US" sz="1546" dirty="0">
              <a:solidFill>
                <a:prstClr val="black"/>
              </a:solidFill>
              <a:latin typeface="Arial" panose="020B0604020202020204" pitchFamily="34" charset="0"/>
            </a:endParaRPr>
          </a:p>
          <a:p>
            <a:pPr defTabSz="883832"/>
            <a:endParaRPr lang="en-US" sz="1546"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071F1D76-0B23-446D-BBE6-74C6BD22E79B}"/>
              </a:ext>
            </a:extLst>
          </p:cNvPr>
          <p:cNvSpPr txBox="1"/>
          <p:nvPr/>
        </p:nvSpPr>
        <p:spPr>
          <a:xfrm>
            <a:off x="405755" y="452262"/>
            <a:ext cx="2639065" cy="420115"/>
          </a:xfrm>
          <a:prstGeom prst="rect">
            <a:avLst/>
          </a:prstGeom>
          <a:noFill/>
        </p:spPr>
        <p:txBody>
          <a:bodyPr wrap="square" rtlCol="0">
            <a:spAutoFit/>
          </a:bodyPr>
          <a:lstStyle/>
          <a:p>
            <a:pPr defTabSz="883832"/>
            <a:r>
              <a:rPr lang="en-US" sz="2130" dirty="0">
                <a:solidFill>
                  <a:srgbClr val="00B0F0"/>
                </a:solidFill>
                <a:latin typeface="Arial" panose="020B0604020202020204" pitchFamily="34" charset="0"/>
              </a:rPr>
              <a:t>Example Problem:</a:t>
            </a:r>
          </a:p>
        </p:txBody>
      </p:sp>
      <p:graphicFrame>
        <p:nvGraphicFramePr>
          <p:cNvPr id="10" name="Object 9">
            <a:extLst>
              <a:ext uri="{FF2B5EF4-FFF2-40B4-BE49-F238E27FC236}">
                <a16:creationId xmlns:a16="http://schemas.microsoft.com/office/drawing/2014/main" id="{C61369DC-B936-431A-B64C-0793ED848425}"/>
              </a:ext>
            </a:extLst>
          </p:cNvPr>
          <p:cNvGraphicFramePr>
            <a:graphicFrameLocks noChangeAspect="1"/>
          </p:cNvGraphicFramePr>
          <p:nvPr/>
        </p:nvGraphicFramePr>
        <p:xfrm>
          <a:off x="7817777" y="650155"/>
          <a:ext cx="2283139" cy="3545835"/>
        </p:xfrm>
        <a:graphic>
          <a:graphicData uri="http://schemas.openxmlformats.org/presentationml/2006/ole">
            <mc:AlternateContent xmlns:mc="http://schemas.openxmlformats.org/markup-compatibility/2006">
              <mc:Choice xmlns:v="urn:schemas-microsoft-com:vml" Requires="v">
                <p:oleObj name="MDLDrawObject Class" r:id="rId2" imgW="1313895" imgH="2037693" progId="MDLDrawOLE.MDLDrawObject.1">
                  <p:embed/>
                </p:oleObj>
              </mc:Choice>
              <mc:Fallback>
                <p:oleObj name="MDLDrawObject Class" r:id="rId2" imgW="1313895" imgH="2037693" progId="MDLDrawOLE.MDLDrawObject.1">
                  <p:embed/>
                  <p:pic>
                    <p:nvPicPr>
                      <p:cNvPr id="10" name="Object 9">
                        <a:extLst>
                          <a:ext uri="{FF2B5EF4-FFF2-40B4-BE49-F238E27FC236}">
                            <a16:creationId xmlns:a16="http://schemas.microsoft.com/office/drawing/2014/main" id="{C61369DC-B936-431A-B64C-0793ED848425}"/>
                          </a:ext>
                        </a:extLst>
                      </p:cNvPr>
                      <p:cNvPicPr/>
                      <p:nvPr/>
                    </p:nvPicPr>
                    <p:blipFill>
                      <a:blip r:embed="rId3"/>
                      <a:stretch>
                        <a:fillRect/>
                      </a:stretch>
                    </p:blipFill>
                    <p:spPr>
                      <a:xfrm>
                        <a:off x="7817777" y="650155"/>
                        <a:ext cx="2283139" cy="3545835"/>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2356A9F-ACD9-42C6-BEF7-10C238DDD2C5}"/>
              </a:ext>
            </a:extLst>
          </p:cNvPr>
          <p:cNvSpPr/>
          <p:nvPr/>
        </p:nvSpPr>
        <p:spPr>
          <a:xfrm>
            <a:off x="892662" y="961193"/>
            <a:ext cx="6348193" cy="3250249"/>
          </a:xfrm>
          <a:prstGeom prst="rect">
            <a:avLst/>
          </a:prstGeom>
        </p:spPr>
        <p:txBody>
          <a:bodyPr wrap="square">
            <a:spAutoFit/>
          </a:bodyPr>
          <a:lstStyle/>
          <a:p>
            <a:pPr defTabSz="883832"/>
            <a:r>
              <a:rPr lang="en-US" sz="2052" dirty="0">
                <a:solidFill>
                  <a:prstClr val="black"/>
                </a:solidFill>
                <a:latin typeface="Arial" panose="020B0604020202020204" pitchFamily="34" charset="0"/>
              </a:rPr>
              <a:t>The linear form of ribose, a 5 carbon aldose is shown on the right. This sugar is found in RNA (ribonucleic acid).</a:t>
            </a:r>
          </a:p>
          <a:p>
            <a:pPr defTabSz="883832"/>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Number the carbons.</a:t>
            </a:r>
          </a:p>
          <a:p>
            <a:pPr marL="331437" indent="-331437" defTabSz="883832">
              <a:buFont typeface="+mj-lt"/>
              <a:buAutoNum type="arabicPeriod"/>
            </a:pPr>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Which carbons are chiral? Mark them with a *.</a:t>
            </a:r>
          </a:p>
          <a:p>
            <a:pPr marL="331437" indent="-331437" defTabSz="883832">
              <a:buFont typeface="+mj-lt"/>
              <a:buAutoNum type="arabicPeriod"/>
            </a:pPr>
            <a:endParaRPr lang="en-US" sz="2052" dirty="0">
              <a:solidFill>
                <a:prstClr val="black"/>
              </a:solidFill>
              <a:latin typeface="Arial" panose="020B0604020202020204" pitchFamily="34" charset="0"/>
            </a:endParaRPr>
          </a:p>
          <a:p>
            <a:pPr marL="331437" indent="-331437" defTabSz="883832">
              <a:buFont typeface="+mj-lt"/>
              <a:buAutoNum type="arabicPeriod"/>
            </a:pPr>
            <a:r>
              <a:rPr lang="en-US" sz="2052" dirty="0">
                <a:solidFill>
                  <a:prstClr val="black"/>
                </a:solidFill>
                <a:latin typeface="Arial" panose="020B0604020202020204" pitchFamily="34" charset="0"/>
              </a:rPr>
              <a:t>Draw the cyclic form of </a:t>
            </a:r>
            <a:r>
              <a:rPr lang="en-US" sz="2052" dirty="0">
                <a:solidFill>
                  <a:prstClr val="black"/>
                </a:solidFill>
                <a:latin typeface="Symbol" panose="05050102010706020507" pitchFamily="18" charset="2"/>
              </a:rPr>
              <a:t>a</a:t>
            </a:r>
            <a:r>
              <a:rPr lang="en-US" sz="2052" dirty="0">
                <a:solidFill>
                  <a:prstClr val="black"/>
                </a:solidFill>
                <a:latin typeface="Arial" panose="020B0604020202020204" pitchFamily="34" charset="0"/>
              </a:rPr>
              <a:t>-ribose</a:t>
            </a:r>
          </a:p>
          <a:p>
            <a:pPr marL="331437" indent="-331437" defTabSz="883832">
              <a:buFont typeface="+mj-lt"/>
              <a:buAutoNum type="arabicPeriod"/>
            </a:pPr>
            <a:endParaRPr lang="en-US" sz="2052" dirty="0">
              <a:solidFill>
                <a:prstClr val="black"/>
              </a:solidFill>
              <a:latin typeface="Arial" panose="020B0604020202020204" pitchFamily="34" charset="0"/>
            </a:endParaRPr>
          </a:p>
        </p:txBody>
      </p:sp>
      <p:sp>
        <p:nvSpPr>
          <p:cNvPr id="3" name="Date Placeholder 2">
            <a:extLst>
              <a:ext uri="{FF2B5EF4-FFF2-40B4-BE49-F238E27FC236}">
                <a16:creationId xmlns:a16="http://schemas.microsoft.com/office/drawing/2014/main" id="{C3A17D3E-0107-3234-D673-D52A4867068B}"/>
              </a:ext>
            </a:extLst>
          </p:cNvPr>
          <p:cNvSpPr>
            <a:spLocks noGrp="1"/>
          </p:cNvSpPr>
          <p:nvPr>
            <p:ph type="dt" sz="half" idx="10"/>
          </p:nvPr>
        </p:nvSpPr>
        <p:spPr/>
        <p:txBody>
          <a:bodyPr/>
          <a:lstStyle/>
          <a:p>
            <a:fld id="{005442EE-B937-421E-B5A5-CB68E114D954}" type="datetime1">
              <a:rPr lang="en-US" smtClean="0"/>
              <a:t>1/25/2025</a:t>
            </a:fld>
            <a:endParaRPr lang="en-US"/>
          </a:p>
        </p:txBody>
      </p:sp>
      <p:sp>
        <p:nvSpPr>
          <p:cNvPr id="4" name="Footer Placeholder 3">
            <a:extLst>
              <a:ext uri="{FF2B5EF4-FFF2-40B4-BE49-F238E27FC236}">
                <a16:creationId xmlns:a16="http://schemas.microsoft.com/office/drawing/2014/main" id="{0DCD90D3-CC22-97A4-3C57-577725683473}"/>
              </a:ext>
            </a:extLst>
          </p:cNvPr>
          <p:cNvSpPr>
            <a:spLocks noGrp="1"/>
          </p:cNvSpPr>
          <p:nvPr>
            <p:ph type="ftr" sz="quarter" idx="11"/>
          </p:nvPr>
        </p:nvSpPr>
        <p:spPr/>
        <p:txBody>
          <a:bodyPr/>
          <a:lstStyle/>
          <a:p>
            <a:r>
              <a:rPr lang="en-US"/>
              <a:t>Drugs and Disease Spring 2025 - Lecture 3</a:t>
            </a:r>
          </a:p>
        </p:txBody>
      </p:sp>
      <p:sp>
        <p:nvSpPr>
          <p:cNvPr id="7" name="Slide Number Placeholder 6">
            <a:extLst>
              <a:ext uri="{FF2B5EF4-FFF2-40B4-BE49-F238E27FC236}">
                <a16:creationId xmlns:a16="http://schemas.microsoft.com/office/drawing/2014/main" id="{FC5D0648-3495-A784-2628-E9D9ED76B24A}"/>
              </a:ext>
            </a:extLst>
          </p:cNvPr>
          <p:cNvSpPr>
            <a:spLocks noGrp="1"/>
          </p:cNvSpPr>
          <p:nvPr>
            <p:ph type="sldNum" sz="quarter" idx="12"/>
          </p:nvPr>
        </p:nvSpPr>
        <p:spPr/>
        <p:txBody>
          <a:bodyPr/>
          <a:lstStyle/>
          <a:p>
            <a:fld id="{DC3BB032-4020-48F4-953B-341806DC4A2B}" type="slidenum">
              <a:rPr lang="en-US" smtClean="0"/>
              <a:t>26</a:t>
            </a:fld>
            <a:endParaRPr lang="en-US"/>
          </a:p>
        </p:txBody>
      </p:sp>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4061CFB9-B211-DF35-FE3C-1CC4A5926845}"/>
                  </a:ext>
                </a:extLst>
              </p14:cNvPr>
              <p14:cNvContentPartPr/>
              <p14:nvPr/>
            </p14:nvContentPartPr>
            <p14:xfrm>
              <a:off x="8627598" y="1300213"/>
              <a:ext cx="38520" cy="166680"/>
            </p14:xfrm>
          </p:contentPart>
        </mc:Choice>
        <mc:Fallback>
          <p:pic>
            <p:nvPicPr>
              <p:cNvPr id="8" name="Ink 7">
                <a:extLst>
                  <a:ext uri="{FF2B5EF4-FFF2-40B4-BE49-F238E27FC236}">
                    <a16:creationId xmlns:a16="http://schemas.microsoft.com/office/drawing/2014/main" id="{4061CFB9-B211-DF35-FE3C-1CC4A5926845}"/>
                  </a:ext>
                </a:extLst>
              </p:cNvPr>
              <p:cNvPicPr/>
              <p:nvPr/>
            </p:nvPicPr>
            <p:blipFill>
              <a:blip r:embed="rId5"/>
              <a:stretch>
                <a:fillRect/>
              </a:stretch>
            </p:blipFill>
            <p:spPr>
              <a:xfrm>
                <a:off x="8618598" y="1291213"/>
                <a:ext cx="5616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9F9E14FC-FE18-6D9F-FC79-AC474F91C0CF}"/>
                  </a:ext>
                </a:extLst>
              </p14:cNvPr>
              <p14:cNvContentPartPr/>
              <p14:nvPr/>
            </p14:nvContentPartPr>
            <p14:xfrm>
              <a:off x="8545518" y="1983133"/>
              <a:ext cx="196200" cy="191880"/>
            </p14:xfrm>
          </p:contentPart>
        </mc:Choice>
        <mc:Fallback>
          <p:pic>
            <p:nvPicPr>
              <p:cNvPr id="9" name="Ink 8">
                <a:extLst>
                  <a:ext uri="{FF2B5EF4-FFF2-40B4-BE49-F238E27FC236}">
                    <a16:creationId xmlns:a16="http://schemas.microsoft.com/office/drawing/2014/main" id="{9F9E14FC-FE18-6D9F-FC79-AC474F91C0CF}"/>
                  </a:ext>
                </a:extLst>
              </p:cNvPr>
              <p:cNvPicPr/>
              <p:nvPr/>
            </p:nvPicPr>
            <p:blipFill>
              <a:blip r:embed="rId7"/>
              <a:stretch>
                <a:fillRect/>
              </a:stretch>
            </p:blipFill>
            <p:spPr>
              <a:xfrm>
                <a:off x="8536518" y="1974133"/>
                <a:ext cx="21384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F0CED471-9AC8-2301-A839-E4818F39A490}"/>
                  </a:ext>
                </a:extLst>
              </p14:cNvPr>
              <p14:cNvContentPartPr/>
              <p14:nvPr/>
            </p14:nvContentPartPr>
            <p14:xfrm>
              <a:off x="8564958" y="2611333"/>
              <a:ext cx="103680" cy="217440"/>
            </p14:xfrm>
          </p:contentPart>
        </mc:Choice>
        <mc:Fallback>
          <p:pic>
            <p:nvPicPr>
              <p:cNvPr id="11" name="Ink 10">
                <a:extLst>
                  <a:ext uri="{FF2B5EF4-FFF2-40B4-BE49-F238E27FC236}">
                    <a16:creationId xmlns:a16="http://schemas.microsoft.com/office/drawing/2014/main" id="{F0CED471-9AC8-2301-A839-E4818F39A490}"/>
                  </a:ext>
                </a:extLst>
              </p:cNvPr>
              <p:cNvPicPr/>
              <p:nvPr/>
            </p:nvPicPr>
            <p:blipFill>
              <a:blip r:embed="rId9"/>
              <a:stretch>
                <a:fillRect/>
              </a:stretch>
            </p:blipFill>
            <p:spPr>
              <a:xfrm>
                <a:off x="8555958" y="2602333"/>
                <a:ext cx="121320" cy="235080"/>
              </a:xfrm>
              <a:prstGeom prst="rect">
                <a:avLst/>
              </a:prstGeom>
            </p:spPr>
          </p:pic>
        </mc:Fallback>
      </mc:AlternateContent>
      <p:grpSp>
        <p:nvGrpSpPr>
          <p:cNvPr id="17" name="Group 16">
            <a:extLst>
              <a:ext uri="{FF2B5EF4-FFF2-40B4-BE49-F238E27FC236}">
                <a16:creationId xmlns:a16="http://schemas.microsoft.com/office/drawing/2014/main" id="{5496B415-9BC7-800E-0566-F2B099AFFF28}"/>
              </a:ext>
            </a:extLst>
          </p:cNvPr>
          <p:cNvGrpSpPr/>
          <p:nvPr/>
        </p:nvGrpSpPr>
        <p:grpSpPr>
          <a:xfrm>
            <a:off x="8493318" y="3286333"/>
            <a:ext cx="168840" cy="190800"/>
            <a:chOff x="8493318" y="3286333"/>
            <a:chExt cx="168840" cy="190800"/>
          </a:xfrm>
        </p:grpSpPr>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B4ACE736-0728-AD97-2EF6-438AA6404B4F}"/>
                    </a:ext>
                  </a:extLst>
                </p14:cNvPr>
                <p14:cNvContentPartPr/>
                <p14:nvPr/>
              </p14:nvContentPartPr>
              <p14:xfrm>
                <a:off x="8557398" y="3286333"/>
                <a:ext cx="32760" cy="190800"/>
              </p14:xfrm>
            </p:contentPart>
          </mc:Choice>
          <mc:Fallback>
            <p:pic>
              <p:nvPicPr>
                <p:cNvPr id="12" name="Ink 11">
                  <a:extLst>
                    <a:ext uri="{FF2B5EF4-FFF2-40B4-BE49-F238E27FC236}">
                      <a16:creationId xmlns:a16="http://schemas.microsoft.com/office/drawing/2014/main" id="{B4ACE736-0728-AD97-2EF6-438AA6404B4F}"/>
                    </a:ext>
                  </a:extLst>
                </p:cNvPr>
                <p:cNvPicPr/>
                <p:nvPr/>
              </p:nvPicPr>
              <p:blipFill>
                <a:blip r:embed="rId11"/>
                <a:stretch>
                  <a:fillRect/>
                </a:stretch>
              </p:blipFill>
              <p:spPr>
                <a:xfrm>
                  <a:off x="8548758" y="3277333"/>
                  <a:ext cx="5040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AE603FB1-5AC3-05E9-8ACF-329FE2370480}"/>
                    </a:ext>
                  </a:extLst>
                </p14:cNvPr>
                <p14:cNvContentPartPr/>
                <p14:nvPr/>
              </p14:nvContentPartPr>
              <p14:xfrm>
                <a:off x="8493318" y="3305053"/>
                <a:ext cx="168840" cy="142560"/>
              </p14:xfrm>
            </p:contentPart>
          </mc:Choice>
          <mc:Fallback>
            <p:pic>
              <p:nvPicPr>
                <p:cNvPr id="13" name="Ink 12">
                  <a:extLst>
                    <a:ext uri="{FF2B5EF4-FFF2-40B4-BE49-F238E27FC236}">
                      <a16:creationId xmlns:a16="http://schemas.microsoft.com/office/drawing/2014/main" id="{AE603FB1-5AC3-05E9-8ACF-329FE2370480}"/>
                    </a:ext>
                  </a:extLst>
                </p:cNvPr>
                <p:cNvPicPr/>
                <p:nvPr/>
              </p:nvPicPr>
              <p:blipFill>
                <a:blip r:embed="rId13"/>
                <a:stretch>
                  <a:fillRect/>
                </a:stretch>
              </p:blipFill>
              <p:spPr>
                <a:xfrm>
                  <a:off x="8484318" y="3296053"/>
                  <a:ext cx="186480" cy="160200"/>
                </a:xfrm>
                <a:prstGeom prst="rect">
                  <a:avLst/>
                </a:prstGeom>
              </p:spPr>
            </p:pic>
          </mc:Fallback>
        </mc:AlternateContent>
      </p:grpSp>
      <p:grpSp>
        <p:nvGrpSpPr>
          <p:cNvPr id="16" name="Group 15">
            <a:extLst>
              <a:ext uri="{FF2B5EF4-FFF2-40B4-BE49-F238E27FC236}">
                <a16:creationId xmlns:a16="http://schemas.microsoft.com/office/drawing/2014/main" id="{1917F77E-F337-E8B6-8F66-EA0CE08D6770}"/>
              </a:ext>
            </a:extLst>
          </p:cNvPr>
          <p:cNvGrpSpPr/>
          <p:nvPr/>
        </p:nvGrpSpPr>
        <p:grpSpPr>
          <a:xfrm>
            <a:off x="8514198" y="3935773"/>
            <a:ext cx="186840" cy="259200"/>
            <a:chOff x="8514198" y="3935773"/>
            <a:chExt cx="186840" cy="259200"/>
          </a:xfrm>
        </p:grpSpPr>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4783C8F2-512B-9A80-2573-025522F6E51C}"/>
                    </a:ext>
                  </a:extLst>
                </p14:cNvPr>
                <p14:cNvContentPartPr/>
                <p14:nvPr/>
              </p14:nvContentPartPr>
              <p14:xfrm>
                <a:off x="8514198" y="3935773"/>
                <a:ext cx="131760" cy="77040"/>
              </p14:xfrm>
            </p:contentPart>
          </mc:Choice>
          <mc:Fallback>
            <p:pic>
              <p:nvPicPr>
                <p:cNvPr id="14" name="Ink 13">
                  <a:extLst>
                    <a:ext uri="{FF2B5EF4-FFF2-40B4-BE49-F238E27FC236}">
                      <a16:creationId xmlns:a16="http://schemas.microsoft.com/office/drawing/2014/main" id="{4783C8F2-512B-9A80-2573-025522F6E51C}"/>
                    </a:ext>
                  </a:extLst>
                </p:cNvPr>
                <p:cNvPicPr/>
                <p:nvPr/>
              </p:nvPicPr>
              <p:blipFill>
                <a:blip r:embed="rId15"/>
                <a:stretch>
                  <a:fillRect/>
                </a:stretch>
              </p:blipFill>
              <p:spPr>
                <a:xfrm>
                  <a:off x="8505198" y="3926773"/>
                  <a:ext cx="1494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9D207BCC-610F-74E3-2092-C4E65429BDD4}"/>
                    </a:ext>
                  </a:extLst>
                </p14:cNvPr>
                <p14:cNvContentPartPr/>
                <p14:nvPr/>
              </p14:nvContentPartPr>
              <p14:xfrm>
                <a:off x="8516358" y="3958093"/>
                <a:ext cx="184680" cy="236880"/>
              </p14:xfrm>
            </p:contentPart>
          </mc:Choice>
          <mc:Fallback>
            <p:pic>
              <p:nvPicPr>
                <p:cNvPr id="15" name="Ink 14">
                  <a:extLst>
                    <a:ext uri="{FF2B5EF4-FFF2-40B4-BE49-F238E27FC236}">
                      <a16:creationId xmlns:a16="http://schemas.microsoft.com/office/drawing/2014/main" id="{9D207BCC-610F-74E3-2092-C4E65429BDD4}"/>
                    </a:ext>
                  </a:extLst>
                </p:cNvPr>
                <p:cNvPicPr/>
                <p:nvPr/>
              </p:nvPicPr>
              <p:blipFill>
                <a:blip r:embed="rId17"/>
                <a:stretch>
                  <a:fillRect/>
                </a:stretch>
              </p:blipFill>
              <p:spPr>
                <a:xfrm>
                  <a:off x="8507358" y="3949093"/>
                  <a:ext cx="202320" cy="254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D432D5C3-5673-DE36-1A9E-CA993D6DF209}"/>
                  </a:ext>
                </a:extLst>
              </p14:cNvPr>
              <p14:cNvContentPartPr/>
              <p14:nvPr/>
            </p14:nvContentPartPr>
            <p14:xfrm>
              <a:off x="686358" y="2090053"/>
              <a:ext cx="300240" cy="297720"/>
            </p14:xfrm>
          </p:contentPart>
        </mc:Choice>
        <mc:Fallback>
          <p:pic>
            <p:nvPicPr>
              <p:cNvPr id="18" name="Ink 17">
                <a:extLst>
                  <a:ext uri="{FF2B5EF4-FFF2-40B4-BE49-F238E27FC236}">
                    <a16:creationId xmlns:a16="http://schemas.microsoft.com/office/drawing/2014/main" id="{D432D5C3-5673-DE36-1A9E-CA993D6DF209}"/>
                  </a:ext>
                </a:extLst>
              </p:cNvPr>
              <p:cNvPicPr/>
              <p:nvPr/>
            </p:nvPicPr>
            <p:blipFill>
              <a:blip r:embed="rId19"/>
              <a:stretch>
                <a:fillRect/>
              </a:stretch>
            </p:blipFill>
            <p:spPr>
              <a:xfrm>
                <a:off x="677358" y="2081053"/>
                <a:ext cx="317880" cy="3153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DD603AC0-913C-5274-C3FB-8610C002D25F}"/>
                  </a:ext>
                </a:extLst>
              </p14:cNvPr>
              <p14:cNvContentPartPr/>
              <p14:nvPr/>
            </p14:nvContentPartPr>
            <p14:xfrm>
              <a:off x="3712518" y="3217213"/>
              <a:ext cx="466200" cy="42120"/>
            </p14:xfrm>
          </p:contentPart>
        </mc:Choice>
        <mc:Fallback>
          <p:pic>
            <p:nvPicPr>
              <p:cNvPr id="19" name="Ink 18">
                <a:extLst>
                  <a:ext uri="{FF2B5EF4-FFF2-40B4-BE49-F238E27FC236}">
                    <a16:creationId xmlns:a16="http://schemas.microsoft.com/office/drawing/2014/main" id="{DD603AC0-913C-5274-C3FB-8610C002D25F}"/>
                  </a:ext>
                </a:extLst>
              </p:cNvPr>
              <p:cNvPicPr/>
              <p:nvPr/>
            </p:nvPicPr>
            <p:blipFill>
              <a:blip r:embed="rId21"/>
              <a:stretch>
                <a:fillRect/>
              </a:stretch>
            </p:blipFill>
            <p:spPr>
              <a:xfrm>
                <a:off x="3703878" y="3208573"/>
                <a:ext cx="483840" cy="59760"/>
              </a:xfrm>
              <a:prstGeom prst="rect">
                <a:avLst/>
              </a:prstGeom>
            </p:spPr>
          </p:pic>
        </mc:Fallback>
      </mc:AlternateContent>
      <p:grpSp>
        <p:nvGrpSpPr>
          <p:cNvPr id="22" name="Group 21">
            <a:extLst>
              <a:ext uri="{FF2B5EF4-FFF2-40B4-BE49-F238E27FC236}">
                <a16:creationId xmlns:a16="http://schemas.microsoft.com/office/drawing/2014/main" id="{098693F4-9B14-C373-B0A2-2D0AF9F0D849}"/>
              </a:ext>
            </a:extLst>
          </p:cNvPr>
          <p:cNvGrpSpPr/>
          <p:nvPr/>
        </p:nvGrpSpPr>
        <p:grpSpPr>
          <a:xfrm>
            <a:off x="8787438" y="1714213"/>
            <a:ext cx="144360" cy="147240"/>
            <a:chOff x="8787438" y="1714213"/>
            <a:chExt cx="144360" cy="147240"/>
          </a:xfrm>
        </p:grpSpPr>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8D9C4E6F-1BC8-9ABC-65FD-31E45E904C8C}"/>
                    </a:ext>
                  </a:extLst>
                </p14:cNvPr>
                <p14:cNvContentPartPr/>
                <p14:nvPr/>
              </p14:nvContentPartPr>
              <p14:xfrm>
                <a:off x="8806878" y="1714213"/>
                <a:ext cx="124920" cy="147240"/>
              </p14:xfrm>
            </p:contentPart>
          </mc:Choice>
          <mc:Fallback>
            <p:pic>
              <p:nvPicPr>
                <p:cNvPr id="20" name="Ink 19">
                  <a:extLst>
                    <a:ext uri="{FF2B5EF4-FFF2-40B4-BE49-F238E27FC236}">
                      <a16:creationId xmlns:a16="http://schemas.microsoft.com/office/drawing/2014/main" id="{8D9C4E6F-1BC8-9ABC-65FD-31E45E904C8C}"/>
                    </a:ext>
                  </a:extLst>
                </p:cNvPr>
                <p:cNvPicPr/>
                <p:nvPr/>
              </p:nvPicPr>
              <p:blipFill>
                <a:blip r:embed="rId23"/>
                <a:stretch>
                  <a:fillRect/>
                </a:stretch>
              </p:blipFill>
              <p:spPr>
                <a:xfrm>
                  <a:off x="8798238" y="1705573"/>
                  <a:ext cx="14256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1" name="Ink 20">
                  <a:extLst>
                    <a:ext uri="{FF2B5EF4-FFF2-40B4-BE49-F238E27FC236}">
                      <a16:creationId xmlns:a16="http://schemas.microsoft.com/office/drawing/2014/main" id="{8D2D0454-C69E-320D-97E7-15A213D00D90}"/>
                    </a:ext>
                  </a:extLst>
                </p14:cNvPr>
                <p14:cNvContentPartPr/>
                <p14:nvPr/>
              </p14:nvContentPartPr>
              <p14:xfrm>
                <a:off x="8787438" y="1745893"/>
                <a:ext cx="137520" cy="105480"/>
              </p14:xfrm>
            </p:contentPart>
          </mc:Choice>
          <mc:Fallback>
            <p:pic>
              <p:nvPicPr>
                <p:cNvPr id="21" name="Ink 20">
                  <a:extLst>
                    <a:ext uri="{FF2B5EF4-FFF2-40B4-BE49-F238E27FC236}">
                      <a16:creationId xmlns:a16="http://schemas.microsoft.com/office/drawing/2014/main" id="{8D2D0454-C69E-320D-97E7-15A213D00D90}"/>
                    </a:ext>
                  </a:extLst>
                </p:cNvPr>
                <p:cNvPicPr/>
                <p:nvPr/>
              </p:nvPicPr>
              <p:blipFill>
                <a:blip r:embed="rId25"/>
                <a:stretch>
                  <a:fillRect/>
                </a:stretch>
              </p:blipFill>
              <p:spPr>
                <a:xfrm>
                  <a:off x="8778438" y="1736893"/>
                  <a:ext cx="155160" cy="123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BEF07B11-D6E9-7555-57D6-607BDE1F2D95}"/>
                  </a:ext>
                </a:extLst>
              </p14:cNvPr>
              <p14:cNvContentPartPr/>
              <p14:nvPr/>
            </p14:nvContentPartPr>
            <p14:xfrm>
              <a:off x="8804358" y="2355733"/>
              <a:ext cx="176400" cy="141120"/>
            </p14:xfrm>
          </p:contentPart>
        </mc:Choice>
        <mc:Fallback>
          <p:pic>
            <p:nvPicPr>
              <p:cNvPr id="23" name="Ink 22">
                <a:extLst>
                  <a:ext uri="{FF2B5EF4-FFF2-40B4-BE49-F238E27FC236}">
                    <a16:creationId xmlns:a16="http://schemas.microsoft.com/office/drawing/2014/main" id="{BEF07B11-D6E9-7555-57D6-607BDE1F2D95}"/>
                  </a:ext>
                </a:extLst>
              </p:cNvPr>
              <p:cNvPicPr/>
              <p:nvPr/>
            </p:nvPicPr>
            <p:blipFill>
              <a:blip r:embed="rId27"/>
              <a:stretch>
                <a:fillRect/>
              </a:stretch>
            </p:blipFill>
            <p:spPr>
              <a:xfrm>
                <a:off x="8795358" y="2346733"/>
                <a:ext cx="194040" cy="158760"/>
              </a:xfrm>
              <a:prstGeom prst="rect">
                <a:avLst/>
              </a:prstGeom>
            </p:spPr>
          </p:pic>
        </mc:Fallback>
      </mc:AlternateContent>
      <p:grpSp>
        <p:nvGrpSpPr>
          <p:cNvPr id="26" name="Group 25">
            <a:extLst>
              <a:ext uri="{FF2B5EF4-FFF2-40B4-BE49-F238E27FC236}">
                <a16:creationId xmlns:a16="http://schemas.microsoft.com/office/drawing/2014/main" id="{0513F010-EC50-B749-64D5-C76EBF173FFD}"/>
              </a:ext>
            </a:extLst>
          </p:cNvPr>
          <p:cNvGrpSpPr/>
          <p:nvPr/>
        </p:nvGrpSpPr>
        <p:grpSpPr>
          <a:xfrm>
            <a:off x="8782398" y="2971333"/>
            <a:ext cx="223560" cy="134280"/>
            <a:chOff x="8782398" y="2971333"/>
            <a:chExt cx="223560" cy="134280"/>
          </a:xfrm>
        </p:grpSpPr>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91EA42A4-0F6E-7E72-DE33-4AC1DE171D5A}"/>
                    </a:ext>
                  </a:extLst>
                </p14:cNvPr>
                <p14:cNvContentPartPr/>
                <p14:nvPr/>
              </p14:nvContentPartPr>
              <p14:xfrm>
                <a:off x="8834598" y="2971333"/>
                <a:ext cx="75960" cy="134280"/>
              </p14:xfrm>
            </p:contentPart>
          </mc:Choice>
          <mc:Fallback>
            <p:pic>
              <p:nvPicPr>
                <p:cNvPr id="24" name="Ink 23">
                  <a:extLst>
                    <a:ext uri="{FF2B5EF4-FFF2-40B4-BE49-F238E27FC236}">
                      <a16:creationId xmlns:a16="http://schemas.microsoft.com/office/drawing/2014/main" id="{91EA42A4-0F6E-7E72-DE33-4AC1DE171D5A}"/>
                    </a:ext>
                  </a:extLst>
                </p:cNvPr>
                <p:cNvPicPr/>
                <p:nvPr/>
              </p:nvPicPr>
              <p:blipFill>
                <a:blip r:embed="rId29"/>
                <a:stretch>
                  <a:fillRect/>
                </a:stretch>
              </p:blipFill>
              <p:spPr>
                <a:xfrm>
                  <a:off x="8825958" y="2962333"/>
                  <a:ext cx="936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F48A12A8-F6A6-357B-2B1E-67D1F8BD5346}"/>
                    </a:ext>
                  </a:extLst>
                </p14:cNvPr>
                <p14:cNvContentPartPr/>
                <p14:nvPr/>
              </p14:nvContentPartPr>
              <p14:xfrm>
                <a:off x="8782398" y="2972773"/>
                <a:ext cx="223560" cy="132480"/>
              </p14:xfrm>
            </p:contentPart>
          </mc:Choice>
          <mc:Fallback>
            <p:pic>
              <p:nvPicPr>
                <p:cNvPr id="25" name="Ink 24">
                  <a:extLst>
                    <a:ext uri="{FF2B5EF4-FFF2-40B4-BE49-F238E27FC236}">
                      <a16:creationId xmlns:a16="http://schemas.microsoft.com/office/drawing/2014/main" id="{F48A12A8-F6A6-357B-2B1E-67D1F8BD5346}"/>
                    </a:ext>
                  </a:extLst>
                </p:cNvPr>
                <p:cNvPicPr/>
                <p:nvPr/>
              </p:nvPicPr>
              <p:blipFill>
                <a:blip r:embed="rId31"/>
                <a:stretch>
                  <a:fillRect/>
                </a:stretch>
              </p:blipFill>
              <p:spPr>
                <a:xfrm>
                  <a:off x="8773758" y="2963773"/>
                  <a:ext cx="241200" cy="150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2">
            <p14:nvContentPartPr>
              <p14:cNvPr id="27" name="Ink 26">
                <a:extLst>
                  <a:ext uri="{FF2B5EF4-FFF2-40B4-BE49-F238E27FC236}">
                    <a16:creationId xmlns:a16="http://schemas.microsoft.com/office/drawing/2014/main" id="{A6D5184D-5754-0F3E-E612-ADEA0B96409C}"/>
                  </a:ext>
                </a:extLst>
              </p14:cNvPr>
              <p14:cNvContentPartPr/>
              <p14:nvPr/>
            </p14:nvContentPartPr>
            <p14:xfrm>
              <a:off x="8997318" y="3937933"/>
              <a:ext cx="309240" cy="34920"/>
            </p14:xfrm>
          </p:contentPart>
        </mc:Choice>
        <mc:Fallback>
          <p:pic>
            <p:nvPicPr>
              <p:cNvPr id="27" name="Ink 26">
                <a:extLst>
                  <a:ext uri="{FF2B5EF4-FFF2-40B4-BE49-F238E27FC236}">
                    <a16:creationId xmlns:a16="http://schemas.microsoft.com/office/drawing/2014/main" id="{A6D5184D-5754-0F3E-E612-ADEA0B96409C}"/>
                  </a:ext>
                </a:extLst>
              </p:cNvPr>
              <p:cNvPicPr/>
              <p:nvPr/>
            </p:nvPicPr>
            <p:blipFill>
              <a:blip r:embed="rId33"/>
              <a:stretch>
                <a:fillRect/>
              </a:stretch>
            </p:blipFill>
            <p:spPr>
              <a:xfrm>
                <a:off x="8988678" y="3928933"/>
                <a:ext cx="32688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8" name="Ink 27">
                <a:extLst>
                  <a:ext uri="{FF2B5EF4-FFF2-40B4-BE49-F238E27FC236}">
                    <a16:creationId xmlns:a16="http://schemas.microsoft.com/office/drawing/2014/main" id="{BC535A13-8BB8-F884-0C41-268914BC5412}"/>
                  </a:ext>
                </a:extLst>
              </p14:cNvPr>
              <p14:cNvContentPartPr/>
              <p14:nvPr/>
            </p14:nvContentPartPr>
            <p14:xfrm>
              <a:off x="9248598" y="3187693"/>
              <a:ext cx="753840" cy="228600"/>
            </p14:xfrm>
          </p:contentPart>
        </mc:Choice>
        <mc:Fallback>
          <p:pic>
            <p:nvPicPr>
              <p:cNvPr id="28" name="Ink 27">
                <a:extLst>
                  <a:ext uri="{FF2B5EF4-FFF2-40B4-BE49-F238E27FC236}">
                    <a16:creationId xmlns:a16="http://schemas.microsoft.com/office/drawing/2014/main" id="{BC535A13-8BB8-F884-0C41-268914BC5412}"/>
                  </a:ext>
                </a:extLst>
              </p:cNvPr>
              <p:cNvPicPr/>
              <p:nvPr/>
            </p:nvPicPr>
            <p:blipFill>
              <a:blip r:embed="rId35"/>
              <a:stretch>
                <a:fillRect/>
              </a:stretch>
            </p:blipFill>
            <p:spPr>
              <a:xfrm>
                <a:off x="9239598" y="3179053"/>
                <a:ext cx="77148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9" name="Ink 28">
                <a:extLst>
                  <a:ext uri="{FF2B5EF4-FFF2-40B4-BE49-F238E27FC236}">
                    <a16:creationId xmlns:a16="http://schemas.microsoft.com/office/drawing/2014/main" id="{B9F00C74-2AE2-B4BB-3B07-15B42EF7C797}"/>
                  </a:ext>
                </a:extLst>
              </p14:cNvPr>
              <p14:cNvContentPartPr/>
              <p14:nvPr/>
            </p14:nvContentPartPr>
            <p14:xfrm>
              <a:off x="9170478" y="3101293"/>
              <a:ext cx="668520" cy="96840"/>
            </p14:xfrm>
          </p:contentPart>
        </mc:Choice>
        <mc:Fallback>
          <p:pic>
            <p:nvPicPr>
              <p:cNvPr id="29" name="Ink 28">
                <a:extLst>
                  <a:ext uri="{FF2B5EF4-FFF2-40B4-BE49-F238E27FC236}">
                    <a16:creationId xmlns:a16="http://schemas.microsoft.com/office/drawing/2014/main" id="{B9F00C74-2AE2-B4BB-3B07-15B42EF7C797}"/>
                  </a:ext>
                </a:extLst>
              </p:cNvPr>
              <p:cNvPicPr/>
              <p:nvPr/>
            </p:nvPicPr>
            <p:blipFill>
              <a:blip r:embed="rId37"/>
              <a:stretch>
                <a:fillRect/>
              </a:stretch>
            </p:blipFill>
            <p:spPr>
              <a:xfrm>
                <a:off x="9098838" y="2957293"/>
                <a:ext cx="812160" cy="384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0" name="Ink 29">
                <a:extLst>
                  <a:ext uri="{FF2B5EF4-FFF2-40B4-BE49-F238E27FC236}">
                    <a16:creationId xmlns:a16="http://schemas.microsoft.com/office/drawing/2014/main" id="{E1DEDE50-1598-7538-F9A5-205B1E6F33B3}"/>
                  </a:ext>
                </a:extLst>
              </p14:cNvPr>
              <p14:cNvContentPartPr/>
              <p14:nvPr/>
            </p14:nvContentPartPr>
            <p14:xfrm>
              <a:off x="8870238" y="1282573"/>
              <a:ext cx="1608120" cy="1824120"/>
            </p14:xfrm>
          </p:contentPart>
        </mc:Choice>
        <mc:Fallback>
          <p:pic>
            <p:nvPicPr>
              <p:cNvPr id="30" name="Ink 29">
                <a:extLst>
                  <a:ext uri="{FF2B5EF4-FFF2-40B4-BE49-F238E27FC236}">
                    <a16:creationId xmlns:a16="http://schemas.microsoft.com/office/drawing/2014/main" id="{E1DEDE50-1598-7538-F9A5-205B1E6F33B3}"/>
                  </a:ext>
                </a:extLst>
              </p:cNvPr>
              <p:cNvPicPr/>
              <p:nvPr/>
            </p:nvPicPr>
            <p:blipFill>
              <a:blip r:embed="rId39"/>
              <a:stretch>
                <a:fillRect/>
              </a:stretch>
            </p:blipFill>
            <p:spPr>
              <a:xfrm>
                <a:off x="8861238" y="1273573"/>
                <a:ext cx="1625760" cy="18417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4" name="Ink 43">
                <a:extLst>
                  <a:ext uri="{FF2B5EF4-FFF2-40B4-BE49-F238E27FC236}">
                    <a16:creationId xmlns:a16="http://schemas.microsoft.com/office/drawing/2014/main" id="{81B38B26-6730-34CF-ACFD-19613E8AD8FD}"/>
                  </a:ext>
                </a:extLst>
              </p14:cNvPr>
              <p14:cNvContentPartPr/>
              <p14:nvPr/>
            </p14:nvContentPartPr>
            <p14:xfrm>
              <a:off x="5516838" y="4723813"/>
              <a:ext cx="207360" cy="22680"/>
            </p14:xfrm>
          </p:contentPart>
        </mc:Choice>
        <mc:Fallback>
          <p:pic>
            <p:nvPicPr>
              <p:cNvPr id="44" name="Ink 43">
                <a:extLst>
                  <a:ext uri="{FF2B5EF4-FFF2-40B4-BE49-F238E27FC236}">
                    <a16:creationId xmlns:a16="http://schemas.microsoft.com/office/drawing/2014/main" id="{81B38B26-6730-34CF-ACFD-19613E8AD8FD}"/>
                  </a:ext>
                </a:extLst>
              </p:cNvPr>
              <p:cNvPicPr/>
              <p:nvPr/>
            </p:nvPicPr>
            <p:blipFill>
              <a:blip r:embed="rId41"/>
              <a:stretch>
                <a:fillRect/>
              </a:stretch>
            </p:blipFill>
            <p:spPr>
              <a:xfrm>
                <a:off x="5445198" y="4580173"/>
                <a:ext cx="35100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5" name="Ink 44">
                <a:extLst>
                  <a:ext uri="{FF2B5EF4-FFF2-40B4-BE49-F238E27FC236}">
                    <a16:creationId xmlns:a16="http://schemas.microsoft.com/office/drawing/2014/main" id="{E0A419F5-1BA2-8C55-F16E-B5EC66209915}"/>
                  </a:ext>
                </a:extLst>
              </p14:cNvPr>
              <p14:cNvContentPartPr/>
              <p14:nvPr/>
            </p14:nvContentPartPr>
            <p14:xfrm>
              <a:off x="9674478" y="3197773"/>
              <a:ext cx="5400" cy="15840"/>
            </p14:xfrm>
          </p:contentPart>
        </mc:Choice>
        <mc:Fallback>
          <p:pic>
            <p:nvPicPr>
              <p:cNvPr id="45" name="Ink 44">
                <a:extLst>
                  <a:ext uri="{FF2B5EF4-FFF2-40B4-BE49-F238E27FC236}">
                    <a16:creationId xmlns:a16="http://schemas.microsoft.com/office/drawing/2014/main" id="{E0A419F5-1BA2-8C55-F16E-B5EC66209915}"/>
                  </a:ext>
                </a:extLst>
              </p:cNvPr>
              <p:cNvPicPr/>
              <p:nvPr/>
            </p:nvPicPr>
            <p:blipFill>
              <a:blip r:embed="rId43"/>
              <a:stretch>
                <a:fillRect/>
              </a:stretch>
            </p:blipFill>
            <p:spPr>
              <a:xfrm>
                <a:off x="9602838" y="3053773"/>
                <a:ext cx="149040" cy="3034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0" name="Ink 49">
                <a:extLst>
                  <a:ext uri="{FF2B5EF4-FFF2-40B4-BE49-F238E27FC236}">
                    <a16:creationId xmlns:a16="http://schemas.microsoft.com/office/drawing/2014/main" id="{5D0D2728-3712-4E51-70A3-43BF65126C21}"/>
                  </a:ext>
                </a:extLst>
              </p14:cNvPr>
              <p14:cNvContentPartPr/>
              <p14:nvPr/>
            </p14:nvContentPartPr>
            <p14:xfrm>
              <a:off x="4068198" y="3845053"/>
              <a:ext cx="270720" cy="38880"/>
            </p14:xfrm>
          </p:contentPart>
        </mc:Choice>
        <mc:Fallback>
          <p:pic>
            <p:nvPicPr>
              <p:cNvPr id="50" name="Ink 49">
                <a:extLst>
                  <a:ext uri="{FF2B5EF4-FFF2-40B4-BE49-F238E27FC236}">
                    <a16:creationId xmlns:a16="http://schemas.microsoft.com/office/drawing/2014/main" id="{5D0D2728-3712-4E51-70A3-43BF65126C21}"/>
                  </a:ext>
                </a:extLst>
              </p:cNvPr>
              <p:cNvPicPr/>
              <p:nvPr/>
            </p:nvPicPr>
            <p:blipFill>
              <a:blip r:embed="rId45"/>
              <a:stretch>
                <a:fillRect/>
              </a:stretch>
            </p:blipFill>
            <p:spPr>
              <a:xfrm>
                <a:off x="4059558" y="3836413"/>
                <a:ext cx="28836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9" name="Ink 58">
                <a:extLst>
                  <a:ext uri="{FF2B5EF4-FFF2-40B4-BE49-F238E27FC236}">
                    <a16:creationId xmlns:a16="http://schemas.microsoft.com/office/drawing/2014/main" id="{2058FD0C-6571-0835-9956-0863899BE097}"/>
                  </a:ext>
                </a:extLst>
              </p14:cNvPr>
              <p14:cNvContentPartPr/>
              <p14:nvPr/>
            </p14:nvContentPartPr>
            <p14:xfrm>
              <a:off x="9697518" y="2023453"/>
              <a:ext cx="15840" cy="46440"/>
            </p14:xfrm>
          </p:contentPart>
        </mc:Choice>
        <mc:Fallback>
          <p:pic>
            <p:nvPicPr>
              <p:cNvPr id="59" name="Ink 58">
                <a:extLst>
                  <a:ext uri="{FF2B5EF4-FFF2-40B4-BE49-F238E27FC236}">
                    <a16:creationId xmlns:a16="http://schemas.microsoft.com/office/drawing/2014/main" id="{2058FD0C-6571-0835-9956-0863899BE097}"/>
                  </a:ext>
                </a:extLst>
              </p:cNvPr>
              <p:cNvPicPr/>
              <p:nvPr/>
            </p:nvPicPr>
            <p:blipFill>
              <a:blip r:embed="rId47"/>
              <a:stretch>
                <a:fillRect/>
              </a:stretch>
            </p:blipFill>
            <p:spPr>
              <a:xfrm>
                <a:off x="9688878" y="2014453"/>
                <a:ext cx="3348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60" name="Ink 59">
                <a:extLst>
                  <a:ext uri="{FF2B5EF4-FFF2-40B4-BE49-F238E27FC236}">
                    <a16:creationId xmlns:a16="http://schemas.microsoft.com/office/drawing/2014/main" id="{A3619236-2F3A-FE04-3F70-DAA18308459C}"/>
                  </a:ext>
                </a:extLst>
              </p14:cNvPr>
              <p14:cNvContentPartPr/>
              <p14:nvPr/>
            </p14:nvContentPartPr>
            <p14:xfrm>
              <a:off x="9761958" y="2466253"/>
              <a:ext cx="1440" cy="10440"/>
            </p14:xfrm>
          </p:contentPart>
        </mc:Choice>
        <mc:Fallback>
          <p:pic>
            <p:nvPicPr>
              <p:cNvPr id="60" name="Ink 59">
                <a:extLst>
                  <a:ext uri="{FF2B5EF4-FFF2-40B4-BE49-F238E27FC236}">
                    <a16:creationId xmlns:a16="http://schemas.microsoft.com/office/drawing/2014/main" id="{A3619236-2F3A-FE04-3F70-DAA18308459C}"/>
                  </a:ext>
                </a:extLst>
              </p:cNvPr>
              <p:cNvPicPr/>
              <p:nvPr/>
            </p:nvPicPr>
            <p:blipFill>
              <a:blip r:embed="rId49"/>
              <a:stretch>
                <a:fillRect/>
              </a:stretch>
            </p:blipFill>
            <p:spPr>
              <a:xfrm>
                <a:off x="9752958" y="2457253"/>
                <a:ext cx="19080" cy="28080"/>
              </a:xfrm>
              <a:prstGeom prst="rect">
                <a:avLst/>
              </a:prstGeom>
            </p:spPr>
          </p:pic>
        </mc:Fallback>
      </mc:AlternateContent>
      <p:grpSp>
        <p:nvGrpSpPr>
          <p:cNvPr id="76" name="Group 75">
            <a:extLst>
              <a:ext uri="{FF2B5EF4-FFF2-40B4-BE49-F238E27FC236}">
                <a16:creationId xmlns:a16="http://schemas.microsoft.com/office/drawing/2014/main" id="{ECDFBC6A-9DDF-1834-ED6A-DD62B66F6DA4}"/>
              </a:ext>
            </a:extLst>
          </p:cNvPr>
          <p:cNvGrpSpPr/>
          <p:nvPr/>
        </p:nvGrpSpPr>
        <p:grpSpPr>
          <a:xfrm>
            <a:off x="4673718" y="4095253"/>
            <a:ext cx="2171880" cy="2155320"/>
            <a:chOff x="4673718" y="4095253"/>
            <a:chExt cx="2171880" cy="2155320"/>
          </a:xfrm>
        </p:grpSpPr>
        <mc:AlternateContent xmlns:mc="http://schemas.openxmlformats.org/markup-compatibility/2006">
          <mc:Choice xmlns:p14="http://schemas.microsoft.com/office/powerpoint/2010/main" Requires="p14">
            <p:contentPart p14:bwMode="auto" r:id="rId50">
              <p14:nvContentPartPr>
                <p14:cNvPr id="31" name="Ink 30">
                  <a:extLst>
                    <a:ext uri="{FF2B5EF4-FFF2-40B4-BE49-F238E27FC236}">
                      <a16:creationId xmlns:a16="http://schemas.microsoft.com/office/drawing/2014/main" id="{43E66B4D-1AC4-98CD-442F-7964257DF401}"/>
                    </a:ext>
                  </a:extLst>
                </p14:cNvPr>
                <p14:cNvContentPartPr/>
                <p14:nvPr/>
              </p14:nvContentPartPr>
              <p14:xfrm>
                <a:off x="5504598" y="4614013"/>
                <a:ext cx="181080" cy="192240"/>
              </p14:xfrm>
            </p:contentPart>
          </mc:Choice>
          <mc:Fallback>
            <p:pic>
              <p:nvPicPr>
                <p:cNvPr id="31" name="Ink 30">
                  <a:extLst>
                    <a:ext uri="{FF2B5EF4-FFF2-40B4-BE49-F238E27FC236}">
                      <a16:creationId xmlns:a16="http://schemas.microsoft.com/office/drawing/2014/main" id="{43E66B4D-1AC4-98CD-442F-7964257DF401}"/>
                    </a:ext>
                  </a:extLst>
                </p:cNvPr>
                <p:cNvPicPr/>
                <p:nvPr/>
              </p:nvPicPr>
              <p:blipFill>
                <a:blip r:embed="rId51"/>
                <a:stretch>
                  <a:fillRect/>
                </a:stretch>
              </p:blipFill>
              <p:spPr>
                <a:xfrm>
                  <a:off x="5495958" y="4605373"/>
                  <a:ext cx="19872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2" name="Ink 31">
                  <a:extLst>
                    <a:ext uri="{FF2B5EF4-FFF2-40B4-BE49-F238E27FC236}">
                      <a16:creationId xmlns:a16="http://schemas.microsoft.com/office/drawing/2014/main" id="{4BD0A6B0-3B91-72F1-04FC-977708F14069}"/>
                    </a:ext>
                  </a:extLst>
                </p14:cNvPr>
                <p14:cNvContentPartPr/>
                <p14:nvPr/>
              </p14:nvContentPartPr>
              <p14:xfrm>
                <a:off x="4927518" y="4852333"/>
                <a:ext cx="444960" cy="375480"/>
              </p14:xfrm>
            </p:contentPart>
          </mc:Choice>
          <mc:Fallback>
            <p:pic>
              <p:nvPicPr>
                <p:cNvPr id="32" name="Ink 31">
                  <a:extLst>
                    <a:ext uri="{FF2B5EF4-FFF2-40B4-BE49-F238E27FC236}">
                      <a16:creationId xmlns:a16="http://schemas.microsoft.com/office/drawing/2014/main" id="{4BD0A6B0-3B91-72F1-04FC-977708F14069}"/>
                    </a:ext>
                  </a:extLst>
                </p:cNvPr>
                <p:cNvPicPr/>
                <p:nvPr/>
              </p:nvPicPr>
              <p:blipFill>
                <a:blip r:embed="rId53"/>
                <a:stretch>
                  <a:fillRect/>
                </a:stretch>
              </p:blipFill>
              <p:spPr>
                <a:xfrm>
                  <a:off x="4918518" y="4843693"/>
                  <a:ext cx="462600" cy="3931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3" name="Ink 32">
                  <a:extLst>
                    <a:ext uri="{FF2B5EF4-FFF2-40B4-BE49-F238E27FC236}">
                      <a16:creationId xmlns:a16="http://schemas.microsoft.com/office/drawing/2014/main" id="{6E540C0A-DE5A-9140-C5A8-86FCB8A02A8E}"/>
                    </a:ext>
                  </a:extLst>
                </p14:cNvPr>
                <p14:cNvContentPartPr/>
                <p14:nvPr/>
              </p14:nvContentPartPr>
              <p14:xfrm>
                <a:off x="4941558" y="5257693"/>
                <a:ext cx="389160" cy="311040"/>
              </p14:xfrm>
            </p:contentPart>
          </mc:Choice>
          <mc:Fallback>
            <p:pic>
              <p:nvPicPr>
                <p:cNvPr id="33" name="Ink 32">
                  <a:extLst>
                    <a:ext uri="{FF2B5EF4-FFF2-40B4-BE49-F238E27FC236}">
                      <a16:creationId xmlns:a16="http://schemas.microsoft.com/office/drawing/2014/main" id="{6E540C0A-DE5A-9140-C5A8-86FCB8A02A8E}"/>
                    </a:ext>
                  </a:extLst>
                </p:cNvPr>
                <p:cNvPicPr/>
                <p:nvPr/>
              </p:nvPicPr>
              <p:blipFill>
                <a:blip r:embed="rId55"/>
                <a:stretch>
                  <a:fillRect/>
                </a:stretch>
              </p:blipFill>
              <p:spPr>
                <a:xfrm>
                  <a:off x="4932918" y="5249053"/>
                  <a:ext cx="406800" cy="3286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4" name="Ink 33">
                  <a:extLst>
                    <a:ext uri="{FF2B5EF4-FFF2-40B4-BE49-F238E27FC236}">
                      <a16:creationId xmlns:a16="http://schemas.microsoft.com/office/drawing/2014/main" id="{1E500857-E741-D972-2CD8-389FBE337A86}"/>
                    </a:ext>
                  </a:extLst>
                </p14:cNvPr>
                <p14:cNvContentPartPr/>
                <p14:nvPr/>
              </p14:nvContentPartPr>
              <p14:xfrm>
                <a:off x="5298678" y="5502853"/>
                <a:ext cx="713520" cy="79920"/>
              </p14:xfrm>
            </p:contentPart>
          </mc:Choice>
          <mc:Fallback>
            <p:pic>
              <p:nvPicPr>
                <p:cNvPr id="34" name="Ink 33">
                  <a:extLst>
                    <a:ext uri="{FF2B5EF4-FFF2-40B4-BE49-F238E27FC236}">
                      <a16:creationId xmlns:a16="http://schemas.microsoft.com/office/drawing/2014/main" id="{1E500857-E741-D972-2CD8-389FBE337A86}"/>
                    </a:ext>
                  </a:extLst>
                </p:cNvPr>
                <p:cNvPicPr/>
                <p:nvPr/>
              </p:nvPicPr>
              <p:blipFill>
                <a:blip r:embed="rId57"/>
                <a:stretch>
                  <a:fillRect/>
                </a:stretch>
              </p:blipFill>
              <p:spPr>
                <a:xfrm>
                  <a:off x="5289678" y="5493853"/>
                  <a:ext cx="73116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5" name="Ink 34">
                  <a:extLst>
                    <a:ext uri="{FF2B5EF4-FFF2-40B4-BE49-F238E27FC236}">
                      <a16:creationId xmlns:a16="http://schemas.microsoft.com/office/drawing/2014/main" id="{4B8A4AA1-D71E-D9AD-5803-4CB0753976AB}"/>
                    </a:ext>
                  </a:extLst>
                </p14:cNvPr>
                <p14:cNvContentPartPr/>
                <p14:nvPr/>
              </p14:nvContentPartPr>
              <p14:xfrm>
                <a:off x="5827518" y="4762693"/>
                <a:ext cx="447480" cy="252720"/>
              </p14:xfrm>
            </p:contentPart>
          </mc:Choice>
          <mc:Fallback>
            <p:pic>
              <p:nvPicPr>
                <p:cNvPr id="35" name="Ink 34">
                  <a:extLst>
                    <a:ext uri="{FF2B5EF4-FFF2-40B4-BE49-F238E27FC236}">
                      <a16:creationId xmlns:a16="http://schemas.microsoft.com/office/drawing/2014/main" id="{4B8A4AA1-D71E-D9AD-5803-4CB0753976AB}"/>
                    </a:ext>
                  </a:extLst>
                </p:cNvPr>
                <p:cNvPicPr/>
                <p:nvPr/>
              </p:nvPicPr>
              <p:blipFill>
                <a:blip r:embed="rId59"/>
                <a:stretch>
                  <a:fillRect/>
                </a:stretch>
              </p:blipFill>
              <p:spPr>
                <a:xfrm>
                  <a:off x="5818518" y="4753693"/>
                  <a:ext cx="46512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6" name="Ink 35">
                  <a:extLst>
                    <a:ext uri="{FF2B5EF4-FFF2-40B4-BE49-F238E27FC236}">
                      <a16:creationId xmlns:a16="http://schemas.microsoft.com/office/drawing/2014/main" id="{4D6FB448-C892-09AB-5505-0FA3D207CB53}"/>
                    </a:ext>
                  </a:extLst>
                </p14:cNvPr>
                <p14:cNvContentPartPr/>
                <p14:nvPr/>
              </p14:nvContentPartPr>
              <p14:xfrm>
                <a:off x="6000318" y="5021533"/>
                <a:ext cx="308520" cy="495000"/>
              </p14:xfrm>
            </p:contentPart>
          </mc:Choice>
          <mc:Fallback>
            <p:pic>
              <p:nvPicPr>
                <p:cNvPr id="36" name="Ink 35">
                  <a:extLst>
                    <a:ext uri="{FF2B5EF4-FFF2-40B4-BE49-F238E27FC236}">
                      <a16:creationId xmlns:a16="http://schemas.microsoft.com/office/drawing/2014/main" id="{4D6FB448-C892-09AB-5505-0FA3D207CB53}"/>
                    </a:ext>
                  </a:extLst>
                </p:cNvPr>
                <p:cNvPicPr/>
                <p:nvPr/>
              </p:nvPicPr>
              <p:blipFill>
                <a:blip r:embed="rId61"/>
                <a:stretch>
                  <a:fillRect/>
                </a:stretch>
              </p:blipFill>
              <p:spPr>
                <a:xfrm>
                  <a:off x="5991678" y="5012533"/>
                  <a:ext cx="326160" cy="512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8" name="Ink 37">
                  <a:extLst>
                    <a:ext uri="{FF2B5EF4-FFF2-40B4-BE49-F238E27FC236}">
                      <a16:creationId xmlns:a16="http://schemas.microsoft.com/office/drawing/2014/main" id="{5F503278-7C64-278A-6B5A-A652F8F99E31}"/>
                    </a:ext>
                  </a:extLst>
                </p14:cNvPr>
                <p14:cNvContentPartPr/>
                <p14:nvPr/>
              </p14:nvContentPartPr>
              <p14:xfrm>
                <a:off x="6253398" y="4733893"/>
                <a:ext cx="12960" cy="69480"/>
              </p14:xfrm>
            </p:contentPart>
          </mc:Choice>
          <mc:Fallback>
            <p:pic>
              <p:nvPicPr>
                <p:cNvPr id="38" name="Ink 37">
                  <a:extLst>
                    <a:ext uri="{FF2B5EF4-FFF2-40B4-BE49-F238E27FC236}">
                      <a16:creationId xmlns:a16="http://schemas.microsoft.com/office/drawing/2014/main" id="{5F503278-7C64-278A-6B5A-A652F8F99E31}"/>
                    </a:ext>
                  </a:extLst>
                </p:cNvPr>
                <p:cNvPicPr/>
                <p:nvPr/>
              </p:nvPicPr>
              <p:blipFill>
                <a:blip r:embed="rId63"/>
                <a:stretch>
                  <a:fillRect/>
                </a:stretch>
              </p:blipFill>
              <p:spPr>
                <a:xfrm>
                  <a:off x="6244758" y="4724893"/>
                  <a:ext cx="3060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9" name="Ink 38">
                  <a:extLst>
                    <a:ext uri="{FF2B5EF4-FFF2-40B4-BE49-F238E27FC236}">
                      <a16:creationId xmlns:a16="http://schemas.microsoft.com/office/drawing/2014/main" id="{80B1D123-2E29-1795-2F55-24187962ADA3}"/>
                    </a:ext>
                  </a:extLst>
                </p14:cNvPr>
                <p14:cNvContentPartPr/>
                <p14:nvPr/>
              </p14:nvContentPartPr>
              <p14:xfrm>
                <a:off x="6088878" y="5581333"/>
                <a:ext cx="146880" cy="153360"/>
              </p14:xfrm>
            </p:contentPart>
          </mc:Choice>
          <mc:Fallback>
            <p:pic>
              <p:nvPicPr>
                <p:cNvPr id="39" name="Ink 38">
                  <a:extLst>
                    <a:ext uri="{FF2B5EF4-FFF2-40B4-BE49-F238E27FC236}">
                      <a16:creationId xmlns:a16="http://schemas.microsoft.com/office/drawing/2014/main" id="{80B1D123-2E29-1795-2F55-24187962ADA3}"/>
                    </a:ext>
                  </a:extLst>
                </p:cNvPr>
                <p:cNvPicPr/>
                <p:nvPr/>
              </p:nvPicPr>
              <p:blipFill>
                <a:blip r:embed="rId65"/>
                <a:stretch>
                  <a:fillRect/>
                </a:stretch>
              </p:blipFill>
              <p:spPr>
                <a:xfrm>
                  <a:off x="6079878" y="5572693"/>
                  <a:ext cx="16452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0" name="Ink 39">
                  <a:extLst>
                    <a:ext uri="{FF2B5EF4-FFF2-40B4-BE49-F238E27FC236}">
                      <a16:creationId xmlns:a16="http://schemas.microsoft.com/office/drawing/2014/main" id="{D6C7C5CD-54C9-EA65-27EB-B8EB2073D0D6}"/>
                    </a:ext>
                  </a:extLst>
                </p14:cNvPr>
                <p14:cNvContentPartPr/>
                <p14:nvPr/>
              </p14:nvContentPartPr>
              <p14:xfrm>
                <a:off x="5288238" y="5676733"/>
                <a:ext cx="117000" cy="167040"/>
              </p14:xfrm>
            </p:contentPart>
          </mc:Choice>
          <mc:Fallback>
            <p:pic>
              <p:nvPicPr>
                <p:cNvPr id="40" name="Ink 39">
                  <a:extLst>
                    <a:ext uri="{FF2B5EF4-FFF2-40B4-BE49-F238E27FC236}">
                      <a16:creationId xmlns:a16="http://schemas.microsoft.com/office/drawing/2014/main" id="{D6C7C5CD-54C9-EA65-27EB-B8EB2073D0D6}"/>
                    </a:ext>
                  </a:extLst>
                </p:cNvPr>
                <p:cNvPicPr/>
                <p:nvPr/>
              </p:nvPicPr>
              <p:blipFill>
                <a:blip r:embed="rId67"/>
                <a:stretch>
                  <a:fillRect/>
                </a:stretch>
              </p:blipFill>
              <p:spPr>
                <a:xfrm>
                  <a:off x="5279238" y="5668093"/>
                  <a:ext cx="13464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1" name="Ink 40">
                  <a:extLst>
                    <a:ext uri="{FF2B5EF4-FFF2-40B4-BE49-F238E27FC236}">
                      <a16:creationId xmlns:a16="http://schemas.microsoft.com/office/drawing/2014/main" id="{6A3CE549-F91E-E0E2-7D4B-EA8A08E0F438}"/>
                    </a:ext>
                  </a:extLst>
                </p14:cNvPr>
                <p14:cNvContentPartPr/>
                <p14:nvPr/>
              </p14:nvContentPartPr>
              <p14:xfrm>
                <a:off x="4743558" y="5323213"/>
                <a:ext cx="57240" cy="148320"/>
              </p14:xfrm>
            </p:contentPart>
          </mc:Choice>
          <mc:Fallback>
            <p:pic>
              <p:nvPicPr>
                <p:cNvPr id="41" name="Ink 40">
                  <a:extLst>
                    <a:ext uri="{FF2B5EF4-FFF2-40B4-BE49-F238E27FC236}">
                      <a16:creationId xmlns:a16="http://schemas.microsoft.com/office/drawing/2014/main" id="{6A3CE549-F91E-E0E2-7D4B-EA8A08E0F438}"/>
                    </a:ext>
                  </a:extLst>
                </p:cNvPr>
                <p:cNvPicPr/>
                <p:nvPr/>
              </p:nvPicPr>
              <p:blipFill>
                <a:blip r:embed="rId69"/>
                <a:stretch>
                  <a:fillRect/>
                </a:stretch>
              </p:blipFill>
              <p:spPr>
                <a:xfrm>
                  <a:off x="4734918" y="5314573"/>
                  <a:ext cx="7488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2" name="Ink 41">
                  <a:extLst>
                    <a:ext uri="{FF2B5EF4-FFF2-40B4-BE49-F238E27FC236}">
                      <a16:creationId xmlns:a16="http://schemas.microsoft.com/office/drawing/2014/main" id="{CB0B0B93-D78E-6D4D-1723-406C6B25A648}"/>
                    </a:ext>
                  </a:extLst>
                </p14:cNvPr>
                <p14:cNvContentPartPr/>
                <p14:nvPr/>
              </p14:nvContentPartPr>
              <p14:xfrm>
                <a:off x="4673718" y="5283973"/>
                <a:ext cx="108000" cy="183960"/>
              </p14:xfrm>
            </p:contentPart>
          </mc:Choice>
          <mc:Fallback>
            <p:pic>
              <p:nvPicPr>
                <p:cNvPr id="42" name="Ink 41">
                  <a:extLst>
                    <a:ext uri="{FF2B5EF4-FFF2-40B4-BE49-F238E27FC236}">
                      <a16:creationId xmlns:a16="http://schemas.microsoft.com/office/drawing/2014/main" id="{CB0B0B93-D78E-6D4D-1723-406C6B25A648}"/>
                    </a:ext>
                  </a:extLst>
                </p:cNvPr>
                <p:cNvPicPr/>
                <p:nvPr/>
              </p:nvPicPr>
              <p:blipFill>
                <a:blip r:embed="rId71"/>
                <a:stretch>
                  <a:fillRect/>
                </a:stretch>
              </p:blipFill>
              <p:spPr>
                <a:xfrm>
                  <a:off x="4665078" y="5275333"/>
                  <a:ext cx="12564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6" name="Ink 45">
                  <a:extLst>
                    <a:ext uri="{FF2B5EF4-FFF2-40B4-BE49-F238E27FC236}">
                      <a16:creationId xmlns:a16="http://schemas.microsoft.com/office/drawing/2014/main" id="{8B867DE7-BA87-CD87-F3EA-41FBC9831000}"/>
                    </a:ext>
                  </a:extLst>
                </p14:cNvPr>
                <p14:cNvContentPartPr/>
                <p14:nvPr/>
              </p14:nvContentPartPr>
              <p14:xfrm>
                <a:off x="4862718" y="4800493"/>
                <a:ext cx="66240" cy="441000"/>
              </p14:xfrm>
            </p:contentPart>
          </mc:Choice>
          <mc:Fallback>
            <p:pic>
              <p:nvPicPr>
                <p:cNvPr id="46" name="Ink 45">
                  <a:extLst>
                    <a:ext uri="{FF2B5EF4-FFF2-40B4-BE49-F238E27FC236}">
                      <a16:creationId xmlns:a16="http://schemas.microsoft.com/office/drawing/2014/main" id="{8B867DE7-BA87-CD87-F3EA-41FBC9831000}"/>
                    </a:ext>
                  </a:extLst>
                </p:cNvPr>
                <p:cNvPicPr/>
                <p:nvPr/>
              </p:nvPicPr>
              <p:blipFill>
                <a:blip r:embed="rId73"/>
                <a:stretch>
                  <a:fillRect/>
                </a:stretch>
              </p:blipFill>
              <p:spPr>
                <a:xfrm>
                  <a:off x="4853718" y="4791853"/>
                  <a:ext cx="83880" cy="4586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7" name="Ink 46">
                  <a:extLst>
                    <a:ext uri="{FF2B5EF4-FFF2-40B4-BE49-F238E27FC236}">
                      <a16:creationId xmlns:a16="http://schemas.microsoft.com/office/drawing/2014/main" id="{B08129A5-C063-811E-9B1B-B3D4C382AB62}"/>
                    </a:ext>
                  </a:extLst>
                </p14:cNvPr>
                <p14:cNvContentPartPr/>
                <p14:nvPr/>
              </p14:nvContentPartPr>
              <p14:xfrm>
                <a:off x="4699278" y="4574053"/>
                <a:ext cx="89640" cy="70920"/>
              </p14:xfrm>
            </p:contentPart>
          </mc:Choice>
          <mc:Fallback>
            <p:pic>
              <p:nvPicPr>
                <p:cNvPr id="47" name="Ink 46">
                  <a:extLst>
                    <a:ext uri="{FF2B5EF4-FFF2-40B4-BE49-F238E27FC236}">
                      <a16:creationId xmlns:a16="http://schemas.microsoft.com/office/drawing/2014/main" id="{B08129A5-C063-811E-9B1B-B3D4C382AB62}"/>
                    </a:ext>
                  </a:extLst>
                </p:cNvPr>
                <p:cNvPicPr/>
                <p:nvPr/>
              </p:nvPicPr>
              <p:blipFill>
                <a:blip r:embed="rId75"/>
                <a:stretch>
                  <a:fillRect/>
                </a:stretch>
              </p:blipFill>
              <p:spPr>
                <a:xfrm>
                  <a:off x="4690278" y="4565413"/>
                  <a:ext cx="10728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8" name="Ink 47">
                  <a:extLst>
                    <a:ext uri="{FF2B5EF4-FFF2-40B4-BE49-F238E27FC236}">
                      <a16:creationId xmlns:a16="http://schemas.microsoft.com/office/drawing/2014/main" id="{EDA4858E-3A67-8C50-DF1C-9F158D1E2245}"/>
                    </a:ext>
                  </a:extLst>
                </p14:cNvPr>
                <p14:cNvContentPartPr/>
                <p14:nvPr/>
              </p14:nvContentPartPr>
              <p14:xfrm>
                <a:off x="4717638" y="4619053"/>
                <a:ext cx="106560" cy="167400"/>
              </p14:xfrm>
            </p:contentPart>
          </mc:Choice>
          <mc:Fallback>
            <p:pic>
              <p:nvPicPr>
                <p:cNvPr id="48" name="Ink 47">
                  <a:extLst>
                    <a:ext uri="{FF2B5EF4-FFF2-40B4-BE49-F238E27FC236}">
                      <a16:creationId xmlns:a16="http://schemas.microsoft.com/office/drawing/2014/main" id="{EDA4858E-3A67-8C50-DF1C-9F158D1E2245}"/>
                    </a:ext>
                  </a:extLst>
                </p:cNvPr>
                <p:cNvPicPr/>
                <p:nvPr/>
              </p:nvPicPr>
              <p:blipFill>
                <a:blip r:embed="rId77"/>
                <a:stretch>
                  <a:fillRect/>
                </a:stretch>
              </p:blipFill>
              <p:spPr>
                <a:xfrm>
                  <a:off x="4708638" y="4610413"/>
                  <a:ext cx="1242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1" name="Ink 50">
                  <a:extLst>
                    <a:ext uri="{FF2B5EF4-FFF2-40B4-BE49-F238E27FC236}">
                      <a16:creationId xmlns:a16="http://schemas.microsoft.com/office/drawing/2014/main" id="{8AC9664B-5474-4CE6-F82A-05BD52595AF3}"/>
                    </a:ext>
                  </a:extLst>
                </p14:cNvPr>
                <p14:cNvContentPartPr/>
                <p14:nvPr/>
              </p14:nvContentPartPr>
              <p14:xfrm>
                <a:off x="6334398" y="5032333"/>
                <a:ext cx="58320" cy="198360"/>
              </p14:xfrm>
            </p:contentPart>
          </mc:Choice>
          <mc:Fallback>
            <p:pic>
              <p:nvPicPr>
                <p:cNvPr id="51" name="Ink 50">
                  <a:extLst>
                    <a:ext uri="{FF2B5EF4-FFF2-40B4-BE49-F238E27FC236}">
                      <a16:creationId xmlns:a16="http://schemas.microsoft.com/office/drawing/2014/main" id="{8AC9664B-5474-4CE6-F82A-05BD52595AF3}"/>
                    </a:ext>
                  </a:extLst>
                </p:cNvPr>
                <p:cNvPicPr/>
                <p:nvPr/>
              </p:nvPicPr>
              <p:blipFill>
                <a:blip r:embed="rId79"/>
                <a:stretch>
                  <a:fillRect/>
                </a:stretch>
              </p:blipFill>
              <p:spPr>
                <a:xfrm>
                  <a:off x="6325758" y="5023333"/>
                  <a:ext cx="759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2" name="Ink 51">
                  <a:extLst>
                    <a:ext uri="{FF2B5EF4-FFF2-40B4-BE49-F238E27FC236}">
                      <a16:creationId xmlns:a16="http://schemas.microsoft.com/office/drawing/2014/main" id="{4BDA0F7B-9756-E6B2-5A3E-69CEDB8DC7FF}"/>
                    </a:ext>
                  </a:extLst>
                </p14:cNvPr>
                <p14:cNvContentPartPr/>
                <p14:nvPr/>
              </p14:nvContentPartPr>
              <p14:xfrm>
                <a:off x="6497478" y="5328613"/>
                <a:ext cx="122760" cy="149400"/>
              </p14:xfrm>
            </p:contentPart>
          </mc:Choice>
          <mc:Fallback>
            <p:pic>
              <p:nvPicPr>
                <p:cNvPr id="52" name="Ink 51">
                  <a:extLst>
                    <a:ext uri="{FF2B5EF4-FFF2-40B4-BE49-F238E27FC236}">
                      <a16:creationId xmlns:a16="http://schemas.microsoft.com/office/drawing/2014/main" id="{4BDA0F7B-9756-E6B2-5A3E-69CEDB8DC7FF}"/>
                    </a:ext>
                  </a:extLst>
                </p:cNvPr>
                <p:cNvPicPr/>
                <p:nvPr/>
              </p:nvPicPr>
              <p:blipFill>
                <a:blip r:embed="rId81"/>
                <a:stretch>
                  <a:fillRect/>
                </a:stretch>
              </p:blipFill>
              <p:spPr>
                <a:xfrm>
                  <a:off x="6488838" y="5319613"/>
                  <a:ext cx="14040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3" name="Ink 52">
                  <a:extLst>
                    <a:ext uri="{FF2B5EF4-FFF2-40B4-BE49-F238E27FC236}">
                      <a16:creationId xmlns:a16="http://schemas.microsoft.com/office/drawing/2014/main" id="{BFA81155-F8A7-2DEE-9852-2AE5CFEA1069}"/>
                    </a:ext>
                  </a:extLst>
                </p14:cNvPr>
                <p14:cNvContentPartPr/>
                <p14:nvPr/>
              </p14:nvContentPartPr>
              <p14:xfrm>
                <a:off x="6660198" y="5266333"/>
                <a:ext cx="60120" cy="154080"/>
              </p14:xfrm>
            </p:contentPart>
          </mc:Choice>
          <mc:Fallback>
            <p:pic>
              <p:nvPicPr>
                <p:cNvPr id="53" name="Ink 52">
                  <a:extLst>
                    <a:ext uri="{FF2B5EF4-FFF2-40B4-BE49-F238E27FC236}">
                      <a16:creationId xmlns:a16="http://schemas.microsoft.com/office/drawing/2014/main" id="{BFA81155-F8A7-2DEE-9852-2AE5CFEA1069}"/>
                    </a:ext>
                  </a:extLst>
                </p:cNvPr>
                <p:cNvPicPr/>
                <p:nvPr/>
              </p:nvPicPr>
              <p:blipFill>
                <a:blip r:embed="rId83"/>
                <a:stretch>
                  <a:fillRect/>
                </a:stretch>
              </p:blipFill>
              <p:spPr>
                <a:xfrm>
                  <a:off x="6651198" y="5257693"/>
                  <a:ext cx="7776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4" name="Ink 53">
                  <a:extLst>
                    <a:ext uri="{FF2B5EF4-FFF2-40B4-BE49-F238E27FC236}">
                      <a16:creationId xmlns:a16="http://schemas.microsoft.com/office/drawing/2014/main" id="{7EF2213C-845E-D274-B67C-692142B169DE}"/>
                    </a:ext>
                  </a:extLst>
                </p14:cNvPr>
                <p14:cNvContentPartPr/>
                <p14:nvPr/>
              </p14:nvContentPartPr>
              <p14:xfrm>
                <a:off x="6724278" y="5255533"/>
                <a:ext cx="121320" cy="226440"/>
              </p14:xfrm>
            </p:contentPart>
          </mc:Choice>
          <mc:Fallback>
            <p:pic>
              <p:nvPicPr>
                <p:cNvPr id="54" name="Ink 53">
                  <a:extLst>
                    <a:ext uri="{FF2B5EF4-FFF2-40B4-BE49-F238E27FC236}">
                      <a16:creationId xmlns:a16="http://schemas.microsoft.com/office/drawing/2014/main" id="{7EF2213C-845E-D274-B67C-692142B169DE}"/>
                    </a:ext>
                  </a:extLst>
                </p:cNvPr>
                <p:cNvPicPr/>
                <p:nvPr/>
              </p:nvPicPr>
              <p:blipFill>
                <a:blip r:embed="rId85"/>
                <a:stretch>
                  <a:fillRect/>
                </a:stretch>
              </p:blipFill>
              <p:spPr>
                <a:xfrm>
                  <a:off x="6715638" y="5246533"/>
                  <a:ext cx="13896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6" name="Ink 55">
                  <a:extLst>
                    <a:ext uri="{FF2B5EF4-FFF2-40B4-BE49-F238E27FC236}">
                      <a16:creationId xmlns:a16="http://schemas.microsoft.com/office/drawing/2014/main" id="{5B47F73C-ED56-9AAD-8BF2-266D87EB80B0}"/>
                    </a:ext>
                  </a:extLst>
                </p14:cNvPr>
                <p14:cNvContentPartPr/>
                <p14:nvPr/>
              </p14:nvContentPartPr>
              <p14:xfrm>
                <a:off x="6005358" y="5521933"/>
                <a:ext cx="75960" cy="250200"/>
              </p14:xfrm>
            </p:contentPart>
          </mc:Choice>
          <mc:Fallback>
            <p:pic>
              <p:nvPicPr>
                <p:cNvPr id="56" name="Ink 55">
                  <a:extLst>
                    <a:ext uri="{FF2B5EF4-FFF2-40B4-BE49-F238E27FC236}">
                      <a16:creationId xmlns:a16="http://schemas.microsoft.com/office/drawing/2014/main" id="{5B47F73C-ED56-9AAD-8BF2-266D87EB80B0}"/>
                    </a:ext>
                  </a:extLst>
                </p:cNvPr>
                <p:cNvPicPr/>
                <p:nvPr/>
              </p:nvPicPr>
              <p:blipFill>
                <a:blip r:embed="rId87"/>
                <a:stretch>
                  <a:fillRect/>
                </a:stretch>
              </p:blipFill>
              <p:spPr>
                <a:xfrm>
                  <a:off x="5996358" y="5513293"/>
                  <a:ext cx="93600" cy="2678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7" name="Ink 56">
                  <a:extLst>
                    <a:ext uri="{FF2B5EF4-FFF2-40B4-BE49-F238E27FC236}">
                      <a16:creationId xmlns:a16="http://schemas.microsoft.com/office/drawing/2014/main" id="{C8351E0F-F3F6-73CD-565D-0DE405FDB96A}"/>
                    </a:ext>
                  </a:extLst>
                </p14:cNvPr>
                <p14:cNvContentPartPr/>
                <p14:nvPr/>
              </p14:nvContentPartPr>
              <p14:xfrm>
                <a:off x="6094278" y="5997853"/>
                <a:ext cx="114840" cy="178200"/>
              </p14:xfrm>
            </p:contentPart>
          </mc:Choice>
          <mc:Fallback>
            <p:pic>
              <p:nvPicPr>
                <p:cNvPr id="57" name="Ink 56">
                  <a:extLst>
                    <a:ext uri="{FF2B5EF4-FFF2-40B4-BE49-F238E27FC236}">
                      <a16:creationId xmlns:a16="http://schemas.microsoft.com/office/drawing/2014/main" id="{C8351E0F-F3F6-73CD-565D-0DE405FDB96A}"/>
                    </a:ext>
                  </a:extLst>
                </p:cNvPr>
                <p:cNvPicPr/>
                <p:nvPr/>
              </p:nvPicPr>
              <p:blipFill>
                <a:blip r:embed="rId89"/>
                <a:stretch>
                  <a:fillRect/>
                </a:stretch>
              </p:blipFill>
              <p:spPr>
                <a:xfrm>
                  <a:off x="6085278" y="5988853"/>
                  <a:ext cx="1324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8" name="Ink 57">
                  <a:extLst>
                    <a:ext uri="{FF2B5EF4-FFF2-40B4-BE49-F238E27FC236}">
                      <a16:creationId xmlns:a16="http://schemas.microsoft.com/office/drawing/2014/main" id="{62FA2E42-FC16-2CEC-6337-631E540D4A20}"/>
                    </a:ext>
                  </a:extLst>
                </p14:cNvPr>
                <p14:cNvContentPartPr/>
                <p14:nvPr/>
              </p14:nvContentPartPr>
              <p14:xfrm>
                <a:off x="6301998" y="5931973"/>
                <a:ext cx="195120" cy="163440"/>
              </p14:xfrm>
            </p:contentPart>
          </mc:Choice>
          <mc:Fallback>
            <p:pic>
              <p:nvPicPr>
                <p:cNvPr id="58" name="Ink 57">
                  <a:extLst>
                    <a:ext uri="{FF2B5EF4-FFF2-40B4-BE49-F238E27FC236}">
                      <a16:creationId xmlns:a16="http://schemas.microsoft.com/office/drawing/2014/main" id="{62FA2E42-FC16-2CEC-6337-631E540D4A20}"/>
                    </a:ext>
                  </a:extLst>
                </p:cNvPr>
                <p:cNvPicPr/>
                <p:nvPr/>
              </p:nvPicPr>
              <p:blipFill>
                <a:blip r:embed="rId91"/>
                <a:stretch>
                  <a:fillRect/>
                </a:stretch>
              </p:blipFill>
              <p:spPr>
                <a:xfrm>
                  <a:off x="6293358" y="5922973"/>
                  <a:ext cx="21276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3" name="Ink 62">
                  <a:extLst>
                    <a:ext uri="{FF2B5EF4-FFF2-40B4-BE49-F238E27FC236}">
                      <a16:creationId xmlns:a16="http://schemas.microsoft.com/office/drawing/2014/main" id="{BD217510-ABCD-0A09-D13D-17336BAA0A57}"/>
                    </a:ext>
                  </a:extLst>
                </p14:cNvPr>
                <p14:cNvContentPartPr/>
                <p14:nvPr/>
              </p14:nvContentPartPr>
              <p14:xfrm>
                <a:off x="5340078" y="5609413"/>
                <a:ext cx="53640" cy="195840"/>
              </p14:xfrm>
            </p:contentPart>
          </mc:Choice>
          <mc:Fallback>
            <p:pic>
              <p:nvPicPr>
                <p:cNvPr id="63" name="Ink 62">
                  <a:extLst>
                    <a:ext uri="{FF2B5EF4-FFF2-40B4-BE49-F238E27FC236}">
                      <a16:creationId xmlns:a16="http://schemas.microsoft.com/office/drawing/2014/main" id="{BD217510-ABCD-0A09-D13D-17336BAA0A57}"/>
                    </a:ext>
                  </a:extLst>
                </p:cNvPr>
                <p:cNvPicPr/>
                <p:nvPr/>
              </p:nvPicPr>
              <p:blipFill>
                <a:blip r:embed="rId93"/>
                <a:stretch>
                  <a:fillRect/>
                </a:stretch>
              </p:blipFill>
              <p:spPr>
                <a:xfrm>
                  <a:off x="5331438" y="5600413"/>
                  <a:ext cx="7128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4" name="Ink 63">
                  <a:extLst>
                    <a:ext uri="{FF2B5EF4-FFF2-40B4-BE49-F238E27FC236}">
                      <a16:creationId xmlns:a16="http://schemas.microsoft.com/office/drawing/2014/main" id="{3A91DCF8-8D3A-8154-DBC4-965D510535C2}"/>
                    </a:ext>
                  </a:extLst>
                </p14:cNvPr>
                <p14:cNvContentPartPr/>
                <p14:nvPr/>
              </p14:nvContentPartPr>
              <p14:xfrm>
                <a:off x="5329278" y="6117013"/>
                <a:ext cx="114840" cy="133560"/>
              </p14:xfrm>
            </p:contentPart>
          </mc:Choice>
          <mc:Fallback>
            <p:pic>
              <p:nvPicPr>
                <p:cNvPr id="64" name="Ink 63">
                  <a:extLst>
                    <a:ext uri="{FF2B5EF4-FFF2-40B4-BE49-F238E27FC236}">
                      <a16:creationId xmlns:a16="http://schemas.microsoft.com/office/drawing/2014/main" id="{3A91DCF8-8D3A-8154-DBC4-965D510535C2}"/>
                    </a:ext>
                  </a:extLst>
                </p:cNvPr>
                <p:cNvPicPr/>
                <p:nvPr/>
              </p:nvPicPr>
              <p:blipFill>
                <a:blip r:embed="rId95"/>
                <a:stretch>
                  <a:fillRect/>
                </a:stretch>
              </p:blipFill>
              <p:spPr>
                <a:xfrm>
                  <a:off x="5320278" y="6108373"/>
                  <a:ext cx="13248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5" name="Ink 64">
                  <a:extLst>
                    <a:ext uri="{FF2B5EF4-FFF2-40B4-BE49-F238E27FC236}">
                      <a16:creationId xmlns:a16="http://schemas.microsoft.com/office/drawing/2014/main" id="{D395F92C-3A5F-E453-0098-5B92C9BC02F8}"/>
                    </a:ext>
                  </a:extLst>
                </p14:cNvPr>
                <p14:cNvContentPartPr/>
                <p14:nvPr/>
              </p14:nvContentPartPr>
              <p14:xfrm>
                <a:off x="5481198" y="6040333"/>
                <a:ext cx="54720" cy="173160"/>
              </p14:xfrm>
            </p:contentPart>
          </mc:Choice>
          <mc:Fallback>
            <p:pic>
              <p:nvPicPr>
                <p:cNvPr id="65" name="Ink 64">
                  <a:extLst>
                    <a:ext uri="{FF2B5EF4-FFF2-40B4-BE49-F238E27FC236}">
                      <a16:creationId xmlns:a16="http://schemas.microsoft.com/office/drawing/2014/main" id="{D395F92C-3A5F-E453-0098-5B92C9BC02F8}"/>
                    </a:ext>
                  </a:extLst>
                </p:cNvPr>
                <p:cNvPicPr/>
                <p:nvPr/>
              </p:nvPicPr>
              <p:blipFill>
                <a:blip r:embed="rId97"/>
                <a:stretch>
                  <a:fillRect/>
                </a:stretch>
              </p:blipFill>
              <p:spPr>
                <a:xfrm>
                  <a:off x="5472558" y="6031693"/>
                  <a:ext cx="7236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6" name="Ink 65">
                  <a:extLst>
                    <a:ext uri="{FF2B5EF4-FFF2-40B4-BE49-F238E27FC236}">
                      <a16:creationId xmlns:a16="http://schemas.microsoft.com/office/drawing/2014/main" id="{F7E090AD-601E-54AD-6778-D14325E86752}"/>
                    </a:ext>
                  </a:extLst>
                </p14:cNvPr>
                <p14:cNvContentPartPr/>
                <p14:nvPr/>
              </p14:nvContentPartPr>
              <p14:xfrm>
                <a:off x="5525478" y="6009373"/>
                <a:ext cx="102600" cy="163080"/>
              </p14:xfrm>
            </p:contentPart>
          </mc:Choice>
          <mc:Fallback>
            <p:pic>
              <p:nvPicPr>
                <p:cNvPr id="66" name="Ink 65">
                  <a:extLst>
                    <a:ext uri="{FF2B5EF4-FFF2-40B4-BE49-F238E27FC236}">
                      <a16:creationId xmlns:a16="http://schemas.microsoft.com/office/drawing/2014/main" id="{F7E090AD-601E-54AD-6778-D14325E86752}"/>
                    </a:ext>
                  </a:extLst>
                </p:cNvPr>
                <p:cNvPicPr/>
                <p:nvPr/>
              </p:nvPicPr>
              <p:blipFill>
                <a:blip r:embed="rId99"/>
                <a:stretch>
                  <a:fillRect/>
                </a:stretch>
              </p:blipFill>
              <p:spPr>
                <a:xfrm>
                  <a:off x="5516838" y="6000733"/>
                  <a:ext cx="12024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9" name="Ink 68">
                  <a:extLst>
                    <a:ext uri="{FF2B5EF4-FFF2-40B4-BE49-F238E27FC236}">
                      <a16:creationId xmlns:a16="http://schemas.microsoft.com/office/drawing/2014/main" id="{497C428F-D126-D6CA-72FA-D736D934A4DD}"/>
                    </a:ext>
                  </a:extLst>
                </p14:cNvPr>
                <p14:cNvContentPartPr/>
                <p14:nvPr/>
              </p14:nvContentPartPr>
              <p14:xfrm>
                <a:off x="5608638" y="4857373"/>
                <a:ext cx="11520" cy="6480"/>
              </p14:xfrm>
            </p:contentPart>
          </mc:Choice>
          <mc:Fallback>
            <p:pic>
              <p:nvPicPr>
                <p:cNvPr id="69" name="Ink 68">
                  <a:extLst>
                    <a:ext uri="{FF2B5EF4-FFF2-40B4-BE49-F238E27FC236}">
                      <a16:creationId xmlns:a16="http://schemas.microsoft.com/office/drawing/2014/main" id="{497C428F-D126-D6CA-72FA-D736D934A4DD}"/>
                    </a:ext>
                  </a:extLst>
                </p:cNvPr>
                <p:cNvPicPr/>
                <p:nvPr/>
              </p:nvPicPr>
              <p:blipFill>
                <a:blip r:embed="rId101"/>
                <a:stretch>
                  <a:fillRect/>
                </a:stretch>
              </p:blipFill>
              <p:spPr>
                <a:xfrm>
                  <a:off x="5599638" y="4848373"/>
                  <a:ext cx="2916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0" name="Ink 69">
                  <a:extLst>
                    <a:ext uri="{FF2B5EF4-FFF2-40B4-BE49-F238E27FC236}">
                      <a16:creationId xmlns:a16="http://schemas.microsoft.com/office/drawing/2014/main" id="{63D19D99-3146-48F1-A097-F9D01F8AE107}"/>
                    </a:ext>
                  </a:extLst>
                </p14:cNvPr>
                <p14:cNvContentPartPr/>
                <p14:nvPr/>
              </p14:nvContentPartPr>
              <p14:xfrm>
                <a:off x="4906998" y="4509253"/>
                <a:ext cx="136440" cy="226800"/>
              </p14:xfrm>
            </p:contentPart>
          </mc:Choice>
          <mc:Fallback>
            <p:pic>
              <p:nvPicPr>
                <p:cNvPr id="70" name="Ink 69">
                  <a:extLst>
                    <a:ext uri="{FF2B5EF4-FFF2-40B4-BE49-F238E27FC236}">
                      <a16:creationId xmlns:a16="http://schemas.microsoft.com/office/drawing/2014/main" id="{63D19D99-3146-48F1-A097-F9D01F8AE107}"/>
                    </a:ext>
                  </a:extLst>
                </p:cNvPr>
                <p:cNvPicPr/>
                <p:nvPr/>
              </p:nvPicPr>
              <p:blipFill>
                <a:blip r:embed="rId103"/>
                <a:stretch>
                  <a:fillRect/>
                </a:stretch>
              </p:blipFill>
              <p:spPr>
                <a:xfrm>
                  <a:off x="4897998" y="4500613"/>
                  <a:ext cx="15408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1" name="Ink 70">
                  <a:extLst>
                    <a:ext uri="{FF2B5EF4-FFF2-40B4-BE49-F238E27FC236}">
                      <a16:creationId xmlns:a16="http://schemas.microsoft.com/office/drawing/2014/main" id="{9547B0A7-CD2F-BC53-EF65-FE26119B35D3}"/>
                    </a:ext>
                  </a:extLst>
                </p14:cNvPr>
                <p14:cNvContentPartPr/>
                <p14:nvPr/>
              </p14:nvContentPartPr>
              <p14:xfrm>
                <a:off x="5085918" y="4269133"/>
                <a:ext cx="113760" cy="144720"/>
              </p14:xfrm>
            </p:contentPart>
          </mc:Choice>
          <mc:Fallback>
            <p:pic>
              <p:nvPicPr>
                <p:cNvPr id="71" name="Ink 70">
                  <a:extLst>
                    <a:ext uri="{FF2B5EF4-FFF2-40B4-BE49-F238E27FC236}">
                      <a16:creationId xmlns:a16="http://schemas.microsoft.com/office/drawing/2014/main" id="{9547B0A7-CD2F-BC53-EF65-FE26119B35D3}"/>
                    </a:ext>
                  </a:extLst>
                </p:cNvPr>
                <p:cNvPicPr/>
                <p:nvPr/>
              </p:nvPicPr>
              <p:blipFill>
                <a:blip r:embed="rId105"/>
                <a:stretch>
                  <a:fillRect/>
                </a:stretch>
              </p:blipFill>
              <p:spPr>
                <a:xfrm>
                  <a:off x="5076918" y="4260493"/>
                  <a:ext cx="13140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2" name="Ink 71">
                  <a:extLst>
                    <a:ext uri="{FF2B5EF4-FFF2-40B4-BE49-F238E27FC236}">
                      <a16:creationId xmlns:a16="http://schemas.microsoft.com/office/drawing/2014/main" id="{A67923DD-E5BD-73B2-4B24-1D9C1E1D8D3C}"/>
                    </a:ext>
                  </a:extLst>
                </p14:cNvPr>
                <p14:cNvContentPartPr/>
                <p14:nvPr/>
              </p14:nvContentPartPr>
              <p14:xfrm>
                <a:off x="5212998" y="4187773"/>
                <a:ext cx="55800" cy="140760"/>
              </p14:xfrm>
            </p:contentPart>
          </mc:Choice>
          <mc:Fallback>
            <p:pic>
              <p:nvPicPr>
                <p:cNvPr id="72" name="Ink 71">
                  <a:extLst>
                    <a:ext uri="{FF2B5EF4-FFF2-40B4-BE49-F238E27FC236}">
                      <a16:creationId xmlns:a16="http://schemas.microsoft.com/office/drawing/2014/main" id="{A67923DD-E5BD-73B2-4B24-1D9C1E1D8D3C}"/>
                    </a:ext>
                  </a:extLst>
                </p:cNvPr>
                <p:cNvPicPr/>
                <p:nvPr/>
              </p:nvPicPr>
              <p:blipFill>
                <a:blip r:embed="rId107"/>
                <a:stretch>
                  <a:fillRect/>
                </a:stretch>
              </p:blipFill>
              <p:spPr>
                <a:xfrm>
                  <a:off x="5204358" y="4178773"/>
                  <a:ext cx="7344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3" name="Ink 72">
                  <a:extLst>
                    <a:ext uri="{FF2B5EF4-FFF2-40B4-BE49-F238E27FC236}">
                      <a16:creationId xmlns:a16="http://schemas.microsoft.com/office/drawing/2014/main" id="{38DAA6DD-E825-02B9-F45F-C002510F6E64}"/>
                    </a:ext>
                  </a:extLst>
                </p14:cNvPr>
                <p14:cNvContentPartPr/>
                <p14:nvPr/>
              </p14:nvContentPartPr>
              <p14:xfrm>
                <a:off x="5237478" y="4143853"/>
                <a:ext cx="73800" cy="138960"/>
              </p14:xfrm>
            </p:contentPart>
          </mc:Choice>
          <mc:Fallback>
            <p:pic>
              <p:nvPicPr>
                <p:cNvPr id="73" name="Ink 72">
                  <a:extLst>
                    <a:ext uri="{FF2B5EF4-FFF2-40B4-BE49-F238E27FC236}">
                      <a16:creationId xmlns:a16="http://schemas.microsoft.com/office/drawing/2014/main" id="{38DAA6DD-E825-02B9-F45F-C002510F6E64}"/>
                    </a:ext>
                  </a:extLst>
                </p:cNvPr>
                <p:cNvPicPr/>
                <p:nvPr/>
              </p:nvPicPr>
              <p:blipFill>
                <a:blip r:embed="rId109"/>
                <a:stretch>
                  <a:fillRect/>
                </a:stretch>
              </p:blipFill>
              <p:spPr>
                <a:xfrm>
                  <a:off x="5228478" y="4134853"/>
                  <a:ext cx="9144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4" name="Ink 73">
                  <a:extLst>
                    <a:ext uri="{FF2B5EF4-FFF2-40B4-BE49-F238E27FC236}">
                      <a16:creationId xmlns:a16="http://schemas.microsoft.com/office/drawing/2014/main" id="{476B0D5D-2FF3-2A85-ABB5-1E18B096F244}"/>
                    </a:ext>
                  </a:extLst>
                </p14:cNvPr>
                <p14:cNvContentPartPr/>
                <p14:nvPr/>
              </p14:nvContentPartPr>
              <p14:xfrm>
                <a:off x="5299758" y="4095253"/>
                <a:ext cx="59760" cy="126360"/>
              </p14:xfrm>
            </p:contentPart>
          </mc:Choice>
          <mc:Fallback>
            <p:pic>
              <p:nvPicPr>
                <p:cNvPr id="74" name="Ink 73">
                  <a:extLst>
                    <a:ext uri="{FF2B5EF4-FFF2-40B4-BE49-F238E27FC236}">
                      <a16:creationId xmlns:a16="http://schemas.microsoft.com/office/drawing/2014/main" id="{476B0D5D-2FF3-2A85-ABB5-1E18B096F244}"/>
                    </a:ext>
                  </a:extLst>
                </p:cNvPr>
                <p:cNvPicPr/>
                <p:nvPr/>
              </p:nvPicPr>
              <p:blipFill>
                <a:blip r:embed="rId111"/>
                <a:stretch>
                  <a:fillRect/>
                </a:stretch>
              </p:blipFill>
              <p:spPr>
                <a:xfrm>
                  <a:off x="5291118" y="4086253"/>
                  <a:ext cx="774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5" name="Ink 74">
                  <a:extLst>
                    <a:ext uri="{FF2B5EF4-FFF2-40B4-BE49-F238E27FC236}">
                      <a16:creationId xmlns:a16="http://schemas.microsoft.com/office/drawing/2014/main" id="{3368AB23-B34A-BBE8-9359-4A6EC3331FB1}"/>
                    </a:ext>
                  </a:extLst>
                </p14:cNvPr>
                <p14:cNvContentPartPr/>
                <p14:nvPr/>
              </p14:nvContentPartPr>
              <p14:xfrm>
                <a:off x="5404158" y="4157533"/>
                <a:ext cx="59040" cy="57240"/>
              </p14:xfrm>
            </p:contentPart>
          </mc:Choice>
          <mc:Fallback>
            <p:pic>
              <p:nvPicPr>
                <p:cNvPr id="75" name="Ink 74">
                  <a:extLst>
                    <a:ext uri="{FF2B5EF4-FFF2-40B4-BE49-F238E27FC236}">
                      <a16:creationId xmlns:a16="http://schemas.microsoft.com/office/drawing/2014/main" id="{3368AB23-B34A-BBE8-9359-4A6EC3331FB1}"/>
                    </a:ext>
                  </a:extLst>
                </p:cNvPr>
                <p:cNvPicPr/>
                <p:nvPr/>
              </p:nvPicPr>
              <p:blipFill>
                <a:blip r:embed="rId113"/>
                <a:stretch>
                  <a:fillRect/>
                </a:stretch>
              </p:blipFill>
              <p:spPr>
                <a:xfrm>
                  <a:off x="5395158" y="4148893"/>
                  <a:ext cx="76680" cy="74880"/>
                </a:xfrm>
                <a:prstGeom prst="rect">
                  <a:avLst/>
                </a:prstGeom>
              </p:spPr>
            </p:pic>
          </mc:Fallback>
        </mc:AlternateContent>
      </p:grpSp>
      <p:grpSp>
        <p:nvGrpSpPr>
          <p:cNvPr id="87" name="Group 86">
            <a:extLst>
              <a:ext uri="{FF2B5EF4-FFF2-40B4-BE49-F238E27FC236}">
                <a16:creationId xmlns:a16="http://schemas.microsoft.com/office/drawing/2014/main" id="{09F19964-CC32-88CF-081D-12E8B3D745CB}"/>
              </a:ext>
            </a:extLst>
          </p:cNvPr>
          <p:cNvGrpSpPr/>
          <p:nvPr/>
        </p:nvGrpSpPr>
        <p:grpSpPr>
          <a:xfrm>
            <a:off x="7657398" y="4777093"/>
            <a:ext cx="1886400" cy="758520"/>
            <a:chOff x="7657398" y="4777093"/>
            <a:chExt cx="1886400" cy="758520"/>
          </a:xfrm>
        </p:grpSpPr>
        <mc:AlternateContent xmlns:mc="http://schemas.openxmlformats.org/markup-compatibility/2006">
          <mc:Choice xmlns:p14="http://schemas.microsoft.com/office/powerpoint/2010/main" Requires="p14">
            <p:contentPart p14:bwMode="auto" r:id="rId114">
              <p14:nvContentPartPr>
                <p14:cNvPr id="77" name="Ink 76">
                  <a:extLst>
                    <a:ext uri="{FF2B5EF4-FFF2-40B4-BE49-F238E27FC236}">
                      <a16:creationId xmlns:a16="http://schemas.microsoft.com/office/drawing/2014/main" id="{EEF2E076-5958-2234-C2DE-7093B5C7F399}"/>
                    </a:ext>
                  </a:extLst>
                </p14:cNvPr>
                <p14:cNvContentPartPr/>
                <p14:nvPr/>
              </p14:nvContentPartPr>
              <p14:xfrm>
                <a:off x="7657398" y="5268493"/>
                <a:ext cx="255600" cy="267120"/>
              </p14:xfrm>
            </p:contentPart>
          </mc:Choice>
          <mc:Fallback>
            <p:pic>
              <p:nvPicPr>
                <p:cNvPr id="77" name="Ink 76">
                  <a:extLst>
                    <a:ext uri="{FF2B5EF4-FFF2-40B4-BE49-F238E27FC236}">
                      <a16:creationId xmlns:a16="http://schemas.microsoft.com/office/drawing/2014/main" id="{EEF2E076-5958-2234-C2DE-7093B5C7F399}"/>
                    </a:ext>
                  </a:extLst>
                </p:cNvPr>
                <p:cNvPicPr/>
                <p:nvPr/>
              </p:nvPicPr>
              <p:blipFill>
                <a:blip r:embed="rId115"/>
                <a:stretch>
                  <a:fillRect/>
                </a:stretch>
              </p:blipFill>
              <p:spPr>
                <a:xfrm>
                  <a:off x="7648398" y="5259853"/>
                  <a:ext cx="27324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8" name="Ink 77">
                  <a:extLst>
                    <a:ext uri="{FF2B5EF4-FFF2-40B4-BE49-F238E27FC236}">
                      <a16:creationId xmlns:a16="http://schemas.microsoft.com/office/drawing/2014/main" id="{3D7FAA5E-2900-62A1-9446-D483540D7D80}"/>
                    </a:ext>
                  </a:extLst>
                </p14:cNvPr>
                <p14:cNvContentPartPr/>
                <p14:nvPr/>
              </p14:nvContentPartPr>
              <p14:xfrm>
                <a:off x="8027478" y="5336173"/>
                <a:ext cx="75960" cy="57240"/>
              </p14:xfrm>
            </p:contentPart>
          </mc:Choice>
          <mc:Fallback>
            <p:pic>
              <p:nvPicPr>
                <p:cNvPr id="78" name="Ink 77">
                  <a:extLst>
                    <a:ext uri="{FF2B5EF4-FFF2-40B4-BE49-F238E27FC236}">
                      <a16:creationId xmlns:a16="http://schemas.microsoft.com/office/drawing/2014/main" id="{3D7FAA5E-2900-62A1-9446-D483540D7D80}"/>
                    </a:ext>
                  </a:extLst>
                </p:cNvPr>
                <p:cNvPicPr/>
                <p:nvPr/>
              </p:nvPicPr>
              <p:blipFill>
                <a:blip r:embed="rId117"/>
                <a:stretch>
                  <a:fillRect/>
                </a:stretch>
              </p:blipFill>
              <p:spPr>
                <a:xfrm>
                  <a:off x="8018478" y="5327533"/>
                  <a:ext cx="936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9" name="Ink 78">
                  <a:extLst>
                    <a:ext uri="{FF2B5EF4-FFF2-40B4-BE49-F238E27FC236}">
                      <a16:creationId xmlns:a16="http://schemas.microsoft.com/office/drawing/2014/main" id="{43ACB696-676E-E7F3-4CBA-5D5A2AFF1CC2}"/>
                    </a:ext>
                  </a:extLst>
                </p14:cNvPr>
                <p14:cNvContentPartPr/>
                <p14:nvPr/>
              </p14:nvContentPartPr>
              <p14:xfrm>
                <a:off x="8204958" y="5168053"/>
                <a:ext cx="133200" cy="211680"/>
              </p14:xfrm>
            </p:contentPart>
          </mc:Choice>
          <mc:Fallback>
            <p:pic>
              <p:nvPicPr>
                <p:cNvPr id="79" name="Ink 78">
                  <a:extLst>
                    <a:ext uri="{FF2B5EF4-FFF2-40B4-BE49-F238E27FC236}">
                      <a16:creationId xmlns:a16="http://schemas.microsoft.com/office/drawing/2014/main" id="{43ACB696-676E-E7F3-4CBA-5D5A2AFF1CC2}"/>
                    </a:ext>
                  </a:extLst>
                </p:cNvPr>
                <p:cNvPicPr/>
                <p:nvPr/>
              </p:nvPicPr>
              <p:blipFill>
                <a:blip r:embed="rId119"/>
                <a:stretch>
                  <a:fillRect/>
                </a:stretch>
              </p:blipFill>
              <p:spPr>
                <a:xfrm>
                  <a:off x="8196318" y="5159053"/>
                  <a:ext cx="15084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0" name="Ink 79">
                  <a:extLst>
                    <a:ext uri="{FF2B5EF4-FFF2-40B4-BE49-F238E27FC236}">
                      <a16:creationId xmlns:a16="http://schemas.microsoft.com/office/drawing/2014/main" id="{31DDA6B3-72DD-1295-E16B-4C790F7550AA}"/>
                    </a:ext>
                  </a:extLst>
                </p14:cNvPr>
                <p14:cNvContentPartPr/>
                <p14:nvPr/>
              </p14:nvContentPartPr>
              <p14:xfrm>
                <a:off x="8461998" y="5159773"/>
                <a:ext cx="79560" cy="86400"/>
              </p14:xfrm>
            </p:contentPart>
          </mc:Choice>
          <mc:Fallback>
            <p:pic>
              <p:nvPicPr>
                <p:cNvPr id="80" name="Ink 79">
                  <a:extLst>
                    <a:ext uri="{FF2B5EF4-FFF2-40B4-BE49-F238E27FC236}">
                      <a16:creationId xmlns:a16="http://schemas.microsoft.com/office/drawing/2014/main" id="{31DDA6B3-72DD-1295-E16B-4C790F7550AA}"/>
                    </a:ext>
                  </a:extLst>
                </p:cNvPr>
                <p:cNvPicPr/>
                <p:nvPr/>
              </p:nvPicPr>
              <p:blipFill>
                <a:blip r:embed="rId121"/>
                <a:stretch>
                  <a:fillRect/>
                </a:stretch>
              </p:blipFill>
              <p:spPr>
                <a:xfrm>
                  <a:off x="8453358" y="5151133"/>
                  <a:ext cx="9720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1" name="Ink 80">
                  <a:extLst>
                    <a:ext uri="{FF2B5EF4-FFF2-40B4-BE49-F238E27FC236}">
                      <a16:creationId xmlns:a16="http://schemas.microsoft.com/office/drawing/2014/main" id="{D9CCE566-BA75-9C62-AF9F-C1791B140342}"/>
                    </a:ext>
                  </a:extLst>
                </p14:cNvPr>
                <p14:cNvContentPartPr/>
                <p14:nvPr/>
              </p14:nvContentPartPr>
              <p14:xfrm>
                <a:off x="8373438" y="4906693"/>
                <a:ext cx="45720" cy="7920"/>
              </p14:xfrm>
            </p:contentPart>
          </mc:Choice>
          <mc:Fallback>
            <p:pic>
              <p:nvPicPr>
                <p:cNvPr id="81" name="Ink 80">
                  <a:extLst>
                    <a:ext uri="{FF2B5EF4-FFF2-40B4-BE49-F238E27FC236}">
                      <a16:creationId xmlns:a16="http://schemas.microsoft.com/office/drawing/2014/main" id="{D9CCE566-BA75-9C62-AF9F-C1791B140342}"/>
                    </a:ext>
                  </a:extLst>
                </p:cNvPr>
                <p:cNvPicPr/>
                <p:nvPr/>
              </p:nvPicPr>
              <p:blipFill>
                <a:blip r:embed="rId123"/>
                <a:stretch>
                  <a:fillRect/>
                </a:stretch>
              </p:blipFill>
              <p:spPr>
                <a:xfrm>
                  <a:off x="8364798" y="4897693"/>
                  <a:ext cx="6336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2" name="Ink 81">
                  <a:extLst>
                    <a:ext uri="{FF2B5EF4-FFF2-40B4-BE49-F238E27FC236}">
                      <a16:creationId xmlns:a16="http://schemas.microsoft.com/office/drawing/2014/main" id="{56A44010-6B0C-B505-FA8E-498EC2401465}"/>
                    </a:ext>
                  </a:extLst>
                </p14:cNvPr>
                <p14:cNvContentPartPr/>
                <p14:nvPr/>
              </p14:nvContentPartPr>
              <p14:xfrm>
                <a:off x="8498718" y="4942333"/>
                <a:ext cx="232200" cy="277560"/>
              </p14:xfrm>
            </p:contentPart>
          </mc:Choice>
          <mc:Fallback>
            <p:pic>
              <p:nvPicPr>
                <p:cNvPr id="82" name="Ink 81">
                  <a:extLst>
                    <a:ext uri="{FF2B5EF4-FFF2-40B4-BE49-F238E27FC236}">
                      <a16:creationId xmlns:a16="http://schemas.microsoft.com/office/drawing/2014/main" id="{56A44010-6B0C-B505-FA8E-498EC2401465}"/>
                    </a:ext>
                  </a:extLst>
                </p:cNvPr>
                <p:cNvPicPr/>
                <p:nvPr/>
              </p:nvPicPr>
              <p:blipFill>
                <a:blip r:embed="rId125"/>
                <a:stretch>
                  <a:fillRect/>
                </a:stretch>
              </p:blipFill>
              <p:spPr>
                <a:xfrm>
                  <a:off x="8490078" y="4933333"/>
                  <a:ext cx="249840" cy="2952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3" name="Ink 82">
                  <a:extLst>
                    <a:ext uri="{FF2B5EF4-FFF2-40B4-BE49-F238E27FC236}">
                      <a16:creationId xmlns:a16="http://schemas.microsoft.com/office/drawing/2014/main" id="{38B8AC70-4474-BE52-EC1B-40B4EF17B64C}"/>
                    </a:ext>
                  </a:extLst>
                </p14:cNvPr>
                <p14:cNvContentPartPr/>
                <p14:nvPr/>
              </p14:nvContentPartPr>
              <p14:xfrm>
                <a:off x="8802918" y="5006773"/>
                <a:ext cx="96840" cy="86040"/>
              </p14:xfrm>
            </p:contentPart>
          </mc:Choice>
          <mc:Fallback>
            <p:pic>
              <p:nvPicPr>
                <p:cNvPr id="83" name="Ink 82">
                  <a:extLst>
                    <a:ext uri="{FF2B5EF4-FFF2-40B4-BE49-F238E27FC236}">
                      <a16:creationId xmlns:a16="http://schemas.microsoft.com/office/drawing/2014/main" id="{38B8AC70-4474-BE52-EC1B-40B4EF17B64C}"/>
                    </a:ext>
                  </a:extLst>
                </p:cNvPr>
                <p:cNvPicPr/>
                <p:nvPr/>
              </p:nvPicPr>
              <p:blipFill>
                <a:blip r:embed="rId127"/>
                <a:stretch>
                  <a:fillRect/>
                </a:stretch>
              </p:blipFill>
              <p:spPr>
                <a:xfrm>
                  <a:off x="8793918" y="4998133"/>
                  <a:ext cx="11448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k 83">
                  <a:extLst>
                    <a:ext uri="{FF2B5EF4-FFF2-40B4-BE49-F238E27FC236}">
                      <a16:creationId xmlns:a16="http://schemas.microsoft.com/office/drawing/2014/main" id="{77485828-FC48-A37D-DA39-12712CA7BB0E}"/>
                    </a:ext>
                  </a:extLst>
                </p14:cNvPr>
                <p14:cNvContentPartPr/>
                <p14:nvPr/>
              </p14:nvContentPartPr>
              <p14:xfrm>
                <a:off x="8985438" y="4840453"/>
                <a:ext cx="122040" cy="181440"/>
              </p14:xfrm>
            </p:contentPart>
          </mc:Choice>
          <mc:Fallback>
            <p:pic>
              <p:nvPicPr>
                <p:cNvPr id="84" name="Ink 83">
                  <a:extLst>
                    <a:ext uri="{FF2B5EF4-FFF2-40B4-BE49-F238E27FC236}">
                      <a16:creationId xmlns:a16="http://schemas.microsoft.com/office/drawing/2014/main" id="{77485828-FC48-A37D-DA39-12712CA7BB0E}"/>
                    </a:ext>
                  </a:extLst>
                </p:cNvPr>
                <p:cNvPicPr/>
                <p:nvPr/>
              </p:nvPicPr>
              <p:blipFill>
                <a:blip r:embed="rId129"/>
                <a:stretch>
                  <a:fillRect/>
                </a:stretch>
              </p:blipFill>
              <p:spPr>
                <a:xfrm>
                  <a:off x="8976798" y="4831813"/>
                  <a:ext cx="13968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5" name="Ink 84">
                  <a:extLst>
                    <a:ext uri="{FF2B5EF4-FFF2-40B4-BE49-F238E27FC236}">
                      <a16:creationId xmlns:a16="http://schemas.microsoft.com/office/drawing/2014/main" id="{99450029-EE42-EC93-A215-0E78B0B3EACA}"/>
                    </a:ext>
                  </a:extLst>
                </p14:cNvPr>
                <p14:cNvContentPartPr/>
                <p14:nvPr/>
              </p14:nvContentPartPr>
              <p14:xfrm>
                <a:off x="9145638" y="4777093"/>
                <a:ext cx="187560" cy="140400"/>
              </p14:xfrm>
            </p:contentPart>
          </mc:Choice>
          <mc:Fallback>
            <p:pic>
              <p:nvPicPr>
                <p:cNvPr id="85" name="Ink 84">
                  <a:extLst>
                    <a:ext uri="{FF2B5EF4-FFF2-40B4-BE49-F238E27FC236}">
                      <a16:creationId xmlns:a16="http://schemas.microsoft.com/office/drawing/2014/main" id="{99450029-EE42-EC93-A215-0E78B0B3EACA}"/>
                    </a:ext>
                  </a:extLst>
                </p:cNvPr>
                <p:cNvPicPr/>
                <p:nvPr/>
              </p:nvPicPr>
              <p:blipFill>
                <a:blip r:embed="rId131"/>
                <a:stretch>
                  <a:fillRect/>
                </a:stretch>
              </p:blipFill>
              <p:spPr>
                <a:xfrm>
                  <a:off x="9136998" y="4768093"/>
                  <a:ext cx="2052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6" name="Ink 85">
                  <a:extLst>
                    <a:ext uri="{FF2B5EF4-FFF2-40B4-BE49-F238E27FC236}">
                      <a16:creationId xmlns:a16="http://schemas.microsoft.com/office/drawing/2014/main" id="{FD8F0216-2F4C-9A67-4EA3-3A28C8718AEA}"/>
                    </a:ext>
                  </a:extLst>
                </p14:cNvPr>
                <p14:cNvContentPartPr/>
                <p14:nvPr/>
              </p14:nvContentPartPr>
              <p14:xfrm>
                <a:off x="9527958" y="4787533"/>
                <a:ext cx="15840" cy="17280"/>
              </p14:xfrm>
            </p:contentPart>
          </mc:Choice>
          <mc:Fallback>
            <p:pic>
              <p:nvPicPr>
                <p:cNvPr id="86" name="Ink 85">
                  <a:extLst>
                    <a:ext uri="{FF2B5EF4-FFF2-40B4-BE49-F238E27FC236}">
                      <a16:creationId xmlns:a16="http://schemas.microsoft.com/office/drawing/2014/main" id="{FD8F0216-2F4C-9A67-4EA3-3A28C8718AEA}"/>
                    </a:ext>
                  </a:extLst>
                </p:cNvPr>
                <p:cNvPicPr/>
                <p:nvPr/>
              </p:nvPicPr>
              <p:blipFill>
                <a:blip r:embed="rId133"/>
                <a:stretch>
                  <a:fillRect/>
                </a:stretch>
              </p:blipFill>
              <p:spPr>
                <a:xfrm>
                  <a:off x="9519318" y="4778533"/>
                  <a:ext cx="33480" cy="34920"/>
                </a:xfrm>
                <a:prstGeom prst="rect">
                  <a:avLst/>
                </a:prstGeom>
              </p:spPr>
            </p:pic>
          </mc:Fallback>
        </mc:AlternateContent>
      </p:grpSp>
    </p:spTree>
    <p:extLst>
      <p:ext uri="{BB962C8B-B14F-4D97-AF65-F5344CB8AC3E}">
        <p14:creationId xmlns:p14="http://schemas.microsoft.com/office/powerpoint/2010/main" val="1460239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60E2267C-A1C3-4DA7-85A2-1918F78C004C}"/>
              </a:ext>
            </a:extLst>
          </p:cNvPr>
          <p:cNvGraphicFramePr>
            <a:graphicFrameLocks noChangeAspect="1"/>
          </p:cNvGraphicFramePr>
          <p:nvPr>
            <p:extLst>
              <p:ext uri="{D42A27DB-BD31-4B8C-83A1-F6EECF244321}">
                <p14:modId xmlns:p14="http://schemas.microsoft.com/office/powerpoint/2010/main" val="679717940"/>
              </p:ext>
            </p:extLst>
          </p:nvPr>
        </p:nvGraphicFramePr>
        <p:xfrm>
          <a:off x="1492560" y="2636837"/>
          <a:ext cx="10012937" cy="3759259"/>
        </p:xfrm>
        <a:graphic>
          <a:graphicData uri="http://schemas.openxmlformats.org/presentationml/2006/ole">
            <mc:AlternateContent xmlns:mc="http://schemas.openxmlformats.org/markup-compatibility/2006">
              <mc:Choice xmlns:v="urn:schemas-microsoft-com:vml" Requires="v">
                <p:oleObj name="MDLDrawObject Class" r:id="rId2" imgW="6409678" imgH="2389658" progId="MDLDrawOLE.MDLDrawObject.1">
                  <p:embed/>
                </p:oleObj>
              </mc:Choice>
              <mc:Fallback>
                <p:oleObj name="MDLDrawObject Class" r:id="rId2" imgW="6409678" imgH="2389658" progId="MDLDrawOLE.MDLDrawObject.1">
                  <p:embed/>
                  <p:pic>
                    <p:nvPicPr>
                      <p:cNvPr id="5" name="Object 4">
                        <a:extLst>
                          <a:ext uri="{FF2B5EF4-FFF2-40B4-BE49-F238E27FC236}">
                            <a16:creationId xmlns:a16="http://schemas.microsoft.com/office/drawing/2014/main" id="{60E2267C-A1C3-4DA7-85A2-1918F78C004C}"/>
                          </a:ext>
                        </a:extLst>
                      </p:cNvPr>
                      <p:cNvPicPr>
                        <a:picLocks noChangeAspect="1" noChangeArrowheads="1"/>
                      </p:cNvPicPr>
                      <p:nvPr/>
                    </p:nvPicPr>
                    <p:blipFill>
                      <a:blip r:embed="rId3"/>
                      <a:srcRect/>
                      <a:stretch>
                        <a:fillRect/>
                      </a:stretch>
                    </p:blipFill>
                    <p:spPr bwMode="auto">
                      <a:xfrm>
                        <a:off x="1492560" y="2636837"/>
                        <a:ext cx="10012937" cy="3759259"/>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37B9023-7E58-411C-82BA-C2AF3BE82244}"/>
              </a:ext>
            </a:extLst>
          </p:cNvPr>
          <p:cNvSpPr/>
          <p:nvPr/>
        </p:nvSpPr>
        <p:spPr>
          <a:xfrm>
            <a:off x="206431" y="637271"/>
            <a:ext cx="11332971" cy="2165978"/>
          </a:xfrm>
          <a:prstGeom prst="rect">
            <a:avLst/>
          </a:prstGeom>
        </p:spPr>
        <p:txBody>
          <a:bodyPr wrap="square">
            <a:spAutoFit/>
          </a:bodyPr>
          <a:lstStyle/>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Linkage of the anomeric carbon of one monosaccharide to the OH of another monosaccharide via a </a:t>
            </a:r>
            <a:r>
              <a:rPr lang="en-US" sz="1925" i="1" dirty="0">
                <a:latin typeface="Arial" panose="020B0604020202020204" pitchFamily="34" charset="0"/>
                <a:ea typeface="Times New Roman" panose="02020603050405020304" pitchFamily="18" charset="0"/>
                <a:cs typeface="Times New Roman" panose="02020603050405020304" pitchFamily="18" charset="0"/>
              </a:rPr>
              <a:t>condensation</a:t>
            </a:r>
            <a:r>
              <a:rPr lang="en-US" sz="1925" dirty="0">
                <a:latin typeface="Arial" panose="020B0604020202020204" pitchFamily="34" charset="0"/>
                <a:ea typeface="Times New Roman" panose="02020603050405020304" pitchFamily="18" charset="0"/>
                <a:cs typeface="Times New Roman" panose="02020603050405020304" pitchFamily="18" charset="0"/>
              </a:rPr>
              <a:t> reaction.</a:t>
            </a:r>
          </a:p>
          <a:p>
            <a:pPr marL="176623" indent="-176623"/>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176623"/>
            <a:r>
              <a:rPr lang="en-US" sz="1925" dirty="0">
                <a:latin typeface="Arial" panose="020B0604020202020204" pitchFamily="34" charset="0"/>
                <a:ea typeface="Times New Roman" panose="02020603050405020304" pitchFamily="18" charset="0"/>
                <a:cs typeface="Times New Roman" panose="02020603050405020304" pitchFamily="18" charset="0"/>
              </a:rPr>
              <a:t>The bond is termed a </a:t>
            </a:r>
            <a:r>
              <a:rPr lang="en-US" sz="1925" b="1" i="1" dirty="0">
                <a:latin typeface="Arial" panose="020B0604020202020204" pitchFamily="34" charset="0"/>
                <a:ea typeface="Times New Roman" panose="02020603050405020304" pitchFamily="18" charset="0"/>
                <a:cs typeface="Times New Roman" panose="02020603050405020304" pitchFamily="18" charset="0"/>
              </a:rPr>
              <a:t>glycosidic bond:</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The anomeric carbon is the site of attack by another -OH group.</a:t>
            </a:r>
          </a:p>
          <a:p>
            <a:pPr marL="673382" indent="-496759">
              <a:buAutoNum type="romanLcParenR"/>
            </a:pPr>
            <a:r>
              <a:rPr lang="en-US" sz="1925" i="1" dirty="0">
                <a:latin typeface="Arial" panose="020B0604020202020204" pitchFamily="34" charset="0"/>
                <a:ea typeface="Times New Roman" panose="02020603050405020304" pitchFamily="18" charset="0"/>
                <a:cs typeface="Times New Roman" panose="02020603050405020304" pitchFamily="18" charset="0"/>
              </a:rPr>
              <a:t>A water is released</a:t>
            </a:r>
          </a:p>
          <a:p>
            <a:pPr marL="176623"/>
            <a:r>
              <a:rPr lang="en-US" sz="1925" i="1"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Why is the anomeric carbon the preferred site for nucleophilic attack?</a:t>
            </a:r>
            <a:endParaRPr lang="en-US" sz="1925" dirty="0">
              <a:solidFill>
                <a:srgbClr val="00B0F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B90AB4-0603-47B1-9259-BFB6ECF48C7D}"/>
              </a:ext>
            </a:extLst>
          </p:cNvPr>
          <p:cNvSpPr txBox="1"/>
          <p:nvPr/>
        </p:nvSpPr>
        <p:spPr>
          <a:xfrm>
            <a:off x="5025500" y="136666"/>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7" name="TextBox 6">
            <a:extLst>
              <a:ext uri="{FF2B5EF4-FFF2-40B4-BE49-F238E27FC236}">
                <a16:creationId xmlns:a16="http://schemas.microsoft.com/office/drawing/2014/main" id="{F11F09E3-0B79-D888-BD4A-4A6216D883C3}"/>
              </a:ext>
            </a:extLst>
          </p:cNvPr>
          <p:cNvSpPr txBox="1"/>
          <p:nvPr/>
        </p:nvSpPr>
        <p:spPr>
          <a:xfrm>
            <a:off x="199741" y="6092254"/>
            <a:ext cx="11702540" cy="1039708"/>
          </a:xfrm>
          <a:prstGeom prst="rect">
            <a:avLst/>
          </a:prstGeom>
          <a:noFill/>
        </p:spPr>
        <p:txBody>
          <a:bodyPr wrap="square" rtlCol="0">
            <a:spAutoFit/>
          </a:bodyPr>
          <a:lstStyle/>
          <a:p>
            <a:pPr defTabSz="883832"/>
            <a:r>
              <a:rPr lang="en-US" sz="2052" dirty="0">
                <a:solidFill>
                  <a:prstClr val="black"/>
                </a:solidFill>
                <a:latin typeface="Arial" panose="020B0604020202020204" pitchFamily="34" charset="0"/>
              </a:rPr>
              <a:t>Nomenclature rules for linkage:</a:t>
            </a: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Orientation of the </a:t>
            </a:r>
            <a:r>
              <a:rPr lang="en-US" sz="2052" b="1" dirty="0">
                <a:solidFill>
                  <a:prstClr val="black"/>
                </a:solidFill>
                <a:latin typeface="Arial" panose="020B0604020202020204" pitchFamily="34" charset="0"/>
              </a:rPr>
              <a:t>anomeric</a:t>
            </a:r>
            <a:r>
              <a:rPr lang="en-US" sz="2052" dirty="0">
                <a:solidFill>
                  <a:prstClr val="black"/>
                </a:solidFill>
                <a:latin typeface="Arial" panose="020B0604020202020204" pitchFamily="34" charset="0"/>
              </a:rPr>
              <a:t> involved in the linkage (</a:t>
            </a:r>
            <a:r>
              <a:rPr lang="en-US" sz="2052" dirty="0">
                <a:solidFill>
                  <a:prstClr val="black"/>
                </a:solidFill>
                <a:latin typeface="Symbol" panose="05050102010706020507" pitchFamily="18" charset="2"/>
              </a:rPr>
              <a:t>a </a:t>
            </a:r>
            <a:r>
              <a:rPr lang="en-US" sz="2052" dirty="0">
                <a:solidFill>
                  <a:prstClr val="black"/>
                </a:solidFill>
                <a:latin typeface="Arial" panose="020B0604020202020204" pitchFamily="34" charset="0"/>
              </a:rPr>
              <a:t>oxygen is down,</a:t>
            </a:r>
            <a:r>
              <a:rPr lang="en-US" sz="2052" dirty="0">
                <a:solidFill>
                  <a:prstClr val="black"/>
                </a:solidFill>
                <a:latin typeface="Symbol" panose="05050102010706020507" pitchFamily="18" charset="2"/>
              </a:rPr>
              <a:t> b </a:t>
            </a:r>
            <a:r>
              <a:rPr lang="en-US" sz="2052" dirty="0">
                <a:solidFill>
                  <a:prstClr val="black"/>
                </a:solidFill>
                <a:latin typeface="Arial" panose="020B0604020202020204" pitchFamily="34" charset="0"/>
              </a:rPr>
              <a:t>oxygen is up</a:t>
            </a:r>
            <a:r>
              <a:rPr lang="en-US" sz="2052" dirty="0">
                <a:solidFill>
                  <a:prstClr val="black"/>
                </a:solidFill>
                <a:latin typeface="Symbol" panose="05050102010706020507" pitchFamily="18" charset="2"/>
              </a:rPr>
              <a:t>)</a:t>
            </a:r>
            <a:endParaRPr lang="en-US" sz="2052" dirty="0">
              <a:solidFill>
                <a:prstClr val="black"/>
              </a:solidFill>
              <a:latin typeface="Arial" panose="020B0604020202020204" pitchFamily="34" charset="0"/>
            </a:endParaRPr>
          </a:p>
          <a:p>
            <a:pPr marL="228256" indent="-228256" defTabSz="883832">
              <a:buFont typeface="Arial" panose="020B0604020202020204" pitchFamily="34" charset="0"/>
              <a:buChar char="•"/>
            </a:pPr>
            <a:r>
              <a:rPr lang="en-US" sz="2052" dirty="0">
                <a:solidFill>
                  <a:prstClr val="black"/>
                </a:solidFill>
                <a:latin typeface="Arial" panose="020B0604020202020204" pitchFamily="34" charset="0"/>
              </a:rPr>
              <a:t>Carbons involved in the linkage (e.g. 1-4)</a:t>
            </a:r>
          </a:p>
        </p:txBody>
      </p:sp>
      <p:sp>
        <p:nvSpPr>
          <p:cNvPr id="2" name="Date Placeholder 1">
            <a:extLst>
              <a:ext uri="{FF2B5EF4-FFF2-40B4-BE49-F238E27FC236}">
                <a16:creationId xmlns:a16="http://schemas.microsoft.com/office/drawing/2014/main" id="{0436CAC4-C78E-D9A4-7979-BAF92928F617}"/>
              </a:ext>
            </a:extLst>
          </p:cNvPr>
          <p:cNvSpPr>
            <a:spLocks noGrp="1"/>
          </p:cNvSpPr>
          <p:nvPr>
            <p:ph type="dt" sz="half" idx="10"/>
          </p:nvPr>
        </p:nvSpPr>
        <p:spPr/>
        <p:txBody>
          <a:bodyPr/>
          <a:lstStyle/>
          <a:p>
            <a:fld id="{6E270E3D-3573-4618-B6C1-C12027D9F89D}" type="datetime1">
              <a:rPr lang="en-US" smtClean="0"/>
              <a:t>1/25/2025</a:t>
            </a:fld>
            <a:endParaRPr lang="en-US"/>
          </a:p>
        </p:txBody>
      </p:sp>
      <p:sp>
        <p:nvSpPr>
          <p:cNvPr id="3" name="Footer Placeholder 2">
            <a:extLst>
              <a:ext uri="{FF2B5EF4-FFF2-40B4-BE49-F238E27FC236}">
                <a16:creationId xmlns:a16="http://schemas.microsoft.com/office/drawing/2014/main" id="{D4922473-E291-9D47-58E4-DC9C05EE67EC}"/>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AA399472-32F1-BBBC-C914-25D7E96DBB59}"/>
              </a:ext>
            </a:extLst>
          </p:cNvPr>
          <p:cNvSpPr>
            <a:spLocks noGrp="1"/>
          </p:cNvSpPr>
          <p:nvPr>
            <p:ph type="sldNum" sz="quarter" idx="12"/>
          </p:nvPr>
        </p:nvSpPr>
        <p:spPr/>
        <p:txBody>
          <a:bodyPr/>
          <a:lstStyle/>
          <a:p>
            <a:fld id="{DC3BB032-4020-48F4-953B-341806DC4A2B}" type="slidenum">
              <a:rPr lang="en-US" smtClean="0"/>
              <a:t>27</a:t>
            </a:fld>
            <a:endParaRPr lang="en-US"/>
          </a:p>
        </p:txBody>
      </p:sp>
      <p:grpSp>
        <p:nvGrpSpPr>
          <p:cNvPr id="16" name="Group 15">
            <a:extLst>
              <a:ext uri="{FF2B5EF4-FFF2-40B4-BE49-F238E27FC236}">
                <a16:creationId xmlns:a16="http://schemas.microsoft.com/office/drawing/2014/main" id="{0FB15301-C0DE-7299-5B78-4B0F03058C01}"/>
              </a:ext>
            </a:extLst>
          </p:cNvPr>
          <p:cNvGrpSpPr/>
          <p:nvPr/>
        </p:nvGrpSpPr>
        <p:grpSpPr>
          <a:xfrm>
            <a:off x="3373758" y="2785573"/>
            <a:ext cx="745200" cy="807120"/>
            <a:chOff x="3373758" y="2785573"/>
            <a:chExt cx="745200" cy="807120"/>
          </a:xfrm>
        </p:grpSpPr>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657DEC18-02FD-1B0F-0DD0-933030382023}"/>
                    </a:ext>
                  </a:extLst>
                </p14:cNvPr>
                <p14:cNvContentPartPr/>
                <p14:nvPr/>
              </p14:nvContentPartPr>
              <p14:xfrm>
                <a:off x="3373758" y="3415933"/>
                <a:ext cx="114840" cy="176760"/>
              </p14:xfrm>
            </p:contentPart>
          </mc:Choice>
          <mc:Fallback>
            <p:pic>
              <p:nvPicPr>
                <p:cNvPr id="11" name="Ink 10">
                  <a:extLst>
                    <a:ext uri="{FF2B5EF4-FFF2-40B4-BE49-F238E27FC236}">
                      <a16:creationId xmlns:a16="http://schemas.microsoft.com/office/drawing/2014/main" id="{657DEC18-02FD-1B0F-0DD0-933030382023}"/>
                    </a:ext>
                  </a:extLst>
                </p:cNvPr>
                <p:cNvPicPr/>
                <p:nvPr/>
              </p:nvPicPr>
              <p:blipFill>
                <a:blip r:embed="rId5"/>
                <a:stretch>
                  <a:fillRect/>
                </a:stretch>
              </p:blipFill>
              <p:spPr>
                <a:xfrm>
                  <a:off x="3364758" y="3407293"/>
                  <a:ext cx="1324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067B24E0-EC73-41E6-8849-75158B347401}"/>
                    </a:ext>
                  </a:extLst>
                </p14:cNvPr>
                <p14:cNvContentPartPr/>
                <p14:nvPr/>
              </p14:nvContentPartPr>
              <p14:xfrm>
                <a:off x="3485358" y="3230173"/>
                <a:ext cx="155160" cy="207000"/>
              </p14:xfrm>
            </p:contentPart>
          </mc:Choice>
          <mc:Fallback>
            <p:pic>
              <p:nvPicPr>
                <p:cNvPr id="12" name="Ink 11">
                  <a:extLst>
                    <a:ext uri="{FF2B5EF4-FFF2-40B4-BE49-F238E27FC236}">
                      <a16:creationId xmlns:a16="http://schemas.microsoft.com/office/drawing/2014/main" id="{067B24E0-EC73-41E6-8849-75158B347401}"/>
                    </a:ext>
                  </a:extLst>
                </p:cNvPr>
                <p:cNvPicPr/>
                <p:nvPr/>
              </p:nvPicPr>
              <p:blipFill>
                <a:blip r:embed="rId7"/>
                <a:stretch>
                  <a:fillRect/>
                </a:stretch>
              </p:blipFill>
              <p:spPr>
                <a:xfrm>
                  <a:off x="3476718" y="3221533"/>
                  <a:ext cx="17280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D0925B4D-CB30-41AD-350B-5F73913AA9AB}"/>
                    </a:ext>
                  </a:extLst>
                </p14:cNvPr>
                <p14:cNvContentPartPr/>
                <p14:nvPr/>
              </p14:nvContentPartPr>
              <p14:xfrm>
                <a:off x="3633318" y="2869453"/>
                <a:ext cx="323640" cy="333720"/>
              </p14:xfrm>
            </p:contentPart>
          </mc:Choice>
          <mc:Fallback>
            <p:pic>
              <p:nvPicPr>
                <p:cNvPr id="13" name="Ink 12">
                  <a:extLst>
                    <a:ext uri="{FF2B5EF4-FFF2-40B4-BE49-F238E27FC236}">
                      <a16:creationId xmlns:a16="http://schemas.microsoft.com/office/drawing/2014/main" id="{D0925B4D-CB30-41AD-350B-5F73913AA9AB}"/>
                    </a:ext>
                  </a:extLst>
                </p:cNvPr>
                <p:cNvPicPr/>
                <p:nvPr/>
              </p:nvPicPr>
              <p:blipFill>
                <a:blip r:embed="rId9"/>
                <a:stretch>
                  <a:fillRect/>
                </a:stretch>
              </p:blipFill>
              <p:spPr>
                <a:xfrm>
                  <a:off x="3624318" y="2860813"/>
                  <a:ext cx="341280" cy="351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50C4557F-27E3-409C-996C-1E6EB0FF3D39}"/>
                    </a:ext>
                  </a:extLst>
                </p14:cNvPr>
                <p14:cNvContentPartPr/>
                <p14:nvPr/>
              </p14:nvContentPartPr>
              <p14:xfrm>
                <a:off x="3870198" y="2785573"/>
                <a:ext cx="45360" cy="31680"/>
              </p14:xfrm>
            </p:contentPart>
          </mc:Choice>
          <mc:Fallback>
            <p:pic>
              <p:nvPicPr>
                <p:cNvPr id="14" name="Ink 13">
                  <a:extLst>
                    <a:ext uri="{FF2B5EF4-FFF2-40B4-BE49-F238E27FC236}">
                      <a16:creationId xmlns:a16="http://schemas.microsoft.com/office/drawing/2014/main" id="{50C4557F-27E3-409C-996C-1E6EB0FF3D39}"/>
                    </a:ext>
                  </a:extLst>
                </p:cNvPr>
                <p:cNvPicPr/>
                <p:nvPr/>
              </p:nvPicPr>
              <p:blipFill>
                <a:blip r:embed="rId11"/>
                <a:stretch>
                  <a:fillRect/>
                </a:stretch>
              </p:blipFill>
              <p:spPr>
                <a:xfrm>
                  <a:off x="3861558" y="2776573"/>
                  <a:ext cx="6300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C81E6129-13DC-0494-4D4D-290792A8ADC4}"/>
                    </a:ext>
                  </a:extLst>
                </p14:cNvPr>
                <p14:cNvContentPartPr/>
                <p14:nvPr/>
              </p14:nvContentPartPr>
              <p14:xfrm>
                <a:off x="3965238" y="2801053"/>
                <a:ext cx="153720" cy="80280"/>
              </p14:xfrm>
            </p:contentPart>
          </mc:Choice>
          <mc:Fallback>
            <p:pic>
              <p:nvPicPr>
                <p:cNvPr id="15" name="Ink 14">
                  <a:extLst>
                    <a:ext uri="{FF2B5EF4-FFF2-40B4-BE49-F238E27FC236}">
                      <a16:creationId xmlns:a16="http://schemas.microsoft.com/office/drawing/2014/main" id="{C81E6129-13DC-0494-4D4D-290792A8ADC4}"/>
                    </a:ext>
                  </a:extLst>
                </p:cNvPr>
                <p:cNvPicPr/>
                <p:nvPr/>
              </p:nvPicPr>
              <p:blipFill>
                <a:blip r:embed="rId13"/>
                <a:stretch>
                  <a:fillRect/>
                </a:stretch>
              </p:blipFill>
              <p:spPr>
                <a:xfrm>
                  <a:off x="3956238" y="2792053"/>
                  <a:ext cx="171360" cy="97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92FEFE33-7276-E21B-96E7-095851922A9F}"/>
                  </a:ext>
                </a:extLst>
              </p14:cNvPr>
              <p14:cNvContentPartPr/>
              <p14:nvPr/>
            </p14:nvContentPartPr>
            <p14:xfrm>
              <a:off x="2766438" y="4443733"/>
              <a:ext cx="65880" cy="14040"/>
            </p14:xfrm>
          </p:contentPart>
        </mc:Choice>
        <mc:Fallback>
          <p:pic>
            <p:nvPicPr>
              <p:cNvPr id="18" name="Ink 17">
                <a:extLst>
                  <a:ext uri="{FF2B5EF4-FFF2-40B4-BE49-F238E27FC236}">
                    <a16:creationId xmlns:a16="http://schemas.microsoft.com/office/drawing/2014/main" id="{92FEFE33-7276-E21B-96E7-095851922A9F}"/>
                  </a:ext>
                </a:extLst>
              </p:cNvPr>
              <p:cNvPicPr/>
              <p:nvPr/>
            </p:nvPicPr>
            <p:blipFill>
              <a:blip r:embed="rId15"/>
              <a:stretch>
                <a:fillRect/>
              </a:stretch>
            </p:blipFill>
            <p:spPr>
              <a:xfrm>
                <a:off x="2757438" y="4435093"/>
                <a:ext cx="8352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2EF4D22D-6D70-E17E-B184-5F3BFCB545E7}"/>
                  </a:ext>
                </a:extLst>
              </p14:cNvPr>
              <p14:cNvContentPartPr/>
              <p14:nvPr/>
            </p14:nvContentPartPr>
            <p14:xfrm>
              <a:off x="3040038" y="5408533"/>
              <a:ext cx="78840" cy="40320"/>
            </p14:xfrm>
          </p:contentPart>
        </mc:Choice>
        <mc:Fallback>
          <p:pic>
            <p:nvPicPr>
              <p:cNvPr id="19" name="Ink 18">
                <a:extLst>
                  <a:ext uri="{FF2B5EF4-FFF2-40B4-BE49-F238E27FC236}">
                    <a16:creationId xmlns:a16="http://schemas.microsoft.com/office/drawing/2014/main" id="{2EF4D22D-6D70-E17E-B184-5F3BFCB545E7}"/>
                  </a:ext>
                </a:extLst>
              </p:cNvPr>
              <p:cNvPicPr/>
              <p:nvPr/>
            </p:nvPicPr>
            <p:blipFill>
              <a:blip r:embed="rId17"/>
              <a:stretch>
                <a:fillRect/>
              </a:stretch>
            </p:blipFill>
            <p:spPr>
              <a:xfrm>
                <a:off x="3031398" y="5399893"/>
                <a:ext cx="96480" cy="57960"/>
              </a:xfrm>
              <a:prstGeom prst="rect">
                <a:avLst/>
              </a:prstGeom>
            </p:spPr>
          </p:pic>
        </mc:Fallback>
      </mc:AlternateContent>
      <p:grpSp>
        <p:nvGrpSpPr>
          <p:cNvPr id="24" name="Group 23">
            <a:extLst>
              <a:ext uri="{FF2B5EF4-FFF2-40B4-BE49-F238E27FC236}">
                <a16:creationId xmlns:a16="http://schemas.microsoft.com/office/drawing/2014/main" id="{03A35B79-11B3-4DED-D747-DE3B54737432}"/>
              </a:ext>
            </a:extLst>
          </p:cNvPr>
          <p:cNvGrpSpPr/>
          <p:nvPr/>
        </p:nvGrpSpPr>
        <p:grpSpPr>
          <a:xfrm>
            <a:off x="2784798" y="3818773"/>
            <a:ext cx="605520" cy="1385640"/>
            <a:chOff x="2784798" y="3818773"/>
            <a:chExt cx="605520" cy="1385640"/>
          </a:xfrm>
        </p:grpSpPr>
        <mc:AlternateContent xmlns:mc="http://schemas.openxmlformats.org/markup-compatibility/2006">
          <mc:Choice xmlns:p14="http://schemas.microsoft.com/office/powerpoint/2010/main" Requires="p14">
            <p:contentPart p14:bwMode="auto" r:id="rId18">
              <p14:nvContentPartPr>
                <p14:cNvPr id="9" name="Ink 8">
                  <a:extLst>
                    <a:ext uri="{FF2B5EF4-FFF2-40B4-BE49-F238E27FC236}">
                      <a16:creationId xmlns:a16="http://schemas.microsoft.com/office/drawing/2014/main" id="{EE07ABA4-1D70-5854-7F2E-CB102F59B967}"/>
                    </a:ext>
                  </a:extLst>
                </p14:cNvPr>
                <p14:cNvContentPartPr/>
                <p14:nvPr/>
              </p14:nvContentPartPr>
              <p14:xfrm>
                <a:off x="3126078" y="3818773"/>
                <a:ext cx="264240" cy="744840"/>
              </p14:xfrm>
            </p:contentPart>
          </mc:Choice>
          <mc:Fallback>
            <p:pic>
              <p:nvPicPr>
                <p:cNvPr id="9" name="Ink 8">
                  <a:extLst>
                    <a:ext uri="{FF2B5EF4-FFF2-40B4-BE49-F238E27FC236}">
                      <a16:creationId xmlns:a16="http://schemas.microsoft.com/office/drawing/2014/main" id="{EE07ABA4-1D70-5854-7F2E-CB102F59B967}"/>
                    </a:ext>
                  </a:extLst>
                </p:cNvPr>
                <p:cNvPicPr/>
                <p:nvPr/>
              </p:nvPicPr>
              <p:blipFill>
                <a:blip r:embed="rId19"/>
                <a:stretch>
                  <a:fillRect/>
                </a:stretch>
              </p:blipFill>
              <p:spPr>
                <a:xfrm>
                  <a:off x="3117438" y="3810133"/>
                  <a:ext cx="281880" cy="7624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 name="Ink 9">
                  <a:extLst>
                    <a:ext uri="{FF2B5EF4-FFF2-40B4-BE49-F238E27FC236}">
                      <a16:creationId xmlns:a16="http://schemas.microsoft.com/office/drawing/2014/main" id="{1174AEAD-6176-5B91-3DC7-5A82B1C709AC}"/>
                    </a:ext>
                  </a:extLst>
                </p14:cNvPr>
                <p14:cNvContentPartPr/>
                <p14:nvPr/>
              </p14:nvContentPartPr>
              <p14:xfrm>
                <a:off x="3114558" y="4369933"/>
                <a:ext cx="93600" cy="180000"/>
              </p14:xfrm>
            </p:contentPart>
          </mc:Choice>
          <mc:Fallback>
            <p:pic>
              <p:nvPicPr>
                <p:cNvPr id="10" name="Ink 9">
                  <a:extLst>
                    <a:ext uri="{FF2B5EF4-FFF2-40B4-BE49-F238E27FC236}">
                      <a16:creationId xmlns:a16="http://schemas.microsoft.com/office/drawing/2014/main" id="{1174AEAD-6176-5B91-3DC7-5A82B1C709AC}"/>
                    </a:ext>
                  </a:extLst>
                </p:cNvPr>
                <p:cNvPicPr/>
                <p:nvPr/>
              </p:nvPicPr>
              <p:blipFill>
                <a:blip r:embed="rId21"/>
                <a:stretch>
                  <a:fillRect/>
                </a:stretch>
              </p:blipFill>
              <p:spPr>
                <a:xfrm>
                  <a:off x="3105558" y="4361293"/>
                  <a:ext cx="11124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0" name="Ink 19">
                  <a:extLst>
                    <a:ext uri="{FF2B5EF4-FFF2-40B4-BE49-F238E27FC236}">
                      <a16:creationId xmlns:a16="http://schemas.microsoft.com/office/drawing/2014/main" id="{DCA491B7-F80B-5F39-A217-0F105047BBF5}"/>
                    </a:ext>
                  </a:extLst>
                </p14:cNvPr>
                <p14:cNvContentPartPr/>
                <p14:nvPr/>
              </p14:nvContentPartPr>
              <p14:xfrm>
                <a:off x="2803158" y="4432573"/>
                <a:ext cx="163440" cy="283320"/>
              </p14:xfrm>
            </p:contentPart>
          </mc:Choice>
          <mc:Fallback>
            <p:pic>
              <p:nvPicPr>
                <p:cNvPr id="20" name="Ink 19">
                  <a:extLst>
                    <a:ext uri="{FF2B5EF4-FFF2-40B4-BE49-F238E27FC236}">
                      <a16:creationId xmlns:a16="http://schemas.microsoft.com/office/drawing/2014/main" id="{DCA491B7-F80B-5F39-A217-0F105047BBF5}"/>
                    </a:ext>
                  </a:extLst>
                </p:cNvPr>
                <p:cNvPicPr/>
                <p:nvPr/>
              </p:nvPicPr>
              <p:blipFill>
                <a:blip r:embed="rId23"/>
                <a:stretch>
                  <a:fillRect/>
                </a:stretch>
              </p:blipFill>
              <p:spPr>
                <a:xfrm>
                  <a:off x="2794518" y="4423573"/>
                  <a:ext cx="181080" cy="3009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2" name="Ink 21">
                  <a:extLst>
                    <a:ext uri="{FF2B5EF4-FFF2-40B4-BE49-F238E27FC236}">
                      <a16:creationId xmlns:a16="http://schemas.microsoft.com/office/drawing/2014/main" id="{FF9E00C4-CC8F-A839-8391-6C6B6E7EDA51}"/>
                    </a:ext>
                  </a:extLst>
                </p14:cNvPr>
                <p14:cNvContentPartPr/>
                <p14:nvPr/>
              </p14:nvContentPartPr>
              <p14:xfrm>
                <a:off x="2818278" y="4833973"/>
                <a:ext cx="111240" cy="295560"/>
              </p14:xfrm>
            </p:contentPart>
          </mc:Choice>
          <mc:Fallback>
            <p:pic>
              <p:nvPicPr>
                <p:cNvPr id="22" name="Ink 21">
                  <a:extLst>
                    <a:ext uri="{FF2B5EF4-FFF2-40B4-BE49-F238E27FC236}">
                      <a16:creationId xmlns:a16="http://schemas.microsoft.com/office/drawing/2014/main" id="{FF9E00C4-CC8F-A839-8391-6C6B6E7EDA51}"/>
                    </a:ext>
                  </a:extLst>
                </p:cNvPr>
                <p:cNvPicPr/>
                <p:nvPr/>
              </p:nvPicPr>
              <p:blipFill>
                <a:blip r:embed="rId25"/>
                <a:stretch>
                  <a:fillRect/>
                </a:stretch>
              </p:blipFill>
              <p:spPr>
                <a:xfrm>
                  <a:off x="2809278" y="4825333"/>
                  <a:ext cx="12888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0A46856A-6C57-DAB2-CB0A-CF60AFF99304}"/>
                    </a:ext>
                  </a:extLst>
                </p14:cNvPr>
                <p14:cNvContentPartPr/>
                <p14:nvPr/>
              </p14:nvContentPartPr>
              <p14:xfrm>
                <a:off x="2784798" y="5053213"/>
                <a:ext cx="68760" cy="151200"/>
              </p14:xfrm>
            </p:contentPart>
          </mc:Choice>
          <mc:Fallback>
            <p:pic>
              <p:nvPicPr>
                <p:cNvPr id="23" name="Ink 22">
                  <a:extLst>
                    <a:ext uri="{FF2B5EF4-FFF2-40B4-BE49-F238E27FC236}">
                      <a16:creationId xmlns:a16="http://schemas.microsoft.com/office/drawing/2014/main" id="{0A46856A-6C57-DAB2-CB0A-CF60AFF99304}"/>
                    </a:ext>
                  </a:extLst>
                </p:cNvPr>
                <p:cNvPicPr/>
                <p:nvPr/>
              </p:nvPicPr>
              <p:blipFill>
                <a:blip r:embed="rId27"/>
                <a:stretch>
                  <a:fillRect/>
                </a:stretch>
              </p:blipFill>
              <p:spPr>
                <a:xfrm>
                  <a:off x="2776158" y="5044213"/>
                  <a:ext cx="86400" cy="168840"/>
                </a:xfrm>
                <a:prstGeom prst="rect">
                  <a:avLst/>
                </a:prstGeom>
              </p:spPr>
            </p:pic>
          </mc:Fallback>
        </mc:AlternateContent>
      </p:grpSp>
      <p:grpSp>
        <p:nvGrpSpPr>
          <p:cNvPr id="28" name="Group 27">
            <a:extLst>
              <a:ext uri="{FF2B5EF4-FFF2-40B4-BE49-F238E27FC236}">
                <a16:creationId xmlns:a16="http://schemas.microsoft.com/office/drawing/2014/main" id="{C110CA68-133A-696E-B0B0-1CBD69C7147E}"/>
              </a:ext>
            </a:extLst>
          </p:cNvPr>
          <p:cNvGrpSpPr/>
          <p:nvPr/>
        </p:nvGrpSpPr>
        <p:grpSpPr>
          <a:xfrm>
            <a:off x="3195918" y="4710133"/>
            <a:ext cx="190440" cy="250920"/>
            <a:chOff x="3195918" y="4710133"/>
            <a:chExt cx="190440" cy="250920"/>
          </a:xfrm>
        </p:grpSpPr>
        <mc:AlternateContent xmlns:mc="http://schemas.openxmlformats.org/markup-compatibility/2006">
          <mc:Choice xmlns:p14="http://schemas.microsoft.com/office/powerpoint/2010/main" Requires="p14">
            <p:contentPart p14:bwMode="auto" r:id="rId28">
              <p14:nvContentPartPr>
                <p14:cNvPr id="25" name="Ink 24">
                  <a:extLst>
                    <a:ext uri="{FF2B5EF4-FFF2-40B4-BE49-F238E27FC236}">
                      <a16:creationId xmlns:a16="http://schemas.microsoft.com/office/drawing/2014/main" id="{11448F92-90EB-E89B-E56C-9F0EDB6628F7}"/>
                    </a:ext>
                  </a:extLst>
                </p14:cNvPr>
                <p14:cNvContentPartPr/>
                <p14:nvPr/>
              </p14:nvContentPartPr>
              <p14:xfrm>
                <a:off x="3195918" y="4761973"/>
                <a:ext cx="100800" cy="199080"/>
              </p14:xfrm>
            </p:contentPart>
          </mc:Choice>
          <mc:Fallback>
            <p:pic>
              <p:nvPicPr>
                <p:cNvPr id="25" name="Ink 24">
                  <a:extLst>
                    <a:ext uri="{FF2B5EF4-FFF2-40B4-BE49-F238E27FC236}">
                      <a16:creationId xmlns:a16="http://schemas.microsoft.com/office/drawing/2014/main" id="{11448F92-90EB-E89B-E56C-9F0EDB6628F7}"/>
                    </a:ext>
                  </a:extLst>
                </p:cNvPr>
                <p:cNvPicPr/>
                <p:nvPr/>
              </p:nvPicPr>
              <p:blipFill>
                <a:blip r:embed="rId29"/>
                <a:stretch>
                  <a:fillRect/>
                </a:stretch>
              </p:blipFill>
              <p:spPr>
                <a:xfrm>
                  <a:off x="3186918" y="4752973"/>
                  <a:ext cx="11844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6" name="Ink 25">
                  <a:extLst>
                    <a:ext uri="{FF2B5EF4-FFF2-40B4-BE49-F238E27FC236}">
                      <a16:creationId xmlns:a16="http://schemas.microsoft.com/office/drawing/2014/main" id="{3974C7BD-BFD1-398A-EC4A-1C5FC5F166E0}"/>
                    </a:ext>
                  </a:extLst>
                </p14:cNvPr>
                <p14:cNvContentPartPr/>
                <p14:nvPr/>
              </p14:nvContentPartPr>
              <p14:xfrm>
                <a:off x="3326238" y="4749373"/>
                <a:ext cx="59760" cy="30240"/>
              </p14:xfrm>
            </p:contentPart>
          </mc:Choice>
          <mc:Fallback>
            <p:pic>
              <p:nvPicPr>
                <p:cNvPr id="26" name="Ink 25">
                  <a:extLst>
                    <a:ext uri="{FF2B5EF4-FFF2-40B4-BE49-F238E27FC236}">
                      <a16:creationId xmlns:a16="http://schemas.microsoft.com/office/drawing/2014/main" id="{3974C7BD-BFD1-398A-EC4A-1C5FC5F166E0}"/>
                    </a:ext>
                  </a:extLst>
                </p:cNvPr>
                <p:cNvPicPr/>
                <p:nvPr/>
              </p:nvPicPr>
              <p:blipFill>
                <a:blip r:embed="rId31"/>
                <a:stretch>
                  <a:fillRect/>
                </a:stretch>
              </p:blipFill>
              <p:spPr>
                <a:xfrm>
                  <a:off x="3317598" y="4740733"/>
                  <a:ext cx="7740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7" name="Ink 26">
                  <a:extLst>
                    <a:ext uri="{FF2B5EF4-FFF2-40B4-BE49-F238E27FC236}">
                      <a16:creationId xmlns:a16="http://schemas.microsoft.com/office/drawing/2014/main" id="{6CEE0634-64AE-DED0-8C93-76FDFFCA7633}"/>
                    </a:ext>
                  </a:extLst>
                </p14:cNvPr>
                <p14:cNvContentPartPr/>
                <p14:nvPr/>
              </p14:nvContentPartPr>
              <p14:xfrm>
                <a:off x="3354318" y="4710133"/>
                <a:ext cx="32040" cy="119520"/>
              </p14:xfrm>
            </p:contentPart>
          </mc:Choice>
          <mc:Fallback>
            <p:pic>
              <p:nvPicPr>
                <p:cNvPr id="27" name="Ink 26">
                  <a:extLst>
                    <a:ext uri="{FF2B5EF4-FFF2-40B4-BE49-F238E27FC236}">
                      <a16:creationId xmlns:a16="http://schemas.microsoft.com/office/drawing/2014/main" id="{6CEE0634-64AE-DED0-8C93-76FDFFCA7633}"/>
                    </a:ext>
                  </a:extLst>
                </p:cNvPr>
                <p:cNvPicPr/>
                <p:nvPr/>
              </p:nvPicPr>
              <p:blipFill>
                <a:blip r:embed="rId33"/>
                <a:stretch>
                  <a:fillRect/>
                </a:stretch>
              </p:blipFill>
              <p:spPr>
                <a:xfrm>
                  <a:off x="3345678" y="4701493"/>
                  <a:ext cx="49680" cy="137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0BD4852F-7E24-5109-50F9-8D2BE69F866D}"/>
                  </a:ext>
                </a:extLst>
              </p14:cNvPr>
              <p14:cNvContentPartPr/>
              <p14:nvPr/>
            </p14:nvContentPartPr>
            <p14:xfrm>
              <a:off x="3918438" y="4728493"/>
              <a:ext cx="114480" cy="18000"/>
            </p14:xfrm>
          </p:contentPart>
        </mc:Choice>
        <mc:Fallback>
          <p:pic>
            <p:nvPicPr>
              <p:cNvPr id="29" name="Ink 28">
                <a:extLst>
                  <a:ext uri="{FF2B5EF4-FFF2-40B4-BE49-F238E27FC236}">
                    <a16:creationId xmlns:a16="http://schemas.microsoft.com/office/drawing/2014/main" id="{0BD4852F-7E24-5109-50F9-8D2BE69F866D}"/>
                  </a:ext>
                </a:extLst>
              </p:cNvPr>
              <p:cNvPicPr/>
              <p:nvPr/>
            </p:nvPicPr>
            <p:blipFill>
              <a:blip r:embed="rId35"/>
              <a:stretch>
                <a:fillRect/>
              </a:stretch>
            </p:blipFill>
            <p:spPr>
              <a:xfrm>
                <a:off x="3909438" y="4719853"/>
                <a:ext cx="132120" cy="35640"/>
              </a:xfrm>
              <a:prstGeom prst="rect">
                <a:avLst/>
              </a:prstGeom>
            </p:spPr>
          </p:pic>
        </mc:Fallback>
      </mc:AlternateContent>
      <p:grpSp>
        <p:nvGrpSpPr>
          <p:cNvPr id="33" name="Group 32">
            <a:extLst>
              <a:ext uri="{FF2B5EF4-FFF2-40B4-BE49-F238E27FC236}">
                <a16:creationId xmlns:a16="http://schemas.microsoft.com/office/drawing/2014/main" id="{F8A29741-7ADF-D7EC-BDFF-3C76E702478C}"/>
              </a:ext>
            </a:extLst>
          </p:cNvPr>
          <p:cNvGrpSpPr/>
          <p:nvPr/>
        </p:nvGrpSpPr>
        <p:grpSpPr>
          <a:xfrm>
            <a:off x="3726918" y="4246813"/>
            <a:ext cx="164160" cy="253440"/>
            <a:chOff x="3726918" y="4246813"/>
            <a:chExt cx="164160" cy="253440"/>
          </a:xfrm>
        </p:grpSpPr>
        <mc:AlternateContent xmlns:mc="http://schemas.openxmlformats.org/markup-compatibility/2006">
          <mc:Choice xmlns:p14="http://schemas.microsoft.com/office/powerpoint/2010/main" Requires="p14">
            <p:contentPart p14:bwMode="auto" r:id="rId36">
              <p14:nvContentPartPr>
                <p14:cNvPr id="30" name="Ink 29">
                  <a:extLst>
                    <a:ext uri="{FF2B5EF4-FFF2-40B4-BE49-F238E27FC236}">
                      <a16:creationId xmlns:a16="http://schemas.microsoft.com/office/drawing/2014/main" id="{16265EB3-50CE-3366-2C3D-159607ADA230}"/>
                    </a:ext>
                  </a:extLst>
                </p14:cNvPr>
                <p14:cNvContentPartPr/>
                <p14:nvPr/>
              </p14:nvContentPartPr>
              <p14:xfrm>
                <a:off x="3839598" y="4415653"/>
                <a:ext cx="35280" cy="17280"/>
              </p14:xfrm>
            </p:contentPart>
          </mc:Choice>
          <mc:Fallback>
            <p:pic>
              <p:nvPicPr>
                <p:cNvPr id="30" name="Ink 29">
                  <a:extLst>
                    <a:ext uri="{FF2B5EF4-FFF2-40B4-BE49-F238E27FC236}">
                      <a16:creationId xmlns:a16="http://schemas.microsoft.com/office/drawing/2014/main" id="{16265EB3-50CE-3366-2C3D-159607ADA230}"/>
                    </a:ext>
                  </a:extLst>
                </p:cNvPr>
                <p:cNvPicPr/>
                <p:nvPr/>
              </p:nvPicPr>
              <p:blipFill>
                <a:blip r:embed="rId37"/>
                <a:stretch>
                  <a:fillRect/>
                </a:stretch>
              </p:blipFill>
              <p:spPr>
                <a:xfrm>
                  <a:off x="3830958" y="4407013"/>
                  <a:ext cx="529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1" name="Ink 30">
                  <a:extLst>
                    <a:ext uri="{FF2B5EF4-FFF2-40B4-BE49-F238E27FC236}">
                      <a16:creationId xmlns:a16="http://schemas.microsoft.com/office/drawing/2014/main" id="{34589240-A111-384E-1BE5-A47D869A74D4}"/>
                    </a:ext>
                  </a:extLst>
                </p14:cNvPr>
                <p14:cNvContentPartPr/>
                <p14:nvPr/>
              </p14:nvContentPartPr>
              <p14:xfrm>
                <a:off x="3726918" y="4275253"/>
                <a:ext cx="120600" cy="225000"/>
              </p14:xfrm>
            </p:contentPart>
          </mc:Choice>
          <mc:Fallback>
            <p:pic>
              <p:nvPicPr>
                <p:cNvPr id="31" name="Ink 30">
                  <a:extLst>
                    <a:ext uri="{FF2B5EF4-FFF2-40B4-BE49-F238E27FC236}">
                      <a16:creationId xmlns:a16="http://schemas.microsoft.com/office/drawing/2014/main" id="{34589240-A111-384E-1BE5-A47D869A74D4}"/>
                    </a:ext>
                  </a:extLst>
                </p:cNvPr>
                <p:cNvPicPr/>
                <p:nvPr/>
              </p:nvPicPr>
              <p:blipFill>
                <a:blip r:embed="rId39"/>
                <a:stretch>
                  <a:fillRect/>
                </a:stretch>
              </p:blipFill>
              <p:spPr>
                <a:xfrm>
                  <a:off x="3717918" y="4266613"/>
                  <a:ext cx="13824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2" name="Ink 31">
                  <a:extLst>
                    <a:ext uri="{FF2B5EF4-FFF2-40B4-BE49-F238E27FC236}">
                      <a16:creationId xmlns:a16="http://schemas.microsoft.com/office/drawing/2014/main" id="{AB9563A1-A549-47D6-CCC9-400172C60E6D}"/>
                    </a:ext>
                  </a:extLst>
                </p14:cNvPr>
                <p14:cNvContentPartPr/>
                <p14:nvPr/>
              </p14:nvContentPartPr>
              <p14:xfrm>
                <a:off x="3856518" y="4246813"/>
                <a:ext cx="34560" cy="23400"/>
              </p14:xfrm>
            </p:contentPart>
          </mc:Choice>
          <mc:Fallback>
            <p:pic>
              <p:nvPicPr>
                <p:cNvPr id="32" name="Ink 31">
                  <a:extLst>
                    <a:ext uri="{FF2B5EF4-FFF2-40B4-BE49-F238E27FC236}">
                      <a16:creationId xmlns:a16="http://schemas.microsoft.com/office/drawing/2014/main" id="{AB9563A1-A549-47D6-CCC9-400172C60E6D}"/>
                    </a:ext>
                  </a:extLst>
                </p:cNvPr>
                <p:cNvPicPr/>
                <p:nvPr/>
              </p:nvPicPr>
              <p:blipFill>
                <a:blip r:embed="rId41"/>
                <a:stretch>
                  <a:fillRect/>
                </a:stretch>
              </p:blipFill>
              <p:spPr>
                <a:xfrm>
                  <a:off x="3847878" y="4237813"/>
                  <a:ext cx="52200" cy="41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2">
            <p14:nvContentPartPr>
              <p14:cNvPr id="34" name="Ink 33">
                <a:extLst>
                  <a:ext uri="{FF2B5EF4-FFF2-40B4-BE49-F238E27FC236}">
                    <a16:creationId xmlns:a16="http://schemas.microsoft.com/office/drawing/2014/main" id="{06CC2434-0E05-F62C-B689-EAFAF8258BAE}"/>
                  </a:ext>
                </a:extLst>
              </p14:cNvPr>
              <p14:cNvContentPartPr/>
              <p14:nvPr/>
            </p14:nvContentPartPr>
            <p14:xfrm>
              <a:off x="3117438" y="4708333"/>
              <a:ext cx="17280" cy="25920"/>
            </p14:xfrm>
          </p:contentPart>
        </mc:Choice>
        <mc:Fallback>
          <p:pic>
            <p:nvPicPr>
              <p:cNvPr id="34" name="Ink 33">
                <a:extLst>
                  <a:ext uri="{FF2B5EF4-FFF2-40B4-BE49-F238E27FC236}">
                    <a16:creationId xmlns:a16="http://schemas.microsoft.com/office/drawing/2014/main" id="{06CC2434-0E05-F62C-B689-EAFAF8258BAE}"/>
                  </a:ext>
                </a:extLst>
              </p:cNvPr>
              <p:cNvPicPr/>
              <p:nvPr/>
            </p:nvPicPr>
            <p:blipFill>
              <a:blip r:embed="rId43"/>
              <a:stretch>
                <a:fillRect/>
              </a:stretch>
            </p:blipFill>
            <p:spPr>
              <a:xfrm>
                <a:off x="3108798" y="4699333"/>
                <a:ext cx="3492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5" name="Ink 34">
                <a:extLst>
                  <a:ext uri="{FF2B5EF4-FFF2-40B4-BE49-F238E27FC236}">
                    <a16:creationId xmlns:a16="http://schemas.microsoft.com/office/drawing/2014/main" id="{76D448E6-9528-7316-AB77-02673F1EDED4}"/>
                  </a:ext>
                </a:extLst>
              </p14:cNvPr>
              <p14:cNvContentPartPr/>
              <p14:nvPr/>
            </p14:nvContentPartPr>
            <p14:xfrm>
              <a:off x="8062038" y="4019653"/>
              <a:ext cx="254520" cy="718920"/>
            </p14:xfrm>
          </p:contentPart>
        </mc:Choice>
        <mc:Fallback>
          <p:pic>
            <p:nvPicPr>
              <p:cNvPr id="35" name="Ink 34">
                <a:extLst>
                  <a:ext uri="{FF2B5EF4-FFF2-40B4-BE49-F238E27FC236}">
                    <a16:creationId xmlns:a16="http://schemas.microsoft.com/office/drawing/2014/main" id="{76D448E6-9528-7316-AB77-02673F1EDED4}"/>
                  </a:ext>
                </a:extLst>
              </p:cNvPr>
              <p:cNvPicPr/>
              <p:nvPr/>
            </p:nvPicPr>
            <p:blipFill>
              <a:blip r:embed="rId45"/>
              <a:stretch>
                <a:fillRect/>
              </a:stretch>
            </p:blipFill>
            <p:spPr>
              <a:xfrm>
                <a:off x="7990038" y="3876013"/>
                <a:ext cx="398160" cy="1006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6" name="Ink 35">
                <a:extLst>
                  <a:ext uri="{FF2B5EF4-FFF2-40B4-BE49-F238E27FC236}">
                    <a16:creationId xmlns:a16="http://schemas.microsoft.com/office/drawing/2014/main" id="{0B115024-C97F-EB93-2909-997F27B1E4AD}"/>
                  </a:ext>
                </a:extLst>
              </p14:cNvPr>
              <p14:cNvContentPartPr/>
              <p14:nvPr/>
            </p14:nvContentPartPr>
            <p14:xfrm>
              <a:off x="8301798" y="4854853"/>
              <a:ext cx="378360" cy="632520"/>
            </p14:xfrm>
          </p:contentPart>
        </mc:Choice>
        <mc:Fallback>
          <p:pic>
            <p:nvPicPr>
              <p:cNvPr id="36" name="Ink 35">
                <a:extLst>
                  <a:ext uri="{FF2B5EF4-FFF2-40B4-BE49-F238E27FC236}">
                    <a16:creationId xmlns:a16="http://schemas.microsoft.com/office/drawing/2014/main" id="{0B115024-C97F-EB93-2909-997F27B1E4AD}"/>
                  </a:ext>
                </a:extLst>
              </p:cNvPr>
              <p:cNvPicPr/>
              <p:nvPr/>
            </p:nvPicPr>
            <p:blipFill>
              <a:blip r:embed="rId47"/>
              <a:stretch>
                <a:fillRect/>
              </a:stretch>
            </p:blipFill>
            <p:spPr>
              <a:xfrm>
                <a:off x="8292798" y="4845853"/>
                <a:ext cx="396000" cy="650160"/>
              </a:xfrm>
              <a:prstGeom prst="rect">
                <a:avLst/>
              </a:prstGeom>
            </p:spPr>
          </p:pic>
        </mc:Fallback>
      </mc:AlternateContent>
      <p:grpSp>
        <p:nvGrpSpPr>
          <p:cNvPr id="54" name="Group 53">
            <a:extLst>
              <a:ext uri="{FF2B5EF4-FFF2-40B4-BE49-F238E27FC236}">
                <a16:creationId xmlns:a16="http://schemas.microsoft.com/office/drawing/2014/main" id="{7C3021C0-D7F7-6777-9658-4CD2F5C4D20D}"/>
              </a:ext>
            </a:extLst>
          </p:cNvPr>
          <p:cNvGrpSpPr/>
          <p:nvPr/>
        </p:nvGrpSpPr>
        <p:grpSpPr>
          <a:xfrm>
            <a:off x="8881398" y="5205853"/>
            <a:ext cx="1561320" cy="798480"/>
            <a:chOff x="8881398" y="5205853"/>
            <a:chExt cx="1561320" cy="798480"/>
          </a:xfrm>
        </p:grpSpPr>
        <mc:AlternateContent xmlns:mc="http://schemas.openxmlformats.org/markup-compatibility/2006">
          <mc:Choice xmlns:p14="http://schemas.microsoft.com/office/powerpoint/2010/main" Requires="p14">
            <p:contentPart p14:bwMode="auto" r:id="rId48">
              <p14:nvContentPartPr>
                <p14:cNvPr id="37" name="Ink 36">
                  <a:extLst>
                    <a:ext uri="{FF2B5EF4-FFF2-40B4-BE49-F238E27FC236}">
                      <a16:creationId xmlns:a16="http://schemas.microsoft.com/office/drawing/2014/main" id="{3FECA413-ED5F-11AE-5DED-1B75B0B1DC7B}"/>
                    </a:ext>
                  </a:extLst>
                </p14:cNvPr>
                <p14:cNvContentPartPr/>
                <p14:nvPr/>
              </p14:nvContentPartPr>
              <p14:xfrm>
                <a:off x="8881398" y="5573413"/>
                <a:ext cx="205560" cy="287640"/>
              </p14:xfrm>
            </p:contentPart>
          </mc:Choice>
          <mc:Fallback>
            <p:pic>
              <p:nvPicPr>
                <p:cNvPr id="37" name="Ink 36">
                  <a:extLst>
                    <a:ext uri="{FF2B5EF4-FFF2-40B4-BE49-F238E27FC236}">
                      <a16:creationId xmlns:a16="http://schemas.microsoft.com/office/drawing/2014/main" id="{3FECA413-ED5F-11AE-5DED-1B75B0B1DC7B}"/>
                    </a:ext>
                  </a:extLst>
                </p:cNvPr>
                <p:cNvPicPr/>
                <p:nvPr/>
              </p:nvPicPr>
              <p:blipFill>
                <a:blip r:embed="rId49"/>
                <a:stretch>
                  <a:fillRect/>
                </a:stretch>
              </p:blipFill>
              <p:spPr>
                <a:xfrm>
                  <a:off x="8872758" y="5564773"/>
                  <a:ext cx="22320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8" name="Ink 37">
                  <a:extLst>
                    <a:ext uri="{FF2B5EF4-FFF2-40B4-BE49-F238E27FC236}">
                      <a16:creationId xmlns:a16="http://schemas.microsoft.com/office/drawing/2014/main" id="{EB627A7B-5B04-5C6E-2ECB-44C7DCEB56BA}"/>
                    </a:ext>
                  </a:extLst>
                </p14:cNvPr>
                <p14:cNvContentPartPr/>
                <p14:nvPr/>
              </p14:nvContentPartPr>
              <p14:xfrm>
                <a:off x="9048798" y="5350933"/>
                <a:ext cx="339840" cy="355320"/>
              </p14:xfrm>
            </p:contentPart>
          </mc:Choice>
          <mc:Fallback>
            <p:pic>
              <p:nvPicPr>
                <p:cNvPr id="38" name="Ink 37">
                  <a:extLst>
                    <a:ext uri="{FF2B5EF4-FFF2-40B4-BE49-F238E27FC236}">
                      <a16:creationId xmlns:a16="http://schemas.microsoft.com/office/drawing/2014/main" id="{EB627A7B-5B04-5C6E-2ECB-44C7DCEB56BA}"/>
                    </a:ext>
                  </a:extLst>
                </p:cNvPr>
                <p:cNvPicPr/>
                <p:nvPr/>
              </p:nvPicPr>
              <p:blipFill>
                <a:blip r:embed="rId51"/>
                <a:stretch>
                  <a:fillRect/>
                </a:stretch>
              </p:blipFill>
              <p:spPr>
                <a:xfrm>
                  <a:off x="9040158" y="5341933"/>
                  <a:ext cx="357480" cy="372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9" name="Ink 38">
                  <a:extLst>
                    <a:ext uri="{FF2B5EF4-FFF2-40B4-BE49-F238E27FC236}">
                      <a16:creationId xmlns:a16="http://schemas.microsoft.com/office/drawing/2014/main" id="{E6116CC2-0AAD-E9D3-FEBE-85E426FC97E2}"/>
                    </a:ext>
                  </a:extLst>
                </p14:cNvPr>
                <p14:cNvContentPartPr/>
                <p14:nvPr/>
              </p14:nvContentPartPr>
              <p14:xfrm>
                <a:off x="9404478" y="5402773"/>
                <a:ext cx="220680" cy="110520"/>
              </p14:xfrm>
            </p:contentPart>
          </mc:Choice>
          <mc:Fallback>
            <p:pic>
              <p:nvPicPr>
                <p:cNvPr id="39" name="Ink 38">
                  <a:extLst>
                    <a:ext uri="{FF2B5EF4-FFF2-40B4-BE49-F238E27FC236}">
                      <a16:creationId xmlns:a16="http://schemas.microsoft.com/office/drawing/2014/main" id="{E6116CC2-0AAD-E9D3-FEBE-85E426FC97E2}"/>
                    </a:ext>
                  </a:extLst>
                </p:cNvPr>
                <p:cNvPicPr/>
                <p:nvPr/>
              </p:nvPicPr>
              <p:blipFill>
                <a:blip r:embed="rId53"/>
                <a:stretch>
                  <a:fillRect/>
                </a:stretch>
              </p:blipFill>
              <p:spPr>
                <a:xfrm>
                  <a:off x="9395478" y="5394133"/>
                  <a:ext cx="23832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0" name="Ink 39">
                  <a:extLst>
                    <a:ext uri="{FF2B5EF4-FFF2-40B4-BE49-F238E27FC236}">
                      <a16:creationId xmlns:a16="http://schemas.microsoft.com/office/drawing/2014/main" id="{D45C872F-8E18-9262-B400-67E14E5D543E}"/>
                    </a:ext>
                  </a:extLst>
                </p14:cNvPr>
                <p14:cNvContentPartPr/>
                <p14:nvPr/>
              </p14:nvContentPartPr>
              <p14:xfrm>
                <a:off x="9694638" y="5344453"/>
                <a:ext cx="120240" cy="156600"/>
              </p14:xfrm>
            </p:contentPart>
          </mc:Choice>
          <mc:Fallback>
            <p:pic>
              <p:nvPicPr>
                <p:cNvPr id="40" name="Ink 39">
                  <a:extLst>
                    <a:ext uri="{FF2B5EF4-FFF2-40B4-BE49-F238E27FC236}">
                      <a16:creationId xmlns:a16="http://schemas.microsoft.com/office/drawing/2014/main" id="{D45C872F-8E18-9262-B400-67E14E5D543E}"/>
                    </a:ext>
                  </a:extLst>
                </p:cNvPr>
                <p:cNvPicPr/>
                <p:nvPr/>
              </p:nvPicPr>
              <p:blipFill>
                <a:blip r:embed="rId55"/>
                <a:stretch>
                  <a:fillRect/>
                </a:stretch>
              </p:blipFill>
              <p:spPr>
                <a:xfrm>
                  <a:off x="9685638" y="5335453"/>
                  <a:ext cx="13788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1" name="Ink 40">
                  <a:extLst>
                    <a:ext uri="{FF2B5EF4-FFF2-40B4-BE49-F238E27FC236}">
                      <a16:creationId xmlns:a16="http://schemas.microsoft.com/office/drawing/2014/main" id="{85FECFE2-A15C-E46B-5228-5BA5BEF77A61}"/>
                    </a:ext>
                  </a:extLst>
                </p14:cNvPr>
                <p14:cNvContentPartPr/>
                <p14:nvPr/>
              </p14:nvContentPartPr>
              <p14:xfrm>
                <a:off x="9875358" y="5342653"/>
                <a:ext cx="39600" cy="91440"/>
              </p14:xfrm>
            </p:contentPart>
          </mc:Choice>
          <mc:Fallback>
            <p:pic>
              <p:nvPicPr>
                <p:cNvPr id="41" name="Ink 40">
                  <a:extLst>
                    <a:ext uri="{FF2B5EF4-FFF2-40B4-BE49-F238E27FC236}">
                      <a16:creationId xmlns:a16="http://schemas.microsoft.com/office/drawing/2014/main" id="{85FECFE2-A15C-E46B-5228-5BA5BEF77A61}"/>
                    </a:ext>
                  </a:extLst>
                </p:cNvPr>
                <p:cNvPicPr/>
                <p:nvPr/>
              </p:nvPicPr>
              <p:blipFill>
                <a:blip r:embed="rId57"/>
                <a:stretch>
                  <a:fillRect/>
                </a:stretch>
              </p:blipFill>
              <p:spPr>
                <a:xfrm>
                  <a:off x="9866718" y="5333653"/>
                  <a:ext cx="5724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B3B9EAD8-0F76-0440-C9B6-24DEB220163A}"/>
                    </a:ext>
                  </a:extLst>
                </p14:cNvPr>
                <p14:cNvContentPartPr/>
                <p14:nvPr/>
              </p14:nvContentPartPr>
              <p14:xfrm>
                <a:off x="9820998" y="5282173"/>
                <a:ext cx="66960" cy="29520"/>
              </p14:xfrm>
            </p:contentPart>
          </mc:Choice>
          <mc:Fallback>
            <p:pic>
              <p:nvPicPr>
                <p:cNvPr id="42" name="Ink 41">
                  <a:extLst>
                    <a:ext uri="{FF2B5EF4-FFF2-40B4-BE49-F238E27FC236}">
                      <a16:creationId xmlns:a16="http://schemas.microsoft.com/office/drawing/2014/main" id="{B3B9EAD8-0F76-0440-C9B6-24DEB220163A}"/>
                    </a:ext>
                  </a:extLst>
                </p:cNvPr>
                <p:cNvPicPr/>
                <p:nvPr/>
              </p:nvPicPr>
              <p:blipFill>
                <a:blip r:embed="rId59"/>
                <a:stretch>
                  <a:fillRect/>
                </a:stretch>
              </p:blipFill>
              <p:spPr>
                <a:xfrm>
                  <a:off x="9812358" y="5273173"/>
                  <a:ext cx="8460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020B2D19-8CC9-4E91-83C1-8BC8A69AC437}"/>
                    </a:ext>
                  </a:extLst>
                </p14:cNvPr>
                <p14:cNvContentPartPr/>
                <p14:nvPr/>
              </p14:nvContentPartPr>
              <p14:xfrm>
                <a:off x="9970398" y="5211253"/>
                <a:ext cx="267120" cy="192240"/>
              </p14:xfrm>
            </p:contentPart>
          </mc:Choice>
          <mc:Fallback>
            <p:pic>
              <p:nvPicPr>
                <p:cNvPr id="43" name="Ink 42">
                  <a:extLst>
                    <a:ext uri="{FF2B5EF4-FFF2-40B4-BE49-F238E27FC236}">
                      <a16:creationId xmlns:a16="http://schemas.microsoft.com/office/drawing/2014/main" id="{020B2D19-8CC9-4E91-83C1-8BC8A69AC437}"/>
                    </a:ext>
                  </a:extLst>
                </p:cNvPr>
                <p:cNvPicPr/>
                <p:nvPr/>
              </p:nvPicPr>
              <p:blipFill>
                <a:blip r:embed="rId61"/>
                <a:stretch>
                  <a:fillRect/>
                </a:stretch>
              </p:blipFill>
              <p:spPr>
                <a:xfrm>
                  <a:off x="9961758" y="5202613"/>
                  <a:ext cx="2847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4" name="Ink 43">
                  <a:extLst>
                    <a:ext uri="{FF2B5EF4-FFF2-40B4-BE49-F238E27FC236}">
                      <a16:creationId xmlns:a16="http://schemas.microsoft.com/office/drawing/2014/main" id="{F39BBFE4-37B7-E354-09A0-C8B8F73ACEB5}"/>
                    </a:ext>
                  </a:extLst>
                </p14:cNvPr>
                <p14:cNvContentPartPr/>
                <p14:nvPr/>
              </p14:nvContentPartPr>
              <p14:xfrm>
                <a:off x="10175958" y="5205853"/>
                <a:ext cx="43920" cy="12240"/>
              </p14:xfrm>
            </p:contentPart>
          </mc:Choice>
          <mc:Fallback>
            <p:pic>
              <p:nvPicPr>
                <p:cNvPr id="44" name="Ink 43">
                  <a:extLst>
                    <a:ext uri="{FF2B5EF4-FFF2-40B4-BE49-F238E27FC236}">
                      <a16:creationId xmlns:a16="http://schemas.microsoft.com/office/drawing/2014/main" id="{F39BBFE4-37B7-E354-09A0-C8B8F73ACEB5}"/>
                    </a:ext>
                  </a:extLst>
                </p:cNvPr>
                <p:cNvPicPr/>
                <p:nvPr/>
              </p:nvPicPr>
              <p:blipFill>
                <a:blip r:embed="rId63"/>
                <a:stretch>
                  <a:fillRect/>
                </a:stretch>
              </p:blipFill>
              <p:spPr>
                <a:xfrm>
                  <a:off x="10167318" y="5197213"/>
                  <a:ext cx="6156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5" name="Ink 44">
                  <a:extLst>
                    <a:ext uri="{FF2B5EF4-FFF2-40B4-BE49-F238E27FC236}">
                      <a16:creationId xmlns:a16="http://schemas.microsoft.com/office/drawing/2014/main" id="{2BA5B082-7B1D-1257-0A7B-FEEE9A65D547}"/>
                    </a:ext>
                  </a:extLst>
                </p14:cNvPr>
                <p14:cNvContentPartPr/>
                <p14:nvPr/>
              </p14:nvContentPartPr>
              <p14:xfrm>
                <a:off x="10343718" y="5235733"/>
                <a:ext cx="99000" cy="75240"/>
              </p14:xfrm>
            </p:contentPart>
          </mc:Choice>
          <mc:Fallback>
            <p:pic>
              <p:nvPicPr>
                <p:cNvPr id="45" name="Ink 44">
                  <a:extLst>
                    <a:ext uri="{FF2B5EF4-FFF2-40B4-BE49-F238E27FC236}">
                      <a16:creationId xmlns:a16="http://schemas.microsoft.com/office/drawing/2014/main" id="{2BA5B082-7B1D-1257-0A7B-FEEE9A65D547}"/>
                    </a:ext>
                  </a:extLst>
                </p:cNvPr>
                <p:cNvPicPr/>
                <p:nvPr/>
              </p:nvPicPr>
              <p:blipFill>
                <a:blip r:embed="rId65"/>
                <a:stretch>
                  <a:fillRect/>
                </a:stretch>
              </p:blipFill>
              <p:spPr>
                <a:xfrm>
                  <a:off x="10335078" y="5227093"/>
                  <a:ext cx="11664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6" name="Ink 45">
                  <a:extLst>
                    <a:ext uri="{FF2B5EF4-FFF2-40B4-BE49-F238E27FC236}">
                      <a16:creationId xmlns:a16="http://schemas.microsoft.com/office/drawing/2014/main" id="{AC4D6C8C-6252-38FE-B828-FAA88132CC2A}"/>
                    </a:ext>
                  </a:extLst>
                </p14:cNvPr>
                <p14:cNvContentPartPr/>
                <p14:nvPr/>
              </p14:nvContentPartPr>
              <p14:xfrm>
                <a:off x="9351558" y="5794453"/>
                <a:ext cx="82080" cy="201240"/>
              </p14:xfrm>
            </p:contentPart>
          </mc:Choice>
          <mc:Fallback>
            <p:pic>
              <p:nvPicPr>
                <p:cNvPr id="46" name="Ink 45">
                  <a:extLst>
                    <a:ext uri="{FF2B5EF4-FFF2-40B4-BE49-F238E27FC236}">
                      <a16:creationId xmlns:a16="http://schemas.microsoft.com/office/drawing/2014/main" id="{AC4D6C8C-6252-38FE-B828-FAA88132CC2A}"/>
                    </a:ext>
                  </a:extLst>
                </p:cNvPr>
                <p:cNvPicPr/>
                <p:nvPr/>
              </p:nvPicPr>
              <p:blipFill>
                <a:blip r:embed="rId67"/>
                <a:stretch>
                  <a:fillRect/>
                </a:stretch>
              </p:blipFill>
              <p:spPr>
                <a:xfrm>
                  <a:off x="9342918" y="5785813"/>
                  <a:ext cx="9972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7" name="Ink 46">
                  <a:extLst>
                    <a:ext uri="{FF2B5EF4-FFF2-40B4-BE49-F238E27FC236}">
                      <a16:creationId xmlns:a16="http://schemas.microsoft.com/office/drawing/2014/main" id="{3FE2C5CF-F197-7018-622E-2B73CCBC20B9}"/>
                    </a:ext>
                  </a:extLst>
                </p14:cNvPr>
                <p14:cNvContentPartPr/>
                <p14:nvPr/>
              </p14:nvContentPartPr>
              <p14:xfrm>
                <a:off x="9397638" y="5895973"/>
                <a:ext cx="138960" cy="108360"/>
              </p14:xfrm>
            </p:contentPart>
          </mc:Choice>
          <mc:Fallback>
            <p:pic>
              <p:nvPicPr>
                <p:cNvPr id="47" name="Ink 46">
                  <a:extLst>
                    <a:ext uri="{FF2B5EF4-FFF2-40B4-BE49-F238E27FC236}">
                      <a16:creationId xmlns:a16="http://schemas.microsoft.com/office/drawing/2014/main" id="{3FE2C5CF-F197-7018-622E-2B73CCBC20B9}"/>
                    </a:ext>
                  </a:extLst>
                </p:cNvPr>
                <p:cNvPicPr/>
                <p:nvPr/>
              </p:nvPicPr>
              <p:blipFill>
                <a:blip r:embed="rId69"/>
                <a:stretch>
                  <a:fillRect/>
                </a:stretch>
              </p:blipFill>
              <p:spPr>
                <a:xfrm>
                  <a:off x="9388998" y="5886973"/>
                  <a:ext cx="1566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8" name="Ink 47">
                  <a:extLst>
                    <a:ext uri="{FF2B5EF4-FFF2-40B4-BE49-F238E27FC236}">
                      <a16:creationId xmlns:a16="http://schemas.microsoft.com/office/drawing/2014/main" id="{B7507550-2522-2724-0FBC-050C34B942D8}"/>
                    </a:ext>
                  </a:extLst>
                </p14:cNvPr>
                <p14:cNvContentPartPr/>
                <p14:nvPr/>
              </p14:nvContentPartPr>
              <p14:xfrm>
                <a:off x="9598518" y="5830813"/>
                <a:ext cx="80640" cy="88560"/>
              </p14:xfrm>
            </p:contentPart>
          </mc:Choice>
          <mc:Fallback>
            <p:pic>
              <p:nvPicPr>
                <p:cNvPr id="48" name="Ink 47">
                  <a:extLst>
                    <a:ext uri="{FF2B5EF4-FFF2-40B4-BE49-F238E27FC236}">
                      <a16:creationId xmlns:a16="http://schemas.microsoft.com/office/drawing/2014/main" id="{B7507550-2522-2724-0FBC-050C34B942D8}"/>
                    </a:ext>
                  </a:extLst>
                </p:cNvPr>
                <p:cNvPicPr/>
                <p:nvPr/>
              </p:nvPicPr>
              <p:blipFill>
                <a:blip r:embed="rId71"/>
                <a:stretch>
                  <a:fillRect/>
                </a:stretch>
              </p:blipFill>
              <p:spPr>
                <a:xfrm>
                  <a:off x="9589878" y="5822173"/>
                  <a:ext cx="9828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9" name="Ink 48">
                  <a:extLst>
                    <a:ext uri="{FF2B5EF4-FFF2-40B4-BE49-F238E27FC236}">
                      <a16:creationId xmlns:a16="http://schemas.microsoft.com/office/drawing/2014/main" id="{31532904-6EAF-8482-152C-6B42BBBB7BBE}"/>
                    </a:ext>
                  </a:extLst>
                </p14:cNvPr>
                <p14:cNvContentPartPr/>
                <p14:nvPr/>
              </p14:nvContentPartPr>
              <p14:xfrm>
                <a:off x="9744318" y="5799133"/>
                <a:ext cx="133200" cy="87840"/>
              </p14:xfrm>
            </p:contentPart>
          </mc:Choice>
          <mc:Fallback>
            <p:pic>
              <p:nvPicPr>
                <p:cNvPr id="49" name="Ink 48">
                  <a:extLst>
                    <a:ext uri="{FF2B5EF4-FFF2-40B4-BE49-F238E27FC236}">
                      <a16:creationId xmlns:a16="http://schemas.microsoft.com/office/drawing/2014/main" id="{31532904-6EAF-8482-152C-6B42BBBB7BBE}"/>
                    </a:ext>
                  </a:extLst>
                </p:cNvPr>
                <p:cNvPicPr/>
                <p:nvPr/>
              </p:nvPicPr>
              <p:blipFill>
                <a:blip r:embed="rId73"/>
                <a:stretch>
                  <a:fillRect/>
                </a:stretch>
              </p:blipFill>
              <p:spPr>
                <a:xfrm>
                  <a:off x="9735678" y="5790133"/>
                  <a:ext cx="1508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0" name="Ink 49">
                  <a:extLst>
                    <a:ext uri="{FF2B5EF4-FFF2-40B4-BE49-F238E27FC236}">
                      <a16:creationId xmlns:a16="http://schemas.microsoft.com/office/drawing/2014/main" id="{C282F294-0CA7-2BDB-E2B2-664F200B0C31}"/>
                    </a:ext>
                  </a:extLst>
                </p14:cNvPr>
                <p14:cNvContentPartPr/>
                <p14:nvPr/>
              </p14:nvContentPartPr>
              <p14:xfrm>
                <a:off x="9848718" y="5758453"/>
                <a:ext cx="65160" cy="78840"/>
              </p14:xfrm>
            </p:contentPart>
          </mc:Choice>
          <mc:Fallback>
            <p:pic>
              <p:nvPicPr>
                <p:cNvPr id="50" name="Ink 49">
                  <a:extLst>
                    <a:ext uri="{FF2B5EF4-FFF2-40B4-BE49-F238E27FC236}">
                      <a16:creationId xmlns:a16="http://schemas.microsoft.com/office/drawing/2014/main" id="{C282F294-0CA7-2BDB-E2B2-664F200B0C31}"/>
                    </a:ext>
                  </a:extLst>
                </p:cNvPr>
                <p:cNvPicPr/>
                <p:nvPr/>
              </p:nvPicPr>
              <p:blipFill>
                <a:blip r:embed="rId75"/>
                <a:stretch>
                  <a:fillRect/>
                </a:stretch>
              </p:blipFill>
              <p:spPr>
                <a:xfrm>
                  <a:off x="9839718" y="5749813"/>
                  <a:ext cx="8280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1" name="Ink 50">
                  <a:extLst>
                    <a:ext uri="{FF2B5EF4-FFF2-40B4-BE49-F238E27FC236}">
                      <a16:creationId xmlns:a16="http://schemas.microsoft.com/office/drawing/2014/main" id="{08B036D5-30C0-4926-E06A-C529D64D4307}"/>
                    </a:ext>
                  </a:extLst>
                </p14:cNvPr>
                <p14:cNvContentPartPr/>
                <p14:nvPr/>
              </p14:nvContentPartPr>
              <p14:xfrm>
                <a:off x="9945198" y="5719933"/>
                <a:ext cx="59760" cy="90720"/>
              </p14:xfrm>
            </p:contentPart>
          </mc:Choice>
          <mc:Fallback>
            <p:pic>
              <p:nvPicPr>
                <p:cNvPr id="51" name="Ink 50">
                  <a:extLst>
                    <a:ext uri="{FF2B5EF4-FFF2-40B4-BE49-F238E27FC236}">
                      <a16:creationId xmlns:a16="http://schemas.microsoft.com/office/drawing/2014/main" id="{08B036D5-30C0-4926-E06A-C529D64D4307}"/>
                    </a:ext>
                  </a:extLst>
                </p:cNvPr>
                <p:cNvPicPr/>
                <p:nvPr/>
              </p:nvPicPr>
              <p:blipFill>
                <a:blip r:embed="rId77"/>
                <a:stretch>
                  <a:fillRect/>
                </a:stretch>
              </p:blipFill>
              <p:spPr>
                <a:xfrm>
                  <a:off x="9936558" y="5710933"/>
                  <a:ext cx="774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2" name="Ink 51">
                  <a:extLst>
                    <a:ext uri="{FF2B5EF4-FFF2-40B4-BE49-F238E27FC236}">
                      <a16:creationId xmlns:a16="http://schemas.microsoft.com/office/drawing/2014/main" id="{44358105-48B7-6649-A995-E9FCF0972DBC}"/>
                    </a:ext>
                  </a:extLst>
                </p14:cNvPr>
                <p14:cNvContentPartPr/>
                <p14:nvPr/>
              </p14:nvContentPartPr>
              <p14:xfrm>
                <a:off x="9926838" y="5697973"/>
                <a:ext cx="158400" cy="136800"/>
              </p14:xfrm>
            </p:contentPart>
          </mc:Choice>
          <mc:Fallback>
            <p:pic>
              <p:nvPicPr>
                <p:cNvPr id="52" name="Ink 51">
                  <a:extLst>
                    <a:ext uri="{FF2B5EF4-FFF2-40B4-BE49-F238E27FC236}">
                      <a16:creationId xmlns:a16="http://schemas.microsoft.com/office/drawing/2014/main" id="{44358105-48B7-6649-A995-E9FCF0972DBC}"/>
                    </a:ext>
                  </a:extLst>
                </p:cNvPr>
                <p:cNvPicPr/>
                <p:nvPr/>
              </p:nvPicPr>
              <p:blipFill>
                <a:blip r:embed="rId79"/>
                <a:stretch>
                  <a:fillRect/>
                </a:stretch>
              </p:blipFill>
              <p:spPr>
                <a:xfrm>
                  <a:off x="9917838" y="5688973"/>
                  <a:ext cx="17604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3" name="Ink 52">
                  <a:extLst>
                    <a:ext uri="{FF2B5EF4-FFF2-40B4-BE49-F238E27FC236}">
                      <a16:creationId xmlns:a16="http://schemas.microsoft.com/office/drawing/2014/main" id="{92726717-D2DB-2FB7-C570-BF103D467A67}"/>
                    </a:ext>
                  </a:extLst>
                </p14:cNvPr>
                <p14:cNvContentPartPr/>
                <p14:nvPr/>
              </p14:nvContentPartPr>
              <p14:xfrm>
                <a:off x="10189278" y="5776813"/>
                <a:ext cx="13320" cy="20160"/>
              </p14:xfrm>
            </p:contentPart>
          </mc:Choice>
          <mc:Fallback>
            <p:pic>
              <p:nvPicPr>
                <p:cNvPr id="53" name="Ink 52">
                  <a:extLst>
                    <a:ext uri="{FF2B5EF4-FFF2-40B4-BE49-F238E27FC236}">
                      <a16:creationId xmlns:a16="http://schemas.microsoft.com/office/drawing/2014/main" id="{92726717-D2DB-2FB7-C570-BF103D467A67}"/>
                    </a:ext>
                  </a:extLst>
                </p:cNvPr>
                <p:cNvPicPr/>
                <p:nvPr/>
              </p:nvPicPr>
              <p:blipFill>
                <a:blip r:embed="rId81"/>
                <a:stretch>
                  <a:fillRect/>
                </a:stretch>
              </p:blipFill>
              <p:spPr>
                <a:xfrm>
                  <a:off x="10180278" y="5767813"/>
                  <a:ext cx="30960" cy="37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2">
            <p14:nvContentPartPr>
              <p14:cNvPr id="55" name="Ink 54">
                <a:extLst>
                  <a:ext uri="{FF2B5EF4-FFF2-40B4-BE49-F238E27FC236}">
                    <a16:creationId xmlns:a16="http://schemas.microsoft.com/office/drawing/2014/main" id="{C1263519-B9B1-5FF2-2AA4-9566DBEB169D}"/>
                  </a:ext>
                </a:extLst>
              </p14:cNvPr>
              <p14:cNvContentPartPr/>
              <p14:nvPr/>
            </p14:nvContentPartPr>
            <p14:xfrm>
              <a:off x="3336318" y="5587093"/>
              <a:ext cx="7200" cy="22680"/>
            </p14:xfrm>
          </p:contentPart>
        </mc:Choice>
        <mc:Fallback>
          <p:pic>
            <p:nvPicPr>
              <p:cNvPr id="55" name="Ink 54">
                <a:extLst>
                  <a:ext uri="{FF2B5EF4-FFF2-40B4-BE49-F238E27FC236}">
                    <a16:creationId xmlns:a16="http://schemas.microsoft.com/office/drawing/2014/main" id="{C1263519-B9B1-5FF2-2AA4-9566DBEB169D}"/>
                  </a:ext>
                </a:extLst>
              </p:cNvPr>
              <p:cNvPicPr/>
              <p:nvPr/>
            </p:nvPicPr>
            <p:blipFill>
              <a:blip r:embed="rId83"/>
              <a:stretch>
                <a:fillRect/>
              </a:stretch>
            </p:blipFill>
            <p:spPr>
              <a:xfrm>
                <a:off x="3327678" y="5578093"/>
                <a:ext cx="2484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6" name="Ink 55">
                <a:extLst>
                  <a:ext uri="{FF2B5EF4-FFF2-40B4-BE49-F238E27FC236}">
                    <a16:creationId xmlns:a16="http://schemas.microsoft.com/office/drawing/2014/main" id="{1D14481D-B7CF-6E34-0A0B-2D4F604F1B44}"/>
                  </a:ext>
                </a:extLst>
              </p14:cNvPr>
              <p14:cNvContentPartPr/>
              <p14:nvPr/>
            </p14:nvContentPartPr>
            <p14:xfrm>
              <a:off x="3949038" y="4880413"/>
              <a:ext cx="382680" cy="379440"/>
            </p14:xfrm>
          </p:contentPart>
        </mc:Choice>
        <mc:Fallback>
          <p:pic>
            <p:nvPicPr>
              <p:cNvPr id="56" name="Ink 55">
                <a:extLst>
                  <a:ext uri="{FF2B5EF4-FFF2-40B4-BE49-F238E27FC236}">
                    <a16:creationId xmlns:a16="http://schemas.microsoft.com/office/drawing/2014/main" id="{1D14481D-B7CF-6E34-0A0B-2D4F604F1B44}"/>
                  </a:ext>
                </a:extLst>
              </p:cNvPr>
              <p:cNvPicPr/>
              <p:nvPr/>
            </p:nvPicPr>
            <p:blipFill>
              <a:blip r:embed="rId85"/>
              <a:stretch>
                <a:fillRect/>
              </a:stretch>
            </p:blipFill>
            <p:spPr>
              <a:xfrm>
                <a:off x="3940398" y="4871773"/>
                <a:ext cx="400320" cy="3970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7" name="Ink 56">
                <a:extLst>
                  <a:ext uri="{FF2B5EF4-FFF2-40B4-BE49-F238E27FC236}">
                    <a16:creationId xmlns:a16="http://schemas.microsoft.com/office/drawing/2014/main" id="{396A5E72-3B55-B9D9-340C-A27ADEA0420E}"/>
                  </a:ext>
                </a:extLst>
              </p14:cNvPr>
              <p14:cNvContentPartPr/>
              <p14:nvPr/>
            </p14:nvContentPartPr>
            <p14:xfrm>
              <a:off x="4036518" y="5002453"/>
              <a:ext cx="124920" cy="150480"/>
            </p14:xfrm>
          </p:contentPart>
        </mc:Choice>
        <mc:Fallback>
          <p:pic>
            <p:nvPicPr>
              <p:cNvPr id="57" name="Ink 56">
                <a:extLst>
                  <a:ext uri="{FF2B5EF4-FFF2-40B4-BE49-F238E27FC236}">
                    <a16:creationId xmlns:a16="http://schemas.microsoft.com/office/drawing/2014/main" id="{396A5E72-3B55-B9D9-340C-A27ADEA0420E}"/>
                  </a:ext>
                </a:extLst>
              </p:cNvPr>
              <p:cNvPicPr/>
              <p:nvPr/>
            </p:nvPicPr>
            <p:blipFill>
              <a:blip r:embed="rId87"/>
              <a:stretch>
                <a:fillRect/>
              </a:stretch>
            </p:blipFill>
            <p:spPr>
              <a:xfrm>
                <a:off x="3964518" y="4858813"/>
                <a:ext cx="268560" cy="438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8" name="Ink 57">
                <a:extLst>
                  <a:ext uri="{FF2B5EF4-FFF2-40B4-BE49-F238E27FC236}">
                    <a16:creationId xmlns:a16="http://schemas.microsoft.com/office/drawing/2014/main" id="{B5309755-94B3-16B1-E246-00F2213F3C11}"/>
                  </a:ext>
                </a:extLst>
              </p14:cNvPr>
              <p14:cNvContentPartPr/>
              <p14:nvPr/>
            </p14:nvContentPartPr>
            <p14:xfrm>
              <a:off x="10697598" y="3900853"/>
              <a:ext cx="49680" cy="210960"/>
            </p14:xfrm>
          </p:contentPart>
        </mc:Choice>
        <mc:Fallback>
          <p:pic>
            <p:nvPicPr>
              <p:cNvPr id="58" name="Ink 57">
                <a:extLst>
                  <a:ext uri="{FF2B5EF4-FFF2-40B4-BE49-F238E27FC236}">
                    <a16:creationId xmlns:a16="http://schemas.microsoft.com/office/drawing/2014/main" id="{B5309755-94B3-16B1-E246-00F2213F3C11}"/>
                  </a:ext>
                </a:extLst>
              </p:cNvPr>
              <p:cNvPicPr/>
              <p:nvPr/>
            </p:nvPicPr>
            <p:blipFill>
              <a:blip r:embed="rId89"/>
              <a:stretch>
                <a:fillRect/>
              </a:stretch>
            </p:blipFill>
            <p:spPr>
              <a:xfrm>
                <a:off x="10625598" y="3757213"/>
                <a:ext cx="193320" cy="498600"/>
              </a:xfrm>
              <a:prstGeom prst="rect">
                <a:avLst/>
              </a:prstGeom>
            </p:spPr>
          </p:pic>
        </mc:Fallback>
      </mc:AlternateContent>
    </p:spTree>
    <p:extLst>
      <p:ext uri="{BB962C8B-B14F-4D97-AF65-F5344CB8AC3E}">
        <p14:creationId xmlns:p14="http://schemas.microsoft.com/office/powerpoint/2010/main" val="328136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7A894C47-2839-4D9E-99AC-F775FE5BD09E}"/>
              </a:ext>
            </a:extLst>
          </p:cNvPr>
          <p:cNvGraphicFramePr>
            <a:graphicFrameLocks noChangeAspect="1"/>
          </p:cNvGraphicFramePr>
          <p:nvPr/>
        </p:nvGraphicFramePr>
        <p:xfrm>
          <a:off x="3041749" y="465646"/>
          <a:ext cx="6977321" cy="6652295"/>
        </p:xfrm>
        <a:graphic>
          <a:graphicData uri="http://schemas.openxmlformats.org/presentationml/2006/ole">
            <mc:AlternateContent xmlns:mc="http://schemas.openxmlformats.org/markup-compatibility/2006">
              <mc:Choice xmlns:v="urn:schemas-microsoft-com:vml" Requires="v">
                <p:oleObj name="MDLDrawObject Class" r:id="rId2" imgW="6457025" imgH="8572500" progId="MDLDrawOLE.MDLDrawObject.1">
                  <p:embed/>
                </p:oleObj>
              </mc:Choice>
              <mc:Fallback>
                <p:oleObj name="MDLDrawObject Class" r:id="rId2" imgW="6457025" imgH="8572500" progId="MDLDrawOLE.MDLDrawObject.1">
                  <p:embed/>
                  <p:pic>
                    <p:nvPicPr>
                      <p:cNvPr id="5" name="Object 4">
                        <a:extLst>
                          <a:ext uri="{FF2B5EF4-FFF2-40B4-BE49-F238E27FC236}">
                            <a16:creationId xmlns:a16="http://schemas.microsoft.com/office/drawing/2014/main" id="{7A894C47-2839-4D9E-99AC-F775FE5BD09E}"/>
                          </a:ext>
                        </a:extLst>
                      </p:cNvPr>
                      <p:cNvPicPr>
                        <a:picLocks noChangeAspect="1" noChangeArrowheads="1"/>
                      </p:cNvPicPr>
                      <p:nvPr/>
                    </p:nvPicPr>
                    <p:blipFill>
                      <a:blip r:embed="rId3"/>
                      <a:srcRect/>
                      <a:stretch>
                        <a:fillRect/>
                      </a:stretch>
                    </p:blipFill>
                    <p:spPr bwMode="auto">
                      <a:xfrm>
                        <a:off x="3041749" y="465646"/>
                        <a:ext cx="6977321" cy="6652295"/>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F7504B81-43D7-4806-9A50-6A79079B41C6}"/>
              </a:ext>
            </a:extLst>
          </p:cNvPr>
          <p:cNvSpPr txBox="1"/>
          <p:nvPr/>
        </p:nvSpPr>
        <p:spPr>
          <a:xfrm>
            <a:off x="236870" y="649394"/>
            <a:ext cx="4030564" cy="1570096"/>
          </a:xfrm>
          <a:prstGeom prst="rect">
            <a:avLst/>
          </a:prstGeom>
          <a:noFill/>
        </p:spPr>
        <p:txBody>
          <a:bodyPr wrap="square" rtlCol="0">
            <a:spAutoFit/>
          </a:bodyPr>
          <a:lstStyle/>
          <a:p>
            <a:r>
              <a:rPr lang="en-US" sz="1925" dirty="0">
                <a:latin typeface="Arial" panose="020B0604020202020204" pitchFamily="34" charset="0"/>
              </a:rPr>
              <a:t>There are many possible ways to connect two sugars.</a:t>
            </a:r>
          </a:p>
          <a:p>
            <a:endParaRPr lang="en-US" sz="1925" dirty="0">
              <a:latin typeface="Arial" panose="020B0604020202020204" pitchFamily="34" charset="0"/>
            </a:endParaRPr>
          </a:p>
          <a:p>
            <a:r>
              <a:rPr lang="en-US" sz="1925" dirty="0">
                <a:latin typeface="Arial" panose="020B0604020202020204" pitchFamily="34" charset="0"/>
              </a:rPr>
              <a:t>At least one anomeric is always involved.</a:t>
            </a:r>
          </a:p>
        </p:txBody>
      </p:sp>
      <p:sp>
        <p:nvSpPr>
          <p:cNvPr id="7" name="TextBox 6">
            <a:extLst>
              <a:ext uri="{FF2B5EF4-FFF2-40B4-BE49-F238E27FC236}">
                <a16:creationId xmlns:a16="http://schemas.microsoft.com/office/drawing/2014/main" id="{C20DCD5E-0496-4D49-915E-C5315C3FAACC}"/>
              </a:ext>
            </a:extLst>
          </p:cNvPr>
          <p:cNvSpPr txBox="1"/>
          <p:nvPr/>
        </p:nvSpPr>
        <p:spPr>
          <a:xfrm>
            <a:off x="4968081" y="72014"/>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sp>
        <p:nvSpPr>
          <p:cNvPr id="9" name="TextBox 8">
            <a:extLst>
              <a:ext uri="{FF2B5EF4-FFF2-40B4-BE49-F238E27FC236}">
                <a16:creationId xmlns:a16="http://schemas.microsoft.com/office/drawing/2014/main" id="{F60F5C90-A4AF-2DD8-8B1D-AE6093E580D0}"/>
              </a:ext>
            </a:extLst>
          </p:cNvPr>
          <p:cNvSpPr txBox="1"/>
          <p:nvPr/>
        </p:nvSpPr>
        <p:spPr>
          <a:xfrm>
            <a:off x="7816714" y="1730100"/>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1-1</a:t>
            </a:r>
          </a:p>
        </p:txBody>
      </p:sp>
      <p:sp>
        <p:nvSpPr>
          <p:cNvPr id="10" name="TextBox 9">
            <a:extLst>
              <a:ext uri="{FF2B5EF4-FFF2-40B4-BE49-F238E27FC236}">
                <a16:creationId xmlns:a16="http://schemas.microsoft.com/office/drawing/2014/main" id="{9F25804C-A619-C2CC-7707-011C30B6767B}"/>
              </a:ext>
            </a:extLst>
          </p:cNvPr>
          <p:cNvSpPr txBox="1"/>
          <p:nvPr/>
        </p:nvSpPr>
        <p:spPr>
          <a:xfrm>
            <a:off x="9141347" y="2820548"/>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1-2</a:t>
            </a:r>
          </a:p>
        </p:txBody>
      </p:sp>
      <p:sp>
        <p:nvSpPr>
          <p:cNvPr id="11" name="TextBox 10">
            <a:extLst>
              <a:ext uri="{FF2B5EF4-FFF2-40B4-BE49-F238E27FC236}">
                <a16:creationId xmlns:a16="http://schemas.microsoft.com/office/drawing/2014/main" id="{18A58987-68D7-3C4B-5698-1E8D27EE23CD}"/>
              </a:ext>
            </a:extLst>
          </p:cNvPr>
          <p:cNvSpPr txBox="1"/>
          <p:nvPr/>
        </p:nvSpPr>
        <p:spPr>
          <a:xfrm>
            <a:off x="9730073" y="4626771"/>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1-3</a:t>
            </a:r>
          </a:p>
        </p:txBody>
      </p:sp>
      <p:sp>
        <p:nvSpPr>
          <p:cNvPr id="12" name="TextBox 11">
            <a:extLst>
              <a:ext uri="{FF2B5EF4-FFF2-40B4-BE49-F238E27FC236}">
                <a16:creationId xmlns:a16="http://schemas.microsoft.com/office/drawing/2014/main" id="{AA930E3E-46FE-FD9E-6364-14666B5617B2}"/>
              </a:ext>
            </a:extLst>
          </p:cNvPr>
          <p:cNvSpPr txBox="1"/>
          <p:nvPr/>
        </p:nvSpPr>
        <p:spPr>
          <a:xfrm>
            <a:off x="7595942" y="5764177"/>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1-4</a:t>
            </a:r>
          </a:p>
        </p:txBody>
      </p:sp>
      <p:sp>
        <p:nvSpPr>
          <p:cNvPr id="13" name="TextBox 12">
            <a:extLst>
              <a:ext uri="{FF2B5EF4-FFF2-40B4-BE49-F238E27FC236}">
                <a16:creationId xmlns:a16="http://schemas.microsoft.com/office/drawing/2014/main" id="{B7AFEC7E-BFDA-4866-3976-875F5D6A963A}"/>
              </a:ext>
            </a:extLst>
          </p:cNvPr>
          <p:cNvSpPr txBox="1"/>
          <p:nvPr/>
        </p:nvSpPr>
        <p:spPr>
          <a:xfrm>
            <a:off x="4547490" y="5469814"/>
            <a:ext cx="542136"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1-6</a:t>
            </a:r>
          </a:p>
        </p:txBody>
      </p:sp>
      <p:sp>
        <p:nvSpPr>
          <p:cNvPr id="2" name="Date Placeholder 1">
            <a:extLst>
              <a:ext uri="{FF2B5EF4-FFF2-40B4-BE49-F238E27FC236}">
                <a16:creationId xmlns:a16="http://schemas.microsoft.com/office/drawing/2014/main" id="{EF2BD820-5A24-87D4-564C-65DCDFDCB276}"/>
              </a:ext>
            </a:extLst>
          </p:cNvPr>
          <p:cNvSpPr>
            <a:spLocks noGrp="1"/>
          </p:cNvSpPr>
          <p:nvPr>
            <p:ph type="dt" sz="half" idx="10"/>
          </p:nvPr>
        </p:nvSpPr>
        <p:spPr/>
        <p:txBody>
          <a:bodyPr/>
          <a:lstStyle/>
          <a:p>
            <a:fld id="{5A76DA6D-0322-477D-BD13-B87F2B8CA008}" type="datetime1">
              <a:rPr lang="en-US" smtClean="0"/>
              <a:t>1/25/2025</a:t>
            </a:fld>
            <a:endParaRPr lang="en-US"/>
          </a:p>
        </p:txBody>
      </p:sp>
      <p:sp>
        <p:nvSpPr>
          <p:cNvPr id="3" name="Footer Placeholder 2">
            <a:extLst>
              <a:ext uri="{FF2B5EF4-FFF2-40B4-BE49-F238E27FC236}">
                <a16:creationId xmlns:a16="http://schemas.microsoft.com/office/drawing/2014/main" id="{EF706718-E012-4EDA-AA58-E2F7BBB18D34}"/>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2C2FDB5D-5DBD-84B8-E0B1-34C390EA4293}"/>
              </a:ext>
            </a:extLst>
          </p:cNvPr>
          <p:cNvSpPr>
            <a:spLocks noGrp="1"/>
          </p:cNvSpPr>
          <p:nvPr>
            <p:ph type="sldNum" sz="quarter" idx="12"/>
          </p:nvPr>
        </p:nvSpPr>
        <p:spPr/>
        <p:txBody>
          <a:bodyPr/>
          <a:lstStyle/>
          <a:p>
            <a:fld id="{DC3BB032-4020-48F4-953B-341806DC4A2B}" type="slidenum">
              <a:rPr lang="en-US" smtClean="0"/>
              <a:t>28</a:t>
            </a:fld>
            <a:endParaRPr lang="en-US"/>
          </a:p>
        </p:txBody>
      </p:sp>
      <p:grpSp>
        <p:nvGrpSpPr>
          <p:cNvPr id="19" name="Group 18">
            <a:extLst>
              <a:ext uri="{FF2B5EF4-FFF2-40B4-BE49-F238E27FC236}">
                <a16:creationId xmlns:a16="http://schemas.microsoft.com/office/drawing/2014/main" id="{908BEDC1-C3CA-F572-7C9A-A80123FB5EA2}"/>
              </a:ext>
            </a:extLst>
          </p:cNvPr>
          <p:cNvGrpSpPr/>
          <p:nvPr/>
        </p:nvGrpSpPr>
        <p:grpSpPr>
          <a:xfrm>
            <a:off x="5272758" y="3342133"/>
            <a:ext cx="1171080" cy="845640"/>
            <a:chOff x="5272758" y="3342133"/>
            <a:chExt cx="1171080" cy="845640"/>
          </a:xfrm>
        </p:grpSpPr>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FA4477B7-4087-B6D8-C9BC-F6ED7E5457F9}"/>
                    </a:ext>
                  </a:extLst>
                </p14:cNvPr>
                <p14:cNvContentPartPr/>
                <p14:nvPr/>
              </p14:nvContentPartPr>
              <p14:xfrm>
                <a:off x="6094278" y="3632653"/>
                <a:ext cx="349560" cy="221760"/>
              </p14:xfrm>
            </p:contentPart>
          </mc:Choice>
          <mc:Fallback>
            <p:pic>
              <p:nvPicPr>
                <p:cNvPr id="8" name="Ink 7">
                  <a:extLst>
                    <a:ext uri="{FF2B5EF4-FFF2-40B4-BE49-F238E27FC236}">
                      <a16:creationId xmlns:a16="http://schemas.microsoft.com/office/drawing/2014/main" id="{FA4477B7-4087-B6D8-C9BC-F6ED7E5457F9}"/>
                    </a:ext>
                  </a:extLst>
                </p:cNvPr>
                <p:cNvPicPr/>
                <p:nvPr/>
              </p:nvPicPr>
              <p:blipFill>
                <a:blip r:embed="rId5"/>
                <a:stretch>
                  <a:fillRect/>
                </a:stretch>
              </p:blipFill>
              <p:spPr>
                <a:xfrm>
                  <a:off x="6085278" y="3623653"/>
                  <a:ext cx="36720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390792E8-2116-3F1C-BC90-F79879B4E9B5}"/>
                    </a:ext>
                  </a:extLst>
                </p14:cNvPr>
                <p14:cNvContentPartPr/>
                <p14:nvPr/>
              </p14:nvContentPartPr>
              <p14:xfrm>
                <a:off x="5894478" y="3960613"/>
                <a:ext cx="370440" cy="227160"/>
              </p14:xfrm>
            </p:contentPart>
          </mc:Choice>
          <mc:Fallback>
            <p:pic>
              <p:nvPicPr>
                <p:cNvPr id="14" name="Ink 13">
                  <a:extLst>
                    <a:ext uri="{FF2B5EF4-FFF2-40B4-BE49-F238E27FC236}">
                      <a16:creationId xmlns:a16="http://schemas.microsoft.com/office/drawing/2014/main" id="{390792E8-2116-3F1C-BC90-F79879B4E9B5}"/>
                    </a:ext>
                  </a:extLst>
                </p:cNvPr>
                <p:cNvPicPr/>
                <p:nvPr/>
              </p:nvPicPr>
              <p:blipFill>
                <a:blip r:embed="rId7"/>
                <a:stretch>
                  <a:fillRect/>
                </a:stretch>
              </p:blipFill>
              <p:spPr>
                <a:xfrm>
                  <a:off x="5885838" y="3951973"/>
                  <a:ext cx="38808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EA7632E8-429B-75D7-F320-78408E384DB9}"/>
                    </a:ext>
                  </a:extLst>
                </p14:cNvPr>
                <p14:cNvContentPartPr/>
                <p14:nvPr/>
              </p14:nvContentPartPr>
              <p14:xfrm>
                <a:off x="5561838" y="3342133"/>
                <a:ext cx="285120" cy="239400"/>
              </p14:xfrm>
            </p:contentPart>
          </mc:Choice>
          <mc:Fallback>
            <p:pic>
              <p:nvPicPr>
                <p:cNvPr id="15" name="Ink 14">
                  <a:extLst>
                    <a:ext uri="{FF2B5EF4-FFF2-40B4-BE49-F238E27FC236}">
                      <a16:creationId xmlns:a16="http://schemas.microsoft.com/office/drawing/2014/main" id="{EA7632E8-429B-75D7-F320-78408E384DB9}"/>
                    </a:ext>
                  </a:extLst>
                </p:cNvPr>
                <p:cNvPicPr/>
                <p:nvPr/>
              </p:nvPicPr>
              <p:blipFill>
                <a:blip r:embed="rId9"/>
                <a:stretch>
                  <a:fillRect/>
                </a:stretch>
              </p:blipFill>
              <p:spPr>
                <a:xfrm>
                  <a:off x="5552838" y="3333133"/>
                  <a:ext cx="30276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6F22FD36-C8D1-1432-AFFB-75EAFE9D991F}"/>
                    </a:ext>
                  </a:extLst>
                </p14:cNvPr>
                <p14:cNvContentPartPr/>
                <p14:nvPr/>
              </p14:nvContentPartPr>
              <p14:xfrm>
                <a:off x="5272758" y="3582613"/>
                <a:ext cx="261360" cy="275760"/>
              </p14:xfrm>
            </p:contentPart>
          </mc:Choice>
          <mc:Fallback>
            <p:pic>
              <p:nvPicPr>
                <p:cNvPr id="17" name="Ink 16">
                  <a:extLst>
                    <a:ext uri="{FF2B5EF4-FFF2-40B4-BE49-F238E27FC236}">
                      <a16:creationId xmlns:a16="http://schemas.microsoft.com/office/drawing/2014/main" id="{6F22FD36-C8D1-1432-AFFB-75EAFE9D991F}"/>
                    </a:ext>
                  </a:extLst>
                </p:cNvPr>
                <p:cNvPicPr/>
                <p:nvPr/>
              </p:nvPicPr>
              <p:blipFill>
                <a:blip r:embed="rId11"/>
                <a:stretch>
                  <a:fillRect/>
                </a:stretch>
              </p:blipFill>
              <p:spPr>
                <a:xfrm>
                  <a:off x="5264118" y="3573613"/>
                  <a:ext cx="279000" cy="293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48C55319-CACE-8F0E-DADB-A3C6ECC0D594}"/>
                  </a:ext>
                </a:extLst>
              </p14:cNvPr>
              <p14:cNvContentPartPr/>
              <p14:nvPr/>
            </p14:nvContentPartPr>
            <p14:xfrm>
              <a:off x="5344038" y="2767933"/>
              <a:ext cx="266760" cy="272160"/>
            </p14:xfrm>
          </p:contentPart>
        </mc:Choice>
        <mc:Fallback>
          <p:pic>
            <p:nvPicPr>
              <p:cNvPr id="18" name="Ink 17">
                <a:extLst>
                  <a:ext uri="{FF2B5EF4-FFF2-40B4-BE49-F238E27FC236}">
                    <a16:creationId xmlns:a16="http://schemas.microsoft.com/office/drawing/2014/main" id="{48C55319-CACE-8F0E-DADB-A3C6ECC0D594}"/>
                  </a:ext>
                </a:extLst>
              </p:cNvPr>
              <p:cNvPicPr/>
              <p:nvPr/>
            </p:nvPicPr>
            <p:blipFill>
              <a:blip r:embed="rId13"/>
              <a:stretch>
                <a:fillRect/>
              </a:stretch>
            </p:blipFill>
            <p:spPr>
              <a:xfrm>
                <a:off x="5335038" y="2758933"/>
                <a:ext cx="284400" cy="289800"/>
              </a:xfrm>
              <a:prstGeom prst="rect">
                <a:avLst/>
              </a:prstGeom>
            </p:spPr>
          </p:pic>
        </mc:Fallback>
      </mc:AlternateContent>
      <p:grpSp>
        <p:nvGrpSpPr>
          <p:cNvPr id="22" name="Group 21">
            <a:extLst>
              <a:ext uri="{FF2B5EF4-FFF2-40B4-BE49-F238E27FC236}">
                <a16:creationId xmlns:a16="http://schemas.microsoft.com/office/drawing/2014/main" id="{360496C5-A6D3-36CD-DC47-28CC31320CA9}"/>
              </a:ext>
            </a:extLst>
          </p:cNvPr>
          <p:cNvGrpSpPr/>
          <p:nvPr/>
        </p:nvGrpSpPr>
        <p:grpSpPr>
          <a:xfrm>
            <a:off x="4679838" y="3197773"/>
            <a:ext cx="182160" cy="269280"/>
            <a:chOff x="4679838" y="3197773"/>
            <a:chExt cx="182160" cy="269280"/>
          </a:xfrm>
        </p:grpSpPr>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45A45229-067B-34D0-7D73-A2DE786952AA}"/>
                    </a:ext>
                  </a:extLst>
                </p14:cNvPr>
                <p14:cNvContentPartPr/>
                <p14:nvPr/>
              </p14:nvContentPartPr>
              <p14:xfrm>
                <a:off x="4719078" y="3197773"/>
                <a:ext cx="142920" cy="233640"/>
              </p14:xfrm>
            </p:contentPart>
          </mc:Choice>
          <mc:Fallback>
            <p:pic>
              <p:nvPicPr>
                <p:cNvPr id="20" name="Ink 19">
                  <a:extLst>
                    <a:ext uri="{FF2B5EF4-FFF2-40B4-BE49-F238E27FC236}">
                      <a16:creationId xmlns:a16="http://schemas.microsoft.com/office/drawing/2014/main" id="{45A45229-067B-34D0-7D73-A2DE786952AA}"/>
                    </a:ext>
                  </a:extLst>
                </p:cNvPr>
                <p:cNvPicPr/>
                <p:nvPr/>
              </p:nvPicPr>
              <p:blipFill>
                <a:blip r:embed="rId15"/>
                <a:stretch>
                  <a:fillRect/>
                </a:stretch>
              </p:blipFill>
              <p:spPr>
                <a:xfrm>
                  <a:off x="4710438" y="3189133"/>
                  <a:ext cx="16056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F31C0342-F449-00D8-49E2-A6A03FFA840C}"/>
                    </a:ext>
                  </a:extLst>
                </p14:cNvPr>
                <p14:cNvContentPartPr/>
                <p14:nvPr/>
              </p14:nvContentPartPr>
              <p14:xfrm>
                <a:off x="4679838" y="3339253"/>
                <a:ext cx="91440" cy="127800"/>
              </p14:xfrm>
            </p:contentPart>
          </mc:Choice>
          <mc:Fallback>
            <p:pic>
              <p:nvPicPr>
                <p:cNvPr id="21" name="Ink 20">
                  <a:extLst>
                    <a:ext uri="{FF2B5EF4-FFF2-40B4-BE49-F238E27FC236}">
                      <a16:creationId xmlns:a16="http://schemas.microsoft.com/office/drawing/2014/main" id="{F31C0342-F449-00D8-49E2-A6A03FFA840C}"/>
                    </a:ext>
                  </a:extLst>
                </p:cNvPr>
                <p:cNvPicPr/>
                <p:nvPr/>
              </p:nvPicPr>
              <p:blipFill>
                <a:blip r:embed="rId17"/>
                <a:stretch>
                  <a:fillRect/>
                </a:stretch>
              </p:blipFill>
              <p:spPr>
                <a:xfrm>
                  <a:off x="4670838" y="3330613"/>
                  <a:ext cx="109080" cy="145440"/>
                </a:xfrm>
                <a:prstGeom prst="rect">
                  <a:avLst/>
                </a:prstGeom>
              </p:spPr>
            </p:pic>
          </mc:Fallback>
        </mc:AlternateContent>
      </p:grpSp>
      <p:grpSp>
        <p:nvGrpSpPr>
          <p:cNvPr id="25" name="Group 24">
            <a:extLst>
              <a:ext uri="{FF2B5EF4-FFF2-40B4-BE49-F238E27FC236}">
                <a16:creationId xmlns:a16="http://schemas.microsoft.com/office/drawing/2014/main" id="{C664F57F-A9A8-F014-C655-B1E6E01D9A5D}"/>
              </a:ext>
            </a:extLst>
          </p:cNvPr>
          <p:cNvGrpSpPr/>
          <p:nvPr/>
        </p:nvGrpSpPr>
        <p:grpSpPr>
          <a:xfrm>
            <a:off x="7822638" y="1724653"/>
            <a:ext cx="302040" cy="419760"/>
            <a:chOff x="7822638" y="1724653"/>
            <a:chExt cx="302040" cy="419760"/>
          </a:xfrm>
        </p:grpSpPr>
        <mc:AlternateContent xmlns:mc="http://schemas.openxmlformats.org/markup-compatibility/2006">
          <mc:Choice xmlns:p14="http://schemas.microsoft.com/office/powerpoint/2010/main" Requires="p14">
            <p:contentPart p14:bwMode="auto" r:id="rId18">
              <p14:nvContentPartPr>
                <p14:cNvPr id="23" name="Ink 22">
                  <a:extLst>
                    <a:ext uri="{FF2B5EF4-FFF2-40B4-BE49-F238E27FC236}">
                      <a16:creationId xmlns:a16="http://schemas.microsoft.com/office/drawing/2014/main" id="{DAEB3C9F-0EA1-63FF-C963-D37176384B20}"/>
                    </a:ext>
                  </a:extLst>
                </p14:cNvPr>
                <p14:cNvContentPartPr/>
                <p14:nvPr/>
              </p14:nvContentPartPr>
              <p14:xfrm>
                <a:off x="7977438" y="2083933"/>
                <a:ext cx="136800" cy="23760"/>
              </p14:xfrm>
            </p:contentPart>
          </mc:Choice>
          <mc:Fallback>
            <p:pic>
              <p:nvPicPr>
                <p:cNvPr id="23" name="Ink 22">
                  <a:extLst>
                    <a:ext uri="{FF2B5EF4-FFF2-40B4-BE49-F238E27FC236}">
                      <a16:creationId xmlns:a16="http://schemas.microsoft.com/office/drawing/2014/main" id="{DAEB3C9F-0EA1-63FF-C963-D37176384B20}"/>
                    </a:ext>
                  </a:extLst>
                </p:cNvPr>
                <p:cNvPicPr/>
                <p:nvPr/>
              </p:nvPicPr>
              <p:blipFill>
                <a:blip r:embed="rId19"/>
                <a:stretch>
                  <a:fillRect/>
                </a:stretch>
              </p:blipFill>
              <p:spPr>
                <a:xfrm>
                  <a:off x="7968798" y="2074933"/>
                  <a:ext cx="15444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4" name="Ink 23">
                  <a:extLst>
                    <a:ext uri="{FF2B5EF4-FFF2-40B4-BE49-F238E27FC236}">
                      <a16:creationId xmlns:a16="http://schemas.microsoft.com/office/drawing/2014/main" id="{99CF4E52-2605-9EBE-732D-634B696A62B0}"/>
                    </a:ext>
                  </a:extLst>
                </p14:cNvPr>
                <p14:cNvContentPartPr/>
                <p14:nvPr/>
              </p14:nvContentPartPr>
              <p14:xfrm>
                <a:off x="7822638" y="1724653"/>
                <a:ext cx="302040" cy="419760"/>
              </p14:xfrm>
            </p:contentPart>
          </mc:Choice>
          <mc:Fallback>
            <p:pic>
              <p:nvPicPr>
                <p:cNvPr id="24" name="Ink 23">
                  <a:extLst>
                    <a:ext uri="{FF2B5EF4-FFF2-40B4-BE49-F238E27FC236}">
                      <a16:creationId xmlns:a16="http://schemas.microsoft.com/office/drawing/2014/main" id="{99CF4E52-2605-9EBE-732D-634B696A62B0}"/>
                    </a:ext>
                  </a:extLst>
                </p:cNvPr>
                <p:cNvPicPr/>
                <p:nvPr/>
              </p:nvPicPr>
              <p:blipFill>
                <a:blip r:embed="rId21"/>
                <a:stretch>
                  <a:fillRect/>
                </a:stretch>
              </p:blipFill>
              <p:spPr>
                <a:xfrm>
                  <a:off x="7813638" y="1715653"/>
                  <a:ext cx="319680" cy="437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
            <p14:nvContentPartPr>
              <p14:cNvPr id="26" name="Ink 25">
                <a:extLst>
                  <a:ext uri="{FF2B5EF4-FFF2-40B4-BE49-F238E27FC236}">
                    <a16:creationId xmlns:a16="http://schemas.microsoft.com/office/drawing/2014/main" id="{E15FF7A3-3953-1BB9-436A-78A02BA9F83B}"/>
                  </a:ext>
                </a:extLst>
              </p14:cNvPr>
              <p14:cNvContentPartPr/>
              <p14:nvPr/>
            </p14:nvContentPartPr>
            <p14:xfrm>
              <a:off x="9271638" y="2426293"/>
              <a:ext cx="234360" cy="333720"/>
            </p14:xfrm>
          </p:contentPart>
        </mc:Choice>
        <mc:Fallback>
          <p:pic>
            <p:nvPicPr>
              <p:cNvPr id="26" name="Ink 25">
                <a:extLst>
                  <a:ext uri="{FF2B5EF4-FFF2-40B4-BE49-F238E27FC236}">
                    <a16:creationId xmlns:a16="http://schemas.microsoft.com/office/drawing/2014/main" id="{E15FF7A3-3953-1BB9-436A-78A02BA9F83B}"/>
                  </a:ext>
                </a:extLst>
              </p:cNvPr>
              <p:cNvPicPr/>
              <p:nvPr/>
            </p:nvPicPr>
            <p:blipFill>
              <a:blip r:embed="rId23"/>
              <a:stretch>
                <a:fillRect/>
              </a:stretch>
            </p:blipFill>
            <p:spPr>
              <a:xfrm>
                <a:off x="9262638" y="2417293"/>
                <a:ext cx="252000" cy="351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7" name="Ink 26">
                <a:extLst>
                  <a:ext uri="{FF2B5EF4-FFF2-40B4-BE49-F238E27FC236}">
                    <a16:creationId xmlns:a16="http://schemas.microsoft.com/office/drawing/2014/main" id="{A5B8DA42-4B48-2E99-6BAC-B6F545E012B9}"/>
                  </a:ext>
                </a:extLst>
              </p14:cNvPr>
              <p14:cNvContentPartPr/>
              <p14:nvPr/>
            </p14:nvContentPartPr>
            <p14:xfrm>
              <a:off x="8991198" y="4570813"/>
              <a:ext cx="205560" cy="306720"/>
            </p14:xfrm>
          </p:contentPart>
        </mc:Choice>
        <mc:Fallback>
          <p:pic>
            <p:nvPicPr>
              <p:cNvPr id="27" name="Ink 26">
                <a:extLst>
                  <a:ext uri="{FF2B5EF4-FFF2-40B4-BE49-F238E27FC236}">
                    <a16:creationId xmlns:a16="http://schemas.microsoft.com/office/drawing/2014/main" id="{A5B8DA42-4B48-2E99-6BAC-B6F545E012B9}"/>
                  </a:ext>
                </a:extLst>
              </p:cNvPr>
              <p:cNvPicPr/>
              <p:nvPr/>
            </p:nvPicPr>
            <p:blipFill>
              <a:blip r:embed="rId25"/>
              <a:stretch>
                <a:fillRect/>
              </a:stretch>
            </p:blipFill>
            <p:spPr>
              <a:xfrm>
                <a:off x="8982198" y="4561813"/>
                <a:ext cx="22320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8" name="Ink 27">
                <a:extLst>
                  <a:ext uri="{FF2B5EF4-FFF2-40B4-BE49-F238E27FC236}">
                    <a16:creationId xmlns:a16="http://schemas.microsoft.com/office/drawing/2014/main" id="{8C9EBD9C-2B3D-F7FE-D3AF-705E18A12A96}"/>
                  </a:ext>
                </a:extLst>
              </p14:cNvPr>
              <p14:cNvContentPartPr/>
              <p14:nvPr/>
            </p14:nvContentPartPr>
            <p14:xfrm>
              <a:off x="6690438" y="5462533"/>
              <a:ext cx="221760" cy="386280"/>
            </p14:xfrm>
          </p:contentPart>
        </mc:Choice>
        <mc:Fallback>
          <p:pic>
            <p:nvPicPr>
              <p:cNvPr id="28" name="Ink 27">
                <a:extLst>
                  <a:ext uri="{FF2B5EF4-FFF2-40B4-BE49-F238E27FC236}">
                    <a16:creationId xmlns:a16="http://schemas.microsoft.com/office/drawing/2014/main" id="{8C9EBD9C-2B3D-F7FE-D3AF-705E18A12A96}"/>
                  </a:ext>
                </a:extLst>
              </p:cNvPr>
              <p:cNvPicPr/>
              <p:nvPr/>
            </p:nvPicPr>
            <p:blipFill>
              <a:blip r:embed="rId27"/>
              <a:stretch>
                <a:fillRect/>
              </a:stretch>
            </p:blipFill>
            <p:spPr>
              <a:xfrm>
                <a:off x="6681438" y="5453893"/>
                <a:ext cx="239400" cy="4039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9" name="Ink 28">
                <a:extLst>
                  <a:ext uri="{FF2B5EF4-FFF2-40B4-BE49-F238E27FC236}">
                    <a16:creationId xmlns:a16="http://schemas.microsoft.com/office/drawing/2014/main" id="{8D4BD2A3-355D-F593-7429-9FC0BA6040C9}"/>
                  </a:ext>
                </a:extLst>
              </p14:cNvPr>
              <p14:cNvContentPartPr/>
              <p14:nvPr/>
            </p14:nvContentPartPr>
            <p14:xfrm>
              <a:off x="4441518" y="5483773"/>
              <a:ext cx="289800" cy="406800"/>
            </p14:xfrm>
          </p:contentPart>
        </mc:Choice>
        <mc:Fallback>
          <p:pic>
            <p:nvPicPr>
              <p:cNvPr id="29" name="Ink 28">
                <a:extLst>
                  <a:ext uri="{FF2B5EF4-FFF2-40B4-BE49-F238E27FC236}">
                    <a16:creationId xmlns:a16="http://schemas.microsoft.com/office/drawing/2014/main" id="{8D4BD2A3-355D-F593-7429-9FC0BA6040C9}"/>
                  </a:ext>
                </a:extLst>
              </p:cNvPr>
              <p:cNvPicPr/>
              <p:nvPr/>
            </p:nvPicPr>
            <p:blipFill>
              <a:blip r:embed="rId29"/>
              <a:stretch>
                <a:fillRect/>
              </a:stretch>
            </p:blipFill>
            <p:spPr>
              <a:xfrm>
                <a:off x="4432518" y="5474773"/>
                <a:ext cx="307440" cy="424440"/>
              </a:xfrm>
              <a:prstGeom prst="rect">
                <a:avLst/>
              </a:prstGeom>
            </p:spPr>
          </p:pic>
        </mc:Fallback>
      </mc:AlternateContent>
      <p:grpSp>
        <p:nvGrpSpPr>
          <p:cNvPr id="49" name="Group 48">
            <a:extLst>
              <a:ext uri="{FF2B5EF4-FFF2-40B4-BE49-F238E27FC236}">
                <a16:creationId xmlns:a16="http://schemas.microsoft.com/office/drawing/2014/main" id="{88614173-D0DA-5E89-A30A-66569541523F}"/>
              </a:ext>
            </a:extLst>
          </p:cNvPr>
          <p:cNvGrpSpPr/>
          <p:nvPr/>
        </p:nvGrpSpPr>
        <p:grpSpPr>
          <a:xfrm>
            <a:off x="10140678" y="1983853"/>
            <a:ext cx="2516040" cy="2751480"/>
            <a:chOff x="10140678" y="1983853"/>
            <a:chExt cx="2516040" cy="2751480"/>
          </a:xfrm>
        </p:grpSpPr>
        <mc:AlternateContent xmlns:mc="http://schemas.openxmlformats.org/markup-compatibility/2006">
          <mc:Choice xmlns:p14="http://schemas.microsoft.com/office/powerpoint/2010/main" Requires="p14">
            <p:contentPart p14:bwMode="auto" r:id="rId30">
              <p14:nvContentPartPr>
                <p14:cNvPr id="30" name="Ink 29">
                  <a:extLst>
                    <a:ext uri="{FF2B5EF4-FFF2-40B4-BE49-F238E27FC236}">
                      <a16:creationId xmlns:a16="http://schemas.microsoft.com/office/drawing/2014/main" id="{CFA221E2-A5B9-1517-C721-D24C30889A8D}"/>
                    </a:ext>
                  </a:extLst>
                </p14:cNvPr>
                <p14:cNvContentPartPr/>
                <p14:nvPr/>
              </p14:nvContentPartPr>
              <p14:xfrm>
                <a:off x="10140678" y="2965213"/>
                <a:ext cx="327240" cy="288360"/>
              </p14:xfrm>
            </p:contentPart>
          </mc:Choice>
          <mc:Fallback>
            <p:pic>
              <p:nvPicPr>
                <p:cNvPr id="30" name="Ink 29">
                  <a:extLst>
                    <a:ext uri="{FF2B5EF4-FFF2-40B4-BE49-F238E27FC236}">
                      <a16:creationId xmlns:a16="http://schemas.microsoft.com/office/drawing/2014/main" id="{CFA221E2-A5B9-1517-C721-D24C30889A8D}"/>
                    </a:ext>
                  </a:extLst>
                </p:cNvPr>
                <p:cNvPicPr/>
                <p:nvPr/>
              </p:nvPicPr>
              <p:blipFill>
                <a:blip r:embed="rId31"/>
                <a:stretch>
                  <a:fillRect/>
                </a:stretch>
              </p:blipFill>
              <p:spPr>
                <a:xfrm>
                  <a:off x="10131678" y="2956573"/>
                  <a:ext cx="34488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1" name="Ink 30">
                  <a:extLst>
                    <a:ext uri="{FF2B5EF4-FFF2-40B4-BE49-F238E27FC236}">
                      <a16:creationId xmlns:a16="http://schemas.microsoft.com/office/drawing/2014/main" id="{214472AC-622D-E53B-0DF0-CB0425BFDBC8}"/>
                    </a:ext>
                  </a:extLst>
                </p14:cNvPr>
                <p14:cNvContentPartPr/>
                <p14:nvPr/>
              </p14:nvContentPartPr>
              <p14:xfrm>
                <a:off x="10553958" y="2606293"/>
                <a:ext cx="588240" cy="397080"/>
              </p14:xfrm>
            </p:contentPart>
          </mc:Choice>
          <mc:Fallback>
            <p:pic>
              <p:nvPicPr>
                <p:cNvPr id="31" name="Ink 30">
                  <a:extLst>
                    <a:ext uri="{FF2B5EF4-FFF2-40B4-BE49-F238E27FC236}">
                      <a16:creationId xmlns:a16="http://schemas.microsoft.com/office/drawing/2014/main" id="{214472AC-622D-E53B-0DF0-CB0425BFDBC8}"/>
                    </a:ext>
                  </a:extLst>
                </p:cNvPr>
                <p:cNvPicPr/>
                <p:nvPr/>
              </p:nvPicPr>
              <p:blipFill>
                <a:blip r:embed="rId33"/>
                <a:stretch>
                  <a:fillRect/>
                </a:stretch>
              </p:blipFill>
              <p:spPr>
                <a:xfrm>
                  <a:off x="10544958" y="2597293"/>
                  <a:ext cx="60588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2" name="Ink 31">
                  <a:extLst>
                    <a:ext uri="{FF2B5EF4-FFF2-40B4-BE49-F238E27FC236}">
                      <a16:creationId xmlns:a16="http://schemas.microsoft.com/office/drawing/2014/main" id="{E57261CF-5A6B-DE05-2806-B958F57A58EF}"/>
                    </a:ext>
                  </a:extLst>
                </p14:cNvPr>
                <p14:cNvContentPartPr/>
                <p14:nvPr/>
              </p14:nvContentPartPr>
              <p14:xfrm>
                <a:off x="11357118" y="2272213"/>
                <a:ext cx="236160" cy="197640"/>
              </p14:xfrm>
            </p:contentPart>
          </mc:Choice>
          <mc:Fallback>
            <p:pic>
              <p:nvPicPr>
                <p:cNvPr id="32" name="Ink 31">
                  <a:extLst>
                    <a:ext uri="{FF2B5EF4-FFF2-40B4-BE49-F238E27FC236}">
                      <a16:creationId xmlns:a16="http://schemas.microsoft.com/office/drawing/2014/main" id="{E57261CF-5A6B-DE05-2806-B958F57A58EF}"/>
                    </a:ext>
                  </a:extLst>
                </p:cNvPr>
                <p:cNvPicPr/>
                <p:nvPr/>
              </p:nvPicPr>
              <p:blipFill>
                <a:blip r:embed="rId35"/>
                <a:stretch>
                  <a:fillRect/>
                </a:stretch>
              </p:blipFill>
              <p:spPr>
                <a:xfrm>
                  <a:off x="11348478" y="2263213"/>
                  <a:ext cx="25380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3" name="Ink 32">
                  <a:extLst>
                    <a:ext uri="{FF2B5EF4-FFF2-40B4-BE49-F238E27FC236}">
                      <a16:creationId xmlns:a16="http://schemas.microsoft.com/office/drawing/2014/main" id="{7AC49F9F-0504-B789-96C5-90F8A0D5BC41}"/>
                    </a:ext>
                  </a:extLst>
                </p14:cNvPr>
                <p14:cNvContentPartPr/>
                <p14:nvPr/>
              </p14:nvContentPartPr>
              <p14:xfrm>
                <a:off x="11649078" y="1983853"/>
                <a:ext cx="446400" cy="298080"/>
              </p14:xfrm>
            </p:contentPart>
          </mc:Choice>
          <mc:Fallback>
            <p:pic>
              <p:nvPicPr>
                <p:cNvPr id="33" name="Ink 32">
                  <a:extLst>
                    <a:ext uri="{FF2B5EF4-FFF2-40B4-BE49-F238E27FC236}">
                      <a16:creationId xmlns:a16="http://schemas.microsoft.com/office/drawing/2014/main" id="{7AC49F9F-0504-B789-96C5-90F8A0D5BC41}"/>
                    </a:ext>
                  </a:extLst>
                </p:cNvPr>
                <p:cNvPicPr/>
                <p:nvPr/>
              </p:nvPicPr>
              <p:blipFill>
                <a:blip r:embed="rId37"/>
                <a:stretch>
                  <a:fillRect/>
                </a:stretch>
              </p:blipFill>
              <p:spPr>
                <a:xfrm>
                  <a:off x="11640438" y="1974853"/>
                  <a:ext cx="464040" cy="3157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4" name="Ink 33">
                  <a:extLst>
                    <a:ext uri="{FF2B5EF4-FFF2-40B4-BE49-F238E27FC236}">
                      <a16:creationId xmlns:a16="http://schemas.microsoft.com/office/drawing/2014/main" id="{B1A37EF2-1D39-2E8A-68A1-8B599D81B65D}"/>
                    </a:ext>
                  </a:extLst>
                </p14:cNvPr>
                <p14:cNvContentPartPr/>
                <p14:nvPr/>
              </p14:nvContentPartPr>
              <p14:xfrm>
                <a:off x="10524078" y="3332413"/>
                <a:ext cx="19080" cy="320760"/>
              </p14:xfrm>
            </p:contentPart>
          </mc:Choice>
          <mc:Fallback>
            <p:pic>
              <p:nvPicPr>
                <p:cNvPr id="34" name="Ink 33">
                  <a:extLst>
                    <a:ext uri="{FF2B5EF4-FFF2-40B4-BE49-F238E27FC236}">
                      <a16:creationId xmlns:a16="http://schemas.microsoft.com/office/drawing/2014/main" id="{B1A37EF2-1D39-2E8A-68A1-8B599D81B65D}"/>
                    </a:ext>
                  </a:extLst>
                </p:cNvPr>
                <p:cNvPicPr/>
                <p:nvPr/>
              </p:nvPicPr>
              <p:blipFill>
                <a:blip r:embed="rId39"/>
                <a:stretch>
                  <a:fillRect/>
                </a:stretch>
              </p:blipFill>
              <p:spPr>
                <a:xfrm>
                  <a:off x="10515438" y="3323413"/>
                  <a:ext cx="36720"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80623445-F51A-3555-DE65-B2C7FE9A9001}"/>
                    </a:ext>
                  </a:extLst>
                </p14:cNvPr>
                <p14:cNvContentPartPr/>
                <p14:nvPr/>
              </p14:nvContentPartPr>
              <p14:xfrm>
                <a:off x="10447398" y="3435373"/>
                <a:ext cx="321480" cy="213120"/>
              </p14:xfrm>
            </p:contentPart>
          </mc:Choice>
          <mc:Fallback>
            <p:pic>
              <p:nvPicPr>
                <p:cNvPr id="35" name="Ink 34">
                  <a:extLst>
                    <a:ext uri="{FF2B5EF4-FFF2-40B4-BE49-F238E27FC236}">
                      <a16:creationId xmlns:a16="http://schemas.microsoft.com/office/drawing/2014/main" id="{80623445-F51A-3555-DE65-B2C7FE9A9001}"/>
                    </a:ext>
                  </a:extLst>
                </p:cNvPr>
                <p:cNvPicPr/>
                <p:nvPr/>
              </p:nvPicPr>
              <p:blipFill>
                <a:blip r:embed="rId41"/>
                <a:stretch>
                  <a:fillRect/>
                </a:stretch>
              </p:blipFill>
              <p:spPr>
                <a:xfrm>
                  <a:off x="10438398" y="3426373"/>
                  <a:ext cx="33912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6" name="Ink 35">
                  <a:extLst>
                    <a:ext uri="{FF2B5EF4-FFF2-40B4-BE49-F238E27FC236}">
                      <a16:creationId xmlns:a16="http://schemas.microsoft.com/office/drawing/2014/main" id="{606B4F2A-955F-B153-B0FF-EF884AAA2A1B}"/>
                    </a:ext>
                  </a:extLst>
                </p14:cNvPr>
                <p14:cNvContentPartPr/>
                <p14:nvPr/>
              </p14:nvContentPartPr>
              <p14:xfrm>
                <a:off x="10954998" y="3031453"/>
                <a:ext cx="331560" cy="446040"/>
              </p14:xfrm>
            </p:contentPart>
          </mc:Choice>
          <mc:Fallback>
            <p:pic>
              <p:nvPicPr>
                <p:cNvPr id="36" name="Ink 35">
                  <a:extLst>
                    <a:ext uri="{FF2B5EF4-FFF2-40B4-BE49-F238E27FC236}">
                      <a16:creationId xmlns:a16="http://schemas.microsoft.com/office/drawing/2014/main" id="{606B4F2A-955F-B153-B0FF-EF884AAA2A1B}"/>
                    </a:ext>
                  </a:extLst>
                </p:cNvPr>
                <p:cNvPicPr/>
                <p:nvPr/>
              </p:nvPicPr>
              <p:blipFill>
                <a:blip r:embed="rId43"/>
                <a:stretch>
                  <a:fillRect/>
                </a:stretch>
              </p:blipFill>
              <p:spPr>
                <a:xfrm>
                  <a:off x="10946358" y="3022453"/>
                  <a:ext cx="349200" cy="4636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7" name="Ink 36">
                  <a:extLst>
                    <a:ext uri="{FF2B5EF4-FFF2-40B4-BE49-F238E27FC236}">
                      <a16:creationId xmlns:a16="http://schemas.microsoft.com/office/drawing/2014/main" id="{B8038B13-9D58-3C0F-7ABA-863601EB4851}"/>
                    </a:ext>
                  </a:extLst>
                </p14:cNvPr>
                <p14:cNvContentPartPr/>
                <p14:nvPr/>
              </p14:nvContentPartPr>
              <p14:xfrm>
                <a:off x="11185758" y="3041893"/>
                <a:ext cx="34200" cy="18000"/>
              </p14:xfrm>
            </p:contentPart>
          </mc:Choice>
          <mc:Fallback>
            <p:pic>
              <p:nvPicPr>
                <p:cNvPr id="37" name="Ink 36">
                  <a:extLst>
                    <a:ext uri="{FF2B5EF4-FFF2-40B4-BE49-F238E27FC236}">
                      <a16:creationId xmlns:a16="http://schemas.microsoft.com/office/drawing/2014/main" id="{B8038B13-9D58-3C0F-7ABA-863601EB4851}"/>
                    </a:ext>
                  </a:extLst>
                </p:cNvPr>
                <p:cNvPicPr/>
                <p:nvPr/>
              </p:nvPicPr>
              <p:blipFill>
                <a:blip r:embed="rId45"/>
                <a:stretch>
                  <a:fillRect/>
                </a:stretch>
              </p:blipFill>
              <p:spPr>
                <a:xfrm>
                  <a:off x="11177118" y="3032893"/>
                  <a:ext cx="5184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8" name="Ink 37">
                  <a:extLst>
                    <a:ext uri="{FF2B5EF4-FFF2-40B4-BE49-F238E27FC236}">
                      <a16:creationId xmlns:a16="http://schemas.microsoft.com/office/drawing/2014/main" id="{FA74A0E8-35F0-0D77-5AFA-1CFBD34DBE49}"/>
                    </a:ext>
                  </a:extLst>
                </p14:cNvPr>
                <p14:cNvContentPartPr/>
                <p14:nvPr/>
              </p14:nvContentPartPr>
              <p14:xfrm>
                <a:off x="11318238" y="2715733"/>
                <a:ext cx="239400" cy="434520"/>
              </p14:xfrm>
            </p:contentPart>
          </mc:Choice>
          <mc:Fallback>
            <p:pic>
              <p:nvPicPr>
                <p:cNvPr id="38" name="Ink 37">
                  <a:extLst>
                    <a:ext uri="{FF2B5EF4-FFF2-40B4-BE49-F238E27FC236}">
                      <a16:creationId xmlns:a16="http://schemas.microsoft.com/office/drawing/2014/main" id="{FA74A0E8-35F0-0D77-5AFA-1CFBD34DBE49}"/>
                    </a:ext>
                  </a:extLst>
                </p:cNvPr>
                <p:cNvPicPr/>
                <p:nvPr/>
              </p:nvPicPr>
              <p:blipFill>
                <a:blip r:embed="rId47"/>
                <a:stretch>
                  <a:fillRect/>
                </a:stretch>
              </p:blipFill>
              <p:spPr>
                <a:xfrm>
                  <a:off x="11309238" y="2707093"/>
                  <a:ext cx="257040" cy="4521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9" name="Ink 38">
                  <a:extLst>
                    <a:ext uri="{FF2B5EF4-FFF2-40B4-BE49-F238E27FC236}">
                      <a16:creationId xmlns:a16="http://schemas.microsoft.com/office/drawing/2014/main" id="{866BE2B9-03D7-D4B4-693D-CF28FB5C4201}"/>
                    </a:ext>
                  </a:extLst>
                </p14:cNvPr>
                <p14:cNvContentPartPr/>
                <p14:nvPr/>
              </p14:nvContentPartPr>
              <p14:xfrm>
                <a:off x="11540358" y="2741653"/>
                <a:ext cx="174960" cy="216720"/>
              </p14:xfrm>
            </p:contentPart>
          </mc:Choice>
          <mc:Fallback>
            <p:pic>
              <p:nvPicPr>
                <p:cNvPr id="39" name="Ink 38">
                  <a:extLst>
                    <a:ext uri="{FF2B5EF4-FFF2-40B4-BE49-F238E27FC236}">
                      <a16:creationId xmlns:a16="http://schemas.microsoft.com/office/drawing/2014/main" id="{866BE2B9-03D7-D4B4-693D-CF28FB5C4201}"/>
                    </a:ext>
                  </a:extLst>
                </p:cNvPr>
                <p:cNvPicPr/>
                <p:nvPr/>
              </p:nvPicPr>
              <p:blipFill>
                <a:blip r:embed="rId49"/>
                <a:stretch>
                  <a:fillRect/>
                </a:stretch>
              </p:blipFill>
              <p:spPr>
                <a:xfrm>
                  <a:off x="11531358" y="2733013"/>
                  <a:ext cx="192600" cy="234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0" name="Ink 39">
                  <a:extLst>
                    <a:ext uri="{FF2B5EF4-FFF2-40B4-BE49-F238E27FC236}">
                      <a16:creationId xmlns:a16="http://schemas.microsoft.com/office/drawing/2014/main" id="{3F5D8BC0-84E6-3ED7-B074-EF41D124F5E2}"/>
                    </a:ext>
                  </a:extLst>
                </p14:cNvPr>
                <p14:cNvContentPartPr/>
                <p14:nvPr/>
              </p14:nvContentPartPr>
              <p14:xfrm>
                <a:off x="11789118" y="2755333"/>
                <a:ext cx="9000" cy="43920"/>
              </p14:xfrm>
            </p:contentPart>
          </mc:Choice>
          <mc:Fallback>
            <p:pic>
              <p:nvPicPr>
                <p:cNvPr id="40" name="Ink 39">
                  <a:extLst>
                    <a:ext uri="{FF2B5EF4-FFF2-40B4-BE49-F238E27FC236}">
                      <a16:creationId xmlns:a16="http://schemas.microsoft.com/office/drawing/2014/main" id="{3F5D8BC0-84E6-3ED7-B074-EF41D124F5E2}"/>
                    </a:ext>
                  </a:extLst>
                </p:cNvPr>
                <p:cNvPicPr/>
                <p:nvPr/>
              </p:nvPicPr>
              <p:blipFill>
                <a:blip r:embed="rId51"/>
                <a:stretch>
                  <a:fillRect/>
                </a:stretch>
              </p:blipFill>
              <p:spPr>
                <a:xfrm>
                  <a:off x="11780118" y="2746693"/>
                  <a:ext cx="2664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6C8ED67F-65E7-D885-FD37-9DDC4703768D}"/>
                    </a:ext>
                  </a:extLst>
                </p14:cNvPr>
                <p14:cNvContentPartPr/>
                <p14:nvPr/>
              </p14:nvContentPartPr>
              <p14:xfrm>
                <a:off x="10809198" y="3842893"/>
                <a:ext cx="43560" cy="390240"/>
              </p14:xfrm>
            </p:contentPart>
          </mc:Choice>
          <mc:Fallback>
            <p:pic>
              <p:nvPicPr>
                <p:cNvPr id="41" name="Ink 40">
                  <a:extLst>
                    <a:ext uri="{FF2B5EF4-FFF2-40B4-BE49-F238E27FC236}">
                      <a16:creationId xmlns:a16="http://schemas.microsoft.com/office/drawing/2014/main" id="{6C8ED67F-65E7-D885-FD37-9DDC4703768D}"/>
                    </a:ext>
                  </a:extLst>
                </p:cNvPr>
                <p:cNvPicPr/>
                <p:nvPr/>
              </p:nvPicPr>
              <p:blipFill>
                <a:blip r:embed="rId53"/>
                <a:stretch>
                  <a:fillRect/>
                </a:stretch>
              </p:blipFill>
              <p:spPr>
                <a:xfrm>
                  <a:off x="10800558" y="3834253"/>
                  <a:ext cx="61200" cy="4078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2" name="Ink 41">
                  <a:extLst>
                    <a:ext uri="{FF2B5EF4-FFF2-40B4-BE49-F238E27FC236}">
                      <a16:creationId xmlns:a16="http://schemas.microsoft.com/office/drawing/2014/main" id="{93D54BFE-502A-FF4A-DE1B-9A9C1FC5836A}"/>
                    </a:ext>
                  </a:extLst>
                </p14:cNvPr>
                <p14:cNvContentPartPr/>
                <p14:nvPr/>
              </p14:nvContentPartPr>
              <p14:xfrm>
                <a:off x="10731078" y="3649213"/>
                <a:ext cx="819000" cy="534960"/>
              </p14:xfrm>
            </p:contentPart>
          </mc:Choice>
          <mc:Fallback>
            <p:pic>
              <p:nvPicPr>
                <p:cNvPr id="42" name="Ink 41">
                  <a:extLst>
                    <a:ext uri="{FF2B5EF4-FFF2-40B4-BE49-F238E27FC236}">
                      <a16:creationId xmlns:a16="http://schemas.microsoft.com/office/drawing/2014/main" id="{93D54BFE-502A-FF4A-DE1B-9A9C1FC5836A}"/>
                    </a:ext>
                  </a:extLst>
                </p:cNvPr>
                <p:cNvPicPr/>
                <p:nvPr/>
              </p:nvPicPr>
              <p:blipFill>
                <a:blip r:embed="rId55"/>
                <a:stretch>
                  <a:fillRect/>
                </a:stretch>
              </p:blipFill>
              <p:spPr>
                <a:xfrm>
                  <a:off x="10722438" y="3640573"/>
                  <a:ext cx="836640" cy="5526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3" name="Ink 42">
                  <a:extLst>
                    <a:ext uri="{FF2B5EF4-FFF2-40B4-BE49-F238E27FC236}">
                      <a16:creationId xmlns:a16="http://schemas.microsoft.com/office/drawing/2014/main" id="{72C13C47-FFB8-97D6-B538-56213BACFD5B}"/>
                    </a:ext>
                  </a:extLst>
                </p14:cNvPr>
                <p14:cNvContentPartPr/>
                <p14:nvPr/>
              </p14:nvContentPartPr>
              <p14:xfrm>
                <a:off x="11721078" y="2948653"/>
                <a:ext cx="935640" cy="663120"/>
              </p14:xfrm>
            </p:contentPart>
          </mc:Choice>
          <mc:Fallback>
            <p:pic>
              <p:nvPicPr>
                <p:cNvPr id="43" name="Ink 42">
                  <a:extLst>
                    <a:ext uri="{FF2B5EF4-FFF2-40B4-BE49-F238E27FC236}">
                      <a16:creationId xmlns:a16="http://schemas.microsoft.com/office/drawing/2014/main" id="{72C13C47-FFB8-97D6-B538-56213BACFD5B}"/>
                    </a:ext>
                  </a:extLst>
                </p:cNvPr>
                <p:cNvPicPr/>
                <p:nvPr/>
              </p:nvPicPr>
              <p:blipFill>
                <a:blip r:embed="rId57"/>
                <a:stretch>
                  <a:fillRect/>
                </a:stretch>
              </p:blipFill>
              <p:spPr>
                <a:xfrm>
                  <a:off x="11712438" y="2939653"/>
                  <a:ext cx="953280" cy="680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4" name="Ink 43">
                  <a:extLst>
                    <a:ext uri="{FF2B5EF4-FFF2-40B4-BE49-F238E27FC236}">
                      <a16:creationId xmlns:a16="http://schemas.microsoft.com/office/drawing/2014/main" id="{387B13A6-2DA3-7C2B-5618-2BEFA3579D57}"/>
                    </a:ext>
                  </a:extLst>
                </p14:cNvPr>
                <p14:cNvContentPartPr/>
                <p14:nvPr/>
              </p14:nvContentPartPr>
              <p14:xfrm>
                <a:off x="11080278" y="4479373"/>
                <a:ext cx="46440" cy="255960"/>
              </p14:xfrm>
            </p:contentPart>
          </mc:Choice>
          <mc:Fallback>
            <p:pic>
              <p:nvPicPr>
                <p:cNvPr id="44" name="Ink 43">
                  <a:extLst>
                    <a:ext uri="{FF2B5EF4-FFF2-40B4-BE49-F238E27FC236}">
                      <a16:creationId xmlns:a16="http://schemas.microsoft.com/office/drawing/2014/main" id="{387B13A6-2DA3-7C2B-5618-2BEFA3579D57}"/>
                    </a:ext>
                  </a:extLst>
                </p:cNvPr>
                <p:cNvPicPr/>
                <p:nvPr/>
              </p:nvPicPr>
              <p:blipFill>
                <a:blip r:embed="rId59"/>
                <a:stretch>
                  <a:fillRect/>
                </a:stretch>
              </p:blipFill>
              <p:spPr>
                <a:xfrm>
                  <a:off x="11071638" y="4470733"/>
                  <a:ext cx="64080" cy="273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5" name="Ink 44">
                  <a:extLst>
                    <a:ext uri="{FF2B5EF4-FFF2-40B4-BE49-F238E27FC236}">
                      <a16:creationId xmlns:a16="http://schemas.microsoft.com/office/drawing/2014/main" id="{46BB5FE9-D946-9601-CB4C-84BF8E3A970D}"/>
                    </a:ext>
                  </a:extLst>
                </p14:cNvPr>
                <p14:cNvContentPartPr/>
                <p14:nvPr/>
              </p14:nvContentPartPr>
              <p14:xfrm>
                <a:off x="10994958" y="4442293"/>
                <a:ext cx="357840" cy="291240"/>
              </p14:xfrm>
            </p:contentPart>
          </mc:Choice>
          <mc:Fallback>
            <p:pic>
              <p:nvPicPr>
                <p:cNvPr id="45" name="Ink 44">
                  <a:extLst>
                    <a:ext uri="{FF2B5EF4-FFF2-40B4-BE49-F238E27FC236}">
                      <a16:creationId xmlns:a16="http://schemas.microsoft.com/office/drawing/2014/main" id="{46BB5FE9-D946-9601-CB4C-84BF8E3A970D}"/>
                    </a:ext>
                  </a:extLst>
                </p:cNvPr>
                <p:cNvPicPr/>
                <p:nvPr/>
              </p:nvPicPr>
              <p:blipFill>
                <a:blip r:embed="rId61"/>
                <a:stretch>
                  <a:fillRect/>
                </a:stretch>
              </p:blipFill>
              <p:spPr>
                <a:xfrm>
                  <a:off x="10986318" y="4433653"/>
                  <a:ext cx="375480" cy="308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6" name="Ink 45">
                  <a:extLst>
                    <a:ext uri="{FF2B5EF4-FFF2-40B4-BE49-F238E27FC236}">
                      <a16:creationId xmlns:a16="http://schemas.microsoft.com/office/drawing/2014/main" id="{3E97CF73-BE2F-AFCC-C548-EC09129998C6}"/>
                    </a:ext>
                  </a:extLst>
                </p14:cNvPr>
                <p14:cNvContentPartPr/>
                <p14:nvPr/>
              </p14:nvContentPartPr>
              <p14:xfrm>
                <a:off x="11433438" y="4006333"/>
                <a:ext cx="383400" cy="725040"/>
              </p14:xfrm>
            </p:contentPart>
          </mc:Choice>
          <mc:Fallback>
            <p:pic>
              <p:nvPicPr>
                <p:cNvPr id="46" name="Ink 45">
                  <a:extLst>
                    <a:ext uri="{FF2B5EF4-FFF2-40B4-BE49-F238E27FC236}">
                      <a16:creationId xmlns:a16="http://schemas.microsoft.com/office/drawing/2014/main" id="{3E97CF73-BE2F-AFCC-C548-EC09129998C6}"/>
                    </a:ext>
                  </a:extLst>
                </p:cNvPr>
                <p:cNvPicPr/>
                <p:nvPr/>
              </p:nvPicPr>
              <p:blipFill>
                <a:blip r:embed="rId63"/>
                <a:stretch>
                  <a:fillRect/>
                </a:stretch>
              </p:blipFill>
              <p:spPr>
                <a:xfrm>
                  <a:off x="11424798" y="3997693"/>
                  <a:ext cx="401040" cy="7426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7" name="Ink 46">
                  <a:extLst>
                    <a:ext uri="{FF2B5EF4-FFF2-40B4-BE49-F238E27FC236}">
                      <a16:creationId xmlns:a16="http://schemas.microsoft.com/office/drawing/2014/main" id="{BC1DDA74-2DAE-0366-4DF5-3D7B0C784739}"/>
                    </a:ext>
                  </a:extLst>
                </p14:cNvPr>
                <p14:cNvContentPartPr/>
                <p14:nvPr/>
              </p14:nvContentPartPr>
              <p14:xfrm>
                <a:off x="11741598" y="3837133"/>
                <a:ext cx="638280" cy="358200"/>
              </p14:xfrm>
            </p:contentPart>
          </mc:Choice>
          <mc:Fallback>
            <p:pic>
              <p:nvPicPr>
                <p:cNvPr id="47" name="Ink 46">
                  <a:extLst>
                    <a:ext uri="{FF2B5EF4-FFF2-40B4-BE49-F238E27FC236}">
                      <a16:creationId xmlns:a16="http://schemas.microsoft.com/office/drawing/2014/main" id="{BC1DDA74-2DAE-0366-4DF5-3D7B0C784739}"/>
                    </a:ext>
                  </a:extLst>
                </p:cNvPr>
                <p:cNvPicPr/>
                <p:nvPr/>
              </p:nvPicPr>
              <p:blipFill>
                <a:blip r:embed="rId65"/>
                <a:stretch>
                  <a:fillRect/>
                </a:stretch>
              </p:blipFill>
              <p:spPr>
                <a:xfrm>
                  <a:off x="11732598" y="3828133"/>
                  <a:ext cx="655920" cy="3758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8" name="Ink 47">
                  <a:extLst>
                    <a:ext uri="{FF2B5EF4-FFF2-40B4-BE49-F238E27FC236}">
                      <a16:creationId xmlns:a16="http://schemas.microsoft.com/office/drawing/2014/main" id="{3253A872-3670-757F-1C0A-091D210D1051}"/>
                    </a:ext>
                  </a:extLst>
                </p14:cNvPr>
                <p14:cNvContentPartPr/>
                <p14:nvPr/>
              </p14:nvContentPartPr>
              <p14:xfrm>
                <a:off x="12524238" y="3753973"/>
                <a:ext cx="62640" cy="16560"/>
              </p14:xfrm>
            </p:contentPart>
          </mc:Choice>
          <mc:Fallback>
            <p:pic>
              <p:nvPicPr>
                <p:cNvPr id="48" name="Ink 47">
                  <a:extLst>
                    <a:ext uri="{FF2B5EF4-FFF2-40B4-BE49-F238E27FC236}">
                      <a16:creationId xmlns:a16="http://schemas.microsoft.com/office/drawing/2014/main" id="{3253A872-3670-757F-1C0A-091D210D1051}"/>
                    </a:ext>
                  </a:extLst>
                </p:cNvPr>
                <p:cNvPicPr/>
                <p:nvPr/>
              </p:nvPicPr>
              <p:blipFill>
                <a:blip r:embed="rId67"/>
                <a:stretch>
                  <a:fillRect/>
                </a:stretch>
              </p:blipFill>
              <p:spPr>
                <a:xfrm>
                  <a:off x="12515598" y="3745333"/>
                  <a:ext cx="80280" cy="34200"/>
                </a:xfrm>
                <a:prstGeom prst="rect">
                  <a:avLst/>
                </a:prstGeom>
              </p:spPr>
            </p:pic>
          </mc:Fallback>
        </mc:AlternateContent>
      </p:grpSp>
    </p:spTree>
    <p:extLst>
      <p:ext uri="{BB962C8B-B14F-4D97-AF65-F5344CB8AC3E}">
        <p14:creationId xmlns:p14="http://schemas.microsoft.com/office/powerpoint/2010/main" val="160652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7FD3C5-6341-FA1B-1759-1FB531758D28}"/>
              </a:ext>
            </a:extLst>
          </p:cNvPr>
          <p:cNvPicPr>
            <a:picLocks noChangeAspect="1"/>
          </p:cNvPicPr>
          <p:nvPr/>
        </p:nvPicPr>
        <p:blipFill>
          <a:blip r:embed="rId2"/>
          <a:stretch>
            <a:fillRect/>
          </a:stretch>
        </p:blipFill>
        <p:spPr>
          <a:xfrm>
            <a:off x="6555362" y="5448843"/>
            <a:ext cx="5850197" cy="1791170"/>
          </a:xfrm>
          <a:prstGeom prst="rect">
            <a:avLst/>
          </a:prstGeom>
        </p:spPr>
      </p:pic>
      <p:graphicFrame>
        <p:nvGraphicFramePr>
          <p:cNvPr id="5" name="Object 4">
            <a:extLst>
              <a:ext uri="{FF2B5EF4-FFF2-40B4-BE49-F238E27FC236}">
                <a16:creationId xmlns:a16="http://schemas.microsoft.com/office/drawing/2014/main" id="{238572E4-3DD8-451F-833B-AD235F1B8E8F}"/>
              </a:ext>
            </a:extLst>
          </p:cNvPr>
          <p:cNvGraphicFramePr>
            <a:graphicFrameLocks noChangeAspect="1"/>
          </p:cNvGraphicFramePr>
          <p:nvPr/>
        </p:nvGraphicFramePr>
        <p:xfrm>
          <a:off x="3327680" y="723598"/>
          <a:ext cx="4775731" cy="1779976"/>
        </p:xfrm>
        <a:graphic>
          <a:graphicData uri="http://schemas.openxmlformats.org/presentationml/2006/ole">
            <mc:AlternateContent xmlns:mc="http://schemas.openxmlformats.org/markup-compatibility/2006">
              <mc:Choice xmlns:v="urn:schemas-microsoft-com:vml" Requires="v">
                <p:oleObj name="MDLDrawObject Class" r:id="rId3" imgW="4295609" imgH="1590347" progId="MDLDrawOLE.MDLDrawObject.1">
                  <p:embed/>
                </p:oleObj>
              </mc:Choice>
              <mc:Fallback>
                <p:oleObj name="MDLDrawObject Class" r:id="rId3" imgW="4295609" imgH="1590347" progId="MDLDrawOLE.MDLDrawObject.1">
                  <p:embed/>
                  <p:pic>
                    <p:nvPicPr>
                      <p:cNvPr id="5" name="Object 4">
                        <a:extLst>
                          <a:ext uri="{FF2B5EF4-FFF2-40B4-BE49-F238E27FC236}">
                            <a16:creationId xmlns:a16="http://schemas.microsoft.com/office/drawing/2014/main" id="{238572E4-3DD8-451F-833B-AD235F1B8E8F}"/>
                          </a:ext>
                        </a:extLst>
                      </p:cNvPr>
                      <p:cNvPicPr>
                        <a:picLocks noChangeAspect="1" noChangeArrowheads="1"/>
                      </p:cNvPicPr>
                      <p:nvPr/>
                    </p:nvPicPr>
                    <p:blipFill>
                      <a:blip r:embed="rId4"/>
                      <a:srcRect/>
                      <a:stretch>
                        <a:fillRect/>
                      </a:stretch>
                    </p:blipFill>
                    <p:spPr bwMode="auto">
                      <a:xfrm>
                        <a:off x="3327680" y="723598"/>
                        <a:ext cx="4775731" cy="1779976"/>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4574C25D-D832-4567-91B9-1EACD18056E5}"/>
              </a:ext>
            </a:extLst>
          </p:cNvPr>
          <p:cNvSpPr/>
          <p:nvPr/>
        </p:nvSpPr>
        <p:spPr>
          <a:xfrm>
            <a:off x="163279" y="56829"/>
            <a:ext cx="2575675" cy="389658"/>
          </a:xfrm>
          <a:prstGeom prst="rect">
            <a:avLst/>
          </a:prstGeom>
        </p:spPr>
        <p:txBody>
          <a:bodyPr wrap="square">
            <a:spAutoFit/>
          </a:bodyPr>
          <a:lstStyle/>
          <a:p>
            <a:r>
              <a:rPr lang="en-US" sz="1932" b="1" dirty="0">
                <a:latin typeface="Arial" panose="020B0604020202020204" pitchFamily="34" charset="0"/>
                <a:ea typeface="Times New Roman" panose="02020603050405020304" pitchFamily="18" charset="0"/>
                <a:cs typeface="Times New Roman" panose="02020603050405020304" pitchFamily="18" charset="0"/>
              </a:rPr>
              <a:t>Lactose </a:t>
            </a:r>
            <a:r>
              <a:rPr lang="en-US" sz="1932" dirty="0">
                <a:latin typeface="Arial" panose="020B0604020202020204" pitchFamily="34" charset="0"/>
                <a:ea typeface="Times New Roman" panose="02020603050405020304" pitchFamily="18" charset="0"/>
                <a:cs typeface="Times New Roman" panose="02020603050405020304" pitchFamily="18" charset="0"/>
              </a:rPr>
              <a:t>(milk sugar)</a:t>
            </a:r>
            <a:endParaRPr lang="en-US" sz="1932"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A1FD9E-21E2-450D-9C92-85A029F20062}"/>
              </a:ext>
            </a:extLst>
          </p:cNvPr>
          <p:cNvSpPr/>
          <p:nvPr/>
        </p:nvSpPr>
        <p:spPr>
          <a:xfrm>
            <a:off x="2977392" y="2503574"/>
            <a:ext cx="5592155" cy="385357"/>
          </a:xfrm>
          <a:prstGeom prst="rect">
            <a:avLst/>
          </a:prstGeom>
        </p:spPr>
        <p:txBody>
          <a:bodyPr wrap="square">
            <a:spAutoFit/>
          </a:bodyPr>
          <a:lstStyle/>
          <a:p>
            <a:r>
              <a:rPr lang="en-US" sz="192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Times New Roman" panose="02020603050405020304" pitchFamily="18" charset="0"/>
              </a:rPr>
              <a:t>-</a:t>
            </a:r>
            <a:r>
              <a:rPr lang="en-US" sz="1925" dirty="0" err="1">
                <a:latin typeface="Arial" panose="020B0604020202020204" pitchFamily="34" charset="0"/>
                <a:ea typeface="Times New Roman" panose="02020603050405020304" pitchFamily="18" charset="0"/>
                <a:cs typeface="Times New Roman" panose="02020603050405020304" pitchFamily="18" charset="0"/>
              </a:rPr>
              <a:t>galactopyranosyl</a:t>
            </a:r>
            <a:r>
              <a:rPr lang="en-US" sz="1925" dirty="0">
                <a:latin typeface="Arial" panose="020B0604020202020204" pitchFamily="34" charset="0"/>
                <a:ea typeface="Times New Roman" panose="02020603050405020304" pitchFamily="18" charset="0"/>
                <a:cs typeface="Times New Roman" panose="02020603050405020304" pitchFamily="18" charset="0"/>
              </a:rPr>
              <a:t>-(1→4)-β-glucopyranose</a:t>
            </a:r>
          </a:p>
        </p:txBody>
      </p:sp>
      <p:sp>
        <p:nvSpPr>
          <p:cNvPr id="8" name="Rectangle 7">
            <a:extLst>
              <a:ext uri="{FF2B5EF4-FFF2-40B4-BE49-F238E27FC236}">
                <a16:creationId xmlns:a16="http://schemas.microsoft.com/office/drawing/2014/main" id="{218492A5-742B-436A-BEA7-7CDA595E16B2}"/>
              </a:ext>
            </a:extLst>
          </p:cNvPr>
          <p:cNvSpPr/>
          <p:nvPr/>
        </p:nvSpPr>
        <p:spPr>
          <a:xfrm>
            <a:off x="545667" y="3850819"/>
            <a:ext cx="4386575" cy="2607268"/>
          </a:xfrm>
          <a:prstGeom prst="rect">
            <a:avLst/>
          </a:prstGeom>
        </p:spPr>
        <p:txBody>
          <a:bodyPr wrap="square">
            <a:spAutoFit/>
          </a:bodyPr>
          <a:lstStyle/>
          <a:p>
            <a:pPr>
              <a:tabLst>
                <a:tab pos="467929" algn="ctr"/>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Lactose is the major sugar in mammalian milk. </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Infants produce the enzyme </a:t>
            </a:r>
            <a:r>
              <a:rPr lang="en-US" sz="1932" b="1" i="1" dirty="0">
                <a:latin typeface="Arial" panose="020B0604020202020204" pitchFamily="34" charset="0"/>
                <a:ea typeface="Times New Roman" panose="02020603050405020304" pitchFamily="18" charset="0"/>
                <a:cs typeface="Times New Roman" panose="02020603050405020304" pitchFamily="18" charset="0"/>
              </a:rPr>
              <a:t>lactase</a:t>
            </a:r>
            <a:r>
              <a:rPr lang="en-US" sz="1932" dirty="0">
                <a:latin typeface="Arial" panose="020B0604020202020204" pitchFamily="34" charset="0"/>
                <a:ea typeface="Times New Roman" panose="02020603050405020304" pitchFamily="18" charset="0"/>
                <a:cs typeface="Times New Roman" panose="02020603050405020304" pitchFamily="18" charset="0"/>
              </a:rPr>
              <a:t> to hydrolyze the disaccharide to monosaccharides.</a:t>
            </a:r>
          </a:p>
          <a:p>
            <a:pPr marL="331168" indent="-331168">
              <a:spcBef>
                <a:spcPts val="579"/>
              </a:spcBef>
              <a:buFont typeface="Symbol" panose="05050102010706020507" pitchFamily="18" charset="2"/>
              <a:buChar char=""/>
              <a:tabLst>
                <a:tab pos="220779" algn="l"/>
                <a:tab pos="441558" algn="l"/>
              </a:tabLst>
            </a:pPr>
            <a:r>
              <a:rPr lang="en-US" sz="1932" dirty="0">
                <a:latin typeface="Arial" panose="020B0604020202020204" pitchFamily="34" charset="0"/>
                <a:ea typeface="Times New Roman" panose="02020603050405020304" pitchFamily="18" charset="0"/>
                <a:cs typeface="Times New Roman" panose="02020603050405020304" pitchFamily="18" charset="0"/>
              </a:rPr>
              <a:t>Lactase expression is turned off in some adults, depending on their genetic background.</a:t>
            </a:r>
          </a:p>
        </p:txBody>
      </p:sp>
      <p:sp>
        <p:nvSpPr>
          <p:cNvPr id="10" name="TextBox 9">
            <a:extLst>
              <a:ext uri="{FF2B5EF4-FFF2-40B4-BE49-F238E27FC236}">
                <a16:creationId xmlns:a16="http://schemas.microsoft.com/office/drawing/2014/main" id="{04E6311A-346C-48EB-930B-EB0F45CBADFD}"/>
              </a:ext>
            </a:extLst>
          </p:cNvPr>
          <p:cNvSpPr txBox="1"/>
          <p:nvPr/>
        </p:nvSpPr>
        <p:spPr>
          <a:xfrm>
            <a:off x="5098829" y="10753"/>
            <a:ext cx="2346530" cy="503507"/>
          </a:xfrm>
          <a:prstGeom prst="rect">
            <a:avLst/>
          </a:prstGeom>
          <a:noFill/>
        </p:spPr>
        <p:txBody>
          <a:bodyPr wrap="square">
            <a:spAutoFit/>
          </a:bodyPr>
          <a:lstStyle/>
          <a:p>
            <a:pPr marL="176623" indent="-176623"/>
            <a:r>
              <a:rPr lang="en-US" sz="2695" dirty="0">
                <a:latin typeface="Arial" panose="020B0604020202020204" pitchFamily="34" charset="0"/>
                <a:ea typeface="Times New Roman" panose="02020603050405020304" pitchFamily="18" charset="0"/>
                <a:cs typeface="Times New Roman" panose="02020603050405020304" pitchFamily="18" charset="0"/>
              </a:rPr>
              <a:t>Disaccharides</a:t>
            </a:r>
          </a:p>
        </p:txBody>
      </p:sp>
      <p:grpSp>
        <p:nvGrpSpPr>
          <p:cNvPr id="12" name="Group 11">
            <a:extLst>
              <a:ext uri="{FF2B5EF4-FFF2-40B4-BE49-F238E27FC236}">
                <a16:creationId xmlns:a16="http://schemas.microsoft.com/office/drawing/2014/main" id="{00433489-0118-AE56-C295-D66D35BFB566}"/>
              </a:ext>
            </a:extLst>
          </p:cNvPr>
          <p:cNvGrpSpPr/>
          <p:nvPr/>
        </p:nvGrpSpPr>
        <p:grpSpPr>
          <a:xfrm>
            <a:off x="6566439" y="3045525"/>
            <a:ext cx="6112684" cy="2623570"/>
            <a:chOff x="5031640" y="1940421"/>
            <a:chExt cx="6329419" cy="2716593"/>
          </a:xfrm>
        </p:grpSpPr>
        <p:graphicFrame>
          <p:nvGraphicFramePr>
            <p:cNvPr id="13" name="Object 12">
              <a:extLst>
                <a:ext uri="{FF2B5EF4-FFF2-40B4-BE49-F238E27FC236}">
                  <a16:creationId xmlns:a16="http://schemas.microsoft.com/office/drawing/2014/main" id="{A64C1474-B0A6-4326-8F53-8386EADD6E9F}"/>
                </a:ext>
              </a:extLst>
            </p:cNvPr>
            <p:cNvGraphicFramePr>
              <a:graphicFrameLocks noChangeAspect="1"/>
            </p:cNvGraphicFramePr>
            <p:nvPr/>
          </p:nvGraphicFramePr>
          <p:xfrm>
            <a:off x="5031640" y="2350405"/>
            <a:ext cx="2527300" cy="1524000"/>
          </p:xfrm>
          <a:graphic>
            <a:graphicData uri="http://schemas.openxmlformats.org/presentationml/2006/ole">
              <mc:AlternateContent xmlns:mc="http://schemas.openxmlformats.org/markup-compatibility/2006">
                <mc:Choice xmlns:v="urn:schemas-microsoft-com:vml" Requires="v">
                  <p:oleObj name="MDLDrawObject Class" r:id="rId5" imgW="2905249" imgH="1752464" progId="MDLDrawOLE.MDLDrawObject.1">
                    <p:embed/>
                  </p:oleObj>
                </mc:Choice>
                <mc:Fallback>
                  <p:oleObj name="MDLDrawObject Class" r:id="rId5" imgW="2905249" imgH="1752464" progId="MDLDrawOLE.MDLDrawObject.1">
                    <p:embed/>
                    <p:pic>
                      <p:nvPicPr>
                        <p:cNvPr id="13" name="Object 12">
                          <a:extLst>
                            <a:ext uri="{FF2B5EF4-FFF2-40B4-BE49-F238E27FC236}">
                              <a16:creationId xmlns:a16="http://schemas.microsoft.com/office/drawing/2014/main" id="{A64C1474-B0A6-4326-8F53-8386EADD6E9F}"/>
                            </a:ext>
                          </a:extLst>
                        </p:cNvPr>
                        <p:cNvPicPr/>
                        <p:nvPr/>
                      </p:nvPicPr>
                      <p:blipFill>
                        <a:blip r:embed="rId6"/>
                        <a:stretch>
                          <a:fillRect/>
                        </a:stretch>
                      </p:blipFill>
                      <p:spPr>
                        <a:xfrm>
                          <a:off x="5031640" y="2350405"/>
                          <a:ext cx="2527300" cy="15240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F630FAB-688E-5B52-5A6E-FBFF9E154EC0}"/>
                </a:ext>
              </a:extLst>
            </p:cNvPr>
            <p:cNvGraphicFramePr>
              <a:graphicFrameLocks noChangeAspect="1"/>
            </p:cNvGraphicFramePr>
            <p:nvPr/>
          </p:nvGraphicFramePr>
          <p:xfrm>
            <a:off x="7690922" y="2189488"/>
            <a:ext cx="3257551" cy="1557457"/>
          </p:xfrm>
          <a:graphic>
            <a:graphicData uri="http://schemas.openxmlformats.org/presentationml/2006/ole">
              <mc:AlternateContent xmlns:mc="http://schemas.openxmlformats.org/markup-compatibility/2006">
                <mc:Choice xmlns:v="urn:schemas-microsoft-com:vml" Requires="v">
                  <p:oleObj name="MDLDrawObject Class" r:id="rId7" imgW="3742826" imgH="1790174" progId="MDLDrawOLE.MDLDrawObject.1">
                    <p:embed/>
                  </p:oleObj>
                </mc:Choice>
                <mc:Fallback>
                  <p:oleObj name="MDLDrawObject Class" r:id="rId7" imgW="3742826" imgH="1790174" progId="MDLDrawOLE.MDLDrawObject.1">
                    <p:embed/>
                    <p:pic>
                      <p:nvPicPr>
                        <p:cNvPr id="14" name="Object 13">
                          <a:extLst>
                            <a:ext uri="{FF2B5EF4-FFF2-40B4-BE49-F238E27FC236}">
                              <a16:creationId xmlns:a16="http://schemas.microsoft.com/office/drawing/2014/main" id="{9F630FAB-688E-5B52-5A6E-FBFF9E154EC0}"/>
                            </a:ext>
                          </a:extLst>
                        </p:cNvPr>
                        <p:cNvPicPr/>
                        <p:nvPr/>
                      </p:nvPicPr>
                      <p:blipFill>
                        <a:blip r:embed="rId8"/>
                        <a:stretch>
                          <a:fillRect/>
                        </a:stretch>
                      </p:blipFill>
                      <p:spPr>
                        <a:xfrm>
                          <a:off x="7690922" y="2189488"/>
                          <a:ext cx="3257551" cy="155745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BD45F6A-671C-DA71-80CF-A47FA3277DEC}"/>
                </a:ext>
              </a:extLst>
            </p:cNvPr>
            <p:cNvSpPr txBox="1"/>
            <p:nvPr/>
          </p:nvSpPr>
          <p:spPr>
            <a:xfrm>
              <a:off x="5094434" y="1940421"/>
              <a:ext cx="3228769" cy="400110"/>
            </a:xfrm>
            <a:prstGeom prst="rect">
              <a:avLst/>
            </a:prstGeom>
            <a:noFill/>
          </p:spPr>
          <p:txBody>
            <a:bodyPr wrap="none" rtlCol="0">
              <a:spAutoFit/>
            </a:bodyPr>
            <a:lstStyle/>
            <a:p>
              <a:r>
                <a:rPr lang="en-US" sz="1932" b="1" dirty="0">
                  <a:latin typeface="Arial" panose="020B0604020202020204" pitchFamily="34" charset="0"/>
                </a:rPr>
                <a:t>Metabolism of Lactose    </a:t>
              </a:r>
            </a:p>
          </p:txBody>
        </p:sp>
        <p:sp>
          <p:nvSpPr>
            <p:cNvPr id="16" name="TextBox 15">
              <a:extLst>
                <a:ext uri="{FF2B5EF4-FFF2-40B4-BE49-F238E27FC236}">
                  <a16:creationId xmlns:a16="http://schemas.microsoft.com/office/drawing/2014/main" id="{78F13410-B99E-492F-9DA8-FFF3CD52701F}"/>
                </a:ext>
              </a:extLst>
            </p:cNvPr>
            <p:cNvSpPr txBox="1"/>
            <p:nvPr/>
          </p:nvSpPr>
          <p:spPr>
            <a:xfrm>
              <a:off x="9946259" y="3674899"/>
              <a:ext cx="1097487" cy="392120"/>
            </a:xfrm>
            <a:prstGeom prst="rect">
              <a:avLst/>
            </a:prstGeom>
            <a:noFill/>
          </p:spPr>
          <p:txBody>
            <a:bodyPr wrap="none" rtlCol="0">
              <a:spAutoFit/>
            </a:bodyPr>
            <a:lstStyle/>
            <a:p>
              <a:r>
                <a:rPr lang="en-US" sz="1861" dirty="0">
                  <a:latin typeface="Arial" panose="020B0604020202020204" pitchFamily="34" charset="0"/>
                </a:rPr>
                <a:t>Glucose</a:t>
              </a:r>
            </a:p>
          </p:txBody>
        </p:sp>
        <p:sp>
          <p:nvSpPr>
            <p:cNvPr id="17" name="TextBox 16">
              <a:extLst>
                <a:ext uri="{FF2B5EF4-FFF2-40B4-BE49-F238E27FC236}">
                  <a16:creationId xmlns:a16="http://schemas.microsoft.com/office/drawing/2014/main" id="{E5DC70F7-852B-0C7F-F641-3DD8FDA29CFD}"/>
                </a:ext>
              </a:extLst>
            </p:cNvPr>
            <p:cNvSpPr txBox="1"/>
            <p:nvPr/>
          </p:nvSpPr>
          <p:spPr>
            <a:xfrm>
              <a:off x="8146509" y="3674899"/>
              <a:ext cx="1303307" cy="392120"/>
            </a:xfrm>
            <a:prstGeom prst="rect">
              <a:avLst/>
            </a:prstGeom>
            <a:noFill/>
          </p:spPr>
          <p:txBody>
            <a:bodyPr wrap="none" rtlCol="0">
              <a:spAutoFit/>
            </a:bodyPr>
            <a:lstStyle/>
            <a:p>
              <a:r>
                <a:rPr lang="en-US" sz="1861" dirty="0">
                  <a:latin typeface="Arial" panose="020B0604020202020204" pitchFamily="34" charset="0"/>
                </a:rPr>
                <a:t>Galactose</a:t>
              </a:r>
            </a:p>
          </p:txBody>
        </p:sp>
        <p:cxnSp>
          <p:nvCxnSpPr>
            <p:cNvPr id="18" name="Straight Arrow Connector 17">
              <a:extLst>
                <a:ext uri="{FF2B5EF4-FFF2-40B4-BE49-F238E27FC236}">
                  <a16:creationId xmlns:a16="http://schemas.microsoft.com/office/drawing/2014/main" id="{9DB2C394-A639-C62B-C0DB-75265D4E04D5}"/>
                </a:ext>
              </a:extLst>
            </p:cNvPr>
            <p:cNvCxnSpPr/>
            <p:nvPr/>
          </p:nvCxnSpPr>
          <p:spPr>
            <a:xfrm>
              <a:off x="7419773" y="3010171"/>
              <a:ext cx="3700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1C7F22-F258-BCE8-F75B-B036C50644DF}"/>
                </a:ext>
              </a:extLst>
            </p:cNvPr>
            <p:cNvSpPr txBox="1"/>
            <p:nvPr/>
          </p:nvSpPr>
          <p:spPr>
            <a:xfrm>
              <a:off x="7216731" y="3059093"/>
              <a:ext cx="901625" cy="323802"/>
            </a:xfrm>
            <a:prstGeom prst="rect">
              <a:avLst/>
            </a:prstGeom>
            <a:noFill/>
          </p:spPr>
          <p:txBody>
            <a:bodyPr wrap="none" rtlCol="0">
              <a:spAutoFit/>
            </a:bodyPr>
            <a:lstStyle/>
            <a:p>
              <a:r>
                <a:rPr lang="en-US" sz="1432" b="1" i="1" dirty="0">
                  <a:latin typeface="Arial" panose="020B0604020202020204" pitchFamily="34" charset="0"/>
                </a:rPr>
                <a:t>Lactase</a:t>
              </a:r>
            </a:p>
          </p:txBody>
        </p:sp>
        <p:sp>
          <p:nvSpPr>
            <p:cNvPr id="21" name="TextBox 20">
              <a:extLst>
                <a:ext uri="{FF2B5EF4-FFF2-40B4-BE49-F238E27FC236}">
                  <a16:creationId xmlns:a16="http://schemas.microsoft.com/office/drawing/2014/main" id="{39447C94-5C8E-6553-C1A6-65D4098CDEDC}"/>
                </a:ext>
              </a:extLst>
            </p:cNvPr>
            <p:cNvSpPr txBox="1"/>
            <p:nvPr/>
          </p:nvSpPr>
          <p:spPr>
            <a:xfrm>
              <a:off x="9478468" y="4264894"/>
              <a:ext cx="1882591" cy="392120"/>
            </a:xfrm>
            <a:prstGeom prst="rect">
              <a:avLst/>
            </a:prstGeom>
            <a:noFill/>
          </p:spPr>
          <p:txBody>
            <a:bodyPr wrap="none" rtlCol="0">
              <a:spAutoFit/>
            </a:bodyPr>
            <a:lstStyle/>
            <a:p>
              <a:r>
                <a:rPr lang="en-US" sz="1861" dirty="0">
                  <a:latin typeface="Arial" panose="020B0604020202020204" pitchFamily="34" charset="0"/>
                </a:rPr>
                <a:t>Cellular Energy</a:t>
              </a:r>
            </a:p>
          </p:txBody>
        </p:sp>
      </p:grpSp>
      <p:sp>
        <p:nvSpPr>
          <p:cNvPr id="9" name="TextBox 8">
            <a:extLst>
              <a:ext uri="{FF2B5EF4-FFF2-40B4-BE49-F238E27FC236}">
                <a16:creationId xmlns:a16="http://schemas.microsoft.com/office/drawing/2014/main" id="{522924F4-1517-74D5-2A6F-436AF8EBFAD0}"/>
              </a:ext>
            </a:extLst>
          </p:cNvPr>
          <p:cNvSpPr txBox="1"/>
          <p:nvPr/>
        </p:nvSpPr>
        <p:spPr>
          <a:xfrm>
            <a:off x="8389342" y="830193"/>
            <a:ext cx="4341852" cy="1810496"/>
          </a:xfrm>
          <a:prstGeom prst="rect">
            <a:avLst/>
          </a:prstGeom>
          <a:noFill/>
        </p:spPr>
        <p:txBody>
          <a:bodyPr wrap="square" rtlCol="0">
            <a:spAutoFit/>
          </a:bodyPr>
          <a:lstStyle/>
          <a:p>
            <a:pPr algn="l"/>
            <a:r>
              <a:rPr lang="en-US" sz="1861" dirty="0">
                <a:latin typeface="Arial" panose="020B0604020202020204" pitchFamily="34" charset="0"/>
                <a:cs typeface="Arial" panose="020B0604020202020204" pitchFamily="34" charset="0"/>
              </a:rPr>
              <a:t>These kinks are not carbons but are drawn in this way to indicate that the chirality of the anomeric is beta (pointing up). The kinks allow the line to reach the downward pointing –OH on C4 in glucose.</a:t>
            </a:r>
          </a:p>
        </p:txBody>
      </p:sp>
      <p:cxnSp>
        <p:nvCxnSpPr>
          <p:cNvPr id="23" name="Straight Arrow Connector 22">
            <a:extLst>
              <a:ext uri="{FF2B5EF4-FFF2-40B4-BE49-F238E27FC236}">
                <a16:creationId xmlns:a16="http://schemas.microsoft.com/office/drawing/2014/main" id="{2D8F2276-F7E5-9A33-A9D9-BD8B20BD4BDD}"/>
              </a:ext>
            </a:extLst>
          </p:cNvPr>
          <p:cNvCxnSpPr/>
          <p:nvPr/>
        </p:nvCxnSpPr>
        <p:spPr>
          <a:xfrm>
            <a:off x="10756166" y="4913285"/>
            <a:ext cx="515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AC17C4-0E19-00BE-B1B0-CD7E7748B22C}"/>
              </a:ext>
            </a:extLst>
          </p:cNvPr>
          <p:cNvCxnSpPr>
            <a:stCxn id="16" idx="2"/>
          </p:cNvCxnSpPr>
          <p:nvPr/>
        </p:nvCxnSpPr>
        <p:spPr>
          <a:xfrm flipH="1">
            <a:off x="11810641" y="5099303"/>
            <a:ext cx="32081" cy="19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6D82653E-DBC5-991F-CB00-B225CF70BDEE}"/>
              </a:ext>
            </a:extLst>
          </p:cNvPr>
          <p:cNvSpPr/>
          <p:nvPr/>
        </p:nvSpPr>
        <p:spPr>
          <a:xfrm>
            <a:off x="6742641" y="832767"/>
            <a:ext cx="1646701" cy="533174"/>
          </a:xfrm>
          <a:custGeom>
            <a:avLst/>
            <a:gdLst>
              <a:gd name="connsiteX0" fmla="*/ 1705087 w 1705087"/>
              <a:gd name="connsiteY0" fmla="*/ 267002 h 552079"/>
              <a:gd name="connsiteX1" fmla="*/ 661595 w 1705087"/>
              <a:gd name="connsiteY1" fmla="*/ 8818 h 552079"/>
              <a:gd name="connsiteX2" fmla="*/ 0 w 1705087"/>
              <a:gd name="connsiteY2" fmla="*/ 552079 h 552079"/>
            </a:gdLst>
            <a:ahLst/>
            <a:cxnLst>
              <a:cxn ang="0">
                <a:pos x="connsiteX0" y="connsiteY0"/>
              </a:cxn>
              <a:cxn ang="0">
                <a:pos x="connsiteX1" y="connsiteY1"/>
              </a:cxn>
              <a:cxn ang="0">
                <a:pos x="connsiteX2" y="connsiteY2"/>
              </a:cxn>
            </a:cxnLst>
            <a:rect l="l" t="t" r="r" b="b"/>
            <a:pathLst>
              <a:path w="1705087" h="552079">
                <a:moveTo>
                  <a:pt x="1705087" y="267002"/>
                </a:moveTo>
                <a:cubicBezTo>
                  <a:pt x="1325431" y="114153"/>
                  <a:pt x="945776" y="-38695"/>
                  <a:pt x="661595" y="8818"/>
                </a:cubicBezTo>
                <a:cubicBezTo>
                  <a:pt x="377414" y="56331"/>
                  <a:pt x="188707" y="304205"/>
                  <a:pt x="0" y="552079"/>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7" name="Freeform: Shape 26">
            <a:extLst>
              <a:ext uri="{FF2B5EF4-FFF2-40B4-BE49-F238E27FC236}">
                <a16:creationId xmlns:a16="http://schemas.microsoft.com/office/drawing/2014/main" id="{220CE55C-C008-0FC9-4029-6D9500C5C531}"/>
              </a:ext>
            </a:extLst>
          </p:cNvPr>
          <p:cNvSpPr/>
          <p:nvPr/>
        </p:nvSpPr>
        <p:spPr>
          <a:xfrm>
            <a:off x="7116655" y="1999688"/>
            <a:ext cx="1262297" cy="310366"/>
          </a:xfrm>
          <a:custGeom>
            <a:avLst/>
            <a:gdLst>
              <a:gd name="connsiteX0" fmla="*/ 1307054 w 1307054"/>
              <a:gd name="connsiteY0" fmla="*/ 0 h 321371"/>
              <a:gd name="connsiteX1" fmla="*/ 763793 w 1307054"/>
              <a:gd name="connsiteY1" fmla="*/ 295835 h 321371"/>
              <a:gd name="connsiteX2" fmla="*/ 290457 w 1307054"/>
              <a:gd name="connsiteY2" fmla="*/ 285077 h 321371"/>
              <a:gd name="connsiteX3" fmla="*/ 0 w 1307054"/>
              <a:gd name="connsiteY3" fmla="*/ 112955 h 321371"/>
            </a:gdLst>
            <a:ahLst/>
            <a:cxnLst>
              <a:cxn ang="0">
                <a:pos x="connsiteX0" y="connsiteY0"/>
              </a:cxn>
              <a:cxn ang="0">
                <a:pos x="connsiteX1" y="connsiteY1"/>
              </a:cxn>
              <a:cxn ang="0">
                <a:pos x="connsiteX2" y="connsiteY2"/>
              </a:cxn>
              <a:cxn ang="0">
                <a:pos x="connsiteX3" y="connsiteY3"/>
              </a:cxn>
            </a:cxnLst>
            <a:rect l="l" t="t" r="r" b="b"/>
            <a:pathLst>
              <a:path w="1307054" h="321371">
                <a:moveTo>
                  <a:pt x="1307054" y="0"/>
                </a:moveTo>
                <a:cubicBezTo>
                  <a:pt x="1120140" y="124161"/>
                  <a:pt x="933226" y="248322"/>
                  <a:pt x="763793" y="295835"/>
                </a:cubicBezTo>
                <a:cubicBezTo>
                  <a:pt x="594360" y="343348"/>
                  <a:pt x="417756" y="315557"/>
                  <a:pt x="290457" y="285077"/>
                </a:cubicBezTo>
                <a:cubicBezTo>
                  <a:pt x="163158" y="254597"/>
                  <a:pt x="81579" y="183776"/>
                  <a:pt x="0" y="112955"/>
                </a:cubicBezTo>
              </a:path>
            </a:pathLst>
          </a:custGeom>
          <a:noFill/>
          <a:ln>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1" dirty="0">
              <a:latin typeface="Arial" panose="020B0604020202020204" pitchFamily="34" charset="0"/>
            </a:endParaRPr>
          </a:p>
        </p:txBody>
      </p:sp>
      <p:sp>
        <p:nvSpPr>
          <p:cNvPr id="2" name="Date Placeholder 1">
            <a:extLst>
              <a:ext uri="{FF2B5EF4-FFF2-40B4-BE49-F238E27FC236}">
                <a16:creationId xmlns:a16="http://schemas.microsoft.com/office/drawing/2014/main" id="{0C651CCF-ABDC-F138-949A-6989EC953772}"/>
              </a:ext>
            </a:extLst>
          </p:cNvPr>
          <p:cNvSpPr>
            <a:spLocks noGrp="1"/>
          </p:cNvSpPr>
          <p:nvPr>
            <p:ph type="dt" sz="half" idx="10"/>
          </p:nvPr>
        </p:nvSpPr>
        <p:spPr/>
        <p:txBody>
          <a:bodyPr/>
          <a:lstStyle/>
          <a:p>
            <a:fld id="{7C6CD0D3-91C6-438B-8797-96B32EF15645}" type="datetime1">
              <a:rPr lang="en-US" smtClean="0"/>
              <a:t>1/25/2025</a:t>
            </a:fld>
            <a:endParaRPr lang="en-US"/>
          </a:p>
        </p:txBody>
      </p:sp>
      <p:sp>
        <p:nvSpPr>
          <p:cNvPr id="3" name="Footer Placeholder 2">
            <a:extLst>
              <a:ext uri="{FF2B5EF4-FFF2-40B4-BE49-F238E27FC236}">
                <a16:creationId xmlns:a16="http://schemas.microsoft.com/office/drawing/2014/main" id="{FB2954CA-5FF3-E054-4C2F-30F3A78E2A54}"/>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239A5DB9-99B4-6305-83DF-294644FE46C5}"/>
              </a:ext>
            </a:extLst>
          </p:cNvPr>
          <p:cNvSpPr>
            <a:spLocks noGrp="1"/>
          </p:cNvSpPr>
          <p:nvPr>
            <p:ph type="sldNum" sz="quarter" idx="12"/>
          </p:nvPr>
        </p:nvSpPr>
        <p:spPr/>
        <p:txBody>
          <a:bodyPr/>
          <a:lstStyle/>
          <a:p>
            <a:fld id="{DC3BB032-4020-48F4-953B-341806DC4A2B}" type="slidenum">
              <a:rPr lang="en-US" smtClean="0"/>
              <a:t>29</a:t>
            </a:fld>
            <a:endParaRPr lang="en-US"/>
          </a:p>
        </p:txBody>
      </p:sp>
      <mc:AlternateContent xmlns:mc="http://schemas.openxmlformats.org/markup-compatibility/2006">
        <mc:Choice xmlns:p14="http://schemas.microsoft.com/office/powerpoint/2010/main" Requires="p14">
          <p:contentPart p14:bwMode="auto" r:id="rId9">
            <p14:nvContentPartPr>
              <p14:cNvPr id="20" name="Ink 19">
                <a:extLst>
                  <a:ext uri="{FF2B5EF4-FFF2-40B4-BE49-F238E27FC236}">
                    <a16:creationId xmlns:a16="http://schemas.microsoft.com/office/drawing/2014/main" id="{1C09A80E-DC5A-5115-5C07-7A0BC99D500F}"/>
                  </a:ext>
                </a:extLst>
              </p14:cNvPr>
              <p14:cNvContentPartPr/>
              <p14:nvPr/>
            </p14:nvContentPartPr>
            <p14:xfrm>
              <a:off x="360558" y="412892"/>
              <a:ext cx="1978200" cy="213120"/>
            </p14:xfrm>
          </p:contentPart>
        </mc:Choice>
        <mc:Fallback>
          <p:pic>
            <p:nvPicPr>
              <p:cNvPr id="20" name="Ink 19">
                <a:extLst>
                  <a:ext uri="{FF2B5EF4-FFF2-40B4-BE49-F238E27FC236}">
                    <a16:creationId xmlns:a16="http://schemas.microsoft.com/office/drawing/2014/main" id="{1C09A80E-DC5A-5115-5C07-7A0BC99D500F}"/>
                  </a:ext>
                </a:extLst>
              </p:cNvPr>
              <p:cNvPicPr/>
              <p:nvPr/>
            </p:nvPicPr>
            <p:blipFill>
              <a:blip r:embed="rId10"/>
              <a:stretch>
                <a:fillRect/>
              </a:stretch>
            </p:blipFill>
            <p:spPr>
              <a:xfrm>
                <a:off x="351918" y="403892"/>
                <a:ext cx="1995840" cy="230760"/>
              </a:xfrm>
              <a:prstGeom prst="rect">
                <a:avLst/>
              </a:prstGeom>
            </p:spPr>
          </p:pic>
        </mc:Fallback>
      </mc:AlternateContent>
      <p:grpSp>
        <p:nvGrpSpPr>
          <p:cNvPr id="31" name="Group 30">
            <a:extLst>
              <a:ext uri="{FF2B5EF4-FFF2-40B4-BE49-F238E27FC236}">
                <a16:creationId xmlns:a16="http://schemas.microsoft.com/office/drawing/2014/main" id="{C4B5075C-A7D0-8FB8-2694-780F55F32EDE}"/>
              </a:ext>
            </a:extLst>
          </p:cNvPr>
          <p:cNvGrpSpPr/>
          <p:nvPr/>
        </p:nvGrpSpPr>
        <p:grpSpPr>
          <a:xfrm>
            <a:off x="2828358" y="716732"/>
            <a:ext cx="1091160" cy="1071720"/>
            <a:chOff x="2828358" y="716732"/>
            <a:chExt cx="1091160" cy="1071720"/>
          </a:xfrm>
        </p:grpSpPr>
        <mc:AlternateContent xmlns:mc="http://schemas.openxmlformats.org/markup-compatibility/2006">
          <mc:Choice xmlns:p14="http://schemas.microsoft.com/office/powerpoint/2010/main" Requires="p14">
            <p:contentPart p14:bwMode="auto" r:id="rId11">
              <p14:nvContentPartPr>
                <p14:cNvPr id="22" name="Ink 21">
                  <a:extLst>
                    <a:ext uri="{FF2B5EF4-FFF2-40B4-BE49-F238E27FC236}">
                      <a16:creationId xmlns:a16="http://schemas.microsoft.com/office/drawing/2014/main" id="{BBFCFD0B-179F-A508-F598-2300403663A2}"/>
                    </a:ext>
                  </a:extLst>
                </p14:cNvPr>
                <p14:cNvContentPartPr/>
                <p14:nvPr/>
              </p14:nvContentPartPr>
              <p14:xfrm>
                <a:off x="3545838" y="1220732"/>
                <a:ext cx="315360" cy="546120"/>
              </p14:xfrm>
            </p:contentPart>
          </mc:Choice>
          <mc:Fallback>
            <p:pic>
              <p:nvPicPr>
                <p:cNvPr id="22" name="Ink 21">
                  <a:extLst>
                    <a:ext uri="{FF2B5EF4-FFF2-40B4-BE49-F238E27FC236}">
                      <a16:creationId xmlns:a16="http://schemas.microsoft.com/office/drawing/2014/main" id="{BBFCFD0B-179F-A508-F598-2300403663A2}"/>
                    </a:ext>
                  </a:extLst>
                </p:cNvPr>
                <p:cNvPicPr/>
                <p:nvPr/>
              </p:nvPicPr>
              <p:blipFill>
                <a:blip r:embed="rId12"/>
                <a:stretch>
                  <a:fillRect/>
                </a:stretch>
              </p:blipFill>
              <p:spPr>
                <a:xfrm>
                  <a:off x="3537198" y="1211732"/>
                  <a:ext cx="333000" cy="5637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4" name="Ink 23">
                  <a:extLst>
                    <a:ext uri="{FF2B5EF4-FFF2-40B4-BE49-F238E27FC236}">
                      <a16:creationId xmlns:a16="http://schemas.microsoft.com/office/drawing/2014/main" id="{B5E5C5C7-36BA-B16E-6C06-FEC396897E0E}"/>
                    </a:ext>
                  </a:extLst>
                </p14:cNvPr>
                <p14:cNvContentPartPr/>
                <p14:nvPr/>
              </p14:nvContentPartPr>
              <p14:xfrm>
                <a:off x="3822318" y="1650932"/>
                <a:ext cx="97200" cy="137520"/>
              </p14:xfrm>
            </p:contentPart>
          </mc:Choice>
          <mc:Fallback>
            <p:pic>
              <p:nvPicPr>
                <p:cNvPr id="24" name="Ink 23">
                  <a:extLst>
                    <a:ext uri="{FF2B5EF4-FFF2-40B4-BE49-F238E27FC236}">
                      <a16:creationId xmlns:a16="http://schemas.microsoft.com/office/drawing/2014/main" id="{B5E5C5C7-36BA-B16E-6C06-FEC396897E0E}"/>
                    </a:ext>
                  </a:extLst>
                </p:cNvPr>
                <p:cNvPicPr/>
                <p:nvPr/>
              </p:nvPicPr>
              <p:blipFill>
                <a:blip r:embed="rId14"/>
                <a:stretch>
                  <a:fillRect/>
                </a:stretch>
              </p:blipFill>
              <p:spPr>
                <a:xfrm>
                  <a:off x="3813318" y="1641932"/>
                  <a:ext cx="11484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9" name="Ink 28">
                  <a:extLst>
                    <a:ext uri="{FF2B5EF4-FFF2-40B4-BE49-F238E27FC236}">
                      <a16:creationId xmlns:a16="http://schemas.microsoft.com/office/drawing/2014/main" id="{8ED441DF-EE8F-8F7F-7B92-45AEF3B9B09E}"/>
                    </a:ext>
                  </a:extLst>
                </p14:cNvPr>
                <p14:cNvContentPartPr/>
                <p14:nvPr/>
              </p14:nvContentPartPr>
              <p14:xfrm>
                <a:off x="2828358" y="1055132"/>
                <a:ext cx="255960" cy="415800"/>
              </p14:xfrm>
            </p:contentPart>
          </mc:Choice>
          <mc:Fallback>
            <p:pic>
              <p:nvPicPr>
                <p:cNvPr id="29" name="Ink 28">
                  <a:extLst>
                    <a:ext uri="{FF2B5EF4-FFF2-40B4-BE49-F238E27FC236}">
                      <a16:creationId xmlns:a16="http://schemas.microsoft.com/office/drawing/2014/main" id="{8ED441DF-EE8F-8F7F-7B92-45AEF3B9B09E}"/>
                    </a:ext>
                  </a:extLst>
                </p:cNvPr>
                <p:cNvPicPr/>
                <p:nvPr/>
              </p:nvPicPr>
              <p:blipFill>
                <a:blip r:embed="rId16"/>
                <a:stretch>
                  <a:fillRect/>
                </a:stretch>
              </p:blipFill>
              <p:spPr>
                <a:xfrm>
                  <a:off x="2819718" y="1046492"/>
                  <a:ext cx="273600" cy="433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0" name="Ink 29">
                  <a:extLst>
                    <a:ext uri="{FF2B5EF4-FFF2-40B4-BE49-F238E27FC236}">
                      <a16:creationId xmlns:a16="http://schemas.microsoft.com/office/drawing/2014/main" id="{5D598EC9-4185-8047-3058-53328F946CE9}"/>
                    </a:ext>
                  </a:extLst>
                </p14:cNvPr>
                <p14:cNvContentPartPr/>
                <p14:nvPr/>
              </p14:nvContentPartPr>
              <p14:xfrm>
                <a:off x="3031758" y="716732"/>
                <a:ext cx="351000" cy="354600"/>
              </p14:xfrm>
            </p:contentPart>
          </mc:Choice>
          <mc:Fallback>
            <p:pic>
              <p:nvPicPr>
                <p:cNvPr id="30" name="Ink 29">
                  <a:extLst>
                    <a:ext uri="{FF2B5EF4-FFF2-40B4-BE49-F238E27FC236}">
                      <a16:creationId xmlns:a16="http://schemas.microsoft.com/office/drawing/2014/main" id="{5D598EC9-4185-8047-3058-53328F946CE9}"/>
                    </a:ext>
                  </a:extLst>
                </p:cNvPr>
                <p:cNvPicPr/>
                <p:nvPr/>
              </p:nvPicPr>
              <p:blipFill>
                <a:blip r:embed="rId18"/>
                <a:stretch>
                  <a:fillRect/>
                </a:stretch>
              </p:blipFill>
              <p:spPr>
                <a:xfrm>
                  <a:off x="3022758" y="707732"/>
                  <a:ext cx="368640" cy="372240"/>
                </a:xfrm>
                <a:prstGeom prst="rect">
                  <a:avLst/>
                </a:prstGeom>
              </p:spPr>
            </p:pic>
          </mc:Fallback>
        </mc:AlternateContent>
      </p:grpSp>
      <p:grpSp>
        <p:nvGrpSpPr>
          <p:cNvPr id="36" name="Group 35">
            <a:extLst>
              <a:ext uri="{FF2B5EF4-FFF2-40B4-BE49-F238E27FC236}">
                <a16:creationId xmlns:a16="http://schemas.microsoft.com/office/drawing/2014/main" id="{9B72DADD-77C2-2879-4BAD-BFA3B3542B01}"/>
              </a:ext>
            </a:extLst>
          </p:cNvPr>
          <p:cNvGrpSpPr/>
          <p:nvPr/>
        </p:nvGrpSpPr>
        <p:grpSpPr>
          <a:xfrm>
            <a:off x="3990798" y="-39988"/>
            <a:ext cx="1029240" cy="1339200"/>
            <a:chOff x="3990798" y="-39988"/>
            <a:chExt cx="1029240" cy="1339200"/>
          </a:xfrm>
        </p:grpSpPr>
        <mc:AlternateContent xmlns:mc="http://schemas.openxmlformats.org/markup-compatibility/2006">
          <mc:Choice xmlns:p14="http://schemas.microsoft.com/office/powerpoint/2010/main" Requires="p14">
            <p:contentPart p14:bwMode="auto" r:id="rId19">
              <p14:nvContentPartPr>
                <p14:cNvPr id="32" name="Ink 31">
                  <a:extLst>
                    <a:ext uri="{FF2B5EF4-FFF2-40B4-BE49-F238E27FC236}">
                      <a16:creationId xmlns:a16="http://schemas.microsoft.com/office/drawing/2014/main" id="{BA239A71-5677-EC4A-5C23-6672F74CE62A}"/>
                    </a:ext>
                  </a:extLst>
                </p14:cNvPr>
                <p14:cNvContentPartPr/>
                <p14:nvPr/>
              </p14:nvContentPartPr>
              <p14:xfrm>
                <a:off x="4266918" y="919772"/>
                <a:ext cx="369720" cy="379440"/>
              </p14:xfrm>
            </p:contentPart>
          </mc:Choice>
          <mc:Fallback>
            <p:pic>
              <p:nvPicPr>
                <p:cNvPr id="32" name="Ink 31">
                  <a:extLst>
                    <a:ext uri="{FF2B5EF4-FFF2-40B4-BE49-F238E27FC236}">
                      <a16:creationId xmlns:a16="http://schemas.microsoft.com/office/drawing/2014/main" id="{BA239A71-5677-EC4A-5C23-6672F74CE62A}"/>
                    </a:ext>
                  </a:extLst>
                </p:cNvPr>
                <p:cNvPicPr/>
                <p:nvPr/>
              </p:nvPicPr>
              <p:blipFill>
                <a:blip r:embed="rId20"/>
                <a:stretch>
                  <a:fillRect/>
                </a:stretch>
              </p:blipFill>
              <p:spPr>
                <a:xfrm>
                  <a:off x="4258278" y="911132"/>
                  <a:ext cx="387360" cy="3970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3" name="Ink 32">
                  <a:extLst>
                    <a:ext uri="{FF2B5EF4-FFF2-40B4-BE49-F238E27FC236}">
                      <a16:creationId xmlns:a16="http://schemas.microsoft.com/office/drawing/2014/main" id="{0B65E24C-97DF-9616-442E-CC62E9A3DF4F}"/>
                    </a:ext>
                  </a:extLst>
                </p14:cNvPr>
                <p14:cNvContentPartPr/>
                <p14:nvPr/>
              </p14:nvContentPartPr>
              <p14:xfrm>
                <a:off x="3990798" y="219932"/>
                <a:ext cx="550440" cy="615600"/>
              </p14:xfrm>
            </p:contentPart>
          </mc:Choice>
          <mc:Fallback>
            <p:pic>
              <p:nvPicPr>
                <p:cNvPr id="33" name="Ink 32">
                  <a:extLst>
                    <a:ext uri="{FF2B5EF4-FFF2-40B4-BE49-F238E27FC236}">
                      <a16:creationId xmlns:a16="http://schemas.microsoft.com/office/drawing/2014/main" id="{0B65E24C-97DF-9616-442E-CC62E9A3DF4F}"/>
                    </a:ext>
                  </a:extLst>
                </p:cNvPr>
                <p:cNvPicPr/>
                <p:nvPr/>
              </p:nvPicPr>
              <p:blipFill>
                <a:blip r:embed="rId22"/>
                <a:stretch>
                  <a:fillRect/>
                </a:stretch>
              </p:blipFill>
              <p:spPr>
                <a:xfrm>
                  <a:off x="3982158" y="211292"/>
                  <a:ext cx="568080" cy="6332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4" name="Ink 33">
                  <a:extLst>
                    <a:ext uri="{FF2B5EF4-FFF2-40B4-BE49-F238E27FC236}">
                      <a16:creationId xmlns:a16="http://schemas.microsoft.com/office/drawing/2014/main" id="{FC1B5183-527F-DF56-26AA-D6E0723DE7CE}"/>
                    </a:ext>
                  </a:extLst>
                </p14:cNvPr>
                <p14:cNvContentPartPr/>
                <p14:nvPr/>
              </p14:nvContentPartPr>
              <p14:xfrm>
                <a:off x="4428198" y="106532"/>
                <a:ext cx="245880" cy="179280"/>
              </p14:xfrm>
            </p:contentPart>
          </mc:Choice>
          <mc:Fallback>
            <p:pic>
              <p:nvPicPr>
                <p:cNvPr id="34" name="Ink 33">
                  <a:extLst>
                    <a:ext uri="{FF2B5EF4-FFF2-40B4-BE49-F238E27FC236}">
                      <a16:creationId xmlns:a16="http://schemas.microsoft.com/office/drawing/2014/main" id="{FC1B5183-527F-DF56-26AA-D6E0723DE7CE}"/>
                    </a:ext>
                  </a:extLst>
                </p:cNvPr>
                <p:cNvPicPr/>
                <p:nvPr/>
              </p:nvPicPr>
              <p:blipFill>
                <a:blip r:embed="rId24"/>
                <a:stretch>
                  <a:fillRect/>
                </a:stretch>
              </p:blipFill>
              <p:spPr>
                <a:xfrm>
                  <a:off x="4419558" y="97892"/>
                  <a:ext cx="26352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5" name="Ink 34">
                  <a:extLst>
                    <a:ext uri="{FF2B5EF4-FFF2-40B4-BE49-F238E27FC236}">
                      <a16:creationId xmlns:a16="http://schemas.microsoft.com/office/drawing/2014/main" id="{F054BC6A-7624-2F87-C266-D6185091D465}"/>
                    </a:ext>
                  </a:extLst>
                </p14:cNvPr>
                <p14:cNvContentPartPr/>
                <p14:nvPr/>
              </p14:nvContentPartPr>
              <p14:xfrm>
                <a:off x="4703958" y="-39988"/>
                <a:ext cx="316080" cy="231480"/>
              </p14:xfrm>
            </p:contentPart>
          </mc:Choice>
          <mc:Fallback>
            <p:pic>
              <p:nvPicPr>
                <p:cNvPr id="35" name="Ink 34">
                  <a:extLst>
                    <a:ext uri="{FF2B5EF4-FFF2-40B4-BE49-F238E27FC236}">
                      <a16:creationId xmlns:a16="http://schemas.microsoft.com/office/drawing/2014/main" id="{F054BC6A-7624-2F87-C266-D6185091D465}"/>
                    </a:ext>
                  </a:extLst>
                </p:cNvPr>
                <p:cNvPicPr/>
                <p:nvPr/>
              </p:nvPicPr>
              <p:blipFill>
                <a:blip r:embed="rId26"/>
                <a:stretch>
                  <a:fillRect/>
                </a:stretch>
              </p:blipFill>
              <p:spPr>
                <a:xfrm>
                  <a:off x="4694958" y="-48628"/>
                  <a:ext cx="333720" cy="24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37" name="Ink 36">
                <a:extLst>
                  <a:ext uri="{FF2B5EF4-FFF2-40B4-BE49-F238E27FC236}">
                    <a16:creationId xmlns:a16="http://schemas.microsoft.com/office/drawing/2014/main" id="{FA07DD9A-499E-5E0B-D598-45224433136D}"/>
                  </a:ext>
                </a:extLst>
              </p14:cNvPr>
              <p14:cNvContentPartPr/>
              <p14:nvPr/>
            </p14:nvContentPartPr>
            <p14:xfrm>
              <a:off x="4261878" y="1901852"/>
              <a:ext cx="11880" cy="147240"/>
            </p14:xfrm>
          </p:contentPart>
        </mc:Choice>
        <mc:Fallback>
          <p:pic>
            <p:nvPicPr>
              <p:cNvPr id="37" name="Ink 36">
                <a:extLst>
                  <a:ext uri="{FF2B5EF4-FFF2-40B4-BE49-F238E27FC236}">
                    <a16:creationId xmlns:a16="http://schemas.microsoft.com/office/drawing/2014/main" id="{FA07DD9A-499E-5E0B-D598-45224433136D}"/>
                  </a:ext>
                </a:extLst>
              </p:cNvPr>
              <p:cNvPicPr/>
              <p:nvPr/>
            </p:nvPicPr>
            <p:blipFill>
              <a:blip r:embed="rId28"/>
              <a:stretch>
                <a:fillRect/>
              </a:stretch>
            </p:blipFill>
            <p:spPr>
              <a:xfrm>
                <a:off x="4252878" y="1892852"/>
                <a:ext cx="29520" cy="164880"/>
              </a:xfrm>
              <a:prstGeom prst="rect">
                <a:avLst/>
              </a:prstGeom>
            </p:spPr>
          </p:pic>
        </mc:Fallback>
      </mc:AlternateContent>
      <p:grpSp>
        <p:nvGrpSpPr>
          <p:cNvPr id="40" name="Group 39">
            <a:extLst>
              <a:ext uri="{FF2B5EF4-FFF2-40B4-BE49-F238E27FC236}">
                <a16:creationId xmlns:a16="http://schemas.microsoft.com/office/drawing/2014/main" id="{ADFC4F0C-E265-30C8-4A4C-8D4A91C79CB4}"/>
              </a:ext>
            </a:extLst>
          </p:cNvPr>
          <p:cNvGrpSpPr/>
          <p:nvPr/>
        </p:nvGrpSpPr>
        <p:grpSpPr>
          <a:xfrm>
            <a:off x="4292838" y="1114532"/>
            <a:ext cx="155520" cy="148320"/>
            <a:chOff x="4292838" y="1114532"/>
            <a:chExt cx="155520" cy="148320"/>
          </a:xfrm>
        </p:grpSpPr>
        <mc:AlternateContent xmlns:mc="http://schemas.openxmlformats.org/markup-compatibility/2006">
          <mc:Choice xmlns:p14="http://schemas.microsoft.com/office/powerpoint/2010/main" Requires="p14">
            <p:contentPart p14:bwMode="auto" r:id="rId29">
              <p14:nvContentPartPr>
                <p14:cNvPr id="38" name="Ink 37">
                  <a:extLst>
                    <a:ext uri="{FF2B5EF4-FFF2-40B4-BE49-F238E27FC236}">
                      <a16:creationId xmlns:a16="http://schemas.microsoft.com/office/drawing/2014/main" id="{3294997E-38D4-A767-FB93-2264CBEA4FB5}"/>
                    </a:ext>
                  </a:extLst>
                </p14:cNvPr>
                <p14:cNvContentPartPr/>
                <p14:nvPr/>
              </p14:nvContentPartPr>
              <p14:xfrm>
                <a:off x="4350798" y="1116692"/>
                <a:ext cx="32760" cy="146160"/>
              </p14:xfrm>
            </p:contentPart>
          </mc:Choice>
          <mc:Fallback>
            <p:pic>
              <p:nvPicPr>
                <p:cNvPr id="38" name="Ink 37">
                  <a:extLst>
                    <a:ext uri="{FF2B5EF4-FFF2-40B4-BE49-F238E27FC236}">
                      <a16:creationId xmlns:a16="http://schemas.microsoft.com/office/drawing/2014/main" id="{3294997E-38D4-A767-FB93-2264CBEA4FB5}"/>
                    </a:ext>
                  </a:extLst>
                </p:cNvPr>
                <p:cNvPicPr/>
                <p:nvPr/>
              </p:nvPicPr>
              <p:blipFill>
                <a:blip r:embed="rId30"/>
                <a:stretch>
                  <a:fillRect/>
                </a:stretch>
              </p:blipFill>
              <p:spPr>
                <a:xfrm>
                  <a:off x="4341798" y="1108052"/>
                  <a:ext cx="504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9" name="Ink 38">
                  <a:extLst>
                    <a:ext uri="{FF2B5EF4-FFF2-40B4-BE49-F238E27FC236}">
                      <a16:creationId xmlns:a16="http://schemas.microsoft.com/office/drawing/2014/main" id="{CBC4FEAD-32AD-D4E3-ADD6-BC04441D3D62}"/>
                    </a:ext>
                  </a:extLst>
                </p14:cNvPr>
                <p14:cNvContentPartPr/>
                <p14:nvPr/>
              </p14:nvContentPartPr>
              <p14:xfrm>
                <a:off x="4292838" y="1114532"/>
                <a:ext cx="155520" cy="108720"/>
              </p14:xfrm>
            </p:contentPart>
          </mc:Choice>
          <mc:Fallback>
            <p:pic>
              <p:nvPicPr>
                <p:cNvPr id="39" name="Ink 38">
                  <a:extLst>
                    <a:ext uri="{FF2B5EF4-FFF2-40B4-BE49-F238E27FC236}">
                      <a16:creationId xmlns:a16="http://schemas.microsoft.com/office/drawing/2014/main" id="{CBC4FEAD-32AD-D4E3-ADD6-BC04441D3D62}"/>
                    </a:ext>
                  </a:extLst>
                </p:cNvPr>
                <p:cNvPicPr/>
                <p:nvPr/>
              </p:nvPicPr>
              <p:blipFill>
                <a:blip r:embed="rId32"/>
                <a:stretch>
                  <a:fillRect/>
                </a:stretch>
              </p:blipFill>
              <p:spPr>
                <a:xfrm>
                  <a:off x="4283838" y="1105532"/>
                  <a:ext cx="173160" cy="126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
            <p14:nvContentPartPr>
              <p14:cNvPr id="41" name="Ink 40">
                <a:extLst>
                  <a:ext uri="{FF2B5EF4-FFF2-40B4-BE49-F238E27FC236}">
                    <a16:creationId xmlns:a16="http://schemas.microsoft.com/office/drawing/2014/main" id="{2E317BA7-D6BC-5894-B9DF-70BC6CFAC13F}"/>
                  </a:ext>
                </a:extLst>
              </p14:cNvPr>
              <p14:cNvContentPartPr/>
              <p14:nvPr/>
            </p14:nvContentPartPr>
            <p14:xfrm>
              <a:off x="4193478" y="1577852"/>
              <a:ext cx="128880" cy="244080"/>
            </p14:xfrm>
          </p:contentPart>
        </mc:Choice>
        <mc:Fallback>
          <p:pic>
            <p:nvPicPr>
              <p:cNvPr id="41" name="Ink 40">
                <a:extLst>
                  <a:ext uri="{FF2B5EF4-FFF2-40B4-BE49-F238E27FC236}">
                    <a16:creationId xmlns:a16="http://schemas.microsoft.com/office/drawing/2014/main" id="{2E317BA7-D6BC-5894-B9DF-70BC6CFAC13F}"/>
                  </a:ext>
                </a:extLst>
              </p:cNvPr>
              <p:cNvPicPr/>
              <p:nvPr/>
            </p:nvPicPr>
            <p:blipFill>
              <a:blip r:embed="rId34"/>
              <a:stretch>
                <a:fillRect/>
              </a:stretch>
            </p:blipFill>
            <p:spPr>
              <a:xfrm>
                <a:off x="4121478" y="1433852"/>
                <a:ext cx="272520" cy="531720"/>
              </a:xfrm>
              <a:prstGeom prst="rect">
                <a:avLst/>
              </a:prstGeom>
            </p:spPr>
          </p:pic>
        </mc:Fallback>
      </mc:AlternateContent>
      <p:grpSp>
        <p:nvGrpSpPr>
          <p:cNvPr id="44" name="Group 43">
            <a:extLst>
              <a:ext uri="{FF2B5EF4-FFF2-40B4-BE49-F238E27FC236}">
                <a16:creationId xmlns:a16="http://schemas.microsoft.com/office/drawing/2014/main" id="{535F47CB-1C7E-A987-FC36-F1020F918B2A}"/>
              </a:ext>
            </a:extLst>
          </p:cNvPr>
          <p:cNvGrpSpPr/>
          <p:nvPr/>
        </p:nvGrpSpPr>
        <p:grpSpPr>
          <a:xfrm>
            <a:off x="4366278" y="1796732"/>
            <a:ext cx="359640" cy="530640"/>
            <a:chOff x="4366278" y="1796732"/>
            <a:chExt cx="359640" cy="530640"/>
          </a:xfrm>
        </p:grpSpPr>
        <mc:AlternateContent xmlns:mc="http://schemas.openxmlformats.org/markup-compatibility/2006">
          <mc:Choice xmlns:p14="http://schemas.microsoft.com/office/powerpoint/2010/main" Requires="p14">
            <p:contentPart p14:bwMode="auto" r:id="rId35">
              <p14:nvContentPartPr>
                <p14:cNvPr id="42" name="Ink 41">
                  <a:extLst>
                    <a:ext uri="{FF2B5EF4-FFF2-40B4-BE49-F238E27FC236}">
                      <a16:creationId xmlns:a16="http://schemas.microsoft.com/office/drawing/2014/main" id="{837959B8-7ABC-80A3-E3F8-9ACA71411D61}"/>
                    </a:ext>
                  </a:extLst>
                </p14:cNvPr>
                <p14:cNvContentPartPr/>
                <p14:nvPr/>
              </p14:nvContentPartPr>
              <p14:xfrm>
                <a:off x="4366278" y="1796732"/>
                <a:ext cx="133200" cy="291960"/>
              </p14:xfrm>
            </p:contentPart>
          </mc:Choice>
          <mc:Fallback>
            <p:pic>
              <p:nvPicPr>
                <p:cNvPr id="42" name="Ink 41">
                  <a:extLst>
                    <a:ext uri="{FF2B5EF4-FFF2-40B4-BE49-F238E27FC236}">
                      <a16:creationId xmlns:a16="http://schemas.microsoft.com/office/drawing/2014/main" id="{837959B8-7ABC-80A3-E3F8-9ACA71411D61}"/>
                    </a:ext>
                  </a:extLst>
                </p:cNvPr>
                <p:cNvPicPr/>
                <p:nvPr/>
              </p:nvPicPr>
              <p:blipFill>
                <a:blip r:embed="rId36"/>
                <a:stretch>
                  <a:fillRect/>
                </a:stretch>
              </p:blipFill>
              <p:spPr>
                <a:xfrm>
                  <a:off x="4357278" y="1787732"/>
                  <a:ext cx="150840" cy="3096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3" name="Ink 42">
                  <a:extLst>
                    <a:ext uri="{FF2B5EF4-FFF2-40B4-BE49-F238E27FC236}">
                      <a16:creationId xmlns:a16="http://schemas.microsoft.com/office/drawing/2014/main" id="{59CC713D-AF7F-7D5E-C30F-F1B7C84047D3}"/>
                    </a:ext>
                  </a:extLst>
                </p14:cNvPr>
                <p14:cNvContentPartPr/>
                <p14:nvPr/>
              </p14:nvContentPartPr>
              <p14:xfrm>
                <a:off x="4589478" y="2049812"/>
                <a:ext cx="136440" cy="277560"/>
              </p14:xfrm>
            </p:contentPart>
          </mc:Choice>
          <mc:Fallback>
            <p:pic>
              <p:nvPicPr>
                <p:cNvPr id="43" name="Ink 42">
                  <a:extLst>
                    <a:ext uri="{FF2B5EF4-FFF2-40B4-BE49-F238E27FC236}">
                      <a16:creationId xmlns:a16="http://schemas.microsoft.com/office/drawing/2014/main" id="{59CC713D-AF7F-7D5E-C30F-F1B7C84047D3}"/>
                    </a:ext>
                  </a:extLst>
                </p:cNvPr>
                <p:cNvPicPr/>
                <p:nvPr/>
              </p:nvPicPr>
              <p:blipFill>
                <a:blip r:embed="rId38"/>
                <a:stretch>
                  <a:fillRect/>
                </a:stretch>
              </p:blipFill>
              <p:spPr>
                <a:xfrm>
                  <a:off x="4580478" y="2040812"/>
                  <a:ext cx="154080" cy="295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
            <p14:nvContentPartPr>
              <p14:cNvPr id="45" name="Ink 44">
                <a:extLst>
                  <a:ext uri="{FF2B5EF4-FFF2-40B4-BE49-F238E27FC236}">
                    <a16:creationId xmlns:a16="http://schemas.microsoft.com/office/drawing/2014/main" id="{980169AB-B23B-3C4D-982C-D2711D5432FE}"/>
                  </a:ext>
                </a:extLst>
              </p14:cNvPr>
              <p14:cNvContentPartPr/>
              <p14:nvPr/>
            </p14:nvContentPartPr>
            <p14:xfrm>
              <a:off x="5123358" y="2440772"/>
              <a:ext cx="1064520" cy="545760"/>
            </p14:xfrm>
          </p:contentPart>
        </mc:Choice>
        <mc:Fallback>
          <p:pic>
            <p:nvPicPr>
              <p:cNvPr id="45" name="Ink 44">
                <a:extLst>
                  <a:ext uri="{FF2B5EF4-FFF2-40B4-BE49-F238E27FC236}">
                    <a16:creationId xmlns:a16="http://schemas.microsoft.com/office/drawing/2014/main" id="{980169AB-B23B-3C4D-982C-D2711D5432FE}"/>
                  </a:ext>
                </a:extLst>
              </p:cNvPr>
              <p:cNvPicPr/>
              <p:nvPr/>
            </p:nvPicPr>
            <p:blipFill>
              <a:blip r:embed="rId40"/>
              <a:stretch>
                <a:fillRect/>
              </a:stretch>
            </p:blipFill>
            <p:spPr>
              <a:xfrm>
                <a:off x="5114358" y="2431772"/>
                <a:ext cx="1082160" cy="5634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6" name="Ink 45">
                <a:extLst>
                  <a:ext uri="{FF2B5EF4-FFF2-40B4-BE49-F238E27FC236}">
                    <a16:creationId xmlns:a16="http://schemas.microsoft.com/office/drawing/2014/main" id="{B6066DD9-EBE5-1C04-BAC2-B7355FC035EF}"/>
                  </a:ext>
                </a:extLst>
              </p14:cNvPr>
              <p14:cNvContentPartPr/>
              <p14:nvPr/>
            </p14:nvContentPartPr>
            <p14:xfrm>
              <a:off x="5522598" y="824372"/>
              <a:ext cx="2875320" cy="1582200"/>
            </p14:xfrm>
          </p:contentPart>
        </mc:Choice>
        <mc:Fallback>
          <p:pic>
            <p:nvPicPr>
              <p:cNvPr id="46" name="Ink 45">
                <a:extLst>
                  <a:ext uri="{FF2B5EF4-FFF2-40B4-BE49-F238E27FC236}">
                    <a16:creationId xmlns:a16="http://schemas.microsoft.com/office/drawing/2014/main" id="{B6066DD9-EBE5-1C04-BAC2-B7355FC035EF}"/>
                  </a:ext>
                </a:extLst>
              </p:cNvPr>
              <p:cNvPicPr/>
              <p:nvPr/>
            </p:nvPicPr>
            <p:blipFill>
              <a:blip r:embed="rId42"/>
              <a:stretch>
                <a:fillRect/>
              </a:stretch>
            </p:blipFill>
            <p:spPr>
              <a:xfrm>
                <a:off x="5513958" y="815732"/>
                <a:ext cx="2892960" cy="15998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2" name="Ink 51">
                <a:extLst>
                  <a:ext uri="{FF2B5EF4-FFF2-40B4-BE49-F238E27FC236}">
                    <a16:creationId xmlns:a16="http://schemas.microsoft.com/office/drawing/2014/main" id="{624B01F1-3DA2-45DF-D0A5-A57F4471433D}"/>
                  </a:ext>
                </a:extLst>
              </p14:cNvPr>
              <p14:cNvContentPartPr/>
              <p14:nvPr/>
            </p14:nvContentPartPr>
            <p14:xfrm>
              <a:off x="8680878" y="1088612"/>
              <a:ext cx="2734560" cy="144720"/>
            </p14:xfrm>
          </p:contentPart>
        </mc:Choice>
        <mc:Fallback>
          <p:pic>
            <p:nvPicPr>
              <p:cNvPr id="52" name="Ink 51">
                <a:extLst>
                  <a:ext uri="{FF2B5EF4-FFF2-40B4-BE49-F238E27FC236}">
                    <a16:creationId xmlns:a16="http://schemas.microsoft.com/office/drawing/2014/main" id="{624B01F1-3DA2-45DF-D0A5-A57F4471433D}"/>
                  </a:ext>
                </a:extLst>
              </p:cNvPr>
              <p:cNvPicPr/>
              <p:nvPr/>
            </p:nvPicPr>
            <p:blipFill>
              <a:blip r:embed="rId44"/>
              <a:stretch>
                <a:fillRect/>
              </a:stretch>
            </p:blipFill>
            <p:spPr>
              <a:xfrm>
                <a:off x="8672238" y="1079612"/>
                <a:ext cx="275220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53" name="Ink 52">
                <a:extLst>
                  <a:ext uri="{FF2B5EF4-FFF2-40B4-BE49-F238E27FC236}">
                    <a16:creationId xmlns:a16="http://schemas.microsoft.com/office/drawing/2014/main" id="{80FC489A-A9EF-63D9-2F21-C9B9032C991A}"/>
                  </a:ext>
                </a:extLst>
              </p14:cNvPr>
              <p14:cNvContentPartPr/>
              <p14:nvPr/>
            </p14:nvContentPartPr>
            <p14:xfrm>
              <a:off x="6584958" y="1533212"/>
              <a:ext cx="592560" cy="573120"/>
            </p14:xfrm>
          </p:contentPart>
        </mc:Choice>
        <mc:Fallback>
          <p:pic>
            <p:nvPicPr>
              <p:cNvPr id="53" name="Ink 52">
                <a:extLst>
                  <a:ext uri="{FF2B5EF4-FFF2-40B4-BE49-F238E27FC236}">
                    <a16:creationId xmlns:a16="http://schemas.microsoft.com/office/drawing/2014/main" id="{80FC489A-A9EF-63D9-2F21-C9B9032C991A}"/>
                  </a:ext>
                </a:extLst>
              </p:cNvPr>
              <p:cNvPicPr/>
              <p:nvPr/>
            </p:nvPicPr>
            <p:blipFill>
              <a:blip r:embed="rId46"/>
              <a:stretch>
                <a:fillRect/>
              </a:stretch>
            </p:blipFill>
            <p:spPr>
              <a:xfrm>
                <a:off x="6575958" y="1524572"/>
                <a:ext cx="610200" cy="590760"/>
              </a:xfrm>
              <a:prstGeom prst="rect">
                <a:avLst/>
              </a:prstGeom>
            </p:spPr>
          </p:pic>
        </mc:Fallback>
      </mc:AlternateContent>
      <p:grpSp>
        <p:nvGrpSpPr>
          <p:cNvPr id="56" name="Group 55">
            <a:extLst>
              <a:ext uri="{FF2B5EF4-FFF2-40B4-BE49-F238E27FC236}">
                <a16:creationId xmlns:a16="http://schemas.microsoft.com/office/drawing/2014/main" id="{9E126990-7CFD-ADBA-352A-4251F2434991}"/>
              </a:ext>
            </a:extLst>
          </p:cNvPr>
          <p:cNvGrpSpPr/>
          <p:nvPr/>
        </p:nvGrpSpPr>
        <p:grpSpPr>
          <a:xfrm>
            <a:off x="6530238" y="1499732"/>
            <a:ext cx="280440" cy="250560"/>
            <a:chOff x="6530238" y="1499732"/>
            <a:chExt cx="280440" cy="250560"/>
          </a:xfrm>
        </p:grpSpPr>
        <mc:AlternateContent xmlns:mc="http://schemas.openxmlformats.org/markup-compatibility/2006">
          <mc:Choice xmlns:p14="http://schemas.microsoft.com/office/powerpoint/2010/main" Requires="p14">
            <p:contentPart p14:bwMode="auto" r:id="rId47">
              <p14:nvContentPartPr>
                <p14:cNvPr id="47" name="Ink 46">
                  <a:extLst>
                    <a:ext uri="{FF2B5EF4-FFF2-40B4-BE49-F238E27FC236}">
                      <a16:creationId xmlns:a16="http://schemas.microsoft.com/office/drawing/2014/main" id="{271A35B3-6F72-B6D4-3D58-A667E7C3422B}"/>
                    </a:ext>
                  </a:extLst>
                </p14:cNvPr>
                <p14:cNvContentPartPr/>
                <p14:nvPr/>
              </p14:nvContentPartPr>
              <p14:xfrm>
                <a:off x="6530238" y="1531052"/>
                <a:ext cx="126000" cy="219240"/>
              </p14:xfrm>
            </p:contentPart>
          </mc:Choice>
          <mc:Fallback>
            <p:pic>
              <p:nvPicPr>
                <p:cNvPr id="47" name="Ink 46">
                  <a:extLst>
                    <a:ext uri="{FF2B5EF4-FFF2-40B4-BE49-F238E27FC236}">
                      <a16:creationId xmlns:a16="http://schemas.microsoft.com/office/drawing/2014/main" id="{271A35B3-6F72-B6D4-3D58-A667E7C3422B}"/>
                    </a:ext>
                  </a:extLst>
                </p:cNvPr>
                <p:cNvPicPr/>
                <p:nvPr/>
              </p:nvPicPr>
              <p:blipFill>
                <a:blip r:embed="rId48"/>
                <a:stretch>
                  <a:fillRect/>
                </a:stretch>
              </p:blipFill>
              <p:spPr>
                <a:xfrm>
                  <a:off x="6521238" y="1522412"/>
                  <a:ext cx="14364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8" name="Ink 47">
                  <a:extLst>
                    <a:ext uri="{FF2B5EF4-FFF2-40B4-BE49-F238E27FC236}">
                      <a16:creationId xmlns:a16="http://schemas.microsoft.com/office/drawing/2014/main" id="{C15EC83F-7B6A-3ADD-C7D1-D55AEC70668C}"/>
                    </a:ext>
                  </a:extLst>
                </p14:cNvPr>
                <p14:cNvContentPartPr/>
                <p14:nvPr/>
              </p14:nvContentPartPr>
              <p14:xfrm>
                <a:off x="6625638" y="1545092"/>
                <a:ext cx="10440" cy="56160"/>
              </p14:xfrm>
            </p:contentPart>
          </mc:Choice>
          <mc:Fallback>
            <p:pic>
              <p:nvPicPr>
                <p:cNvPr id="48" name="Ink 47">
                  <a:extLst>
                    <a:ext uri="{FF2B5EF4-FFF2-40B4-BE49-F238E27FC236}">
                      <a16:creationId xmlns:a16="http://schemas.microsoft.com/office/drawing/2014/main" id="{C15EC83F-7B6A-3ADD-C7D1-D55AEC70668C}"/>
                    </a:ext>
                  </a:extLst>
                </p:cNvPr>
                <p:cNvPicPr/>
                <p:nvPr/>
              </p:nvPicPr>
              <p:blipFill>
                <a:blip r:embed="rId50"/>
                <a:stretch>
                  <a:fillRect/>
                </a:stretch>
              </p:blipFill>
              <p:spPr>
                <a:xfrm>
                  <a:off x="6616998" y="1536452"/>
                  <a:ext cx="280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9" name="Ink 48">
                  <a:extLst>
                    <a:ext uri="{FF2B5EF4-FFF2-40B4-BE49-F238E27FC236}">
                      <a16:creationId xmlns:a16="http://schemas.microsoft.com/office/drawing/2014/main" id="{E6EDA53E-74C1-1945-78A6-7191AC166091}"/>
                    </a:ext>
                  </a:extLst>
                </p14:cNvPr>
                <p14:cNvContentPartPr/>
                <p14:nvPr/>
              </p14:nvContentPartPr>
              <p14:xfrm>
                <a:off x="6621678" y="1520252"/>
                <a:ext cx="20880" cy="70920"/>
              </p14:xfrm>
            </p:contentPart>
          </mc:Choice>
          <mc:Fallback>
            <p:pic>
              <p:nvPicPr>
                <p:cNvPr id="49" name="Ink 48">
                  <a:extLst>
                    <a:ext uri="{FF2B5EF4-FFF2-40B4-BE49-F238E27FC236}">
                      <a16:creationId xmlns:a16="http://schemas.microsoft.com/office/drawing/2014/main" id="{E6EDA53E-74C1-1945-78A6-7191AC166091}"/>
                    </a:ext>
                  </a:extLst>
                </p:cNvPr>
                <p:cNvPicPr/>
                <p:nvPr/>
              </p:nvPicPr>
              <p:blipFill>
                <a:blip r:embed="rId52"/>
                <a:stretch>
                  <a:fillRect/>
                </a:stretch>
              </p:blipFill>
              <p:spPr>
                <a:xfrm>
                  <a:off x="6613038" y="1511612"/>
                  <a:ext cx="3852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0" name="Ink 49">
                  <a:extLst>
                    <a:ext uri="{FF2B5EF4-FFF2-40B4-BE49-F238E27FC236}">
                      <a16:creationId xmlns:a16="http://schemas.microsoft.com/office/drawing/2014/main" id="{B4BB89F7-A8F3-907A-9509-8C0AB2A2FE6A}"/>
                    </a:ext>
                  </a:extLst>
                </p14:cNvPr>
                <p14:cNvContentPartPr/>
                <p14:nvPr/>
              </p14:nvContentPartPr>
              <p14:xfrm>
                <a:off x="6641118" y="1524212"/>
                <a:ext cx="169560" cy="181800"/>
              </p14:xfrm>
            </p:contentPart>
          </mc:Choice>
          <mc:Fallback>
            <p:pic>
              <p:nvPicPr>
                <p:cNvPr id="50" name="Ink 49">
                  <a:extLst>
                    <a:ext uri="{FF2B5EF4-FFF2-40B4-BE49-F238E27FC236}">
                      <a16:creationId xmlns:a16="http://schemas.microsoft.com/office/drawing/2014/main" id="{B4BB89F7-A8F3-907A-9509-8C0AB2A2FE6A}"/>
                    </a:ext>
                  </a:extLst>
                </p:cNvPr>
                <p:cNvPicPr/>
                <p:nvPr/>
              </p:nvPicPr>
              <p:blipFill>
                <a:blip r:embed="rId54"/>
                <a:stretch>
                  <a:fillRect/>
                </a:stretch>
              </p:blipFill>
              <p:spPr>
                <a:xfrm>
                  <a:off x="6632478" y="1515572"/>
                  <a:ext cx="1872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5" name="Ink 54">
                  <a:extLst>
                    <a:ext uri="{FF2B5EF4-FFF2-40B4-BE49-F238E27FC236}">
                      <a16:creationId xmlns:a16="http://schemas.microsoft.com/office/drawing/2014/main" id="{D8B242A9-7DD6-62F4-E7B9-CE7D96B8FBDA}"/>
                    </a:ext>
                  </a:extLst>
                </p14:cNvPr>
                <p14:cNvContentPartPr/>
                <p14:nvPr/>
              </p14:nvContentPartPr>
              <p14:xfrm>
                <a:off x="6674958" y="1499732"/>
                <a:ext cx="360" cy="14760"/>
              </p14:xfrm>
            </p:contentPart>
          </mc:Choice>
          <mc:Fallback>
            <p:pic>
              <p:nvPicPr>
                <p:cNvPr id="55" name="Ink 54">
                  <a:extLst>
                    <a:ext uri="{FF2B5EF4-FFF2-40B4-BE49-F238E27FC236}">
                      <a16:creationId xmlns:a16="http://schemas.microsoft.com/office/drawing/2014/main" id="{D8B242A9-7DD6-62F4-E7B9-CE7D96B8FBDA}"/>
                    </a:ext>
                  </a:extLst>
                </p:cNvPr>
                <p:cNvPicPr/>
                <p:nvPr/>
              </p:nvPicPr>
              <p:blipFill>
                <a:blip r:embed="rId56"/>
                <a:stretch>
                  <a:fillRect/>
                </a:stretch>
              </p:blipFill>
              <p:spPr>
                <a:xfrm>
                  <a:off x="6666318" y="1491092"/>
                  <a:ext cx="18000" cy="3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57" name="Ink 56">
                <a:extLst>
                  <a:ext uri="{FF2B5EF4-FFF2-40B4-BE49-F238E27FC236}">
                    <a16:creationId xmlns:a16="http://schemas.microsoft.com/office/drawing/2014/main" id="{55CE4E63-EECE-016B-C01F-301F760E0799}"/>
                  </a:ext>
                </a:extLst>
              </p14:cNvPr>
              <p14:cNvContentPartPr/>
              <p14:nvPr/>
            </p14:nvContentPartPr>
            <p14:xfrm>
              <a:off x="6310638" y="3148532"/>
              <a:ext cx="225360" cy="246960"/>
            </p14:xfrm>
          </p:contentPart>
        </mc:Choice>
        <mc:Fallback>
          <p:pic>
            <p:nvPicPr>
              <p:cNvPr id="57" name="Ink 56">
                <a:extLst>
                  <a:ext uri="{FF2B5EF4-FFF2-40B4-BE49-F238E27FC236}">
                    <a16:creationId xmlns:a16="http://schemas.microsoft.com/office/drawing/2014/main" id="{55CE4E63-EECE-016B-C01F-301F760E0799}"/>
                  </a:ext>
                </a:extLst>
              </p:cNvPr>
              <p:cNvPicPr/>
              <p:nvPr/>
            </p:nvPicPr>
            <p:blipFill>
              <a:blip r:embed="rId58"/>
              <a:stretch>
                <a:fillRect/>
              </a:stretch>
            </p:blipFill>
            <p:spPr>
              <a:xfrm>
                <a:off x="6301638" y="3139892"/>
                <a:ext cx="243000" cy="264600"/>
              </a:xfrm>
              <a:prstGeom prst="rect">
                <a:avLst/>
              </a:prstGeom>
            </p:spPr>
          </p:pic>
        </mc:Fallback>
      </mc:AlternateContent>
      <p:grpSp>
        <p:nvGrpSpPr>
          <p:cNvPr id="64" name="Group 63">
            <a:extLst>
              <a:ext uri="{FF2B5EF4-FFF2-40B4-BE49-F238E27FC236}">
                <a16:creationId xmlns:a16="http://schemas.microsoft.com/office/drawing/2014/main" id="{AD6A3C26-E031-5CA6-23CA-0232DD8400FF}"/>
              </a:ext>
            </a:extLst>
          </p:cNvPr>
          <p:cNvGrpSpPr/>
          <p:nvPr/>
        </p:nvGrpSpPr>
        <p:grpSpPr>
          <a:xfrm>
            <a:off x="7771158" y="4482692"/>
            <a:ext cx="447840" cy="723600"/>
            <a:chOff x="7771158" y="4482692"/>
            <a:chExt cx="447840" cy="723600"/>
          </a:xfrm>
        </p:grpSpPr>
        <mc:AlternateContent xmlns:mc="http://schemas.openxmlformats.org/markup-compatibility/2006">
          <mc:Choice xmlns:p14="http://schemas.microsoft.com/office/powerpoint/2010/main" Requires="p14">
            <p:contentPart p14:bwMode="auto" r:id="rId59">
              <p14:nvContentPartPr>
                <p14:cNvPr id="58" name="Ink 57">
                  <a:extLst>
                    <a:ext uri="{FF2B5EF4-FFF2-40B4-BE49-F238E27FC236}">
                      <a16:creationId xmlns:a16="http://schemas.microsoft.com/office/drawing/2014/main" id="{B596E5F5-4287-55D5-67F1-BFC2B1110073}"/>
                    </a:ext>
                  </a:extLst>
                </p14:cNvPr>
                <p14:cNvContentPartPr/>
                <p14:nvPr/>
              </p14:nvContentPartPr>
              <p14:xfrm>
                <a:off x="7816518" y="4504292"/>
                <a:ext cx="70200" cy="385560"/>
              </p14:xfrm>
            </p:contentPart>
          </mc:Choice>
          <mc:Fallback>
            <p:pic>
              <p:nvPicPr>
                <p:cNvPr id="58" name="Ink 57">
                  <a:extLst>
                    <a:ext uri="{FF2B5EF4-FFF2-40B4-BE49-F238E27FC236}">
                      <a16:creationId xmlns:a16="http://schemas.microsoft.com/office/drawing/2014/main" id="{B596E5F5-4287-55D5-67F1-BFC2B1110073}"/>
                    </a:ext>
                  </a:extLst>
                </p:cNvPr>
                <p:cNvPicPr/>
                <p:nvPr/>
              </p:nvPicPr>
              <p:blipFill>
                <a:blip r:embed="rId60"/>
                <a:stretch>
                  <a:fillRect/>
                </a:stretch>
              </p:blipFill>
              <p:spPr>
                <a:xfrm>
                  <a:off x="7807878" y="4495292"/>
                  <a:ext cx="87840" cy="4032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9" name="Ink 58">
                  <a:extLst>
                    <a:ext uri="{FF2B5EF4-FFF2-40B4-BE49-F238E27FC236}">
                      <a16:creationId xmlns:a16="http://schemas.microsoft.com/office/drawing/2014/main" id="{3B1B764C-0047-ADA3-01EC-B4CCC72AA4EC}"/>
                    </a:ext>
                  </a:extLst>
                </p14:cNvPr>
                <p14:cNvContentPartPr/>
                <p14:nvPr/>
              </p14:nvContentPartPr>
              <p14:xfrm>
                <a:off x="7799238" y="4482692"/>
                <a:ext cx="106560" cy="118440"/>
              </p14:xfrm>
            </p:contentPart>
          </mc:Choice>
          <mc:Fallback>
            <p:pic>
              <p:nvPicPr>
                <p:cNvPr id="59" name="Ink 58">
                  <a:extLst>
                    <a:ext uri="{FF2B5EF4-FFF2-40B4-BE49-F238E27FC236}">
                      <a16:creationId xmlns:a16="http://schemas.microsoft.com/office/drawing/2014/main" id="{3B1B764C-0047-ADA3-01EC-B4CCC72AA4EC}"/>
                    </a:ext>
                  </a:extLst>
                </p:cNvPr>
                <p:cNvPicPr/>
                <p:nvPr/>
              </p:nvPicPr>
              <p:blipFill>
                <a:blip r:embed="rId62"/>
                <a:stretch>
                  <a:fillRect/>
                </a:stretch>
              </p:blipFill>
              <p:spPr>
                <a:xfrm>
                  <a:off x="7790238" y="4473692"/>
                  <a:ext cx="12420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0" name="Ink 59">
                  <a:extLst>
                    <a:ext uri="{FF2B5EF4-FFF2-40B4-BE49-F238E27FC236}">
                      <a16:creationId xmlns:a16="http://schemas.microsoft.com/office/drawing/2014/main" id="{90F89448-FAE3-C027-E268-46EACD3E763E}"/>
                    </a:ext>
                  </a:extLst>
                </p14:cNvPr>
                <p14:cNvContentPartPr/>
                <p14:nvPr/>
              </p14:nvContentPartPr>
              <p14:xfrm>
                <a:off x="7771158" y="5036012"/>
                <a:ext cx="74160" cy="170280"/>
              </p14:xfrm>
            </p:contentPart>
          </mc:Choice>
          <mc:Fallback>
            <p:pic>
              <p:nvPicPr>
                <p:cNvPr id="60" name="Ink 59">
                  <a:extLst>
                    <a:ext uri="{FF2B5EF4-FFF2-40B4-BE49-F238E27FC236}">
                      <a16:creationId xmlns:a16="http://schemas.microsoft.com/office/drawing/2014/main" id="{90F89448-FAE3-C027-E268-46EACD3E763E}"/>
                    </a:ext>
                  </a:extLst>
                </p:cNvPr>
                <p:cNvPicPr/>
                <p:nvPr/>
              </p:nvPicPr>
              <p:blipFill>
                <a:blip r:embed="rId64"/>
                <a:stretch>
                  <a:fillRect/>
                </a:stretch>
              </p:blipFill>
              <p:spPr>
                <a:xfrm>
                  <a:off x="7762158" y="5027372"/>
                  <a:ext cx="9180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61" name="Ink 60">
                  <a:extLst>
                    <a:ext uri="{FF2B5EF4-FFF2-40B4-BE49-F238E27FC236}">
                      <a16:creationId xmlns:a16="http://schemas.microsoft.com/office/drawing/2014/main" id="{E08C409D-0895-9080-0BC2-2213B63358AF}"/>
                    </a:ext>
                  </a:extLst>
                </p14:cNvPr>
                <p14:cNvContentPartPr/>
                <p14:nvPr/>
              </p14:nvContentPartPr>
              <p14:xfrm>
                <a:off x="7812918" y="4985972"/>
                <a:ext cx="158040" cy="136080"/>
              </p14:xfrm>
            </p:contentPart>
          </mc:Choice>
          <mc:Fallback>
            <p:pic>
              <p:nvPicPr>
                <p:cNvPr id="61" name="Ink 60">
                  <a:extLst>
                    <a:ext uri="{FF2B5EF4-FFF2-40B4-BE49-F238E27FC236}">
                      <a16:creationId xmlns:a16="http://schemas.microsoft.com/office/drawing/2014/main" id="{E08C409D-0895-9080-0BC2-2213B63358AF}"/>
                    </a:ext>
                  </a:extLst>
                </p:cNvPr>
                <p:cNvPicPr/>
                <p:nvPr/>
              </p:nvPicPr>
              <p:blipFill>
                <a:blip r:embed="rId66"/>
                <a:stretch>
                  <a:fillRect/>
                </a:stretch>
              </p:blipFill>
              <p:spPr>
                <a:xfrm>
                  <a:off x="7803918" y="4976972"/>
                  <a:ext cx="17568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2" name="Ink 61">
                  <a:extLst>
                    <a:ext uri="{FF2B5EF4-FFF2-40B4-BE49-F238E27FC236}">
                      <a16:creationId xmlns:a16="http://schemas.microsoft.com/office/drawing/2014/main" id="{318644EB-1C93-DC55-3915-4E9016BA05F1}"/>
                    </a:ext>
                  </a:extLst>
                </p14:cNvPr>
                <p14:cNvContentPartPr/>
                <p14:nvPr/>
              </p14:nvContentPartPr>
              <p14:xfrm>
                <a:off x="8013798" y="5069132"/>
                <a:ext cx="101520" cy="99000"/>
              </p14:xfrm>
            </p:contentPart>
          </mc:Choice>
          <mc:Fallback>
            <p:pic>
              <p:nvPicPr>
                <p:cNvPr id="62" name="Ink 61">
                  <a:extLst>
                    <a:ext uri="{FF2B5EF4-FFF2-40B4-BE49-F238E27FC236}">
                      <a16:creationId xmlns:a16="http://schemas.microsoft.com/office/drawing/2014/main" id="{318644EB-1C93-DC55-3915-4E9016BA05F1}"/>
                    </a:ext>
                  </a:extLst>
                </p:cNvPr>
                <p:cNvPicPr/>
                <p:nvPr/>
              </p:nvPicPr>
              <p:blipFill>
                <a:blip r:embed="rId68"/>
                <a:stretch>
                  <a:fillRect/>
                </a:stretch>
              </p:blipFill>
              <p:spPr>
                <a:xfrm>
                  <a:off x="8004798" y="5060132"/>
                  <a:ext cx="1191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3" name="Ink 62">
                  <a:extLst>
                    <a:ext uri="{FF2B5EF4-FFF2-40B4-BE49-F238E27FC236}">
                      <a16:creationId xmlns:a16="http://schemas.microsoft.com/office/drawing/2014/main" id="{BC2A0276-2872-5D65-ABB8-4E5462BCE617}"/>
                    </a:ext>
                  </a:extLst>
                </p14:cNvPr>
                <p14:cNvContentPartPr/>
                <p14:nvPr/>
              </p14:nvContentPartPr>
              <p14:xfrm>
                <a:off x="8071758" y="4906412"/>
                <a:ext cx="147240" cy="119160"/>
              </p14:xfrm>
            </p:contentPart>
          </mc:Choice>
          <mc:Fallback>
            <p:pic>
              <p:nvPicPr>
                <p:cNvPr id="63" name="Ink 62">
                  <a:extLst>
                    <a:ext uri="{FF2B5EF4-FFF2-40B4-BE49-F238E27FC236}">
                      <a16:creationId xmlns:a16="http://schemas.microsoft.com/office/drawing/2014/main" id="{BC2A0276-2872-5D65-ABB8-4E5462BCE617}"/>
                    </a:ext>
                  </a:extLst>
                </p:cNvPr>
                <p:cNvPicPr/>
                <p:nvPr/>
              </p:nvPicPr>
              <p:blipFill>
                <a:blip r:embed="rId70"/>
                <a:stretch>
                  <a:fillRect/>
                </a:stretch>
              </p:blipFill>
              <p:spPr>
                <a:xfrm>
                  <a:off x="8062758" y="4897772"/>
                  <a:ext cx="164880" cy="136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1">
            <p14:nvContentPartPr>
              <p14:cNvPr id="74" name="Ink 73">
                <a:extLst>
                  <a:ext uri="{FF2B5EF4-FFF2-40B4-BE49-F238E27FC236}">
                    <a16:creationId xmlns:a16="http://schemas.microsoft.com/office/drawing/2014/main" id="{31AEF5F6-5D86-0FE3-A69E-969745B165CD}"/>
                  </a:ext>
                </a:extLst>
              </p14:cNvPr>
              <p14:cNvContentPartPr/>
              <p14:nvPr/>
            </p14:nvContentPartPr>
            <p14:xfrm>
              <a:off x="9874998" y="5041052"/>
              <a:ext cx="738360" cy="35640"/>
            </p14:xfrm>
          </p:contentPart>
        </mc:Choice>
        <mc:Fallback>
          <p:pic>
            <p:nvPicPr>
              <p:cNvPr id="74" name="Ink 73">
                <a:extLst>
                  <a:ext uri="{FF2B5EF4-FFF2-40B4-BE49-F238E27FC236}">
                    <a16:creationId xmlns:a16="http://schemas.microsoft.com/office/drawing/2014/main" id="{31AEF5F6-5D86-0FE3-A69E-969745B165CD}"/>
                  </a:ext>
                </a:extLst>
              </p:cNvPr>
              <p:cNvPicPr/>
              <p:nvPr/>
            </p:nvPicPr>
            <p:blipFill>
              <a:blip r:embed="rId72"/>
              <a:stretch>
                <a:fillRect/>
              </a:stretch>
            </p:blipFill>
            <p:spPr>
              <a:xfrm>
                <a:off x="9866358" y="5032412"/>
                <a:ext cx="756000" cy="53280"/>
              </a:xfrm>
              <a:prstGeom prst="rect">
                <a:avLst/>
              </a:prstGeom>
            </p:spPr>
          </p:pic>
        </mc:Fallback>
      </mc:AlternateContent>
      <p:grpSp>
        <p:nvGrpSpPr>
          <p:cNvPr id="77" name="Group 76">
            <a:extLst>
              <a:ext uri="{FF2B5EF4-FFF2-40B4-BE49-F238E27FC236}">
                <a16:creationId xmlns:a16="http://schemas.microsoft.com/office/drawing/2014/main" id="{F56C3803-6204-DFD0-3B6C-6D169A48C527}"/>
              </a:ext>
            </a:extLst>
          </p:cNvPr>
          <p:cNvGrpSpPr/>
          <p:nvPr/>
        </p:nvGrpSpPr>
        <p:grpSpPr>
          <a:xfrm>
            <a:off x="11392758" y="4895972"/>
            <a:ext cx="712080" cy="128880"/>
            <a:chOff x="11392758" y="4895972"/>
            <a:chExt cx="712080" cy="128880"/>
          </a:xfrm>
        </p:grpSpPr>
        <mc:AlternateContent xmlns:mc="http://schemas.openxmlformats.org/markup-compatibility/2006">
          <mc:Choice xmlns:p14="http://schemas.microsoft.com/office/powerpoint/2010/main" Requires="p14">
            <p:contentPart p14:bwMode="auto" r:id="rId73">
              <p14:nvContentPartPr>
                <p14:cNvPr id="75" name="Ink 74">
                  <a:extLst>
                    <a:ext uri="{FF2B5EF4-FFF2-40B4-BE49-F238E27FC236}">
                      <a16:creationId xmlns:a16="http://schemas.microsoft.com/office/drawing/2014/main" id="{AA719579-1C6E-F798-B8C1-CDD47FF9DCC5}"/>
                    </a:ext>
                  </a:extLst>
                </p14:cNvPr>
                <p14:cNvContentPartPr/>
                <p14:nvPr/>
              </p14:nvContentPartPr>
              <p14:xfrm>
                <a:off x="11582478" y="4977332"/>
                <a:ext cx="522360" cy="47520"/>
              </p14:xfrm>
            </p:contentPart>
          </mc:Choice>
          <mc:Fallback>
            <p:pic>
              <p:nvPicPr>
                <p:cNvPr id="75" name="Ink 74">
                  <a:extLst>
                    <a:ext uri="{FF2B5EF4-FFF2-40B4-BE49-F238E27FC236}">
                      <a16:creationId xmlns:a16="http://schemas.microsoft.com/office/drawing/2014/main" id="{AA719579-1C6E-F798-B8C1-CDD47FF9DCC5}"/>
                    </a:ext>
                  </a:extLst>
                </p:cNvPr>
                <p:cNvPicPr/>
                <p:nvPr/>
              </p:nvPicPr>
              <p:blipFill>
                <a:blip r:embed="rId74"/>
                <a:stretch>
                  <a:fillRect/>
                </a:stretch>
              </p:blipFill>
              <p:spPr>
                <a:xfrm>
                  <a:off x="11573838" y="4968692"/>
                  <a:ext cx="54000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76" name="Ink 75">
                  <a:extLst>
                    <a:ext uri="{FF2B5EF4-FFF2-40B4-BE49-F238E27FC236}">
                      <a16:creationId xmlns:a16="http://schemas.microsoft.com/office/drawing/2014/main" id="{3BFA53DC-A8AD-DEED-F561-355C825512E0}"/>
                    </a:ext>
                  </a:extLst>
                </p14:cNvPr>
                <p14:cNvContentPartPr/>
                <p14:nvPr/>
              </p14:nvContentPartPr>
              <p14:xfrm>
                <a:off x="11392758" y="4895972"/>
                <a:ext cx="2880" cy="25200"/>
              </p14:xfrm>
            </p:contentPart>
          </mc:Choice>
          <mc:Fallback>
            <p:pic>
              <p:nvPicPr>
                <p:cNvPr id="76" name="Ink 75">
                  <a:extLst>
                    <a:ext uri="{FF2B5EF4-FFF2-40B4-BE49-F238E27FC236}">
                      <a16:creationId xmlns:a16="http://schemas.microsoft.com/office/drawing/2014/main" id="{3BFA53DC-A8AD-DEED-F561-355C825512E0}"/>
                    </a:ext>
                  </a:extLst>
                </p:cNvPr>
                <p:cNvPicPr/>
                <p:nvPr/>
              </p:nvPicPr>
              <p:blipFill>
                <a:blip r:embed="rId76"/>
                <a:stretch>
                  <a:fillRect/>
                </a:stretch>
              </p:blipFill>
              <p:spPr>
                <a:xfrm>
                  <a:off x="11384118" y="4886972"/>
                  <a:ext cx="20520" cy="42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7">
            <p14:nvContentPartPr>
              <p14:cNvPr id="78" name="Ink 77">
                <a:extLst>
                  <a:ext uri="{FF2B5EF4-FFF2-40B4-BE49-F238E27FC236}">
                    <a16:creationId xmlns:a16="http://schemas.microsoft.com/office/drawing/2014/main" id="{F59F7288-09A8-40FB-E5C4-A5B57701D184}"/>
                  </a:ext>
                </a:extLst>
              </p14:cNvPr>
              <p14:cNvContentPartPr/>
              <p14:nvPr/>
            </p14:nvContentPartPr>
            <p14:xfrm>
              <a:off x="12306078" y="4878332"/>
              <a:ext cx="2880" cy="2880"/>
            </p14:xfrm>
          </p:contentPart>
        </mc:Choice>
        <mc:Fallback>
          <p:pic>
            <p:nvPicPr>
              <p:cNvPr id="78" name="Ink 77">
                <a:extLst>
                  <a:ext uri="{FF2B5EF4-FFF2-40B4-BE49-F238E27FC236}">
                    <a16:creationId xmlns:a16="http://schemas.microsoft.com/office/drawing/2014/main" id="{F59F7288-09A8-40FB-E5C4-A5B57701D184}"/>
                  </a:ext>
                </a:extLst>
              </p:cNvPr>
              <p:cNvPicPr/>
              <p:nvPr/>
            </p:nvPicPr>
            <p:blipFill>
              <a:blip r:embed="rId78"/>
              <a:stretch>
                <a:fillRect/>
              </a:stretch>
            </p:blipFill>
            <p:spPr>
              <a:xfrm>
                <a:off x="12297078" y="4869692"/>
                <a:ext cx="2052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79" name="Ink 78">
                <a:extLst>
                  <a:ext uri="{FF2B5EF4-FFF2-40B4-BE49-F238E27FC236}">
                    <a16:creationId xmlns:a16="http://schemas.microsoft.com/office/drawing/2014/main" id="{3211D01C-0905-A735-EC8D-E69C9EE05142}"/>
                  </a:ext>
                </a:extLst>
              </p14:cNvPr>
              <p14:cNvContentPartPr/>
              <p14:nvPr/>
            </p14:nvContentPartPr>
            <p14:xfrm>
              <a:off x="12140838" y="5263892"/>
              <a:ext cx="12240" cy="7920"/>
            </p14:xfrm>
          </p:contentPart>
        </mc:Choice>
        <mc:Fallback>
          <p:pic>
            <p:nvPicPr>
              <p:cNvPr id="79" name="Ink 78">
                <a:extLst>
                  <a:ext uri="{FF2B5EF4-FFF2-40B4-BE49-F238E27FC236}">
                    <a16:creationId xmlns:a16="http://schemas.microsoft.com/office/drawing/2014/main" id="{3211D01C-0905-A735-EC8D-E69C9EE05142}"/>
                  </a:ext>
                </a:extLst>
              </p:cNvPr>
              <p:cNvPicPr/>
              <p:nvPr/>
            </p:nvPicPr>
            <p:blipFill>
              <a:blip r:embed="rId80"/>
              <a:stretch>
                <a:fillRect/>
              </a:stretch>
            </p:blipFill>
            <p:spPr>
              <a:xfrm>
                <a:off x="12131838" y="5254892"/>
                <a:ext cx="29880" cy="255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0" name="Ink 79">
                <a:extLst>
                  <a:ext uri="{FF2B5EF4-FFF2-40B4-BE49-F238E27FC236}">
                    <a16:creationId xmlns:a16="http://schemas.microsoft.com/office/drawing/2014/main" id="{2B823F9C-B4FB-1F75-9026-BB0225CD5F17}"/>
                  </a:ext>
                </a:extLst>
              </p14:cNvPr>
              <p14:cNvContentPartPr/>
              <p14:nvPr/>
            </p14:nvContentPartPr>
            <p14:xfrm>
              <a:off x="10896318" y="5111252"/>
              <a:ext cx="1876320" cy="646560"/>
            </p14:xfrm>
          </p:contentPart>
        </mc:Choice>
        <mc:Fallback>
          <p:pic>
            <p:nvPicPr>
              <p:cNvPr id="80" name="Ink 79">
                <a:extLst>
                  <a:ext uri="{FF2B5EF4-FFF2-40B4-BE49-F238E27FC236}">
                    <a16:creationId xmlns:a16="http://schemas.microsoft.com/office/drawing/2014/main" id="{2B823F9C-B4FB-1F75-9026-BB0225CD5F17}"/>
                  </a:ext>
                </a:extLst>
              </p:cNvPr>
              <p:cNvPicPr/>
              <p:nvPr/>
            </p:nvPicPr>
            <p:blipFill>
              <a:blip r:embed="rId82"/>
              <a:stretch>
                <a:fillRect/>
              </a:stretch>
            </p:blipFill>
            <p:spPr>
              <a:xfrm>
                <a:off x="10887318" y="5102612"/>
                <a:ext cx="1893960" cy="6642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81" name="Ink 80">
                <a:extLst>
                  <a:ext uri="{FF2B5EF4-FFF2-40B4-BE49-F238E27FC236}">
                    <a16:creationId xmlns:a16="http://schemas.microsoft.com/office/drawing/2014/main" id="{4F489364-2A90-EC63-3963-FB1A73B89CF1}"/>
                  </a:ext>
                </a:extLst>
              </p14:cNvPr>
              <p14:cNvContentPartPr/>
              <p14:nvPr/>
            </p14:nvContentPartPr>
            <p14:xfrm>
              <a:off x="1124478" y="-73828"/>
              <a:ext cx="1445400" cy="657000"/>
            </p14:xfrm>
          </p:contentPart>
        </mc:Choice>
        <mc:Fallback>
          <p:pic>
            <p:nvPicPr>
              <p:cNvPr id="81" name="Ink 80">
                <a:extLst>
                  <a:ext uri="{FF2B5EF4-FFF2-40B4-BE49-F238E27FC236}">
                    <a16:creationId xmlns:a16="http://schemas.microsoft.com/office/drawing/2014/main" id="{4F489364-2A90-EC63-3963-FB1A73B89CF1}"/>
                  </a:ext>
                </a:extLst>
              </p:cNvPr>
              <p:cNvPicPr/>
              <p:nvPr/>
            </p:nvPicPr>
            <p:blipFill>
              <a:blip r:embed="rId84"/>
              <a:stretch>
                <a:fillRect/>
              </a:stretch>
            </p:blipFill>
            <p:spPr>
              <a:xfrm>
                <a:off x="1115838" y="-82828"/>
                <a:ext cx="1463040" cy="674640"/>
              </a:xfrm>
              <a:prstGeom prst="rect">
                <a:avLst/>
              </a:prstGeom>
            </p:spPr>
          </p:pic>
        </mc:Fallback>
      </mc:AlternateContent>
      <p:grpSp>
        <p:nvGrpSpPr>
          <p:cNvPr id="83" name="Group 82">
            <a:extLst>
              <a:ext uri="{FF2B5EF4-FFF2-40B4-BE49-F238E27FC236}">
                <a16:creationId xmlns:a16="http://schemas.microsoft.com/office/drawing/2014/main" id="{6B50B23A-D8C2-C3B1-405F-77014EE091D6}"/>
              </a:ext>
            </a:extLst>
          </p:cNvPr>
          <p:cNvGrpSpPr/>
          <p:nvPr/>
        </p:nvGrpSpPr>
        <p:grpSpPr>
          <a:xfrm>
            <a:off x="8617518" y="4087052"/>
            <a:ext cx="920880" cy="667440"/>
            <a:chOff x="8617518" y="4087052"/>
            <a:chExt cx="920880" cy="667440"/>
          </a:xfrm>
        </p:grpSpPr>
        <mc:AlternateContent xmlns:mc="http://schemas.openxmlformats.org/markup-compatibility/2006">
          <mc:Choice xmlns:p14="http://schemas.microsoft.com/office/powerpoint/2010/main" Requires="p14">
            <p:contentPart p14:bwMode="auto" r:id="rId85">
              <p14:nvContentPartPr>
                <p14:cNvPr id="65" name="Ink 64">
                  <a:extLst>
                    <a:ext uri="{FF2B5EF4-FFF2-40B4-BE49-F238E27FC236}">
                      <a16:creationId xmlns:a16="http://schemas.microsoft.com/office/drawing/2014/main" id="{CF7E6790-C65F-D64E-F4F6-492148476979}"/>
                    </a:ext>
                  </a:extLst>
                </p14:cNvPr>
                <p14:cNvContentPartPr/>
                <p14:nvPr/>
              </p14:nvContentPartPr>
              <p14:xfrm>
                <a:off x="8871318" y="4484132"/>
                <a:ext cx="59400" cy="209160"/>
              </p14:xfrm>
            </p:contentPart>
          </mc:Choice>
          <mc:Fallback>
            <p:pic>
              <p:nvPicPr>
                <p:cNvPr id="65" name="Ink 64">
                  <a:extLst>
                    <a:ext uri="{FF2B5EF4-FFF2-40B4-BE49-F238E27FC236}">
                      <a16:creationId xmlns:a16="http://schemas.microsoft.com/office/drawing/2014/main" id="{CF7E6790-C65F-D64E-F4F6-492148476979}"/>
                    </a:ext>
                  </a:extLst>
                </p:cNvPr>
                <p:cNvPicPr/>
                <p:nvPr/>
              </p:nvPicPr>
              <p:blipFill>
                <a:blip r:embed="rId86"/>
                <a:stretch>
                  <a:fillRect/>
                </a:stretch>
              </p:blipFill>
              <p:spPr>
                <a:xfrm>
                  <a:off x="8862678" y="4475492"/>
                  <a:ext cx="7704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6" name="Ink 65">
                  <a:extLst>
                    <a:ext uri="{FF2B5EF4-FFF2-40B4-BE49-F238E27FC236}">
                      <a16:creationId xmlns:a16="http://schemas.microsoft.com/office/drawing/2014/main" id="{CA560D3F-F938-B8E0-E59E-2DDD41811EB5}"/>
                    </a:ext>
                  </a:extLst>
                </p14:cNvPr>
                <p14:cNvContentPartPr/>
                <p14:nvPr/>
              </p14:nvContentPartPr>
              <p14:xfrm>
                <a:off x="8986158" y="4519772"/>
                <a:ext cx="37080" cy="104040"/>
              </p14:xfrm>
            </p:contentPart>
          </mc:Choice>
          <mc:Fallback>
            <p:pic>
              <p:nvPicPr>
                <p:cNvPr id="66" name="Ink 65">
                  <a:extLst>
                    <a:ext uri="{FF2B5EF4-FFF2-40B4-BE49-F238E27FC236}">
                      <a16:creationId xmlns:a16="http://schemas.microsoft.com/office/drawing/2014/main" id="{CA560D3F-F938-B8E0-E59E-2DDD41811EB5}"/>
                    </a:ext>
                  </a:extLst>
                </p:cNvPr>
                <p:cNvPicPr/>
                <p:nvPr/>
              </p:nvPicPr>
              <p:blipFill>
                <a:blip r:embed="rId88"/>
                <a:stretch>
                  <a:fillRect/>
                </a:stretch>
              </p:blipFill>
              <p:spPr>
                <a:xfrm>
                  <a:off x="8977158" y="4510772"/>
                  <a:ext cx="5472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7" name="Ink 66">
                  <a:extLst>
                    <a:ext uri="{FF2B5EF4-FFF2-40B4-BE49-F238E27FC236}">
                      <a16:creationId xmlns:a16="http://schemas.microsoft.com/office/drawing/2014/main" id="{279B52B3-BECD-A8D1-C7B1-550A29B7583C}"/>
                    </a:ext>
                  </a:extLst>
                </p14:cNvPr>
                <p14:cNvContentPartPr/>
                <p14:nvPr/>
              </p14:nvContentPartPr>
              <p14:xfrm>
                <a:off x="8967798" y="4449932"/>
                <a:ext cx="108360" cy="66600"/>
              </p14:xfrm>
            </p:contentPart>
          </mc:Choice>
          <mc:Fallback>
            <p:pic>
              <p:nvPicPr>
                <p:cNvPr id="67" name="Ink 66">
                  <a:extLst>
                    <a:ext uri="{FF2B5EF4-FFF2-40B4-BE49-F238E27FC236}">
                      <a16:creationId xmlns:a16="http://schemas.microsoft.com/office/drawing/2014/main" id="{279B52B3-BECD-A8D1-C7B1-550A29B7583C}"/>
                    </a:ext>
                  </a:extLst>
                </p:cNvPr>
                <p:cNvPicPr/>
                <p:nvPr/>
              </p:nvPicPr>
              <p:blipFill>
                <a:blip r:embed="rId90"/>
                <a:stretch>
                  <a:fillRect/>
                </a:stretch>
              </p:blipFill>
              <p:spPr>
                <a:xfrm>
                  <a:off x="8959158" y="4440932"/>
                  <a:ext cx="12600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8" name="Ink 67">
                  <a:extLst>
                    <a:ext uri="{FF2B5EF4-FFF2-40B4-BE49-F238E27FC236}">
                      <a16:creationId xmlns:a16="http://schemas.microsoft.com/office/drawing/2014/main" id="{0F4448DC-887D-D984-4EB9-E2B3D303EA72}"/>
                    </a:ext>
                  </a:extLst>
                </p14:cNvPr>
                <p14:cNvContentPartPr/>
                <p14:nvPr/>
              </p14:nvContentPartPr>
              <p14:xfrm>
                <a:off x="9006678" y="4507172"/>
                <a:ext cx="91440" cy="69480"/>
              </p14:xfrm>
            </p:contentPart>
          </mc:Choice>
          <mc:Fallback>
            <p:pic>
              <p:nvPicPr>
                <p:cNvPr id="68" name="Ink 67">
                  <a:extLst>
                    <a:ext uri="{FF2B5EF4-FFF2-40B4-BE49-F238E27FC236}">
                      <a16:creationId xmlns:a16="http://schemas.microsoft.com/office/drawing/2014/main" id="{0F4448DC-887D-D984-4EB9-E2B3D303EA72}"/>
                    </a:ext>
                  </a:extLst>
                </p:cNvPr>
                <p:cNvPicPr/>
                <p:nvPr/>
              </p:nvPicPr>
              <p:blipFill>
                <a:blip r:embed="rId92"/>
                <a:stretch>
                  <a:fillRect/>
                </a:stretch>
              </p:blipFill>
              <p:spPr>
                <a:xfrm>
                  <a:off x="8997678" y="4498532"/>
                  <a:ext cx="10908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9" name="Ink 68">
                  <a:extLst>
                    <a:ext uri="{FF2B5EF4-FFF2-40B4-BE49-F238E27FC236}">
                      <a16:creationId xmlns:a16="http://schemas.microsoft.com/office/drawing/2014/main" id="{10DEAB02-81FA-9AB9-0E7B-0DBBD6821B2F}"/>
                    </a:ext>
                  </a:extLst>
                </p14:cNvPr>
                <p14:cNvContentPartPr/>
                <p14:nvPr/>
              </p14:nvContentPartPr>
              <p14:xfrm>
                <a:off x="9033318" y="4567652"/>
                <a:ext cx="72000" cy="76320"/>
              </p14:xfrm>
            </p:contentPart>
          </mc:Choice>
          <mc:Fallback>
            <p:pic>
              <p:nvPicPr>
                <p:cNvPr id="69" name="Ink 68">
                  <a:extLst>
                    <a:ext uri="{FF2B5EF4-FFF2-40B4-BE49-F238E27FC236}">
                      <a16:creationId xmlns:a16="http://schemas.microsoft.com/office/drawing/2014/main" id="{10DEAB02-81FA-9AB9-0E7B-0DBBD6821B2F}"/>
                    </a:ext>
                  </a:extLst>
                </p:cNvPr>
                <p:cNvPicPr/>
                <p:nvPr/>
              </p:nvPicPr>
              <p:blipFill>
                <a:blip r:embed="rId94"/>
                <a:stretch>
                  <a:fillRect/>
                </a:stretch>
              </p:blipFill>
              <p:spPr>
                <a:xfrm>
                  <a:off x="9024678" y="4559012"/>
                  <a:ext cx="8964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0" name="Ink 69">
                  <a:extLst>
                    <a:ext uri="{FF2B5EF4-FFF2-40B4-BE49-F238E27FC236}">
                      <a16:creationId xmlns:a16="http://schemas.microsoft.com/office/drawing/2014/main" id="{FB93500E-BE37-5C3E-C4F0-39AE849F577C}"/>
                    </a:ext>
                  </a:extLst>
                </p14:cNvPr>
                <p14:cNvContentPartPr/>
                <p14:nvPr/>
              </p14:nvContentPartPr>
              <p14:xfrm>
                <a:off x="9165078" y="4518332"/>
                <a:ext cx="111960" cy="90720"/>
              </p14:xfrm>
            </p:contentPart>
          </mc:Choice>
          <mc:Fallback>
            <p:pic>
              <p:nvPicPr>
                <p:cNvPr id="70" name="Ink 69">
                  <a:extLst>
                    <a:ext uri="{FF2B5EF4-FFF2-40B4-BE49-F238E27FC236}">
                      <a16:creationId xmlns:a16="http://schemas.microsoft.com/office/drawing/2014/main" id="{FB93500E-BE37-5C3E-C4F0-39AE849F577C}"/>
                    </a:ext>
                  </a:extLst>
                </p:cNvPr>
                <p:cNvPicPr/>
                <p:nvPr/>
              </p:nvPicPr>
              <p:blipFill>
                <a:blip r:embed="rId96"/>
                <a:stretch>
                  <a:fillRect/>
                </a:stretch>
              </p:blipFill>
              <p:spPr>
                <a:xfrm>
                  <a:off x="9156078" y="4509332"/>
                  <a:ext cx="1296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1" name="Ink 70">
                  <a:extLst>
                    <a:ext uri="{FF2B5EF4-FFF2-40B4-BE49-F238E27FC236}">
                      <a16:creationId xmlns:a16="http://schemas.microsoft.com/office/drawing/2014/main" id="{2BBFB6EE-5114-1F8A-3EB2-7093B65B27F5}"/>
                    </a:ext>
                  </a:extLst>
                </p14:cNvPr>
                <p14:cNvContentPartPr/>
                <p14:nvPr/>
              </p14:nvContentPartPr>
              <p14:xfrm>
                <a:off x="9304038" y="4515092"/>
                <a:ext cx="89640" cy="167760"/>
              </p14:xfrm>
            </p:contentPart>
          </mc:Choice>
          <mc:Fallback>
            <p:pic>
              <p:nvPicPr>
                <p:cNvPr id="71" name="Ink 70">
                  <a:extLst>
                    <a:ext uri="{FF2B5EF4-FFF2-40B4-BE49-F238E27FC236}">
                      <a16:creationId xmlns:a16="http://schemas.microsoft.com/office/drawing/2014/main" id="{2BBFB6EE-5114-1F8A-3EB2-7093B65B27F5}"/>
                    </a:ext>
                  </a:extLst>
                </p:cNvPr>
                <p:cNvPicPr/>
                <p:nvPr/>
              </p:nvPicPr>
              <p:blipFill>
                <a:blip r:embed="rId98"/>
                <a:stretch>
                  <a:fillRect/>
                </a:stretch>
              </p:blipFill>
              <p:spPr>
                <a:xfrm>
                  <a:off x="9295398" y="4506092"/>
                  <a:ext cx="10728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2" name="Ink 71">
                  <a:extLst>
                    <a:ext uri="{FF2B5EF4-FFF2-40B4-BE49-F238E27FC236}">
                      <a16:creationId xmlns:a16="http://schemas.microsoft.com/office/drawing/2014/main" id="{C1B5801E-2EC7-AFE5-5589-8717915814F0}"/>
                    </a:ext>
                  </a:extLst>
                </p14:cNvPr>
                <p14:cNvContentPartPr/>
                <p14:nvPr/>
              </p14:nvContentPartPr>
              <p14:xfrm>
                <a:off x="9381438" y="4381172"/>
                <a:ext cx="156960" cy="373320"/>
              </p14:xfrm>
            </p:contentPart>
          </mc:Choice>
          <mc:Fallback>
            <p:pic>
              <p:nvPicPr>
                <p:cNvPr id="72" name="Ink 71">
                  <a:extLst>
                    <a:ext uri="{FF2B5EF4-FFF2-40B4-BE49-F238E27FC236}">
                      <a16:creationId xmlns:a16="http://schemas.microsoft.com/office/drawing/2014/main" id="{C1B5801E-2EC7-AFE5-5589-8717915814F0}"/>
                    </a:ext>
                  </a:extLst>
                </p:cNvPr>
                <p:cNvPicPr/>
                <p:nvPr/>
              </p:nvPicPr>
              <p:blipFill>
                <a:blip r:embed="rId100"/>
                <a:stretch>
                  <a:fillRect/>
                </a:stretch>
              </p:blipFill>
              <p:spPr>
                <a:xfrm>
                  <a:off x="9372438" y="4372532"/>
                  <a:ext cx="174600" cy="3909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2" name="Ink 81">
                  <a:extLst>
                    <a:ext uri="{FF2B5EF4-FFF2-40B4-BE49-F238E27FC236}">
                      <a16:creationId xmlns:a16="http://schemas.microsoft.com/office/drawing/2014/main" id="{CBD57B99-8A9D-4369-C0F6-F0E57147DA3C}"/>
                    </a:ext>
                  </a:extLst>
                </p14:cNvPr>
                <p14:cNvContentPartPr/>
                <p14:nvPr/>
              </p14:nvContentPartPr>
              <p14:xfrm>
                <a:off x="8617518" y="4087052"/>
                <a:ext cx="870120" cy="419400"/>
              </p14:xfrm>
            </p:contentPart>
          </mc:Choice>
          <mc:Fallback>
            <p:pic>
              <p:nvPicPr>
                <p:cNvPr id="82" name="Ink 81">
                  <a:extLst>
                    <a:ext uri="{FF2B5EF4-FFF2-40B4-BE49-F238E27FC236}">
                      <a16:creationId xmlns:a16="http://schemas.microsoft.com/office/drawing/2014/main" id="{CBD57B99-8A9D-4369-C0F6-F0E57147DA3C}"/>
                    </a:ext>
                  </a:extLst>
                </p:cNvPr>
                <p:cNvPicPr/>
                <p:nvPr/>
              </p:nvPicPr>
              <p:blipFill>
                <a:blip r:embed="rId102"/>
                <a:stretch>
                  <a:fillRect/>
                </a:stretch>
              </p:blipFill>
              <p:spPr>
                <a:xfrm>
                  <a:off x="8608518" y="4078052"/>
                  <a:ext cx="887760" cy="437040"/>
                </a:xfrm>
                <a:prstGeom prst="rect">
                  <a:avLst/>
                </a:prstGeom>
              </p:spPr>
            </p:pic>
          </mc:Fallback>
        </mc:AlternateContent>
      </p:grpSp>
    </p:spTree>
    <p:extLst>
      <p:ext uri="{BB962C8B-B14F-4D97-AF65-F5344CB8AC3E}">
        <p14:creationId xmlns:p14="http://schemas.microsoft.com/office/powerpoint/2010/main" val="2105183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1861C-5AF6-F202-10BE-0E2E92EF4364}"/>
              </a:ext>
            </a:extLst>
          </p:cNvPr>
          <p:cNvSpPr>
            <a:spLocks noGrp="1"/>
          </p:cNvSpPr>
          <p:nvPr>
            <p:ph type="dt" sz="half" idx="10"/>
          </p:nvPr>
        </p:nvSpPr>
        <p:spPr/>
        <p:txBody>
          <a:bodyPr/>
          <a:lstStyle/>
          <a:p>
            <a:fld id="{908F0808-E362-48B7-938F-AD766E5ED934}" type="datetime1">
              <a:rPr lang="en-US" smtClean="0"/>
              <a:t>1/25/2025</a:t>
            </a:fld>
            <a:endParaRPr lang="en-US"/>
          </a:p>
        </p:txBody>
      </p:sp>
      <p:sp>
        <p:nvSpPr>
          <p:cNvPr id="3" name="Footer Placeholder 2">
            <a:extLst>
              <a:ext uri="{FF2B5EF4-FFF2-40B4-BE49-F238E27FC236}">
                <a16:creationId xmlns:a16="http://schemas.microsoft.com/office/drawing/2014/main" id="{351090C9-3B21-C1B6-7FB3-880ECD44F48F}"/>
              </a:ext>
            </a:extLst>
          </p:cNvPr>
          <p:cNvSpPr>
            <a:spLocks noGrp="1"/>
          </p:cNvSpPr>
          <p:nvPr>
            <p:ph type="ftr" sz="quarter" idx="11"/>
          </p:nvPr>
        </p:nvSpPr>
        <p:spPr/>
        <p:txBody>
          <a:bodyPr/>
          <a:lstStyle/>
          <a:p>
            <a:r>
              <a:rPr lang="en-US"/>
              <a:t>Drugs and Disease Spring 2025 - Lecture 3</a:t>
            </a:r>
          </a:p>
        </p:txBody>
      </p:sp>
      <p:sp>
        <p:nvSpPr>
          <p:cNvPr id="4" name="Slide Number Placeholder 3">
            <a:extLst>
              <a:ext uri="{FF2B5EF4-FFF2-40B4-BE49-F238E27FC236}">
                <a16:creationId xmlns:a16="http://schemas.microsoft.com/office/drawing/2014/main" id="{E8270A9C-414C-71DC-2EE2-73906CDC7D04}"/>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5" name="TextBox 4">
            <a:extLst>
              <a:ext uri="{FF2B5EF4-FFF2-40B4-BE49-F238E27FC236}">
                <a16:creationId xmlns:a16="http://schemas.microsoft.com/office/drawing/2014/main" id="{B3FE1961-1F26-4C3B-B6C3-581518942DAB}"/>
              </a:ext>
            </a:extLst>
          </p:cNvPr>
          <p:cNvSpPr txBox="1"/>
          <p:nvPr/>
        </p:nvSpPr>
        <p:spPr>
          <a:xfrm>
            <a:off x="1766643" y="-6991"/>
            <a:ext cx="10058400" cy="830997"/>
          </a:xfrm>
          <a:prstGeom prst="rect">
            <a:avLst/>
          </a:prstGeom>
          <a:noFill/>
        </p:spPr>
        <p:txBody>
          <a:bodyPr wrap="square" rtlCol="0">
            <a:spAutoFit/>
          </a:bodyPr>
          <a:lstStyle/>
          <a:p>
            <a:r>
              <a:rPr lang="en-US" sz="2400" dirty="0">
                <a:latin typeface="Arial" panose="020B0604020202020204" pitchFamily="34" charset="0"/>
              </a:rPr>
              <a:t>A single change in the amino acid sequence can change the function of a protein, and often affecting how it folds – Producing Inactive Proteins.</a:t>
            </a:r>
          </a:p>
        </p:txBody>
      </p:sp>
      <p:pic>
        <p:nvPicPr>
          <p:cNvPr id="12" name="Picture 11">
            <a:extLst>
              <a:ext uri="{FF2B5EF4-FFF2-40B4-BE49-F238E27FC236}">
                <a16:creationId xmlns:a16="http://schemas.microsoft.com/office/drawing/2014/main" id="{1AECDBEE-1BCF-6F40-D47D-C5126A58A218}"/>
              </a:ext>
            </a:extLst>
          </p:cNvPr>
          <p:cNvPicPr>
            <a:picLocks noChangeAspect="1"/>
          </p:cNvPicPr>
          <p:nvPr/>
        </p:nvPicPr>
        <p:blipFill>
          <a:blip r:embed="rId2"/>
          <a:stretch>
            <a:fillRect/>
          </a:stretch>
        </p:blipFill>
        <p:spPr>
          <a:xfrm>
            <a:off x="167481" y="919619"/>
            <a:ext cx="4953000" cy="2383370"/>
          </a:xfrm>
          <a:prstGeom prst="rect">
            <a:avLst/>
          </a:prstGeom>
        </p:spPr>
      </p:pic>
      <p:pic>
        <p:nvPicPr>
          <p:cNvPr id="9" name="Picture 8">
            <a:extLst>
              <a:ext uri="{FF2B5EF4-FFF2-40B4-BE49-F238E27FC236}">
                <a16:creationId xmlns:a16="http://schemas.microsoft.com/office/drawing/2014/main" id="{72E41C2F-674A-8F86-601D-BB7E0769BC80}"/>
              </a:ext>
            </a:extLst>
          </p:cNvPr>
          <p:cNvPicPr>
            <a:picLocks noChangeAspect="1"/>
          </p:cNvPicPr>
          <p:nvPr/>
        </p:nvPicPr>
        <p:blipFill>
          <a:blip r:embed="rId3"/>
          <a:stretch>
            <a:fillRect/>
          </a:stretch>
        </p:blipFill>
        <p:spPr>
          <a:xfrm>
            <a:off x="5333273" y="1506568"/>
            <a:ext cx="7159765" cy="5195434"/>
          </a:xfrm>
          <a:prstGeom prst="rect">
            <a:avLst/>
          </a:prstGeom>
        </p:spPr>
      </p:pic>
      <p:sp>
        <p:nvSpPr>
          <p:cNvPr id="10" name="TextBox 9">
            <a:extLst>
              <a:ext uri="{FF2B5EF4-FFF2-40B4-BE49-F238E27FC236}">
                <a16:creationId xmlns:a16="http://schemas.microsoft.com/office/drawing/2014/main" id="{4F4FA782-7EEF-8E7A-4926-5CC7FBE36FB3}"/>
              </a:ext>
            </a:extLst>
          </p:cNvPr>
          <p:cNvSpPr txBox="1"/>
          <p:nvPr/>
        </p:nvSpPr>
        <p:spPr>
          <a:xfrm>
            <a:off x="81610" y="3596454"/>
            <a:ext cx="5124741"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Mutations in dimethylaniline monooxygenase 3 cause trimethylaminuria (high levels of trimethylamine)</a:t>
            </a:r>
          </a:p>
        </p:txBody>
      </p:sp>
      <p:pic>
        <p:nvPicPr>
          <p:cNvPr id="13" name="Picture 12" descr="A structure of a chemical compound&#10;&#10;Description automatically generated">
            <a:extLst>
              <a:ext uri="{FF2B5EF4-FFF2-40B4-BE49-F238E27FC236}">
                <a16:creationId xmlns:a16="http://schemas.microsoft.com/office/drawing/2014/main" id="{52E35E6A-FD44-950A-51F1-EC8C5753D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91" y="4636382"/>
            <a:ext cx="1469571" cy="1469571"/>
          </a:xfrm>
          <a:prstGeom prst="rect">
            <a:avLst/>
          </a:prstGeom>
        </p:spPr>
      </p:pic>
      <p:pic>
        <p:nvPicPr>
          <p:cNvPr id="15" name="Picture 14" descr="A chemical formula of a molecule&#10;&#10;Description automatically generated">
            <a:extLst>
              <a:ext uri="{FF2B5EF4-FFF2-40B4-BE49-F238E27FC236}">
                <a16:creationId xmlns:a16="http://schemas.microsoft.com/office/drawing/2014/main" id="{0288B686-B574-C3AD-4212-0F8853A50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874" y="4636382"/>
            <a:ext cx="1538312" cy="1538312"/>
          </a:xfrm>
          <a:prstGeom prst="rect">
            <a:avLst/>
          </a:prstGeom>
        </p:spPr>
      </p:pic>
      <p:cxnSp>
        <p:nvCxnSpPr>
          <p:cNvPr id="17" name="Straight Arrow Connector 16">
            <a:extLst>
              <a:ext uri="{FF2B5EF4-FFF2-40B4-BE49-F238E27FC236}">
                <a16:creationId xmlns:a16="http://schemas.microsoft.com/office/drawing/2014/main" id="{78CF9132-DD7C-E88C-BDDA-892A0EE0982F}"/>
              </a:ext>
            </a:extLst>
          </p:cNvPr>
          <p:cNvCxnSpPr>
            <a:cxnSpLocks/>
          </p:cNvCxnSpPr>
          <p:nvPr/>
        </p:nvCxnSpPr>
        <p:spPr>
          <a:xfrm>
            <a:off x="2072481" y="5371167"/>
            <a:ext cx="875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5994AE-4175-5948-044F-CD602C3DB167}"/>
              </a:ext>
            </a:extLst>
          </p:cNvPr>
          <p:cNvSpPr txBox="1"/>
          <p:nvPr/>
        </p:nvSpPr>
        <p:spPr>
          <a:xfrm>
            <a:off x="7171717" y="1032639"/>
            <a:ext cx="3968564"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dimethylaniline monooxygenase 3 </a:t>
            </a:r>
            <a:endParaRPr lang="en-US" b="1" dirty="0"/>
          </a:p>
        </p:txBody>
      </p:sp>
      <p:grpSp>
        <p:nvGrpSpPr>
          <p:cNvPr id="8" name="Group 7">
            <a:extLst>
              <a:ext uri="{FF2B5EF4-FFF2-40B4-BE49-F238E27FC236}">
                <a16:creationId xmlns:a16="http://schemas.microsoft.com/office/drawing/2014/main" id="{06ABB5AB-7347-1C02-2094-B0B92D7A680B}"/>
              </a:ext>
            </a:extLst>
          </p:cNvPr>
          <p:cNvGrpSpPr/>
          <p:nvPr/>
        </p:nvGrpSpPr>
        <p:grpSpPr>
          <a:xfrm>
            <a:off x="7323112" y="1397342"/>
            <a:ext cx="3665520" cy="50040"/>
            <a:chOff x="7323112" y="1397342"/>
            <a:chExt cx="3665520" cy="50040"/>
          </a:xfrm>
        </p:grpSpPr>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1295B339-3DEE-D252-530B-9CEE8017D41D}"/>
                    </a:ext>
                  </a:extLst>
                </p14:cNvPr>
                <p14:cNvContentPartPr/>
                <p14:nvPr/>
              </p14:nvContentPartPr>
              <p14:xfrm>
                <a:off x="7323112" y="1397342"/>
                <a:ext cx="1719720" cy="44640"/>
              </p14:xfrm>
            </p:contentPart>
          </mc:Choice>
          <mc:Fallback>
            <p:pic>
              <p:nvPicPr>
                <p:cNvPr id="6" name="Ink 5">
                  <a:extLst>
                    <a:ext uri="{FF2B5EF4-FFF2-40B4-BE49-F238E27FC236}">
                      <a16:creationId xmlns:a16="http://schemas.microsoft.com/office/drawing/2014/main" id="{1295B339-3DEE-D252-530B-9CEE8017D41D}"/>
                    </a:ext>
                  </a:extLst>
                </p:cNvPr>
                <p:cNvPicPr/>
                <p:nvPr/>
              </p:nvPicPr>
              <p:blipFill>
                <a:blip r:embed="rId7"/>
                <a:stretch>
                  <a:fillRect/>
                </a:stretch>
              </p:blipFill>
              <p:spPr>
                <a:xfrm>
                  <a:off x="7314112" y="1388342"/>
                  <a:ext cx="173736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756973ED-AEBE-E5B6-9D84-D7ABEC323407}"/>
                    </a:ext>
                  </a:extLst>
                </p14:cNvPr>
                <p14:cNvContentPartPr/>
                <p14:nvPr/>
              </p14:nvContentPartPr>
              <p14:xfrm>
                <a:off x="9238672" y="1413542"/>
                <a:ext cx="1749960" cy="33840"/>
              </p14:xfrm>
            </p:contentPart>
          </mc:Choice>
          <mc:Fallback>
            <p:pic>
              <p:nvPicPr>
                <p:cNvPr id="7" name="Ink 6">
                  <a:extLst>
                    <a:ext uri="{FF2B5EF4-FFF2-40B4-BE49-F238E27FC236}">
                      <a16:creationId xmlns:a16="http://schemas.microsoft.com/office/drawing/2014/main" id="{756973ED-AEBE-E5B6-9D84-D7ABEC323407}"/>
                    </a:ext>
                  </a:extLst>
                </p:cNvPr>
                <p:cNvPicPr/>
                <p:nvPr/>
              </p:nvPicPr>
              <p:blipFill>
                <a:blip r:embed="rId9"/>
                <a:stretch>
                  <a:fillRect/>
                </a:stretch>
              </p:blipFill>
              <p:spPr>
                <a:xfrm>
                  <a:off x="9230032" y="1404902"/>
                  <a:ext cx="1767600" cy="51480"/>
                </a:xfrm>
                <a:prstGeom prst="rect">
                  <a:avLst/>
                </a:prstGeom>
              </p:spPr>
            </p:pic>
          </mc:Fallback>
        </mc:AlternateContent>
      </p:grpSp>
      <p:grpSp>
        <p:nvGrpSpPr>
          <p:cNvPr id="27" name="Group 26">
            <a:extLst>
              <a:ext uri="{FF2B5EF4-FFF2-40B4-BE49-F238E27FC236}">
                <a16:creationId xmlns:a16="http://schemas.microsoft.com/office/drawing/2014/main" id="{1BC3D85C-EA13-DFDB-5A17-BEF7E7C4F6B8}"/>
              </a:ext>
            </a:extLst>
          </p:cNvPr>
          <p:cNvGrpSpPr/>
          <p:nvPr/>
        </p:nvGrpSpPr>
        <p:grpSpPr>
          <a:xfrm>
            <a:off x="3071512" y="4616462"/>
            <a:ext cx="1685160" cy="2476440"/>
            <a:chOff x="3071512" y="4616462"/>
            <a:chExt cx="1685160" cy="2476440"/>
          </a:xfrm>
        </p:grpSpPr>
        <mc:AlternateContent xmlns:mc="http://schemas.openxmlformats.org/markup-compatibility/2006">
          <mc:Choice xmlns:p14="http://schemas.microsoft.com/office/powerpoint/2010/main" Requires="p14">
            <p:contentPart p14:bwMode="auto" r:id="rId10">
              <p14:nvContentPartPr>
                <p14:cNvPr id="20" name="Ink 19">
                  <a:extLst>
                    <a:ext uri="{FF2B5EF4-FFF2-40B4-BE49-F238E27FC236}">
                      <a16:creationId xmlns:a16="http://schemas.microsoft.com/office/drawing/2014/main" id="{05F7B46E-ACF6-E7F3-CE9E-FC512FF8154D}"/>
                    </a:ext>
                  </a:extLst>
                </p14:cNvPr>
                <p14:cNvContentPartPr/>
                <p14:nvPr/>
              </p14:nvContentPartPr>
              <p14:xfrm>
                <a:off x="3071512" y="4616462"/>
                <a:ext cx="1685160" cy="1532520"/>
              </p14:xfrm>
            </p:contentPart>
          </mc:Choice>
          <mc:Fallback>
            <p:pic>
              <p:nvPicPr>
                <p:cNvPr id="20" name="Ink 19">
                  <a:extLst>
                    <a:ext uri="{FF2B5EF4-FFF2-40B4-BE49-F238E27FC236}">
                      <a16:creationId xmlns:a16="http://schemas.microsoft.com/office/drawing/2014/main" id="{05F7B46E-ACF6-E7F3-CE9E-FC512FF8154D}"/>
                    </a:ext>
                  </a:extLst>
                </p:cNvPr>
                <p:cNvPicPr/>
                <p:nvPr/>
              </p:nvPicPr>
              <p:blipFill>
                <a:blip r:embed="rId11"/>
                <a:stretch>
                  <a:fillRect/>
                </a:stretch>
              </p:blipFill>
              <p:spPr>
                <a:xfrm>
                  <a:off x="3062872" y="4607462"/>
                  <a:ext cx="1702800" cy="15501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1" name="Ink 20">
                  <a:extLst>
                    <a:ext uri="{FF2B5EF4-FFF2-40B4-BE49-F238E27FC236}">
                      <a16:creationId xmlns:a16="http://schemas.microsoft.com/office/drawing/2014/main" id="{0BAEF94F-9F2E-A3AD-E0D6-A1BD1B18ED24}"/>
                    </a:ext>
                  </a:extLst>
                </p14:cNvPr>
                <p14:cNvContentPartPr/>
                <p14:nvPr/>
              </p14:nvContentPartPr>
              <p14:xfrm>
                <a:off x="3359872" y="5523662"/>
                <a:ext cx="123840" cy="25200"/>
              </p14:xfrm>
            </p:contentPart>
          </mc:Choice>
          <mc:Fallback>
            <p:pic>
              <p:nvPicPr>
                <p:cNvPr id="21" name="Ink 20">
                  <a:extLst>
                    <a:ext uri="{FF2B5EF4-FFF2-40B4-BE49-F238E27FC236}">
                      <a16:creationId xmlns:a16="http://schemas.microsoft.com/office/drawing/2014/main" id="{0BAEF94F-9F2E-A3AD-E0D6-A1BD1B18ED24}"/>
                    </a:ext>
                  </a:extLst>
                </p:cNvPr>
                <p:cNvPicPr/>
                <p:nvPr/>
              </p:nvPicPr>
              <p:blipFill>
                <a:blip r:embed="rId13"/>
                <a:stretch>
                  <a:fillRect/>
                </a:stretch>
              </p:blipFill>
              <p:spPr>
                <a:xfrm>
                  <a:off x="3350872" y="5515022"/>
                  <a:ext cx="14148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3" name="Ink 22">
                  <a:extLst>
                    <a:ext uri="{FF2B5EF4-FFF2-40B4-BE49-F238E27FC236}">
                      <a16:creationId xmlns:a16="http://schemas.microsoft.com/office/drawing/2014/main" id="{2BA0E184-58DE-66D7-B251-197D95D5E8FF}"/>
                    </a:ext>
                  </a:extLst>
                </p14:cNvPr>
                <p14:cNvContentPartPr/>
                <p14:nvPr/>
              </p14:nvContentPartPr>
              <p14:xfrm>
                <a:off x="3877192" y="6230342"/>
                <a:ext cx="81720" cy="349560"/>
              </p14:xfrm>
            </p:contentPart>
          </mc:Choice>
          <mc:Fallback>
            <p:pic>
              <p:nvPicPr>
                <p:cNvPr id="23" name="Ink 22">
                  <a:extLst>
                    <a:ext uri="{FF2B5EF4-FFF2-40B4-BE49-F238E27FC236}">
                      <a16:creationId xmlns:a16="http://schemas.microsoft.com/office/drawing/2014/main" id="{2BA0E184-58DE-66D7-B251-197D95D5E8FF}"/>
                    </a:ext>
                  </a:extLst>
                </p:cNvPr>
                <p:cNvPicPr/>
                <p:nvPr/>
              </p:nvPicPr>
              <p:blipFill>
                <a:blip r:embed="rId15"/>
                <a:stretch>
                  <a:fillRect/>
                </a:stretch>
              </p:blipFill>
              <p:spPr>
                <a:xfrm>
                  <a:off x="3868552" y="6221342"/>
                  <a:ext cx="99360" cy="367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4" name="Ink 23">
                  <a:extLst>
                    <a:ext uri="{FF2B5EF4-FFF2-40B4-BE49-F238E27FC236}">
                      <a16:creationId xmlns:a16="http://schemas.microsoft.com/office/drawing/2014/main" id="{872B9CFF-EDA6-ED8B-6846-3879D8D6DA98}"/>
                    </a:ext>
                  </a:extLst>
                </p14:cNvPr>
                <p14:cNvContentPartPr/>
                <p14:nvPr/>
              </p14:nvContentPartPr>
              <p14:xfrm>
                <a:off x="3824992" y="6478742"/>
                <a:ext cx="103680" cy="162720"/>
              </p14:xfrm>
            </p:contentPart>
          </mc:Choice>
          <mc:Fallback>
            <p:pic>
              <p:nvPicPr>
                <p:cNvPr id="24" name="Ink 23">
                  <a:extLst>
                    <a:ext uri="{FF2B5EF4-FFF2-40B4-BE49-F238E27FC236}">
                      <a16:creationId xmlns:a16="http://schemas.microsoft.com/office/drawing/2014/main" id="{872B9CFF-EDA6-ED8B-6846-3879D8D6DA98}"/>
                    </a:ext>
                  </a:extLst>
                </p:cNvPr>
                <p:cNvPicPr/>
                <p:nvPr/>
              </p:nvPicPr>
              <p:blipFill>
                <a:blip r:embed="rId17"/>
                <a:stretch>
                  <a:fillRect/>
                </a:stretch>
              </p:blipFill>
              <p:spPr>
                <a:xfrm>
                  <a:off x="3816352" y="6469742"/>
                  <a:ext cx="12132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5" name="Ink 24">
                  <a:extLst>
                    <a:ext uri="{FF2B5EF4-FFF2-40B4-BE49-F238E27FC236}">
                      <a16:creationId xmlns:a16="http://schemas.microsoft.com/office/drawing/2014/main" id="{AAAA17BB-7F79-4C50-6CB3-7470977ED333}"/>
                    </a:ext>
                  </a:extLst>
                </p14:cNvPr>
                <p14:cNvContentPartPr/>
                <p14:nvPr/>
              </p14:nvContentPartPr>
              <p14:xfrm>
                <a:off x="3851632" y="6762062"/>
                <a:ext cx="261000" cy="330840"/>
              </p14:xfrm>
            </p:contentPart>
          </mc:Choice>
          <mc:Fallback>
            <p:pic>
              <p:nvPicPr>
                <p:cNvPr id="25" name="Ink 24">
                  <a:extLst>
                    <a:ext uri="{FF2B5EF4-FFF2-40B4-BE49-F238E27FC236}">
                      <a16:creationId xmlns:a16="http://schemas.microsoft.com/office/drawing/2014/main" id="{AAAA17BB-7F79-4C50-6CB3-7470977ED333}"/>
                    </a:ext>
                  </a:extLst>
                </p:cNvPr>
                <p:cNvPicPr/>
                <p:nvPr/>
              </p:nvPicPr>
              <p:blipFill>
                <a:blip r:embed="rId19"/>
                <a:stretch>
                  <a:fillRect/>
                </a:stretch>
              </p:blipFill>
              <p:spPr>
                <a:xfrm>
                  <a:off x="3842992" y="6753422"/>
                  <a:ext cx="27864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C02CC151-3A1C-A8E3-BC89-12795F833A3D}"/>
                    </a:ext>
                  </a:extLst>
                </p14:cNvPr>
                <p14:cNvContentPartPr/>
                <p14:nvPr/>
              </p14:nvContentPartPr>
              <p14:xfrm>
                <a:off x="4130632" y="6299462"/>
                <a:ext cx="600840" cy="692640"/>
              </p14:xfrm>
            </p:contentPart>
          </mc:Choice>
          <mc:Fallback>
            <p:pic>
              <p:nvPicPr>
                <p:cNvPr id="26" name="Ink 25">
                  <a:extLst>
                    <a:ext uri="{FF2B5EF4-FFF2-40B4-BE49-F238E27FC236}">
                      <a16:creationId xmlns:a16="http://schemas.microsoft.com/office/drawing/2014/main" id="{C02CC151-3A1C-A8E3-BC89-12795F833A3D}"/>
                    </a:ext>
                  </a:extLst>
                </p:cNvPr>
                <p:cNvPicPr/>
                <p:nvPr/>
              </p:nvPicPr>
              <p:blipFill>
                <a:blip r:embed="rId21"/>
                <a:stretch>
                  <a:fillRect/>
                </a:stretch>
              </p:blipFill>
              <p:spPr>
                <a:xfrm>
                  <a:off x="4121992" y="6290462"/>
                  <a:ext cx="618480" cy="710280"/>
                </a:xfrm>
                <a:prstGeom prst="rect">
                  <a:avLst/>
                </a:prstGeom>
              </p:spPr>
            </p:pic>
          </mc:Fallback>
        </mc:AlternateContent>
      </p:grpSp>
      <p:grpSp>
        <p:nvGrpSpPr>
          <p:cNvPr id="35" name="Group 34">
            <a:extLst>
              <a:ext uri="{FF2B5EF4-FFF2-40B4-BE49-F238E27FC236}">
                <a16:creationId xmlns:a16="http://schemas.microsoft.com/office/drawing/2014/main" id="{6D41265C-FAE8-CF90-D497-8E208C1EECD4}"/>
              </a:ext>
            </a:extLst>
          </p:cNvPr>
          <p:cNvGrpSpPr/>
          <p:nvPr/>
        </p:nvGrpSpPr>
        <p:grpSpPr>
          <a:xfrm>
            <a:off x="281512" y="4430702"/>
            <a:ext cx="2319480" cy="1887840"/>
            <a:chOff x="281512" y="4430702"/>
            <a:chExt cx="2319480" cy="1887840"/>
          </a:xfrm>
        </p:grpSpPr>
        <mc:AlternateContent xmlns:mc="http://schemas.openxmlformats.org/markup-compatibility/2006">
          <mc:Choice xmlns:p14="http://schemas.microsoft.com/office/powerpoint/2010/main" Requires="p14">
            <p:contentPart p14:bwMode="auto" r:id="rId22">
              <p14:nvContentPartPr>
                <p14:cNvPr id="11" name="Ink 10">
                  <a:extLst>
                    <a:ext uri="{FF2B5EF4-FFF2-40B4-BE49-F238E27FC236}">
                      <a16:creationId xmlns:a16="http://schemas.microsoft.com/office/drawing/2014/main" id="{13E7D76F-ACF6-DE89-D94A-127EA241AE01}"/>
                    </a:ext>
                  </a:extLst>
                </p14:cNvPr>
                <p14:cNvContentPartPr/>
                <p14:nvPr/>
              </p14:nvContentPartPr>
              <p14:xfrm>
                <a:off x="410032" y="6066902"/>
                <a:ext cx="1187280" cy="117720"/>
              </p14:xfrm>
            </p:contentPart>
          </mc:Choice>
          <mc:Fallback>
            <p:pic>
              <p:nvPicPr>
                <p:cNvPr id="11" name="Ink 10">
                  <a:extLst>
                    <a:ext uri="{FF2B5EF4-FFF2-40B4-BE49-F238E27FC236}">
                      <a16:creationId xmlns:a16="http://schemas.microsoft.com/office/drawing/2014/main" id="{13E7D76F-ACF6-DE89-D94A-127EA241AE01}"/>
                    </a:ext>
                  </a:extLst>
                </p:cNvPr>
                <p:cNvPicPr/>
                <p:nvPr/>
              </p:nvPicPr>
              <p:blipFill>
                <a:blip r:embed="rId23"/>
                <a:stretch>
                  <a:fillRect/>
                </a:stretch>
              </p:blipFill>
              <p:spPr>
                <a:xfrm>
                  <a:off x="401392" y="6057902"/>
                  <a:ext cx="120492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4" name="Ink 13">
                  <a:extLst>
                    <a:ext uri="{FF2B5EF4-FFF2-40B4-BE49-F238E27FC236}">
                      <a16:creationId xmlns:a16="http://schemas.microsoft.com/office/drawing/2014/main" id="{73493FA5-2E4D-CCF6-208C-A3F1DF19FE0A}"/>
                    </a:ext>
                  </a:extLst>
                </p14:cNvPr>
                <p14:cNvContentPartPr/>
                <p14:nvPr/>
              </p14:nvContentPartPr>
              <p14:xfrm>
                <a:off x="281512" y="4725182"/>
                <a:ext cx="118800" cy="1593360"/>
              </p14:xfrm>
            </p:contentPart>
          </mc:Choice>
          <mc:Fallback>
            <p:pic>
              <p:nvPicPr>
                <p:cNvPr id="14" name="Ink 13">
                  <a:extLst>
                    <a:ext uri="{FF2B5EF4-FFF2-40B4-BE49-F238E27FC236}">
                      <a16:creationId xmlns:a16="http://schemas.microsoft.com/office/drawing/2014/main" id="{73493FA5-2E4D-CCF6-208C-A3F1DF19FE0A}"/>
                    </a:ext>
                  </a:extLst>
                </p:cNvPr>
                <p:cNvPicPr/>
                <p:nvPr/>
              </p:nvPicPr>
              <p:blipFill>
                <a:blip r:embed="rId25"/>
                <a:stretch>
                  <a:fillRect/>
                </a:stretch>
              </p:blipFill>
              <p:spPr>
                <a:xfrm>
                  <a:off x="272512" y="4716542"/>
                  <a:ext cx="136440" cy="1611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6" name="Ink 15">
                  <a:extLst>
                    <a:ext uri="{FF2B5EF4-FFF2-40B4-BE49-F238E27FC236}">
                      <a16:creationId xmlns:a16="http://schemas.microsoft.com/office/drawing/2014/main" id="{D3402691-7819-6D5E-B879-2949AA55821B}"/>
                    </a:ext>
                  </a:extLst>
                </p14:cNvPr>
                <p14:cNvContentPartPr/>
                <p14:nvPr/>
              </p14:nvContentPartPr>
              <p14:xfrm>
                <a:off x="366832" y="4636982"/>
                <a:ext cx="1568880" cy="1596240"/>
              </p14:xfrm>
            </p:contentPart>
          </mc:Choice>
          <mc:Fallback>
            <p:pic>
              <p:nvPicPr>
                <p:cNvPr id="16" name="Ink 15">
                  <a:extLst>
                    <a:ext uri="{FF2B5EF4-FFF2-40B4-BE49-F238E27FC236}">
                      <a16:creationId xmlns:a16="http://schemas.microsoft.com/office/drawing/2014/main" id="{D3402691-7819-6D5E-B879-2949AA55821B}"/>
                    </a:ext>
                  </a:extLst>
                </p:cNvPr>
                <p:cNvPicPr/>
                <p:nvPr/>
              </p:nvPicPr>
              <p:blipFill>
                <a:blip r:embed="rId27"/>
                <a:stretch>
                  <a:fillRect/>
                </a:stretch>
              </p:blipFill>
              <p:spPr>
                <a:xfrm>
                  <a:off x="358192" y="4627982"/>
                  <a:ext cx="1586520" cy="16138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8" name="Ink 27">
                  <a:extLst>
                    <a:ext uri="{FF2B5EF4-FFF2-40B4-BE49-F238E27FC236}">
                      <a16:creationId xmlns:a16="http://schemas.microsoft.com/office/drawing/2014/main" id="{9AFC2AD6-817C-76D1-1186-66355ECE26CA}"/>
                    </a:ext>
                  </a:extLst>
                </p14:cNvPr>
                <p14:cNvContentPartPr/>
                <p14:nvPr/>
              </p14:nvContentPartPr>
              <p14:xfrm>
                <a:off x="2319112" y="5185622"/>
                <a:ext cx="201600" cy="383400"/>
              </p14:xfrm>
            </p:contentPart>
          </mc:Choice>
          <mc:Fallback>
            <p:pic>
              <p:nvPicPr>
                <p:cNvPr id="28" name="Ink 27">
                  <a:extLst>
                    <a:ext uri="{FF2B5EF4-FFF2-40B4-BE49-F238E27FC236}">
                      <a16:creationId xmlns:a16="http://schemas.microsoft.com/office/drawing/2014/main" id="{9AFC2AD6-817C-76D1-1186-66355ECE26CA}"/>
                    </a:ext>
                  </a:extLst>
                </p:cNvPr>
                <p:cNvPicPr/>
                <p:nvPr/>
              </p:nvPicPr>
              <p:blipFill>
                <a:blip r:embed="rId29"/>
                <a:stretch>
                  <a:fillRect/>
                </a:stretch>
              </p:blipFill>
              <p:spPr>
                <a:xfrm>
                  <a:off x="2310112" y="5176622"/>
                  <a:ext cx="219240" cy="4010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41F8292E-6641-E726-C371-A298F0E1AF9B}"/>
                    </a:ext>
                  </a:extLst>
                </p14:cNvPr>
                <p14:cNvContentPartPr/>
                <p14:nvPr/>
              </p14:nvContentPartPr>
              <p14:xfrm>
                <a:off x="2192752" y="5058542"/>
                <a:ext cx="408240" cy="546840"/>
              </p14:xfrm>
            </p:contentPart>
          </mc:Choice>
          <mc:Fallback>
            <p:pic>
              <p:nvPicPr>
                <p:cNvPr id="29" name="Ink 28">
                  <a:extLst>
                    <a:ext uri="{FF2B5EF4-FFF2-40B4-BE49-F238E27FC236}">
                      <a16:creationId xmlns:a16="http://schemas.microsoft.com/office/drawing/2014/main" id="{41F8292E-6641-E726-C371-A298F0E1AF9B}"/>
                    </a:ext>
                  </a:extLst>
                </p:cNvPr>
                <p:cNvPicPr/>
                <p:nvPr/>
              </p:nvPicPr>
              <p:blipFill>
                <a:blip r:embed="rId31"/>
                <a:stretch>
                  <a:fillRect/>
                </a:stretch>
              </p:blipFill>
              <p:spPr>
                <a:xfrm>
                  <a:off x="2184112" y="5049902"/>
                  <a:ext cx="425880" cy="5644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1" name="Ink 30">
                  <a:extLst>
                    <a:ext uri="{FF2B5EF4-FFF2-40B4-BE49-F238E27FC236}">
                      <a16:creationId xmlns:a16="http://schemas.microsoft.com/office/drawing/2014/main" id="{E5523854-6A51-4548-FC0B-A71096A1280F}"/>
                    </a:ext>
                  </a:extLst>
                </p14:cNvPr>
                <p14:cNvContentPartPr/>
                <p14:nvPr/>
              </p14:nvContentPartPr>
              <p14:xfrm>
                <a:off x="749512" y="5937302"/>
                <a:ext cx="32040" cy="4680"/>
              </p14:xfrm>
            </p:contentPart>
          </mc:Choice>
          <mc:Fallback>
            <p:pic>
              <p:nvPicPr>
                <p:cNvPr id="31" name="Ink 30">
                  <a:extLst>
                    <a:ext uri="{FF2B5EF4-FFF2-40B4-BE49-F238E27FC236}">
                      <a16:creationId xmlns:a16="http://schemas.microsoft.com/office/drawing/2014/main" id="{E5523854-6A51-4548-FC0B-A71096A1280F}"/>
                    </a:ext>
                  </a:extLst>
                </p:cNvPr>
                <p:cNvPicPr/>
                <p:nvPr/>
              </p:nvPicPr>
              <p:blipFill>
                <a:blip r:embed="rId33"/>
                <a:stretch>
                  <a:fillRect/>
                </a:stretch>
              </p:blipFill>
              <p:spPr>
                <a:xfrm>
                  <a:off x="740512" y="5928662"/>
                  <a:ext cx="4968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2" name="Ink 31">
                  <a:extLst>
                    <a:ext uri="{FF2B5EF4-FFF2-40B4-BE49-F238E27FC236}">
                      <a16:creationId xmlns:a16="http://schemas.microsoft.com/office/drawing/2014/main" id="{B1957425-BBAF-F24A-6CF5-01989F0EC26F}"/>
                    </a:ext>
                  </a:extLst>
                </p14:cNvPr>
                <p14:cNvContentPartPr/>
                <p14:nvPr/>
              </p14:nvContentPartPr>
              <p14:xfrm>
                <a:off x="363592" y="4430702"/>
                <a:ext cx="1770120" cy="1510560"/>
              </p14:xfrm>
            </p:contentPart>
          </mc:Choice>
          <mc:Fallback>
            <p:pic>
              <p:nvPicPr>
                <p:cNvPr id="32" name="Ink 31">
                  <a:extLst>
                    <a:ext uri="{FF2B5EF4-FFF2-40B4-BE49-F238E27FC236}">
                      <a16:creationId xmlns:a16="http://schemas.microsoft.com/office/drawing/2014/main" id="{B1957425-BBAF-F24A-6CF5-01989F0EC26F}"/>
                    </a:ext>
                  </a:extLst>
                </p:cNvPr>
                <p:cNvPicPr/>
                <p:nvPr/>
              </p:nvPicPr>
              <p:blipFill>
                <a:blip r:embed="rId35"/>
                <a:stretch>
                  <a:fillRect/>
                </a:stretch>
              </p:blipFill>
              <p:spPr>
                <a:xfrm>
                  <a:off x="354952" y="4422062"/>
                  <a:ext cx="1787760" cy="15282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4" name="Ink 33">
                  <a:extLst>
                    <a:ext uri="{FF2B5EF4-FFF2-40B4-BE49-F238E27FC236}">
                      <a16:creationId xmlns:a16="http://schemas.microsoft.com/office/drawing/2014/main" id="{5CE8E84A-4A23-D8E1-0FD2-B9DDED5BF76F}"/>
                    </a:ext>
                  </a:extLst>
                </p14:cNvPr>
                <p14:cNvContentPartPr/>
                <p14:nvPr/>
              </p14:nvContentPartPr>
              <p14:xfrm>
                <a:off x="2188072" y="5860262"/>
                <a:ext cx="382320" cy="30600"/>
              </p14:xfrm>
            </p:contentPart>
          </mc:Choice>
          <mc:Fallback>
            <p:pic>
              <p:nvPicPr>
                <p:cNvPr id="34" name="Ink 33">
                  <a:extLst>
                    <a:ext uri="{FF2B5EF4-FFF2-40B4-BE49-F238E27FC236}">
                      <a16:creationId xmlns:a16="http://schemas.microsoft.com/office/drawing/2014/main" id="{5CE8E84A-4A23-D8E1-0FD2-B9DDED5BF76F}"/>
                    </a:ext>
                  </a:extLst>
                </p:cNvPr>
                <p:cNvPicPr/>
                <p:nvPr/>
              </p:nvPicPr>
              <p:blipFill>
                <a:blip r:embed="rId37"/>
                <a:stretch>
                  <a:fillRect/>
                </a:stretch>
              </p:blipFill>
              <p:spPr>
                <a:xfrm>
                  <a:off x="2179072" y="5851262"/>
                  <a:ext cx="399960" cy="48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36" name="Ink 35">
                <a:extLst>
                  <a:ext uri="{FF2B5EF4-FFF2-40B4-BE49-F238E27FC236}">
                    <a16:creationId xmlns:a16="http://schemas.microsoft.com/office/drawing/2014/main" id="{79A13672-CF00-A3CE-301A-3A3C8B54EB7E}"/>
                  </a:ext>
                </a:extLst>
              </p14:cNvPr>
              <p14:cNvContentPartPr/>
              <p14:nvPr/>
            </p14:nvContentPartPr>
            <p14:xfrm>
              <a:off x="6610672" y="1553942"/>
              <a:ext cx="1909080" cy="291600"/>
            </p14:xfrm>
          </p:contentPart>
        </mc:Choice>
        <mc:Fallback>
          <p:pic>
            <p:nvPicPr>
              <p:cNvPr id="36" name="Ink 35">
                <a:extLst>
                  <a:ext uri="{FF2B5EF4-FFF2-40B4-BE49-F238E27FC236}">
                    <a16:creationId xmlns:a16="http://schemas.microsoft.com/office/drawing/2014/main" id="{79A13672-CF00-A3CE-301A-3A3C8B54EB7E}"/>
                  </a:ext>
                </a:extLst>
              </p:cNvPr>
              <p:cNvPicPr/>
              <p:nvPr/>
            </p:nvPicPr>
            <p:blipFill>
              <a:blip r:embed="rId39"/>
              <a:stretch>
                <a:fillRect/>
              </a:stretch>
            </p:blipFill>
            <p:spPr>
              <a:xfrm>
                <a:off x="6602032" y="1544942"/>
                <a:ext cx="1926720" cy="309240"/>
              </a:xfrm>
              <a:prstGeom prst="rect">
                <a:avLst/>
              </a:prstGeom>
            </p:spPr>
          </p:pic>
        </mc:Fallback>
      </mc:AlternateContent>
      <p:grpSp>
        <p:nvGrpSpPr>
          <p:cNvPr id="42" name="Group 41">
            <a:extLst>
              <a:ext uri="{FF2B5EF4-FFF2-40B4-BE49-F238E27FC236}">
                <a16:creationId xmlns:a16="http://schemas.microsoft.com/office/drawing/2014/main" id="{D88DEE31-E1FF-43CE-8E1E-3ED5F9C655A5}"/>
              </a:ext>
            </a:extLst>
          </p:cNvPr>
          <p:cNvGrpSpPr/>
          <p:nvPr/>
        </p:nvGrpSpPr>
        <p:grpSpPr>
          <a:xfrm>
            <a:off x="9215992" y="3482822"/>
            <a:ext cx="1958040" cy="1069560"/>
            <a:chOff x="9215992" y="3482822"/>
            <a:chExt cx="1958040" cy="1069560"/>
          </a:xfrm>
        </p:grpSpPr>
        <mc:AlternateContent xmlns:mc="http://schemas.openxmlformats.org/markup-compatibility/2006">
          <mc:Choice xmlns:p14="http://schemas.microsoft.com/office/powerpoint/2010/main" Requires="p14">
            <p:contentPart p14:bwMode="auto" r:id="rId40">
              <p14:nvContentPartPr>
                <p14:cNvPr id="37" name="Ink 36">
                  <a:extLst>
                    <a:ext uri="{FF2B5EF4-FFF2-40B4-BE49-F238E27FC236}">
                      <a16:creationId xmlns:a16="http://schemas.microsoft.com/office/drawing/2014/main" id="{1A0EEAE7-A7B3-E64E-787E-D96640A16912}"/>
                    </a:ext>
                  </a:extLst>
                </p14:cNvPr>
                <p14:cNvContentPartPr/>
                <p14:nvPr/>
              </p14:nvContentPartPr>
              <p14:xfrm>
                <a:off x="9215992" y="3894302"/>
                <a:ext cx="1153440" cy="658080"/>
              </p14:xfrm>
            </p:contentPart>
          </mc:Choice>
          <mc:Fallback>
            <p:pic>
              <p:nvPicPr>
                <p:cNvPr id="37" name="Ink 36">
                  <a:extLst>
                    <a:ext uri="{FF2B5EF4-FFF2-40B4-BE49-F238E27FC236}">
                      <a16:creationId xmlns:a16="http://schemas.microsoft.com/office/drawing/2014/main" id="{1A0EEAE7-A7B3-E64E-787E-D96640A16912}"/>
                    </a:ext>
                  </a:extLst>
                </p:cNvPr>
                <p:cNvPicPr/>
                <p:nvPr/>
              </p:nvPicPr>
              <p:blipFill>
                <a:blip r:embed="rId41"/>
                <a:stretch>
                  <a:fillRect/>
                </a:stretch>
              </p:blipFill>
              <p:spPr>
                <a:xfrm>
                  <a:off x="9206992" y="3885662"/>
                  <a:ext cx="1171080"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8" name="Ink 37">
                  <a:extLst>
                    <a:ext uri="{FF2B5EF4-FFF2-40B4-BE49-F238E27FC236}">
                      <a16:creationId xmlns:a16="http://schemas.microsoft.com/office/drawing/2014/main" id="{6F7443B7-478C-7C10-55E6-77613288A6BD}"/>
                    </a:ext>
                  </a:extLst>
                </p14:cNvPr>
                <p14:cNvContentPartPr/>
                <p14:nvPr/>
              </p14:nvContentPartPr>
              <p14:xfrm>
                <a:off x="10412272" y="3697742"/>
                <a:ext cx="267120" cy="175680"/>
              </p14:xfrm>
            </p:contentPart>
          </mc:Choice>
          <mc:Fallback>
            <p:pic>
              <p:nvPicPr>
                <p:cNvPr id="38" name="Ink 37">
                  <a:extLst>
                    <a:ext uri="{FF2B5EF4-FFF2-40B4-BE49-F238E27FC236}">
                      <a16:creationId xmlns:a16="http://schemas.microsoft.com/office/drawing/2014/main" id="{6F7443B7-478C-7C10-55E6-77613288A6BD}"/>
                    </a:ext>
                  </a:extLst>
                </p:cNvPr>
                <p:cNvPicPr/>
                <p:nvPr/>
              </p:nvPicPr>
              <p:blipFill>
                <a:blip r:embed="rId43"/>
                <a:stretch>
                  <a:fillRect/>
                </a:stretch>
              </p:blipFill>
              <p:spPr>
                <a:xfrm>
                  <a:off x="10403632" y="3688742"/>
                  <a:ext cx="28476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9" name="Ink 38">
                  <a:extLst>
                    <a:ext uri="{FF2B5EF4-FFF2-40B4-BE49-F238E27FC236}">
                      <a16:creationId xmlns:a16="http://schemas.microsoft.com/office/drawing/2014/main" id="{DBE4D21B-3C62-91EF-70C9-DDE46B26FBE9}"/>
                    </a:ext>
                  </a:extLst>
                </p14:cNvPr>
                <p14:cNvContentPartPr/>
                <p14:nvPr/>
              </p14:nvContentPartPr>
              <p14:xfrm>
                <a:off x="10718632" y="3610982"/>
                <a:ext cx="79200" cy="99360"/>
              </p14:xfrm>
            </p:contentPart>
          </mc:Choice>
          <mc:Fallback>
            <p:pic>
              <p:nvPicPr>
                <p:cNvPr id="39" name="Ink 38">
                  <a:extLst>
                    <a:ext uri="{FF2B5EF4-FFF2-40B4-BE49-F238E27FC236}">
                      <a16:creationId xmlns:a16="http://schemas.microsoft.com/office/drawing/2014/main" id="{DBE4D21B-3C62-91EF-70C9-DDE46B26FBE9}"/>
                    </a:ext>
                  </a:extLst>
                </p:cNvPr>
                <p:cNvPicPr/>
                <p:nvPr/>
              </p:nvPicPr>
              <p:blipFill>
                <a:blip r:embed="rId45"/>
                <a:stretch>
                  <a:fillRect/>
                </a:stretch>
              </p:blipFill>
              <p:spPr>
                <a:xfrm>
                  <a:off x="10709992" y="3602342"/>
                  <a:ext cx="9684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0" name="Ink 39">
                  <a:extLst>
                    <a:ext uri="{FF2B5EF4-FFF2-40B4-BE49-F238E27FC236}">
                      <a16:creationId xmlns:a16="http://schemas.microsoft.com/office/drawing/2014/main" id="{05A2151F-6623-3C69-3094-5F3113CAC0E0}"/>
                    </a:ext>
                  </a:extLst>
                </p14:cNvPr>
                <p14:cNvContentPartPr/>
                <p14:nvPr/>
              </p14:nvContentPartPr>
              <p14:xfrm>
                <a:off x="10892152" y="3482822"/>
                <a:ext cx="182160" cy="149760"/>
              </p14:xfrm>
            </p:contentPart>
          </mc:Choice>
          <mc:Fallback>
            <p:pic>
              <p:nvPicPr>
                <p:cNvPr id="40" name="Ink 39">
                  <a:extLst>
                    <a:ext uri="{FF2B5EF4-FFF2-40B4-BE49-F238E27FC236}">
                      <a16:creationId xmlns:a16="http://schemas.microsoft.com/office/drawing/2014/main" id="{05A2151F-6623-3C69-3094-5F3113CAC0E0}"/>
                    </a:ext>
                  </a:extLst>
                </p:cNvPr>
                <p:cNvPicPr/>
                <p:nvPr/>
              </p:nvPicPr>
              <p:blipFill>
                <a:blip r:embed="rId47"/>
                <a:stretch>
                  <a:fillRect/>
                </a:stretch>
              </p:blipFill>
              <p:spPr>
                <a:xfrm>
                  <a:off x="10883152" y="3474182"/>
                  <a:ext cx="199800" cy="1674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1" name="Ink 40">
                  <a:extLst>
                    <a:ext uri="{FF2B5EF4-FFF2-40B4-BE49-F238E27FC236}">
                      <a16:creationId xmlns:a16="http://schemas.microsoft.com/office/drawing/2014/main" id="{1227D3E9-70C9-08AF-464B-FCD41D2ABCDF}"/>
                    </a:ext>
                  </a:extLst>
                </p14:cNvPr>
                <p14:cNvContentPartPr/>
                <p14:nvPr/>
              </p14:nvContentPartPr>
              <p14:xfrm>
                <a:off x="11146672" y="3511982"/>
                <a:ext cx="27360" cy="29160"/>
              </p14:xfrm>
            </p:contentPart>
          </mc:Choice>
          <mc:Fallback>
            <p:pic>
              <p:nvPicPr>
                <p:cNvPr id="41" name="Ink 40">
                  <a:extLst>
                    <a:ext uri="{FF2B5EF4-FFF2-40B4-BE49-F238E27FC236}">
                      <a16:creationId xmlns:a16="http://schemas.microsoft.com/office/drawing/2014/main" id="{1227D3E9-70C9-08AF-464B-FCD41D2ABCDF}"/>
                    </a:ext>
                  </a:extLst>
                </p:cNvPr>
                <p:cNvPicPr/>
                <p:nvPr/>
              </p:nvPicPr>
              <p:blipFill>
                <a:blip r:embed="rId49"/>
                <a:stretch>
                  <a:fillRect/>
                </a:stretch>
              </p:blipFill>
              <p:spPr>
                <a:xfrm>
                  <a:off x="11137672" y="3503342"/>
                  <a:ext cx="45000" cy="46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0">
            <p14:nvContentPartPr>
              <p14:cNvPr id="43" name="Ink 42">
                <a:extLst>
                  <a:ext uri="{FF2B5EF4-FFF2-40B4-BE49-F238E27FC236}">
                    <a16:creationId xmlns:a16="http://schemas.microsoft.com/office/drawing/2014/main" id="{F94672AE-B73C-4B60-3E1A-1C3C599209E1}"/>
                  </a:ext>
                </a:extLst>
              </p14:cNvPr>
              <p14:cNvContentPartPr/>
              <p14:nvPr/>
            </p14:nvContentPartPr>
            <p14:xfrm>
              <a:off x="6599512" y="1915022"/>
              <a:ext cx="1229040" cy="310320"/>
            </p14:xfrm>
          </p:contentPart>
        </mc:Choice>
        <mc:Fallback>
          <p:pic>
            <p:nvPicPr>
              <p:cNvPr id="43" name="Ink 42">
                <a:extLst>
                  <a:ext uri="{FF2B5EF4-FFF2-40B4-BE49-F238E27FC236}">
                    <a16:creationId xmlns:a16="http://schemas.microsoft.com/office/drawing/2014/main" id="{F94672AE-B73C-4B60-3E1A-1C3C599209E1}"/>
                  </a:ext>
                </a:extLst>
              </p:cNvPr>
              <p:cNvPicPr/>
              <p:nvPr/>
            </p:nvPicPr>
            <p:blipFill>
              <a:blip r:embed="rId51"/>
              <a:stretch>
                <a:fillRect/>
              </a:stretch>
            </p:blipFill>
            <p:spPr>
              <a:xfrm>
                <a:off x="6590512" y="1906022"/>
                <a:ext cx="1246680" cy="327960"/>
              </a:xfrm>
              <a:prstGeom prst="rect">
                <a:avLst/>
              </a:prstGeom>
            </p:spPr>
          </p:pic>
        </mc:Fallback>
      </mc:AlternateContent>
    </p:spTree>
    <p:extLst>
      <p:ext uri="{BB962C8B-B14F-4D97-AF65-F5344CB8AC3E}">
        <p14:creationId xmlns:p14="http://schemas.microsoft.com/office/powerpoint/2010/main" val="1711315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6521D1-198F-4DDA-83B1-6F516DCFFE8A}"/>
              </a:ext>
            </a:extLst>
          </p:cNvPr>
          <p:cNvPicPr>
            <a:picLocks noChangeAspect="1"/>
          </p:cNvPicPr>
          <p:nvPr/>
        </p:nvPicPr>
        <p:blipFill rotWithShape="1">
          <a:blip r:embed="rId2"/>
          <a:srcRect t="18890" b="7999"/>
          <a:stretch/>
        </p:blipFill>
        <p:spPr>
          <a:xfrm>
            <a:off x="613893" y="249623"/>
            <a:ext cx="4862895" cy="3753127"/>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1" name="Picture 10">
            <a:extLst>
              <a:ext uri="{FF2B5EF4-FFF2-40B4-BE49-F238E27FC236}">
                <a16:creationId xmlns:a16="http://schemas.microsoft.com/office/drawing/2014/main" id="{737686F0-5D0B-4416-94BB-E93AF2112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45" y="651389"/>
            <a:ext cx="5176786" cy="4072405"/>
          </a:xfrm>
          <a:prstGeom prst="rect">
            <a:avLst/>
          </a:prstGeom>
        </p:spPr>
      </p:pic>
      <p:sp>
        <p:nvSpPr>
          <p:cNvPr id="12" name="TextBox 11">
            <a:extLst>
              <a:ext uri="{FF2B5EF4-FFF2-40B4-BE49-F238E27FC236}">
                <a16:creationId xmlns:a16="http://schemas.microsoft.com/office/drawing/2014/main" id="{C02BB06A-4472-4F8E-B55C-CF2C08D61CD8}"/>
              </a:ext>
            </a:extLst>
          </p:cNvPr>
          <p:cNvSpPr txBox="1"/>
          <p:nvPr/>
        </p:nvSpPr>
        <p:spPr>
          <a:xfrm>
            <a:off x="8569547" y="332596"/>
            <a:ext cx="2635197" cy="416876"/>
          </a:xfrm>
          <a:prstGeom prst="rect">
            <a:avLst/>
          </a:prstGeom>
          <a:noFill/>
        </p:spPr>
        <p:txBody>
          <a:bodyPr wrap="none" rtlCol="0">
            <a:spAutoFit/>
          </a:bodyPr>
          <a:lstStyle/>
          <a:p>
            <a:r>
              <a:rPr lang="en-US" sz="2130" dirty="0">
                <a:latin typeface="Arial" panose="020B0604020202020204" pitchFamily="34" charset="0"/>
              </a:rPr>
              <a:t>Lactase Persistence</a:t>
            </a:r>
          </a:p>
        </p:txBody>
      </p:sp>
      <p:sp>
        <p:nvSpPr>
          <p:cNvPr id="23" name="TextBox 22">
            <a:extLst>
              <a:ext uri="{FF2B5EF4-FFF2-40B4-BE49-F238E27FC236}">
                <a16:creationId xmlns:a16="http://schemas.microsoft.com/office/drawing/2014/main" id="{9BF44D36-E9A9-E330-D2F4-6ED76F8321C5}"/>
              </a:ext>
            </a:extLst>
          </p:cNvPr>
          <p:cNvSpPr txBox="1"/>
          <p:nvPr/>
        </p:nvSpPr>
        <p:spPr>
          <a:xfrm>
            <a:off x="5531479" y="916717"/>
            <a:ext cx="2463326" cy="1872596"/>
          </a:xfrm>
          <a:prstGeom prst="rect">
            <a:avLst/>
          </a:prstGeom>
          <a:noFill/>
        </p:spPr>
        <p:txBody>
          <a:bodyPr wrap="square" rtlCol="0">
            <a:spAutoFit/>
          </a:bodyPr>
          <a:lstStyle/>
          <a:p>
            <a:pPr algn="l"/>
            <a:r>
              <a:rPr lang="en-US" sz="1932" dirty="0">
                <a:solidFill>
                  <a:srgbClr val="0070C0"/>
                </a:solidFill>
                <a:latin typeface="Arial" panose="020B0604020202020204" pitchFamily="34" charset="0"/>
                <a:cs typeface="Arial" panose="020B0604020202020204" pitchFamily="34" charset="0"/>
              </a:rPr>
              <a:t>In which region do most of the people still produce lactase as adults?</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UK</a:t>
            </a:r>
          </a:p>
          <a:p>
            <a:pPr marL="441564" indent="-441564">
              <a:buAutoNum type="alphaUcParenR"/>
            </a:pPr>
            <a:r>
              <a:rPr lang="en-US" sz="1932" dirty="0">
                <a:solidFill>
                  <a:srgbClr val="0070C0"/>
                </a:solidFill>
                <a:latin typeface="Arial" panose="020B0604020202020204" pitchFamily="34" charset="0"/>
                <a:cs typeface="Arial" panose="020B0604020202020204" pitchFamily="34" charset="0"/>
              </a:rPr>
              <a:t>South Africa</a:t>
            </a:r>
          </a:p>
        </p:txBody>
      </p:sp>
      <p:cxnSp>
        <p:nvCxnSpPr>
          <p:cNvPr id="5" name="Straight Arrow Connector 4">
            <a:extLst>
              <a:ext uri="{FF2B5EF4-FFF2-40B4-BE49-F238E27FC236}">
                <a16:creationId xmlns:a16="http://schemas.microsoft.com/office/drawing/2014/main" id="{8825D6F2-9F94-D4C3-BB38-6071281F7B98}"/>
              </a:ext>
            </a:extLst>
          </p:cNvPr>
          <p:cNvCxnSpPr>
            <a:cxnSpLocks/>
          </p:cNvCxnSpPr>
          <p:nvPr/>
        </p:nvCxnSpPr>
        <p:spPr>
          <a:xfrm flipV="1">
            <a:off x="6639263" y="1663198"/>
            <a:ext cx="1505212" cy="568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A97946A-C8D7-506B-188A-6798E25B783D}"/>
              </a:ext>
            </a:extLst>
          </p:cNvPr>
          <p:cNvCxnSpPr>
            <a:cxnSpLocks/>
          </p:cNvCxnSpPr>
          <p:nvPr/>
        </p:nvCxnSpPr>
        <p:spPr>
          <a:xfrm>
            <a:off x="7310578" y="2789313"/>
            <a:ext cx="1389225" cy="914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CEA65BD-6AAD-B15F-590C-C02556CFEF41}"/>
              </a:ext>
            </a:extLst>
          </p:cNvPr>
          <p:cNvSpPr txBox="1"/>
          <p:nvPr/>
        </p:nvSpPr>
        <p:spPr>
          <a:xfrm>
            <a:off x="531233" y="3967327"/>
            <a:ext cx="9419612" cy="2764309"/>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In an infant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is broken down to glucose and galactose in the small intestine.</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two sugars are absorbed and used for energy</a:t>
            </a:r>
          </a:p>
          <a:p>
            <a:pPr algn="l"/>
            <a:endParaRPr lang="en-US" sz="1932" dirty="0">
              <a:latin typeface="Arial" panose="020B0604020202020204" pitchFamily="34" charset="0"/>
              <a:cs typeface="Arial" panose="020B0604020202020204" pitchFamily="34" charset="0"/>
            </a:endParaRPr>
          </a:p>
          <a:p>
            <a:pPr algn="l"/>
            <a:r>
              <a:rPr lang="en-US" sz="1932" dirty="0">
                <a:latin typeface="Arial" panose="020B0604020202020204" pitchFamily="34" charset="0"/>
                <a:cs typeface="Arial" panose="020B0604020202020204" pitchFamily="34" charset="0"/>
              </a:rPr>
              <a:t>In a lactose intolerant individual (lactase -)</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The lactose is not absorbed in the small intestine, but instead draws water into the intestine due to osmosis – leading to bloating and diarrhea.</a:t>
            </a:r>
          </a:p>
          <a:p>
            <a:pPr marL="331173" indent="-331173">
              <a:buFont typeface="Arial" panose="020B0604020202020204" pitchFamily="34" charset="0"/>
              <a:buChar char="•"/>
            </a:pPr>
            <a:r>
              <a:rPr lang="en-US" sz="1932" dirty="0">
                <a:latin typeface="Arial" panose="020B0604020202020204" pitchFamily="34" charset="0"/>
                <a:cs typeface="Arial" panose="020B0604020202020204" pitchFamily="34" charset="0"/>
              </a:rPr>
              <a:t>Lactose enters the large intestine where gut bacteria use it as a carbon source, generating gas.</a:t>
            </a:r>
          </a:p>
        </p:txBody>
      </p:sp>
      <p:sp>
        <p:nvSpPr>
          <p:cNvPr id="2" name="Date Placeholder 1">
            <a:extLst>
              <a:ext uri="{FF2B5EF4-FFF2-40B4-BE49-F238E27FC236}">
                <a16:creationId xmlns:a16="http://schemas.microsoft.com/office/drawing/2014/main" id="{1C966517-BDF8-2CCC-FD5F-3F7CD3338D53}"/>
              </a:ext>
            </a:extLst>
          </p:cNvPr>
          <p:cNvSpPr>
            <a:spLocks noGrp="1"/>
          </p:cNvSpPr>
          <p:nvPr>
            <p:ph type="dt" sz="half" idx="10"/>
          </p:nvPr>
        </p:nvSpPr>
        <p:spPr/>
        <p:txBody>
          <a:bodyPr/>
          <a:lstStyle/>
          <a:p>
            <a:fld id="{93E56BC9-10B5-45D1-A0DB-57C23274DD66}" type="datetime1">
              <a:rPr lang="en-US" smtClean="0"/>
              <a:t>1/25/2025</a:t>
            </a:fld>
            <a:endParaRPr lang="en-US"/>
          </a:p>
        </p:txBody>
      </p:sp>
      <p:sp>
        <p:nvSpPr>
          <p:cNvPr id="3" name="Footer Placeholder 2">
            <a:extLst>
              <a:ext uri="{FF2B5EF4-FFF2-40B4-BE49-F238E27FC236}">
                <a16:creationId xmlns:a16="http://schemas.microsoft.com/office/drawing/2014/main" id="{62AA1824-DDC7-9B74-7D9C-69F32E610DA7}"/>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F1CF7D40-8BE6-671A-FB84-9F4A8EEF3DD2}"/>
              </a:ext>
            </a:extLst>
          </p:cNvPr>
          <p:cNvSpPr>
            <a:spLocks noGrp="1"/>
          </p:cNvSpPr>
          <p:nvPr>
            <p:ph type="sldNum" sz="quarter" idx="12"/>
          </p:nvPr>
        </p:nvSpPr>
        <p:spPr/>
        <p:txBody>
          <a:bodyPr/>
          <a:lstStyle/>
          <a:p>
            <a:fld id="{DC3BB032-4020-48F4-953B-341806DC4A2B}" type="slidenum">
              <a:rPr lang="en-US" smtClean="0"/>
              <a:t>30</a:t>
            </a:fld>
            <a:endParaRPr lang="en-US"/>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AED203D4-3E79-B466-6E96-BACA04B90EAE}"/>
                  </a:ext>
                </a:extLst>
              </p14:cNvPr>
              <p14:cNvContentPartPr/>
              <p14:nvPr/>
            </p14:nvContentPartPr>
            <p14:xfrm>
              <a:off x="8820558" y="724229"/>
              <a:ext cx="1892160" cy="53280"/>
            </p14:xfrm>
          </p:contentPart>
        </mc:Choice>
        <mc:Fallback>
          <p:pic>
            <p:nvPicPr>
              <p:cNvPr id="6" name="Ink 5">
                <a:extLst>
                  <a:ext uri="{FF2B5EF4-FFF2-40B4-BE49-F238E27FC236}">
                    <a16:creationId xmlns:a16="http://schemas.microsoft.com/office/drawing/2014/main" id="{AED203D4-3E79-B466-6E96-BACA04B90EAE}"/>
                  </a:ext>
                </a:extLst>
              </p:cNvPr>
              <p:cNvPicPr/>
              <p:nvPr/>
            </p:nvPicPr>
            <p:blipFill>
              <a:blip r:embed="rId5"/>
              <a:stretch>
                <a:fillRect/>
              </a:stretch>
            </p:blipFill>
            <p:spPr>
              <a:xfrm>
                <a:off x="8811918" y="715229"/>
                <a:ext cx="190980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95008A3D-22A4-1FCB-10EB-7F7B5FC499B3}"/>
                  </a:ext>
                </a:extLst>
              </p14:cNvPr>
              <p14:cNvContentPartPr/>
              <p14:nvPr/>
            </p14:nvContentPartPr>
            <p14:xfrm>
              <a:off x="11737998" y="594989"/>
              <a:ext cx="836280" cy="315000"/>
            </p14:xfrm>
          </p:contentPart>
        </mc:Choice>
        <mc:Fallback>
          <p:pic>
            <p:nvPicPr>
              <p:cNvPr id="13" name="Ink 12">
                <a:extLst>
                  <a:ext uri="{FF2B5EF4-FFF2-40B4-BE49-F238E27FC236}">
                    <a16:creationId xmlns:a16="http://schemas.microsoft.com/office/drawing/2014/main" id="{95008A3D-22A4-1FCB-10EB-7F7B5FC499B3}"/>
                  </a:ext>
                </a:extLst>
              </p:cNvPr>
              <p:cNvPicPr/>
              <p:nvPr/>
            </p:nvPicPr>
            <p:blipFill>
              <a:blip r:embed="rId7"/>
              <a:stretch>
                <a:fillRect/>
              </a:stretch>
            </p:blipFill>
            <p:spPr>
              <a:xfrm>
                <a:off x="11728998" y="585989"/>
                <a:ext cx="85392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405BD45C-8B6B-BFBD-E020-C721472C3E7F}"/>
                  </a:ext>
                </a:extLst>
              </p14:cNvPr>
              <p14:cNvContentPartPr/>
              <p14:nvPr/>
            </p14:nvContentPartPr>
            <p14:xfrm>
              <a:off x="11705238" y="2029589"/>
              <a:ext cx="725040" cy="459360"/>
            </p14:xfrm>
          </p:contentPart>
        </mc:Choice>
        <mc:Fallback>
          <p:pic>
            <p:nvPicPr>
              <p:cNvPr id="14" name="Ink 13">
                <a:extLst>
                  <a:ext uri="{FF2B5EF4-FFF2-40B4-BE49-F238E27FC236}">
                    <a16:creationId xmlns:a16="http://schemas.microsoft.com/office/drawing/2014/main" id="{405BD45C-8B6B-BFBD-E020-C721472C3E7F}"/>
                  </a:ext>
                </a:extLst>
              </p:cNvPr>
              <p:cNvPicPr/>
              <p:nvPr/>
            </p:nvPicPr>
            <p:blipFill>
              <a:blip r:embed="rId9"/>
              <a:stretch>
                <a:fillRect/>
              </a:stretch>
            </p:blipFill>
            <p:spPr>
              <a:xfrm>
                <a:off x="11696238" y="2020949"/>
                <a:ext cx="742680" cy="477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28BD562D-9D8B-A242-858D-42169EAAC68A}"/>
                  </a:ext>
                </a:extLst>
              </p14:cNvPr>
              <p14:cNvContentPartPr/>
              <p14:nvPr/>
            </p14:nvContentPartPr>
            <p14:xfrm>
              <a:off x="5508558" y="1002149"/>
              <a:ext cx="29880" cy="1608480"/>
            </p14:xfrm>
          </p:contentPart>
        </mc:Choice>
        <mc:Fallback>
          <p:pic>
            <p:nvPicPr>
              <p:cNvPr id="15" name="Ink 14">
                <a:extLst>
                  <a:ext uri="{FF2B5EF4-FFF2-40B4-BE49-F238E27FC236}">
                    <a16:creationId xmlns:a16="http://schemas.microsoft.com/office/drawing/2014/main" id="{28BD562D-9D8B-A242-858D-42169EAAC68A}"/>
                  </a:ext>
                </a:extLst>
              </p:cNvPr>
              <p:cNvPicPr/>
              <p:nvPr/>
            </p:nvPicPr>
            <p:blipFill>
              <a:blip r:embed="rId11"/>
              <a:stretch>
                <a:fillRect/>
              </a:stretch>
            </p:blipFill>
            <p:spPr>
              <a:xfrm>
                <a:off x="5499558" y="993509"/>
                <a:ext cx="47520" cy="1626120"/>
              </a:xfrm>
              <a:prstGeom prst="rect">
                <a:avLst/>
              </a:prstGeom>
            </p:spPr>
          </p:pic>
        </mc:Fallback>
      </mc:AlternateContent>
      <p:grpSp>
        <p:nvGrpSpPr>
          <p:cNvPr id="19" name="Group 18">
            <a:extLst>
              <a:ext uri="{FF2B5EF4-FFF2-40B4-BE49-F238E27FC236}">
                <a16:creationId xmlns:a16="http://schemas.microsoft.com/office/drawing/2014/main" id="{1A437C6A-52D7-3B58-1985-5A728FB41F5C}"/>
              </a:ext>
            </a:extLst>
          </p:cNvPr>
          <p:cNvGrpSpPr/>
          <p:nvPr/>
        </p:nvGrpSpPr>
        <p:grpSpPr>
          <a:xfrm>
            <a:off x="5386158" y="951749"/>
            <a:ext cx="3805200" cy="1994760"/>
            <a:chOff x="5386158" y="951749"/>
            <a:chExt cx="3805200" cy="1994760"/>
          </a:xfrm>
        </p:grpSpPr>
        <mc:AlternateContent xmlns:mc="http://schemas.openxmlformats.org/markup-compatibility/2006">
          <mc:Choice xmlns:p14="http://schemas.microsoft.com/office/powerpoint/2010/main" Requires="p14">
            <p:contentPart p14:bwMode="auto" r:id="rId12">
              <p14:nvContentPartPr>
                <p14:cNvPr id="16" name="Ink 15">
                  <a:extLst>
                    <a:ext uri="{FF2B5EF4-FFF2-40B4-BE49-F238E27FC236}">
                      <a16:creationId xmlns:a16="http://schemas.microsoft.com/office/drawing/2014/main" id="{2C5D4F8D-3090-202C-95DD-73028956780E}"/>
                    </a:ext>
                  </a:extLst>
                </p14:cNvPr>
                <p14:cNvContentPartPr/>
                <p14:nvPr/>
              </p14:nvContentPartPr>
              <p14:xfrm>
                <a:off x="5386158" y="2073509"/>
                <a:ext cx="1161720" cy="499680"/>
              </p14:xfrm>
            </p:contentPart>
          </mc:Choice>
          <mc:Fallback>
            <p:pic>
              <p:nvPicPr>
                <p:cNvPr id="16" name="Ink 15">
                  <a:extLst>
                    <a:ext uri="{FF2B5EF4-FFF2-40B4-BE49-F238E27FC236}">
                      <a16:creationId xmlns:a16="http://schemas.microsoft.com/office/drawing/2014/main" id="{2C5D4F8D-3090-202C-95DD-73028956780E}"/>
                    </a:ext>
                  </a:extLst>
                </p:cNvPr>
                <p:cNvPicPr/>
                <p:nvPr/>
              </p:nvPicPr>
              <p:blipFill>
                <a:blip r:embed="rId13"/>
                <a:stretch>
                  <a:fillRect/>
                </a:stretch>
              </p:blipFill>
              <p:spPr>
                <a:xfrm>
                  <a:off x="5377518" y="2064509"/>
                  <a:ext cx="1179360" cy="517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7" name="Ink 16">
                  <a:extLst>
                    <a:ext uri="{FF2B5EF4-FFF2-40B4-BE49-F238E27FC236}">
                      <a16:creationId xmlns:a16="http://schemas.microsoft.com/office/drawing/2014/main" id="{E2D3E393-BBEA-E7B0-7DFD-F17A213CD634}"/>
                    </a:ext>
                  </a:extLst>
                </p14:cNvPr>
                <p14:cNvContentPartPr/>
                <p14:nvPr/>
              </p14:nvContentPartPr>
              <p14:xfrm>
                <a:off x="7915518" y="951749"/>
                <a:ext cx="1275840" cy="1042200"/>
              </p14:xfrm>
            </p:contentPart>
          </mc:Choice>
          <mc:Fallback>
            <p:pic>
              <p:nvPicPr>
                <p:cNvPr id="17" name="Ink 16">
                  <a:extLst>
                    <a:ext uri="{FF2B5EF4-FFF2-40B4-BE49-F238E27FC236}">
                      <a16:creationId xmlns:a16="http://schemas.microsoft.com/office/drawing/2014/main" id="{E2D3E393-BBEA-E7B0-7DFD-F17A213CD634}"/>
                    </a:ext>
                  </a:extLst>
                </p:cNvPr>
                <p:cNvPicPr/>
                <p:nvPr/>
              </p:nvPicPr>
              <p:blipFill>
                <a:blip r:embed="rId15"/>
                <a:stretch>
                  <a:fillRect/>
                </a:stretch>
              </p:blipFill>
              <p:spPr>
                <a:xfrm>
                  <a:off x="7906878" y="942749"/>
                  <a:ext cx="1293480" cy="10598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2B155B6B-8FE9-8DB6-2251-64DD15AC94BC}"/>
                    </a:ext>
                  </a:extLst>
                </p14:cNvPr>
                <p14:cNvContentPartPr/>
                <p14:nvPr/>
              </p14:nvContentPartPr>
              <p14:xfrm>
                <a:off x="5743998" y="2289869"/>
                <a:ext cx="1655640" cy="656640"/>
              </p14:xfrm>
            </p:contentPart>
          </mc:Choice>
          <mc:Fallback>
            <p:pic>
              <p:nvPicPr>
                <p:cNvPr id="18" name="Ink 17">
                  <a:extLst>
                    <a:ext uri="{FF2B5EF4-FFF2-40B4-BE49-F238E27FC236}">
                      <a16:creationId xmlns:a16="http://schemas.microsoft.com/office/drawing/2014/main" id="{2B155B6B-8FE9-8DB6-2251-64DD15AC94BC}"/>
                    </a:ext>
                  </a:extLst>
                </p:cNvPr>
                <p:cNvPicPr/>
                <p:nvPr/>
              </p:nvPicPr>
              <p:blipFill>
                <a:blip r:embed="rId17"/>
                <a:stretch>
                  <a:fillRect/>
                </a:stretch>
              </p:blipFill>
              <p:spPr>
                <a:xfrm>
                  <a:off x="5735358" y="2280869"/>
                  <a:ext cx="1673280" cy="674280"/>
                </a:xfrm>
                <a:prstGeom prst="rect">
                  <a:avLst/>
                </a:prstGeom>
              </p:spPr>
            </p:pic>
          </mc:Fallback>
        </mc:AlternateContent>
      </p:grpSp>
      <p:grpSp>
        <p:nvGrpSpPr>
          <p:cNvPr id="22" name="Group 21">
            <a:extLst>
              <a:ext uri="{FF2B5EF4-FFF2-40B4-BE49-F238E27FC236}">
                <a16:creationId xmlns:a16="http://schemas.microsoft.com/office/drawing/2014/main" id="{A38DAE02-9997-FEE9-B7CC-583F4E4BC313}"/>
              </a:ext>
            </a:extLst>
          </p:cNvPr>
          <p:cNvGrpSpPr/>
          <p:nvPr/>
        </p:nvGrpSpPr>
        <p:grpSpPr>
          <a:xfrm>
            <a:off x="1488078" y="3720509"/>
            <a:ext cx="759960" cy="248400"/>
            <a:chOff x="1488078" y="3720509"/>
            <a:chExt cx="759960" cy="248400"/>
          </a:xfrm>
        </p:grpSpPr>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AA96F792-6A0E-07CB-F40B-C2240B1E81FE}"/>
                    </a:ext>
                  </a:extLst>
                </p14:cNvPr>
                <p14:cNvContentPartPr/>
                <p14:nvPr/>
              </p14:nvContentPartPr>
              <p14:xfrm>
                <a:off x="1711638" y="3720509"/>
                <a:ext cx="462240" cy="36000"/>
              </p14:xfrm>
            </p:contentPart>
          </mc:Choice>
          <mc:Fallback>
            <p:pic>
              <p:nvPicPr>
                <p:cNvPr id="20" name="Ink 19">
                  <a:extLst>
                    <a:ext uri="{FF2B5EF4-FFF2-40B4-BE49-F238E27FC236}">
                      <a16:creationId xmlns:a16="http://schemas.microsoft.com/office/drawing/2014/main" id="{AA96F792-6A0E-07CB-F40B-C2240B1E81FE}"/>
                    </a:ext>
                  </a:extLst>
                </p:cNvPr>
                <p:cNvPicPr/>
                <p:nvPr/>
              </p:nvPicPr>
              <p:blipFill>
                <a:blip r:embed="rId19"/>
                <a:stretch>
                  <a:fillRect/>
                </a:stretch>
              </p:blipFill>
              <p:spPr>
                <a:xfrm>
                  <a:off x="1702638" y="3711869"/>
                  <a:ext cx="47988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6AE54E60-E46E-A8C7-30BC-DFE3A16D6629}"/>
                    </a:ext>
                  </a:extLst>
                </p14:cNvPr>
                <p14:cNvContentPartPr/>
                <p14:nvPr/>
              </p14:nvContentPartPr>
              <p14:xfrm>
                <a:off x="1488078" y="3930029"/>
                <a:ext cx="759960" cy="38880"/>
              </p14:xfrm>
            </p:contentPart>
          </mc:Choice>
          <mc:Fallback>
            <p:pic>
              <p:nvPicPr>
                <p:cNvPr id="21" name="Ink 20">
                  <a:extLst>
                    <a:ext uri="{FF2B5EF4-FFF2-40B4-BE49-F238E27FC236}">
                      <a16:creationId xmlns:a16="http://schemas.microsoft.com/office/drawing/2014/main" id="{6AE54E60-E46E-A8C7-30BC-DFE3A16D6629}"/>
                    </a:ext>
                  </a:extLst>
                </p:cNvPr>
                <p:cNvPicPr/>
                <p:nvPr/>
              </p:nvPicPr>
              <p:blipFill>
                <a:blip r:embed="rId21"/>
                <a:stretch>
                  <a:fillRect/>
                </a:stretch>
              </p:blipFill>
              <p:spPr>
                <a:xfrm>
                  <a:off x="1479078" y="3921389"/>
                  <a:ext cx="777600" cy="56520"/>
                </a:xfrm>
                <a:prstGeom prst="rect">
                  <a:avLst/>
                </a:prstGeom>
              </p:spPr>
            </p:pic>
          </mc:Fallback>
        </mc:AlternateContent>
      </p:grpSp>
      <p:grpSp>
        <p:nvGrpSpPr>
          <p:cNvPr id="28" name="Group 27">
            <a:extLst>
              <a:ext uri="{FF2B5EF4-FFF2-40B4-BE49-F238E27FC236}">
                <a16:creationId xmlns:a16="http://schemas.microsoft.com/office/drawing/2014/main" id="{D99D5807-34C8-8E39-5853-763356B04138}"/>
              </a:ext>
            </a:extLst>
          </p:cNvPr>
          <p:cNvGrpSpPr/>
          <p:nvPr/>
        </p:nvGrpSpPr>
        <p:grpSpPr>
          <a:xfrm>
            <a:off x="902358" y="1818629"/>
            <a:ext cx="371520" cy="248760"/>
            <a:chOff x="902358" y="1818629"/>
            <a:chExt cx="371520" cy="248760"/>
          </a:xfrm>
        </p:grpSpPr>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3779002F-0D3A-928D-E370-CB356E6A3002}"/>
                    </a:ext>
                  </a:extLst>
                </p14:cNvPr>
                <p14:cNvContentPartPr/>
                <p14:nvPr/>
              </p14:nvContentPartPr>
              <p14:xfrm>
                <a:off x="902358" y="1842029"/>
                <a:ext cx="283680" cy="33120"/>
              </p14:xfrm>
            </p:contentPart>
          </mc:Choice>
          <mc:Fallback>
            <p:pic>
              <p:nvPicPr>
                <p:cNvPr id="24" name="Ink 23">
                  <a:extLst>
                    <a:ext uri="{FF2B5EF4-FFF2-40B4-BE49-F238E27FC236}">
                      <a16:creationId xmlns:a16="http://schemas.microsoft.com/office/drawing/2014/main" id="{3779002F-0D3A-928D-E370-CB356E6A3002}"/>
                    </a:ext>
                  </a:extLst>
                </p:cNvPr>
                <p:cNvPicPr/>
                <p:nvPr/>
              </p:nvPicPr>
              <p:blipFill>
                <a:blip r:embed="rId23"/>
                <a:stretch>
                  <a:fillRect/>
                </a:stretch>
              </p:blipFill>
              <p:spPr>
                <a:xfrm>
                  <a:off x="893718" y="1833029"/>
                  <a:ext cx="30132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F2BDDBB6-8B94-A0C3-C1D1-392882206B82}"/>
                    </a:ext>
                  </a:extLst>
                </p14:cNvPr>
                <p14:cNvContentPartPr/>
                <p14:nvPr/>
              </p14:nvContentPartPr>
              <p14:xfrm>
                <a:off x="1178838" y="1818629"/>
                <a:ext cx="72360" cy="109440"/>
              </p14:xfrm>
            </p:contentPart>
          </mc:Choice>
          <mc:Fallback>
            <p:pic>
              <p:nvPicPr>
                <p:cNvPr id="25" name="Ink 24">
                  <a:extLst>
                    <a:ext uri="{FF2B5EF4-FFF2-40B4-BE49-F238E27FC236}">
                      <a16:creationId xmlns:a16="http://schemas.microsoft.com/office/drawing/2014/main" id="{F2BDDBB6-8B94-A0C3-C1D1-392882206B82}"/>
                    </a:ext>
                  </a:extLst>
                </p:cNvPr>
                <p:cNvPicPr/>
                <p:nvPr/>
              </p:nvPicPr>
              <p:blipFill>
                <a:blip r:embed="rId25"/>
                <a:stretch>
                  <a:fillRect/>
                </a:stretch>
              </p:blipFill>
              <p:spPr>
                <a:xfrm>
                  <a:off x="1169838" y="1809989"/>
                  <a:ext cx="900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EDFA5F0B-7E1B-5670-ED03-62E944C8DF07}"/>
                    </a:ext>
                  </a:extLst>
                </p14:cNvPr>
                <p14:cNvContentPartPr/>
                <p14:nvPr/>
              </p14:nvContentPartPr>
              <p14:xfrm>
                <a:off x="985158" y="2017709"/>
                <a:ext cx="255240" cy="26640"/>
              </p14:xfrm>
            </p:contentPart>
          </mc:Choice>
          <mc:Fallback>
            <p:pic>
              <p:nvPicPr>
                <p:cNvPr id="26" name="Ink 25">
                  <a:extLst>
                    <a:ext uri="{FF2B5EF4-FFF2-40B4-BE49-F238E27FC236}">
                      <a16:creationId xmlns:a16="http://schemas.microsoft.com/office/drawing/2014/main" id="{EDFA5F0B-7E1B-5670-ED03-62E944C8DF07}"/>
                    </a:ext>
                  </a:extLst>
                </p:cNvPr>
                <p:cNvPicPr/>
                <p:nvPr/>
              </p:nvPicPr>
              <p:blipFill>
                <a:blip r:embed="rId27"/>
                <a:stretch>
                  <a:fillRect/>
                </a:stretch>
              </p:blipFill>
              <p:spPr>
                <a:xfrm>
                  <a:off x="976158" y="2008709"/>
                  <a:ext cx="27288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16A3A5CB-9C44-A68D-4693-25ED7AB107C2}"/>
                    </a:ext>
                  </a:extLst>
                </p14:cNvPr>
                <p14:cNvContentPartPr/>
                <p14:nvPr/>
              </p14:nvContentPartPr>
              <p14:xfrm>
                <a:off x="1167678" y="1970189"/>
                <a:ext cx="106200" cy="97200"/>
              </p14:xfrm>
            </p:contentPart>
          </mc:Choice>
          <mc:Fallback>
            <p:pic>
              <p:nvPicPr>
                <p:cNvPr id="27" name="Ink 26">
                  <a:extLst>
                    <a:ext uri="{FF2B5EF4-FFF2-40B4-BE49-F238E27FC236}">
                      <a16:creationId xmlns:a16="http://schemas.microsoft.com/office/drawing/2014/main" id="{16A3A5CB-9C44-A68D-4693-25ED7AB107C2}"/>
                    </a:ext>
                  </a:extLst>
                </p:cNvPr>
                <p:cNvPicPr/>
                <p:nvPr/>
              </p:nvPicPr>
              <p:blipFill>
                <a:blip r:embed="rId29"/>
                <a:stretch>
                  <a:fillRect/>
                </a:stretch>
              </p:blipFill>
              <p:spPr>
                <a:xfrm>
                  <a:off x="1158678" y="1961549"/>
                  <a:ext cx="123840" cy="114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29" name="Ink 28">
                <a:extLst>
                  <a:ext uri="{FF2B5EF4-FFF2-40B4-BE49-F238E27FC236}">
                    <a16:creationId xmlns:a16="http://schemas.microsoft.com/office/drawing/2014/main" id="{C1D93329-D846-F170-99F3-2DDDEB86E41B}"/>
                  </a:ext>
                </a:extLst>
              </p14:cNvPr>
              <p14:cNvContentPartPr/>
              <p14:nvPr/>
            </p14:nvContentPartPr>
            <p14:xfrm>
              <a:off x="1597878" y="135989"/>
              <a:ext cx="741960" cy="722520"/>
            </p14:xfrm>
          </p:contentPart>
        </mc:Choice>
        <mc:Fallback>
          <p:pic>
            <p:nvPicPr>
              <p:cNvPr id="29" name="Ink 28">
                <a:extLst>
                  <a:ext uri="{FF2B5EF4-FFF2-40B4-BE49-F238E27FC236}">
                    <a16:creationId xmlns:a16="http://schemas.microsoft.com/office/drawing/2014/main" id="{C1D93329-D846-F170-99F3-2DDDEB86E41B}"/>
                  </a:ext>
                </a:extLst>
              </p:cNvPr>
              <p:cNvPicPr/>
              <p:nvPr/>
            </p:nvPicPr>
            <p:blipFill>
              <a:blip r:embed="rId31"/>
              <a:stretch>
                <a:fillRect/>
              </a:stretch>
            </p:blipFill>
            <p:spPr>
              <a:xfrm>
                <a:off x="1589238" y="127349"/>
                <a:ext cx="759600" cy="7401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1" name="Ink 30">
                <a:extLst>
                  <a:ext uri="{FF2B5EF4-FFF2-40B4-BE49-F238E27FC236}">
                    <a16:creationId xmlns:a16="http://schemas.microsoft.com/office/drawing/2014/main" id="{61E625DC-B184-0BD0-AFF0-D1493E2CA5B2}"/>
                  </a:ext>
                </a:extLst>
              </p14:cNvPr>
              <p14:cNvContentPartPr/>
              <p14:nvPr/>
            </p14:nvContentPartPr>
            <p14:xfrm>
              <a:off x="2124558" y="299429"/>
              <a:ext cx="47160" cy="42840"/>
            </p14:xfrm>
          </p:contentPart>
        </mc:Choice>
        <mc:Fallback>
          <p:pic>
            <p:nvPicPr>
              <p:cNvPr id="31" name="Ink 30">
                <a:extLst>
                  <a:ext uri="{FF2B5EF4-FFF2-40B4-BE49-F238E27FC236}">
                    <a16:creationId xmlns:a16="http://schemas.microsoft.com/office/drawing/2014/main" id="{61E625DC-B184-0BD0-AFF0-D1493E2CA5B2}"/>
                  </a:ext>
                </a:extLst>
              </p:cNvPr>
              <p:cNvPicPr/>
              <p:nvPr/>
            </p:nvPicPr>
            <p:blipFill>
              <a:blip r:embed="rId33"/>
              <a:stretch>
                <a:fillRect/>
              </a:stretch>
            </p:blipFill>
            <p:spPr>
              <a:xfrm>
                <a:off x="2115558" y="290429"/>
                <a:ext cx="64800" cy="60480"/>
              </a:xfrm>
              <a:prstGeom prst="rect">
                <a:avLst/>
              </a:prstGeom>
            </p:spPr>
          </p:pic>
        </mc:Fallback>
      </mc:AlternateContent>
      <p:grpSp>
        <p:nvGrpSpPr>
          <p:cNvPr id="33" name="Group 32">
            <a:extLst>
              <a:ext uri="{FF2B5EF4-FFF2-40B4-BE49-F238E27FC236}">
                <a16:creationId xmlns:a16="http://schemas.microsoft.com/office/drawing/2014/main" id="{13AF4E5F-0716-DD38-4630-A5801A0A784B}"/>
              </a:ext>
            </a:extLst>
          </p:cNvPr>
          <p:cNvGrpSpPr/>
          <p:nvPr/>
        </p:nvGrpSpPr>
        <p:grpSpPr>
          <a:xfrm>
            <a:off x="1628118" y="1374749"/>
            <a:ext cx="606600" cy="432360"/>
            <a:chOff x="1628118" y="1374749"/>
            <a:chExt cx="606600" cy="432360"/>
          </a:xfrm>
        </p:grpSpPr>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933F9896-06E9-304C-F282-B0844A8DDCDB}"/>
                    </a:ext>
                  </a:extLst>
                </p14:cNvPr>
                <p14:cNvContentPartPr/>
                <p14:nvPr/>
              </p14:nvContentPartPr>
              <p14:xfrm>
                <a:off x="1742598" y="1743749"/>
                <a:ext cx="14040" cy="12960"/>
              </p14:xfrm>
            </p:contentPart>
          </mc:Choice>
          <mc:Fallback>
            <p:pic>
              <p:nvPicPr>
                <p:cNvPr id="30" name="Ink 29">
                  <a:extLst>
                    <a:ext uri="{FF2B5EF4-FFF2-40B4-BE49-F238E27FC236}">
                      <a16:creationId xmlns:a16="http://schemas.microsoft.com/office/drawing/2014/main" id="{933F9896-06E9-304C-F282-B0844A8DDCDB}"/>
                    </a:ext>
                  </a:extLst>
                </p:cNvPr>
                <p:cNvPicPr/>
                <p:nvPr/>
              </p:nvPicPr>
              <p:blipFill>
                <a:blip r:embed="rId35"/>
                <a:stretch>
                  <a:fillRect/>
                </a:stretch>
              </p:blipFill>
              <p:spPr>
                <a:xfrm>
                  <a:off x="1733958" y="1735109"/>
                  <a:ext cx="3168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2" name="Ink 31">
                  <a:extLst>
                    <a:ext uri="{FF2B5EF4-FFF2-40B4-BE49-F238E27FC236}">
                      <a16:creationId xmlns:a16="http://schemas.microsoft.com/office/drawing/2014/main" id="{EB224B08-7BB6-ECD5-7936-E61A047FBEFA}"/>
                    </a:ext>
                  </a:extLst>
                </p14:cNvPr>
                <p14:cNvContentPartPr/>
                <p14:nvPr/>
              </p14:nvContentPartPr>
              <p14:xfrm>
                <a:off x="1628118" y="1374749"/>
                <a:ext cx="606600" cy="432360"/>
              </p14:xfrm>
            </p:contentPart>
          </mc:Choice>
          <mc:Fallback>
            <p:pic>
              <p:nvPicPr>
                <p:cNvPr id="32" name="Ink 31">
                  <a:extLst>
                    <a:ext uri="{FF2B5EF4-FFF2-40B4-BE49-F238E27FC236}">
                      <a16:creationId xmlns:a16="http://schemas.microsoft.com/office/drawing/2014/main" id="{EB224B08-7BB6-ECD5-7936-E61A047FBEFA}"/>
                    </a:ext>
                  </a:extLst>
                </p:cNvPr>
                <p:cNvPicPr/>
                <p:nvPr/>
              </p:nvPicPr>
              <p:blipFill>
                <a:blip r:embed="rId37"/>
                <a:stretch>
                  <a:fillRect/>
                </a:stretch>
              </p:blipFill>
              <p:spPr>
                <a:xfrm>
                  <a:off x="1619478" y="1365749"/>
                  <a:ext cx="624240" cy="450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38" name="Ink 37">
                <a:extLst>
                  <a:ext uri="{FF2B5EF4-FFF2-40B4-BE49-F238E27FC236}">
                    <a16:creationId xmlns:a16="http://schemas.microsoft.com/office/drawing/2014/main" id="{FC17D2A6-919D-EED6-476C-A5358F0D9791}"/>
                  </a:ext>
                </a:extLst>
              </p14:cNvPr>
              <p14:cNvContentPartPr/>
              <p14:nvPr/>
            </p14:nvContentPartPr>
            <p14:xfrm>
              <a:off x="3717558" y="145709"/>
              <a:ext cx="996840" cy="680040"/>
            </p14:xfrm>
          </p:contentPart>
        </mc:Choice>
        <mc:Fallback>
          <p:pic>
            <p:nvPicPr>
              <p:cNvPr id="38" name="Ink 37">
                <a:extLst>
                  <a:ext uri="{FF2B5EF4-FFF2-40B4-BE49-F238E27FC236}">
                    <a16:creationId xmlns:a16="http://schemas.microsoft.com/office/drawing/2014/main" id="{FC17D2A6-919D-EED6-476C-A5358F0D9791}"/>
                  </a:ext>
                </a:extLst>
              </p:cNvPr>
              <p:cNvPicPr/>
              <p:nvPr/>
            </p:nvPicPr>
            <p:blipFill>
              <a:blip r:embed="rId39"/>
              <a:stretch>
                <a:fillRect/>
              </a:stretch>
            </p:blipFill>
            <p:spPr>
              <a:xfrm>
                <a:off x="3708558" y="136709"/>
                <a:ext cx="1014480" cy="697680"/>
              </a:xfrm>
              <a:prstGeom prst="rect">
                <a:avLst/>
              </a:prstGeom>
            </p:spPr>
          </p:pic>
        </mc:Fallback>
      </mc:AlternateContent>
      <p:grpSp>
        <p:nvGrpSpPr>
          <p:cNvPr id="71" name="Group 70">
            <a:extLst>
              <a:ext uri="{FF2B5EF4-FFF2-40B4-BE49-F238E27FC236}">
                <a16:creationId xmlns:a16="http://schemas.microsoft.com/office/drawing/2014/main" id="{03074C7A-534D-E089-1090-8365B29FD427}"/>
              </a:ext>
            </a:extLst>
          </p:cNvPr>
          <p:cNvGrpSpPr/>
          <p:nvPr/>
        </p:nvGrpSpPr>
        <p:grpSpPr>
          <a:xfrm>
            <a:off x="2754198" y="520109"/>
            <a:ext cx="3773880" cy="4168080"/>
            <a:chOff x="2754198" y="520109"/>
            <a:chExt cx="3773880" cy="4168080"/>
          </a:xfrm>
        </p:grpSpPr>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10F25B03-1377-00AB-8B8E-4E36582FC95A}"/>
                    </a:ext>
                  </a:extLst>
                </p14:cNvPr>
                <p14:cNvContentPartPr/>
                <p14:nvPr/>
              </p14:nvContentPartPr>
              <p14:xfrm>
                <a:off x="2786958" y="983069"/>
                <a:ext cx="263880" cy="42480"/>
              </p14:xfrm>
            </p:contentPart>
          </mc:Choice>
          <mc:Fallback>
            <p:pic>
              <p:nvPicPr>
                <p:cNvPr id="34" name="Ink 33">
                  <a:extLst>
                    <a:ext uri="{FF2B5EF4-FFF2-40B4-BE49-F238E27FC236}">
                      <a16:creationId xmlns:a16="http://schemas.microsoft.com/office/drawing/2014/main" id="{10F25B03-1377-00AB-8B8E-4E36582FC95A}"/>
                    </a:ext>
                  </a:extLst>
                </p:cNvPr>
                <p:cNvPicPr/>
                <p:nvPr/>
              </p:nvPicPr>
              <p:blipFill>
                <a:blip r:embed="rId41"/>
                <a:stretch>
                  <a:fillRect/>
                </a:stretch>
              </p:blipFill>
              <p:spPr>
                <a:xfrm>
                  <a:off x="2777958" y="974429"/>
                  <a:ext cx="28152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CFA7D982-4754-C85A-BCD3-A8020618149B}"/>
                    </a:ext>
                  </a:extLst>
                </p14:cNvPr>
                <p14:cNvContentPartPr/>
                <p14:nvPr/>
              </p14:nvContentPartPr>
              <p14:xfrm>
                <a:off x="2754198" y="2298149"/>
                <a:ext cx="305640" cy="28440"/>
              </p14:xfrm>
            </p:contentPart>
          </mc:Choice>
          <mc:Fallback>
            <p:pic>
              <p:nvPicPr>
                <p:cNvPr id="35" name="Ink 34">
                  <a:extLst>
                    <a:ext uri="{FF2B5EF4-FFF2-40B4-BE49-F238E27FC236}">
                      <a16:creationId xmlns:a16="http://schemas.microsoft.com/office/drawing/2014/main" id="{CFA7D982-4754-C85A-BCD3-A8020618149B}"/>
                    </a:ext>
                  </a:extLst>
                </p:cNvPr>
                <p:cNvPicPr/>
                <p:nvPr/>
              </p:nvPicPr>
              <p:blipFill>
                <a:blip r:embed="rId43"/>
                <a:stretch>
                  <a:fillRect/>
                </a:stretch>
              </p:blipFill>
              <p:spPr>
                <a:xfrm>
                  <a:off x="2745198" y="2289509"/>
                  <a:ext cx="32328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3" name="Ink 42">
                  <a:extLst>
                    <a:ext uri="{FF2B5EF4-FFF2-40B4-BE49-F238E27FC236}">
                      <a16:creationId xmlns:a16="http://schemas.microsoft.com/office/drawing/2014/main" id="{980B6F2E-1D90-10CC-99FE-BDA7AD56D2D8}"/>
                    </a:ext>
                  </a:extLst>
                </p14:cNvPr>
                <p14:cNvContentPartPr/>
                <p14:nvPr/>
              </p14:nvContentPartPr>
              <p14:xfrm>
                <a:off x="4252158" y="520109"/>
                <a:ext cx="11520" cy="22320"/>
              </p14:xfrm>
            </p:contentPart>
          </mc:Choice>
          <mc:Fallback>
            <p:pic>
              <p:nvPicPr>
                <p:cNvPr id="43" name="Ink 42">
                  <a:extLst>
                    <a:ext uri="{FF2B5EF4-FFF2-40B4-BE49-F238E27FC236}">
                      <a16:creationId xmlns:a16="http://schemas.microsoft.com/office/drawing/2014/main" id="{980B6F2E-1D90-10CC-99FE-BDA7AD56D2D8}"/>
                    </a:ext>
                  </a:extLst>
                </p:cNvPr>
                <p:cNvPicPr/>
                <p:nvPr/>
              </p:nvPicPr>
              <p:blipFill>
                <a:blip r:embed="rId45"/>
                <a:stretch>
                  <a:fillRect/>
                </a:stretch>
              </p:blipFill>
              <p:spPr>
                <a:xfrm>
                  <a:off x="4243158" y="511469"/>
                  <a:ext cx="2916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9" name="Ink 38">
                  <a:extLst>
                    <a:ext uri="{FF2B5EF4-FFF2-40B4-BE49-F238E27FC236}">
                      <a16:creationId xmlns:a16="http://schemas.microsoft.com/office/drawing/2014/main" id="{9BB0BB8A-5157-C205-DDA9-4C24D70248ED}"/>
                    </a:ext>
                  </a:extLst>
                </p14:cNvPr>
                <p14:cNvContentPartPr/>
                <p14:nvPr/>
              </p14:nvContentPartPr>
              <p14:xfrm>
                <a:off x="4287078" y="1134989"/>
                <a:ext cx="34200" cy="37080"/>
              </p14:xfrm>
            </p:contentPart>
          </mc:Choice>
          <mc:Fallback>
            <p:pic>
              <p:nvPicPr>
                <p:cNvPr id="39" name="Ink 38">
                  <a:extLst>
                    <a:ext uri="{FF2B5EF4-FFF2-40B4-BE49-F238E27FC236}">
                      <a16:creationId xmlns:a16="http://schemas.microsoft.com/office/drawing/2014/main" id="{9BB0BB8A-5157-C205-DDA9-4C24D70248ED}"/>
                    </a:ext>
                  </a:extLst>
                </p:cNvPr>
                <p:cNvPicPr/>
                <p:nvPr/>
              </p:nvPicPr>
              <p:blipFill>
                <a:blip r:embed="rId47"/>
                <a:stretch>
                  <a:fillRect/>
                </a:stretch>
              </p:blipFill>
              <p:spPr>
                <a:xfrm>
                  <a:off x="4278078" y="1126349"/>
                  <a:ext cx="5184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0" name="Ink 39">
                  <a:extLst>
                    <a:ext uri="{FF2B5EF4-FFF2-40B4-BE49-F238E27FC236}">
                      <a16:creationId xmlns:a16="http://schemas.microsoft.com/office/drawing/2014/main" id="{7DA05138-C662-49C3-22E3-5BD0F62E6C99}"/>
                    </a:ext>
                  </a:extLst>
                </p14:cNvPr>
                <p14:cNvContentPartPr/>
                <p14:nvPr/>
              </p14:nvContentPartPr>
              <p14:xfrm>
                <a:off x="3891438" y="1256309"/>
                <a:ext cx="672480" cy="437400"/>
              </p14:xfrm>
            </p:contentPart>
          </mc:Choice>
          <mc:Fallback>
            <p:pic>
              <p:nvPicPr>
                <p:cNvPr id="40" name="Ink 39">
                  <a:extLst>
                    <a:ext uri="{FF2B5EF4-FFF2-40B4-BE49-F238E27FC236}">
                      <a16:creationId xmlns:a16="http://schemas.microsoft.com/office/drawing/2014/main" id="{7DA05138-C662-49C3-22E3-5BD0F62E6C99}"/>
                    </a:ext>
                  </a:extLst>
                </p:cNvPr>
                <p:cNvPicPr/>
                <p:nvPr/>
              </p:nvPicPr>
              <p:blipFill>
                <a:blip r:embed="rId49"/>
                <a:stretch>
                  <a:fillRect/>
                </a:stretch>
              </p:blipFill>
              <p:spPr>
                <a:xfrm>
                  <a:off x="3882798" y="1247669"/>
                  <a:ext cx="690120" cy="4550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1" name="Ink 40">
                  <a:extLst>
                    <a:ext uri="{FF2B5EF4-FFF2-40B4-BE49-F238E27FC236}">
                      <a16:creationId xmlns:a16="http://schemas.microsoft.com/office/drawing/2014/main" id="{54009127-1348-3799-F22E-0DF6233DDC3C}"/>
                    </a:ext>
                  </a:extLst>
                </p14:cNvPr>
                <p14:cNvContentPartPr/>
                <p14:nvPr/>
              </p14:nvContentPartPr>
              <p14:xfrm>
                <a:off x="3866598" y="1271069"/>
                <a:ext cx="617400" cy="502560"/>
              </p14:xfrm>
            </p:contentPart>
          </mc:Choice>
          <mc:Fallback>
            <p:pic>
              <p:nvPicPr>
                <p:cNvPr id="41" name="Ink 40">
                  <a:extLst>
                    <a:ext uri="{FF2B5EF4-FFF2-40B4-BE49-F238E27FC236}">
                      <a16:creationId xmlns:a16="http://schemas.microsoft.com/office/drawing/2014/main" id="{54009127-1348-3799-F22E-0DF6233DDC3C}"/>
                    </a:ext>
                  </a:extLst>
                </p:cNvPr>
                <p:cNvPicPr/>
                <p:nvPr/>
              </p:nvPicPr>
              <p:blipFill>
                <a:blip r:embed="rId51"/>
                <a:stretch>
                  <a:fillRect/>
                </a:stretch>
              </p:blipFill>
              <p:spPr>
                <a:xfrm>
                  <a:off x="3857598" y="1262429"/>
                  <a:ext cx="635040" cy="5202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4" name="Ink 43">
                  <a:extLst>
                    <a:ext uri="{FF2B5EF4-FFF2-40B4-BE49-F238E27FC236}">
                      <a16:creationId xmlns:a16="http://schemas.microsoft.com/office/drawing/2014/main" id="{599449C9-434F-C55A-23E9-7AB673620221}"/>
                    </a:ext>
                  </a:extLst>
                </p14:cNvPr>
                <p14:cNvContentPartPr/>
                <p14:nvPr/>
              </p14:nvContentPartPr>
              <p14:xfrm>
                <a:off x="4385358" y="1179269"/>
                <a:ext cx="10440" cy="27000"/>
              </p14:xfrm>
            </p:contentPart>
          </mc:Choice>
          <mc:Fallback>
            <p:pic>
              <p:nvPicPr>
                <p:cNvPr id="44" name="Ink 43">
                  <a:extLst>
                    <a:ext uri="{FF2B5EF4-FFF2-40B4-BE49-F238E27FC236}">
                      <a16:creationId xmlns:a16="http://schemas.microsoft.com/office/drawing/2014/main" id="{599449C9-434F-C55A-23E9-7AB673620221}"/>
                    </a:ext>
                  </a:extLst>
                </p:cNvPr>
                <p:cNvPicPr/>
                <p:nvPr/>
              </p:nvPicPr>
              <p:blipFill>
                <a:blip r:embed="rId53"/>
                <a:stretch>
                  <a:fillRect/>
                </a:stretch>
              </p:blipFill>
              <p:spPr>
                <a:xfrm>
                  <a:off x="4376718" y="1170629"/>
                  <a:ext cx="2808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6" name="Ink 45">
                  <a:extLst>
                    <a:ext uri="{FF2B5EF4-FFF2-40B4-BE49-F238E27FC236}">
                      <a16:creationId xmlns:a16="http://schemas.microsoft.com/office/drawing/2014/main" id="{F9A0CAA4-F572-FA8B-FF7B-67165F3FB7B9}"/>
                    </a:ext>
                  </a:extLst>
                </p14:cNvPr>
                <p14:cNvContentPartPr/>
                <p14:nvPr/>
              </p14:nvContentPartPr>
              <p14:xfrm>
                <a:off x="4793598" y="726029"/>
                <a:ext cx="608400" cy="910080"/>
              </p14:xfrm>
            </p:contentPart>
          </mc:Choice>
          <mc:Fallback>
            <p:pic>
              <p:nvPicPr>
                <p:cNvPr id="46" name="Ink 45">
                  <a:extLst>
                    <a:ext uri="{FF2B5EF4-FFF2-40B4-BE49-F238E27FC236}">
                      <a16:creationId xmlns:a16="http://schemas.microsoft.com/office/drawing/2014/main" id="{F9A0CAA4-F572-FA8B-FF7B-67165F3FB7B9}"/>
                    </a:ext>
                  </a:extLst>
                </p:cNvPr>
                <p:cNvPicPr/>
                <p:nvPr/>
              </p:nvPicPr>
              <p:blipFill>
                <a:blip r:embed="rId55"/>
                <a:stretch>
                  <a:fillRect/>
                </a:stretch>
              </p:blipFill>
              <p:spPr>
                <a:xfrm>
                  <a:off x="4784598" y="717389"/>
                  <a:ext cx="626040" cy="9277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8" name="Ink 47">
                  <a:extLst>
                    <a:ext uri="{FF2B5EF4-FFF2-40B4-BE49-F238E27FC236}">
                      <a16:creationId xmlns:a16="http://schemas.microsoft.com/office/drawing/2014/main" id="{18FFA285-8716-9337-75AA-F68A9BD81434}"/>
                    </a:ext>
                  </a:extLst>
                </p14:cNvPr>
                <p14:cNvContentPartPr/>
                <p14:nvPr/>
              </p14:nvContentPartPr>
              <p14:xfrm>
                <a:off x="4161078" y="777869"/>
                <a:ext cx="114840" cy="1778040"/>
              </p14:xfrm>
            </p:contentPart>
          </mc:Choice>
          <mc:Fallback>
            <p:pic>
              <p:nvPicPr>
                <p:cNvPr id="48" name="Ink 47">
                  <a:extLst>
                    <a:ext uri="{FF2B5EF4-FFF2-40B4-BE49-F238E27FC236}">
                      <a16:creationId xmlns:a16="http://schemas.microsoft.com/office/drawing/2014/main" id="{18FFA285-8716-9337-75AA-F68A9BD81434}"/>
                    </a:ext>
                  </a:extLst>
                </p:cNvPr>
                <p:cNvPicPr/>
                <p:nvPr/>
              </p:nvPicPr>
              <p:blipFill>
                <a:blip r:embed="rId57"/>
                <a:stretch>
                  <a:fillRect/>
                </a:stretch>
              </p:blipFill>
              <p:spPr>
                <a:xfrm>
                  <a:off x="4152078" y="768869"/>
                  <a:ext cx="132480" cy="17956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9" name="Ink 48">
                  <a:extLst>
                    <a:ext uri="{FF2B5EF4-FFF2-40B4-BE49-F238E27FC236}">
                      <a16:creationId xmlns:a16="http://schemas.microsoft.com/office/drawing/2014/main" id="{AEC4ADAB-3914-2A27-FB6A-2F4AB3099B7F}"/>
                    </a:ext>
                  </a:extLst>
                </p14:cNvPr>
                <p14:cNvContentPartPr/>
                <p14:nvPr/>
              </p14:nvContentPartPr>
              <p14:xfrm>
                <a:off x="4206798" y="2398949"/>
                <a:ext cx="141840" cy="198360"/>
              </p14:xfrm>
            </p:contentPart>
          </mc:Choice>
          <mc:Fallback>
            <p:pic>
              <p:nvPicPr>
                <p:cNvPr id="49" name="Ink 48">
                  <a:extLst>
                    <a:ext uri="{FF2B5EF4-FFF2-40B4-BE49-F238E27FC236}">
                      <a16:creationId xmlns:a16="http://schemas.microsoft.com/office/drawing/2014/main" id="{AEC4ADAB-3914-2A27-FB6A-2F4AB3099B7F}"/>
                    </a:ext>
                  </a:extLst>
                </p:cNvPr>
                <p:cNvPicPr/>
                <p:nvPr/>
              </p:nvPicPr>
              <p:blipFill>
                <a:blip r:embed="rId59"/>
                <a:stretch>
                  <a:fillRect/>
                </a:stretch>
              </p:blipFill>
              <p:spPr>
                <a:xfrm>
                  <a:off x="4197798" y="2390309"/>
                  <a:ext cx="1594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6" name="Ink 35">
                  <a:extLst>
                    <a:ext uri="{FF2B5EF4-FFF2-40B4-BE49-F238E27FC236}">
                      <a16:creationId xmlns:a16="http://schemas.microsoft.com/office/drawing/2014/main" id="{F2F7DDFE-6C31-0124-7F92-092353D61D34}"/>
                    </a:ext>
                  </a:extLst>
                </p14:cNvPr>
                <p14:cNvContentPartPr/>
                <p14:nvPr/>
              </p14:nvContentPartPr>
              <p14:xfrm>
                <a:off x="4095558" y="3710429"/>
                <a:ext cx="370080" cy="48240"/>
              </p14:xfrm>
            </p:contentPart>
          </mc:Choice>
          <mc:Fallback>
            <p:pic>
              <p:nvPicPr>
                <p:cNvPr id="36" name="Ink 35">
                  <a:extLst>
                    <a:ext uri="{FF2B5EF4-FFF2-40B4-BE49-F238E27FC236}">
                      <a16:creationId xmlns:a16="http://schemas.microsoft.com/office/drawing/2014/main" id="{F2F7DDFE-6C31-0124-7F92-092353D61D34}"/>
                    </a:ext>
                  </a:extLst>
                </p:cNvPr>
                <p:cNvPicPr/>
                <p:nvPr/>
              </p:nvPicPr>
              <p:blipFill>
                <a:blip r:embed="rId61"/>
                <a:stretch>
                  <a:fillRect/>
                </a:stretch>
              </p:blipFill>
              <p:spPr>
                <a:xfrm>
                  <a:off x="4086918" y="3701789"/>
                  <a:ext cx="38772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7" name="Ink 36">
                  <a:extLst>
                    <a:ext uri="{FF2B5EF4-FFF2-40B4-BE49-F238E27FC236}">
                      <a16:creationId xmlns:a16="http://schemas.microsoft.com/office/drawing/2014/main" id="{5F951B04-C393-5EE5-5E5D-AE5B187BCFED}"/>
                    </a:ext>
                  </a:extLst>
                </p14:cNvPr>
                <p14:cNvContentPartPr/>
                <p14:nvPr/>
              </p14:nvContentPartPr>
              <p14:xfrm>
                <a:off x="3959838" y="3948749"/>
                <a:ext cx="645480" cy="54000"/>
              </p14:xfrm>
            </p:contentPart>
          </mc:Choice>
          <mc:Fallback>
            <p:pic>
              <p:nvPicPr>
                <p:cNvPr id="37" name="Ink 36">
                  <a:extLst>
                    <a:ext uri="{FF2B5EF4-FFF2-40B4-BE49-F238E27FC236}">
                      <a16:creationId xmlns:a16="http://schemas.microsoft.com/office/drawing/2014/main" id="{5F951B04-C393-5EE5-5E5D-AE5B187BCFED}"/>
                    </a:ext>
                  </a:extLst>
                </p:cNvPr>
                <p:cNvPicPr/>
                <p:nvPr/>
              </p:nvPicPr>
              <p:blipFill>
                <a:blip r:embed="rId63"/>
                <a:stretch>
                  <a:fillRect/>
                </a:stretch>
              </p:blipFill>
              <p:spPr>
                <a:xfrm>
                  <a:off x="3951198" y="3939749"/>
                  <a:ext cx="66312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1" name="Ink 50">
                  <a:extLst>
                    <a:ext uri="{FF2B5EF4-FFF2-40B4-BE49-F238E27FC236}">
                      <a16:creationId xmlns:a16="http://schemas.microsoft.com/office/drawing/2014/main" id="{2CDD082C-BE52-D707-B2AE-2BAB0A13FC4F}"/>
                    </a:ext>
                  </a:extLst>
                </p14:cNvPr>
                <p14:cNvContentPartPr/>
                <p14:nvPr/>
              </p14:nvContentPartPr>
              <p14:xfrm>
                <a:off x="4305798" y="2901869"/>
                <a:ext cx="610200" cy="297000"/>
              </p14:xfrm>
            </p:contentPart>
          </mc:Choice>
          <mc:Fallback>
            <p:pic>
              <p:nvPicPr>
                <p:cNvPr id="51" name="Ink 50">
                  <a:extLst>
                    <a:ext uri="{FF2B5EF4-FFF2-40B4-BE49-F238E27FC236}">
                      <a16:creationId xmlns:a16="http://schemas.microsoft.com/office/drawing/2014/main" id="{2CDD082C-BE52-D707-B2AE-2BAB0A13FC4F}"/>
                    </a:ext>
                  </a:extLst>
                </p:cNvPr>
                <p:cNvPicPr/>
                <p:nvPr/>
              </p:nvPicPr>
              <p:blipFill>
                <a:blip r:embed="rId65"/>
                <a:stretch>
                  <a:fillRect/>
                </a:stretch>
              </p:blipFill>
              <p:spPr>
                <a:xfrm>
                  <a:off x="4296798" y="2892869"/>
                  <a:ext cx="627840" cy="3146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2" name="Ink 51">
                  <a:extLst>
                    <a:ext uri="{FF2B5EF4-FFF2-40B4-BE49-F238E27FC236}">
                      <a16:creationId xmlns:a16="http://schemas.microsoft.com/office/drawing/2014/main" id="{599FE4B8-7DF8-1EB7-5D1B-666EAF8B658D}"/>
                    </a:ext>
                  </a:extLst>
                </p14:cNvPr>
                <p14:cNvContentPartPr/>
                <p14:nvPr/>
              </p14:nvContentPartPr>
              <p14:xfrm>
                <a:off x="4970358" y="2990789"/>
                <a:ext cx="274680" cy="328680"/>
              </p14:xfrm>
            </p:contentPart>
          </mc:Choice>
          <mc:Fallback>
            <p:pic>
              <p:nvPicPr>
                <p:cNvPr id="52" name="Ink 51">
                  <a:extLst>
                    <a:ext uri="{FF2B5EF4-FFF2-40B4-BE49-F238E27FC236}">
                      <a16:creationId xmlns:a16="http://schemas.microsoft.com/office/drawing/2014/main" id="{599FE4B8-7DF8-1EB7-5D1B-666EAF8B658D}"/>
                    </a:ext>
                  </a:extLst>
                </p:cNvPr>
                <p:cNvPicPr/>
                <p:nvPr/>
              </p:nvPicPr>
              <p:blipFill>
                <a:blip r:embed="rId67"/>
                <a:stretch>
                  <a:fillRect/>
                </a:stretch>
              </p:blipFill>
              <p:spPr>
                <a:xfrm>
                  <a:off x="4961358" y="2981789"/>
                  <a:ext cx="292320" cy="3463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3" name="Ink 52">
                  <a:extLst>
                    <a:ext uri="{FF2B5EF4-FFF2-40B4-BE49-F238E27FC236}">
                      <a16:creationId xmlns:a16="http://schemas.microsoft.com/office/drawing/2014/main" id="{F5B712FC-D14B-AE34-C5E8-5F05C9C9D145}"/>
                    </a:ext>
                  </a:extLst>
                </p14:cNvPr>
                <p14:cNvContentPartPr/>
                <p14:nvPr/>
              </p14:nvContentPartPr>
              <p14:xfrm>
                <a:off x="5285358" y="2842109"/>
                <a:ext cx="235440" cy="390240"/>
              </p14:xfrm>
            </p:contentPart>
          </mc:Choice>
          <mc:Fallback>
            <p:pic>
              <p:nvPicPr>
                <p:cNvPr id="53" name="Ink 52">
                  <a:extLst>
                    <a:ext uri="{FF2B5EF4-FFF2-40B4-BE49-F238E27FC236}">
                      <a16:creationId xmlns:a16="http://schemas.microsoft.com/office/drawing/2014/main" id="{F5B712FC-D14B-AE34-C5E8-5F05C9C9D145}"/>
                    </a:ext>
                  </a:extLst>
                </p:cNvPr>
                <p:cNvPicPr/>
                <p:nvPr/>
              </p:nvPicPr>
              <p:blipFill>
                <a:blip r:embed="rId69"/>
                <a:stretch>
                  <a:fillRect/>
                </a:stretch>
              </p:blipFill>
              <p:spPr>
                <a:xfrm>
                  <a:off x="5276718" y="2833109"/>
                  <a:ext cx="253080" cy="4078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4" name="Ink 53">
                  <a:extLst>
                    <a:ext uri="{FF2B5EF4-FFF2-40B4-BE49-F238E27FC236}">
                      <a16:creationId xmlns:a16="http://schemas.microsoft.com/office/drawing/2014/main" id="{7D6D52B8-5152-79BF-FA37-F9AA7083E356}"/>
                    </a:ext>
                  </a:extLst>
                </p14:cNvPr>
                <p14:cNvContentPartPr/>
                <p14:nvPr/>
              </p14:nvContentPartPr>
              <p14:xfrm>
                <a:off x="5441238" y="3018509"/>
                <a:ext cx="62640" cy="40320"/>
              </p14:xfrm>
            </p:contentPart>
          </mc:Choice>
          <mc:Fallback>
            <p:pic>
              <p:nvPicPr>
                <p:cNvPr id="54" name="Ink 53">
                  <a:extLst>
                    <a:ext uri="{FF2B5EF4-FFF2-40B4-BE49-F238E27FC236}">
                      <a16:creationId xmlns:a16="http://schemas.microsoft.com/office/drawing/2014/main" id="{7D6D52B8-5152-79BF-FA37-F9AA7083E356}"/>
                    </a:ext>
                  </a:extLst>
                </p:cNvPr>
                <p:cNvPicPr/>
                <p:nvPr/>
              </p:nvPicPr>
              <p:blipFill>
                <a:blip r:embed="rId71"/>
                <a:stretch>
                  <a:fillRect/>
                </a:stretch>
              </p:blipFill>
              <p:spPr>
                <a:xfrm>
                  <a:off x="5432598" y="3009869"/>
                  <a:ext cx="8028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5" name="Ink 54">
                  <a:extLst>
                    <a:ext uri="{FF2B5EF4-FFF2-40B4-BE49-F238E27FC236}">
                      <a16:creationId xmlns:a16="http://schemas.microsoft.com/office/drawing/2014/main" id="{B0026BC3-BF34-8CF3-477D-23F3FED396AB}"/>
                    </a:ext>
                  </a:extLst>
                </p14:cNvPr>
                <p14:cNvContentPartPr/>
                <p14:nvPr/>
              </p14:nvContentPartPr>
              <p14:xfrm>
                <a:off x="5531958" y="3008789"/>
                <a:ext cx="160920" cy="105840"/>
              </p14:xfrm>
            </p:contentPart>
          </mc:Choice>
          <mc:Fallback>
            <p:pic>
              <p:nvPicPr>
                <p:cNvPr id="55" name="Ink 54">
                  <a:extLst>
                    <a:ext uri="{FF2B5EF4-FFF2-40B4-BE49-F238E27FC236}">
                      <a16:creationId xmlns:a16="http://schemas.microsoft.com/office/drawing/2014/main" id="{B0026BC3-BF34-8CF3-477D-23F3FED396AB}"/>
                    </a:ext>
                  </a:extLst>
                </p:cNvPr>
                <p:cNvPicPr/>
                <p:nvPr/>
              </p:nvPicPr>
              <p:blipFill>
                <a:blip r:embed="rId73"/>
                <a:stretch>
                  <a:fillRect/>
                </a:stretch>
              </p:blipFill>
              <p:spPr>
                <a:xfrm>
                  <a:off x="5522958" y="2999789"/>
                  <a:ext cx="17856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6" name="Ink 55">
                  <a:extLst>
                    <a:ext uri="{FF2B5EF4-FFF2-40B4-BE49-F238E27FC236}">
                      <a16:creationId xmlns:a16="http://schemas.microsoft.com/office/drawing/2014/main" id="{D353EA97-31DF-6351-4ADD-55B238275204}"/>
                    </a:ext>
                  </a:extLst>
                </p14:cNvPr>
                <p14:cNvContentPartPr/>
                <p14:nvPr/>
              </p14:nvContentPartPr>
              <p14:xfrm>
                <a:off x="5634198" y="2960549"/>
                <a:ext cx="56520" cy="24840"/>
              </p14:xfrm>
            </p:contentPart>
          </mc:Choice>
          <mc:Fallback>
            <p:pic>
              <p:nvPicPr>
                <p:cNvPr id="56" name="Ink 55">
                  <a:extLst>
                    <a:ext uri="{FF2B5EF4-FFF2-40B4-BE49-F238E27FC236}">
                      <a16:creationId xmlns:a16="http://schemas.microsoft.com/office/drawing/2014/main" id="{D353EA97-31DF-6351-4ADD-55B238275204}"/>
                    </a:ext>
                  </a:extLst>
                </p:cNvPr>
                <p:cNvPicPr/>
                <p:nvPr/>
              </p:nvPicPr>
              <p:blipFill>
                <a:blip r:embed="rId75"/>
                <a:stretch>
                  <a:fillRect/>
                </a:stretch>
              </p:blipFill>
              <p:spPr>
                <a:xfrm>
                  <a:off x="5625198" y="2951909"/>
                  <a:ext cx="7416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7" name="Ink 56">
                  <a:extLst>
                    <a:ext uri="{FF2B5EF4-FFF2-40B4-BE49-F238E27FC236}">
                      <a16:creationId xmlns:a16="http://schemas.microsoft.com/office/drawing/2014/main" id="{FC32AE6C-FF3E-DF02-CCA7-C96B89675537}"/>
                    </a:ext>
                  </a:extLst>
                </p14:cNvPr>
                <p14:cNvContentPartPr/>
                <p14:nvPr/>
              </p14:nvContentPartPr>
              <p14:xfrm>
                <a:off x="5688558" y="2978909"/>
                <a:ext cx="79200" cy="42480"/>
              </p14:xfrm>
            </p:contentPart>
          </mc:Choice>
          <mc:Fallback>
            <p:pic>
              <p:nvPicPr>
                <p:cNvPr id="57" name="Ink 56">
                  <a:extLst>
                    <a:ext uri="{FF2B5EF4-FFF2-40B4-BE49-F238E27FC236}">
                      <a16:creationId xmlns:a16="http://schemas.microsoft.com/office/drawing/2014/main" id="{FC32AE6C-FF3E-DF02-CCA7-C96B89675537}"/>
                    </a:ext>
                  </a:extLst>
                </p:cNvPr>
                <p:cNvPicPr/>
                <p:nvPr/>
              </p:nvPicPr>
              <p:blipFill>
                <a:blip r:embed="rId77"/>
                <a:stretch>
                  <a:fillRect/>
                </a:stretch>
              </p:blipFill>
              <p:spPr>
                <a:xfrm>
                  <a:off x="5679918" y="2970269"/>
                  <a:ext cx="9684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9" name="Ink 58">
                  <a:extLst>
                    <a:ext uri="{FF2B5EF4-FFF2-40B4-BE49-F238E27FC236}">
                      <a16:creationId xmlns:a16="http://schemas.microsoft.com/office/drawing/2014/main" id="{0B2315FA-DBBF-3067-279E-C0FE92DF4CDF}"/>
                    </a:ext>
                  </a:extLst>
                </p14:cNvPr>
                <p14:cNvContentPartPr/>
                <p14:nvPr/>
              </p14:nvContentPartPr>
              <p14:xfrm>
                <a:off x="5324598" y="3472469"/>
                <a:ext cx="144000" cy="173520"/>
              </p14:xfrm>
            </p:contentPart>
          </mc:Choice>
          <mc:Fallback>
            <p:pic>
              <p:nvPicPr>
                <p:cNvPr id="59" name="Ink 58">
                  <a:extLst>
                    <a:ext uri="{FF2B5EF4-FFF2-40B4-BE49-F238E27FC236}">
                      <a16:creationId xmlns:a16="http://schemas.microsoft.com/office/drawing/2014/main" id="{0B2315FA-DBBF-3067-279E-C0FE92DF4CDF}"/>
                    </a:ext>
                  </a:extLst>
                </p:cNvPr>
                <p:cNvPicPr/>
                <p:nvPr/>
              </p:nvPicPr>
              <p:blipFill>
                <a:blip r:embed="rId79"/>
                <a:stretch>
                  <a:fillRect/>
                </a:stretch>
              </p:blipFill>
              <p:spPr>
                <a:xfrm>
                  <a:off x="5315958" y="3463469"/>
                  <a:ext cx="16164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0" name="Ink 59">
                  <a:extLst>
                    <a:ext uri="{FF2B5EF4-FFF2-40B4-BE49-F238E27FC236}">
                      <a16:creationId xmlns:a16="http://schemas.microsoft.com/office/drawing/2014/main" id="{D82B6418-EB5A-F543-C95B-2776EEFEBCC4}"/>
                    </a:ext>
                  </a:extLst>
                </p14:cNvPr>
                <p14:cNvContentPartPr/>
                <p14:nvPr/>
              </p14:nvContentPartPr>
              <p14:xfrm>
                <a:off x="5499558" y="3392909"/>
                <a:ext cx="105840" cy="115560"/>
              </p14:xfrm>
            </p:contentPart>
          </mc:Choice>
          <mc:Fallback>
            <p:pic>
              <p:nvPicPr>
                <p:cNvPr id="60" name="Ink 59">
                  <a:extLst>
                    <a:ext uri="{FF2B5EF4-FFF2-40B4-BE49-F238E27FC236}">
                      <a16:creationId xmlns:a16="http://schemas.microsoft.com/office/drawing/2014/main" id="{D82B6418-EB5A-F543-C95B-2776EEFEBCC4}"/>
                    </a:ext>
                  </a:extLst>
                </p:cNvPr>
                <p:cNvPicPr/>
                <p:nvPr/>
              </p:nvPicPr>
              <p:blipFill>
                <a:blip r:embed="rId81"/>
                <a:stretch>
                  <a:fillRect/>
                </a:stretch>
              </p:blipFill>
              <p:spPr>
                <a:xfrm>
                  <a:off x="5490918" y="3383909"/>
                  <a:ext cx="1234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1" name="Ink 60">
                  <a:extLst>
                    <a:ext uri="{FF2B5EF4-FFF2-40B4-BE49-F238E27FC236}">
                      <a16:creationId xmlns:a16="http://schemas.microsoft.com/office/drawing/2014/main" id="{468DA2CD-D6A4-15B8-0285-FDF35CCA4393}"/>
                    </a:ext>
                  </a:extLst>
                </p14:cNvPr>
                <p14:cNvContentPartPr/>
                <p14:nvPr/>
              </p14:nvContentPartPr>
              <p14:xfrm>
                <a:off x="5713398" y="3379949"/>
                <a:ext cx="186120" cy="198000"/>
              </p14:xfrm>
            </p:contentPart>
          </mc:Choice>
          <mc:Fallback>
            <p:pic>
              <p:nvPicPr>
                <p:cNvPr id="61" name="Ink 60">
                  <a:extLst>
                    <a:ext uri="{FF2B5EF4-FFF2-40B4-BE49-F238E27FC236}">
                      <a16:creationId xmlns:a16="http://schemas.microsoft.com/office/drawing/2014/main" id="{468DA2CD-D6A4-15B8-0285-FDF35CCA4393}"/>
                    </a:ext>
                  </a:extLst>
                </p:cNvPr>
                <p:cNvPicPr/>
                <p:nvPr/>
              </p:nvPicPr>
              <p:blipFill>
                <a:blip r:embed="rId83"/>
                <a:stretch>
                  <a:fillRect/>
                </a:stretch>
              </p:blipFill>
              <p:spPr>
                <a:xfrm>
                  <a:off x="5704398" y="3371309"/>
                  <a:ext cx="20376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3" name="Ink 62">
                  <a:extLst>
                    <a:ext uri="{FF2B5EF4-FFF2-40B4-BE49-F238E27FC236}">
                      <a16:creationId xmlns:a16="http://schemas.microsoft.com/office/drawing/2014/main" id="{4C0319B1-435E-AA0C-EB2F-75CFA60431FE}"/>
                    </a:ext>
                  </a:extLst>
                </p14:cNvPr>
                <p14:cNvContentPartPr/>
                <p14:nvPr/>
              </p14:nvContentPartPr>
              <p14:xfrm>
                <a:off x="5570118" y="3857309"/>
                <a:ext cx="226800" cy="219240"/>
              </p14:xfrm>
            </p:contentPart>
          </mc:Choice>
          <mc:Fallback>
            <p:pic>
              <p:nvPicPr>
                <p:cNvPr id="63" name="Ink 62">
                  <a:extLst>
                    <a:ext uri="{FF2B5EF4-FFF2-40B4-BE49-F238E27FC236}">
                      <a16:creationId xmlns:a16="http://schemas.microsoft.com/office/drawing/2014/main" id="{4C0319B1-435E-AA0C-EB2F-75CFA60431FE}"/>
                    </a:ext>
                  </a:extLst>
                </p:cNvPr>
                <p:cNvPicPr/>
                <p:nvPr/>
              </p:nvPicPr>
              <p:blipFill>
                <a:blip r:embed="rId85"/>
                <a:stretch>
                  <a:fillRect/>
                </a:stretch>
              </p:blipFill>
              <p:spPr>
                <a:xfrm>
                  <a:off x="5561478" y="3848669"/>
                  <a:ext cx="24444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4" name="Ink 63">
                  <a:extLst>
                    <a:ext uri="{FF2B5EF4-FFF2-40B4-BE49-F238E27FC236}">
                      <a16:creationId xmlns:a16="http://schemas.microsoft.com/office/drawing/2014/main" id="{3B23CF54-A985-52A1-AEC2-AB1CE25A8821}"/>
                    </a:ext>
                  </a:extLst>
                </p14:cNvPr>
                <p14:cNvContentPartPr/>
                <p14:nvPr/>
              </p14:nvContentPartPr>
              <p14:xfrm>
                <a:off x="5641758" y="3932189"/>
                <a:ext cx="92160" cy="72000"/>
              </p14:xfrm>
            </p:contentPart>
          </mc:Choice>
          <mc:Fallback>
            <p:pic>
              <p:nvPicPr>
                <p:cNvPr id="64" name="Ink 63">
                  <a:extLst>
                    <a:ext uri="{FF2B5EF4-FFF2-40B4-BE49-F238E27FC236}">
                      <a16:creationId xmlns:a16="http://schemas.microsoft.com/office/drawing/2014/main" id="{3B23CF54-A985-52A1-AEC2-AB1CE25A8821}"/>
                    </a:ext>
                  </a:extLst>
                </p:cNvPr>
                <p:cNvPicPr/>
                <p:nvPr/>
              </p:nvPicPr>
              <p:blipFill>
                <a:blip r:embed="rId87"/>
                <a:stretch>
                  <a:fillRect/>
                </a:stretch>
              </p:blipFill>
              <p:spPr>
                <a:xfrm>
                  <a:off x="5632758" y="3923549"/>
                  <a:ext cx="10980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5" name="Ink 64">
                  <a:extLst>
                    <a:ext uri="{FF2B5EF4-FFF2-40B4-BE49-F238E27FC236}">
                      <a16:creationId xmlns:a16="http://schemas.microsoft.com/office/drawing/2014/main" id="{BCBAB314-68A7-34E1-84DC-8463ACF68B2E}"/>
                    </a:ext>
                  </a:extLst>
                </p14:cNvPr>
                <p14:cNvContentPartPr/>
                <p14:nvPr/>
              </p14:nvContentPartPr>
              <p14:xfrm>
                <a:off x="5838678" y="3806909"/>
                <a:ext cx="211320" cy="114480"/>
              </p14:xfrm>
            </p:contentPart>
          </mc:Choice>
          <mc:Fallback>
            <p:pic>
              <p:nvPicPr>
                <p:cNvPr id="65" name="Ink 64">
                  <a:extLst>
                    <a:ext uri="{FF2B5EF4-FFF2-40B4-BE49-F238E27FC236}">
                      <a16:creationId xmlns:a16="http://schemas.microsoft.com/office/drawing/2014/main" id="{BCBAB314-68A7-34E1-84DC-8463ACF68B2E}"/>
                    </a:ext>
                  </a:extLst>
                </p:cNvPr>
                <p:cNvPicPr/>
                <p:nvPr/>
              </p:nvPicPr>
              <p:blipFill>
                <a:blip r:embed="rId89"/>
                <a:stretch>
                  <a:fillRect/>
                </a:stretch>
              </p:blipFill>
              <p:spPr>
                <a:xfrm>
                  <a:off x="5829678" y="3798269"/>
                  <a:ext cx="2289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6" name="Ink 65">
                  <a:extLst>
                    <a:ext uri="{FF2B5EF4-FFF2-40B4-BE49-F238E27FC236}">
                      <a16:creationId xmlns:a16="http://schemas.microsoft.com/office/drawing/2014/main" id="{6101D7F5-9725-F607-2775-E0536776E656}"/>
                    </a:ext>
                  </a:extLst>
                </p14:cNvPr>
                <p14:cNvContentPartPr/>
                <p14:nvPr/>
              </p14:nvContentPartPr>
              <p14:xfrm>
                <a:off x="5935878" y="3734189"/>
                <a:ext cx="34200" cy="10440"/>
              </p14:xfrm>
            </p:contentPart>
          </mc:Choice>
          <mc:Fallback>
            <p:pic>
              <p:nvPicPr>
                <p:cNvPr id="66" name="Ink 65">
                  <a:extLst>
                    <a:ext uri="{FF2B5EF4-FFF2-40B4-BE49-F238E27FC236}">
                      <a16:creationId xmlns:a16="http://schemas.microsoft.com/office/drawing/2014/main" id="{6101D7F5-9725-F607-2775-E0536776E656}"/>
                    </a:ext>
                  </a:extLst>
                </p:cNvPr>
                <p:cNvPicPr/>
                <p:nvPr/>
              </p:nvPicPr>
              <p:blipFill>
                <a:blip r:embed="rId91"/>
                <a:stretch>
                  <a:fillRect/>
                </a:stretch>
              </p:blipFill>
              <p:spPr>
                <a:xfrm>
                  <a:off x="5927238" y="3725189"/>
                  <a:ext cx="51840" cy="280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7" name="Ink 66">
                  <a:extLst>
                    <a:ext uri="{FF2B5EF4-FFF2-40B4-BE49-F238E27FC236}">
                      <a16:creationId xmlns:a16="http://schemas.microsoft.com/office/drawing/2014/main" id="{1FEA87E5-182A-2AA1-BFCA-CCA97D6EA664}"/>
                    </a:ext>
                  </a:extLst>
                </p14:cNvPr>
                <p14:cNvContentPartPr/>
                <p14:nvPr/>
              </p14:nvContentPartPr>
              <p14:xfrm>
                <a:off x="6064038" y="3560309"/>
                <a:ext cx="169200" cy="232200"/>
              </p14:xfrm>
            </p:contentPart>
          </mc:Choice>
          <mc:Fallback>
            <p:pic>
              <p:nvPicPr>
                <p:cNvPr id="67" name="Ink 66">
                  <a:extLst>
                    <a:ext uri="{FF2B5EF4-FFF2-40B4-BE49-F238E27FC236}">
                      <a16:creationId xmlns:a16="http://schemas.microsoft.com/office/drawing/2014/main" id="{1FEA87E5-182A-2AA1-BFCA-CCA97D6EA664}"/>
                    </a:ext>
                  </a:extLst>
                </p:cNvPr>
                <p:cNvPicPr/>
                <p:nvPr/>
              </p:nvPicPr>
              <p:blipFill>
                <a:blip r:embed="rId93"/>
                <a:stretch>
                  <a:fillRect/>
                </a:stretch>
              </p:blipFill>
              <p:spPr>
                <a:xfrm>
                  <a:off x="6055038" y="3551669"/>
                  <a:ext cx="18684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8" name="Ink 67">
                  <a:extLst>
                    <a:ext uri="{FF2B5EF4-FFF2-40B4-BE49-F238E27FC236}">
                      <a16:creationId xmlns:a16="http://schemas.microsoft.com/office/drawing/2014/main" id="{270A5A97-296B-5048-EBCA-941F7B45D750}"/>
                    </a:ext>
                  </a:extLst>
                </p14:cNvPr>
                <p14:cNvContentPartPr/>
                <p14:nvPr/>
              </p14:nvContentPartPr>
              <p14:xfrm>
                <a:off x="6352758" y="3633029"/>
                <a:ext cx="16560" cy="17280"/>
              </p14:xfrm>
            </p:contentPart>
          </mc:Choice>
          <mc:Fallback>
            <p:pic>
              <p:nvPicPr>
                <p:cNvPr id="68" name="Ink 67">
                  <a:extLst>
                    <a:ext uri="{FF2B5EF4-FFF2-40B4-BE49-F238E27FC236}">
                      <a16:creationId xmlns:a16="http://schemas.microsoft.com/office/drawing/2014/main" id="{270A5A97-296B-5048-EBCA-941F7B45D750}"/>
                    </a:ext>
                  </a:extLst>
                </p:cNvPr>
                <p:cNvPicPr/>
                <p:nvPr/>
              </p:nvPicPr>
              <p:blipFill>
                <a:blip r:embed="rId95"/>
                <a:stretch>
                  <a:fillRect/>
                </a:stretch>
              </p:blipFill>
              <p:spPr>
                <a:xfrm>
                  <a:off x="6343758" y="3624029"/>
                  <a:ext cx="3420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0" name="Ink 69">
                  <a:extLst>
                    <a:ext uri="{FF2B5EF4-FFF2-40B4-BE49-F238E27FC236}">
                      <a16:creationId xmlns:a16="http://schemas.microsoft.com/office/drawing/2014/main" id="{20CC6821-6EBD-41F2-CC84-49E44DB8CFA8}"/>
                    </a:ext>
                  </a:extLst>
                </p14:cNvPr>
                <p14:cNvContentPartPr/>
                <p14:nvPr/>
              </p14:nvContentPartPr>
              <p14:xfrm>
                <a:off x="3077838" y="1746629"/>
                <a:ext cx="3450240" cy="2941560"/>
              </p14:xfrm>
            </p:contentPart>
          </mc:Choice>
          <mc:Fallback>
            <p:pic>
              <p:nvPicPr>
                <p:cNvPr id="70" name="Ink 69">
                  <a:extLst>
                    <a:ext uri="{FF2B5EF4-FFF2-40B4-BE49-F238E27FC236}">
                      <a16:creationId xmlns:a16="http://schemas.microsoft.com/office/drawing/2014/main" id="{20CC6821-6EBD-41F2-CC84-49E44DB8CFA8}"/>
                    </a:ext>
                  </a:extLst>
                </p:cNvPr>
                <p:cNvPicPr/>
                <p:nvPr/>
              </p:nvPicPr>
              <p:blipFill>
                <a:blip r:embed="rId97"/>
                <a:stretch>
                  <a:fillRect/>
                </a:stretch>
              </p:blipFill>
              <p:spPr>
                <a:xfrm>
                  <a:off x="3068838" y="1737989"/>
                  <a:ext cx="3467880" cy="2959200"/>
                </a:xfrm>
                <a:prstGeom prst="rect">
                  <a:avLst/>
                </a:prstGeom>
              </p:spPr>
            </p:pic>
          </mc:Fallback>
        </mc:AlternateContent>
      </p:grpSp>
    </p:spTree>
    <p:extLst>
      <p:ext uri="{BB962C8B-B14F-4D97-AF65-F5344CB8AC3E}">
        <p14:creationId xmlns:p14="http://schemas.microsoft.com/office/powerpoint/2010/main" val="2562441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AAF76-86E5-4049-8019-3A5A4EB22FAB}"/>
              </a:ext>
            </a:extLst>
          </p:cNvPr>
          <p:cNvPicPr>
            <a:picLocks noChangeAspect="1"/>
          </p:cNvPicPr>
          <p:nvPr/>
        </p:nvPicPr>
        <p:blipFill>
          <a:blip r:embed="rId2"/>
          <a:stretch>
            <a:fillRect/>
          </a:stretch>
        </p:blipFill>
        <p:spPr>
          <a:xfrm>
            <a:off x="604824" y="2147914"/>
            <a:ext cx="5718947" cy="3282762"/>
          </a:xfrm>
          <a:prstGeom prst="rect">
            <a:avLst/>
          </a:prstGeom>
        </p:spPr>
      </p:pic>
      <p:sp>
        <p:nvSpPr>
          <p:cNvPr id="7" name="TextBox 6">
            <a:extLst>
              <a:ext uri="{FF2B5EF4-FFF2-40B4-BE49-F238E27FC236}">
                <a16:creationId xmlns:a16="http://schemas.microsoft.com/office/drawing/2014/main" id="{B9BD39F5-F14B-4259-81C4-137A8F79A814}"/>
              </a:ext>
            </a:extLst>
          </p:cNvPr>
          <p:cNvSpPr txBox="1"/>
          <p:nvPr/>
        </p:nvSpPr>
        <p:spPr>
          <a:xfrm>
            <a:off x="4838402" y="30908"/>
            <a:ext cx="3211094" cy="505614"/>
          </a:xfrm>
          <a:prstGeom prst="rect">
            <a:avLst/>
          </a:prstGeom>
          <a:noFill/>
        </p:spPr>
        <p:txBody>
          <a:bodyPr wrap="none" rtlCol="0">
            <a:spAutoFit/>
          </a:bodyPr>
          <a:lstStyle/>
          <a:p>
            <a:r>
              <a:rPr lang="en-US" sz="2706" dirty="0">
                <a:latin typeface="Arial" panose="020B0604020202020204" pitchFamily="34" charset="0"/>
              </a:rPr>
              <a:t>Lactose Intolerance</a:t>
            </a:r>
          </a:p>
        </p:txBody>
      </p:sp>
      <p:pic>
        <p:nvPicPr>
          <p:cNvPr id="14" name="Picture 13">
            <a:extLst>
              <a:ext uri="{FF2B5EF4-FFF2-40B4-BE49-F238E27FC236}">
                <a16:creationId xmlns:a16="http://schemas.microsoft.com/office/drawing/2014/main" id="{64C859FE-384C-4462-B3EC-03340298039B}"/>
              </a:ext>
            </a:extLst>
          </p:cNvPr>
          <p:cNvPicPr>
            <a:picLocks noChangeAspect="1"/>
          </p:cNvPicPr>
          <p:nvPr/>
        </p:nvPicPr>
        <p:blipFill>
          <a:blip r:embed="rId3"/>
          <a:stretch>
            <a:fillRect/>
          </a:stretch>
        </p:blipFill>
        <p:spPr>
          <a:xfrm>
            <a:off x="7080807" y="2673367"/>
            <a:ext cx="2463326" cy="2463326"/>
          </a:xfrm>
          <a:prstGeom prst="rect">
            <a:avLst/>
          </a:prstGeom>
        </p:spPr>
      </p:pic>
      <p:pic>
        <p:nvPicPr>
          <p:cNvPr id="22" name="Picture 21">
            <a:extLst>
              <a:ext uri="{FF2B5EF4-FFF2-40B4-BE49-F238E27FC236}">
                <a16:creationId xmlns:a16="http://schemas.microsoft.com/office/drawing/2014/main" id="{913BD8EB-609D-F05C-8A2B-A5046335EF36}"/>
              </a:ext>
            </a:extLst>
          </p:cNvPr>
          <p:cNvPicPr>
            <a:picLocks noChangeAspect="1"/>
          </p:cNvPicPr>
          <p:nvPr/>
        </p:nvPicPr>
        <p:blipFill>
          <a:blip r:embed="rId4"/>
          <a:stretch>
            <a:fillRect/>
          </a:stretch>
        </p:blipFill>
        <p:spPr>
          <a:xfrm>
            <a:off x="9803663" y="2510297"/>
            <a:ext cx="1230298" cy="2557995"/>
          </a:xfrm>
          <a:prstGeom prst="rect">
            <a:avLst/>
          </a:prstGeom>
        </p:spPr>
      </p:pic>
      <p:sp>
        <p:nvSpPr>
          <p:cNvPr id="6" name="TextBox 5">
            <a:extLst>
              <a:ext uri="{FF2B5EF4-FFF2-40B4-BE49-F238E27FC236}">
                <a16:creationId xmlns:a16="http://schemas.microsoft.com/office/drawing/2014/main" id="{A718EFC6-BB1A-CF89-C0D3-E6DA9CC5351C}"/>
              </a:ext>
            </a:extLst>
          </p:cNvPr>
          <p:cNvSpPr txBox="1"/>
          <p:nvPr/>
        </p:nvSpPr>
        <p:spPr>
          <a:xfrm>
            <a:off x="4258775" y="845503"/>
            <a:ext cx="4466613"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What to do if you are lactose intolerant:</a:t>
            </a:r>
          </a:p>
        </p:txBody>
      </p:sp>
      <p:sp>
        <p:nvSpPr>
          <p:cNvPr id="15" name="TextBox 14">
            <a:extLst>
              <a:ext uri="{FF2B5EF4-FFF2-40B4-BE49-F238E27FC236}">
                <a16:creationId xmlns:a16="http://schemas.microsoft.com/office/drawing/2014/main" id="{32A06379-4B28-0105-8C14-12C2CC2AE154}"/>
              </a:ext>
            </a:extLst>
          </p:cNvPr>
          <p:cNvSpPr txBox="1"/>
          <p:nvPr/>
        </p:nvSpPr>
        <p:spPr>
          <a:xfrm>
            <a:off x="531233" y="1657471"/>
            <a:ext cx="2903020" cy="386409"/>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 Consume less lactose</a:t>
            </a:r>
          </a:p>
        </p:txBody>
      </p:sp>
      <p:sp>
        <p:nvSpPr>
          <p:cNvPr id="16" name="TextBox 15">
            <a:extLst>
              <a:ext uri="{FF2B5EF4-FFF2-40B4-BE49-F238E27FC236}">
                <a16:creationId xmlns:a16="http://schemas.microsoft.com/office/drawing/2014/main" id="{058B74A7-2EFC-BD86-E893-DAD95EECD874}"/>
              </a:ext>
            </a:extLst>
          </p:cNvPr>
          <p:cNvSpPr txBox="1"/>
          <p:nvPr/>
        </p:nvSpPr>
        <p:spPr>
          <a:xfrm>
            <a:off x="7301579" y="1657471"/>
            <a:ext cx="4415443" cy="683646"/>
          </a:xfrm>
          <a:prstGeom prst="rect">
            <a:avLst/>
          </a:prstGeom>
          <a:noFill/>
        </p:spPr>
        <p:txBody>
          <a:bodyPr wrap="square" rtlCol="0">
            <a:spAutoFit/>
          </a:bodyPr>
          <a:lstStyle/>
          <a:p>
            <a:pPr algn="l"/>
            <a:r>
              <a:rPr lang="en-US" sz="1932" dirty="0">
                <a:latin typeface="Arial" panose="020B0604020202020204" pitchFamily="34" charset="0"/>
                <a:cs typeface="Arial" panose="020B0604020202020204" pitchFamily="34" charset="0"/>
              </a:rPr>
              <a:t>B. Hydrolyze the lactose to glucose and galactose before consumption.</a:t>
            </a:r>
          </a:p>
        </p:txBody>
      </p:sp>
      <p:sp>
        <p:nvSpPr>
          <p:cNvPr id="2" name="Date Placeholder 1">
            <a:extLst>
              <a:ext uri="{FF2B5EF4-FFF2-40B4-BE49-F238E27FC236}">
                <a16:creationId xmlns:a16="http://schemas.microsoft.com/office/drawing/2014/main" id="{748374B1-5B91-473C-72CB-7B9B0C4AAB98}"/>
              </a:ext>
            </a:extLst>
          </p:cNvPr>
          <p:cNvSpPr>
            <a:spLocks noGrp="1"/>
          </p:cNvSpPr>
          <p:nvPr>
            <p:ph type="dt" sz="half" idx="10"/>
          </p:nvPr>
        </p:nvSpPr>
        <p:spPr/>
        <p:txBody>
          <a:bodyPr/>
          <a:lstStyle/>
          <a:p>
            <a:fld id="{137A74E7-71E1-4B37-808D-6055A31F1C43}" type="datetime1">
              <a:rPr lang="en-US" smtClean="0"/>
              <a:t>1/25/2025</a:t>
            </a:fld>
            <a:endParaRPr lang="en-US"/>
          </a:p>
        </p:txBody>
      </p:sp>
      <p:sp>
        <p:nvSpPr>
          <p:cNvPr id="3" name="Footer Placeholder 2">
            <a:extLst>
              <a:ext uri="{FF2B5EF4-FFF2-40B4-BE49-F238E27FC236}">
                <a16:creationId xmlns:a16="http://schemas.microsoft.com/office/drawing/2014/main" id="{2E2C10F3-4C5C-32A7-C98E-1205A4085C50}"/>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B7D1DB83-092A-D2A8-6CB8-F52C6BECA744}"/>
              </a:ext>
            </a:extLst>
          </p:cNvPr>
          <p:cNvSpPr>
            <a:spLocks noGrp="1"/>
          </p:cNvSpPr>
          <p:nvPr>
            <p:ph type="sldNum" sz="quarter" idx="12"/>
          </p:nvPr>
        </p:nvSpPr>
        <p:spPr/>
        <p:txBody>
          <a:bodyPr/>
          <a:lstStyle/>
          <a:p>
            <a:fld id="{DC3BB032-4020-48F4-953B-341806DC4A2B}" type="slidenum">
              <a:rPr lang="en-US" smtClean="0"/>
              <a:t>31</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5CF0E12A-F56F-BB13-800A-BE3A59CA9D93}"/>
                  </a:ext>
                </a:extLst>
              </p14:cNvPr>
              <p14:cNvContentPartPr/>
              <p14:nvPr/>
            </p14:nvContentPartPr>
            <p14:xfrm>
              <a:off x="297198" y="1237589"/>
              <a:ext cx="3742200" cy="1053720"/>
            </p14:xfrm>
          </p:contentPart>
        </mc:Choice>
        <mc:Fallback>
          <p:pic>
            <p:nvPicPr>
              <p:cNvPr id="4" name="Ink 3">
                <a:extLst>
                  <a:ext uri="{FF2B5EF4-FFF2-40B4-BE49-F238E27FC236}">
                    <a16:creationId xmlns:a16="http://schemas.microsoft.com/office/drawing/2014/main" id="{5CF0E12A-F56F-BB13-800A-BE3A59CA9D93}"/>
                  </a:ext>
                </a:extLst>
              </p:cNvPr>
              <p:cNvPicPr/>
              <p:nvPr/>
            </p:nvPicPr>
            <p:blipFill>
              <a:blip r:embed="rId6"/>
              <a:stretch>
                <a:fillRect/>
              </a:stretch>
            </p:blipFill>
            <p:spPr>
              <a:xfrm>
                <a:off x="288558" y="1228949"/>
                <a:ext cx="3759840" cy="1071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BBECADCA-AFAD-961D-4E00-4C97D5A65F1A}"/>
                  </a:ext>
                </a:extLst>
              </p14:cNvPr>
              <p14:cNvContentPartPr/>
              <p14:nvPr/>
            </p14:nvContentPartPr>
            <p14:xfrm>
              <a:off x="1079118" y="3791429"/>
              <a:ext cx="1639080" cy="1573920"/>
            </p14:xfrm>
          </p:contentPart>
        </mc:Choice>
        <mc:Fallback>
          <p:pic>
            <p:nvPicPr>
              <p:cNvPr id="5" name="Ink 4">
                <a:extLst>
                  <a:ext uri="{FF2B5EF4-FFF2-40B4-BE49-F238E27FC236}">
                    <a16:creationId xmlns:a16="http://schemas.microsoft.com/office/drawing/2014/main" id="{BBECADCA-AFAD-961D-4E00-4C97D5A65F1A}"/>
                  </a:ext>
                </a:extLst>
              </p:cNvPr>
              <p:cNvPicPr/>
              <p:nvPr/>
            </p:nvPicPr>
            <p:blipFill>
              <a:blip r:embed="rId8"/>
              <a:stretch>
                <a:fillRect/>
              </a:stretch>
            </p:blipFill>
            <p:spPr>
              <a:xfrm>
                <a:off x="1070118" y="3782789"/>
                <a:ext cx="1656720" cy="1591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99EACF65-532F-7A5B-1B87-7CA01962AFB1}"/>
                  </a:ext>
                </a:extLst>
              </p14:cNvPr>
              <p14:cNvContentPartPr/>
              <p14:nvPr/>
            </p14:nvContentPartPr>
            <p14:xfrm>
              <a:off x="2818278" y="2790629"/>
              <a:ext cx="1133640" cy="1342080"/>
            </p14:xfrm>
          </p:contentPart>
        </mc:Choice>
        <mc:Fallback>
          <p:pic>
            <p:nvPicPr>
              <p:cNvPr id="8" name="Ink 7">
                <a:extLst>
                  <a:ext uri="{FF2B5EF4-FFF2-40B4-BE49-F238E27FC236}">
                    <a16:creationId xmlns:a16="http://schemas.microsoft.com/office/drawing/2014/main" id="{99EACF65-532F-7A5B-1B87-7CA01962AFB1}"/>
                  </a:ext>
                </a:extLst>
              </p:cNvPr>
              <p:cNvPicPr/>
              <p:nvPr/>
            </p:nvPicPr>
            <p:blipFill>
              <a:blip r:embed="rId10"/>
              <a:stretch>
                <a:fillRect/>
              </a:stretch>
            </p:blipFill>
            <p:spPr>
              <a:xfrm>
                <a:off x="2809638" y="2781989"/>
                <a:ext cx="1151280" cy="1359720"/>
              </a:xfrm>
              <a:prstGeom prst="rect">
                <a:avLst/>
              </a:prstGeom>
            </p:spPr>
          </p:pic>
        </mc:Fallback>
      </mc:AlternateContent>
      <p:grpSp>
        <p:nvGrpSpPr>
          <p:cNvPr id="12" name="Group 11">
            <a:extLst>
              <a:ext uri="{FF2B5EF4-FFF2-40B4-BE49-F238E27FC236}">
                <a16:creationId xmlns:a16="http://schemas.microsoft.com/office/drawing/2014/main" id="{9692B587-95EC-CBD2-FF67-CD2DD99527C9}"/>
              </a:ext>
            </a:extLst>
          </p:cNvPr>
          <p:cNvGrpSpPr/>
          <p:nvPr/>
        </p:nvGrpSpPr>
        <p:grpSpPr>
          <a:xfrm>
            <a:off x="2943558" y="2861909"/>
            <a:ext cx="2839680" cy="2678760"/>
            <a:chOff x="2943558" y="2861909"/>
            <a:chExt cx="2839680" cy="2678760"/>
          </a:xfrm>
        </p:grpSpPr>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79ED0E91-631A-498B-28D8-37659881DBDB}"/>
                    </a:ext>
                  </a:extLst>
                </p14:cNvPr>
                <p14:cNvContentPartPr/>
                <p14:nvPr/>
              </p14:nvContentPartPr>
              <p14:xfrm>
                <a:off x="2943558" y="4226309"/>
                <a:ext cx="915120" cy="1314360"/>
              </p14:xfrm>
            </p:contentPart>
          </mc:Choice>
          <mc:Fallback>
            <p:pic>
              <p:nvPicPr>
                <p:cNvPr id="10" name="Ink 9">
                  <a:extLst>
                    <a:ext uri="{FF2B5EF4-FFF2-40B4-BE49-F238E27FC236}">
                      <a16:creationId xmlns:a16="http://schemas.microsoft.com/office/drawing/2014/main" id="{79ED0E91-631A-498B-28D8-37659881DBDB}"/>
                    </a:ext>
                  </a:extLst>
                </p:cNvPr>
                <p:cNvPicPr/>
                <p:nvPr/>
              </p:nvPicPr>
              <p:blipFill>
                <a:blip r:embed="rId12"/>
                <a:stretch>
                  <a:fillRect/>
                </a:stretch>
              </p:blipFill>
              <p:spPr>
                <a:xfrm>
                  <a:off x="2934558" y="4217669"/>
                  <a:ext cx="932760" cy="1332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Ink 10">
                  <a:extLst>
                    <a:ext uri="{FF2B5EF4-FFF2-40B4-BE49-F238E27FC236}">
                      <a16:creationId xmlns:a16="http://schemas.microsoft.com/office/drawing/2014/main" id="{3F5C9F81-3275-A562-9D71-B3CAC94603AD}"/>
                    </a:ext>
                  </a:extLst>
                </p14:cNvPr>
                <p14:cNvContentPartPr/>
                <p14:nvPr/>
              </p14:nvContentPartPr>
              <p14:xfrm>
                <a:off x="4600278" y="2861909"/>
                <a:ext cx="1182960" cy="1260000"/>
              </p14:xfrm>
            </p:contentPart>
          </mc:Choice>
          <mc:Fallback>
            <p:pic>
              <p:nvPicPr>
                <p:cNvPr id="11" name="Ink 10">
                  <a:extLst>
                    <a:ext uri="{FF2B5EF4-FFF2-40B4-BE49-F238E27FC236}">
                      <a16:creationId xmlns:a16="http://schemas.microsoft.com/office/drawing/2014/main" id="{3F5C9F81-3275-A562-9D71-B3CAC94603AD}"/>
                    </a:ext>
                  </a:extLst>
                </p:cNvPr>
                <p:cNvPicPr/>
                <p:nvPr/>
              </p:nvPicPr>
              <p:blipFill>
                <a:blip r:embed="rId14"/>
                <a:stretch>
                  <a:fillRect/>
                </a:stretch>
              </p:blipFill>
              <p:spPr>
                <a:xfrm>
                  <a:off x="4591638" y="2853269"/>
                  <a:ext cx="1200600" cy="1277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CAC0E517-0CBA-874D-8479-E239D027FF8C}"/>
                  </a:ext>
                </a:extLst>
              </p14:cNvPr>
              <p14:cNvContentPartPr/>
              <p14:nvPr/>
            </p14:nvContentPartPr>
            <p14:xfrm>
              <a:off x="7516998" y="3477869"/>
              <a:ext cx="1563480" cy="1071720"/>
            </p14:xfrm>
          </p:contentPart>
        </mc:Choice>
        <mc:Fallback>
          <p:pic>
            <p:nvPicPr>
              <p:cNvPr id="17" name="Ink 16">
                <a:extLst>
                  <a:ext uri="{FF2B5EF4-FFF2-40B4-BE49-F238E27FC236}">
                    <a16:creationId xmlns:a16="http://schemas.microsoft.com/office/drawing/2014/main" id="{CAC0E517-0CBA-874D-8479-E239D027FF8C}"/>
                  </a:ext>
                </a:extLst>
              </p:cNvPr>
              <p:cNvPicPr/>
              <p:nvPr/>
            </p:nvPicPr>
            <p:blipFill>
              <a:blip r:embed="rId16"/>
              <a:stretch>
                <a:fillRect/>
              </a:stretch>
            </p:blipFill>
            <p:spPr>
              <a:xfrm>
                <a:off x="7508358" y="3469229"/>
                <a:ext cx="1581120" cy="10893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C6ECDD1A-3E50-CBD4-2AB2-1194BA7F3ED2}"/>
                  </a:ext>
                </a:extLst>
              </p14:cNvPr>
              <p14:cNvContentPartPr/>
              <p14:nvPr/>
            </p14:nvContentPartPr>
            <p14:xfrm>
              <a:off x="9475038" y="2274029"/>
              <a:ext cx="2174400" cy="3002760"/>
            </p14:xfrm>
          </p:contentPart>
        </mc:Choice>
        <mc:Fallback>
          <p:pic>
            <p:nvPicPr>
              <p:cNvPr id="18" name="Ink 17">
                <a:extLst>
                  <a:ext uri="{FF2B5EF4-FFF2-40B4-BE49-F238E27FC236}">
                    <a16:creationId xmlns:a16="http://schemas.microsoft.com/office/drawing/2014/main" id="{C6ECDD1A-3E50-CBD4-2AB2-1194BA7F3ED2}"/>
                  </a:ext>
                </a:extLst>
              </p:cNvPr>
              <p:cNvPicPr/>
              <p:nvPr/>
            </p:nvPicPr>
            <p:blipFill>
              <a:blip r:embed="rId18"/>
              <a:stretch>
                <a:fillRect/>
              </a:stretch>
            </p:blipFill>
            <p:spPr>
              <a:xfrm>
                <a:off x="9466038" y="2265029"/>
                <a:ext cx="2192040" cy="3020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C51C2FD0-346B-40D8-CDD2-231B7C13FABB}"/>
                  </a:ext>
                </a:extLst>
              </p14:cNvPr>
              <p14:cNvContentPartPr/>
              <p14:nvPr/>
            </p14:nvContentPartPr>
            <p14:xfrm>
              <a:off x="9765198" y="3702869"/>
              <a:ext cx="1017720" cy="525240"/>
            </p14:xfrm>
          </p:contentPart>
        </mc:Choice>
        <mc:Fallback>
          <p:pic>
            <p:nvPicPr>
              <p:cNvPr id="19" name="Ink 18">
                <a:extLst>
                  <a:ext uri="{FF2B5EF4-FFF2-40B4-BE49-F238E27FC236}">
                    <a16:creationId xmlns:a16="http://schemas.microsoft.com/office/drawing/2014/main" id="{C51C2FD0-346B-40D8-CDD2-231B7C13FABB}"/>
                  </a:ext>
                </a:extLst>
              </p:cNvPr>
              <p:cNvPicPr/>
              <p:nvPr/>
            </p:nvPicPr>
            <p:blipFill>
              <a:blip r:embed="rId20"/>
              <a:stretch>
                <a:fillRect/>
              </a:stretch>
            </p:blipFill>
            <p:spPr>
              <a:xfrm>
                <a:off x="9756558" y="3693869"/>
                <a:ext cx="1035360" cy="542880"/>
              </a:xfrm>
              <a:prstGeom prst="rect">
                <a:avLst/>
              </a:prstGeom>
            </p:spPr>
          </p:pic>
        </mc:Fallback>
      </mc:AlternateContent>
      <p:grpSp>
        <p:nvGrpSpPr>
          <p:cNvPr id="36" name="Group 35">
            <a:extLst>
              <a:ext uri="{FF2B5EF4-FFF2-40B4-BE49-F238E27FC236}">
                <a16:creationId xmlns:a16="http://schemas.microsoft.com/office/drawing/2014/main" id="{D50BFD52-7D0D-D9E2-E89F-1C3896EB2C55}"/>
              </a:ext>
            </a:extLst>
          </p:cNvPr>
          <p:cNvGrpSpPr/>
          <p:nvPr/>
        </p:nvGrpSpPr>
        <p:grpSpPr>
          <a:xfrm>
            <a:off x="10436238" y="4736429"/>
            <a:ext cx="2700000" cy="1770480"/>
            <a:chOff x="10436238" y="4736429"/>
            <a:chExt cx="2700000" cy="1770480"/>
          </a:xfrm>
        </p:grpSpPr>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D7E8AC31-FAA8-D6FE-801E-DFA898827C6E}"/>
                    </a:ext>
                  </a:extLst>
                </p14:cNvPr>
                <p14:cNvContentPartPr/>
                <p14:nvPr/>
              </p14:nvContentPartPr>
              <p14:xfrm>
                <a:off x="10436238" y="4736429"/>
                <a:ext cx="274680" cy="933480"/>
              </p14:xfrm>
            </p:contentPart>
          </mc:Choice>
          <mc:Fallback>
            <p:pic>
              <p:nvPicPr>
                <p:cNvPr id="20" name="Ink 19">
                  <a:extLst>
                    <a:ext uri="{FF2B5EF4-FFF2-40B4-BE49-F238E27FC236}">
                      <a16:creationId xmlns:a16="http://schemas.microsoft.com/office/drawing/2014/main" id="{D7E8AC31-FAA8-D6FE-801E-DFA898827C6E}"/>
                    </a:ext>
                  </a:extLst>
                </p:cNvPr>
                <p:cNvPicPr/>
                <p:nvPr/>
              </p:nvPicPr>
              <p:blipFill>
                <a:blip r:embed="rId22"/>
                <a:stretch>
                  <a:fillRect/>
                </a:stretch>
              </p:blipFill>
              <p:spPr>
                <a:xfrm>
                  <a:off x="10427598" y="4727429"/>
                  <a:ext cx="292320" cy="9511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E9BE5CF2-D789-28A8-F17A-493C06855B5E}"/>
                    </a:ext>
                  </a:extLst>
                </p14:cNvPr>
                <p14:cNvContentPartPr/>
                <p14:nvPr/>
              </p14:nvContentPartPr>
              <p14:xfrm>
                <a:off x="10538478" y="6075269"/>
                <a:ext cx="36360" cy="111600"/>
              </p14:xfrm>
            </p:contentPart>
          </mc:Choice>
          <mc:Fallback>
            <p:pic>
              <p:nvPicPr>
                <p:cNvPr id="21" name="Ink 20">
                  <a:extLst>
                    <a:ext uri="{FF2B5EF4-FFF2-40B4-BE49-F238E27FC236}">
                      <a16:creationId xmlns:a16="http://schemas.microsoft.com/office/drawing/2014/main" id="{E9BE5CF2-D789-28A8-F17A-493C06855B5E}"/>
                    </a:ext>
                  </a:extLst>
                </p:cNvPr>
                <p:cNvPicPr/>
                <p:nvPr/>
              </p:nvPicPr>
              <p:blipFill>
                <a:blip r:embed="rId24"/>
                <a:stretch>
                  <a:fillRect/>
                </a:stretch>
              </p:blipFill>
              <p:spPr>
                <a:xfrm>
                  <a:off x="10529478" y="6066629"/>
                  <a:ext cx="5400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2193490E-3C11-4FEA-30CF-02A5DB7F1E16}"/>
                    </a:ext>
                  </a:extLst>
                </p14:cNvPr>
                <p14:cNvContentPartPr/>
                <p14:nvPr/>
              </p14:nvContentPartPr>
              <p14:xfrm>
                <a:off x="10467198" y="5574869"/>
                <a:ext cx="683280" cy="694800"/>
              </p14:xfrm>
            </p:contentPart>
          </mc:Choice>
          <mc:Fallback>
            <p:pic>
              <p:nvPicPr>
                <p:cNvPr id="23" name="Ink 22">
                  <a:extLst>
                    <a:ext uri="{FF2B5EF4-FFF2-40B4-BE49-F238E27FC236}">
                      <a16:creationId xmlns:a16="http://schemas.microsoft.com/office/drawing/2014/main" id="{2193490E-3C11-4FEA-30CF-02A5DB7F1E16}"/>
                    </a:ext>
                  </a:extLst>
                </p:cNvPr>
                <p:cNvPicPr/>
                <p:nvPr/>
              </p:nvPicPr>
              <p:blipFill>
                <a:blip r:embed="rId26"/>
                <a:stretch>
                  <a:fillRect/>
                </a:stretch>
              </p:blipFill>
              <p:spPr>
                <a:xfrm>
                  <a:off x="10458198" y="5565869"/>
                  <a:ext cx="700920" cy="7124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 name="Ink 23">
                  <a:extLst>
                    <a:ext uri="{FF2B5EF4-FFF2-40B4-BE49-F238E27FC236}">
                      <a16:creationId xmlns:a16="http://schemas.microsoft.com/office/drawing/2014/main" id="{96230E4C-9CFA-6C94-5630-D49486718791}"/>
                    </a:ext>
                  </a:extLst>
                </p14:cNvPr>
                <p14:cNvContentPartPr/>
                <p14:nvPr/>
              </p14:nvContentPartPr>
              <p14:xfrm>
                <a:off x="11059398" y="5698709"/>
                <a:ext cx="243720" cy="132480"/>
              </p14:xfrm>
            </p:contentPart>
          </mc:Choice>
          <mc:Fallback>
            <p:pic>
              <p:nvPicPr>
                <p:cNvPr id="24" name="Ink 23">
                  <a:extLst>
                    <a:ext uri="{FF2B5EF4-FFF2-40B4-BE49-F238E27FC236}">
                      <a16:creationId xmlns:a16="http://schemas.microsoft.com/office/drawing/2014/main" id="{96230E4C-9CFA-6C94-5630-D49486718791}"/>
                    </a:ext>
                  </a:extLst>
                </p:cNvPr>
                <p:cNvPicPr/>
                <p:nvPr/>
              </p:nvPicPr>
              <p:blipFill>
                <a:blip r:embed="rId28"/>
                <a:stretch>
                  <a:fillRect/>
                </a:stretch>
              </p:blipFill>
              <p:spPr>
                <a:xfrm>
                  <a:off x="11050398" y="5689709"/>
                  <a:ext cx="2613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 name="Ink 24">
                  <a:extLst>
                    <a:ext uri="{FF2B5EF4-FFF2-40B4-BE49-F238E27FC236}">
                      <a16:creationId xmlns:a16="http://schemas.microsoft.com/office/drawing/2014/main" id="{65BD6959-2FC9-8082-41EF-9C9D2241BF21}"/>
                    </a:ext>
                  </a:extLst>
                </p14:cNvPr>
                <p14:cNvContentPartPr/>
                <p14:nvPr/>
              </p14:nvContentPartPr>
              <p14:xfrm>
                <a:off x="11344878" y="5628509"/>
                <a:ext cx="47160" cy="71640"/>
              </p14:xfrm>
            </p:contentPart>
          </mc:Choice>
          <mc:Fallback>
            <p:pic>
              <p:nvPicPr>
                <p:cNvPr id="25" name="Ink 24">
                  <a:extLst>
                    <a:ext uri="{FF2B5EF4-FFF2-40B4-BE49-F238E27FC236}">
                      <a16:creationId xmlns:a16="http://schemas.microsoft.com/office/drawing/2014/main" id="{65BD6959-2FC9-8082-41EF-9C9D2241BF21}"/>
                    </a:ext>
                  </a:extLst>
                </p:cNvPr>
                <p:cNvPicPr/>
                <p:nvPr/>
              </p:nvPicPr>
              <p:blipFill>
                <a:blip r:embed="rId30"/>
                <a:stretch>
                  <a:fillRect/>
                </a:stretch>
              </p:blipFill>
              <p:spPr>
                <a:xfrm>
                  <a:off x="11336238" y="5619869"/>
                  <a:ext cx="6480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6" name="Ink 25">
                  <a:extLst>
                    <a:ext uri="{FF2B5EF4-FFF2-40B4-BE49-F238E27FC236}">
                      <a16:creationId xmlns:a16="http://schemas.microsoft.com/office/drawing/2014/main" id="{2D866276-A8BC-782C-BE1B-1C6CD749931F}"/>
                    </a:ext>
                  </a:extLst>
                </p14:cNvPr>
                <p14:cNvContentPartPr/>
                <p14:nvPr/>
              </p14:nvContentPartPr>
              <p14:xfrm>
                <a:off x="11363238" y="5493149"/>
                <a:ext cx="266760" cy="269280"/>
              </p14:xfrm>
            </p:contentPart>
          </mc:Choice>
          <mc:Fallback>
            <p:pic>
              <p:nvPicPr>
                <p:cNvPr id="26" name="Ink 25">
                  <a:extLst>
                    <a:ext uri="{FF2B5EF4-FFF2-40B4-BE49-F238E27FC236}">
                      <a16:creationId xmlns:a16="http://schemas.microsoft.com/office/drawing/2014/main" id="{2D866276-A8BC-782C-BE1B-1C6CD749931F}"/>
                    </a:ext>
                  </a:extLst>
                </p:cNvPr>
                <p:cNvPicPr/>
                <p:nvPr/>
              </p:nvPicPr>
              <p:blipFill>
                <a:blip r:embed="rId32"/>
                <a:stretch>
                  <a:fillRect/>
                </a:stretch>
              </p:blipFill>
              <p:spPr>
                <a:xfrm>
                  <a:off x="11354238" y="5484149"/>
                  <a:ext cx="28440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7" name="Ink 26">
                  <a:extLst>
                    <a:ext uri="{FF2B5EF4-FFF2-40B4-BE49-F238E27FC236}">
                      <a16:creationId xmlns:a16="http://schemas.microsoft.com/office/drawing/2014/main" id="{F978CA82-A5C3-BCF2-131D-9C056EA8DB94}"/>
                    </a:ext>
                  </a:extLst>
                </p14:cNvPr>
                <p14:cNvContentPartPr/>
                <p14:nvPr/>
              </p14:nvContentPartPr>
              <p14:xfrm>
                <a:off x="10887678" y="6240149"/>
                <a:ext cx="340200" cy="266760"/>
              </p14:xfrm>
            </p:contentPart>
          </mc:Choice>
          <mc:Fallback>
            <p:pic>
              <p:nvPicPr>
                <p:cNvPr id="27" name="Ink 26">
                  <a:extLst>
                    <a:ext uri="{FF2B5EF4-FFF2-40B4-BE49-F238E27FC236}">
                      <a16:creationId xmlns:a16="http://schemas.microsoft.com/office/drawing/2014/main" id="{F978CA82-A5C3-BCF2-131D-9C056EA8DB94}"/>
                    </a:ext>
                  </a:extLst>
                </p:cNvPr>
                <p:cNvPicPr/>
                <p:nvPr/>
              </p:nvPicPr>
              <p:blipFill>
                <a:blip r:embed="rId34"/>
                <a:stretch>
                  <a:fillRect/>
                </a:stretch>
              </p:blipFill>
              <p:spPr>
                <a:xfrm>
                  <a:off x="10879038" y="6231149"/>
                  <a:ext cx="35784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8" name="Ink 27">
                  <a:extLst>
                    <a:ext uri="{FF2B5EF4-FFF2-40B4-BE49-F238E27FC236}">
                      <a16:creationId xmlns:a16="http://schemas.microsoft.com/office/drawing/2014/main" id="{93228EE7-3EF6-3E88-AB11-CBB04ABD52F0}"/>
                    </a:ext>
                  </a:extLst>
                </p14:cNvPr>
                <p14:cNvContentPartPr/>
                <p14:nvPr/>
              </p14:nvContentPartPr>
              <p14:xfrm>
                <a:off x="11080998" y="6201989"/>
                <a:ext cx="212040" cy="130320"/>
              </p14:xfrm>
            </p:contentPart>
          </mc:Choice>
          <mc:Fallback>
            <p:pic>
              <p:nvPicPr>
                <p:cNvPr id="28" name="Ink 27">
                  <a:extLst>
                    <a:ext uri="{FF2B5EF4-FFF2-40B4-BE49-F238E27FC236}">
                      <a16:creationId xmlns:a16="http://schemas.microsoft.com/office/drawing/2014/main" id="{93228EE7-3EF6-3E88-AB11-CBB04ABD52F0}"/>
                    </a:ext>
                  </a:extLst>
                </p:cNvPr>
                <p:cNvPicPr/>
                <p:nvPr/>
              </p:nvPicPr>
              <p:blipFill>
                <a:blip r:embed="rId36"/>
                <a:stretch>
                  <a:fillRect/>
                </a:stretch>
              </p:blipFill>
              <p:spPr>
                <a:xfrm>
                  <a:off x="11072358" y="6193349"/>
                  <a:ext cx="22968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9" name="Ink 28">
                  <a:extLst>
                    <a:ext uri="{FF2B5EF4-FFF2-40B4-BE49-F238E27FC236}">
                      <a16:creationId xmlns:a16="http://schemas.microsoft.com/office/drawing/2014/main" id="{0F3FDD9C-ABB5-6F6E-0DCE-5CD3FA75C27E}"/>
                    </a:ext>
                  </a:extLst>
                </p14:cNvPr>
                <p14:cNvContentPartPr/>
                <p14:nvPr/>
              </p14:nvContentPartPr>
              <p14:xfrm>
                <a:off x="11116638" y="6213869"/>
                <a:ext cx="118080" cy="89640"/>
              </p14:xfrm>
            </p:contentPart>
          </mc:Choice>
          <mc:Fallback>
            <p:pic>
              <p:nvPicPr>
                <p:cNvPr id="29" name="Ink 28">
                  <a:extLst>
                    <a:ext uri="{FF2B5EF4-FFF2-40B4-BE49-F238E27FC236}">
                      <a16:creationId xmlns:a16="http://schemas.microsoft.com/office/drawing/2014/main" id="{0F3FDD9C-ABB5-6F6E-0DCE-5CD3FA75C27E}"/>
                    </a:ext>
                  </a:extLst>
                </p:cNvPr>
                <p:cNvPicPr/>
                <p:nvPr/>
              </p:nvPicPr>
              <p:blipFill>
                <a:blip r:embed="rId38"/>
                <a:stretch>
                  <a:fillRect/>
                </a:stretch>
              </p:blipFill>
              <p:spPr>
                <a:xfrm>
                  <a:off x="11107638" y="6204869"/>
                  <a:ext cx="13572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0" name="Ink 29">
                  <a:extLst>
                    <a:ext uri="{FF2B5EF4-FFF2-40B4-BE49-F238E27FC236}">
                      <a16:creationId xmlns:a16="http://schemas.microsoft.com/office/drawing/2014/main" id="{BC5AA219-61DA-DF06-9A8B-5CCBCDB8DA7B}"/>
                    </a:ext>
                  </a:extLst>
                </p14:cNvPr>
                <p14:cNvContentPartPr/>
                <p14:nvPr/>
              </p14:nvContentPartPr>
              <p14:xfrm>
                <a:off x="11482758" y="6058709"/>
                <a:ext cx="225000" cy="249840"/>
              </p14:xfrm>
            </p:contentPart>
          </mc:Choice>
          <mc:Fallback>
            <p:pic>
              <p:nvPicPr>
                <p:cNvPr id="30" name="Ink 29">
                  <a:extLst>
                    <a:ext uri="{FF2B5EF4-FFF2-40B4-BE49-F238E27FC236}">
                      <a16:creationId xmlns:a16="http://schemas.microsoft.com/office/drawing/2014/main" id="{BC5AA219-61DA-DF06-9A8B-5CCBCDB8DA7B}"/>
                    </a:ext>
                  </a:extLst>
                </p:cNvPr>
                <p:cNvPicPr/>
                <p:nvPr/>
              </p:nvPicPr>
              <p:blipFill>
                <a:blip r:embed="rId40"/>
                <a:stretch>
                  <a:fillRect/>
                </a:stretch>
              </p:blipFill>
              <p:spPr>
                <a:xfrm>
                  <a:off x="11474118" y="6050069"/>
                  <a:ext cx="24264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1" name="Ink 30">
                  <a:extLst>
                    <a:ext uri="{FF2B5EF4-FFF2-40B4-BE49-F238E27FC236}">
                      <a16:creationId xmlns:a16="http://schemas.microsoft.com/office/drawing/2014/main" id="{FEBDADCD-4B45-4473-EF06-2EA66539B33D}"/>
                    </a:ext>
                  </a:extLst>
                </p14:cNvPr>
                <p14:cNvContentPartPr/>
                <p14:nvPr/>
              </p14:nvContentPartPr>
              <p14:xfrm>
                <a:off x="11678598" y="5719949"/>
                <a:ext cx="250200" cy="345960"/>
              </p14:xfrm>
            </p:contentPart>
          </mc:Choice>
          <mc:Fallback>
            <p:pic>
              <p:nvPicPr>
                <p:cNvPr id="31" name="Ink 30">
                  <a:extLst>
                    <a:ext uri="{FF2B5EF4-FFF2-40B4-BE49-F238E27FC236}">
                      <a16:creationId xmlns:a16="http://schemas.microsoft.com/office/drawing/2014/main" id="{FEBDADCD-4B45-4473-EF06-2EA66539B33D}"/>
                    </a:ext>
                  </a:extLst>
                </p:cNvPr>
                <p:cNvPicPr/>
                <p:nvPr/>
              </p:nvPicPr>
              <p:blipFill>
                <a:blip r:embed="rId42"/>
                <a:stretch>
                  <a:fillRect/>
                </a:stretch>
              </p:blipFill>
              <p:spPr>
                <a:xfrm>
                  <a:off x="11669958" y="5711309"/>
                  <a:ext cx="26784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k 31">
                  <a:extLst>
                    <a:ext uri="{FF2B5EF4-FFF2-40B4-BE49-F238E27FC236}">
                      <a16:creationId xmlns:a16="http://schemas.microsoft.com/office/drawing/2014/main" id="{1F1EBDE9-E9C6-2474-9B5C-A33B7FB1032D}"/>
                    </a:ext>
                  </a:extLst>
                </p14:cNvPr>
                <p14:cNvContentPartPr/>
                <p14:nvPr/>
              </p14:nvContentPartPr>
              <p14:xfrm>
                <a:off x="12093318" y="5686109"/>
                <a:ext cx="60120" cy="52920"/>
              </p14:xfrm>
            </p:contentPart>
          </mc:Choice>
          <mc:Fallback>
            <p:pic>
              <p:nvPicPr>
                <p:cNvPr id="32" name="Ink 31">
                  <a:extLst>
                    <a:ext uri="{FF2B5EF4-FFF2-40B4-BE49-F238E27FC236}">
                      <a16:creationId xmlns:a16="http://schemas.microsoft.com/office/drawing/2014/main" id="{1F1EBDE9-E9C6-2474-9B5C-A33B7FB1032D}"/>
                    </a:ext>
                  </a:extLst>
                </p:cNvPr>
                <p:cNvPicPr/>
                <p:nvPr/>
              </p:nvPicPr>
              <p:blipFill>
                <a:blip r:embed="rId44"/>
                <a:stretch>
                  <a:fillRect/>
                </a:stretch>
              </p:blipFill>
              <p:spPr>
                <a:xfrm>
                  <a:off x="12084678" y="5677469"/>
                  <a:ext cx="7776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 name="Ink 32">
                  <a:extLst>
                    <a:ext uri="{FF2B5EF4-FFF2-40B4-BE49-F238E27FC236}">
                      <a16:creationId xmlns:a16="http://schemas.microsoft.com/office/drawing/2014/main" id="{7E57E60F-86B6-BDEC-D40D-84093A88E0D1}"/>
                    </a:ext>
                  </a:extLst>
                </p14:cNvPr>
                <p14:cNvContentPartPr/>
                <p14:nvPr/>
              </p14:nvContentPartPr>
              <p14:xfrm>
                <a:off x="12118158" y="5647589"/>
                <a:ext cx="45360" cy="49680"/>
              </p14:xfrm>
            </p:contentPart>
          </mc:Choice>
          <mc:Fallback>
            <p:pic>
              <p:nvPicPr>
                <p:cNvPr id="33" name="Ink 32">
                  <a:extLst>
                    <a:ext uri="{FF2B5EF4-FFF2-40B4-BE49-F238E27FC236}">
                      <a16:creationId xmlns:a16="http://schemas.microsoft.com/office/drawing/2014/main" id="{7E57E60F-86B6-BDEC-D40D-84093A88E0D1}"/>
                    </a:ext>
                  </a:extLst>
                </p:cNvPr>
                <p:cNvPicPr/>
                <p:nvPr/>
              </p:nvPicPr>
              <p:blipFill>
                <a:blip r:embed="rId46"/>
                <a:stretch>
                  <a:fillRect/>
                </a:stretch>
              </p:blipFill>
              <p:spPr>
                <a:xfrm>
                  <a:off x="12109518" y="5638589"/>
                  <a:ext cx="6300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4" name="Ink 33">
                  <a:extLst>
                    <a:ext uri="{FF2B5EF4-FFF2-40B4-BE49-F238E27FC236}">
                      <a16:creationId xmlns:a16="http://schemas.microsoft.com/office/drawing/2014/main" id="{1AA1182F-1760-6875-7EC8-2F38750AF67E}"/>
                    </a:ext>
                  </a:extLst>
                </p14:cNvPr>
                <p14:cNvContentPartPr/>
                <p14:nvPr/>
              </p14:nvContentPartPr>
              <p14:xfrm>
                <a:off x="12302118" y="5231429"/>
                <a:ext cx="437040" cy="527040"/>
              </p14:xfrm>
            </p:contentPart>
          </mc:Choice>
          <mc:Fallback>
            <p:pic>
              <p:nvPicPr>
                <p:cNvPr id="34" name="Ink 33">
                  <a:extLst>
                    <a:ext uri="{FF2B5EF4-FFF2-40B4-BE49-F238E27FC236}">
                      <a16:creationId xmlns:a16="http://schemas.microsoft.com/office/drawing/2014/main" id="{1AA1182F-1760-6875-7EC8-2F38750AF67E}"/>
                    </a:ext>
                  </a:extLst>
                </p:cNvPr>
                <p:cNvPicPr/>
                <p:nvPr/>
              </p:nvPicPr>
              <p:blipFill>
                <a:blip r:embed="rId48"/>
                <a:stretch>
                  <a:fillRect/>
                </a:stretch>
              </p:blipFill>
              <p:spPr>
                <a:xfrm>
                  <a:off x="12293478" y="5222789"/>
                  <a:ext cx="454680" cy="54468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5" name="Ink 34">
                  <a:extLst>
                    <a:ext uri="{FF2B5EF4-FFF2-40B4-BE49-F238E27FC236}">
                      <a16:creationId xmlns:a16="http://schemas.microsoft.com/office/drawing/2014/main" id="{650B72AF-CB7C-7B66-1979-37376DF98E80}"/>
                    </a:ext>
                  </a:extLst>
                </p14:cNvPr>
                <p14:cNvContentPartPr/>
                <p14:nvPr/>
              </p14:nvContentPartPr>
              <p14:xfrm>
                <a:off x="12741318" y="4870349"/>
                <a:ext cx="394920" cy="392400"/>
              </p14:xfrm>
            </p:contentPart>
          </mc:Choice>
          <mc:Fallback>
            <p:pic>
              <p:nvPicPr>
                <p:cNvPr id="35" name="Ink 34">
                  <a:extLst>
                    <a:ext uri="{FF2B5EF4-FFF2-40B4-BE49-F238E27FC236}">
                      <a16:creationId xmlns:a16="http://schemas.microsoft.com/office/drawing/2014/main" id="{650B72AF-CB7C-7B66-1979-37376DF98E80}"/>
                    </a:ext>
                  </a:extLst>
                </p:cNvPr>
                <p:cNvPicPr/>
                <p:nvPr/>
              </p:nvPicPr>
              <p:blipFill>
                <a:blip r:embed="rId50"/>
                <a:stretch>
                  <a:fillRect/>
                </a:stretch>
              </p:blipFill>
              <p:spPr>
                <a:xfrm>
                  <a:off x="12732318" y="4861709"/>
                  <a:ext cx="412560" cy="410040"/>
                </a:xfrm>
                <a:prstGeom prst="rect">
                  <a:avLst/>
                </a:prstGeom>
              </p:spPr>
            </p:pic>
          </mc:Fallback>
        </mc:AlternateContent>
      </p:grpSp>
    </p:spTree>
    <p:extLst>
      <p:ext uri="{BB962C8B-B14F-4D97-AF65-F5344CB8AC3E}">
        <p14:creationId xmlns:p14="http://schemas.microsoft.com/office/powerpoint/2010/main" val="1236502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474404" y="4230778"/>
            <a:ext cx="5013419" cy="1985235"/>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Date Placeholder 5">
            <a:extLst>
              <a:ext uri="{FF2B5EF4-FFF2-40B4-BE49-F238E27FC236}">
                <a16:creationId xmlns:a16="http://schemas.microsoft.com/office/drawing/2014/main" id="{B0427043-1753-3BB9-B31B-42895F5F622F}"/>
              </a:ext>
            </a:extLst>
          </p:cNvPr>
          <p:cNvSpPr>
            <a:spLocks noGrp="1"/>
          </p:cNvSpPr>
          <p:nvPr>
            <p:ph type="dt" sz="half" idx="10"/>
          </p:nvPr>
        </p:nvSpPr>
        <p:spPr/>
        <p:txBody>
          <a:bodyPr/>
          <a:lstStyle/>
          <a:p>
            <a:fld id="{F9A4E4BC-5D17-4E47-ABD3-A419568A8A4E}" type="datetime1">
              <a:rPr lang="en-US" smtClean="0"/>
              <a:t>1/25/2025</a:t>
            </a:fld>
            <a:endParaRPr lang="en-US"/>
          </a:p>
        </p:txBody>
      </p:sp>
      <p:sp>
        <p:nvSpPr>
          <p:cNvPr id="8" name="Footer Placeholder 7">
            <a:extLst>
              <a:ext uri="{FF2B5EF4-FFF2-40B4-BE49-F238E27FC236}">
                <a16:creationId xmlns:a16="http://schemas.microsoft.com/office/drawing/2014/main" id="{7086A572-5E5C-7A81-FAC4-CBECD2F0AC98}"/>
              </a:ext>
            </a:extLst>
          </p:cNvPr>
          <p:cNvSpPr>
            <a:spLocks noGrp="1"/>
          </p:cNvSpPr>
          <p:nvPr>
            <p:ph type="ftr" sz="quarter" idx="11"/>
          </p:nvPr>
        </p:nvSpPr>
        <p:spPr/>
        <p:txBody>
          <a:bodyPr/>
          <a:lstStyle/>
          <a:p>
            <a:r>
              <a:rPr lang="en-US"/>
              <a:t>Drugs and Disease Spring 2025 - Lecture 3</a:t>
            </a:r>
          </a:p>
        </p:txBody>
      </p:sp>
      <p:sp>
        <p:nvSpPr>
          <p:cNvPr id="9" name="Slide Number Placeholder 8">
            <a:extLst>
              <a:ext uri="{FF2B5EF4-FFF2-40B4-BE49-F238E27FC236}">
                <a16:creationId xmlns:a16="http://schemas.microsoft.com/office/drawing/2014/main" id="{F808C0F4-0C73-EA58-C447-4899052B9BC8}"/>
              </a:ext>
            </a:extLst>
          </p:cNvPr>
          <p:cNvSpPr>
            <a:spLocks noGrp="1"/>
          </p:cNvSpPr>
          <p:nvPr>
            <p:ph type="sldNum" sz="quarter" idx="12"/>
          </p:nvPr>
        </p:nvSpPr>
        <p:spPr/>
        <p:txBody>
          <a:bodyPr/>
          <a:lstStyle/>
          <a:p>
            <a:fld id="{DC3BB032-4020-48F4-953B-341806DC4A2B}" type="slidenum">
              <a:rPr lang="en-US" smtClean="0"/>
              <a:t>32</a:t>
            </a:fld>
            <a:endParaRPr lang="en-US"/>
          </a:p>
        </p:txBody>
      </p:sp>
    </p:spTree>
    <p:extLst>
      <p:ext uri="{BB962C8B-B14F-4D97-AF65-F5344CB8AC3E}">
        <p14:creationId xmlns:p14="http://schemas.microsoft.com/office/powerpoint/2010/main" val="417116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3236" y="57427"/>
            <a:ext cx="7757167" cy="726978"/>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576716" y="1612381"/>
            <a:ext cx="1587311" cy="183771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9"/>
          <p:cNvSpPr txBox="1">
            <a:spLocks noChangeArrowheads="1"/>
          </p:cNvSpPr>
          <p:nvPr/>
        </p:nvSpPr>
        <p:spPr bwMode="auto">
          <a:xfrm>
            <a:off x="341268" y="913500"/>
            <a:ext cx="2014335" cy="664797"/>
          </a:xfrm>
          <a:prstGeom prst="rect">
            <a:avLst/>
          </a:prstGeom>
          <a:noFill/>
          <a:ln>
            <a:noFill/>
          </a:ln>
          <a:effectLst/>
          <a:extLst>
            <a:ext uri="{909E8E84-426E-40dd-AFC4-6F175D3DCCD1}">
              <a14:hiddenFill xmlns="" xmlns:a14="http://schemas.microsoft.com/office/drawing/2010/main">
                <a:solidFill>
                  <a:srgbClr val="3C3C3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extLst>
              <p:ext uri="{D42A27DB-BD31-4B8C-83A1-F6EECF244321}">
                <p14:modId xmlns:p14="http://schemas.microsoft.com/office/powerpoint/2010/main" val="866148266"/>
              </p:ext>
            </p:extLst>
          </p:nvPr>
        </p:nvGraphicFramePr>
        <p:xfrm>
          <a:off x="2535159" y="1112837"/>
          <a:ext cx="7574929" cy="4874543"/>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2535159" y="1112837"/>
                        <a:ext cx="7574929" cy="4874543"/>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108899" y="5263464"/>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952800" y="5164355"/>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341268" y="4067881"/>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9" name="Date Placeholder 8">
            <a:extLst>
              <a:ext uri="{FF2B5EF4-FFF2-40B4-BE49-F238E27FC236}">
                <a16:creationId xmlns:a16="http://schemas.microsoft.com/office/drawing/2014/main" id="{1B7A15DE-223A-357F-2B93-A60903F730C3}"/>
              </a:ext>
            </a:extLst>
          </p:cNvPr>
          <p:cNvSpPr>
            <a:spLocks noGrp="1"/>
          </p:cNvSpPr>
          <p:nvPr>
            <p:ph type="dt" sz="half" idx="10"/>
          </p:nvPr>
        </p:nvSpPr>
        <p:spPr/>
        <p:txBody>
          <a:bodyPr/>
          <a:lstStyle/>
          <a:p>
            <a:fld id="{B97DB981-9771-46E6-8BF7-0F2E38DA31E9}" type="datetime1">
              <a:rPr lang="en-US" smtClean="0"/>
              <a:t>1/25/2025</a:t>
            </a:fld>
            <a:endParaRPr lang="en-US"/>
          </a:p>
        </p:txBody>
      </p:sp>
      <p:sp>
        <p:nvSpPr>
          <p:cNvPr id="10" name="Footer Placeholder 9">
            <a:extLst>
              <a:ext uri="{FF2B5EF4-FFF2-40B4-BE49-F238E27FC236}">
                <a16:creationId xmlns:a16="http://schemas.microsoft.com/office/drawing/2014/main" id="{4FE081AE-0E8F-6D96-D7AC-8459109A051F}"/>
              </a:ext>
            </a:extLst>
          </p:cNvPr>
          <p:cNvSpPr>
            <a:spLocks noGrp="1"/>
          </p:cNvSpPr>
          <p:nvPr>
            <p:ph type="ftr" sz="quarter" idx="11"/>
          </p:nvPr>
        </p:nvSpPr>
        <p:spPr/>
        <p:txBody>
          <a:bodyPr/>
          <a:lstStyle/>
          <a:p>
            <a:r>
              <a:rPr lang="en-US"/>
              <a:t>Drugs and Disease Spring 2025 - Lecture 3</a:t>
            </a:r>
          </a:p>
        </p:txBody>
      </p:sp>
      <p:sp>
        <p:nvSpPr>
          <p:cNvPr id="12" name="Slide Number Placeholder 11">
            <a:extLst>
              <a:ext uri="{FF2B5EF4-FFF2-40B4-BE49-F238E27FC236}">
                <a16:creationId xmlns:a16="http://schemas.microsoft.com/office/drawing/2014/main" id="{2773B945-353D-C370-DF5D-3B72E86D3AB3}"/>
              </a:ext>
            </a:extLst>
          </p:cNvPr>
          <p:cNvSpPr>
            <a:spLocks noGrp="1"/>
          </p:cNvSpPr>
          <p:nvPr>
            <p:ph type="sldNum" sz="quarter" idx="12"/>
          </p:nvPr>
        </p:nvSpPr>
        <p:spPr/>
        <p:txBody>
          <a:bodyPr/>
          <a:lstStyle/>
          <a:p>
            <a:fld id="{DC3BB032-4020-48F4-953B-341806DC4A2B}" type="slidenum">
              <a:rPr lang="en-US" smtClean="0"/>
              <a:t>33</a:t>
            </a:fld>
            <a:endParaRPr lang="en-US"/>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04AE5-C45A-4E74-B2D5-31B2F6E2A896}"/>
              </a:ext>
            </a:extLst>
          </p:cNvPr>
          <p:cNvSpPr txBox="1"/>
          <p:nvPr/>
        </p:nvSpPr>
        <p:spPr>
          <a:xfrm>
            <a:off x="2072481" y="1265237"/>
            <a:ext cx="9494669" cy="4401205"/>
          </a:xfrm>
          <a:prstGeom prst="rect">
            <a:avLst/>
          </a:prstGeom>
          <a:noFill/>
        </p:spPr>
        <p:txBody>
          <a:bodyPr wrap="square" rtlCol="0">
            <a:spAutoFit/>
          </a:bodyPr>
          <a:lstStyle/>
          <a:p>
            <a:pPr defTabSz="883832">
              <a:spcBef>
                <a:spcPts val="600"/>
              </a:spcBef>
            </a:pPr>
            <a:r>
              <a:rPr lang="en-US" sz="2000" b="1" dirty="0">
                <a:solidFill>
                  <a:prstClr val="black"/>
                </a:solidFill>
                <a:latin typeface="Arial" panose="020B0604020202020204" pitchFamily="34" charset="0"/>
              </a:rPr>
              <a:t>Key Points: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General structure of monosaccharides - be able to distinguish between aldose and ketose (and identify compounds that are not sugars).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Know how to number carbons on aldoses and ketoses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two monosaccharides (configuration at the anomeric carbon, atoms linked)</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Treatments for lactose intolerance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glucose molecules in:</a:t>
            </a:r>
          </a:p>
          <a:p>
            <a:pPr marL="472434" lvl="1"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Glycogen (glucose storage)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overall structure of the peptidoglycan in bacterial cell walls.</a:t>
            </a:r>
          </a:p>
          <a:p>
            <a:pPr defTabSz="883832">
              <a:spcBef>
                <a:spcPts val="600"/>
              </a:spcBef>
            </a:pPr>
            <a:endParaRPr lang="en-US" sz="2000" dirty="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B3530EB4-48B0-475C-ABAD-10DBCB2A48B3}"/>
              </a:ext>
            </a:extLst>
          </p:cNvPr>
          <p:cNvSpPr txBox="1"/>
          <p:nvPr/>
        </p:nvSpPr>
        <p:spPr>
          <a:xfrm>
            <a:off x="2676986" y="21610"/>
            <a:ext cx="8028160" cy="551241"/>
          </a:xfrm>
          <a:prstGeom prst="rect">
            <a:avLst/>
          </a:prstGeom>
          <a:noFill/>
        </p:spPr>
        <p:txBody>
          <a:bodyPr wrap="none" rtlCol="0">
            <a:spAutoFit/>
          </a:bodyPr>
          <a:lstStyle/>
          <a:p>
            <a:pPr defTabSz="883832"/>
            <a:r>
              <a:rPr lang="en-US" sz="2982" dirty="0">
                <a:solidFill>
                  <a:prstClr val="black"/>
                </a:solidFill>
                <a:latin typeface="Arial" panose="020B0604020202020204" pitchFamily="34" charset="0"/>
              </a:rPr>
              <a:t>Summary and Expectations for Carbohydrates</a:t>
            </a:r>
          </a:p>
        </p:txBody>
      </p:sp>
      <p:sp>
        <p:nvSpPr>
          <p:cNvPr id="4" name="Date Placeholder 3">
            <a:extLst>
              <a:ext uri="{FF2B5EF4-FFF2-40B4-BE49-F238E27FC236}">
                <a16:creationId xmlns:a16="http://schemas.microsoft.com/office/drawing/2014/main" id="{1D8D26F3-78D9-7814-92EF-8E88F618C0E5}"/>
              </a:ext>
            </a:extLst>
          </p:cNvPr>
          <p:cNvSpPr>
            <a:spLocks noGrp="1"/>
          </p:cNvSpPr>
          <p:nvPr>
            <p:ph type="dt" sz="half" idx="10"/>
          </p:nvPr>
        </p:nvSpPr>
        <p:spPr/>
        <p:txBody>
          <a:bodyPr/>
          <a:lstStyle/>
          <a:p>
            <a:fld id="{96960A4D-D13A-49D8-B2A1-88EBFB5D6ADB}" type="datetime1">
              <a:rPr lang="en-US" smtClean="0"/>
              <a:t>1/25/2025</a:t>
            </a:fld>
            <a:endParaRPr lang="en-US"/>
          </a:p>
        </p:txBody>
      </p:sp>
      <p:sp>
        <p:nvSpPr>
          <p:cNvPr id="5" name="Footer Placeholder 4">
            <a:extLst>
              <a:ext uri="{FF2B5EF4-FFF2-40B4-BE49-F238E27FC236}">
                <a16:creationId xmlns:a16="http://schemas.microsoft.com/office/drawing/2014/main" id="{ADE10A74-BA95-0448-56A2-C9509A808CED}"/>
              </a:ext>
            </a:extLst>
          </p:cNvPr>
          <p:cNvSpPr>
            <a:spLocks noGrp="1"/>
          </p:cNvSpPr>
          <p:nvPr>
            <p:ph type="ftr" sz="quarter" idx="11"/>
          </p:nvPr>
        </p:nvSpPr>
        <p:spPr/>
        <p:txBody>
          <a:bodyPr/>
          <a:lstStyle/>
          <a:p>
            <a:r>
              <a:rPr lang="en-US"/>
              <a:t>Drugs and Disease Spring 2025 - Lecture 3</a:t>
            </a:r>
          </a:p>
        </p:txBody>
      </p:sp>
      <p:sp>
        <p:nvSpPr>
          <p:cNvPr id="6" name="Slide Number Placeholder 5">
            <a:extLst>
              <a:ext uri="{FF2B5EF4-FFF2-40B4-BE49-F238E27FC236}">
                <a16:creationId xmlns:a16="http://schemas.microsoft.com/office/drawing/2014/main" id="{29CC2E64-D13E-19A8-FB52-89EAEF1B58C1}"/>
              </a:ext>
            </a:extLst>
          </p:cNvPr>
          <p:cNvSpPr>
            <a:spLocks noGrp="1"/>
          </p:cNvSpPr>
          <p:nvPr>
            <p:ph type="sldNum" sz="quarter" idx="12"/>
          </p:nvPr>
        </p:nvSpPr>
        <p:spPr/>
        <p:txBody>
          <a:bodyPr/>
          <a:lstStyle/>
          <a:p>
            <a:fld id="{DC3BB032-4020-48F4-953B-341806DC4A2B}" type="slidenum">
              <a:rPr lang="en-US" smtClean="0"/>
              <a:t>34</a:t>
            </a:fld>
            <a:endParaRPr lang="en-US"/>
          </a:p>
        </p:txBody>
      </p:sp>
    </p:spTree>
    <p:extLst>
      <p:ext uri="{BB962C8B-B14F-4D97-AF65-F5344CB8AC3E}">
        <p14:creationId xmlns:p14="http://schemas.microsoft.com/office/powerpoint/2010/main" val="3425888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45"/>
          <a:stretch/>
        </p:blipFill>
        <p:spPr>
          <a:xfrm>
            <a:off x="1843881" y="1456063"/>
            <a:ext cx="5761722" cy="2280854"/>
          </a:xfrm>
          <a:prstGeom prst="rect">
            <a:avLst/>
          </a:prstGeom>
        </p:spPr>
      </p:pic>
      <p:sp>
        <p:nvSpPr>
          <p:cNvPr id="3" name="TextBox 2">
            <a:extLst>
              <a:ext uri="{FF2B5EF4-FFF2-40B4-BE49-F238E27FC236}">
                <a16:creationId xmlns:a16="http://schemas.microsoft.com/office/drawing/2014/main" id="{9178CF9C-75A6-4950-8022-4CBC24194EE8}"/>
              </a:ext>
            </a:extLst>
          </p:cNvPr>
          <p:cNvSpPr txBox="1"/>
          <p:nvPr/>
        </p:nvSpPr>
        <p:spPr>
          <a:xfrm>
            <a:off x="2834481" y="70122"/>
            <a:ext cx="8637208" cy="523220"/>
          </a:xfrm>
          <a:prstGeom prst="rect">
            <a:avLst/>
          </a:prstGeom>
          <a:noFill/>
        </p:spPr>
        <p:txBody>
          <a:bodyPr wrap="square" rtlCol="0">
            <a:spAutoFit/>
          </a:bodyPr>
          <a:lstStyle/>
          <a:p>
            <a:pPr algn="ctr"/>
            <a:r>
              <a:rPr lang="en-US" sz="2800" dirty="0">
                <a:latin typeface="Arial" panose="020B0604020202020204" pitchFamily="34" charset="0"/>
              </a:rPr>
              <a:t>Surface Mutations May Also Lead to Disease</a:t>
            </a:r>
          </a:p>
        </p:txBody>
      </p:sp>
      <p:sp>
        <p:nvSpPr>
          <p:cNvPr id="4" name="TextBox 3">
            <a:extLst>
              <a:ext uri="{FF2B5EF4-FFF2-40B4-BE49-F238E27FC236}">
                <a16:creationId xmlns:a16="http://schemas.microsoft.com/office/drawing/2014/main" id="{B3FE1961-1F26-4C3B-B6C3-581518942DAB}"/>
              </a:ext>
            </a:extLst>
          </p:cNvPr>
          <p:cNvSpPr txBox="1"/>
          <p:nvPr/>
        </p:nvSpPr>
        <p:spPr>
          <a:xfrm>
            <a:off x="7898699" y="2264570"/>
            <a:ext cx="2921437" cy="1323439"/>
          </a:xfrm>
          <a:prstGeom prst="rect">
            <a:avLst/>
          </a:prstGeom>
          <a:noFill/>
        </p:spPr>
        <p:txBody>
          <a:bodyPr wrap="square" rtlCol="0">
            <a:spAutoFit/>
          </a:bodyPr>
          <a:lstStyle/>
          <a:p>
            <a:r>
              <a:rPr lang="en-US" sz="2000" dirty="0">
                <a:latin typeface="Arial" panose="020B0604020202020204" pitchFamily="34" charset="0"/>
              </a:rPr>
              <a:t>A single change in the amino acid sequence can change the function of a protein</a:t>
            </a:r>
          </a:p>
        </p:txBody>
      </p:sp>
      <p:sp>
        <p:nvSpPr>
          <p:cNvPr id="9" name="TextBox 8">
            <a:extLst>
              <a:ext uri="{FF2B5EF4-FFF2-40B4-BE49-F238E27FC236}">
                <a16:creationId xmlns:a16="http://schemas.microsoft.com/office/drawing/2014/main" id="{289901AC-D3DF-40E7-92D8-E1F265066D60}"/>
              </a:ext>
            </a:extLst>
          </p:cNvPr>
          <p:cNvSpPr txBox="1"/>
          <p:nvPr/>
        </p:nvSpPr>
        <p:spPr>
          <a:xfrm>
            <a:off x="730359" y="868644"/>
            <a:ext cx="6632137" cy="400110"/>
          </a:xfrm>
          <a:prstGeom prst="rect">
            <a:avLst/>
          </a:prstGeom>
          <a:noFill/>
        </p:spPr>
        <p:txBody>
          <a:bodyPr wrap="none" rtlCol="0">
            <a:spAutoFit/>
          </a:bodyPr>
          <a:lstStyle/>
          <a:p>
            <a:r>
              <a:rPr lang="en-US" sz="2000" dirty="0">
                <a:latin typeface="Arial" panose="020B0604020202020204" pitchFamily="34" charset="0"/>
              </a:rPr>
              <a:t>Effect of mutations on protein folding – sickle cell anemia</a:t>
            </a:r>
          </a:p>
        </p:txBody>
      </p:sp>
      <p:sp>
        <p:nvSpPr>
          <p:cNvPr id="7" name="Date Placeholder 6">
            <a:extLst>
              <a:ext uri="{FF2B5EF4-FFF2-40B4-BE49-F238E27FC236}">
                <a16:creationId xmlns:a16="http://schemas.microsoft.com/office/drawing/2014/main" id="{363DFAF2-2959-AA42-5722-98F6EEAAA97D}"/>
              </a:ext>
            </a:extLst>
          </p:cNvPr>
          <p:cNvSpPr>
            <a:spLocks noGrp="1"/>
          </p:cNvSpPr>
          <p:nvPr>
            <p:ph type="dt" sz="half" idx="10"/>
          </p:nvPr>
        </p:nvSpPr>
        <p:spPr/>
        <p:txBody>
          <a:bodyPr/>
          <a:lstStyle/>
          <a:p>
            <a:fld id="{E8C3AA42-8EC1-4EC5-A573-A6A3A9765CA6}" type="datetime1">
              <a:rPr lang="en-US" smtClean="0"/>
              <a:t>1/25/2025</a:t>
            </a:fld>
            <a:endParaRPr lang="en-US"/>
          </a:p>
        </p:txBody>
      </p:sp>
      <p:sp>
        <p:nvSpPr>
          <p:cNvPr id="8" name="Footer Placeholder 7">
            <a:extLst>
              <a:ext uri="{FF2B5EF4-FFF2-40B4-BE49-F238E27FC236}">
                <a16:creationId xmlns:a16="http://schemas.microsoft.com/office/drawing/2014/main" id="{C81B241A-FE78-967A-3A08-B607C14B7ED1}"/>
              </a:ext>
            </a:extLst>
          </p:cNvPr>
          <p:cNvSpPr>
            <a:spLocks noGrp="1"/>
          </p:cNvSpPr>
          <p:nvPr>
            <p:ph type="ftr" sz="quarter" idx="11"/>
          </p:nvPr>
        </p:nvSpPr>
        <p:spPr/>
        <p:txBody>
          <a:bodyPr/>
          <a:lstStyle/>
          <a:p>
            <a:r>
              <a:rPr lang="en-US"/>
              <a:t>Drugs and Disease Spring 2025 - Lecture 3</a:t>
            </a:r>
          </a:p>
        </p:txBody>
      </p:sp>
      <p:sp>
        <p:nvSpPr>
          <p:cNvPr id="10" name="Slide Number Placeholder 9">
            <a:extLst>
              <a:ext uri="{FF2B5EF4-FFF2-40B4-BE49-F238E27FC236}">
                <a16:creationId xmlns:a16="http://schemas.microsoft.com/office/drawing/2014/main" id="{81EC33F4-B1EF-8286-E78F-228A8379AD40}"/>
              </a:ext>
            </a:extLst>
          </p:cNvPr>
          <p:cNvSpPr>
            <a:spLocks noGrp="1"/>
          </p:cNvSpPr>
          <p:nvPr>
            <p:ph type="sldNum" sz="quarter" idx="12"/>
          </p:nvPr>
        </p:nvSpPr>
        <p:spPr/>
        <p:txBody>
          <a:bodyPr/>
          <a:lstStyle/>
          <a:p>
            <a:fld id="{DC3BB032-4020-48F4-953B-341806DC4A2B}" type="slidenum">
              <a:rPr lang="en-US" smtClean="0"/>
              <a:t>4</a:t>
            </a:fld>
            <a:endParaRPr lang="en-US"/>
          </a:p>
        </p:txBody>
      </p:sp>
      <p:pic>
        <p:nvPicPr>
          <p:cNvPr id="12" name="Picture 11" descr="A colorful spirals of protein&#10;&#10;Description automatically generated with medium confidence">
            <a:extLst>
              <a:ext uri="{FF2B5EF4-FFF2-40B4-BE49-F238E27FC236}">
                <a16:creationId xmlns:a16="http://schemas.microsoft.com/office/drawing/2014/main" id="{E6E57AAA-DC40-6020-DEA5-EB830F2E8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10" t="5952" r="14192" b="9877"/>
          <a:stretch/>
        </p:blipFill>
        <p:spPr>
          <a:xfrm>
            <a:off x="853281" y="3932237"/>
            <a:ext cx="3352800" cy="2773499"/>
          </a:xfrm>
          <a:prstGeom prst="rect">
            <a:avLst/>
          </a:prstGeom>
        </p:spPr>
      </p:pic>
      <p:sp>
        <p:nvSpPr>
          <p:cNvPr id="13" name="TextBox 12">
            <a:extLst>
              <a:ext uri="{FF2B5EF4-FFF2-40B4-BE49-F238E27FC236}">
                <a16:creationId xmlns:a16="http://schemas.microsoft.com/office/drawing/2014/main" id="{1EC45883-06CB-B442-5B3A-A7D36A466FA5}"/>
              </a:ext>
            </a:extLst>
          </p:cNvPr>
          <p:cNvSpPr txBox="1"/>
          <p:nvPr/>
        </p:nvSpPr>
        <p:spPr>
          <a:xfrm>
            <a:off x="3998260" y="5047409"/>
            <a:ext cx="726482"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Glu6</a:t>
            </a:r>
          </a:p>
        </p:txBody>
      </p:sp>
      <p:grpSp>
        <p:nvGrpSpPr>
          <p:cNvPr id="19" name="Group 18">
            <a:extLst>
              <a:ext uri="{FF2B5EF4-FFF2-40B4-BE49-F238E27FC236}">
                <a16:creationId xmlns:a16="http://schemas.microsoft.com/office/drawing/2014/main" id="{E1C3953F-0359-5B5C-896B-4BFC4895B3AA}"/>
              </a:ext>
            </a:extLst>
          </p:cNvPr>
          <p:cNvGrpSpPr/>
          <p:nvPr/>
        </p:nvGrpSpPr>
        <p:grpSpPr>
          <a:xfrm>
            <a:off x="1270072" y="3100254"/>
            <a:ext cx="1635840" cy="671760"/>
            <a:chOff x="1270072" y="3100254"/>
            <a:chExt cx="1635840" cy="671760"/>
          </a:xfrm>
        </p:grpSpPr>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7EDF15DC-C734-E27E-E721-2EECADE6B660}"/>
                    </a:ext>
                  </a:extLst>
                </p14:cNvPr>
                <p14:cNvContentPartPr/>
                <p14:nvPr/>
              </p14:nvContentPartPr>
              <p14:xfrm>
                <a:off x="2037592" y="3108894"/>
                <a:ext cx="833760" cy="350640"/>
              </p14:xfrm>
            </p:contentPart>
          </mc:Choice>
          <mc:Fallback>
            <p:pic>
              <p:nvPicPr>
                <p:cNvPr id="5" name="Ink 4">
                  <a:extLst>
                    <a:ext uri="{FF2B5EF4-FFF2-40B4-BE49-F238E27FC236}">
                      <a16:creationId xmlns:a16="http://schemas.microsoft.com/office/drawing/2014/main" id="{7EDF15DC-C734-E27E-E721-2EECADE6B660}"/>
                    </a:ext>
                  </a:extLst>
                </p:cNvPr>
                <p:cNvPicPr/>
                <p:nvPr/>
              </p:nvPicPr>
              <p:blipFill>
                <a:blip r:embed="rId6"/>
                <a:stretch>
                  <a:fillRect/>
                </a:stretch>
              </p:blipFill>
              <p:spPr>
                <a:xfrm>
                  <a:off x="2028952" y="3099894"/>
                  <a:ext cx="851400" cy="368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2C7E4E25-42ED-F3F9-FD99-FBBA9A1F0BAF}"/>
                    </a:ext>
                  </a:extLst>
                </p14:cNvPr>
                <p14:cNvContentPartPr/>
                <p14:nvPr/>
              </p14:nvContentPartPr>
              <p14:xfrm>
                <a:off x="2823832" y="3100254"/>
                <a:ext cx="82080" cy="108360"/>
              </p14:xfrm>
            </p:contentPart>
          </mc:Choice>
          <mc:Fallback>
            <p:pic>
              <p:nvPicPr>
                <p:cNvPr id="6" name="Ink 5">
                  <a:extLst>
                    <a:ext uri="{FF2B5EF4-FFF2-40B4-BE49-F238E27FC236}">
                      <a16:creationId xmlns:a16="http://schemas.microsoft.com/office/drawing/2014/main" id="{2C7E4E25-42ED-F3F9-FD99-FBBA9A1F0BAF}"/>
                    </a:ext>
                  </a:extLst>
                </p:cNvPr>
                <p:cNvPicPr/>
                <p:nvPr/>
              </p:nvPicPr>
              <p:blipFill>
                <a:blip r:embed="rId8"/>
                <a:stretch>
                  <a:fillRect/>
                </a:stretch>
              </p:blipFill>
              <p:spPr>
                <a:xfrm>
                  <a:off x="2815192" y="3091614"/>
                  <a:ext cx="9972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F636759D-37D1-5820-7059-15F25039A392}"/>
                    </a:ext>
                  </a:extLst>
                </p14:cNvPr>
                <p14:cNvContentPartPr/>
                <p14:nvPr/>
              </p14:nvContentPartPr>
              <p14:xfrm>
                <a:off x="1270072" y="3594174"/>
                <a:ext cx="68400" cy="177840"/>
              </p14:xfrm>
            </p:contentPart>
          </mc:Choice>
          <mc:Fallback>
            <p:pic>
              <p:nvPicPr>
                <p:cNvPr id="11" name="Ink 10">
                  <a:extLst>
                    <a:ext uri="{FF2B5EF4-FFF2-40B4-BE49-F238E27FC236}">
                      <a16:creationId xmlns:a16="http://schemas.microsoft.com/office/drawing/2014/main" id="{F636759D-37D1-5820-7059-15F25039A392}"/>
                    </a:ext>
                  </a:extLst>
                </p:cNvPr>
                <p:cNvPicPr/>
                <p:nvPr/>
              </p:nvPicPr>
              <p:blipFill>
                <a:blip r:embed="rId10"/>
                <a:stretch>
                  <a:fillRect/>
                </a:stretch>
              </p:blipFill>
              <p:spPr>
                <a:xfrm>
                  <a:off x="1261432" y="3585174"/>
                  <a:ext cx="8604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638D0FF7-8C84-B734-A166-D6D5278331E9}"/>
                    </a:ext>
                  </a:extLst>
                </p14:cNvPr>
                <p14:cNvContentPartPr/>
                <p14:nvPr/>
              </p14:nvContentPartPr>
              <p14:xfrm>
                <a:off x="1277992" y="3521454"/>
                <a:ext cx="213480" cy="156240"/>
              </p14:xfrm>
            </p:contentPart>
          </mc:Choice>
          <mc:Fallback>
            <p:pic>
              <p:nvPicPr>
                <p:cNvPr id="14" name="Ink 13">
                  <a:extLst>
                    <a:ext uri="{FF2B5EF4-FFF2-40B4-BE49-F238E27FC236}">
                      <a16:creationId xmlns:a16="http://schemas.microsoft.com/office/drawing/2014/main" id="{638D0FF7-8C84-B734-A166-D6D5278331E9}"/>
                    </a:ext>
                  </a:extLst>
                </p:cNvPr>
                <p:cNvPicPr/>
                <p:nvPr/>
              </p:nvPicPr>
              <p:blipFill>
                <a:blip r:embed="rId12"/>
                <a:stretch>
                  <a:fillRect/>
                </a:stretch>
              </p:blipFill>
              <p:spPr>
                <a:xfrm>
                  <a:off x="1268992" y="3512454"/>
                  <a:ext cx="23112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5" name="Ink 14">
                  <a:extLst>
                    <a:ext uri="{FF2B5EF4-FFF2-40B4-BE49-F238E27FC236}">
                      <a16:creationId xmlns:a16="http://schemas.microsoft.com/office/drawing/2014/main" id="{75102A2A-2ABC-3FB6-63BF-4EC0547255F2}"/>
                    </a:ext>
                  </a:extLst>
                </p14:cNvPr>
                <p14:cNvContentPartPr/>
                <p14:nvPr/>
              </p14:nvContentPartPr>
              <p14:xfrm>
                <a:off x="1477072" y="3484014"/>
                <a:ext cx="77400" cy="137880"/>
              </p14:xfrm>
            </p:contentPart>
          </mc:Choice>
          <mc:Fallback>
            <p:pic>
              <p:nvPicPr>
                <p:cNvPr id="15" name="Ink 14">
                  <a:extLst>
                    <a:ext uri="{FF2B5EF4-FFF2-40B4-BE49-F238E27FC236}">
                      <a16:creationId xmlns:a16="http://schemas.microsoft.com/office/drawing/2014/main" id="{75102A2A-2ABC-3FB6-63BF-4EC0547255F2}"/>
                    </a:ext>
                  </a:extLst>
                </p:cNvPr>
                <p:cNvPicPr/>
                <p:nvPr/>
              </p:nvPicPr>
              <p:blipFill>
                <a:blip r:embed="rId14"/>
                <a:stretch>
                  <a:fillRect/>
                </a:stretch>
              </p:blipFill>
              <p:spPr>
                <a:xfrm>
                  <a:off x="1468072" y="3475374"/>
                  <a:ext cx="9504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56398AE6-6B59-C2F2-F436-5B6EDC49A9F8}"/>
                    </a:ext>
                  </a:extLst>
                </p14:cNvPr>
                <p14:cNvContentPartPr/>
                <p14:nvPr/>
              </p14:nvContentPartPr>
              <p14:xfrm>
                <a:off x="1450792" y="3426774"/>
                <a:ext cx="200160" cy="245880"/>
              </p14:xfrm>
            </p:contentPart>
          </mc:Choice>
          <mc:Fallback>
            <p:pic>
              <p:nvPicPr>
                <p:cNvPr id="16" name="Ink 15">
                  <a:extLst>
                    <a:ext uri="{FF2B5EF4-FFF2-40B4-BE49-F238E27FC236}">
                      <a16:creationId xmlns:a16="http://schemas.microsoft.com/office/drawing/2014/main" id="{56398AE6-6B59-C2F2-F436-5B6EDC49A9F8}"/>
                    </a:ext>
                  </a:extLst>
                </p:cNvPr>
                <p:cNvPicPr/>
                <p:nvPr/>
              </p:nvPicPr>
              <p:blipFill>
                <a:blip r:embed="rId16"/>
                <a:stretch>
                  <a:fillRect/>
                </a:stretch>
              </p:blipFill>
              <p:spPr>
                <a:xfrm>
                  <a:off x="1441792" y="3417774"/>
                  <a:ext cx="217800" cy="2635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0D08EC1E-BA3B-B065-D887-A91CC446C30B}"/>
                    </a:ext>
                  </a:extLst>
                </p14:cNvPr>
                <p14:cNvContentPartPr/>
                <p14:nvPr/>
              </p14:nvContentPartPr>
              <p14:xfrm>
                <a:off x="1690912" y="3360174"/>
                <a:ext cx="183240" cy="145800"/>
              </p14:xfrm>
            </p:contentPart>
          </mc:Choice>
          <mc:Fallback>
            <p:pic>
              <p:nvPicPr>
                <p:cNvPr id="17" name="Ink 16">
                  <a:extLst>
                    <a:ext uri="{FF2B5EF4-FFF2-40B4-BE49-F238E27FC236}">
                      <a16:creationId xmlns:a16="http://schemas.microsoft.com/office/drawing/2014/main" id="{0D08EC1E-BA3B-B065-D887-A91CC446C30B}"/>
                    </a:ext>
                  </a:extLst>
                </p:cNvPr>
                <p:cNvPicPr/>
                <p:nvPr/>
              </p:nvPicPr>
              <p:blipFill>
                <a:blip r:embed="rId18"/>
                <a:stretch>
                  <a:fillRect/>
                </a:stretch>
              </p:blipFill>
              <p:spPr>
                <a:xfrm>
                  <a:off x="1681912" y="3351534"/>
                  <a:ext cx="20088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FDAF1085-B46C-7E80-B020-2BD356FBDC2D}"/>
                    </a:ext>
                  </a:extLst>
                </p14:cNvPr>
                <p14:cNvContentPartPr/>
                <p14:nvPr/>
              </p14:nvContentPartPr>
              <p14:xfrm>
                <a:off x="1967752" y="3383934"/>
                <a:ext cx="9000" cy="4680"/>
              </p14:xfrm>
            </p:contentPart>
          </mc:Choice>
          <mc:Fallback>
            <p:pic>
              <p:nvPicPr>
                <p:cNvPr id="18" name="Ink 17">
                  <a:extLst>
                    <a:ext uri="{FF2B5EF4-FFF2-40B4-BE49-F238E27FC236}">
                      <a16:creationId xmlns:a16="http://schemas.microsoft.com/office/drawing/2014/main" id="{FDAF1085-B46C-7E80-B020-2BD356FBDC2D}"/>
                    </a:ext>
                  </a:extLst>
                </p:cNvPr>
                <p:cNvPicPr/>
                <p:nvPr/>
              </p:nvPicPr>
              <p:blipFill>
                <a:blip r:embed="rId20"/>
                <a:stretch>
                  <a:fillRect/>
                </a:stretch>
              </p:blipFill>
              <p:spPr>
                <a:xfrm>
                  <a:off x="1958752" y="3375294"/>
                  <a:ext cx="26640" cy="22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BB825338-5A77-CD14-EE34-0F55B715DEB8}"/>
                  </a:ext>
                </a:extLst>
              </p14:cNvPr>
              <p14:cNvContentPartPr/>
              <p14:nvPr/>
            </p14:nvContentPartPr>
            <p14:xfrm>
              <a:off x="2889352" y="1686174"/>
              <a:ext cx="760680" cy="689400"/>
            </p14:xfrm>
          </p:contentPart>
        </mc:Choice>
        <mc:Fallback>
          <p:pic>
            <p:nvPicPr>
              <p:cNvPr id="20" name="Ink 19">
                <a:extLst>
                  <a:ext uri="{FF2B5EF4-FFF2-40B4-BE49-F238E27FC236}">
                    <a16:creationId xmlns:a16="http://schemas.microsoft.com/office/drawing/2014/main" id="{BB825338-5A77-CD14-EE34-0F55B715DEB8}"/>
                  </a:ext>
                </a:extLst>
              </p:cNvPr>
              <p:cNvPicPr/>
              <p:nvPr/>
            </p:nvPicPr>
            <p:blipFill>
              <a:blip r:embed="rId22"/>
              <a:stretch>
                <a:fillRect/>
              </a:stretch>
            </p:blipFill>
            <p:spPr>
              <a:xfrm>
                <a:off x="2880712" y="1677534"/>
                <a:ext cx="778320" cy="707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F29B1537-9FE0-7631-1A66-1247225972BA}"/>
                  </a:ext>
                </a:extLst>
              </p14:cNvPr>
              <p14:cNvContentPartPr/>
              <p14:nvPr/>
            </p14:nvContentPartPr>
            <p14:xfrm>
              <a:off x="3471832" y="2168934"/>
              <a:ext cx="30960" cy="21600"/>
            </p14:xfrm>
          </p:contentPart>
        </mc:Choice>
        <mc:Fallback>
          <p:pic>
            <p:nvPicPr>
              <p:cNvPr id="21" name="Ink 20">
                <a:extLst>
                  <a:ext uri="{FF2B5EF4-FFF2-40B4-BE49-F238E27FC236}">
                    <a16:creationId xmlns:a16="http://schemas.microsoft.com/office/drawing/2014/main" id="{F29B1537-9FE0-7631-1A66-1247225972BA}"/>
                  </a:ext>
                </a:extLst>
              </p:cNvPr>
              <p:cNvPicPr/>
              <p:nvPr/>
            </p:nvPicPr>
            <p:blipFill>
              <a:blip r:embed="rId24"/>
              <a:stretch>
                <a:fillRect/>
              </a:stretch>
            </p:blipFill>
            <p:spPr>
              <a:xfrm>
                <a:off x="3463192" y="2160294"/>
                <a:ext cx="486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2" name="Ink 21">
                <a:extLst>
                  <a:ext uri="{FF2B5EF4-FFF2-40B4-BE49-F238E27FC236}">
                    <a16:creationId xmlns:a16="http://schemas.microsoft.com/office/drawing/2014/main" id="{137FF46F-87DC-09D4-D6A7-FF49579B5633}"/>
                  </a:ext>
                </a:extLst>
              </p14:cNvPr>
              <p14:cNvContentPartPr/>
              <p14:nvPr/>
            </p14:nvContentPartPr>
            <p14:xfrm>
              <a:off x="5943592" y="1575294"/>
              <a:ext cx="853560" cy="824760"/>
            </p14:xfrm>
          </p:contentPart>
        </mc:Choice>
        <mc:Fallback>
          <p:pic>
            <p:nvPicPr>
              <p:cNvPr id="22" name="Ink 21">
                <a:extLst>
                  <a:ext uri="{FF2B5EF4-FFF2-40B4-BE49-F238E27FC236}">
                    <a16:creationId xmlns:a16="http://schemas.microsoft.com/office/drawing/2014/main" id="{137FF46F-87DC-09D4-D6A7-FF49579B5633}"/>
                  </a:ext>
                </a:extLst>
              </p:cNvPr>
              <p:cNvPicPr/>
              <p:nvPr/>
            </p:nvPicPr>
            <p:blipFill>
              <a:blip r:embed="rId26"/>
              <a:stretch>
                <a:fillRect/>
              </a:stretch>
            </p:blipFill>
            <p:spPr>
              <a:xfrm>
                <a:off x="5934952" y="1566654"/>
                <a:ext cx="871200" cy="842400"/>
              </a:xfrm>
              <a:prstGeom prst="rect">
                <a:avLst/>
              </a:prstGeom>
            </p:spPr>
          </p:pic>
        </mc:Fallback>
      </mc:AlternateContent>
      <p:grpSp>
        <p:nvGrpSpPr>
          <p:cNvPr id="29" name="Group 28">
            <a:extLst>
              <a:ext uri="{FF2B5EF4-FFF2-40B4-BE49-F238E27FC236}">
                <a16:creationId xmlns:a16="http://schemas.microsoft.com/office/drawing/2014/main" id="{DE4E1535-3FF2-6CD0-0BCE-CB1DC1033E66}"/>
              </a:ext>
            </a:extLst>
          </p:cNvPr>
          <p:cNvGrpSpPr/>
          <p:nvPr/>
        </p:nvGrpSpPr>
        <p:grpSpPr>
          <a:xfrm>
            <a:off x="3490192" y="995694"/>
            <a:ext cx="1701720" cy="815400"/>
            <a:chOff x="3490192" y="995694"/>
            <a:chExt cx="1701720" cy="815400"/>
          </a:xfrm>
        </p:grpSpPr>
        <mc:AlternateContent xmlns:mc="http://schemas.openxmlformats.org/markup-compatibility/2006">
          <mc:Choice xmlns:p14="http://schemas.microsoft.com/office/powerpoint/2010/main" Requires="p14">
            <p:contentPart p14:bwMode="auto" r:id="rId27">
              <p14:nvContentPartPr>
                <p14:cNvPr id="23" name="Ink 22">
                  <a:extLst>
                    <a:ext uri="{FF2B5EF4-FFF2-40B4-BE49-F238E27FC236}">
                      <a16:creationId xmlns:a16="http://schemas.microsoft.com/office/drawing/2014/main" id="{9F7F8F7E-CDA2-83D0-632C-E43FA86CACCC}"/>
                    </a:ext>
                  </a:extLst>
                </p14:cNvPr>
                <p14:cNvContentPartPr/>
                <p14:nvPr/>
              </p14:nvContentPartPr>
              <p14:xfrm>
                <a:off x="3490192" y="1412214"/>
                <a:ext cx="534960" cy="398880"/>
              </p14:xfrm>
            </p:contentPart>
          </mc:Choice>
          <mc:Fallback>
            <p:pic>
              <p:nvPicPr>
                <p:cNvPr id="23" name="Ink 22">
                  <a:extLst>
                    <a:ext uri="{FF2B5EF4-FFF2-40B4-BE49-F238E27FC236}">
                      <a16:creationId xmlns:a16="http://schemas.microsoft.com/office/drawing/2014/main" id="{9F7F8F7E-CDA2-83D0-632C-E43FA86CACCC}"/>
                    </a:ext>
                  </a:extLst>
                </p:cNvPr>
                <p:cNvPicPr/>
                <p:nvPr/>
              </p:nvPicPr>
              <p:blipFill>
                <a:blip r:embed="rId28"/>
                <a:stretch>
                  <a:fillRect/>
                </a:stretch>
              </p:blipFill>
              <p:spPr>
                <a:xfrm>
                  <a:off x="3481192" y="1403214"/>
                  <a:ext cx="552600" cy="4165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6FD35E99-1A80-D081-077D-E25FA58A2EFA}"/>
                    </a:ext>
                  </a:extLst>
                </p14:cNvPr>
                <p14:cNvContentPartPr/>
                <p14:nvPr/>
              </p14:nvContentPartPr>
              <p14:xfrm>
                <a:off x="4239712" y="1347774"/>
                <a:ext cx="144000" cy="100800"/>
              </p14:xfrm>
            </p:contentPart>
          </mc:Choice>
          <mc:Fallback>
            <p:pic>
              <p:nvPicPr>
                <p:cNvPr id="24" name="Ink 23">
                  <a:extLst>
                    <a:ext uri="{FF2B5EF4-FFF2-40B4-BE49-F238E27FC236}">
                      <a16:creationId xmlns:a16="http://schemas.microsoft.com/office/drawing/2014/main" id="{6FD35E99-1A80-D081-077D-E25FA58A2EFA}"/>
                    </a:ext>
                  </a:extLst>
                </p:cNvPr>
                <p:cNvPicPr/>
                <p:nvPr/>
              </p:nvPicPr>
              <p:blipFill>
                <a:blip r:embed="rId30"/>
                <a:stretch>
                  <a:fillRect/>
                </a:stretch>
              </p:blipFill>
              <p:spPr>
                <a:xfrm>
                  <a:off x="4230712" y="1338774"/>
                  <a:ext cx="1616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5" name="Ink 24">
                  <a:extLst>
                    <a:ext uri="{FF2B5EF4-FFF2-40B4-BE49-F238E27FC236}">
                      <a16:creationId xmlns:a16="http://schemas.microsoft.com/office/drawing/2014/main" id="{03696D2D-F039-92F7-EF2F-09B6BA0AAF08}"/>
                    </a:ext>
                  </a:extLst>
                </p14:cNvPr>
                <p14:cNvContentPartPr/>
                <p14:nvPr/>
              </p14:nvContentPartPr>
              <p14:xfrm>
                <a:off x="4322872" y="1227174"/>
                <a:ext cx="217800" cy="158760"/>
              </p14:xfrm>
            </p:contentPart>
          </mc:Choice>
          <mc:Fallback>
            <p:pic>
              <p:nvPicPr>
                <p:cNvPr id="25" name="Ink 24">
                  <a:extLst>
                    <a:ext uri="{FF2B5EF4-FFF2-40B4-BE49-F238E27FC236}">
                      <a16:creationId xmlns:a16="http://schemas.microsoft.com/office/drawing/2014/main" id="{03696D2D-F039-92F7-EF2F-09B6BA0AAF08}"/>
                    </a:ext>
                  </a:extLst>
                </p:cNvPr>
                <p:cNvPicPr/>
                <p:nvPr/>
              </p:nvPicPr>
              <p:blipFill>
                <a:blip r:embed="rId32"/>
                <a:stretch>
                  <a:fillRect/>
                </a:stretch>
              </p:blipFill>
              <p:spPr>
                <a:xfrm>
                  <a:off x="4313872" y="1218534"/>
                  <a:ext cx="23544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6" name="Ink 25">
                  <a:extLst>
                    <a:ext uri="{FF2B5EF4-FFF2-40B4-BE49-F238E27FC236}">
                      <a16:creationId xmlns:a16="http://schemas.microsoft.com/office/drawing/2014/main" id="{77774C7E-0B26-A0A4-3B2C-50A3813C2CB3}"/>
                    </a:ext>
                  </a:extLst>
                </p14:cNvPr>
                <p14:cNvContentPartPr/>
                <p14:nvPr/>
              </p14:nvContentPartPr>
              <p14:xfrm>
                <a:off x="4541392" y="1250934"/>
                <a:ext cx="129600" cy="101880"/>
              </p14:xfrm>
            </p:contentPart>
          </mc:Choice>
          <mc:Fallback>
            <p:pic>
              <p:nvPicPr>
                <p:cNvPr id="26" name="Ink 25">
                  <a:extLst>
                    <a:ext uri="{FF2B5EF4-FFF2-40B4-BE49-F238E27FC236}">
                      <a16:creationId xmlns:a16="http://schemas.microsoft.com/office/drawing/2014/main" id="{77774C7E-0B26-A0A4-3B2C-50A3813C2CB3}"/>
                    </a:ext>
                  </a:extLst>
                </p:cNvPr>
                <p:cNvPicPr/>
                <p:nvPr/>
              </p:nvPicPr>
              <p:blipFill>
                <a:blip r:embed="rId34"/>
                <a:stretch>
                  <a:fillRect/>
                </a:stretch>
              </p:blipFill>
              <p:spPr>
                <a:xfrm>
                  <a:off x="4532752" y="1242294"/>
                  <a:ext cx="14724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BDFB040E-1FE7-95FA-B38C-E0DCEDFCAD4F}"/>
                    </a:ext>
                  </a:extLst>
                </p14:cNvPr>
                <p14:cNvContentPartPr/>
                <p14:nvPr/>
              </p14:nvContentPartPr>
              <p14:xfrm>
                <a:off x="4659112" y="1194414"/>
                <a:ext cx="107280" cy="90720"/>
              </p14:xfrm>
            </p:contentPart>
          </mc:Choice>
          <mc:Fallback>
            <p:pic>
              <p:nvPicPr>
                <p:cNvPr id="27" name="Ink 26">
                  <a:extLst>
                    <a:ext uri="{FF2B5EF4-FFF2-40B4-BE49-F238E27FC236}">
                      <a16:creationId xmlns:a16="http://schemas.microsoft.com/office/drawing/2014/main" id="{BDFB040E-1FE7-95FA-B38C-E0DCEDFCAD4F}"/>
                    </a:ext>
                  </a:extLst>
                </p:cNvPr>
                <p:cNvPicPr/>
                <p:nvPr/>
              </p:nvPicPr>
              <p:blipFill>
                <a:blip r:embed="rId36"/>
                <a:stretch>
                  <a:fillRect/>
                </a:stretch>
              </p:blipFill>
              <p:spPr>
                <a:xfrm>
                  <a:off x="4650112" y="1185774"/>
                  <a:ext cx="12492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8" name="Ink 27">
                  <a:extLst>
                    <a:ext uri="{FF2B5EF4-FFF2-40B4-BE49-F238E27FC236}">
                      <a16:creationId xmlns:a16="http://schemas.microsoft.com/office/drawing/2014/main" id="{B3EF38F3-28E6-9A28-7A05-DCB5950973E9}"/>
                    </a:ext>
                  </a:extLst>
                </p14:cNvPr>
                <p14:cNvContentPartPr/>
                <p14:nvPr/>
              </p14:nvContentPartPr>
              <p14:xfrm>
                <a:off x="4816432" y="995694"/>
                <a:ext cx="375480" cy="352440"/>
              </p14:xfrm>
            </p:contentPart>
          </mc:Choice>
          <mc:Fallback>
            <p:pic>
              <p:nvPicPr>
                <p:cNvPr id="28" name="Ink 27">
                  <a:extLst>
                    <a:ext uri="{FF2B5EF4-FFF2-40B4-BE49-F238E27FC236}">
                      <a16:creationId xmlns:a16="http://schemas.microsoft.com/office/drawing/2014/main" id="{B3EF38F3-28E6-9A28-7A05-DCB5950973E9}"/>
                    </a:ext>
                  </a:extLst>
                </p:cNvPr>
                <p:cNvPicPr/>
                <p:nvPr/>
              </p:nvPicPr>
              <p:blipFill>
                <a:blip r:embed="rId38"/>
                <a:stretch>
                  <a:fillRect/>
                </a:stretch>
              </p:blipFill>
              <p:spPr>
                <a:xfrm>
                  <a:off x="4807792" y="986694"/>
                  <a:ext cx="393120" cy="370080"/>
                </a:xfrm>
                <a:prstGeom prst="rect">
                  <a:avLst/>
                </a:prstGeom>
              </p:spPr>
            </p:pic>
          </mc:Fallback>
        </mc:AlternateContent>
      </p:grpSp>
      <p:grpSp>
        <p:nvGrpSpPr>
          <p:cNvPr id="39" name="Group 38">
            <a:extLst>
              <a:ext uri="{FF2B5EF4-FFF2-40B4-BE49-F238E27FC236}">
                <a16:creationId xmlns:a16="http://schemas.microsoft.com/office/drawing/2014/main" id="{C0CFA12A-1284-EBE5-8918-B4FD0A8A752E}"/>
              </a:ext>
            </a:extLst>
          </p:cNvPr>
          <p:cNvGrpSpPr/>
          <p:nvPr/>
        </p:nvGrpSpPr>
        <p:grpSpPr>
          <a:xfrm>
            <a:off x="6483952" y="714534"/>
            <a:ext cx="2246760" cy="1050120"/>
            <a:chOff x="6483952" y="714534"/>
            <a:chExt cx="2246760" cy="1050120"/>
          </a:xfrm>
        </p:grpSpPr>
        <mc:AlternateContent xmlns:mc="http://schemas.openxmlformats.org/markup-compatibility/2006">
          <mc:Choice xmlns:p14="http://schemas.microsoft.com/office/powerpoint/2010/main" Requires="p14">
            <p:contentPart p14:bwMode="auto" r:id="rId39">
              <p14:nvContentPartPr>
                <p14:cNvPr id="30" name="Ink 29">
                  <a:extLst>
                    <a:ext uri="{FF2B5EF4-FFF2-40B4-BE49-F238E27FC236}">
                      <a16:creationId xmlns:a16="http://schemas.microsoft.com/office/drawing/2014/main" id="{2F1E1BF9-A103-8F81-DCB1-B0F7ADB3A141}"/>
                    </a:ext>
                  </a:extLst>
                </p14:cNvPr>
                <p14:cNvContentPartPr/>
                <p14:nvPr/>
              </p14:nvContentPartPr>
              <p14:xfrm>
                <a:off x="6483952" y="1335894"/>
                <a:ext cx="583920" cy="428760"/>
              </p14:xfrm>
            </p:contentPart>
          </mc:Choice>
          <mc:Fallback>
            <p:pic>
              <p:nvPicPr>
                <p:cNvPr id="30" name="Ink 29">
                  <a:extLst>
                    <a:ext uri="{FF2B5EF4-FFF2-40B4-BE49-F238E27FC236}">
                      <a16:creationId xmlns:a16="http://schemas.microsoft.com/office/drawing/2014/main" id="{2F1E1BF9-A103-8F81-DCB1-B0F7ADB3A141}"/>
                    </a:ext>
                  </a:extLst>
                </p:cNvPr>
                <p:cNvPicPr/>
                <p:nvPr/>
              </p:nvPicPr>
              <p:blipFill>
                <a:blip r:embed="rId40"/>
                <a:stretch>
                  <a:fillRect/>
                </a:stretch>
              </p:blipFill>
              <p:spPr>
                <a:xfrm>
                  <a:off x="6475312" y="1327254"/>
                  <a:ext cx="601560" cy="4464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1" name="Ink 30">
                  <a:extLst>
                    <a:ext uri="{FF2B5EF4-FFF2-40B4-BE49-F238E27FC236}">
                      <a16:creationId xmlns:a16="http://schemas.microsoft.com/office/drawing/2014/main" id="{93EE2A5E-6059-91C8-F0CC-7958DB7082B2}"/>
                    </a:ext>
                  </a:extLst>
                </p14:cNvPr>
                <p14:cNvContentPartPr/>
                <p14:nvPr/>
              </p14:nvContentPartPr>
              <p14:xfrm>
                <a:off x="7183072" y="996774"/>
                <a:ext cx="534960" cy="333000"/>
              </p14:xfrm>
            </p:contentPart>
          </mc:Choice>
          <mc:Fallback>
            <p:pic>
              <p:nvPicPr>
                <p:cNvPr id="31" name="Ink 30">
                  <a:extLst>
                    <a:ext uri="{FF2B5EF4-FFF2-40B4-BE49-F238E27FC236}">
                      <a16:creationId xmlns:a16="http://schemas.microsoft.com/office/drawing/2014/main" id="{93EE2A5E-6059-91C8-F0CC-7958DB7082B2}"/>
                    </a:ext>
                  </a:extLst>
                </p:cNvPr>
                <p:cNvPicPr/>
                <p:nvPr/>
              </p:nvPicPr>
              <p:blipFill>
                <a:blip r:embed="rId42"/>
                <a:stretch>
                  <a:fillRect/>
                </a:stretch>
              </p:blipFill>
              <p:spPr>
                <a:xfrm>
                  <a:off x="7174432" y="987774"/>
                  <a:ext cx="552600" cy="3506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k 31">
                  <a:extLst>
                    <a:ext uri="{FF2B5EF4-FFF2-40B4-BE49-F238E27FC236}">
                      <a16:creationId xmlns:a16="http://schemas.microsoft.com/office/drawing/2014/main" id="{C577267A-9E13-7A1A-2D56-E3006648B2B4}"/>
                    </a:ext>
                  </a:extLst>
                </p14:cNvPr>
                <p14:cNvContentPartPr/>
                <p14:nvPr/>
              </p14:nvContentPartPr>
              <p14:xfrm>
                <a:off x="7828912" y="947814"/>
                <a:ext cx="26640" cy="19800"/>
              </p14:xfrm>
            </p:contentPart>
          </mc:Choice>
          <mc:Fallback>
            <p:pic>
              <p:nvPicPr>
                <p:cNvPr id="32" name="Ink 31">
                  <a:extLst>
                    <a:ext uri="{FF2B5EF4-FFF2-40B4-BE49-F238E27FC236}">
                      <a16:creationId xmlns:a16="http://schemas.microsoft.com/office/drawing/2014/main" id="{C577267A-9E13-7A1A-2D56-E3006648B2B4}"/>
                    </a:ext>
                  </a:extLst>
                </p:cNvPr>
                <p:cNvPicPr/>
                <p:nvPr/>
              </p:nvPicPr>
              <p:blipFill>
                <a:blip r:embed="rId44"/>
                <a:stretch>
                  <a:fillRect/>
                </a:stretch>
              </p:blipFill>
              <p:spPr>
                <a:xfrm>
                  <a:off x="7820272" y="939174"/>
                  <a:ext cx="4428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 name="Ink 32">
                  <a:extLst>
                    <a:ext uri="{FF2B5EF4-FFF2-40B4-BE49-F238E27FC236}">
                      <a16:creationId xmlns:a16="http://schemas.microsoft.com/office/drawing/2014/main" id="{59A057E2-C1E6-BEF8-C70F-E0900B173E12}"/>
                    </a:ext>
                  </a:extLst>
                </p14:cNvPr>
                <p14:cNvContentPartPr/>
                <p14:nvPr/>
              </p14:nvContentPartPr>
              <p14:xfrm>
                <a:off x="7926472" y="870774"/>
                <a:ext cx="85680" cy="238680"/>
              </p14:xfrm>
            </p:contentPart>
          </mc:Choice>
          <mc:Fallback>
            <p:pic>
              <p:nvPicPr>
                <p:cNvPr id="33" name="Ink 32">
                  <a:extLst>
                    <a:ext uri="{FF2B5EF4-FFF2-40B4-BE49-F238E27FC236}">
                      <a16:creationId xmlns:a16="http://schemas.microsoft.com/office/drawing/2014/main" id="{59A057E2-C1E6-BEF8-C70F-E0900B173E12}"/>
                    </a:ext>
                  </a:extLst>
                </p:cNvPr>
                <p:cNvPicPr/>
                <p:nvPr/>
              </p:nvPicPr>
              <p:blipFill>
                <a:blip r:embed="rId46"/>
                <a:stretch>
                  <a:fillRect/>
                </a:stretch>
              </p:blipFill>
              <p:spPr>
                <a:xfrm>
                  <a:off x="7917832" y="861774"/>
                  <a:ext cx="10332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4" name="Ink 33">
                  <a:extLst>
                    <a:ext uri="{FF2B5EF4-FFF2-40B4-BE49-F238E27FC236}">
                      <a16:creationId xmlns:a16="http://schemas.microsoft.com/office/drawing/2014/main" id="{AF19A235-E91F-A6CE-9365-2A7155AE310C}"/>
                    </a:ext>
                  </a:extLst>
                </p14:cNvPr>
                <p14:cNvContentPartPr/>
                <p14:nvPr/>
              </p14:nvContentPartPr>
              <p14:xfrm>
                <a:off x="8068672" y="859974"/>
                <a:ext cx="90720" cy="63720"/>
              </p14:xfrm>
            </p:contentPart>
          </mc:Choice>
          <mc:Fallback>
            <p:pic>
              <p:nvPicPr>
                <p:cNvPr id="34" name="Ink 33">
                  <a:extLst>
                    <a:ext uri="{FF2B5EF4-FFF2-40B4-BE49-F238E27FC236}">
                      <a16:creationId xmlns:a16="http://schemas.microsoft.com/office/drawing/2014/main" id="{AF19A235-E91F-A6CE-9365-2A7155AE310C}"/>
                    </a:ext>
                  </a:extLst>
                </p:cNvPr>
                <p:cNvPicPr/>
                <p:nvPr/>
              </p:nvPicPr>
              <p:blipFill>
                <a:blip r:embed="rId48"/>
                <a:stretch>
                  <a:fillRect/>
                </a:stretch>
              </p:blipFill>
              <p:spPr>
                <a:xfrm>
                  <a:off x="8060032" y="850974"/>
                  <a:ext cx="10836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5" name="Ink 34">
                  <a:extLst>
                    <a:ext uri="{FF2B5EF4-FFF2-40B4-BE49-F238E27FC236}">
                      <a16:creationId xmlns:a16="http://schemas.microsoft.com/office/drawing/2014/main" id="{C3E9D2FA-E93D-777D-745B-BBAE4BFADC22}"/>
                    </a:ext>
                  </a:extLst>
                </p14:cNvPr>
                <p14:cNvContentPartPr/>
                <p14:nvPr/>
              </p14:nvContentPartPr>
              <p14:xfrm>
                <a:off x="8143912" y="717054"/>
                <a:ext cx="100440" cy="135360"/>
              </p14:xfrm>
            </p:contentPart>
          </mc:Choice>
          <mc:Fallback>
            <p:pic>
              <p:nvPicPr>
                <p:cNvPr id="35" name="Ink 34">
                  <a:extLst>
                    <a:ext uri="{FF2B5EF4-FFF2-40B4-BE49-F238E27FC236}">
                      <a16:creationId xmlns:a16="http://schemas.microsoft.com/office/drawing/2014/main" id="{C3E9D2FA-E93D-777D-745B-BBAE4BFADC22}"/>
                    </a:ext>
                  </a:extLst>
                </p:cNvPr>
                <p:cNvPicPr/>
                <p:nvPr/>
              </p:nvPicPr>
              <p:blipFill>
                <a:blip r:embed="rId50"/>
                <a:stretch>
                  <a:fillRect/>
                </a:stretch>
              </p:blipFill>
              <p:spPr>
                <a:xfrm>
                  <a:off x="8134912" y="708414"/>
                  <a:ext cx="11808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6" name="Ink 35">
                  <a:extLst>
                    <a:ext uri="{FF2B5EF4-FFF2-40B4-BE49-F238E27FC236}">
                      <a16:creationId xmlns:a16="http://schemas.microsoft.com/office/drawing/2014/main" id="{377F85C8-42CC-A361-D3A3-2E7361DD68CB}"/>
                    </a:ext>
                  </a:extLst>
                </p14:cNvPr>
                <p14:cNvContentPartPr/>
                <p14:nvPr/>
              </p14:nvContentPartPr>
              <p14:xfrm>
                <a:off x="8276392" y="747654"/>
                <a:ext cx="119160" cy="113400"/>
              </p14:xfrm>
            </p:contentPart>
          </mc:Choice>
          <mc:Fallback>
            <p:pic>
              <p:nvPicPr>
                <p:cNvPr id="36" name="Ink 35">
                  <a:extLst>
                    <a:ext uri="{FF2B5EF4-FFF2-40B4-BE49-F238E27FC236}">
                      <a16:creationId xmlns:a16="http://schemas.microsoft.com/office/drawing/2014/main" id="{377F85C8-42CC-A361-D3A3-2E7361DD68CB}"/>
                    </a:ext>
                  </a:extLst>
                </p:cNvPr>
                <p:cNvPicPr/>
                <p:nvPr/>
              </p:nvPicPr>
              <p:blipFill>
                <a:blip r:embed="rId52"/>
                <a:stretch>
                  <a:fillRect/>
                </a:stretch>
              </p:blipFill>
              <p:spPr>
                <a:xfrm>
                  <a:off x="8267752" y="739014"/>
                  <a:ext cx="1368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7" name="Ink 36">
                  <a:extLst>
                    <a:ext uri="{FF2B5EF4-FFF2-40B4-BE49-F238E27FC236}">
                      <a16:creationId xmlns:a16="http://schemas.microsoft.com/office/drawing/2014/main" id="{39004E98-2752-553B-7625-A51515FF71B4}"/>
                    </a:ext>
                  </a:extLst>
                </p14:cNvPr>
                <p14:cNvContentPartPr/>
                <p14:nvPr/>
              </p14:nvContentPartPr>
              <p14:xfrm>
                <a:off x="8414272" y="714534"/>
                <a:ext cx="119520" cy="90720"/>
              </p14:xfrm>
            </p:contentPart>
          </mc:Choice>
          <mc:Fallback>
            <p:pic>
              <p:nvPicPr>
                <p:cNvPr id="37" name="Ink 36">
                  <a:extLst>
                    <a:ext uri="{FF2B5EF4-FFF2-40B4-BE49-F238E27FC236}">
                      <a16:creationId xmlns:a16="http://schemas.microsoft.com/office/drawing/2014/main" id="{39004E98-2752-553B-7625-A51515FF71B4}"/>
                    </a:ext>
                  </a:extLst>
                </p:cNvPr>
                <p:cNvPicPr/>
                <p:nvPr/>
              </p:nvPicPr>
              <p:blipFill>
                <a:blip r:embed="rId54"/>
                <a:stretch>
                  <a:fillRect/>
                </a:stretch>
              </p:blipFill>
              <p:spPr>
                <a:xfrm>
                  <a:off x="8405272" y="705894"/>
                  <a:ext cx="13716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8" name="Ink 37">
                  <a:extLst>
                    <a:ext uri="{FF2B5EF4-FFF2-40B4-BE49-F238E27FC236}">
                      <a16:creationId xmlns:a16="http://schemas.microsoft.com/office/drawing/2014/main" id="{D76C301D-5FDD-4CFE-B290-F512E11F6F8A}"/>
                    </a:ext>
                  </a:extLst>
                </p14:cNvPr>
                <p14:cNvContentPartPr/>
                <p14:nvPr/>
              </p14:nvContentPartPr>
              <p14:xfrm>
                <a:off x="8711272" y="762414"/>
                <a:ext cx="19440" cy="25560"/>
              </p14:xfrm>
            </p:contentPart>
          </mc:Choice>
          <mc:Fallback>
            <p:pic>
              <p:nvPicPr>
                <p:cNvPr id="38" name="Ink 37">
                  <a:extLst>
                    <a:ext uri="{FF2B5EF4-FFF2-40B4-BE49-F238E27FC236}">
                      <a16:creationId xmlns:a16="http://schemas.microsoft.com/office/drawing/2014/main" id="{D76C301D-5FDD-4CFE-B290-F512E11F6F8A}"/>
                    </a:ext>
                  </a:extLst>
                </p:cNvPr>
                <p:cNvPicPr/>
                <p:nvPr/>
              </p:nvPicPr>
              <p:blipFill>
                <a:blip r:embed="rId56"/>
                <a:stretch>
                  <a:fillRect/>
                </a:stretch>
              </p:blipFill>
              <p:spPr>
                <a:xfrm>
                  <a:off x="8702632" y="753414"/>
                  <a:ext cx="37080" cy="43200"/>
                </a:xfrm>
                <a:prstGeom prst="rect">
                  <a:avLst/>
                </a:prstGeom>
              </p:spPr>
            </p:pic>
          </mc:Fallback>
        </mc:AlternateContent>
      </p:grpSp>
      <p:grpSp>
        <p:nvGrpSpPr>
          <p:cNvPr id="63" name="Group 62">
            <a:extLst>
              <a:ext uri="{FF2B5EF4-FFF2-40B4-BE49-F238E27FC236}">
                <a16:creationId xmlns:a16="http://schemas.microsoft.com/office/drawing/2014/main" id="{05EA22FD-B0AE-FEEB-208B-A16A8AC7A8E5}"/>
              </a:ext>
            </a:extLst>
          </p:cNvPr>
          <p:cNvGrpSpPr/>
          <p:nvPr/>
        </p:nvGrpSpPr>
        <p:grpSpPr>
          <a:xfrm>
            <a:off x="187192" y="4321374"/>
            <a:ext cx="2110320" cy="2236680"/>
            <a:chOff x="187192" y="4321374"/>
            <a:chExt cx="2110320" cy="2236680"/>
          </a:xfrm>
        </p:grpSpPr>
        <mc:AlternateContent xmlns:mc="http://schemas.openxmlformats.org/markup-compatibility/2006">
          <mc:Choice xmlns:p14="http://schemas.microsoft.com/office/powerpoint/2010/main" Requires="p14">
            <p:contentPart p14:bwMode="auto" r:id="rId57">
              <p14:nvContentPartPr>
                <p14:cNvPr id="54" name="Ink 53">
                  <a:extLst>
                    <a:ext uri="{FF2B5EF4-FFF2-40B4-BE49-F238E27FC236}">
                      <a16:creationId xmlns:a16="http://schemas.microsoft.com/office/drawing/2014/main" id="{51DBB10F-0C3C-EB35-470B-583135871EB2}"/>
                    </a:ext>
                  </a:extLst>
                </p14:cNvPr>
                <p14:cNvContentPartPr/>
                <p14:nvPr/>
              </p14:nvContentPartPr>
              <p14:xfrm>
                <a:off x="187192" y="4543854"/>
                <a:ext cx="113400" cy="288000"/>
              </p14:xfrm>
            </p:contentPart>
          </mc:Choice>
          <mc:Fallback>
            <p:pic>
              <p:nvPicPr>
                <p:cNvPr id="54" name="Ink 53">
                  <a:extLst>
                    <a:ext uri="{FF2B5EF4-FFF2-40B4-BE49-F238E27FC236}">
                      <a16:creationId xmlns:a16="http://schemas.microsoft.com/office/drawing/2014/main" id="{51DBB10F-0C3C-EB35-470B-583135871EB2}"/>
                    </a:ext>
                  </a:extLst>
                </p:cNvPr>
                <p:cNvPicPr/>
                <p:nvPr/>
              </p:nvPicPr>
              <p:blipFill>
                <a:blip r:embed="rId58"/>
                <a:stretch>
                  <a:fillRect/>
                </a:stretch>
              </p:blipFill>
              <p:spPr>
                <a:xfrm>
                  <a:off x="178192" y="4535214"/>
                  <a:ext cx="131040" cy="30564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5" name="Ink 54">
                  <a:extLst>
                    <a:ext uri="{FF2B5EF4-FFF2-40B4-BE49-F238E27FC236}">
                      <a16:creationId xmlns:a16="http://schemas.microsoft.com/office/drawing/2014/main" id="{965071BA-5E78-13E4-8B73-274BA3DC457C}"/>
                    </a:ext>
                  </a:extLst>
                </p14:cNvPr>
                <p14:cNvContentPartPr/>
                <p14:nvPr/>
              </p14:nvContentPartPr>
              <p14:xfrm>
                <a:off x="267112" y="4632774"/>
                <a:ext cx="117360" cy="146160"/>
              </p14:xfrm>
            </p:contentPart>
          </mc:Choice>
          <mc:Fallback>
            <p:pic>
              <p:nvPicPr>
                <p:cNvPr id="55" name="Ink 54">
                  <a:extLst>
                    <a:ext uri="{FF2B5EF4-FFF2-40B4-BE49-F238E27FC236}">
                      <a16:creationId xmlns:a16="http://schemas.microsoft.com/office/drawing/2014/main" id="{965071BA-5E78-13E4-8B73-274BA3DC457C}"/>
                    </a:ext>
                  </a:extLst>
                </p:cNvPr>
                <p:cNvPicPr/>
                <p:nvPr/>
              </p:nvPicPr>
              <p:blipFill>
                <a:blip r:embed="rId60"/>
                <a:stretch>
                  <a:fillRect/>
                </a:stretch>
              </p:blipFill>
              <p:spPr>
                <a:xfrm>
                  <a:off x="258472" y="4623774"/>
                  <a:ext cx="13500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6" name="Ink 55">
                  <a:extLst>
                    <a:ext uri="{FF2B5EF4-FFF2-40B4-BE49-F238E27FC236}">
                      <a16:creationId xmlns:a16="http://schemas.microsoft.com/office/drawing/2014/main" id="{0B08F0CE-9634-67DC-3807-3C51855DBCB9}"/>
                    </a:ext>
                  </a:extLst>
                </p14:cNvPr>
                <p14:cNvContentPartPr/>
                <p14:nvPr/>
              </p14:nvContentPartPr>
              <p14:xfrm>
                <a:off x="309952" y="4394454"/>
                <a:ext cx="153000" cy="372240"/>
              </p14:xfrm>
            </p:contentPart>
          </mc:Choice>
          <mc:Fallback>
            <p:pic>
              <p:nvPicPr>
                <p:cNvPr id="56" name="Ink 55">
                  <a:extLst>
                    <a:ext uri="{FF2B5EF4-FFF2-40B4-BE49-F238E27FC236}">
                      <a16:creationId xmlns:a16="http://schemas.microsoft.com/office/drawing/2014/main" id="{0B08F0CE-9634-67DC-3807-3C51855DBCB9}"/>
                    </a:ext>
                  </a:extLst>
                </p:cNvPr>
                <p:cNvPicPr/>
                <p:nvPr/>
              </p:nvPicPr>
              <p:blipFill>
                <a:blip r:embed="rId62"/>
                <a:stretch>
                  <a:fillRect/>
                </a:stretch>
              </p:blipFill>
              <p:spPr>
                <a:xfrm>
                  <a:off x="301312" y="4385814"/>
                  <a:ext cx="170640" cy="3898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7" name="Ink 56">
                  <a:extLst>
                    <a:ext uri="{FF2B5EF4-FFF2-40B4-BE49-F238E27FC236}">
                      <a16:creationId xmlns:a16="http://schemas.microsoft.com/office/drawing/2014/main" id="{D9346D9D-21C1-A0B7-AEDB-0BC2AA3408C3}"/>
                    </a:ext>
                  </a:extLst>
                </p14:cNvPr>
                <p14:cNvContentPartPr/>
                <p14:nvPr/>
              </p14:nvContentPartPr>
              <p14:xfrm>
                <a:off x="428032" y="4321374"/>
                <a:ext cx="116640" cy="343440"/>
              </p14:xfrm>
            </p:contentPart>
          </mc:Choice>
          <mc:Fallback>
            <p:pic>
              <p:nvPicPr>
                <p:cNvPr id="57" name="Ink 56">
                  <a:extLst>
                    <a:ext uri="{FF2B5EF4-FFF2-40B4-BE49-F238E27FC236}">
                      <a16:creationId xmlns:a16="http://schemas.microsoft.com/office/drawing/2014/main" id="{D9346D9D-21C1-A0B7-AEDB-0BC2AA3408C3}"/>
                    </a:ext>
                  </a:extLst>
                </p:cNvPr>
                <p:cNvPicPr/>
                <p:nvPr/>
              </p:nvPicPr>
              <p:blipFill>
                <a:blip r:embed="rId64"/>
                <a:stretch>
                  <a:fillRect/>
                </a:stretch>
              </p:blipFill>
              <p:spPr>
                <a:xfrm>
                  <a:off x="419032" y="4312734"/>
                  <a:ext cx="134280" cy="3610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8" name="Ink 57">
                  <a:extLst>
                    <a:ext uri="{FF2B5EF4-FFF2-40B4-BE49-F238E27FC236}">
                      <a16:creationId xmlns:a16="http://schemas.microsoft.com/office/drawing/2014/main" id="{EB59ECD8-D315-C98D-023D-C13D86A024DD}"/>
                    </a:ext>
                  </a:extLst>
                </p14:cNvPr>
                <p14:cNvContentPartPr/>
                <p14:nvPr/>
              </p14:nvContentPartPr>
              <p14:xfrm>
                <a:off x="507952" y="4466454"/>
                <a:ext cx="132120" cy="171720"/>
              </p14:xfrm>
            </p:contentPart>
          </mc:Choice>
          <mc:Fallback>
            <p:pic>
              <p:nvPicPr>
                <p:cNvPr id="58" name="Ink 57">
                  <a:extLst>
                    <a:ext uri="{FF2B5EF4-FFF2-40B4-BE49-F238E27FC236}">
                      <a16:creationId xmlns:a16="http://schemas.microsoft.com/office/drawing/2014/main" id="{EB59ECD8-D315-C98D-023D-C13D86A024DD}"/>
                    </a:ext>
                  </a:extLst>
                </p:cNvPr>
                <p:cNvPicPr/>
                <p:nvPr/>
              </p:nvPicPr>
              <p:blipFill>
                <a:blip r:embed="rId66"/>
                <a:stretch>
                  <a:fillRect/>
                </a:stretch>
              </p:blipFill>
              <p:spPr>
                <a:xfrm>
                  <a:off x="498952" y="4457454"/>
                  <a:ext cx="149760" cy="1893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9" name="Ink 58">
                  <a:extLst>
                    <a:ext uri="{FF2B5EF4-FFF2-40B4-BE49-F238E27FC236}">
                      <a16:creationId xmlns:a16="http://schemas.microsoft.com/office/drawing/2014/main" id="{C26BECC3-8134-8D74-E859-6407560A46E9}"/>
                    </a:ext>
                  </a:extLst>
                </p14:cNvPr>
                <p14:cNvContentPartPr/>
                <p14:nvPr/>
              </p14:nvContentPartPr>
              <p14:xfrm>
                <a:off x="758512" y="4552854"/>
                <a:ext cx="7560" cy="16920"/>
              </p14:xfrm>
            </p:contentPart>
          </mc:Choice>
          <mc:Fallback>
            <p:pic>
              <p:nvPicPr>
                <p:cNvPr id="59" name="Ink 58">
                  <a:extLst>
                    <a:ext uri="{FF2B5EF4-FFF2-40B4-BE49-F238E27FC236}">
                      <a16:creationId xmlns:a16="http://schemas.microsoft.com/office/drawing/2014/main" id="{C26BECC3-8134-8D74-E859-6407560A46E9}"/>
                    </a:ext>
                  </a:extLst>
                </p:cNvPr>
                <p:cNvPicPr/>
                <p:nvPr/>
              </p:nvPicPr>
              <p:blipFill>
                <a:blip r:embed="rId68"/>
                <a:stretch>
                  <a:fillRect/>
                </a:stretch>
              </p:blipFill>
              <p:spPr>
                <a:xfrm>
                  <a:off x="749872" y="4543854"/>
                  <a:ext cx="2520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0" name="Ink 59">
                  <a:extLst>
                    <a:ext uri="{FF2B5EF4-FFF2-40B4-BE49-F238E27FC236}">
                      <a16:creationId xmlns:a16="http://schemas.microsoft.com/office/drawing/2014/main" id="{5DA9399D-6A50-9E50-F6BE-FDE50BBDFD35}"/>
                    </a:ext>
                  </a:extLst>
                </p14:cNvPr>
                <p14:cNvContentPartPr/>
                <p14:nvPr/>
              </p14:nvContentPartPr>
              <p14:xfrm>
                <a:off x="385192" y="4604334"/>
                <a:ext cx="411840" cy="401760"/>
              </p14:xfrm>
            </p:contentPart>
          </mc:Choice>
          <mc:Fallback>
            <p:pic>
              <p:nvPicPr>
                <p:cNvPr id="60" name="Ink 59">
                  <a:extLst>
                    <a:ext uri="{FF2B5EF4-FFF2-40B4-BE49-F238E27FC236}">
                      <a16:creationId xmlns:a16="http://schemas.microsoft.com/office/drawing/2014/main" id="{5DA9399D-6A50-9E50-F6BE-FDE50BBDFD35}"/>
                    </a:ext>
                  </a:extLst>
                </p:cNvPr>
                <p:cNvPicPr/>
                <p:nvPr/>
              </p:nvPicPr>
              <p:blipFill>
                <a:blip r:embed="rId70"/>
                <a:stretch>
                  <a:fillRect/>
                </a:stretch>
              </p:blipFill>
              <p:spPr>
                <a:xfrm>
                  <a:off x="376192" y="4595334"/>
                  <a:ext cx="429480" cy="4194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2" name="Ink 61">
                  <a:extLst>
                    <a:ext uri="{FF2B5EF4-FFF2-40B4-BE49-F238E27FC236}">
                      <a16:creationId xmlns:a16="http://schemas.microsoft.com/office/drawing/2014/main" id="{0C5013B5-E10C-C57C-F99A-C86E318FCF9C}"/>
                    </a:ext>
                  </a:extLst>
                </p14:cNvPr>
                <p14:cNvContentPartPr/>
                <p14:nvPr/>
              </p14:nvContentPartPr>
              <p14:xfrm>
                <a:off x="969472" y="4659774"/>
                <a:ext cx="1328040" cy="1898280"/>
              </p14:xfrm>
            </p:contentPart>
          </mc:Choice>
          <mc:Fallback>
            <p:pic>
              <p:nvPicPr>
                <p:cNvPr id="62" name="Ink 61">
                  <a:extLst>
                    <a:ext uri="{FF2B5EF4-FFF2-40B4-BE49-F238E27FC236}">
                      <a16:creationId xmlns:a16="http://schemas.microsoft.com/office/drawing/2014/main" id="{0C5013B5-E10C-C57C-F99A-C86E318FCF9C}"/>
                    </a:ext>
                  </a:extLst>
                </p:cNvPr>
                <p:cNvPicPr/>
                <p:nvPr/>
              </p:nvPicPr>
              <p:blipFill>
                <a:blip r:embed="rId72"/>
                <a:stretch>
                  <a:fillRect/>
                </a:stretch>
              </p:blipFill>
              <p:spPr>
                <a:xfrm>
                  <a:off x="960832" y="4651134"/>
                  <a:ext cx="1345680" cy="1915920"/>
                </a:xfrm>
                <a:prstGeom prst="rect">
                  <a:avLst/>
                </a:prstGeom>
              </p:spPr>
            </p:pic>
          </mc:Fallback>
        </mc:AlternateContent>
      </p:grpSp>
      <p:grpSp>
        <p:nvGrpSpPr>
          <p:cNvPr id="68" name="Group 67">
            <a:extLst>
              <a:ext uri="{FF2B5EF4-FFF2-40B4-BE49-F238E27FC236}">
                <a16:creationId xmlns:a16="http://schemas.microsoft.com/office/drawing/2014/main" id="{B67FD9EE-76A8-F9E5-DCFC-D4B0592D5402}"/>
              </a:ext>
            </a:extLst>
          </p:cNvPr>
          <p:cNvGrpSpPr/>
          <p:nvPr/>
        </p:nvGrpSpPr>
        <p:grpSpPr>
          <a:xfrm>
            <a:off x="222832" y="5856774"/>
            <a:ext cx="1301760" cy="915120"/>
            <a:chOff x="222832" y="5856774"/>
            <a:chExt cx="1301760" cy="915120"/>
          </a:xfrm>
        </p:grpSpPr>
        <mc:AlternateContent xmlns:mc="http://schemas.openxmlformats.org/markup-compatibility/2006">
          <mc:Choice xmlns:p14="http://schemas.microsoft.com/office/powerpoint/2010/main" Requires="p14">
            <p:contentPart p14:bwMode="auto" r:id="rId73">
              <p14:nvContentPartPr>
                <p14:cNvPr id="64" name="Ink 63">
                  <a:extLst>
                    <a:ext uri="{FF2B5EF4-FFF2-40B4-BE49-F238E27FC236}">
                      <a16:creationId xmlns:a16="http://schemas.microsoft.com/office/drawing/2014/main" id="{F89780DE-A08C-D46A-7F1F-F1A7F21AEDF3}"/>
                    </a:ext>
                  </a:extLst>
                </p14:cNvPr>
                <p14:cNvContentPartPr/>
                <p14:nvPr/>
              </p14:nvContentPartPr>
              <p14:xfrm>
                <a:off x="718552" y="5856774"/>
                <a:ext cx="806040" cy="538560"/>
              </p14:xfrm>
            </p:contentPart>
          </mc:Choice>
          <mc:Fallback>
            <p:pic>
              <p:nvPicPr>
                <p:cNvPr id="64" name="Ink 63">
                  <a:extLst>
                    <a:ext uri="{FF2B5EF4-FFF2-40B4-BE49-F238E27FC236}">
                      <a16:creationId xmlns:a16="http://schemas.microsoft.com/office/drawing/2014/main" id="{F89780DE-A08C-D46A-7F1F-F1A7F21AEDF3}"/>
                    </a:ext>
                  </a:extLst>
                </p:cNvPr>
                <p:cNvPicPr/>
                <p:nvPr/>
              </p:nvPicPr>
              <p:blipFill>
                <a:blip r:embed="rId74"/>
                <a:stretch>
                  <a:fillRect/>
                </a:stretch>
              </p:blipFill>
              <p:spPr>
                <a:xfrm>
                  <a:off x="709912" y="5848134"/>
                  <a:ext cx="823680" cy="5562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5" name="Ink 64">
                  <a:extLst>
                    <a:ext uri="{FF2B5EF4-FFF2-40B4-BE49-F238E27FC236}">
                      <a16:creationId xmlns:a16="http://schemas.microsoft.com/office/drawing/2014/main" id="{71238B8D-3A99-31D2-6961-B9C4EAB32F11}"/>
                    </a:ext>
                  </a:extLst>
                </p14:cNvPr>
                <p14:cNvContentPartPr/>
                <p14:nvPr/>
              </p14:nvContentPartPr>
              <p14:xfrm>
                <a:off x="222832" y="6527454"/>
                <a:ext cx="169560" cy="176040"/>
              </p14:xfrm>
            </p:contentPart>
          </mc:Choice>
          <mc:Fallback>
            <p:pic>
              <p:nvPicPr>
                <p:cNvPr id="65" name="Ink 64">
                  <a:extLst>
                    <a:ext uri="{FF2B5EF4-FFF2-40B4-BE49-F238E27FC236}">
                      <a16:creationId xmlns:a16="http://schemas.microsoft.com/office/drawing/2014/main" id="{71238B8D-3A99-31D2-6961-B9C4EAB32F11}"/>
                    </a:ext>
                  </a:extLst>
                </p:cNvPr>
                <p:cNvPicPr/>
                <p:nvPr/>
              </p:nvPicPr>
              <p:blipFill>
                <a:blip r:embed="rId76"/>
                <a:stretch>
                  <a:fillRect/>
                </a:stretch>
              </p:blipFill>
              <p:spPr>
                <a:xfrm>
                  <a:off x="213832" y="6518814"/>
                  <a:ext cx="18720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6" name="Ink 65">
                  <a:extLst>
                    <a:ext uri="{FF2B5EF4-FFF2-40B4-BE49-F238E27FC236}">
                      <a16:creationId xmlns:a16="http://schemas.microsoft.com/office/drawing/2014/main" id="{4AC16976-5DB8-B73C-0386-8C2A1C7851B0}"/>
                    </a:ext>
                  </a:extLst>
                </p14:cNvPr>
                <p14:cNvContentPartPr/>
                <p14:nvPr/>
              </p14:nvContentPartPr>
              <p14:xfrm>
                <a:off x="480232" y="6578214"/>
                <a:ext cx="165600" cy="193680"/>
              </p14:xfrm>
            </p:contentPart>
          </mc:Choice>
          <mc:Fallback>
            <p:pic>
              <p:nvPicPr>
                <p:cNvPr id="66" name="Ink 65">
                  <a:extLst>
                    <a:ext uri="{FF2B5EF4-FFF2-40B4-BE49-F238E27FC236}">
                      <a16:creationId xmlns:a16="http://schemas.microsoft.com/office/drawing/2014/main" id="{4AC16976-5DB8-B73C-0386-8C2A1C7851B0}"/>
                    </a:ext>
                  </a:extLst>
                </p:cNvPr>
                <p:cNvPicPr/>
                <p:nvPr/>
              </p:nvPicPr>
              <p:blipFill>
                <a:blip r:embed="rId78"/>
                <a:stretch>
                  <a:fillRect/>
                </a:stretch>
              </p:blipFill>
              <p:spPr>
                <a:xfrm>
                  <a:off x="471232" y="6569214"/>
                  <a:ext cx="18324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7" name="Ink 66">
                  <a:extLst>
                    <a:ext uri="{FF2B5EF4-FFF2-40B4-BE49-F238E27FC236}">
                      <a16:creationId xmlns:a16="http://schemas.microsoft.com/office/drawing/2014/main" id="{E0981B50-195D-7D99-FC19-6125AFFD0021}"/>
                    </a:ext>
                  </a:extLst>
                </p14:cNvPr>
                <p14:cNvContentPartPr/>
                <p14:nvPr/>
              </p14:nvContentPartPr>
              <p14:xfrm>
                <a:off x="485272" y="6589374"/>
                <a:ext cx="27000" cy="100800"/>
              </p14:xfrm>
            </p:contentPart>
          </mc:Choice>
          <mc:Fallback>
            <p:pic>
              <p:nvPicPr>
                <p:cNvPr id="67" name="Ink 66">
                  <a:extLst>
                    <a:ext uri="{FF2B5EF4-FFF2-40B4-BE49-F238E27FC236}">
                      <a16:creationId xmlns:a16="http://schemas.microsoft.com/office/drawing/2014/main" id="{E0981B50-195D-7D99-FC19-6125AFFD0021}"/>
                    </a:ext>
                  </a:extLst>
                </p:cNvPr>
                <p:cNvPicPr/>
                <p:nvPr/>
              </p:nvPicPr>
              <p:blipFill>
                <a:blip r:embed="rId80"/>
                <a:stretch>
                  <a:fillRect/>
                </a:stretch>
              </p:blipFill>
              <p:spPr>
                <a:xfrm>
                  <a:off x="476632" y="6580734"/>
                  <a:ext cx="44640" cy="118440"/>
                </a:xfrm>
                <a:prstGeom prst="rect">
                  <a:avLst/>
                </a:prstGeom>
              </p:spPr>
            </p:pic>
          </mc:Fallback>
        </mc:AlternateContent>
      </p:grpSp>
      <p:grpSp>
        <p:nvGrpSpPr>
          <p:cNvPr id="76" name="Group 75">
            <a:extLst>
              <a:ext uri="{FF2B5EF4-FFF2-40B4-BE49-F238E27FC236}">
                <a16:creationId xmlns:a16="http://schemas.microsoft.com/office/drawing/2014/main" id="{9F84A441-F76E-1868-8492-C112B7E37AA3}"/>
              </a:ext>
            </a:extLst>
          </p:cNvPr>
          <p:cNvGrpSpPr/>
          <p:nvPr/>
        </p:nvGrpSpPr>
        <p:grpSpPr>
          <a:xfrm>
            <a:off x="171352" y="5129934"/>
            <a:ext cx="637200" cy="481320"/>
            <a:chOff x="171352" y="5129934"/>
            <a:chExt cx="637200" cy="481320"/>
          </a:xfrm>
        </p:grpSpPr>
        <mc:AlternateContent xmlns:mc="http://schemas.openxmlformats.org/markup-compatibility/2006">
          <mc:Choice xmlns:p14="http://schemas.microsoft.com/office/powerpoint/2010/main" Requires="p14">
            <p:contentPart p14:bwMode="auto" r:id="rId81">
              <p14:nvContentPartPr>
                <p14:cNvPr id="69" name="Ink 68">
                  <a:extLst>
                    <a:ext uri="{FF2B5EF4-FFF2-40B4-BE49-F238E27FC236}">
                      <a16:creationId xmlns:a16="http://schemas.microsoft.com/office/drawing/2014/main" id="{528C79E8-68FE-8A51-AFE4-80F983A35D4E}"/>
                    </a:ext>
                  </a:extLst>
                </p14:cNvPr>
                <p14:cNvContentPartPr/>
                <p14:nvPr/>
              </p14:nvContentPartPr>
              <p14:xfrm>
                <a:off x="171352" y="5352774"/>
                <a:ext cx="165600" cy="258480"/>
              </p14:xfrm>
            </p:contentPart>
          </mc:Choice>
          <mc:Fallback>
            <p:pic>
              <p:nvPicPr>
                <p:cNvPr id="69" name="Ink 68">
                  <a:extLst>
                    <a:ext uri="{FF2B5EF4-FFF2-40B4-BE49-F238E27FC236}">
                      <a16:creationId xmlns:a16="http://schemas.microsoft.com/office/drawing/2014/main" id="{528C79E8-68FE-8A51-AFE4-80F983A35D4E}"/>
                    </a:ext>
                  </a:extLst>
                </p:cNvPr>
                <p:cNvPicPr/>
                <p:nvPr/>
              </p:nvPicPr>
              <p:blipFill>
                <a:blip r:embed="rId82"/>
                <a:stretch>
                  <a:fillRect/>
                </a:stretch>
              </p:blipFill>
              <p:spPr>
                <a:xfrm>
                  <a:off x="162712" y="5344134"/>
                  <a:ext cx="183240" cy="2761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0" name="Ink 69">
                  <a:extLst>
                    <a:ext uri="{FF2B5EF4-FFF2-40B4-BE49-F238E27FC236}">
                      <a16:creationId xmlns:a16="http://schemas.microsoft.com/office/drawing/2014/main" id="{B16C7CCD-CA95-4352-1F1C-A5D71F4E99AB}"/>
                    </a:ext>
                  </a:extLst>
                </p14:cNvPr>
                <p14:cNvContentPartPr/>
                <p14:nvPr/>
              </p14:nvContentPartPr>
              <p14:xfrm>
                <a:off x="277192" y="5345574"/>
                <a:ext cx="143640" cy="137520"/>
              </p14:xfrm>
            </p:contentPart>
          </mc:Choice>
          <mc:Fallback>
            <p:pic>
              <p:nvPicPr>
                <p:cNvPr id="70" name="Ink 69">
                  <a:extLst>
                    <a:ext uri="{FF2B5EF4-FFF2-40B4-BE49-F238E27FC236}">
                      <a16:creationId xmlns:a16="http://schemas.microsoft.com/office/drawing/2014/main" id="{B16C7CCD-CA95-4352-1F1C-A5D71F4E99AB}"/>
                    </a:ext>
                  </a:extLst>
                </p:cNvPr>
                <p:cNvPicPr/>
                <p:nvPr/>
              </p:nvPicPr>
              <p:blipFill>
                <a:blip r:embed="rId84"/>
                <a:stretch>
                  <a:fillRect/>
                </a:stretch>
              </p:blipFill>
              <p:spPr>
                <a:xfrm>
                  <a:off x="268192" y="5336574"/>
                  <a:ext cx="16128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1" name="Ink 70">
                  <a:extLst>
                    <a:ext uri="{FF2B5EF4-FFF2-40B4-BE49-F238E27FC236}">
                      <a16:creationId xmlns:a16="http://schemas.microsoft.com/office/drawing/2014/main" id="{08BEEA55-3CE9-8D6A-C477-54FDE49299BD}"/>
                    </a:ext>
                  </a:extLst>
                </p14:cNvPr>
                <p14:cNvContentPartPr/>
                <p14:nvPr/>
              </p14:nvContentPartPr>
              <p14:xfrm>
                <a:off x="502192" y="5348814"/>
                <a:ext cx="69840" cy="137520"/>
              </p14:xfrm>
            </p:contentPart>
          </mc:Choice>
          <mc:Fallback>
            <p:pic>
              <p:nvPicPr>
                <p:cNvPr id="71" name="Ink 70">
                  <a:extLst>
                    <a:ext uri="{FF2B5EF4-FFF2-40B4-BE49-F238E27FC236}">
                      <a16:creationId xmlns:a16="http://schemas.microsoft.com/office/drawing/2014/main" id="{08BEEA55-3CE9-8D6A-C477-54FDE49299BD}"/>
                    </a:ext>
                  </a:extLst>
                </p:cNvPr>
                <p:cNvPicPr/>
                <p:nvPr/>
              </p:nvPicPr>
              <p:blipFill>
                <a:blip r:embed="rId86"/>
                <a:stretch>
                  <a:fillRect/>
                </a:stretch>
              </p:blipFill>
              <p:spPr>
                <a:xfrm>
                  <a:off x="493552" y="5339814"/>
                  <a:ext cx="8748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2" name="Ink 71">
                  <a:extLst>
                    <a:ext uri="{FF2B5EF4-FFF2-40B4-BE49-F238E27FC236}">
                      <a16:creationId xmlns:a16="http://schemas.microsoft.com/office/drawing/2014/main" id="{471A5B83-8AA1-D6E5-C97A-EB500BEC3B8F}"/>
                    </a:ext>
                  </a:extLst>
                </p14:cNvPr>
                <p14:cNvContentPartPr/>
                <p14:nvPr/>
              </p14:nvContentPartPr>
              <p14:xfrm>
                <a:off x="399592" y="5147574"/>
                <a:ext cx="228600" cy="219960"/>
              </p14:xfrm>
            </p:contentPart>
          </mc:Choice>
          <mc:Fallback>
            <p:pic>
              <p:nvPicPr>
                <p:cNvPr id="72" name="Ink 71">
                  <a:extLst>
                    <a:ext uri="{FF2B5EF4-FFF2-40B4-BE49-F238E27FC236}">
                      <a16:creationId xmlns:a16="http://schemas.microsoft.com/office/drawing/2014/main" id="{471A5B83-8AA1-D6E5-C97A-EB500BEC3B8F}"/>
                    </a:ext>
                  </a:extLst>
                </p:cNvPr>
                <p:cNvPicPr/>
                <p:nvPr/>
              </p:nvPicPr>
              <p:blipFill>
                <a:blip r:embed="rId88"/>
                <a:stretch>
                  <a:fillRect/>
                </a:stretch>
              </p:blipFill>
              <p:spPr>
                <a:xfrm>
                  <a:off x="390952" y="5138934"/>
                  <a:ext cx="246240" cy="2376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3" name="Ink 72">
                  <a:extLst>
                    <a:ext uri="{FF2B5EF4-FFF2-40B4-BE49-F238E27FC236}">
                      <a16:creationId xmlns:a16="http://schemas.microsoft.com/office/drawing/2014/main" id="{A6C23765-6A89-5803-78DF-7281A03BC6E2}"/>
                    </a:ext>
                  </a:extLst>
                </p14:cNvPr>
                <p14:cNvContentPartPr/>
                <p14:nvPr/>
              </p14:nvContentPartPr>
              <p14:xfrm>
                <a:off x="699472" y="5153694"/>
                <a:ext cx="79560" cy="109080"/>
              </p14:xfrm>
            </p:contentPart>
          </mc:Choice>
          <mc:Fallback>
            <p:pic>
              <p:nvPicPr>
                <p:cNvPr id="73" name="Ink 72">
                  <a:extLst>
                    <a:ext uri="{FF2B5EF4-FFF2-40B4-BE49-F238E27FC236}">
                      <a16:creationId xmlns:a16="http://schemas.microsoft.com/office/drawing/2014/main" id="{A6C23765-6A89-5803-78DF-7281A03BC6E2}"/>
                    </a:ext>
                  </a:extLst>
                </p:cNvPr>
                <p:cNvPicPr/>
                <p:nvPr/>
              </p:nvPicPr>
              <p:blipFill>
                <a:blip r:embed="rId90"/>
                <a:stretch>
                  <a:fillRect/>
                </a:stretch>
              </p:blipFill>
              <p:spPr>
                <a:xfrm>
                  <a:off x="690472" y="5145054"/>
                  <a:ext cx="972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4" name="Ink 73">
                  <a:extLst>
                    <a:ext uri="{FF2B5EF4-FFF2-40B4-BE49-F238E27FC236}">
                      <a16:creationId xmlns:a16="http://schemas.microsoft.com/office/drawing/2014/main" id="{0CA64109-B93A-96FF-BEB0-AE5A9BDD4982}"/>
                    </a:ext>
                  </a:extLst>
                </p14:cNvPr>
                <p14:cNvContentPartPr/>
                <p14:nvPr/>
              </p14:nvContentPartPr>
              <p14:xfrm>
                <a:off x="666352" y="5146494"/>
                <a:ext cx="79560" cy="102240"/>
              </p14:xfrm>
            </p:contentPart>
          </mc:Choice>
          <mc:Fallback>
            <p:pic>
              <p:nvPicPr>
                <p:cNvPr id="74" name="Ink 73">
                  <a:extLst>
                    <a:ext uri="{FF2B5EF4-FFF2-40B4-BE49-F238E27FC236}">
                      <a16:creationId xmlns:a16="http://schemas.microsoft.com/office/drawing/2014/main" id="{0CA64109-B93A-96FF-BEB0-AE5A9BDD4982}"/>
                    </a:ext>
                  </a:extLst>
                </p:cNvPr>
                <p:cNvPicPr/>
                <p:nvPr/>
              </p:nvPicPr>
              <p:blipFill>
                <a:blip r:embed="rId92"/>
                <a:stretch>
                  <a:fillRect/>
                </a:stretch>
              </p:blipFill>
              <p:spPr>
                <a:xfrm>
                  <a:off x="657712" y="5137494"/>
                  <a:ext cx="9720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5" name="Ink 74">
                  <a:extLst>
                    <a:ext uri="{FF2B5EF4-FFF2-40B4-BE49-F238E27FC236}">
                      <a16:creationId xmlns:a16="http://schemas.microsoft.com/office/drawing/2014/main" id="{07B2BBA8-70DA-34BB-D65C-9A09A8FA8282}"/>
                    </a:ext>
                  </a:extLst>
                </p14:cNvPr>
                <p14:cNvContentPartPr/>
                <p14:nvPr/>
              </p14:nvContentPartPr>
              <p14:xfrm>
                <a:off x="803152" y="5129934"/>
                <a:ext cx="5400" cy="3240"/>
              </p14:xfrm>
            </p:contentPart>
          </mc:Choice>
          <mc:Fallback>
            <p:pic>
              <p:nvPicPr>
                <p:cNvPr id="75" name="Ink 74">
                  <a:extLst>
                    <a:ext uri="{FF2B5EF4-FFF2-40B4-BE49-F238E27FC236}">
                      <a16:creationId xmlns:a16="http://schemas.microsoft.com/office/drawing/2014/main" id="{07B2BBA8-70DA-34BB-D65C-9A09A8FA8282}"/>
                    </a:ext>
                  </a:extLst>
                </p:cNvPr>
                <p:cNvPicPr/>
                <p:nvPr/>
              </p:nvPicPr>
              <p:blipFill>
                <a:blip r:embed="rId94"/>
                <a:stretch>
                  <a:fillRect/>
                </a:stretch>
              </p:blipFill>
              <p:spPr>
                <a:xfrm>
                  <a:off x="794152" y="5121294"/>
                  <a:ext cx="23040" cy="20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5">
            <p14:nvContentPartPr>
              <p14:cNvPr id="77" name="Ink 76">
                <a:extLst>
                  <a:ext uri="{FF2B5EF4-FFF2-40B4-BE49-F238E27FC236}">
                    <a16:creationId xmlns:a16="http://schemas.microsoft.com/office/drawing/2014/main" id="{949DA2F0-01D4-3166-3783-79932C97564F}"/>
                  </a:ext>
                </a:extLst>
              </p14:cNvPr>
              <p14:cNvContentPartPr/>
              <p14:nvPr/>
            </p14:nvContentPartPr>
            <p14:xfrm>
              <a:off x="4009672" y="4983414"/>
              <a:ext cx="766440" cy="484920"/>
            </p14:xfrm>
          </p:contentPart>
        </mc:Choice>
        <mc:Fallback>
          <p:pic>
            <p:nvPicPr>
              <p:cNvPr id="77" name="Ink 76">
                <a:extLst>
                  <a:ext uri="{FF2B5EF4-FFF2-40B4-BE49-F238E27FC236}">
                    <a16:creationId xmlns:a16="http://schemas.microsoft.com/office/drawing/2014/main" id="{949DA2F0-01D4-3166-3783-79932C97564F}"/>
                  </a:ext>
                </a:extLst>
              </p:cNvPr>
              <p:cNvPicPr/>
              <p:nvPr/>
            </p:nvPicPr>
            <p:blipFill>
              <a:blip r:embed="rId96"/>
              <a:stretch>
                <a:fillRect/>
              </a:stretch>
            </p:blipFill>
            <p:spPr>
              <a:xfrm>
                <a:off x="4001032" y="4974774"/>
                <a:ext cx="784080" cy="502560"/>
              </a:xfrm>
              <a:prstGeom prst="rect">
                <a:avLst/>
              </a:prstGeom>
            </p:spPr>
          </p:pic>
        </mc:Fallback>
      </mc:AlternateContent>
      <p:grpSp>
        <p:nvGrpSpPr>
          <p:cNvPr id="82" name="Group 81">
            <a:extLst>
              <a:ext uri="{FF2B5EF4-FFF2-40B4-BE49-F238E27FC236}">
                <a16:creationId xmlns:a16="http://schemas.microsoft.com/office/drawing/2014/main" id="{7573B3BD-A85A-25F4-C133-94CDD7013075}"/>
              </a:ext>
            </a:extLst>
          </p:cNvPr>
          <p:cNvGrpSpPr/>
          <p:nvPr/>
        </p:nvGrpSpPr>
        <p:grpSpPr>
          <a:xfrm>
            <a:off x="4316032" y="4294374"/>
            <a:ext cx="759960" cy="796680"/>
            <a:chOff x="4316032" y="4294374"/>
            <a:chExt cx="759960" cy="796680"/>
          </a:xfrm>
        </p:grpSpPr>
        <mc:AlternateContent xmlns:mc="http://schemas.openxmlformats.org/markup-compatibility/2006">
          <mc:Choice xmlns:p14="http://schemas.microsoft.com/office/powerpoint/2010/main" Requires="p14">
            <p:contentPart p14:bwMode="auto" r:id="rId97">
              <p14:nvContentPartPr>
                <p14:cNvPr id="78" name="Ink 77">
                  <a:extLst>
                    <a:ext uri="{FF2B5EF4-FFF2-40B4-BE49-F238E27FC236}">
                      <a16:creationId xmlns:a16="http://schemas.microsoft.com/office/drawing/2014/main" id="{250F002B-69B2-FDE1-4687-2C52416EEAA5}"/>
                    </a:ext>
                  </a:extLst>
                </p14:cNvPr>
                <p14:cNvContentPartPr/>
                <p14:nvPr/>
              </p14:nvContentPartPr>
              <p14:xfrm>
                <a:off x="4316032" y="4911414"/>
                <a:ext cx="147600" cy="179640"/>
              </p14:xfrm>
            </p:contentPart>
          </mc:Choice>
          <mc:Fallback>
            <p:pic>
              <p:nvPicPr>
                <p:cNvPr id="78" name="Ink 77">
                  <a:extLst>
                    <a:ext uri="{FF2B5EF4-FFF2-40B4-BE49-F238E27FC236}">
                      <a16:creationId xmlns:a16="http://schemas.microsoft.com/office/drawing/2014/main" id="{250F002B-69B2-FDE1-4687-2C52416EEAA5}"/>
                    </a:ext>
                  </a:extLst>
                </p:cNvPr>
                <p:cNvPicPr/>
                <p:nvPr/>
              </p:nvPicPr>
              <p:blipFill>
                <a:blip r:embed="rId98"/>
                <a:stretch>
                  <a:fillRect/>
                </a:stretch>
              </p:blipFill>
              <p:spPr>
                <a:xfrm>
                  <a:off x="4307392" y="4902774"/>
                  <a:ext cx="16524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9" name="Ink 78">
                  <a:extLst>
                    <a:ext uri="{FF2B5EF4-FFF2-40B4-BE49-F238E27FC236}">
                      <a16:creationId xmlns:a16="http://schemas.microsoft.com/office/drawing/2014/main" id="{F5F76BB5-94A8-7995-D686-A0AF7C9BE76C}"/>
                    </a:ext>
                  </a:extLst>
                </p14:cNvPr>
                <p14:cNvContentPartPr/>
                <p14:nvPr/>
              </p14:nvContentPartPr>
              <p14:xfrm>
                <a:off x="4402072" y="4834374"/>
                <a:ext cx="121320" cy="102960"/>
              </p14:xfrm>
            </p:contentPart>
          </mc:Choice>
          <mc:Fallback>
            <p:pic>
              <p:nvPicPr>
                <p:cNvPr id="79" name="Ink 78">
                  <a:extLst>
                    <a:ext uri="{FF2B5EF4-FFF2-40B4-BE49-F238E27FC236}">
                      <a16:creationId xmlns:a16="http://schemas.microsoft.com/office/drawing/2014/main" id="{F5F76BB5-94A8-7995-D686-A0AF7C9BE76C}"/>
                    </a:ext>
                  </a:extLst>
                </p:cNvPr>
                <p:cNvPicPr/>
                <p:nvPr/>
              </p:nvPicPr>
              <p:blipFill>
                <a:blip r:embed="rId100"/>
                <a:stretch>
                  <a:fillRect/>
                </a:stretch>
              </p:blipFill>
              <p:spPr>
                <a:xfrm>
                  <a:off x="4393432" y="4825374"/>
                  <a:ext cx="13896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0" name="Ink 79">
                  <a:extLst>
                    <a:ext uri="{FF2B5EF4-FFF2-40B4-BE49-F238E27FC236}">
                      <a16:creationId xmlns:a16="http://schemas.microsoft.com/office/drawing/2014/main" id="{CC485EFC-863C-8055-7B0D-90FD1F943885}"/>
                    </a:ext>
                  </a:extLst>
                </p14:cNvPr>
                <p14:cNvContentPartPr/>
                <p14:nvPr/>
              </p14:nvContentPartPr>
              <p14:xfrm>
                <a:off x="4571632" y="4523334"/>
                <a:ext cx="159480" cy="208440"/>
              </p14:xfrm>
            </p:contentPart>
          </mc:Choice>
          <mc:Fallback>
            <p:pic>
              <p:nvPicPr>
                <p:cNvPr id="80" name="Ink 79">
                  <a:extLst>
                    <a:ext uri="{FF2B5EF4-FFF2-40B4-BE49-F238E27FC236}">
                      <a16:creationId xmlns:a16="http://schemas.microsoft.com/office/drawing/2014/main" id="{CC485EFC-863C-8055-7B0D-90FD1F943885}"/>
                    </a:ext>
                  </a:extLst>
                </p:cNvPr>
                <p:cNvPicPr/>
                <p:nvPr/>
              </p:nvPicPr>
              <p:blipFill>
                <a:blip r:embed="rId102"/>
                <a:stretch>
                  <a:fillRect/>
                </a:stretch>
              </p:blipFill>
              <p:spPr>
                <a:xfrm>
                  <a:off x="4562992" y="4514334"/>
                  <a:ext cx="17712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1" name="Ink 80">
                  <a:extLst>
                    <a:ext uri="{FF2B5EF4-FFF2-40B4-BE49-F238E27FC236}">
                      <a16:creationId xmlns:a16="http://schemas.microsoft.com/office/drawing/2014/main" id="{B165DAAF-6831-BC37-6524-A6066ADCB2BE}"/>
                    </a:ext>
                  </a:extLst>
                </p14:cNvPr>
                <p14:cNvContentPartPr/>
                <p14:nvPr/>
              </p14:nvContentPartPr>
              <p14:xfrm>
                <a:off x="4791952" y="4294374"/>
                <a:ext cx="284040" cy="329040"/>
              </p14:xfrm>
            </p:contentPart>
          </mc:Choice>
          <mc:Fallback>
            <p:pic>
              <p:nvPicPr>
                <p:cNvPr id="81" name="Ink 80">
                  <a:extLst>
                    <a:ext uri="{FF2B5EF4-FFF2-40B4-BE49-F238E27FC236}">
                      <a16:creationId xmlns:a16="http://schemas.microsoft.com/office/drawing/2014/main" id="{B165DAAF-6831-BC37-6524-A6066ADCB2BE}"/>
                    </a:ext>
                  </a:extLst>
                </p:cNvPr>
                <p:cNvPicPr/>
                <p:nvPr/>
              </p:nvPicPr>
              <p:blipFill>
                <a:blip r:embed="rId104"/>
                <a:stretch>
                  <a:fillRect/>
                </a:stretch>
              </p:blipFill>
              <p:spPr>
                <a:xfrm>
                  <a:off x="4782952" y="4285374"/>
                  <a:ext cx="301680" cy="346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5">
            <p14:nvContentPartPr>
              <p14:cNvPr id="93" name="Ink 92">
                <a:extLst>
                  <a:ext uri="{FF2B5EF4-FFF2-40B4-BE49-F238E27FC236}">
                    <a16:creationId xmlns:a16="http://schemas.microsoft.com/office/drawing/2014/main" id="{9497E1B9-4309-CE60-A195-0F8F39E737F0}"/>
                  </a:ext>
                </a:extLst>
              </p14:cNvPr>
              <p14:cNvContentPartPr/>
              <p14:nvPr/>
            </p14:nvContentPartPr>
            <p14:xfrm>
              <a:off x="8018272" y="4322454"/>
              <a:ext cx="1482480" cy="1459800"/>
            </p14:xfrm>
          </p:contentPart>
        </mc:Choice>
        <mc:Fallback>
          <p:pic>
            <p:nvPicPr>
              <p:cNvPr id="93" name="Ink 92">
                <a:extLst>
                  <a:ext uri="{FF2B5EF4-FFF2-40B4-BE49-F238E27FC236}">
                    <a16:creationId xmlns:a16="http://schemas.microsoft.com/office/drawing/2014/main" id="{9497E1B9-4309-CE60-A195-0F8F39E737F0}"/>
                  </a:ext>
                </a:extLst>
              </p:cNvPr>
              <p:cNvPicPr/>
              <p:nvPr/>
            </p:nvPicPr>
            <p:blipFill>
              <a:blip r:embed="rId106"/>
              <a:stretch>
                <a:fillRect/>
              </a:stretch>
            </p:blipFill>
            <p:spPr>
              <a:xfrm>
                <a:off x="8009272" y="4313814"/>
                <a:ext cx="1500120" cy="1477440"/>
              </a:xfrm>
              <a:prstGeom prst="rect">
                <a:avLst/>
              </a:prstGeom>
            </p:spPr>
          </p:pic>
        </mc:Fallback>
      </mc:AlternateContent>
      <p:grpSp>
        <p:nvGrpSpPr>
          <p:cNvPr id="125" name="Group 124">
            <a:extLst>
              <a:ext uri="{FF2B5EF4-FFF2-40B4-BE49-F238E27FC236}">
                <a16:creationId xmlns:a16="http://schemas.microsoft.com/office/drawing/2014/main" id="{176E1E02-96FD-47CB-6AA1-6DED6114E3CF}"/>
              </a:ext>
            </a:extLst>
          </p:cNvPr>
          <p:cNvGrpSpPr/>
          <p:nvPr/>
        </p:nvGrpSpPr>
        <p:grpSpPr>
          <a:xfrm>
            <a:off x="6096952" y="4243974"/>
            <a:ext cx="5961600" cy="2345400"/>
            <a:chOff x="6096952" y="4243974"/>
            <a:chExt cx="5961600" cy="2345400"/>
          </a:xfrm>
        </p:grpSpPr>
        <mc:AlternateContent xmlns:mc="http://schemas.openxmlformats.org/markup-compatibility/2006">
          <mc:Choice xmlns:p14="http://schemas.microsoft.com/office/powerpoint/2010/main" Requires="p14">
            <p:contentPart p14:bwMode="auto" r:id="rId107">
              <p14:nvContentPartPr>
                <p14:cNvPr id="83" name="Ink 82">
                  <a:extLst>
                    <a:ext uri="{FF2B5EF4-FFF2-40B4-BE49-F238E27FC236}">
                      <a16:creationId xmlns:a16="http://schemas.microsoft.com/office/drawing/2014/main" id="{DA40AC8D-6AB4-7B15-8717-783D7F9016E1}"/>
                    </a:ext>
                  </a:extLst>
                </p14:cNvPr>
                <p14:cNvContentPartPr/>
                <p14:nvPr/>
              </p14:nvContentPartPr>
              <p14:xfrm>
                <a:off x="6096952" y="4713054"/>
                <a:ext cx="1105560" cy="1288800"/>
              </p14:xfrm>
            </p:contentPart>
          </mc:Choice>
          <mc:Fallback>
            <p:pic>
              <p:nvPicPr>
                <p:cNvPr id="83" name="Ink 82">
                  <a:extLst>
                    <a:ext uri="{FF2B5EF4-FFF2-40B4-BE49-F238E27FC236}">
                      <a16:creationId xmlns:a16="http://schemas.microsoft.com/office/drawing/2014/main" id="{DA40AC8D-6AB4-7B15-8717-783D7F9016E1}"/>
                    </a:ext>
                  </a:extLst>
                </p:cNvPr>
                <p:cNvPicPr/>
                <p:nvPr/>
              </p:nvPicPr>
              <p:blipFill>
                <a:blip r:embed="rId108"/>
                <a:stretch>
                  <a:fillRect/>
                </a:stretch>
              </p:blipFill>
              <p:spPr>
                <a:xfrm>
                  <a:off x="6088312" y="4704054"/>
                  <a:ext cx="1123200" cy="13064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84" name="Ink 83">
                  <a:extLst>
                    <a:ext uri="{FF2B5EF4-FFF2-40B4-BE49-F238E27FC236}">
                      <a16:creationId xmlns:a16="http://schemas.microsoft.com/office/drawing/2014/main" id="{1E37601D-DEEB-C045-E24F-D325F4AD160B}"/>
                    </a:ext>
                  </a:extLst>
                </p14:cNvPr>
                <p14:cNvContentPartPr/>
                <p14:nvPr/>
              </p14:nvContentPartPr>
              <p14:xfrm>
                <a:off x="6146992" y="4985934"/>
                <a:ext cx="275040" cy="464040"/>
              </p14:xfrm>
            </p:contentPart>
          </mc:Choice>
          <mc:Fallback>
            <p:pic>
              <p:nvPicPr>
                <p:cNvPr id="84" name="Ink 83">
                  <a:extLst>
                    <a:ext uri="{FF2B5EF4-FFF2-40B4-BE49-F238E27FC236}">
                      <a16:creationId xmlns:a16="http://schemas.microsoft.com/office/drawing/2014/main" id="{1E37601D-DEEB-C045-E24F-D325F4AD160B}"/>
                    </a:ext>
                  </a:extLst>
                </p:cNvPr>
                <p:cNvPicPr/>
                <p:nvPr/>
              </p:nvPicPr>
              <p:blipFill>
                <a:blip r:embed="rId110"/>
                <a:stretch>
                  <a:fillRect/>
                </a:stretch>
              </p:blipFill>
              <p:spPr>
                <a:xfrm>
                  <a:off x="6138352" y="4977294"/>
                  <a:ext cx="292680" cy="48168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85" name="Ink 84">
                  <a:extLst>
                    <a:ext uri="{FF2B5EF4-FFF2-40B4-BE49-F238E27FC236}">
                      <a16:creationId xmlns:a16="http://schemas.microsoft.com/office/drawing/2014/main" id="{1E6B74F5-E003-CE19-3BF0-48A4BABF9D61}"/>
                    </a:ext>
                  </a:extLst>
                </p14:cNvPr>
                <p14:cNvContentPartPr/>
                <p14:nvPr/>
              </p14:nvContentPartPr>
              <p14:xfrm>
                <a:off x="6288112" y="5328294"/>
                <a:ext cx="318600" cy="584640"/>
              </p14:xfrm>
            </p:contentPart>
          </mc:Choice>
          <mc:Fallback>
            <p:pic>
              <p:nvPicPr>
                <p:cNvPr id="85" name="Ink 84">
                  <a:extLst>
                    <a:ext uri="{FF2B5EF4-FFF2-40B4-BE49-F238E27FC236}">
                      <a16:creationId xmlns:a16="http://schemas.microsoft.com/office/drawing/2014/main" id="{1E6B74F5-E003-CE19-3BF0-48A4BABF9D61}"/>
                    </a:ext>
                  </a:extLst>
                </p:cNvPr>
                <p:cNvPicPr/>
                <p:nvPr/>
              </p:nvPicPr>
              <p:blipFill>
                <a:blip r:embed="rId112"/>
                <a:stretch>
                  <a:fillRect/>
                </a:stretch>
              </p:blipFill>
              <p:spPr>
                <a:xfrm>
                  <a:off x="6279472" y="5319654"/>
                  <a:ext cx="336240" cy="6022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86" name="Ink 85">
                  <a:extLst>
                    <a:ext uri="{FF2B5EF4-FFF2-40B4-BE49-F238E27FC236}">
                      <a16:creationId xmlns:a16="http://schemas.microsoft.com/office/drawing/2014/main" id="{EC9C573D-F27F-0E61-1746-8EEBB746D24A}"/>
                    </a:ext>
                  </a:extLst>
                </p14:cNvPr>
                <p14:cNvContentPartPr/>
                <p14:nvPr/>
              </p14:nvContentPartPr>
              <p14:xfrm>
                <a:off x="6477832" y="4795134"/>
                <a:ext cx="381960" cy="537120"/>
              </p14:xfrm>
            </p:contentPart>
          </mc:Choice>
          <mc:Fallback>
            <p:pic>
              <p:nvPicPr>
                <p:cNvPr id="86" name="Ink 85">
                  <a:extLst>
                    <a:ext uri="{FF2B5EF4-FFF2-40B4-BE49-F238E27FC236}">
                      <a16:creationId xmlns:a16="http://schemas.microsoft.com/office/drawing/2014/main" id="{EC9C573D-F27F-0E61-1746-8EEBB746D24A}"/>
                    </a:ext>
                  </a:extLst>
                </p:cNvPr>
                <p:cNvPicPr/>
                <p:nvPr/>
              </p:nvPicPr>
              <p:blipFill>
                <a:blip r:embed="rId114"/>
                <a:stretch>
                  <a:fillRect/>
                </a:stretch>
              </p:blipFill>
              <p:spPr>
                <a:xfrm>
                  <a:off x="6468832" y="4786134"/>
                  <a:ext cx="399600" cy="5547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87" name="Ink 86">
                  <a:extLst>
                    <a:ext uri="{FF2B5EF4-FFF2-40B4-BE49-F238E27FC236}">
                      <a16:creationId xmlns:a16="http://schemas.microsoft.com/office/drawing/2014/main" id="{2C60E25A-DBE2-EF90-16B2-D5C96B8437A9}"/>
                    </a:ext>
                  </a:extLst>
                </p14:cNvPr>
                <p14:cNvContentPartPr/>
                <p14:nvPr/>
              </p14:nvContentPartPr>
              <p14:xfrm>
                <a:off x="6716512" y="5278974"/>
                <a:ext cx="296640" cy="586800"/>
              </p14:xfrm>
            </p:contentPart>
          </mc:Choice>
          <mc:Fallback>
            <p:pic>
              <p:nvPicPr>
                <p:cNvPr id="87" name="Ink 86">
                  <a:extLst>
                    <a:ext uri="{FF2B5EF4-FFF2-40B4-BE49-F238E27FC236}">
                      <a16:creationId xmlns:a16="http://schemas.microsoft.com/office/drawing/2014/main" id="{2C60E25A-DBE2-EF90-16B2-D5C96B8437A9}"/>
                    </a:ext>
                  </a:extLst>
                </p:cNvPr>
                <p:cNvPicPr/>
                <p:nvPr/>
              </p:nvPicPr>
              <p:blipFill>
                <a:blip r:embed="rId116"/>
                <a:stretch>
                  <a:fillRect/>
                </a:stretch>
              </p:blipFill>
              <p:spPr>
                <a:xfrm>
                  <a:off x="6707872" y="5269974"/>
                  <a:ext cx="314280" cy="6044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89" name="Ink 88">
                  <a:extLst>
                    <a:ext uri="{FF2B5EF4-FFF2-40B4-BE49-F238E27FC236}">
                      <a16:creationId xmlns:a16="http://schemas.microsoft.com/office/drawing/2014/main" id="{1D6637A7-A73C-CAB3-CD8C-D5AF4E106CA7}"/>
                    </a:ext>
                  </a:extLst>
                </p14:cNvPr>
                <p14:cNvContentPartPr/>
                <p14:nvPr/>
              </p14:nvContentPartPr>
              <p14:xfrm>
                <a:off x="7212952" y="5206974"/>
                <a:ext cx="145440" cy="66240"/>
              </p14:xfrm>
            </p:contentPart>
          </mc:Choice>
          <mc:Fallback>
            <p:pic>
              <p:nvPicPr>
                <p:cNvPr id="89" name="Ink 88">
                  <a:extLst>
                    <a:ext uri="{FF2B5EF4-FFF2-40B4-BE49-F238E27FC236}">
                      <a16:creationId xmlns:a16="http://schemas.microsoft.com/office/drawing/2014/main" id="{1D6637A7-A73C-CAB3-CD8C-D5AF4E106CA7}"/>
                    </a:ext>
                  </a:extLst>
                </p:cNvPr>
                <p:cNvPicPr/>
                <p:nvPr/>
              </p:nvPicPr>
              <p:blipFill>
                <a:blip r:embed="rId118"/>
                <a:stretch>
                  <a:fillRect/>
                </a:stretch>
              </p:blipFill>
              <p:spPr>
                <a:xfrm>
                  <a:off x="7203952" y="5197974"/>
                  <a:ext cx="16308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90" name="Ink 89">
                  <a:extLst>
                    <a:ext uri="{FF2B5EF4-FFF2-40B4-BE49-F238E27FC236}">
                      <a16:creationId xmlns:a16="http://schemas.microsoft.com/office/drawing/2014/main" id="{1936B7C0-808B-B493-917E-DADD46D84B71}"/>
                    </a:ext>
                  </a:extLst>
                </p14:cNvPr>
                <p14:cNvContentPartPr/>
                <p14:nvPr/>
              </p14:nvContentPartPr>
              <p14:xfrm>
                <a:off x="7430392" y="4980894"/>
                <a:ext cx="119880" cy="211680"/>
              </p14:xfrm>
            </p:contentPart>
          </mc:Choice>
          <mc:Fallback>
            <p:pic>
              <p:nvPicPr>
                <p:cNvPr id="90" name="Ink 89">
                  <a:extLst>
                    <a:ext uri="{FF2B5EF4-FFF2-40B4-BE49-F238E27FC236}">
                      <a16:creationId xmlns:a16="http://schemas.microsoft.com/office/drawing/2014/main" id="{1936B7C0-808B-B493-917E-DADD46D84B71}"/>
                    </a:ext>
                  </a:extLst>
                </p:cNvPr>
                <p:cNvPicPr/>
                <p:nvPr/>
              </p:nvPicPr>
              <p:blipFill>
                <a:blip r:embed="rId120"/>
                <a:stretch>
                  <a:fillRect/>
                </a:stretch>
              </p:blipFill>
              <p:spPr>
                <a:xfrm>
                  <a:off x="7421392" y="4971894"/>
                  <a:ext cx="13752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91" name="Ink 90">
                  <a:extLst>
                    <a:ext uri="{FF2B5EF4-FFF2-40B4-BE49-F238E27FC236}">
                      <a16:creationId xmlns:a16="http://schemas.microsoft.com/office/drawing/2014/main" id="{030BC673-1FC0-4034-8B77-AD1A0FF10BBF}"/>
                    </a:ext>
                  </a:extLst>
                </p14:cNvPr>
                <p14:cNvContentPartPr/>
                <p14:nvPr/>
              </p14:nvContentPartPr>
              <p14:xfrm>
                <a:off x="7625152" y="4853094"/>
                <a:ext cx="312120" cy="306360"/>
              </p14:xfrm>
            </p:contentPart>
          </mc:Choice>
          <mc:Fallback>
            <p:pic>
              <p:nvPicPr>
                <p:cNvPr id="91" name="Ink 90">
                  <a:extLst>
                    <a:ext uri="{FF2B5EF4-FFF2-40B4-BE49-F238E27FC236}">
                      <a16:creationId xmlns:a16="http://schemas.microsoft.com/office/drawing/2014/main" id="{030BC673-1FC0-4034-8B77-AD1A0FF10BBF}"/>
                    </a:ext>
                  </a:extLst>
                </p:cNvPr>
                <p:cNvPicPr/>
                <p:nvPr/>
              </p:nvPicPr>
              <p:blipFill>
                <a:blip r:embed="rId122"/>
                <a:stretch>
                  <a:fillRect/>
                </a:stretch>
              </p:blipFill>
              <p:spPr>
                <a:xfrm>
                  <a:off x="7616512" y="4844094"/>
                  <a:ext cx="329760" cy="3240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95" name="Ink 94">
                  <a:extLst>
                    <a:ext uri="{FF2B5EF4-FFF2-40B4-BE49-F238E27FC236}">
                      <a16:creationId xmlns:a16="http://schemas.microsoft.com/office/drawing/2014/main" id="{86118223-D622-02BA-A7A1-21EA57DBA722}"/>
                    </a:ext>
                  </a:extLst>
                </p14:cNvPr>
                <p14:cNvContentPartPr/>
                <p14:nvPr/>
              </p14:nvContentPartPr>
              <p14:xfrm>
                <a:off x="9384832" y="4862094"/>
                <a:ext cx="169920" cy="96480"/>
              </p14:xfrm>
            </p:contentPart>
          </mc:Choice>
          <mc:Fallback>
            <p:pic>
              <p:nvPicPr>
                <p:cNvPr id="95" name="Ink 94">
                  <a:extLst>
                    <a:ext uri="{FF2B5EF4-FFF2-40B4-BE49-F238E27FC236}">
                      <a16:creationId xmlns:a16="http://schemas.microsoft.com/office/drawing/2014/main" id="{86118223-D622-02BA-A7A1-21EA57DBA722}"/>
                    </a:ext>
                  </a:extLst>
                </p:cNvPr>
                <p:cNvPicPr/>
                <p:nvPr/>
              </p:nvPicPr>
              <p:blipFill>
                <a:blip r:embed="rId124"/>
                <a:stretch>
                  <a:fillRect/>
                </a:stretch>
              </p:blipFill>
              <p:spPr>
                <a:xfrm>
                  <a:off x="9375832" y="4853454"/>
                  <a:ext cx="18756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96" name="Ink 95">
                  <a:extLst>
                    <a:ext uri="{FF2B5EF4-FFF2-40B4-BE49-F238E27FC236}">
                      <a16:creationId xmlns:a16="http://schemas.microsoft.com/office/drawing/2014/main" id="{DABF6F76-90DE-0841-60EC-0EBFAB6639CD}"/>
                    </a:ext>
                  </a:extLst>
                </p14:cNvPr>
                <p14:cNvContentPartPr/>
                <p14:nvPr/>
              </p14:nvContentPartPr>
              <p14:xfrm>
                <a:off x="9559792" y="4664814"/>
                <a:ext cx="111240" cy="186480"/>
              </p14:xfrm>
            </p:contentPart>
          </mc:Choice>
          <mc:Fallback>
            <p:pic>
              <p:nvPicPr>
                <p:cNvPr id="96" name="Ink 95">
                  <a:extLst>
                    <a:ext uri="{FF2B5EF4-FFF2-40B4-BE49-F238E27FC236}">
                      <a16:creationId xmlns:a16="http://schemas.microsoft.com/office/drawing/2014/main" id="{DABF6F76-90DE-0841-60EC-0EBFAB6639CD}"/>
                    </a:ext>
                  </a:extLst>
                </p:cNvPr>
                <p:cNvPicPr/>
                <p:nvPr/>
              </p:nvPicPr>
              <p:blipFill>
                <a:blip r:embed="rId126"/>
                <a:stretch>
                  <a:fillRect/>
                </a:stretch>
              </p:blipFill>
              <p:spPr>
                <a:xfrm>
                  <a:off x="9550792" y="4656174"/>
                  <a:ext cx="128880" cy="2041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97" name="Ink 96">
                  <a:extLst>
                    <a:ext uri="{FF2B5EF4-FFF2-40B4-BE49-F238E27FC236}">
                      <a16:creationId xmlns:a16="http://schemas.microsoft.com/office/drawing/2014/main" id="{008FF154-3F33-DEBD-93AB-5C83CDA072CD}"/>
                    </a:ext>
                  </a:extLst>
                </p14:cNvPr>
                <p14:cNvContentPartPr/>
                <p14:nvPr/>
              </p14:nvContentPartPr>
              <p14:xfrm>
                <a:off x="9746272" y="4523334"/>
                <a:ext cx="241920" cy="285120"/>
              </p14:xfrm>
            </p:contentPart>
          </mc:Choice>
          <mc:Fallback>
            <p:pic>
              <p:nvPicPr>
                <p:cNvPr id="97" name="Ink 96">
                  <a:extLst>
                    <a:ext uri="{FF2B5EF4-FFF2-40B4-BE49-F238E27FC236}">
                      <a16:creationId xmlns:a16="http://schemas.microsoft.com/office/drawing/2014/main" id="{008FF154-3F33-DEBD-93AB-5C83CDA072CD}"/>
                    </a:ext>
                  </a:extLst>
                </p:cNvPr>
                <p:cNvPicPr/>
                <p:nvPr/>
              </p:nvPicPr>
              <p:blipFill>
                <a:blip r:embed="rId128"/>
                <a:stretch>
                  <a:fillRect/>
                </a:stretch>
              </p:blipFill>
              <p:spPr>
                <a:xfrm>
                  <a:off x="9737272" y="4514334"/>
                  <a:ext cx="25956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99" name="Ink 98">
                  <a:extLst>
                    <a:ext uri="{FF2B5EF4-FFF2-40B4-BE49-F238E27FC236}">
                      <a16:creationId xmlns:a16="http://schemas.microsoft.com/office/drawing/2014/main" id="{FF58E262-35C6-CA99-7369-337CEFE1B130}"/>
                    </a:ext>
                  </a:extLst>
                </p14:cNvPr>
                <p14:cNvContentPartPr/>
                <p14:nvPr/>
              </p14:nvContentPartPr>
              <p14:xfrm>
                <a:off x="10023472" y="4243974"/>
                <a:ext cx="1463760" cy="1469880"/>
              </p14:xfrm>
            </p:contentPart>
          </mc:Choice>
          <mc:Fallback>
            <p:pic>
              <p:nvPicPr>
                <p:cNvPr id="99" name="Ink 98">
                  <a:extLst>
                    <a:ext uri="{FF2B5EF4-FFF2-40B4-BE49-F238E27FC236}">
                      <a16:creationId xmlns:a16="http://schemas.microsoft.com/office/drawing/2014/main" id="{FF58E262-35C6-CA99-7369-337CEFE1B130}"/>
                    </a:ext>
                  </a:extLst>
                </p:cNvPr>
                <p:cNvPicPr/>
                <p:nvPr/>
              </p:nvPicPr>
              <p:blipFill>
                <a:blip r:embed="rId130"/>
                <a:stretch>
                  <a:fillRect/>
                </a:stretch>
              </p:blipFill>
              <p:spPr>
                <a:xfrm>
                  <a:off x="10014472" y="4235334"/>
                  <a:ext cx="1481400" cy="148752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00" name="Ink 99">
                  <a:extLst>
                    <a:ext uri="{FF2B5EF4-FFF2-40B4-BE49-F238E27FC236}">
                      <a16:creationId xmlns:a16="http://schemas.microsoft.com/office/drawing/2014/main" id="{7236BA0A-2A8E-D1A4-CCEC-4D2E2F871408}"/>
                    </a:ext>
                  </a:extLst>
                </p14:cNvPr>
                <p14:cNvContentPartPr/>
                <p14:nvPr/>
              </p14:nvContentPartPr>
              <p14:xfrm>
                <a:off x="11413792" y="4711974"/>
                <a:ext cx="99720" cy="43560"/>
              </p14:xfrm>
            </p:contentPart>
          </mc:Choice>
          <mc:Fallback>
            <p:pic>
              <p:nvPicPr>
                <p:cNvPr id="100" name="Ink 99">
                  <a:extLst>
                    <a:ext uri="{FF2B5EF4-FFF2-40B4-BE49-F238E27FC236}">
                      <a16:creationId xmlns:a16="http://schemas.microsoft.com/office/drawing/2014/main" id="{7236BA0A-2A8E-D1A4-CCEC-4D2E2F871408}"/>
                    </a:ext>
                  </a:extLst>
                </p:cNvPr>
                <p:cNvPicPr/>
                <p:nvPr/>
              </p:nvPicPr>
              <p:blipFill>
                <a:blip r:embed="rId132"/>
                <a:stretch>
                  <a:fillRect/>
                </a:stretch>
              </p:blipFill>
              <p:spPr>
                <a:xfrm>
                  <a:off x="11405152" y="4703334"/>
                  <a:ext cx="11736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01" name="Ink 100">
                  <a:extLst>
                    <a:ext uri="{FF2B5EF4-FFF2-40B4-BE49-F238E27FC236}">
                      <a16:creationId xmlns:a16="http://schemas.microsoft.com/office/drawing/2014/main" id="{C0F74FCA-FDD8-A8ED-A453-99B4B231FFA0}"/>
                    </a:ext>
                  </a:extLst>
                </p14:cNvPr>
                <p14:cNvContentPartPr/>
                <p14:nvPr/>
              </p14:nvContentPartPr>
              <p14:xfrm>
                <a:off x="11579752" y="4454934"/>
                <a:ext cx="142200" cy="219600"/>
              </p14:xfrm>
            </p:contentPart>
          </mc:Choice>
          <mc:Fallback>
            <p:pic>
              <p:nvPicPr>
                <p:cNvPr id="101" name="Ink 100">
                  <a:extLst>
                    <a:ext uri="{FF2B5EF4-FFF2-40B4-BE49-F238E27FC236}">
                      <a16:creationId xmlns:a16="http://schemas.microsoft.com/office/drawing/2014/main" id="{C0F74FCA-FDD8-A8ED-A453-99B4B231FFA0}"/>
                    </a:ext>
                  </a:extLst>
                </p:cNvPr>
                <p:cNvPicPr/>
                <p:nvPr/>
              </p:nvPicPr>
              <p:blipFill>
                <a:blip r:embed="rId134"/>
                <a:stretch>
                  <a:fillRect/>
                </a:stretch>
              </p:blipFill>
              <p:spPr>
                <a:xfrm>
                  <a:off x="11571112" y="4445934"/>
                  <a:ext cx="15984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02" name="Ink 101">
                  <a:extLst>
                    <a:ext uri="{FF2B5EF4-FFF2-40B4-BE49-F238E27FC236}">
                      <a16:creationId xmlns:a16="http://schemas.microsoft.com/office/drawing/2014/main" id="{DF1EF9B1-6FCF-EFBB-7D7B-679A31AC037E}"/>
                    </a:ext>
                  </a:extLst>
                </p14:cNvPr>
                <p14:cNvContentPartPr/>
                <p14:nvPr/>
              </p14:nvContentPartPr>
              <p14:xfrm>
                <a:off x="11843272" y="4353774"/>
                <a:ext cx="215280" cy="316440"/>
              </p14:xfrm>
            </p:contentPart>
          </mc:Choice>
          <mc:Fallback>
            <p:pic>
              <p:nvPicPr>
                <p:cNvPr id="102" name="Ink 101">
                  <a:extLst>
                    <a:ext uri="{FF2B5EF4-FFF2-40B4-BE49-F238E27FC236}">
                      <a16:creationId xmlns:a16="http://schemas.microsoft.com/office/drawing/2014/main" id="{DF1EF9B1-6FCF-EFBB-7D7B-679A31AC037E}"/>
                    </a:ext>
                  </a:extLst>
                </p:cNvPr>
                <p:cNvPicPr/>
                <p:nvPr/>
              </p:nvPicPr>
              <p:blipFill>
                <a:blip r:embed="rId136"/>
                <a:stretch>
                  <a:fillRect/>
                </a:stretch>
              </p:blipFill>
              <p:spPr>
                <a:xfrm>
                  <a:off x="11834272" y="4345134"/>
                  <a:ext cx="232920" cy="3340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03" name="Ink 102">
                  <a:extLst>
                    <a:ext uri="{FF2B5EF4-FFF2-40B4-BE49-F238E27FC236}">
                      <a16:creationId xmlns:a16="http://schemas.microsoft.com/office/drawing/2014/main" id="{308B4733-EAA1-1FED-0F82-1A769A289A64}"/>
                    </a:ext>
                  </a:extLst>
                </p14:cNvPr>
                <p14:cNvContentPartPr/>
                <p14:nvPr/>
              </p14:nvContentPartPr>
              <p14:xfrm>
                <a:off x="6742432" y="6339174"/>
                <a:ext cx="4110480" cy="244800"/>
              </p14:xfrm>
            </p:contentPart>
          </mc:Choice>
          <mc:Fallback>
            <p:pic>
              <p:nvPicPr>
                <p:cNvPr id="103" name="Ink 102">
                  <a:extLst>
                    <a:ext uri="{FF2B5EF4-FFF2-40B4-BE49-F238E27FC236}">
                      <a16:creationId xmlns:a16="http://schemas.microsoft.com/office/drawing/2014/main" id="{308B4733-EAA1-1FED-0F82-1A769A289A64}"/>
                    </a:ext>
                  </a:extLst>
                </p:cNvPr>
                <p:cNvPicPr/>
                <p:nvPr/>
              </p:nvPicPr>
              <p:blipFill>
                <a:blip r:embed="rId138"/>
                <a:stretch>
                  <a:fillRect/>
                </a:stretch>
              </p:blipFill>
              <p:spPr>
                <a:xfrm>
                  <a:off x="6733792" y="6330174"/>
                  <a:ext cx="412812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04" name="Ink 103">
                  <a:extLst>
                    <a:ext uri="{FF2B5EF4-FFF2-40B4-BE49-F238E27FC236}">
                      <a16:creationId xmlns:a16="http://schemas.microsoft.com/office/drawing/2014/main" id="{9F8F1637-41ED-A98B-B747-DAEEDA845CCE}"/>
                    </a:ext>
                  </a:extLst>
                </p14:cNvPr>
                <p14:cNvContentPartPr/>
                <p14:nvPr/>
              </p14:nvContentPartPr>
              <p14:xfrm>
                <a:off x="10744192" y="6305334"/>
                <a:ext cx="144360" cy="284040"/>
              </p14:xfrm>
            </p:contentPart>
          </mc:Choice>
          <mc:Fallback>
            <p:pic>
              <p:nvPicPr>
                <p:cNvPr id="104" name="Ink 103">
                  <a:extLst>
                    <a:ext uri="{FF2B5EF4-FFF2-40B4-BE49-F238E27FC236}">
                      <a16:creationId xmlns:a16="http://schemas.microsoft.com/office/drawing/2014/main" id="{9F8F1637-41ED-A98B-B747-DAEEDA845CCE}"/>
                    </a:ext>
                  </a:extLst>
                </p:cNvPr>
                <p:cNvPicPr/>
                <p:nvPr/>
              </p:nvPicPr>
              <p:blipFill>
                <a:blip r:embed="rId140"/>
                <a:stretch>
                  <a:fillRect/>
                </a:stretch>
              </p:blipFill>
              <p:spPr>
                <a:xfrm>
                  <a:off x="10735552" y="6296694"/>
                  <a:ext cx="162000" cy="30168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05" name="Ink 104">
                  <a:extLst>
                    <a:ext uri="{FF2B5EF4-FFF2-40B4-BE49-F238E27FC236}">
                      <a16:creationId xmlns:a16="http://schemas.microsoft.com/office/drawing/2014/main" id="{6892D953-07E8-6EEA-9190-9FA8345163AD}"/>
                    </a:ext>
                  </a:extLst>
                </p14:cNvPr>
                <p14:cNvContentPartPr/>
                <p14:nvPr/>
              </p14:nvContentPartPr>
              <p14:xfrm>
                <a:off x="10744912" y="6365814"/>
                <a:ext cx="30240" cy="191880"/>
              </p14:xfrm>
            </p:contentPart>
          </mc:Choice>
          <mc:Fallback>
            <p:pic>
              <p:nvPicPr>
                <p:cNvPr id="105" name="Ink 104">
                  <a:extLst>
                    <a:ext uri="{FF2B5EF4-FFF2-40B4-BE49-F238E27FC236}">
                      <a16:creationId xmlns:a16="http://schemas.microsoft.com/office/drawing/2014/main" id="{6892D953-07E8-6EEA-9190-9FA8345163AD}"/>
                    </a:ext>
                  </a:extLst>
                </p:cNvPr>
                <p:cNvPicPr/>
                <p:nvPr/>
              </p:nvPicPr>
              <p:blipFill>
                <a:blip r:embed="rId142"/>
                <a:stretch>
                  <a:fillRect/>
                </a:stretch>
              </p:blipFill>
              <p:spPr>
                <a:xfrm>
                  <a:off x="10736272" y="6357174"/>
                  <a:ext cx="4788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08" name="Ink 107">
                  <a:extLst>
                    <a:ext uri="{FF2B5EF4-FFF2-40B4-BE49-F238E27FC236}">
                      <a16:creationId xmlns:a16="http://schemas.microsoft.com/office/drawing/2014/main" id="{6DA8C3AD-9795-C524-8B2E-A28CB445A7A2}"/>
                    </a:ext>
                  </a:extLst>
                </p14:cNvPr>
                <p14:cNvContentPartPr/>
                <p14:nvPr/>
              </p14:nvContentPartPr>
              <p14:xfrm>
                <a:off x="8274592" y="6161334"/>
                <a:ext cx="546120" cy="204840"/>
              </p14:xfrm>
            </p:contentPart>
          </mc:Choice>
          <mc:Fallback>
            <p:pic>
              <p:nvPicPr>
                <p:cNvPr id="108" name="Ink 107">
                  <a:extLst>
                    <a:ext uri="{FF2B5EF4-FFF2-40B4-BE49-F238E27FC236}">
                      <a16:creationId xmlns:a16="http://schemas.microsoft.com/office/drawing/2014/main" id="{6DA8C3AD-9795-C524-8B2E-A28CB445A7A2}"/>
                    </a:ext>
                  </a:extLst>
                </p:cNvPr>
                <p:cNvPicPr/>
                <p:nvPr/>
              </p:nvPicPr>
              <p:blipFill>
                <a:blip r:embed="rId144"/>
                <a:stretch>
                  <a:fillRect/>
                </a:stretch>
              </p:blipFill>
              <p:spPr>
                <a:xfrm>
                  <a:off x="8265592" y="6152694"/>
                  <a:ext cx="56376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09" name="Ink 108">
                  <a:extLst>
                    <a:ext uri="{FF2B5EF4-FFF2-40B4-BE49-F238E27FC236}">
                      <a16:creationId xmlns:a16="http://schemas.microsoft.com/office/drawing/2014/main" id="{2FC745BC-9C74-98D0-AE17-4AA94A0E85C1}"/>
                    </a:ext>
                  </a:extLst>
                </p14:cNvPr>
                <p14:cNvContentPartPr/>
                <p14:nvPr/>
              </p14:nvContentPartPr>
              <p14:xfrm>
                <a:off x="8898832" y="6138294"/>
                <a:ext cx="81360" cy="36360"/>
              </p14:xfrm>
            </p:contentPart>
          </mc:Choice>
          <mc:Fallback>
            <p:pic>
              <p:nvPicPr>
                <p:cNvPr id="109" name="Ink 108">
                  <a:extLst>
                    <a:ext uri="{FF2B5EF4-FFF2-40B4-BE49-F238E27FC236}">
                      <a16:creationId xmlns:a16="http://schemas.microsoft.com/office/drawing/2014/main" id="{2FC745BC-9C74-98D0-AE17-4AA94A0E85C1}"/>
                    </a:ext>
                  </a:extLst>
                </p:cNvPr>
                <p:cNvPicPr/>
                <p:nvPr/>
              </p:nvPicPr>
              <p:blipFill>
                <a:blip r:embed="rId146"/>
                <a:stretch>
                  <a:fillRect/>
                </a:stretch>
              </p:blipFill>
              <p:spPr>
                <a:xfrm>
                  <a:off x="8889832" y="6129294"/>
                  <a:ext cx="990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10" name="Ink 109">
                  <a:extLst>
                    <a:ext uri="{FF2B5EF4-FFF2-40B4-BE49-F238E27FC236}">
                      <a16:creationId xmlns:a16="http://schemas.microsoft.com/office/drawing/2014/main" id="{4CA4ED27-A90B-EDEC-E234-0F6C91262F3E}"/>
                    </a:ext>
                  </a:extLst>
                </p14:cNvPr>
                <p14:cNvContentPartPr/>
                <p14:nvPr/>
              </p14:nvContentPartPr>
              <p14:xfrm>
                <a:off x="9115912" y="6007974"/>
                <a:ext cx="257400" cy="191880"/>
              </p14:xfrm>
            </p:contentPart>
          </mc:Choice>
          <mc:Fallback>
            <p:pic>
              <p:nvPicPr>
                <p:cNvPr id="110" name="Ink 109">
                  <a:extLst>
                    <a:ext uri="{FF2B5EF4-FFF2-40B4-BE49-F238E27FC236}">
                      <a16:creationId xmlns:a16="http://schemas.microsoft.com/office/drawing/2014/main" id="{4CA4ED27-A90B-EDEC-E234-0F6C91262F3E}"/>
                    </a:ext>
                  </a:extLst>
                </p:cNvPr>
                <p:cNvPicPr/>
                <p:nvPr/>
              </p:nvPicPr>
              <p:blipFill>
                <a:blip r:embed="rId148"/>
                <a:stretch>
                  <a:fillRect/>
                </a:stretch>
              </p:blipFill>
              <p:spPr>
                <a:xfrm>
                  <a:off x="9106912" y="5998974"/>
                  <a:ext cx="27504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11" name="Ink 110">
                  <a:extLst>
                    <a:ext uri="{FF2B5EF4-FFF2-40B4-BE49-F238E27FC236}">
                      <a16:creationId xmlns:a16="http://schemas.microsoft.com/office/drawing/2014/main" id="{DB4A075A-E8AF-2D1A-C6AB-C61BC6EDD264}"/>
                    </a:ext>
                  </a:extLst>
                </p14:cNvPr>
                <p14:cNvContentPartPr/>
                <p14:nvPr/>
              </p14:nvContentPartPr>
              <p14:xfrm>
                <a:off x="9464392" y="5912574"/>
                <a:ext cx="104760" cy="131760"/>
              </p14:xfrm>
            </p:contentPart>
          </mc:Choice>
          <mc:Fallback>
            <p:pic>
              <p:nvPicPr>
                <p:cNvPr id="111" name="Ink 110">
                  <a:extLst>
                    <a:ext uri="{FF2B5EF4-FFF2-40B4-BE49-F238E27FC236}">
                      <a16:creationId xmlns:a16="http://schemas.microsoft.com/office/drawing/2014/main" id="{DB4A075A-E8AF-2D1A-C6AB-C61BC6EDD264}"/>
                    </a:ext>
                  </a:extLst>
                </p:cNvPr>
                <p:cNvPicPr/>
                <p:nvPr/>
              </p:nvPicPr>
              <p:blipFill>
                <a:blip r:embed="rId150"/>
                <a:stretch>
                  <a:fillRect/>
                </a:stretch>
              </p:blipFill>
              <p:spPr>
                <a:xfrm>
                  <a:off x="9455752" y="5903574"/>
                  <a:ext cx="122400" cy="1494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12" name="Ink 111">
                  <a:extLst>
                    <a:ext uri="{FF2B5EF4-FFF2-40B4-BE49-F238E27FC236}">
                      <a16:creationId xmlns:a16="http://schemas.microsoft.com/office/drawing/2014/main" id="{D0B74ED8-E90D-1C51-8AA8-45B527243919}"/>
                    </a:ext>
                  </a:extLst>
                </p14:cNvPr>
                <p14:cNvContentPartPr/>
                <p14:nvPr/>
              </p14:nvContentPartPr>
              <p14:xfrm>
                <a:off x="9635032" y="5742294"/>
                <a:ext cx="194040" cy="259560"/>
              </p14:xfrm>
            </p:contentPart>
          </mc:Choice>
          <mc:Fallback>
            <p:pic>
              <p:nvPicPr>
                <p:cNvPr id="112" name="Ink 111">
                  <a:extLst>
                    <a:ext uri="{FF2B5EF4-FFF2-40B4-BE49-F238E27FC236}">
                      <a16:creationId xmlns:a16="http://schemas.microsoft.com/office/drawing/2014/main" id="{D0B74ED8-E90D-1C51-8AA8-45B527243919}"/>
                    </a:ext>
                  </a:extLst>
                </p:cNvPr>
                <p:cNvPicPr/>
                <p:nvPr/>
              </p:nvPicPr>
              <p:blipFill>
                <a:blip r:embed="rId152"/>
                <a:stretch>
                  <a:fillRect/>
                </a:stretch>
              </p:blipFill>
              <p:spPr>
                <a:xfrm>
                  <a:off x="9626392" y="5733654"/>
                  <a:ext cx="211680" cy="2772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13" name="Ink 112">
                  <a:extLst>
                    <a:ext uri="{FF2B5EF4-FFF2-40B4-BE49-F238E27FC236}">
                      <a16:creationId xmlns:a16="http://schemas.microsoft.com/office/drawing/2014/main" id="{3E5E8A51-F556-45C5-2DE6-333ED464E329}"/>
                    </a:ext>
                  </a:extLst>
                </p14:cNvPr>
                <p14:cNvContentPartPr/>
                <p14:nvPr/>
              </p14:nvContentPartPr>
              <p14:xfrm>
                <a:off x="9872272" y="5723214"/>
                <a:ext cx="299880" cy="217440"/>
              </p14:xfrm>
            </p:contentPart>
          </mc:Choice>
          <mc:Fallback>
            <p:pic>
              <p:nvPicPr>
                <p:cNvPr id="113" name="Ink 112">
                  <a:extLst>
                    <a:ext uri="{FF2B5EF4-FFF2-40B4-BE49-F238E27FC236}">
                      <a16:creationId xmlns:a16="http://schemas.microsoft.com/office/drawing/2014/main" id="{3E5E8A51-F556-45C5-2DE6-333ED464E329}"/>
                    </a:ext>
                  </a:extLst>
                </p:cNvPr>
                <p:cNvPicPr/>
                <p:nvPr/>
              </p:nvPicPr>
              <p:blipFill>
                <a:blip r:embed="rId154"/>
                <a:stretch>
                  <a:fillRect/>
                </a:stretch>
              </p:blipFill>
              <p:spPr>
                <a:xfrm>
                  <a:off x="9863632" y="5714574"/>
                  <a:ext cx="31752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14" name="Ink 113">
                  <a:extLst>
                    <a:ext uri="{FF2B5EF4-FFF2-40B4-BE49-F238E27FC236}">
                      <a16:creationId xmlns:a16="http://schemas.microsoft.com/office/drawing/2014/main" id="{E8F6D474-0757-D1C8-26DF-C590FB797F28}"/>
                    </a:ext>
                  </a:extLst>
                </p14:cNvPr>
                <p14:cNvContentPartPr/>
                <p14:nvPr/>
              </p14:nvContentPartPr>
              <p14:xfrm>
                <a:off x="10093672" y="5748414"/>
                <a:ext cx="107640" cy="79200"/>
              </p14:xfrm>
            </p:contentPart>
          </mc:Choice>
          <mc:Fallback>
            <p:pic>
              <p:nvPicPr>
                <p:cNvPr id="114" name="Ink 113">
                  <a:extLst>
                    <a:ext uri="{FF2B5EF4-FFF2-40B4-BE49-F238E27FC236}">
                      <a16:creationId xmlns:a16="http://schemas.microsoft.com/office/drawing/2014/main" id="{E8F6D474-0757-D1C8-26DF-C590FB797F28}"/>
                    </a:ext>
                  </a:extLst>
                </p:cNvPr>
                <p:cNvPicPr/>
                <p:nvPr/>
              </p:nvPicPr>
              <p:blipFill>
                <a:blip r:embed="rId156"/>
                <a:stretch>
                  <a:fillRect/>
                </a:stretch>
              </p:blipFill>
              <p:spPr>
                <a:xfrm>
                  <a:off x="10085032" y="5739414"/>
                  <a:ext cx="12528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15" name="Ink 114">
                  <a:extLst>
                    <a:ext uri="{FF2B5EF4-FFF2-40B4-BE49-F238E27FC236}">
                      <a16:creationId xmlns:a16="http://schemas.microsoft.com/office/drawing/2014/main" id="{E5497130-BDDF-BD1D-5CA4-84F3C24DD92A}"/>
                    </a:ext>
                  </a:extLst>
                </p14:cNvPr>
                <p14:cNvContentPartPr/>
                <p14:nvPr/>
              </p14:nvContentPartPr>
              <p14:xfrm>
                <a:off x="10153072" y="6048654"/>
                <a:ext cx="130680" cy="196560"/>
              </p14:xfrm>
            </p:contentPart>
          </mc:Choice>
          <mc:Fallback>
            <p:pic>
              <p:nvPicPr>
                <p:cNvPr id="115" name="Ink 114">
                  <a:extLst>
                    <a:ext uri="{FF2B5EF4-FFF2-40B4-BE49-F238E27FC236}">
                      <a16:creationId xmlns:a16="http://schemas.microsoft.com/office/drawing/2014/main" id="{E5497130-BDDF-BD1D-5CA4-84F3C24DD92A}"/>
                    </a:ext>
                  </a:extLst>
                </p:cNvPr>
                <p:cNvPicPr/>
                <p:nvPr/>
              </p:nvPicPr>
              <p:blipFill>
                <a:blip r:embed="rId158"/>
                <a:stretch>
                  <a:fillRect/>
                </a:stretch>
              </p:blipFill>
              <p:spPr>
                <a:xfrm>
                  <a:off x="10144432" y="6039654"/>
                  <a:ext cx="14832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16" name="Ink 115">
                  <a:extLst>
                    <a:ext uri="{FF2B5EF4-FFF2-40B4-BE49-F238E27FC236}">
                      <a16:creationId xmlns:a16="http://schemas.microsoft.com/office/drawing/2014/main" id="{42443AC6-53BD-7AEA-8264-E4C9810FF7F4}"/>
                    </a:ext>
                  </a:extLst>
                </p14:cNvPr>
                <p14:cNvContentPartPr/>
                <p14:nvPr/>
              </p14:nvContentPartPr>
              <p14:xfrm>
                <a:off x="10368712" y="6008694"/>
                <a:ext cx="62280" cy="74520"/>
              </p14:xfrm>
            </p:contentPart>
          </mc:Choice>
          <mc:Fallback>
            <p:pic>
              <p:nvPicPr>
                <p:cNvPr id="116" name="Ink 115">
                  <a:extLst>
                    <a:ext uri="{FF2B5EF4-FFF2-40B4-BE49-F238E27FC236}">
                      <a16:creationId xmlns:a16="http://schemas.microsoft.com/office/drawing/2014/main" id="{42443AC6-53BD-7AEA-8264-E4C9810FF7F4}"/>
                    </a:ext>
                  </a:extLst>
                </p:cNvPr>
                <p:cNvPicPr/>
                <p:nvPr/>
              </p:nvPicPr>
              <p:blipFill>
                <a:blip r:embed="rId160"/>
                <a:stretch>
                  <a:fillRect/>
                </a:stretch>
              </p:blipFill>
              <p:spPr>
                <a:xfrm>
                  <a:off x="10359712" y="6000054"/>
                  <a:ext cx="7992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17" name="Ink 116">
                  <a:extLst>
                    <a:ext uri="{FF2B5EF4-FFF2-40B4-BE49-F238E27FC236}">
                      <a16:creationId xmlns:a16="http://schemas.microsoft.com/office/drawing/2014/main" id="{1DE813A1-9E80-2D44-0BD4-DA044ACE89B5}"/>
                    </a:ext>
                  </a:extLst>
                </p14:cNvPr>
                <p14:cNvContentPartPr/>
                <p14:nvPr/>
              </p14:nvContentPartPr>
              <p14:xfrm>
                <a:off x="10448992" y="5860734"/>
                <a:ext cx="74880" cy="157320"/>
              </p14:xfrm>
            </p:contentPart>
          </mc:Choice>
          <mc:Fallback>
            <p:pic>
              <p:nvPicPr>
                <p:cNvPr id="117" name="Ink 116">
                  <a:extLst>
                    <a:ext uri="{FF2B5EF4-FFF2-40B4-BE49-F238E27FC236}">
                      <a16:creationId xmlns:a16="http://schemas.microsoft.com/office/drawing/2014/main" id="{1DE813A1-9E80-2D44-0BD4-DA044ACE89B5}"/>
                    </a:ext>
                  </a:extLst>
                </p:cNvPr>
                <p:cNvPicPr/>
                <p:nvPr/>
              </p:nvPicPr>
              <p:blipFill>
                <a:blip r:embed="rId162"/>
                <a:stretch>
                  <a:fillRect/>
                </a:stretch>
              </p:blipFill>
              <p:spPr>
                <a:xfrm>
                  <a:off x="10439992" y="5851734"/>
                  <a:ext cx="9252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18" name="Ink 117">
                  <a:extLst>
                    <a:ext uri="{FF2B5EF4-FFF2-40B4-BE49-F238E27FC236}">
                      <a16:creationId xmlns:a16="http://schemas.microsoft.com/office/drawing/2014/main" id="{1C6E7AF2-3F97-4C80-7DAA-FB4BE31ED562}"/>
                    </a:ext>
                  </a:extLst>
                </p14:cNvPr>
                <p14:cNvContentPartPr/>
                <p14:nvPr/>
              </p14:nvContentPartPr>
              <p14:xfrm>
                <a:off x="10546912" y="5961894"/>
                <a:ext cx="185760" cy="242640"/>
              </p14:xfrm>
            </p:contentPart>
          </mc:Choice>
          <mc:Fallback>
            <p:pic>
              <p:nvPicPr>
                <p:cNvPr id="118" name="Ink 117">
                  <a:extLst>
                    <a:ext uri="{FF2B5EF4-FFF2-40B4-BE49-F238E27FC236}">
                      <a16:creationId xmlns:a16="http://schemas.microsoft.com/office/drawing/2014/main" id="{1C6E7AF2-3F97-4C80-7DAA-FB4BE31ED562}"/>
                    </a:ext>
                  </a:extLst>
                </p:cNvPr>
                <p:cNvPicPr/>
                <p:nvPr/>
              </p:nvPicPr>
              <p:blipFill>
                <a:blip r:embed="rId164"/>
                <a:stretch>
                  <a:fillRect/>
                </a:stretch>
              </p:blipFill>
              <p:spPr>
                <a:xfrm>
                  <a:off x="10537912" y="5952894"/>
                  <a:ext cx="20340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19" name="Ink 118">
                  <a:extLst>
                    <a:ext uri="{FF2B5EF4-FFF2-40B4-BE49-F238E27FC236}">
                      <a16:creationId xmlns:a16="http://schemas.microsoft.com/office/drawing/2014/main" id="{96F96F07-45C1-CA4A-9821-E6573B0AC3CA}"/>
                    </a:ext>
                  </a:extLst>
                </p14:cNvPr>
                <p14:cNvContentPartPr/>
                <p14:nvPr/>
              </p14:nvContentPartPr>
              <p14:xfrm>
                <a:off x="10737712" y="5821854"/>
                <a:ext cx="462960" cy="180000"/>
              </p14:xfrm>
            </p:contentPart>
          </mc:Choice>
          <mc:Fallback>
            <p:pic>
              <p:nvPicPr>
                <p:cNvPr id="119" name="Ink 118">
                  <a:extLst>
                    <a:ext uri="{FF2B5EF4-FFF2-40B4-BE49-F238E27FC236}">
                      <a16:creationId xmlns:a16="http://schemas.microsoft.com/office/drawing/2014/main" id="{96F96F07-45C1-CA4A-9821-E6573B0AC3CA}"/>
                    </a:ext>
                  </a:extLst>
                </p:cNvPr>
                <p:cNvPicPr/>
                <p:nvPr/>
              </p:nvPicPr>
              <p:blipFill>
                <a:blip r:embed="rId166"/>
                <a:stretch>
                  <a:fillRect/>
                </a:stretch>
              </p:blipFill>
              <p:spPr>
                <a:xfrm>
                  <a:off x="10728712" y="5813214"/>
                  <a:ext cx="480600" cy="19764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20" name="Ink 119">
                  <a:extLst>
                    <a:ext uri="{FF2B5EF4-FFF2-40B4-BE49-F238E27FC236}">
                      <a16:creationId xmlns:a16="http://schemas.microsoft.com/office/drawing/2014/main" id="{D9B0627C-8C99-13AF-B24B-C8E19F9A1DC9}"/>
                    </a:ext>
                  </a:extLst>
                </p14:cNvPr>
                <p14:cNvContentPartPr/>
                <p14:nvPr/>
              </p14:nvContentPartPr>
              <p14:xfrm>
                <a:off x="11361232" y="5614494"/>
                <a:ext cx="291600" cy="267480"/>
              </p14:xfrm>
            </p:contentPart>
          </mc:Choice>
          <mc:Fallback>
            <p:pic>
              <p:nvPicPr>
                <p:cNvPr id="120" name="Ink 119">
                  <a:extLst>
                    <a:ext uri="{FF2B5EF4-FFF2-40B4-BE49-F238E27FC236}">
                      <a16:creationId xmlns:a16="http://schemas.microsoft.com/office/drawing/2014/main" id="{D9B0627C-8C99-13AF-B24B-C8E19F9A1DC9}"/>
                    </a:ext>
                  </a:extLst>
                </p:cNvPr>
                <p:cNvPicPr/>
                <p:nvPr/>
              </p:nvPicPr>
              <p:blipFill>
                <a:blip r:embed="rId168"/>
                <a:stretch>
                  <a:fillRect/>
                </a:stretch>
              </p:blipFill>
              <p:spPr>
                <a:xfrm>
                  <a:off x="11352232" y="5605854"/>
                  <a:ext cx="30924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21" name="Ink 120">
                  <a:extLst>
                    <a:ext uri="{FF2B5EF4-FFF2-40B4-BE49-F238E27FC236}">
                      <a16:creationId xmlns:a16="http://schemas.microsoft.com/office/drawing/2014/main" id="{7BE26E38-7820-2446-FF04-ED9965C4FD71}"/>
                    </a:ext>
                  </a:extLst>
                </p14:cNvPr>
                <p14:cNvContentPartPr/>
                <p14:nvPr/>
              </p14:nvContentPartPr>
              <p14:xfrm>
                <a:off x="11410192" y="6172854"/>
                <a:ext cx="68760" cy="169920"/>
              </p14:xfrm>
            </p:contentPart>
          </mc:Choice>
          <mc:Fallback>
            <p:pic>
              <p:nvPicPr>
                <p:cNvPr id="121" name="Ink 120">
                  <a:extLst>
                    <a:ext uri="{FF2B5EF4-FFF2-40B4-BE49-F238E27FC236}">
                      <a16:creationId xmlns:a16="http://schemas.microsoft.com/office/drawing/2014/main" id="{7BE26E38-7820-2446-FF04-ED9965C4FD71}"/>
                    </a:ext>
                  </a:extLst>
                </p:cNvPr>
                <p:cNvPicPr/>
                <p:nvPr/>
              </p:nvPicPr>
              <p:blipFill>
                <a:blip r:embed="rId170"/>
                <a:stretch>
                  <a:fillRect/>
                </a:stretch>
              </p:blipFill>
              <p:spPr>
                <a:xfrm>
                  <a:off x="11401552" y="6164214"/>
                  <a:ext cx="8640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22" name="Ink 121">
                  <a:extLst>
                    <a:ext uri="{FF2B5EF4-FFF2-40B4-BE49-F238E27FC236}">
                      <a16:creationId xmlns:a16="http://schemas.microsoft.com/office/drawing/2014/main" id="{8BF68552-D35A-80C0-4BF1-5551809BFABD}"/>
                    </a:ext>
                  </a:extLst>
                </p14:cNvPr>
                <p14:cNvContentPartPr/>
                <p14:nvPr/>
              </p14:nvContentPartPr>
              <p14:xfrm>
                <a:off x="11434672" y="6177894"/>
                <a:ext cx="160200" cy="123480"/>
              </p14:xfrm>
            </p:contentPart>
          </mc:Choice>
          <mc:Fallback>
            <p:pic>
              <p:nvPicPr>
                <p:cNvPr id="122" name="Ink 121">
                  <a:extLst>
                    <a:ext uri="{FF2B5EF4-FFF2-40B4-BE49-F238E27FC236}">
                      <a16:creationId xmlns:a16="http://schemas.microsoft.com/office/drawing/2014/main" id="{8BF68552-D35A-80C0-4BF1-5551809BFABD}"/>
                    </a:ext>
                  </a:extLst>
                </p:cNvPr>
                <p:cNvPicPr/>
                <p:nvPr/>
              </p:nvPicPr>
              <p:blipFill>
                <a:blip r:embed="rId172"/>
                <a:stretch>
                  <a:fillRect/>
                </a:stretch>
              </p:blipFill>
              <p:spPr>
                <a:xfrm>
                  <a:off x="11425672" y="6169254"/>
                  <a:ext cx="17784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23" name="Ink 122">
                  <a:extLst>
                    <a:ext uri="{FF2B5EF4-FFF2-40B4-BE49-F238E27FC236}">
                      <a16:creationId xmlns:a16="http://schemas.microsoft.com/office/drawing/2014/main" id="{13F55B5B-715A-4172-CBB6-D3E0857D6AA2}"/>
                    </a:ext>
                  </a:extLst>
                </p14:cNvPr>
                <p14:cNvContentPartPr/>
                <p14:nvPr/>
              </p14:nvContentPartPr>
              <p14:xfrm>
                <a:off x="11576872" y="6063774"/>
                <a:ext cx="98280" cy="224640"/>
              </p14:xfrm>
            </p:contentPart>
          </mc:Choice>
          <mc:Fallback>
            <p:pic>
              <p:nvPicPr>
                <p:cNvPr id="123" name="Ink 122">
                  <a:extLst>
                    <a:ext uri="{FF2B5EF4-FFF2-40B4-BE49-F238E27FC236}">
                      <a16:creationId xmlns:a16="http://schemas.microsoft.com/office/drawing/2014/main" id="{13F55B5B-715A-4172-CBB6-D3E0857D6AA2}"/>
                    </a:ext>
                  </a:extLst>
                </p:cNvPr>
                <p:cNvPicPr/>
                <p:nvPr/>
              </p:nvPicPr>
              <p:blipFill>
                <a:blip r:embed="rId174"/>
                <a:stretch>
                  <a:fillRect/>
                </a:stretch>
              </p:blipFill>
              <p:spPr>
                <a:xfrm>
                  <a:off x="11568232" y="6055134"/>
                  <a:ext cx="11592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24" name="Ink 123">
                  <a:extLst>
                    <a:ext uri="{FF2B5EF4-FFF2-40B4-BE49-F238E27FC236}">
                      <a16:creationId xmlns:a16="http://schemas.microsoft.com/office/drawing/2014/main" id="{4D416FDC-D692-824B-6B59-686E0D583692}"/>
                    </a:ext>
                  </a:extLst>
                </p14:cNvPr>
                <p14:cNvContentPartPr/>
                <p14:nvPr/>
              </p14:nvContentPartPr>
              <p14:xfrm>
                <a:off x="11705032" y="5987454"/>
                <a:ext cx="187200" cy="303840"/>
              </p14:xfrm>
            </p:contentPart>
          </mc:Choice>
          <mc:Fallback>
            <p:pic>
              <p:nvPicPr>
                <p:cNvPr id="124" name="Ink 123">
                  <a:extLst>
                    <a:ext uri="{FF2B5EF4-FFF2-40B4-BE49-F238E27FC236}">
                      <a16:creationId xmlns:a16="http://schemas.microsoft.com/office/drawing/2014/main" id="{4D416FDC-D692-824B-6B59-686E0D583692}"/>
                    </a:ext>
                  </a:extLst>
                </p:cNvPr>
                <p:cNvPicPr/>
                <p:nvPr/>
              </p:nvPicPr>
              <p:blipFill>
                <a:blip r:embed="rId176"/>
                <a:stretch>
                  <a:fillRect/>
                </a:stretch>
              </p:blipFill>
              <p:spPr>
                <a:xfrm>
                  <a:off x="11696032" y="5978814"/>
                  <a:ext cx="204840" cy="321480"/>
                </a:xfrm>
                <a:prstGeom prst="rect">
                  <a:avLst/>
                </a:prstGeom>
              </p:spPr>
            </p:pic>
          </mc:Fallback>
        </mc:AlternateContent>
      </p:grpSp>
      <p:grpSp>
        <p:nvGrpSpPr>
          <p:cNvPr id="129" name="Group 128">
            <a:extLst>
              <a:ext uri="{FF2B5EF4-FFF2-40B4-BE49-F238E27FC236}">
                <a16:creationId xmlns:a16="http://schemas.microsoft.com/office/drawing/2014/main" id="{BB0BCB44-A1B6-CD98-2A22-F09F7E6589A3}"/>
              </a:ext>
            </a:extLst>
          </p:cNvPr>
          <p:cNvGrpSpPr/>
          <p:nvPr/>
        </p:nvGrpSpPr>
        <p:grpSpPr>
          <a:xfrm>
            <a:off x="4452472" y="2587254"/>
            <a:ext cx="1760760" cy="1328040"/>
            <a:chOff x="4452472" y="2587254"/>
            <a:chExt cx="1760760" cy="1328040"/>
          </a:xfrm>
        </p:grpSpPr>
        <mc:AlternateContent xmlns:mc="http://schemas.openxmlformats.org/markup-compatibility/2006">
          <mc:Choice xmlns:p14="http://schemas.microsoft.com/office/powerpoint/2010/main" Requires="p14">
            <p:contentPart p14:bwMode="auto" r:id="rId177">
              <p14:nvContentPartPr>
                <p14:cNvPr id="126" name="Ink 125">
                  <a:extLst>
                    <a:ext uri="{FF2B5EF4-FFF2-40B4-BE49-F238E27FC236}">
                      <a16:creationId xmlns:a16="http://schemas.microsoft.com/office/drawing/2014/main" id="{74416DF4-7165-8A47-EC54-441AF7D94D75}"/>
                    </a:ext>
                  </a:extLst>
                </p14:cNvPr>
                <p14:cNvContentPartPr/>
                <p14:nvPr/>
              </p14:nvContentPartPr>
              <p14:xfrm>
                <a:off x="5779432" y="2587254"/>
                <a:ext cx="433800" cy="555840"/>
              </p14:xfrm>
            </p:contentPart>
          </mc:Choice>
          <mc:Fallback>
            <p:pic>
              <p:nvPicPr>
                <p:cNvPr id="126" name="Ink 125">
                  <a:extLst>
                    <a:ext uri="{FF2B5EF4-FFF2-40B4-BE49-F238E27FC236}">
                      <a16:creationId xmlns:a16="http://schemas.microsoft.com/office/drawing/2014/main" id="{74416DF4-7165-8A47-EC54-441AF7D94D75}"/>
                    </a:ext>
                  </a:extLst>
                </p:cNvPr>
                <p:cNvPicPr/>
                <p:nvPr/>
              </p:nvPicPr>
              <p:blipFill>
                <a:blip r:embed="rId178"/>
                <a:stretch>
                  <a:fillRect/>
                </a:stretch>
              </p:blipFill>
              <p:spPr>
                <a:xfrm>
                  <a:off x="5770792" y="2578614"/>
                  <a:ext cx="451440" cy="5734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40" name="Ink 39">
                  <a:extLst>
                    <a:ext uri="{FF2B5EF4-FFF2-40B4-BE49-F238E27FC236}">
                      <a16:creationId xmlns:a16="http://schemas.microsoft.com/office/drawing/2014/main" id="{12D70F64-3294-88E1-8512-1D8AA3562DB0}"/>
                    </a:ext>
                  </a:extLst>
                </p14:cNvPr>
                <p14:cNvContentPartPr/>
                <p14:nvPr/>
              </p14:nvContentPartPr>
              <p14:xfrm>
                <a:off x="5293072" y="3211494"/>
                <a:ext cx="449280" cy="397080"/>
              </p14:xfrm>
            </p:contentPart>
          </mc:Choice>
          <mc:Fallback>
            <p:pic>
              <p:nvPicPr>
                <p:cNvPr id="40" name="Ink 39">
                  <a:extLst>
                    <a:ext uri="{FF2B5EF4-FFF2-40B4-BE49-F238E27FC236}">
                      <a16:creationId xmlns:a16="http://schemas.microsoft.com/office/drawing/2014/main" id="{12D70F64-3294-88E1-8512-1D8AA3562DB0}"/>
                    </a:ext>
                  </a:extLst>
                </p:cNvPr>
                <p:cNvPicPr/>
                <p:nvPr/>
              </p:nvPicPr>
              <p:blipFill>
                <a:blip r:embed="rId180"/>
                <a:stretch>
                  <a:fillRect/>
                </a:stretch>
              </p:blipFill>
              <p:spPr>
                <a:xfrm>
                  <a:off x="5284072" y="3202494"/>
                  <a:ext cx="46692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41" name="Ink 40">
                  <a:extLst>
                    <a:ext uri="{FF2B5EF4-FFF2-40B4-BE49-F238E27FC236}">
                      <a16:creationId xmlns:a16="http://schemas.microsoft.com/office/drawing/2014/main" id="{9CA2199E-67F2-E850-700A-A1E9CC4DF971}"/>
                    </a:ext>
                  </a:extLst>
                </p14:cNvPr>
                <p14:cNvContentPartPr/>
                <p14:nvPr/>
              </p14:nvContentPartPr>
              <p14:xfrm>
                <a:off x="5639752" y="3228774"/>
                <a:ext cx="123480" cy="127080"/>
              </p14:xfrm>
            </p:contentPart>
          </mc:Choice>
          <mc:Fallback>
            <p:pic>
              <p:nvPicPr>
                <p:cNvPr id="41" name="Ink 40">
                  <a:extLst>
                    <a:ext uri="{FF2B5EF4-FFF2-40B4-BE49-F238E27FC236}">
                      <a16:creationId xmlns:a16="http://schemas.microsoft.com/office/drawing/2014/main" id="{9CA2199E-67F2-E850-700A-A1E9CC4DF971}"/>
                    </a:ext>
                  </a:extLst>
                </p:cNvPr>
                <p:cNvPicPr/>
                <p:nvPr/>
              </p:nvPicPr>
              <p:blipFill>
                <a:blip r:embed="rId182"/>
                <a:stretch>
                  <a:fillRect/>
                </a:stretch>
              </p:blipFill>
              <p:spPr>
                <a:xfrm>
                  <a:off x="5631112" y="3219774"/>
                  <a:ext cx="14112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43" name="Ink 42">
                  <a:extLst>
                    <a:ext uri="{FF2B5EF4-FFF2-40B4-BE49-F238E27FC236}">
                      <a16:creationId xmlns:a16="http://schemas.microsoft.com/office/drawing/2014/main" id="{82FE96BB-36E9-9424-DB37-A5912231FA7E}"/>
                    </a:ext>
                  </a:extLst>
                </p14:cNvPr>
                <p14:cNvContentPartPr/>
                <p14:nvPr/>
              </p14:nvContentPartPr>
              <p14:xfrm>
                <a:off x="4452472" y="3687414"/>
                <a:ext cx="120960" cy="227880"/>
              </p14:xfrm>
            </p:contentPart>
          </mc:Choice>
          <mc:Fallback>
            <p:pic>
              <p:nvPicPr>
                <p:cNvPr id="43" name="Ink 42">
                  <a:extLst>
                    <a:ext uri="{FF2B5EF4-FFF2-40B4-BE49-F238E27FC236}">
                      <a16:creationId xmlns:a16="http://schemas.microsoft.com/office/drawing/2014/main" id="{82FE96BB-36E9-9424-DB37-A5912231FA7E}"/>
                    </a:ext>
                  </a:extLst>
                </p:cNvPr>
                <p:cNvPicPr/>
                <p:nvPr/>
              </p:nvPicPr>
              <p:blipFill>
                <a:blip r:embed="rId184"/>
                <a:stretch>
                  <a:fillRect/>
                </a:stretch>
              </p:blipFill>
              <p:spPr>
                <a:xfrm>
                  <a:off x="4443832" y="3678414"/>
                  <a:ext cx="13860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44" name="Ink 43">
                  <a:extLst>
                    <a:ext uri="{FF2B5EF4-FFF2-40B4-BE49-F238E27FC236}">
                      <a16:creationId xmlns:a16="http://schemas.microsoft.com/office/drawing/2014/main" id="{1B62056B-F25B-B042-F76D-29E013CB694F}"/>
                    </a:ext>
                  </a:extLst>
                </p14:cNvPr>
                <p14:cNvContentPartPr/>
                <p14:nvPr/>
              </p14:nvContentPartPr>
              <p14:xfrm>
                <a:off x="4604032" y="3709374"/>
                <a:ext cx="66240" cy="76680"/>
              </p14:xfrm>
            </p:contentPart>
          </mc:Choice>
          <mc:Fallback>
            <p:pic>
              <p:nvPicPr>
                <p:cNvPr id="44" name="Ink 43">
                  <a:extLst>
                    <a:ext uri="{FF2B5EF4-FFF2-40B4-BE49-F238E27FC236}">
                      <a16:creationId xmlns:a16="http://schemas.microsoft.com/office/drawing/2014/main" id="{1B62056B-F25B-B042-F76D-29E013CB694F}"/>
                    </a:ext>
                  </a:extLst>
                </p:cNvPr>
                <p:cNvPicPr/>
                <p:nvPr/>
              </p:nvPicPr>
              <p:blipFill>
                <a:blip r:embed="rId186"/>
                <a:stretch>
                  <a:fillRect/>
                </a:stretch>
              </p:blipFill>
              <p:spPr>
                <a:xfrm>
                  <a:off x="4595392" y="3700374"/>
                  <a:ext cx="8388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45" name="Ink 44">
                  <a:extLst>
                    <a:ext uri="{FF2B5EF4-FFF2-40B4-BE49-F238E27FC236}">
                      <a16:creationId xmlns:a16="http://schemas.microsoft.com/office/drawing/2014/main" id="{EC65F51C-9F67-3645-1FD4-AB5617FA411E}"/>
                    </a:ext>
                  </a:extLst>
                </p14:cNvPr>
                <p14:cNvContentPartPr/>
                <p14:nvPr/>
              </p14:nvContentPartPr>
              <p14:xfrm>
                <a:off x="4549672" y="3638094"/>
                <a:ext cx="39960" cy="28440"/>
              </p14:xfrm>
            </p:contentPart>
          </mc:Choice>
          <mc:Fallback>
            <p:pic>
              <p:nvPicPr>
                <p:cNvPr id="45" name="Ink 44">
                  <a:extLst>
                    <a:ext uri="{FF2B5EF4-FFF2-40B4-BE49-F238E27FC236}">
                      <a16:creationId xmlns:a16="http://schemas.microsoft.com/office/drawing/2014/main" id="{EC65F51C-9F67-3645-1FD4-AB5617FA411E}"/>
                    </a:ext>
                  </a:extLst>
                </p:cNvPr>
                <p:cNvPicPr/>
                <p:nvPr/>
              </p:nvPicPr>
              <p:blipFill>
                <a:blip r:embed="rId188"/>
                <a:stretch>
                  <a:fillRect/>
                </a:stretch>
              </p:blipFill>
              <p:spPr>
                <a:xfrm>
                  <a:off x="4541032" y="3629094"/>
                  <a:ext cx="576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46" name="Ink 45">
                  <a:extLst>
                    <a:ext uri="{FF2B5EF4-FFF2-40B4-BE49-F238E27FC236}">
                      <a16:creationId xmlns:a16="http://schemas.microsoft.com/office/drawing/2014/main" id="{CFB4952E-4503-825F-7F3A-809680BF3B79}"/>
                    </a:ext>
                  </a:extLst>
                </p14:cNvPr>
                <p14:cNvContentPartPr/>
                <p14:nvPr/>
              </p14:nvContentPartPr>
              <p14:xfrm>
                <a:off x="4704832" y="3607134"/>
                <a:ext cx="150840" cy="131040"/>
              </p14:xfrm>
            </p:contentPart>
          </mc:Choice>
          <mc:Fallback>
            <p:pic>
              <p:nvPicPr>
                <p:cNvPr id="46" name="Ink 45">
                  <a:extLst>
                    <a:ext uri="{FF2B5EF4-FFF2-40B4-BE49-F238E27FC236}">
                      <a16:creationId xmlns:a16="http://schemas.microsoft.com/office/drawing/2014/main" id="{CFB4952E-4503-825F-7F3A-809680BF3B79}"/>
                    </a:ext>
                  </a:extLst>
                </p:cNvPr>
                <p:cNvPicPr/>
                <p:nvPr/>
              </p:nvPicPr>
              <p:blipFill>
                <a:blip r:embed="rId190"/>
                <a:stretch>
                  <a:fillRect/>
                </a:stretch>
              </p:blipFill>
              <p:spPr>
                <a:xfrm>
                  <a:off x="4696192" y="3598494"/>
                  <a:ext cx="16848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48" name="Ink 47">
                  <a:extLst>
                    <a:ext uri="{FF2B5EF4-FFF2-40B4-BE49-F238E27FC236}">
                      <a16:creationId xmlns:a16="http://schemas.microsoft.com/office/drawing/2014/main" id="{8211A745-28FB-CB6D-ACA5-9BB6F66C4634}"/>
                    </a:ext>
                  </a:extLst>
                </p14:cNvPr>
                <p14:cNvContentPartPr/>
                <p14:nvPr/>
              </p14:nvContentPartPr>
              <p14:xfrm>
                <a:off x="4809232" y="3400134"/>
                <a:ext cx="124560" cy="195840"/>
              </p14:xfrm>
            </p:contentPart>
          </mc:Choice>
          <mc:Fallback>
            <p:pic>
              <p:nvPicPr>
                <p:cNvPr id="48" name="Ink 47">
                  <a:extLst>
                    <a:ext uri="{FF2B5EF4-FFF2-40B4-BE49-F238E27FC236}">
                      <a16:creationId xmlns:a16="http://schemas.microsoft.com/office/drawing/2014/main" id="{8211A745-28FB-CB6D-ACA5-9BB6F66C4634}"/>
                    </a:ext>
                  </a:extLst>
                </p:cNvPr>
                <p:cNvPicPr/>
                <p:nvPr/>
              </p:nvPicPr>
              <p:blipFill>
                <a:blip r:embed="rId192"/>
                <a:stretch>
                  <a:fillRect/>
                </a:stretch>
              </p:blipFill>
              <p:spPr>
                <a:xfrm>
                  <a:off x="4800232" y="3391134"/>
                  <a:ext cx="14220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49" name="Ink 48">
                  <a:extLst>
                    <a:ext uri="{FF2B5EF4-FFF2-40B4-BE49-F238E27FC236}">
                      <a16:creationId xmlns:a16="http://schemas.microsoft.com/office/drawing/2014/main" id="{A374C4A0-5F31-0F7F-C4EE-73D9E596FB1B}"/>
                    </a:ext>
                  </a:extLst>
                </p14:cNvPr>
                <p14:cNvContentPartPr/>
                <p14:nvPr/>
              </p14:nvContentPartPr>
              <p14:xfrm>
                <a:off x="4890592" y="3382494"/>
                <a:ext cx="124920" cy="164880"/>
              </p14:xfrm>
            </p:contentPart>
          </mc:Choice>
          <mc:Fallback>
            <p:pic>
              <p:nvPicPr>
                <p:cNvPr id="49" name="Ink 48">
                  <a:extLst>
                    <a:ext uri="{FF2B5EF4-FFF2-40B4-BE49-F238E27FC236}">
                      <a16:creationId xmlns:a16="http://schemas.microsoft.com/office/drawing/2014/main" id="{A374C4A0-5F31-0F7F-C4EE-73D9E596FB1B}"/>
                    </a:ext>
                  </a:extLst>
                </p:cNvPr>
                <p:cNvPicPr/>
                <p:nvPr/>
              </p:nvPicPr>
              <p:blipFill>
                <a:blip r:embed="rId194"/>
                <a:stretch>
                  <a:fillRect/>
                </a:stretch>
              </p:blipFill>
              <p:spPr>
                <a:xfrm>
                  <a:off x="4881592" y="3373854"/>
                  <a:ext cx="14256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50" name="Ink 49">
                  <a:extLst>
                    <a:ext uri="{FF2B5EF4-FFF2-40B4-BE49-F238E27FC236}">
                      <a16:creationId xmlns:a16="http://schemas.microsoft.com/office/drawing/2014/main" id="{91B55ED1-4E4D-94C0-4C1B-619138CB14A0}"/>
                    </a:ext>
                  </a:extLst>
                </p14:cNvPr>
                <p14:cNvContentPartPr/>
                <p14:nvPr/>
              </p14:nvContentPartPr>
              <p14:xfrm>
                <a:off x="4987432" y="3244254"/>
                <a:ext cx="79560" cy="203760"/>
              </p14:xfrm>
            </p:contentPart>
          </mc:Choice>
          <mc:Fallback>
            <p:pic>
              <p:nvPicPr>
                <p:cNvPr id="50" name="Ink 49">
                  <a:extLst>
                    <a:ext uri="{FF2B5EF4-FFF2-40B4-BE49-F238E27FC236}">
                      <a16:creationId xmlns:a16="http://schemas.microsoft.com/office/drawing/2014/main" id="{91B55ED1-4E4D-94C0-4C1B-619138CB14A0}"/>
                    </a:ext>
                  </a:extLst>
                </p:cNvPr>
                <p:cNvPicPr/>
                <p:nvPr/>
              </p:nvPicPr>
              <p:blipFill>
                <a:blip r:embed="rId196"/>
                <a:stretch>
                  <a:fillRect/>
                </a:stretch>
              </p:blipFill>
              <p:spPr>
                <a:xfrm>
                  <a:off x="4978432" y="3235614"/>
                  <a:ext cx="9720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51" name="Ink 50">
                  <a:extLst>
                    <a:ext uri="{FF2B5EF4-FFF2-40B4-BE49-F238E27FC236}">
                      <a16:creationId xmlns:a16="http://schemas.microsoft.com/office/drawing/2014/main" id="{3783250C-9EC6-6071-F42E-D55F4C414BFD}"/>
                    </a:ext>
                  </a:extLst>
                </p14:cNvPr>
                <p14:cNvContentPartPr/>
                <p14:nvPr/>
              </p14:nvContentPartPr>
              <p14:xfrm>
                <a:off x="5087512" y="3280974"/>
                <a:ext cx="183960" cy="134280"/>
              </p14:xfrm>
            </p:contentPart>
          </mc:Choice>
          <mc:Fallback>
            <p:pic>
              <p:nvPicPr>
                <p:cNvPr id="51" name="Ink 50">
                  <a:extLst>
                    <a:ext uri="{FF2B5EF4-FFF2-40B4-BE49-F238E27FC236}">
                      <a16:creationId xmlns:a16="http://schemas.microsoft.com/office/drawing/2014/main" id="{3783250C-9EC6-6071-F42E-D55F4C414BFD}"/>
                    </a:ext>
                  </a:extLst>
                </p:cNvPr>
                <p:cNvPicPr/>
                <p:nvPr/>
              </p:nvPicPr>
              <p:blipFill>
                <a:blip r:embed="rId198"/>
                <a:stretch>
                  <a:fillRect/>
                </a:stretch>
              </p:blipFill>
              <p:spPr>
                <a:xfrm>
                  <a:off x="5078512" y="3271974"/>
                  <a:ext cx="2016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52" name="Ink 51">
                  <a:extLst>
                    <a:ext uri="{FF2B5EF4-FFF2-40B4-BE49-F238E27FC236}">
                      <a16:creationId xmlns:a16="http://schemas.microsoft.com/office/drawing/2014/main" id="{B881B45C-8E71-ECD8-B0CF-8FD485D830AC}"/>
                    </a:ext>
                  </a:extLst>
                </p14:cNvPr>
                <p14:cNvContentPartPr/>
                <p14:nvPr/>
              </p14:nvContentPartPr>
              <p14:xfrm>
                <a:off x="5287672" y="3316974"/>
                <a:ext cx="1080" cy="9000"/>
              </p14:xfrm>
            </p:contentPart>
          </mc:Choice>
          <mc:Fallback>
            <p:pic>
              <p:nvPicPr>
                <p:cNvPr id="52" name="Ink 51">
                  <a:extLst>
                    <a:ext uri="{FF2B5EF4-FFF2-40B4-BE49-F238E27FC236}">
                      <a16:creationId xmlns:a16="http://schemas.microsoft.com/office/drawing/2014/main" id="{B881B45C-8E71-ECD8-B0CF-8FD485D830AC}"/>
                    </a:ext>
                  </a:extLst>
                </p:cNvPr>
                <p:cNvPicPr/>
                <p:nvPr/>
              </p:nvPicPr>
              <p:blipFill>
                <a:blip r:embed="rId200"/>
                <a:stretch>
                  <a:fillRect/>
                </a:stretch>
              </p:blipFill>
              <p:spPr>
                <a:xfrm>
                  <a:off x="5278672" y="3307974"/>
                  <a:ext cx="18720" cy="26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1">
            <p14:nvContentPartPr>
              <p14:cNvPr id="127" name="Ink 126">
                <a:extLst>
                  <a:ext uri="{FF2B5EF4-FFF2-40B4-BE49-F238E27FC236}">
                    <a16:creationId xmlns:a16="http://schemas.microsoft.com/office/drawing/2014/main" id="{A3050806-B886-9E76-F44C-32DA7D1D5A9C}"/>
                  </a:ext>
                </a:extLst>
              </p14:cNvPr>
              <p14:cNvContentPartPr/>
              <p14:nvPr/>
            </p14:nvContentPartPr>
            <p14:xfrm>
              <a:off x="5794552" y="2607054"/>
              <a:ext cx="412560" cy="533880"/>
            </p14:xfrm>
          </p:contentPart>
        </mc:Choice>
        <mc:Fallback>
          <p:pic>
            <p:nvPicPr>
              <p:cNvPr id="127" name="Ink 126">
                <a:extLst>
                  <a:ext uri="{FF2B5EF4-FFF2-40B4-BE49-F238E27FC236}">
                    <a16:creationId xmlns:a16="http://schemas.microsoft.com/office/drawing/2014/main" id="{A3050806-B886-9E76-F44C-32DA7D1D5A9C}"/>
                  </a:ext>
                </a:extLst>
              </p:cNvPr>
              <p:cNvPicPr/>
              <p:nvPr/>
            </p:nvPicPr>
            <p:blipFill>
              <a:blip r:embed="rId202"/>
              <a:stretch>
                <a:fillRect/>
              </a:stretch>
            </p:blipFill>
            <p:spPr>
              <a:xfrm>
                <a:off x="5785552" y="2598054"/>
                <a:ext cx="430200" cy="551520"/>
              </a:xfrm>
              <a:prstGeom prst="rect">
                <a:avLst/>
              </a:prstGeom>
            </p:spPr>
          </p:pic>
        </mc:Fallback>
      </mc:AlternateContent>
    </p:spTree>
    <p:extLst>
      <p:ext uri="{BB962C8B-B14F-4D97-AF65-F5344CB8AC3E}">
        <p14:creationId xmlns:p14="http://schemas.microsoft.com/office/powerpoint/2010/main" val="171196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81120"/>
            <a:ext cx="10454481" cy="1216025"/>
          </a:xfrm>
        </p:spPr>
        <p:txBody>
          <a:bodyPr>
            <a:normAutofit/>
          </a:bodyPr>
          <a:lstStyle/>
          <a:p>
            <a:pPr algn="l"/>
            <a:r>
              <a:rPr lang="en-US" sz="2130" dirty="0"/>
              <a:t>Prions are improperly folded proteins that cause neurodegenerative diseases</a:t>
            </a:r>
          </a:p>
        </p:txBody>
      </p:sp>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2395"/>
          <a:stretch/>
        </p:blipFill>
        <p:spPr>
          <a:xfrm>
            <a:off x="232076" y="2040630"/>
            <a:ext cx="3565525" cy="3070225"/>
          </a:xfrm>
        </p:spPr>
      </p:pic>
      <p:sp>
        <p:nvSpPr>
          <p:cNvPr id="5" name="TextBox 4">
            <a:extLst>
              <a:ext uri="{FF2B5EF4-FFF2-40B4-BE49-F238E27FC236}">
                <a16:creationId xmlns:a16="http://schemas.microsoft.com/office/drawing/2014/main" id="{905E0C0F-C3C3-4459-8C9C-65A39882C2D5}"/>
              </a:ext>
            </a:extLst>
          </p:cNvPr>
          <p:cNvSpPr txBox="1"/>
          <p:nvPr/>
        </p:nvSpPr>
        <p:spPr>
          <a:xfrm>
            <a:off x="736488" y="36972"/>
            <a:ext cx="12268199" cy="523220"/>
          </a:xfrm>
          <a:prstGeom prst="rect">
            <a:avLst/>
          </a:prstGeom>
          <a:noFill/>
        </p:spPr>
        <p:txBody>
          <a:bodyPr wrap="square" rtlCol="0">
            <a:spAutoFit/>
          </a:bodyPr>
          <a:lstStyle/>
          <a:p>
            <a:pPr algn="ctr"/>
            <a:r>
              <a:rPr lang="en-US" sz="2800" dirty="0">
                <a:latin typeface="Arial" panose="020B0604020202020204" pitchFamily="34" charset="0"/>
              </a:rPr>
              <a:t>What Happens When Proteins Fold Into Different Structures?</a:t>
            </a:r>
          </a:p>
        </p:txBody>
      </p:sp>
      <p:pic>
        <p:nvPicPr>
          <p:cNvPr id="8" name="Picture 7">
            <a:extLst>
              <a:ext uri="{FF2B5EF4-FFF2-40B4-BE49-F238E27FC236}">
                <a16:creationId xmlns:a16="http://schemas.microsoft.com/office/drawing/2014/main" id="{378926A8-38A0-4FF6-A2FE-9BCAD8A8EF6D}"/>
              </a:ext>
            </a:extLst>
          </p:cNvPr>
          <p:cNvPicPr>
            <a:picLocks noChangeAspect="1"/>
          </p:cNvPicPr>
          <p:nvPr/>
        </p:nvPicPr>
        <p:blipFill rotWithShape="1">
          <a:blip r:embed="rId4">
            <a:extLst>
              <a:ext uri="{28A0092B-C50C-407E-A947-70E740481C1C}">
                <a14:useLocalDpi xmlns:a14="http://schemas.microsoft.com/office/drawing/2010/main" val="0"/>
              </a:ext>
            </a:extLst>
          </a:blip>
          <a:srcRect l="2073" t="7651" r="4372" b="5365"/>
          <a:stretch/>
        </p:blipFill>
        <p:spPr>
          <a:xfrm>
            <a:off x="5923139" y="1348583"/>
            <a:ext cx="3255090" cy="2272230"/>
          </a:xfrm>
          <a:prstGeom prst="rect">
            <a:avLst/>
          </a:prstGeom>
        </p:spPr>
      </p:pic>
      <p:pic>
        <p:nvPicPr>
          <p:cNvPr id="10" name="Picture 9">
            <a:extLst>
              <a:ext uri="{FF2B5EF4-FFF2-40B4-BE49-F238E27FC236}">
                <a16:creationId xmlns:a16="http://schemas.microsoft.com/office/drawing/2014/main" id="{0F6A7B90-8C75-4C76-A736-00B12B270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550" y="3829462"/>
            <a:ext cx="2312804" cy="2241797"/>
          </a:xfrm>
          <a:prstGeom prst="rect">
            <a:avLst/>
          </a:prstGeom>
        </p:spPr>
      </p:pic>
      <p:pic>
        <p:nvPicPr>
          <p:cNvPr id="11" name="Picture 2" descr="Figure 4-07">
            <a:extLst>
              <a:ext uri="{FF2B5EF4-FFF2-40B4-BE49-F238E27FC236}">
                <a16:creationId xmlns:a16="http://schemas.microsoft.com/office/drawing/2014/main" id="{3F0D9BC6-767C-31DE-B07D-3C5469E2855C}"/>
              </a:ext>
            </a:extLst>
          </p:cNvPr>
          <p:cNvPicPr>
            <a:picLocks noChangeAspect="1" noChangeArrowheads="1"/>
          </p:cNvPicPr>
          <p:nvPr/>
        </p:nvPicPr>
        <p:blipFill rotWithShape="1">
          <a:blip r:embed="rId6"/>
          <a:srcRect l="44555" r="39264" b="24108"/>
          <a:stretch/>
        </p:blipFill>
        <p:spPr bwMode="auto">
          <a:xfrm>
            <a:off x="927063" y="4575376"/>
            <a:ext cx="823818" cy="1217265"/>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FF2FC567-FAC4-E3F1-C4AC-51A6890B2441}"/>
              </a:ext>
            </a:extLst>
          </p:cNvPr>
          <p:cNvSpPr txBox="1"/>
          <p:nvPr/>
        </p:nvSpPr>
        <p:spPr>
          <a:xfrm>
            <a:off x="9769489" y="3364562"/>
            <a:ext cx="2550312" cy="2934458"/>
          </a:xfrm>
          <a:prstGeom prst="rect">
            <a:avLst/>
          </a:prstGeom>
          <a:noFill/>
        </p:spPr>
        <p:txBody>
          <a:bodyPr wrap="square" rtlCol="0">
            <a:spAutoFit/>
          </a:bodyPr>
          <a:lstStyle/>
          <a:p>
            <a:r>
              <a:rPr lang="en-US" sz="2052" b="1" dirty="0">
                <a:latin typeface="Arial" panose="020B0604020202020204" pitchFamily="34" charset="0"/>
              </a:rPr>
              <a:t>Unfolded protein response (UPR):</a:t>
            </a:r>
          </a:p>
          <a:p>
            <a:r>
              <a:rPr lang="en-US" sz="2052" dirty="0">
                <a:latin typeface="Arial" panose="020B0604020202020204" pitchFamily="34" charset="0"/>
              </a:rPr>
              <a:t>The presence of unfolded proteins can trigger the UPR, which can turn off protein synthesis in the cell, leading to cell death.</a:t>
            </a:r>
          </a:p>
        </p:txBody>
      </p:sp>
      <p:cxnSp>
        <p:nvCxnSpPr>
          <p:cNvPr id="16" name="Straight Arrow Connector 15">
            <a:extLst>
              <a:ext uri="{FF2B5EF4-FFF2-40B4-BE49-F238E27FC236}">
                <a16:creationId xmlns:a16="http://schemas.microsoft.com/office/drawing/2014/main" id="{8A098C8A-BFE1-3397-091B-888527A784B9}"/>
              </a:ext>
            </a:extLst>
          </p:cNvPr>
          <p:cNvCxnSpPr>
            <a:cxnSpLocks/>
          </p:cNvCxnSpPr>
          <p:nvPr/>
        </p:nvCxnSpPr>
        <p:spPr>
          <a:xfrm flipV="1">
            <a:off x="1635677" y="3490999"/>
            <a:ext cx="392702" cy="1140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D5417-2DBE-F6F6-8D4B-80B4F542CE3F}"/>
              </a:ext>
            </a:extLst>
          </p:cNvPr>
          <p:cNvCxnSpPr/>
          <p:nvPr/>
        </p:nvCxnSpPr>
        <p:spPr>
          <a:xfrm flipV="1">
            <a:off x="2014839" y="4960416"/>
            <a:ext cx="764775" cy="243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9A40288-7D6D-689C-3CE2-C498873D4C6F}"/>
              </a:ext>
            </a:extLst>
          </p:cNvPr>
          <p:cNvSpPr txBox="1"/>
          <p:nvPr/>
        </p:nvSpPr>
        <p:spPr>
          <a:xfrm>
            <a:off x="2690260" y="5259312"/>
            <a:ext cx="1785322" cy="1355499"/>
          </a:xfrm>
          <a:prstGeom prst="rect">
            <a:avLst/>
          </a:prstGeom>
          <a:noFill/>
        </p:spPr>
        <p:txBody>
          <a:bodyPr wrap="square" rtlCol="0">
            <a:spAutoFit/>
          </a:bodyPr>
          <a:lstStyle/>
          <a:p>
            <a:r>
              <a:rPr lang="en-US" sz="2052" dirty="0">
                <a:latin typeface="Arial" panose="020B0604020202020204" pitchFamily="34" charset="0"/>
              </a:rPr>
              <a:t>Both forms are almost equally stable.</a:t>
            </a:r>
          </a:p>
        </p:txBody>
      </p:sp>
      <p:sp>
        <p:nvSpPr>
          <p:cNvPr id="21" name="TextBox 20">
            <a:extLst>
              <a:ext uri="{FF2B5EF4-FFF2-40B4-BE49-F238E27FC236}">
                <a16:creationId xmlns:a16="http://schemas.microsoft.com/office/drawing/2014/main" id="{1F53539D-5CA1-010D-F356-D90E7C9C0EFD}"/>
              </a:ext>
            </a:extLst>
          </p:cNvPr>
          <p:cNvSpPr txBox="1"/>
          <p:nvPr/>
        </p:nvSpPr>
        <p:spPr>
          <a:xfrm>
            <a:off x="955080" y="5757733"/>
            <a:ext cx="1236236" cy="408125"/>
          </a:xfrm>
          <a:prstGeom prst="rect">
            <a:avLst/>
          </a:prstGeom>
          <a:noFill/>
        </p:spPr>
        <p:txBody>
          <a:bodyPr wrap="none" rtlCol="0">
            <a:spAutoFit/>
          </a:bodyPr>
          <a:lstStyle/>
          <a:p>
            <a:r>
              <a:rPr lang="en-US" sz="2052" dirty="0">
                <a:latin typeface="Arial" panose="020B0604020202020204" pitchFamily="34" charset="0"/>
              </a:rPr>
              <a:t>Unfolded</a:t>
            </a:r>
          </a:p>
        </p:txBody>
      </p:sp>
      <p:sp>
        <p:nvSpPr>
          <p:cNvPr id="22" name="TextBox 21">
            <a:extLst>
              <a:ext uri="{FF2B5EF4-FFF2-40B4-BE49-F238E27FC236}">
                <a16:creationId xmlns:a16="http://schemas.microsoft.com/office/drawing/2014/main" id="{8B8CA770-A0AD-D53C-9926-F00D72360050}"/>
              </a:ext>
            </a:extLst>
          </p:cNvPr>
          <p:cNvSpPr txBox="1"/>
          <p:nvPr/>
        </p:nvSpPr>
        <p:spPr>
          <a:xfrm>
            <a:off x="81151" y="2199067"/>
            <a:ext cx="1136114" cy="408125"/>
          </a:xfrm>
          <a:prstGeom prst="rect">
            <a:avLst/>
          </a:prstGeom>
          <a:solidFill>
            <a:schemeClr val="bg1"/>
          </a:solidFill>
        </p:spPr>
        <p:txBody>
          <a:bodyPr wrap="square" rtlCol="0">
            <a:spAutoFit/>
          </a:bodyPr>
          <a:lstStyle/>
          <a:p>
            <a:r>
              <a:rPr lang="en-US" sz="2052" dirty="0">
                <a:latin typeface="Arial" panose="020B0604020202020204" pitchFamily="34" charset="0"/>
              </a:rPr>
              <a:t>Normal</a:t>
            </a:r>
          </a:p>
        </p:txBody>
      </p:sp>
      <p:sp>
        <p:nvSpPr>
          <p:cNvPr id="23" name="TextBox 22">
            <a:extLst>
              <a:ext uri="{FF2B5EF4-FFF2-40B4-BE49-F238E27FC236}">
                <a16:creationId xmlns:a16="http://schemas.microsoft.com/office/drawing/2014/main" id="{6645042C-6015-B8EC-AE72-84F9782388FE}"/>
              </a:ext>
            </a:extLst>
          </p:cNvPr>
          <p:cNvSpPr txBox="1"/>
          <p:nvPr/>
        </p:nvSpPr>
        <p:spPr>
          <a:xfrm>
            <a:off x="4819703" y="5712288"/>
            <a:ext cx="1432108" cy="1039708"/>
          </a:xfrm>
          <a:prstGeom prst="rect">
            <a:avLst/>
          </a:prstGeom>
          <a:noFill/>
        </p:spPr>
        <p:txBody>
          <a:bodyPr wrap="square" rtlCol="0">
            <a:spAutoFit/>
          </a:bodyPr>
          <a:lstStyle/>
          <a:p>
            <a:r>
              <a:rPr lang="en-US" sz="2052" dirty="0">
                <a:latin typeface="Arial" panose="020B0604020202020204" pitchFamily="34" charset="0"/>
              </a:rPr>
              <a:t>Misfolded prion protein</a:t>
            </a:r>
          </a:p>
        </p:txBody>
      </p:sp>
      <p:sp>
        <p:nvSpPr>
          <p:cNvPr id="24" name="Rectangle 23">
            <a:extLst>
              <a:ext uri="{FF2B5EF4-FFF2-40B4-BE49-F238E27FC236}">
                <a16:creationId xmlns:a16="http://schemas.microsoft.com/office/drawing/2014/main" id="{8CFBEF72-8359-E2CE-84E9-F44FA63F009D}"/>
              </a:ext>
            </a:extLst>
          </p:cNvPr>
          <p:cNvSpPr/>
          <p:nvPr/>
        </p:nvSpPr>
        <p:spPr>
          <a:xfrm>
            <a:off x="1332098" y="4094446"/>
            <a:ext cx="858979" cy="279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49A58F8E-53DB-142B-DE1C-3592A8385390}"/>
              </a:ext>
            </a:extLst>
          </p:cNvPr>
          <p:cNvSpPr txBox="1"/>
          <p:nvPr/>
        </p:nvSpPr>
        <p:spPr>
          <a:xfrm>
            <a:off x="5344850" y="6427861"/>
            <a:ext cx="3826689" cy="408125"/>
          </a:xfrm>
          <a:prstGeom prst="rect">
            <a:avLst/>
          </a:prstGeom>
          <a:noFill/>
        </p:spPr>
        <p:txBody>
          <a:bodyPr wrap="none" rtlCol="0">
            <a:spAutoFit/>
          </a:bodyPr>
          <a:lstStyle/>
          <a:p>
            <a:r>
              <a:rPr lang="en-US" sz="2052" i="1" dirty="0">
                <a:solidFill>
                  <a:srgbClr val="C00000"/>
                </a:solidFill>
                <a:latin typeface="Arial" panose="020B0604020202020204" pitchFamily="34" charset="0"/>
              </a:rPr>
              <a:t>What is the effect on the brain?</a:t>
            </a:r>
          </a:p>
        </p:txBody>
      </p:sp>
      <p:sp>
        <p:nvSpPr>
          <p:cNvPr id="27" name="TextBox 26">
            <a:extLst>
              <a:ext uri="{FF2B5EF4-FFF2-40B4-BE49-F238E27FC236}">
                <a16:creationId xmlns:a16="http://schemas.microsoft.com/office/drawing/2014/main" id="{7BFD06D2-C5F2-A0D7-ADF4-57A70091E522}"/>
              </a:ext>
            </a:extLst>
          </p:cNvPr>
          <p:cNvSpPr txBox="1"/>
          <p:nvPr/>
        </p:nvSpPr>
        <p:spPr>
          <a:xfrm>
            <a:off x="9494669" y="6427861"/>
            <a:ext cx="3339376" cy="408125"/>
          </a:xfrm>
          <a:prstGeom prst="rect">
            <a:avLst/>
          </a:prstGeom>
          <a:noFill/>
        </p:spPr>
        <p:txBody>
          <a:bodyPr wrap="none" rtlCol="0">
            <a:spAutoFit/>
          </a:bodyPr>
          <a:lstStyle/>
          <a:p>
            <a:r>
              <a:rPr lang="en-US" sz="2052" i="1" dirty="0">
                <a:solidFill>
                  <a:srgbClr val="C00000"/>
                </a:solidFill>
                <a:latin typeface="Arial" panose="020B0604020202020204" pitchFamily="34" charset="0"/>
              </a:rPr>
              <a:t>Why do the brain cells die?</a:t>
            </a:r>
          </a:p>
        </p:txBody>
      </p:sp>
      <p:sp>
        <p:nvSpPr>
          <p:cNvPr id="9" name="Date Placeholder 8">
            <a:extLst>
              <a:ext uri="{FF2B5EF4-FFF2-40B4-BE49-F238E27FC236}">
                <a16:creationId xmlns:a16="http://schemas.microsoft.com/office/drawing/2014/main" id="{06FBAB0B-D4E0-B7A8-2349-3AD2F77B1754}"/>
              </a:ext>
            </a:extLst>
          </p:cNvPr>
          <p:cNvSpPr>
            <a:spLocks noGrp="1"/>
          </p:cNvSpPr>
          <p:nvPr>
            <p:ph type="dt" sz="half" idx="10"/>
          </p:nvPr>
        </p:nvSpPr>
        <p:spPr/>
        <p:txBody>
          <a:bodyPr/>
          <a:lstStyle/>
          <a:p>
            <a:fld id="{69AF9AFB-0631-4CF0-9DCC-09EA1110EAEA}" type="datetime1">
              <a:rPr lang="en-US" smtClean="0"/>
              <a:t>1/25/2025</a:t>
            </a:fld>
            <a:endParaRPr lang="en-US"/>
          </a:p>
        </p:txBody>
      </p:sp>
      <p:sp>
        <p:nvSpPr>
          <p:cNvPr id="12" name="Footer Placeholder 11">
            <a:extLst>
              <a:ext uri="{FF2B5EF4-FFF2-40B4-BE49-F238E27FC236}">
                <a16:creationId xmlns:a16="http://schemas.microsoft.com/office/drawing/2014/main" id="{40441812-0024-86A0-F976-992846B8A73D}"/>
              </a:ext>
            </a:extLst>
          </p:cNvPr>
          <p:cNvSpPr>
            <a:spLocks noGrp="1"/>
          </p:cNvSpPr>
          <p:nvPr>
            <p:ph type="ftr" sz="quarter" idx="11"/>
          </p:nvPr>
        </p:nvSpPr>
        <p:spPr/>
        <p:txBody>
          <a:bodyPr/>
          <a:lstStyle/>
          <a:p>
            <a:r>
              <a:rPr lang="en-US"/>
              <a:t>Drugs and Disease Spring 2025 - Lecture 3</a:t>
            </a:r>
          </a:p>
        </p:txBody>
      </p:sp>
      <p:sp>
        <p:nvSpPr>
          <p:cNvPr id="13" name="Slide Number Placeholder 12">
            <a:extLst>
              <a:ext uri="{FF2B5EF4-FFF2-40B4-BE49-F238E27FC236}">
                <a16:creationId xmlns:a16="http://schemas.microsoft.com/office/drawing/2014/main" id="{04796366-5929-2167-AC5E-BC38167A929C}"/>
              </a:ext>
            </a:extLst>
          </p:cNvPr>
          <p:cNvSpPr>
            <a:spLocks noGrp="1"/>
          </p:cNvSpPr>
          <p:nvPr>
            <p:ph type="sldNum" sz="quarter" idx="12"/>
          </p:nvPr>
        </p:nvSpPr>
        <p:spPr/>
        <p:txBody>
          <a:bodyPr/>
          <a:lstStyle/>
          <a:p>
            <a:fld id="{DC3BB032-4020-48F4-953B-341806DC4A2B}" type="slidenum">
              <a:rPr lang="en-US" smtClean="0"/>
              <a:t>5</a:t>
            </a:fld>
            <a:endParaRPr lang="en-US"/>
          </a:p>
        </p:txBody>
      </p:sp>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B86A3B11-C388-3554-1935-75EF99638DD3}"/>
                  </a:ext>
                </a:extLst>
              </p14:cNvPr>
              <p14:cNvContentPartPr/>
              <p14:nvPr/>
            </p14:nvContentPartPr>
            <p14:xfrm>
              <a:off x="166672" y="1060382"/>
              <a:ext cx="672120" cy="95040"/>
            </p14:xfrm>
          </p:contentPart>
        </mc:Choice>
        <mc:Fallback>
          <p:pic>
            <p:nvPicPr>
              <p:cNvPr id="3" name="Ink 2">
                <a:extLst>
                  <a:ext uri="{FF2B5EF4-FFF2-40B4-BE49-F238E27FC236}">
                    <a16:creationId xmlns:a16="http://schemas.microsoft.com/office/drawing/2014/main" id="{B86A3B11-C388-3554-1935-75EF99638DD3}"/>
                  </a:ext>
                </a:extLst>
              </p:cNvPr>
              <p:cNvPicPr/>
              <p:nvPr/>
            </p:nvPicPr>
            <p:blipFill>
              <a:blip r:embed="rId8"/>
              <a:stretch>
                <a:fillRect/>
              </a:stretch>
            </p:blipFill>
            <p:spPr>
              <a:xfrm>
                <a:off x="157672" y="1051742"/>
                <a:ext cx="689760" cy="112680"/>
              </a:xfrm>
              <a:prstGeom prst="rect">
                <a:avLst/>
              </a:prstGeom>
            </p:spPr>
          </p:pic>
        </mc:Fallback>
      </mc:AlternateContent>
      <p:grpSp>
        <p:nvGrpSpPr>
          <p:cNvPr id="15" name="Group 14">
            <a:extLst>
              <a:ext uri="{FF2B5EF4-FFF2-40B4-BE49-F238E27FC236}">
                <a16:creationId xmlns:a16="http://schemas.microsoft.com/office/drawing/2014/main" id="{0037C158-2D6A-60C3-9647-4242947D1327}"/>
              </a:ext>
            </a:extLst>
          </p:cNvPr>
          <p:cNvGrpSpPr/>
          <p:nvPr/>
        </p:nvGrpSpPr>
        <p:grpSpPr>
          <a:xfrm>
            <a:off x="888832" y="5743982"/>
            <a:ext cx="1385280" cy="502200"/>
            <a:chOff x="888832" y="5743982"/>
            <a:chExt cx="1385280" cy="502200"/>
          </a:xfrm>
        </p:grpSpPr>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495A517E-585C-DA70-ADF8-EF33677D11C7}"/>
                    </a:ext>
                  </a:extLst>
                </p14:cNvPr>
                <p14:cNvContentPartPr/>
                <p14:nvPr/>
              </p14:nvContentPartPr>
              <p14:xfrm>
                <a:off x="1043632" y="6181742"/>
                <a:ext cx="62640" cy="38520"/>
              </p14:xfrm>
            </p:contentPart>
          </mc:Choice>
          <mc:Fallback>
            <p:pic>
              <p:nvPicPr>
                <p:cNvPr id="6" name="Ink 5">
                  <a:extLst>
                    <a:ext uri="{FF2B5EF4-FFF2-40B4-BE49-F238E27FC236}">
                      <a16:creationId xmlns:a16="http://schemas.microsoft.com/office/drawing/2014/main" id="{495A517E-585C-DA70-ADF8-EF33677D11C7}"/>
                    </a:ext>
                  </a:extLst>
                </p:cNvPr>
                <p:cNvPicPr/>
                <p:nvPr/>
              </p:nvPicPr>
              <p:blipFill>
                <a:blip r:embed="rId10"/>
                <a:stretch>
                  <a:fillRect/>
                </a:stretch>
              </p:blipFill>
              <p:spPr>
                <a:xfrm>
                  <a:off x="1034632" y="6172742"/>
                  <a:ext cx="8028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k 6">
                  <a:extLst>
                    <a:ext uri="{FF2B5EF4-FFF2-40B4-BE49-F238E27FC236}">
                      <a16:creationId xmlns:a16="http://schemas.microsoft.com/office/drawing/2014/main" id="{CB5F3255-4BC9-4E10-E2A3-F5A8CEF9F26A}"/>
                    </a:ext>
                  </a:extLst>
                </p14:cNvPr>
                <p14:cNvContentPartPr/>
                <p14:nvPr/>
              </p14:nvContentPartPr>
              <p14:xfrm>
                <a:off x="888832" y="5743982"/>
                <a:ext cx="1385280" cy="502200"/>
              </p14:xfrm>
            </p:contentPart>
          </mc:Choice>
          <mc:Fallback>
            <p:pic>
              <p:nvPicPr>
                <p:cNvPr id="7" name="Ink 6">
                  <a:extLst>
                    <a:ext uri="{FF2B5EF4-FFF2-40B4-BE49-F238E27FC236}">
                      <a16:creationId xmlns:a16="http://schemas.microsoft.com/office/drawing/2014/main" id="{CB5F3255-4BC9-4E10-E2A3-F5A8CEF9F26A}"/>
                    </a:ext>
                  </a:extLst>
                </p:cNvPr>
                <p:cNvPicPr/>
                <p:nvPr/>
              </p:nvPicPr>
              <p:blipFill>
                <a:blip r:embed="rId12"/>
                <a:stretch>
                  <a:fillRect/>
                </a:stretch>
              </p:blipFill>
              <p:spPr>
                <a:xfrm>
                  <a:off x="879832" y="5734982"/>
                  <a:ext cx="1402920" cy="519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37" name="Ink 36">
                <a:extLst>
                  <a:ext uri="{FF2B5EF4-FFF2-40B4-BE49-F238E27FC236}">
                    <a16:creationId xmlns:a16="http://schemas.microsoft.com/office/drawing/2014/main" id="{8B9A2B97-4667-2967-BCC7-DB0593B1DA1E}"/>
                  </a:ext>
                </a:extLst>
              </p14:cNvPr>
              <p14:cNvContentPartPr/>
              <p14:nvPr/>
            </p14:nvContentPartPr>
            <p14:xfrm>
              <a:off x="1851472" y="4998782"/>
              <a:ext cx="461880" cy="583560"/>
            </p14:xfrm>
          </p:contentPart>
        </mc:Choice>
        <mc:Fallback>
          <p:pic>
            <p:nvPicPr>
              <p:cNvPr id="37" name="Ink 36">
                <a:extLst>
                  <a:ext uri="{FF2B5EF4-FFF2-40B4-BE49-F238E27FC236}">
                    <a16:creationId xmlns:a16="http://schemas.microsoft.com/office/drawing/2014/main" id="{8B9A2B97-4667-2967-BCC7-DB0593B1DA1E}"/>
                  </a:ext>
                </a:extLst>
              </p:cNvPr>
              <p:cNvPicPr/>
              <p:nvPr/>
            </p:nvPicPr>
            <p:blipFill>
              <a:blip r:embed="rId14"/>
              <a:stretch>
                <a:fillRect/>
              </a:stretch>
            </p:blipFill>
            <p:spPr>
              <a:xfrm>
                <a:off x="1842832" y="4990142"/>
                <a:ext cx="479520" cy="6012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0" name="Ink 39">
                <a:extLst>
                  <a:ext uri="{FF2B5EF4-FFF2-40B4-BE49-F238E27FC236}">
                    <a16:creationId xmlns:a16="http://schemas.microsoft.com/office/drawing/2014/main" id="{A3EA777A-8F76-0782-AF88-C0D548B25131}"/>
                  </a:ext>
                </a:extLst>
              </p14:cNvPr>
              <p14:cNvContentPartPr/>
              <p14:nvPr/>
            </p14:nvContentPartPr>
            <p14:xfrm>
              <a:off x="3026512" y="6275342"/>
              <a:ext cx="239760" cy="33480"/>
            </p14:xfrm>
          </p:contentPart>
        </mc:Choice>
        <mc:Fallback>
          <p:pic>
            <p:nvPicPr>
              <p:cNvPr id="40" name="Ink 39">
                <a:extLst>
                  <a:ext uri="{FF2B5EF4-FFF2-40B4-BE49-F238E27FC236}">
                    <a16:creationId xmlns:a16="http://schemas.microsoft.com/office/drawing/2014/main" id="{A3EA777A-8F76-0782-AF88-C0D548B25131}"/>
                  </a:ext>
                </a:extLst>
              </p:cNvPr>
              <p:cNvPicPr/>
              <p:nvPr/>
            </p:nvPicPr>
            <p:blipFill>
              <a:blip r:embed="rId16"/>
              <a:stretch>
                <a:fillRect/>
              </a:stretch>
            </p:blipFill>
            <p:spPr>
              <a:xfrm>
                <a:off x="3017512" y="6266702"/>
                <a:ext cx="25740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1" name="Ink 40">
                <a:extLst>
                  <a:ext uri="{FF2B5EF4-FFF2-40B4-BE49-F238E27FC236}">
                    <a16:creationId xmlns:a16="http://schemas.microsoft.com/office/drawing/2014/main" id="{666C7615-0862-2D54-0B15-FF97067C9305}"/>
                  </a:ext>
                </a:extLst>
              </p14:cNvPr>
              <p14:cNvContentPartPr/>
              <p14:nvPr/>
            </p14:nvContentPartPr>
            <p14:xfrm>
              <a:off x="3118672" y="6541022"/>
              <a:ext cx="234000" cy="24120"/>
            </p14:xfrm>
          </p:contentPart>
        </mc:Choice>
        <mc:Fallback>
          <p:pic>
            <p:nvPicPr>
              <p:cNvPr id="41" name="Ink 40">
                <a:extLst>
                  <a:ext uri="{FF2B5EF4-FFF2-40B4-BE49-F238E27FC236}">
                    <a16:creationId xmlns:a16="http://schemas.microsoft.com/office/drawing/2014/main" id="{666C7615-0862-2D54-0B15-FF97067C9305}"/>
                  </a:ext>
                </a:extLst>
              </p:cNvPr>
              <p:cNvPicPr/>
              <p:nvPr/>
            </p:nvPicPr>
            <p:blipFill>
              <a:blip r:embed="rId18"/>
              <a:stretch>
                <a:fillRect/>
              </a:stretch>
            </p:blipFill>
            <p:spPr>
              <a:xfrm>
                <a:off x="3109672" y="6532022"/>
                <a:ext cx="25164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82" name="Ink 81">
                <a:extLst>
                  <a:ext uri="{FF2B5EF4-FFF2-40B4-BE49-F238E27FC236}">
                    <a16:creationId xmlns:a16="http://schemas.microsoft.com/office/drawing/2014/main" id="{997A076C-0A8F-AC5C-E429-A4E1A323FCB5}"/>
                  </a:ext>
                </a:extLst>
              </p14:cNvPr>
              <p14:cNvContentPartPr/>
              <p14:nvPr/>
            </p14:nvContentPartPr>
            <p14:xfrm>
              <a:off x="6670432" y="4029302"/>
              <a:ext cx="391680" cy="50040"/>
            </p14:xfrm>
          </p:contentPart>
        </mc:Choice>
        <mc:Fallback>
          <p:pic>
            <p:nvPicPr>
              <p:cNvPr id="82" name="Ink 81">
                <a:extLst>
                  <a:ext uri="{FF2B5EF4-FFF2-40B4-BE49-F238E27FC236}">
                    <a16:creationId xmlns:a16="http://schemas.microsoft.com/office/drawing/2014/main" id="{997A076C-0A8F-AC5C-E429-A4E1A323FCB5}"/>
                  </a:ext>
                </a:extLst>
              </p:cNvPr>
              <p:cNvPicPr/>
              <p:nvPr/>
            </p:nvPicPr>
            <p:blipFill>
              <a:blip r:embed="rId20"/>
              <a:stretch>
                <a:fillRect/>
              </a:stretch>
            </p:blipFill>
            <p:spPr>
              <a:xfrm>
                <a:off x="6661792" y="4020662"/>
                <a:ext cx="409320" cy="676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83" name="Ink 82">
                <a:extLst>
                  <a:ext uri="{FF2B5EF4-FFF2-40B4-BE49-F238E27FC236}">
                    <a16:creationId xmlns:a16="http://schemas.microsoft.com/office/drawing/2014/main" id="{4FEDDF44-71CB-D073-A350-065691C0C0D6}"/>
                  </a:ext>
                </a:extLst>
              </p14:cNvPr>
              <p14:cNvContentPartPr/>
              <p14:nvPr/>
            </p14:nvContentPartPr>
            <p14:xfrm>
              <a:off x="6756832" y="4250342"/>
              <a:ext cx="262440" cy="21240"/>
            </p14:xfrm>
          </p:contentPart>
        </mc:Choice>
        <mc:Fallback>
          <p:pic>
            <p:nvPicPr>
              <p:cNvPr id="83" name="Ink 82">
                <a:extLst>
                  <a:ext uri="{FF2B5EF4-FFF2-40B4-BE49-F238E27FC236}">
                    <a16:creationId xmlns:a16="http://schemas.microsoft.com/office/drawing/2014/main" id="{4FEDDF44-71CB-D073-A350-065691C0C0D6}"/>
                  </a:ext>
                </a:extLst>
              </p:cNvPr>
              <p:cNvPicPr/>
              <p:nvPr/>
            </p:nvPicPr>
            <p:blipFill>
              <a:blip r:embed="rId22"/>
              <a:stretch>
                <a:fillRect/>
              </a:stretch>
            </p:blipFill>
            <p:spPr>
              <a:xfrm>
                <a:off x="6748192" y="4241702"/>
                <a:ext cx="280080"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84" name="Ink 83">
                <a:extLst>
                  <a:ext uri="{FF2B5EF4-FFF2-40B4-BE49-F238E27FC236}">
                    <a16:creationId xmlns:a16="http://schemas.microsoft.com/office/drawing/2014/main" id="{F9000BDB-D2FF-F036-3D14-14B784010274}"/>
                  </a:ext>
                </a:extLst>
              </p14:cNvPr>
              <p14:cNvContentPartPr/>
              <p14:nvPr/>
            </p14:nvContentPartPr>
            <p14:xfrm>
              <a:off x="7666912" y="3969542"/>
              <a:ext cx="357840" cy="45000"/>
            </p14:xfrm>
          </p:contentPart>
        </mc:Choice>
        <mc:Fallback>
          <p:pic>
            <p:nvPicPr>
              <p:cNvPr id="84" name="Ink 83">
                <a:extLst>
                  <a:ext uri="{FF2B5EF4-FFF2-40B4-BE49-F238E27FC236}">
                    <a16:creationId xmlns:a16="http://schemas.microsoft.com/office/drawing/2014/main" id="{F9000BDB-D2FF-F036-3D14-14B784010274}"/>
                  </a:ext>
                </a:extLst>
              </p:cNvPr>
              <p:cNvPicPr/>
              <p:nvPr/>
            </p:nvPicPr>
            <p:blipFill>
              <a:blip r:embed="rId24"/>
              <a:stretch>
                <a:fillRect/>
              </a:stretch>
            </p:blipFill>
            <p:spPr>
              <a:xfrm>
                <a:off x="7657912" y="3960542"/>
                <a:ext cx="37548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85" name="Ink 84">
                <a:extLst>
                  <a:ext uri="{FF2B5EF4-FFF2-40B4-BE49-F238E27FC236}">
                    <a16:creationId xmlns:a16="http://schemas.microsoft.com/office/drawing/2014/main" id="{6F7422A1-61FE-B8DC-D9DC-30B44BF7F659}"/>
                  </a:ext>
                </a:extLst>
              </p14:cNvPr>
              <p14:cNvContentPartPr/>
              <p14:nvPr/>
            </p14:nvContentPartPr>
            <p14:xfrm>
              <a:off x="7708672" y="4246382"/>
              <a:ext cx="310320" cy="35280"/>
            </p14:xfrm>
          </p:contentPart>
        </mc:Choice>
        <mc:Fallback>
          <p:pic>
            <p:nvPicPr>
              <p:cNvPr id="85" name="Ink 84">
                <a:extLst>
                  <a:ext uri="{FF2B5EF4-FFF2-40B4-BE49-F238E27FC236}">
                    <a16:creationId xmlns:a16="http://schemas.microsoft.com/office/drawing/2014/main" id="{6F7422A1-61FE-B8DC-D9DC-30B44BF7F659}"/>
                  </a:ext>
                </a:extLst>
              </p:cNvPr>
              <p:cNvPicPr/>
              <p:nvPr/>
            </p:nvPicPr>
            <p:blipFill>
              <a:blip r:embed="rId26"/>
              <a:stretch>
                <a:fillRect/>
              </a:stretch>
            </p:blipFill>
            <p:spPr>
              <a:xfrm>
                <a:off x="7700032" y="4237382"/>
                <a:ext cx="32796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86" name="Ink 85">
                <a:extLst>
                  <a:ext uri="{FF2B5EF4-FFF2-40B4-BE49-F238E27FC236}">
                    <a16:creationId xmlns:a16="http://schemas.microsoft.com/office/drawing/2014/main" id="{C4D722C1-7E4C-16B9-3CAA-06159D68D4CB}"/>
                  </a:ext>
                </a:extLst>
              </p14:cNvPr>
              <p14:cNvContentPartPr/>
              <p14:nvPr/>
            </p14:nvContentPartPr>
            <p14:xfrm>
              <a:off x="10127872" y="3668942"/>
              <a:ext cx="1635840" cy="40680"/>
            </p14:xfrm>
          </p:contentPart>
        </mc:Choice>
        <mc:Fallback>
          <p:pic>
            <p:nvPicPr>
              <p:cNvPr id="86" name="Ink 85">
                <a:extLst>
                  <a:ext uri="{FF2B5EF4-FFF2-40B4-BE49-F238E27FC236}">
                    <a16:creationId xmlns:a16="http://schemas.microsoft.com/office/drawing/2014/main" id="{C4D722C1-7E4C-16B9-3CAA-06159D68D4CB}"/>
                  </a:ext>
                </a:extLst>
              </p:cNvPr>
              <p:cNvPicPr/>
              <p:nvPr/>
            </p:nvPicPr>
            <p:blipFill>
              <a:blip r:embed="rId28"/>
              <a:stretch>
                <a:fillRect/>
              </a:stretch>
            </p:blipFill>
            <p:spPr>
              <a:xfrm>
                <a:off x="10118872" y="3659942"/>
                <a:ext cx="165348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87" name="Ink 86">
                <a:extLst>
                  <a:ext uri="{FF2B5EF4-FFF2-40B4-BE49-F238E27FC236}">
                    <a16:creationId xmlns:a16="http://schemas.microsoft.com/office/drawing/2014/main" id="{C1504423-AC74-03E7-2BAB-9738B051770E}"/>
                  </a:ext>
                </a:extLst>
              </p14:cNvPr>
              <p14:cNvContentPartPr/>
              <p14:nvPr/>
            </p14:nvContentPartPr>
            <p14:xfrm>
              <a:off x="10076032" y="3995462"/>
              <a:ext cx="844920" cy="70920"/>
            </p14:xfrm>
          </p:contentPart>
        </mc:Choice>
        <mc:Fallback>
          <p:pic>
            <p:nvPicPr>
              <p:cNvPr id="87" name="Ink 86">
                <a:extLst>
                  <a:ext uri="{FF2B5EF4-FFF2-40B4-BE49-F238E27FC236}">
                    <a16:creationId xmlns:a16="http://schemas.microsoft.com/office/drawing/2014/main" id="{C1504423-AC74-03E7-2BAB-9738B051770E}"/>
                  </a:ext>
                </a:extLst>
              </p:cNvPr>
              <p:cNvPicPr/>
              <p:nvPr/>
            </p:nvPicPr>
            <p:blipFill>
              <a:blip r:embed="rId30"/>
              <a:stretch>
                <a:fillRect/>
              </a:stretch>
            </p:blipFill>
            <p:spPr>
              <a:xfrm>
                <a:off x="10067392" y="3986822"/>
                <a:ext cx="86256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88" name="Ink 87">
                <a:extLst>
                  <a:ext uri="{FF2B5EF4-FFF2-40B4-BE49-F238E27FC236}">
                    <a16:creationId xmlns:a16="http://schemas.microsoft.com/office/drawing/2014/main" id="{356CCCEB-B8F1-AE02-C017-E02AFFDC67A1}"/>
                  </a:ext>
                </a:extLst>
              </p14:cNvPr>
              <p14:cNvContentPartPr/>
              <p14:nvPr/>
            </p14:nvContentPartPr>
            <p14:xfrm>
              <a:off x="11269072" y="4050182"/>
              <a:ext cx="429120" cy="70920"/>
            </p14:xfrm>
          </p:contentPart>
        </mc:Choice>
        <mc:Fallback>
          <p:pic>
            <p:nvPicPr>
              <p:cNvPr id="88" name="Ink 87">
                <a:extLst>
                  <a:ext uri="{FF2B5EF4-FFF2-40B4-BE49-F238E27FC236}">
                    <a16:creationId xmlns:a16="http://schemas.microsoft.com/office/drawing/2014/main" id="{356CCCEB-B8F1-AE02-C017-E02AFFDC67A1}"/>
                  </a:ext>
                </a:extLst>
              </p:cNvPr>
              <p:cNvPicPr/>
              <p:nvPr/>
            </p:nvPicPr>
            <p:blipFill>
              <a:blip r:embed="rId32"/>
              <a:stretch>
                <a:fillRect/>
              </a:stretch>
            </p:blipFill>
            <p:spPr>
              <a:xfrm>
                <a:off x="11260432" y="4041182"/>
                <a:ext cx="44676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89" name="Ink 88">
                <a:extLst>
                  <a:ext uri="{FF2B5EF4-FFF2-40B4-BE49-F238E27FC236}">
                    <a16:creationId xmlns:a16="http://schemas.microsoft.com/office/drawing/2014/main" id="{8E5CEEF4-B1D8-86A9-477D-E91E047786CF}"/>
                  </a:ext>
                </a:extLst>
              </p14:cNvPr>
              <p14:cNvContentPartPr/>
              <p14:nvPr/>
            </p14:nvContentPartPr>
            <p14:xfrm>
              <a:off x="11991232" y="3415142"/>
              <a:ext cx="190080" cy="442080"/>
            </p14:xfrm>
          </p:contentPart>
        </mc:Choice>
        <mc:Fallback>
          <p:pic>
            <p:nvPicPr>
              <p:cNvPr id="89" name="Ink 88">
                <a:extLst>
                  <a:ext uri="{FF2B5EF4-FFF2-40B4-BE49-F238E27FC236}">
                    <a16:creationId xmlns:a16="http://schemas.microsoft.com/office/drawing/2014/main" id="{8E5CEEF4-B1D8-86A9-477D-E91E047786CF}"/>
                  </a:ext>
                </a:extLst>
              </p:cNvPr>
              <p:cNvPicPr/>
              <p:nvPr/>
            </p:nvPicPr>
            <p:blipFill>
              <a:blip r:embed="rId34"/>
              <a:stretch>
                <a:fillRect/>
              </a:stretch>
            </p:blipFill>
            <p:spPr>
              <a:xfrm>
                <a:off x="11982592" y="3406142"/>
                <a:ext cx="207720" cy="45972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13" name="Ink 112">
                <a:extLst>
                  <a:ext uri="{FF2B5EF4-FFF2-40B4-BE49-F238E27FC236}">
                    <a16:creationId xmlns:a16="http://schemas.microsoft.com/office/drawing/2014/main" id="{68C6E7D6-792A-DD64-D14E-7762C03338BF}"/>
                  </a:ext>
                </a:extLst>
              </p14:cNvPr>
              <p14:cNvContentPartPr/>
              <p14:nvPr/>
            </p14:nvContentPartPr>
            <p14:xfrm>
              <a:off x="10097272" y="719462"/>
              <a:ext cx="92520" cy="148680"/>
            </p14:xfrm>
          </p:contentPart>
        </mc:Choice>
        <mc:Fallback>
          <p:pic>
            <p:nvPicPr>
              <p:cNvPr id="113" name="Ink 112">
                <a:extLst>
                  <a:ext uri="{FF2B5EF4-FFF2-40B4-BE49-F238E27FC236}">
                    <a16:creationId xmlns:a16="http://schemas.microsoft.com/office/drawing/2014/main" id="{68C6E7D6-792A-DD64-D14E-7762C03338BF}"/>
                  </a:ext>
                </a:extLst>
              </p:cNvPr>
              <p:cNvPicPr/>
              <p:nvPr/>
            </p:nvPicPr>
            <p:blipFill>
              <a:blip r:embed="rId36"/>
              <a:stretch>
                <a:fillRect/>
              </a:stretch>
            </p:blipFill>
            <p:spPr>
              <a:xfrm>
                <a:off x="10088632" y="710462"/>
                <a:ext cx="110160" cy="166320"/>
              </a:xfrm>
              <a:prstGeom prst="rect">
                <a:avLst/>
              </a:prstGeom>
            </p:spPr>
          </p:pic>
        </mc:Fallback>
      </mc:AlternateContent>
      <p:grpSp>
        <p:nvGrpSpPr>
          <p:cNvPr id="121" name="Group 120">
            <a:extLst>
              <a:ext uri="{FF2B5EF4-FFF2-40B4-BE49-F238E27FC236}">
                <a16:creationId xmlns:a16="http://schemas.microsoft.com/office/drawing/2014/main" id="{4E64FB3B-F85E-C9F9-7B21-2ECB7BC8859A}"/>
              </a:ext>
            </a:extLst>
          </p:cNvPr>
          <p:cNvGrpSpPr/>
          <p:nvPr/>
        </p:nvGrpSpPr>
        <p:grpSpPr>
          <a:xfrm>
            <a:off x="9364672" y="1063262"/>
            <a:ext cx="578520" cy="600480"/>
            <a:chOff x="9364672" y="1063262"/>
            <a:chExt cx="578520" cy="600480"/>
          </a:xfrm>
        </p:grpSpPr>
        <mc:AlternateContent xmlns:mc="http://schemas.openxmlformats.org/markup-compatibility/2006">
          <mc:Choice xmlns:p14="http://schemas.microsoft.com/office/powerpoint/2010/main" Requires="p14">
            <p:contentPart p14:bwMode="auto" r:id="rId37">
              <p14:nvContentPartPr>
                <p14:cNvPr id="114" name="Ink 113">
                  <a:extLst>
                    <a:ext uri="{FF2B5EF4-FFF2-40B4-BE49-F238E27FC236}">
                      <a16:creationId xmlns:a16="http://schemas.microsoft.com/office/drawing/2014/main" id="{5E257106-3D65-D1A1-4283-5F36FE5F8723}"/>
                    </a:ext>
                  </a:extLst>
                </p14:cNvPr>
                <p14:cNvContentPartPr/>
                <p14:nvPr/>
              </p14:nvContentPartPr>
              <p14:xfrm>
                <a:off x="9364672" y="1146782"/>
                <a:ext cx="228960" cy="210240"/>
              </p14:xfrm>
            </p:contentPart>
          </mc:Choice>
          <mc:Fallback>
            <p:pic>
              <p:nvPicPr>
                <p:cNvPr id="114" name="Ink 113">
                  <a:extLst>
                    <a:ext uri="{FF2B5EF4-FFF2-40B4-BE49-F238E27FC236}">
                      <a16:creationId xmlns:a16="http://schemas.microsoft.com/office/drawing/2014/main" id="{5E257106-3D65-D1A1-4283-5F36FE5F8723}"/>
                    </a:ext>
                  </a:extLst>
                </p:cNvPr>
                <p:cNvPicPr/>
                <p:nvPr/>
              </p:nvPicPr>
              <p:blipFill>
                <a:blip r:embed="rId38"/>
                <a:stretch>
                  <a:fillRect/>
                </a:stretch>
              </p:blipFill>
              <p:spPr>
                <a:xfrm>
                  <a:off x="9356032" y="1138142"/>
                  <a:ext cx="24660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15" name="Ink 114">
                  <a:extLst>
                    <a:ext uri="{FF2B5EF4-FFF2-40B4-BE49-F238E27FC236}">
                      <a16:creationId xmlns:a16="http://schemas.microsoft.com/office/drawing/2014/main" id="{DED3EAF9-AACF-C051-6CCC-20B55C0BA2B1}"/>
                    </a:ext>
                  </a:extLst>
                </p14:cNvPr>
                <p14:cNvContentPartPr/>
                <p14:nvPr/>
              </p14:nvContentPartPr>
              <p14:xfrm>
                <a:off x="9520552" y="1065422"/>
                <a:ext cx="23040" cy="14400"/>
              </p14:xfrm>
            </p:contentPart>
          </mc:Choice>
          <mc:Fallback>
            <p:pic>
              <p:nvPicPr>
                <p:cNvPr id="115" name="Ink 114">
                  <a:extLst>
                    <a:ext uri="{FF2B5EF4-FFF2-40B4-BE49-F238E27FC236}">
                      <a16:creationId xmlns:a16="http://schemas.microsoft.com/office/drawing/2014/main" id="{DED3EAF9-AACF-C051-6CCC-20B55C0BA2B1}"/>
                    </a:ext>
                  </a:extLst>
                </p:cNvPr>
                <p:cNvPicPr/>
                <p:nvPr/>
              </p:nvPicPr>
              <p:blipFill>
                <a:blip r:embed="rId40"/>
                <a:stretch>
                  <a:fillRect/>
                </a:stretch>
              </p:blipFill>
              <p:spPr>
                <a:xfrm>
                  <a:off x="9511912" y="1056782"/>
                  <a:ext cx="406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16" name="Ink 115">
                  <a:extLst>
                    <a:ext uri="{FF2B5EF4-FFF2-40B4-BE49-F238E27FC236}">
                      <a16:creationId xmlns:a16="http://schemas.microsoft.com/office/drawing/2014/main" id="{0A1BF190-7A74-F0E7-71B0-3968626CC0E8}"/>
                    </a:ext>
                  </a:extLst>
                </p14:cNvPr>
                <p14:cNvContentPartPr/>
                <p14:nvPr/>
              </p14:nvContentPartPr>
              <p14:xfrm>
                <a:off x="9581752" y="1063262"/>
                <a:ext cx="69120" cy="116280"/>
              </p14:xfrm>
            </p:contentPart>
          </mc:Choice>
          <mc:Fallback>
            <p:pic>
              <p:nvPicPr>
                <p:cNvPr id="116" name="Ink 115">
                  <a:extLst>
                    <a:ext uri="{FF2B5EF4-FFF2-40B4-BE49-F238E27FC236}">
                      <a16:creationId xmlns:a16="http://schemas.microsoft.com/office/drawing/2014/main" id="{0A1BF190-7A74-F0E7-71B0-3968626CC0E8}"/>
                    </a:ext>
                  </a:extLst>
                </p:cNvPr>
                <p:cNvPicPr/>
                <p:nvPr/>
              </p:nvPicPr>
              <p:blipFill>
                <a:blip r:embed="rId42"/>
                <a:stretch>
                  <a:fillRect/>
                </a:stretch>
              </p:blipFill>
              <p:spPr>
                <a:xfrm>
                  <a:off x="9573112" y="1054262"/>
                  <a:ext cx="8676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17" name="Ink 116">
                  <a:extLst>
                    <a:ext uri="{FF2B5EF4-FFF2-40B4-BE49-F238E27FC236}">
                      <a16:creationId xmlns:a16="http://schemas.microsoft.com/office/drawing/2014/main" id="{AD2BF97D-0CCA-79B0-FE35-07E3F2AE13C7}"/>
                    </a:ext>
                  </a:extLst>
                </p14:cNvPr>
                <p14:cNvContentPartPr/>
                <p14:nvPr/>
              </p14:nvContentPartPr>
              <p14:xfrm>
                <a:off x="9465832" y="1403102"/>
                <a:ext cx="38160" cy="250920"/>
              </p14:xfrm>
            </p:contentPart>
          </mc:Choice>
          <mc:Fallback>
            <p:pic>
              <p:nvPicPr>
                <p:cNvPr id="117" name="Ink 116">
                  <a:extLst>
                    <a:ext uri="{FF2B5EF4-FFF2-40B4-BE49-F238E27FC236}">
                      <a16:creationId xmlns:a16="http://schemas.microsoft.com/office/drawing/2014/main" id="{AD2BF97D-0CCA-79B0-FE35-07E3F2AE13C7}"/>
                    </a:ext>
                  </a:extLst>
                </p:cNvPr>
                <p:cNvPicPr/>
                <p:nvPr/>
              </p:nvPicPr>
              <p:blipFill>
                <a:blip r:embed="rId44"/>
                <a:stretch>
                  <a:fillRect/>
                </a:stretch>
              </p:blipFill>
              <p:spPr>
                <a:xfrm>
                  <a:off x="9456832" y="1394462"/>
                  <a:ext cx="55800" cy="268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18" name="Ink 117">
                  <a:extLst>
                    <a:ext uri="{FF2B5EF4-FFF2-40B4-BE49-F238E27FC236}">
                      <a16:creationId xmlns:a16="http://schemas.microsoft.com/office/drawing/2014/main" id="{EDCB0826-7765-0B2A-9EEE-9D872D043468}"/>
                    </a:ext>
                  </a:extLst>
                </p14:cNvPr>
                <p14:cNvContentPartPr/>
                <p14:nvPr/>
              </p14:nvContentPartPr>
              <p14:xfrm>
                <a:off x="9388792" y="1549622"/>
                <a:ext cx="186480" cy="114120"/>
              </p14:xfrm>
            </p:contentPart>
          </mc:Choice>
          <mc:Fallback>
            <p:pic>
              <p:nvPicPr>
                <p:cNvPr id="118" name="Ink 117">
                  <a:extLst>
                    <a:ext uri="{FF2B5EF4-FFF2-40B4-BE49-F238E27FC236}">
                      <a16:creationId xmlns:a16="http://schemas.microsoft.com/office/drawing/2014/main" id="{EDCB0826-7765-0B2A-9EEE-9D872D043468}"/>
                    </a:ext>
                  </a:extLst>
                </p:cNvPr>
                <p:cNvPicPr/>
                <p:nvPr/>
              </p:nvPicPr>
              <p:blipFill>
                <a:blip r:embed="rId46"/>
                <a:stretch>
                  <a:fillRect/>
                </a:stretch>
              </p:blipFill>
              <p:spPr>
                <a:xfrm>
                  <a:off x="9380152" y="1540982"/>
                  <a:ext cx="2041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19" name="Ink 118">
                  <a:extLst>
                    <a:ext uri="{FF2B5EF4-FFF2-40B4-BE49-F238E27FC236}">
                      <a16:creationId xmlns:a16="http://schemas.microsoft.com/office/drawing/2014/main" id="{A875E14A-7DF6-379A-CECB-86D86F0F5E4D}"/>
                    </a:ext>
                  </a:extLst>
                </p14:cNvPr>
                <p14:cNvContentPartPr/>
                <p14:nvPr/>
              </p14:nvContentPartPr>
              <p14:xfrm>
                <a:off x="9576712" y="1391942"/>
                <a:ext cx="49680" cy="164520"/>
              </p14:xfrm>
            </p:contentPart>
          </mc:Choice>
          <mc:Fallback>
            <p:pic>
              <p:nvPicPr>
                <p:cNvPr id="119" name="Ink 118">
                  <a:extLst>
                    <a:ext uri="{FF2B5EF4-FFF2-40B4-BE49-F238E27FC236}">
                      <a16:creationId xmlns:a16="http://schemas.microsoft.com/office/drawing/2014/main" id="{A875E14A-7DF6-379A-CECB-86D86F0F5E4D}"/>
                    </a:ext>
                  </a:extLst>
                </p:cNvPr>
                <p:cNvPicPr/>
                <p:nvPr/>
              </p:nvPicPr>
              <p:blipFill>
                <a:blip r:embed="rId48"/>
                <a:stretch>
                  <a:fillRect/>
                </a:stretch>
              </p:blipFill>
              <p:spPr>
                <a:xfrm>
                  <a:off x="9568072" y="1383302"/>
                  <a:ext cx="6732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20" name="Ink 119">
                  <a:extLst>
                    <a:ext uri="{FF2B5EF4-FFF2-40B4-BE49-F238E27FC236}">
                      <a16:creationId xmlns:a16="http://schemas.microsoft.com/office/drawing/2014/main" id="{CAA903C8-D87C-B116-756F-41819326E2D4}"/>
                    </a:ext>
                  </a:extLst>
                </p14:cNvPr>
                <p14:cNvContentPartPr/>
                <p14:nvPr/>
              </p14:nvContentPartPr>
              <p14:xfrm>
                <a:off x="9661312" y="1211582"/>
                <a:ext cx="281880" cy="317160"/>
              </p14:xfrm>
            </p:contentPart>
          </mc:Choice>
          <mc:Fallback>
            <p:pic>
              <p:nvPicPr>
                <p:cNvPr id="120" name="Ink 119">
                  <a:extLst>
                    <a:ext uri="{FF2B5EF4-FFF2-40B4-BE49-F238E27FC236}">
                      <a16:creationId xmlns:a16="http://schemas.microsoft.com/office/drawing/2014/main" id="{CAA903C8-D87C-B116-756F-41819326E2D4}"/>
                    </a:ext>
                  </a:extLst>
                </p:cNvPr>
                <p:cNvPicPr/>
                <p:nvPr/>
              </p:nvPicPr>
              <p:blipFill>
                <a:blip r:embed="rId50"/>
                <a:stretch>
                  <a:fillRect/>
                </a:stretch>
              </p:blipFill>
              <p:spPr>
                <a:xfrm>
                  <a:off x="9652672" y="1202942"/>
                  <a:ext cx="299520" cy="334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1">
            <p14:nvContentPartPr>
              <p14:cNvPr id="90" name="Ink 89">
                <a:extLst>
                  <a:ext uri="{FF2B5EF4-FFF2-40B4-BE49-F238E27FC236}">
                    <a16:creationId xmlns:a16="http://schemas.microsoft.com/office/drawing/2014/main" id="{A42AF001-0057-AED7-33C3-9E04957A4A44}"/>
                  </a:ext>
                </a:extLst>
              </p14:cNvPr>
              <p14:cNvContentPartPr/>
              <p14:nvPr/>
            </p14:nvContentPartPr>
            <p14:xfrm>
              <a:off x="11682712" y="2608742"/>
              <a:ext cx="405720" cy="523800"/>
            </p14:xfrm>
          </p:contentPart>
        </mc:Choice>
        <mc:Fallback>
          <p:pic>
            <p:nvPicPr>
              <p:cNvPr id="90" name="Ink 89">
                <a:extLst>
                  <a:ext uri="{FF2B5EF4-FFF2-40B4-BE49-F238E27FC236}">
                    <a16:creationId xmlns:a16="http://schemas.microsoft.com/office/drawing/2014/main" id="{A42AF001-0057-AED7-33C3-9E04957A4A44}"/>
                  </a:ext>
                </a:extLst>
              </p:cNvPr>
              <p:cNvPicPr/>
              <p:nvPr/>
            </p:nvPicPr>
            <p:blipFill>
              <a:blip r:embed="rId52"/>
              <a:stretch>
                <a:fillRect/>
              </a:stretch>
            </p:blipFill>
            <p:spPr>
              <a:xfrm>
                <a:off x="11674072" y="2600102"/>
                <a:ext cx="423360" cy="5414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91" name="Ink 90">
                <a:extLst>
                  <a:ext uri="{FF2B5EF4-FFF2-40B4-BE49-F238E27FC236}">
                    <a16:creationId xmlns:a16="http://schemas.microsoft.com/office/drawing/2014/main" id="{CA0379F3-C91B-FF4F-F3E6-56A01BA5316D}"/>
                  </a:ext>
                </a:extLst>
              </p14:cNvPr>
              <p14:cNvContentPartPr/>
              <p14:nvPr/>
            </p14:nvContentPartPr>
            <p14:xfrm>
              <a:off x="12132352" y="2497142"/>
              <a:ext cx="437040" cy="554760"/>
            </p14:xfrm>
          </p:contentPart>
        </mc:Choice>
        <mc:Fallback>
          <p:pic>
            <p:nvPicPr>
              <p:cNvPr id="91" name="Ink 90">
                <a:extLst>
                  <a:ext uri="{FF2B5EF4-FFF2-40B4-BE49-F238E27FC236}">
                    <a16:creationId xmlns:a16="http://schemas.microsoft.com/office/drawing/2014/main" id="{CA0379F3-C91B-FF4F-F3E6-56A01BA5316D}"/>
                  </a:ext>
                </a:extLst>
              </p:cNvPr>
              <p:cNvPicPr/>
              <p:nvPr/>
            </p:nvPicPr>
            <p:blipFill>
              <a:blip r:embed="rId54"/>
              <a:stretch>
                <a:fillRect/>
              </a:stretch>
            </p:blipFill>
            <p:spPr>
              <a:xfrm>
                <a:off x="12123352" y="2488142"/>
                <a:ext cx="454680" cy="5724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92" name="Ink 91">
                <a:extLst>
                  <a:ext uri="{FF2B5EF4-FFF2-40B4-BE49-F238E27FC236}">
                    <a16:creationId xmlns:a16="http://schemas.microsoft.com/office/drawing/2014/main" id="{7CA9F9AC-E396-6172-CDC9-789E2997758E}"/>
                  </a:ext>
                </a:extLst>
              </p14:cNvPr>
              <p14:cNvContentPartPr/>
              <p14:nvPr/>
            </p14:nvContentPartPr>
            <p14:xfrm>
              <a:off x="12534472" y="2442062"/>
              <a:ext cx="176400" cy="214920"/>
            </p14:xfrm>
          </p:contentPart>
        </mc:Choice>
        <mc:Fallback>
          <p:pic>
            <p:nvPicPr>
              <p:cNvPr id="92" name="Ink 91">
                <a:extLst>
                  <a:ext uri="{FF2B5EF4-FFF2-40B4-BE49-F238E27FC236}">
                    <a16:creationId xmlns:a16="http://schemas.microsoft.com/office/drawing/2014/main" id="{7CA9F9AC-E396-6172-CDC9-789E2997758E}"/>
                  </a:ext>
                </a:extLst>
              </p:cNvPr>
              <p:cNvPicPr/>
              <p:nvPr/>
            </p:nvPicPr>
            <p:blipFill>
              <a:blip r:embed="rId56"/>
              <a:stretch>
                <a:fillRect/>
              </a:stretch>
            </p:blipFill>
            <p:spPr>
              <a:xfrm>
                <a:off x="12525472" y="2433062"/>
                <a:ext cx="19404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93" name="Ink 92">
                <a:extLst>
                  <a:ext uri="{FF2B5EF4-FFF2-40B4-BE49-F238E27FC236}">
                    <a16:creationId xmlns:a16="http://schemas.microsoft.com/office/drawing/2014/main" id="{82CCE7D1-D535-C853-F4BC-20220090CD56}"/>
                  </a:ext>
                </a:extLst>
              </p14:cNvPr>
              <p14:cNvContentPartPr/>
              <p14:nvPr/>
            </p14:nvContentPartPr>
            <p14:xfrm>
              <a:off x="12791512" y="2546822"/>
              <a:ext cx="18720" cy="43560"/>
            </p14:xfrm>
          </p:contentPart>
        </mc:Choice>
        <mc:Fallback>
          <p:pic>
            <p:nvPicPr>
              <p:cNvPr id="93" name="Ink 92">
                <a:extLst>
                  <a:ext uri="{FF2B5EF4-FFF2-40B4-BE49-F238E27FC236}">
                    <a16:creationId xmlns:a16="http://schemas.microsoft.com/office/drawing/2014/main" id="{82CCE7D1-D535-C853-F4BC-20220090CD56}"/>
                  </a:ext>
                </a:extLst>
              </p:cNvPr>
              <p:cNvPicPr/>
              <p:nvPr/>
            </p:nvPicPr>
            <p:blipFill>
              <a:blip r:embed="rId58"/>
              <a:stretch>
                <a:fillRect/>
              </a:stretch>
            </p:blipFill>
            <p:spPr>
              <a:xfrm>
                <a:off x="12782512" y="2537822"/>
                <a:ext cx="3636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98" name="Ink 97">
                <a:extLst>
                  <a:ext uri="{FF2B5EF4-FFF2-40B4-BE49-F238E27FC236}">
                    <a16:creationId xmlns:a16="http://schemas.microsoft.com/office/drawing/2014/main" id="{C0FA780A-0135-AFF0-525E-85DA31DCFFC6}"/>
                  </a:ext>
                </a:extLst>
              </p14:cNvPr>
              <p14:cNvContentPartPr/>
              <p14:nvPr/>
            </p14:nvContentPartPr>
            <p14:xfrm>
              <a:off x="10142632" y="729182"/>
              <a:ext cx="17280" cy="1140480"/>
            </p14:xfrm>
          </p:contentPart>
        </mc:Choice>
        <mc:Fallback>
          <p:pic>
            <p:nvPicPr>
              <p:cNvPr id="98" name="Ink 97">
                <a:extLst>
                  <a:ext uri="{FF2B5EF4-FFF2-40B4-BE49-F238E27FC236}">
                    <a16:creationId xmlns:a16="http://schemas.microsoft.com/office/drawing/2014/main" id="{C0FA780A-0135-AFF0-525E-85DA31DCFFC6}"/>
                  </a:ext>
                </a:extLst>
              </p:cNvPr>
              <p:cNvPicPr/>
              <p:nvPr/>
            </p:nvPicPr>
            <p:blipFill>
              <a:blip r:embed="rId60"/>
              <a:stretch>
                <a:fillRect/>
              </a:stretch>
            </p:blipFill>
            <p:spPr>
              <a:xfrm>
                <a:off x="10133632" y="720182"/>
                <a:ext cx="34920" cy="11581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99" name="Ink 98">
                <a:extLst>
                  <a:ext uri="{FF2B5EF4-FFF2-40B4-BE49-F238E27FC236}">
                    <a16:creationId xmlns:a16="http://schemas.microsoft.com/office/drawing/2014/main" id="{F80F5FFF-1EC9-A46D-B9A3-DC2C44CD49A4}"/>
                  </a:ext>
                </a:extLst>
              </p14:cNvPr>
              <p14:cNvContentPartPr/>
              <p14:nvPr/>
            </p14:nvContentPartPr>
            <p14:xfrm>
              <a:off x="10197712" y="1854182"/>
              <a:ext cx="1456200" cy="50400"/>
            </p14:xfrm>
          </p:contentPart>
        </mc:Choice>
        <mc:Fallback>
          <p:pic>
            <p:nvPicPr>
              <p:cNvPr id="99" name="Ink 98">
                <a:extLst>
                  <a:ext uri="{FF2B5EF4-FFF2-40B4-BE49-F238E27FC236}">
                    <a16:creationId xmlns:a16="http://schemas.microsoft.com/office/drawing/2014/main" id="{F80F5FFF-1EC9-A46D-B9A3-DC2C44CD49A4}"/>
                  </a:ext>
                </a:extLst>
              </p:cNvPr>
              <p:cNvPicPr/>
              <p:nvPr/>
            </p:nvPicPr>
            <p:blipFill>
              <a:blip r:embed="rId62"/>
              <a:stretch>
                <a:fillRect/>
              </a:stretch>
            </p:blipFill>
            <p:spPr>
              <a:xfrm>
                <a:off x="10188712" y="1845542"/>
                <a:ext cx="14738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101" name="Ink 100">
                <a:extLst>
                  <a:ext uri="{FF2B5EF4-FFF2-40B4-BE49-F238E27FC236}">
                    <a16:creationId xmlns:a16="http://schemas.microsoft.com/office/drawing/2014/main" id="{4C72B306-43A3-5A1F-9785-D6D699F44210}"/>
                  </a:ext>
                </a:extLst>
              </p14:cNvPr>
              <p14:cNvContentPartPr/>
              <p14:nvPr/>
            </p14:nvContentPartPr>
            <p14:xfrm>
              <a:off x="11003392" y="2209862"/>
              <a:ext cx="57960" cy="271440"/>
            </p14:xfrm>
          </p:contentPart>
        </mc:Choice>
        <mc:Fallback>
          <p:pic>
            <p:nvPicPr>
              <p:cNvPr id="101" name="Ink 100">
                <a:extLst>
                  <a:ext uri="{FF2B5EF4-FFF2-40B4-BE49-F238E27FC236}">
                    <a16:creationId xmlns:a16="http://schemas.microsoft.com/office/drawing/2014/main" id="{4C72B306-43A3-5A1F-9785-D6D699F44210}"/>
                  </a:ext>
                </a:extLst>
              </p:cNvPr>
              <p:cNvPicPr/>
              <p:nvPr/>
            </p:nvPicPr>
            <p:blipFill>
              <a:blip r:embed="rId64"/>
              <a:stretch>
                <a:fillRect/>
              </a:stretch>
            </p:blipFill>
            <p:spPr>
              <a:xfrm>
                <a:off x="10994392" y="2201222"/>
                <a:ext cx="75600" cy="2890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102" name="Ink 101">
                <a:extLst>
                  <a:ext uri="{FF2B5EF4-FFF2-40B4-BE49-F238E27FC236}">
                    <a16:creationId xmlns:a16="http://schemas.microsoft.com/office/drawing/2014/main" id="{57089BE2-3D5F-EE5A-C7CE-36FF74F04DE7}"/>
                  </a:ext>
                </a:extLst>
              </p14:cNvPr>
              <p14:cNvContentPartPr/>
              <p14:nvPr/>
            </p14:nvContentPartPr>
            <p14:xfrm>
              <a:off x="10977472" y="2397422"/>
              <a:ext cx="176040" cy="69480"/>
            </p14:xfrm>
          </p:contentPart>
        </mc:Choice>
        <mc:Fallback>
          <p:pic>
            <p:nvPicPr>
              <p:cNvPr id="102" name="Ink 101">
                <a:extLst>
                  <a:ext uri="{FF2B5EF4-FFF2-40B4-BE49-F238E27FC236}">
                    <a16:creationId xmlns:a16="http://schemas.microsoft.com/office/drawing/2014/main" id="{57089BE2-3D5F-EE5A-C7CE-36FF74F04DE7}"/>
                  </a:ext>
                </a:extLst>
              </p:cNvPr>
              <p:cNvPicPr/>
              <p:nvPr/>
            </p:nvPicPr>
            <p:blipFill>
              <a:blip r:embed="rId66"/>
              <a:stretch>
                <a:fillRect/>
              </a:stretch>
            </p:blipFill>
            <p:spPr>
              <a:xfrm>
                <a:off x="10968832" y="2388422"/>
                <a:ext cx="19368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103" name="Ink 102">
                <a:extLst>
                  <a:ext uri="{FF2B5EF4-FFF2-40B4-BE49-F238E27FC236}">
                    <a16:creationId xmlns:a16="http://schemas.microsoft.com/office/drawing/2014/main" id="{357FBC7E-7A81-B289-5543-562EA9B5ADEC}"/>
                  </a:ext>
                </a:extLst>
              </p14:cNvPr>
              <p14:cNvContentPartPr/>
              <p14:nvPr/>
            </p14:nvContentPartPr>
            <p14:xfrm>
              <a:off x="11130112" y="2337302"/>
              <a:ext cx="9000" cy="5760"/>
            </p14:xfrm>
          </p:contentPart>
        </mc:Choice>
        <mc:Fallback>
          <p:pic>
            <p:nvPicPr>
              <p:cNvPr id="103" name="Ink 102">
                <a:extLst>
                  <a:ext uri="{FF2B5EF4-FFF2-40B4-BE49-F238E27FC236}">
                    <a16:creationId xmlns:a16="http://schemas.microsoft.com/office/drawing/2014/main" id="{357FBC7E-7A81-B289-5543-562EA9B5ADEC}"/>
                  </a:ext>
                </a:extLst>
              </p:cNvPr>
              <p:cNvPicPr/>
              <p:nvPr/>
            </p:nvPicPr>
            <p:blipFill>
              <a:blip r:embed="rId68"/>
              <a:stretch>
                <a:fillRect/>
              </a:stretch>
            </p:blipFill>
            <p:spPr>
              <a:xfrm>
                <a:off x="11121112" y="2328662"/>
                <a:ext cx="2664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04" name="Ink 103">
                <a:extLst>
                  <a:ext uri="{FF2B5EF4-FFF2-40B4-BE49-F238E27FC236}">
                    <a16:creationId xmlns:a16="http://schemas.microsoft.com/office/drawing/2014/main" id="{DE8508FF-D158-31CA-0047-0A5EAB1AE4CA}"/>
                  </a:ext>
                </a:extLst>
              </p14:cNvPr>
              <p14:cNvContentPartPr/>
              <p14:nvPr/>
            </p14:nvContentPartPr>
            <p14:xfrm>
              <a:off x="11210392" y="2340182"/>
              <a:ext cx="242280" cy="102240"/>
            </p14:xfrm>
          </p:contentPart>
        </mc:Choice>
        <mc:Fallback>
          <p:pic>
            <p:nvPicPr>
              <p:cNvPr id="104" name="Ink 103">
                <a:extLst>
                  <a:ext uri="{FF2B5EF4-FFF2-40B4-BE49-F238E27FC236}">
                    <a16:creationId xmlns:a16="http://schemas.microsoft.com/office/drawing/2014/main" id="{DE8508FF-D158-31CA-0047-0A5EAB1AE4CA}"/>
                  </a:ext>
                </a:extLst>
              </p:cNvPr>
              <p:cNvPicPr/>
              <p:nvPr/>
            </p:nvPicPr>
            <p:blipFill>
              <a:blip r:embed="rId70"/>
              <a:stretch>
                <a:fillRect/>
              </a:stretch>
            </p:blipFill>
            <p:spPr>
              <a:xfrm>
                <a:off x="11201752" y="2331182"/>
                <a:ext cx="25992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105" name="Ink 104">
                <a:extLst>
                  <a:ext uri="{FF2B5EF4-FFF2-40B4-BE49-F238E27FC236}">
                    <a16:creationId xmlns:a16="http://schemas.microsoft.com/office/drawing/2014/main" id="{66233AA7-A06F-82D3-2FFC-D9DAE6D1C8F0}"/>
                  </a:ext>
                </a:extLst>
              </p14:cNvPr>
              <p14:cNvContentPartPr/>
              <p14:nvPr/>
            </p14:nvContentPartPr>
            <p14:xfrm>
              <a:off x="11479672" y="2302742"/>
              <a:ext cx="161640" cy="87480"/>
            </p14:xfrm>
          </p:contentPart>
        </mc:Choice>
        <mc:Fallback>
          <p:pic>
            <p:nvPicPr>
              <p:cNvPr id="105" name="Ink 104">
                <a:extLst>
                  <a:ext uri="{FF2B5EF4-FFF2-40B4-BE49-F238E27FC236}">
                    <a16:creationId xmlns:a16="http://schemas.microsoft.com/office/drawing/2014/main" id="{66233AA7-A06F-82D3-2FFC-D9DAE6D1C8F0}"/>
                  </a:ext>
                </a:extLst>
              </p:cNvPr>
              <p:cNvPicPr/>
              <p:nvPr/>
            </p:nvPicPr>
            <p:blipFill>
              <a:blip r:embed="rId72"/>
              <a:stretch>
                <a:fillRect/>
              </a:stretch>
            </p:blipFill>
            <p:spPr>
              <a:xfrm>
                <a:off x="11471032" y="2294102"/>
                <a:ext cx="17928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107" name="Ink 106">
                <a:extLst>
                  <a:ext uri="{FF2B5EF4-FFF2-40B4-BE49-F238E27FC236}">
                    <a16:creationId xmlns:a16="http://schemas.microsoft.com/office/drawing/2014/main" id="{0BAA66F6-5E17-015D-0D5C-60D076C7F66A}"/>
                  </a:ext>
                </a:extLst>
              </p14:cNvPr>
              <p14:cNvContentPartPr/>
              <p14:nvPr/>
            </p14:nvContentPartPr>
            <p14:xfrm>
              <a:off x="10115992" y="1997462"/>
              <a:ext cx="102600" cy="119160"/>
            </p14:xfrm>
          </p:contentPart>
        </mc:Choice>
        <mc:Fallback>
          <p:pic>
            <p:nvPicPr>
              <p:cNvPr id="107" name="Ink 106">
                <a:extLst>
                  <a:ext uri="{FF2B5EF4-FFF2-40B4-BE49-F238E27FC236}">
                    <a16:creationId xmlns:a16="http://schemas.microsoft.com/office/drawing/2014/main" id="{0BAA66F6-5E17-015D-0D5C-60D076C7F66A}"/>
                  </a:ext>
                </a:extLst>
              </p:cNvPr>
              <p:cNvPicPr/>
              <p:nvPr/>
            </p:nvPicPr>
            <p:blipFill>
              <a:blip r:embed="rId74"/>
              <a:stretch>
                <a:fillRect/>
              </a:stretch>
            </p:blipFill>
            <p:spPr>
              <a:xfrm>
                <a:off x="10106992" y="1988462"/>
                <a:ext cx="12024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122" name="Ink 121">
                <a:extLst>
                  <a:ext uri="{FF2B5EF4-FFF2-40B4-BE49-F238E27FC236}">
                    <a16:creationId xmlns:a16="http://schemas.microsoft.com/office/drawing/2014/main" id="{15127CA7-A0E3-0918-59A7-C2373783180D}"/>
                  </a:ext>
                </a:extLst>
              </p14:cNvPr>
              <p14:cNvContentPartPr/>
              <p14:nvPr/>
            </p14:nvContentPartPr>
            <p14:xfrm>
              <a:off x="10145512" y="1794782"/>
              <a:ext cx="1263240" cy="94680"/>
            </p14:xfrm>
          </p:contentPart>
        </mc:Choice>
        <mc:Fallback>
          <p:pic>
            <p:nvPicPr>
              <p:cNvPr id="122" name="Ink 121">
                <a:extLst>
                  <a:ext uri="{FF2B5EF4-FFF2-40B4-BE49-F238E27FC236}">
                    <a16:creationId xmlns:a16="http://schemas.microsoft.com/office/drawing/2014/main" id="{15127CA7-A0E3-0918-59A7-C2373783180D}"/>
                  </a:ext>
                </a:extLst>
              </p:cNvPr>
              <p:cNvPicPr/>
              <p:nvPr/>
            </p:nvPicPr>
            <p:blipFill>
              <a:blip r:embed="rId76"/>
              <a:stretch>
                <a:fillRect/>
              </a:stretch>
            </p:blipFill>
            <p:spPr>
              <a:xfrm>
                <a:off x="10136872" y="1786142"/>
                <a:ext cx="128088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24" name="Ink 123">
                <a:extLst>
                  <a:ext uri="{FF2B5EF4-FFF2-40B4-BE49-F238E27FC236}">
                    <a16:creationId xmlns:a16="http://schemas.microsoft.com/office/drawing/2014/main" id="{5FD58CE5-C3E2-2A07-AD24-CFBE400C3574}"/>
                  </a:ext>
                </a:extLst>
              </p14:cNvPr>
              <p14:cNvContentPartPr/>
              <p14:nvPr/>
            </p14:nvContentPartPr>
            <p14:xfrm>
              <a:off x="11413792" y="1785782"/>
              <a:ext cx="20520" cy="13680"/>
            </p14:xfrm>
          </p:contentPart>
        </mc:Choice>
        <mc:Fallback>
          <p:pic>
            <p:nvPicPr>
              <p:cNvPr id="124" name="Ink 123">
                <a:extLst>
                  <a:ext uri="{FF2B5EF4-FFF2-40B4-BE49-F238E27FC236}">
                    <a16:creationId xmlns:a16="http://schemas.microsoft.com/office/drawing/2014/main" id="{5FD58CE5-C3E2-2A07-AD24-CFBE400C3574}"/>
                  </a:ext>
                </a:extLst>
              </p:cNvPr>
              <p:cNvPicPr/>
              <p:nvPr/>
            </p:nvPicPr>
            <p:blipFill>
              <a:blip r:embed="rId78"/>
              <a:stretch>
                <a:fillRect/>
              </a:stretch>
            </p:blipFill>
            <p:spPr>
              <a:xfrm>
                <a:off x="11405152" y="1776782"/>
                <a:ext cx="3816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28" name="Ink 127">
                <a:extLst>
                  <a:ext uri="{FF2B5EF4-FFF2-40B4-BE49-F238E27FC236}">
                    <a16:creationId xmlns:a16="http://schemas.microsoft.com/office/drawing/2014/main" id="{61BD317E-5A3E-20A3-4DD3-A895A818CF75}"/>
                  </a:ext>
                </a:extLst>
              </p14:cNvPr>
              <p14:cNvContentPartPr/>
              <p14:nvPr/>
            </p14:nvContentPartPr>
            <p14:xfrm>
              <a:off x="1849672" y="6178142"/>
              <a:ext cx="18720" cy="37080"/>
            </p14:xfrm>
          </p:contentPart>
        </mc:Choice>
        <mc:Fallback>
          <p:pic>
            <p:nvPicPr>
              <p:cNvPr id="128" name="Ink 127">
                <a:extLst>
                  <a:ext uri="{FF2B5EF4-FFF2-40B4-BE49-F238E27FC236}">
                    <a16:creationId xmlns:a16="http://schemas.microsoft.com/office/drawing/2014/main" id="{61BD317E-5A3E-20A3-4DD3-A895A818CF75}"/>
                  </a:ext>
                </a:extLst>
              </p:cNvPr>
              <p:cNvPicPr/>
              <p:nvPr/>
            </p:nvPicPr>
            <p:blipFill>
              <a:blip r:embed="rId80"/>
              <a:stretch>
                <a:fillRect/>
              </a:stretch>
            </p:blipFill>
            <p:spPr>
              <a:xfrm>
                <a:off x="1840672" y="6169142"/>
                <a:ext cx="3636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29" name="Ink 128">
                <a:extLst>
                  <a:ext uri="{FF2B5EF4-FFF2-40B4-BE49-F238E27FC236}">
                    <a16:creationId xmlns:a16="http://schemas.microsoft.com/office/drawing/2014/main" id="{196BA256-19F2-B36A-682F-7320FAACE2AF}"/>
                  </a:ext>
                </a:extLst>
              </p14:cNvPr>
              <p14:cNvContentPartPr/>
              <p14:nvPr/>
            </p14:nvContentPartPr>
            <p14:xfrm>
              <a:off x="2284912" y="3474182"/>
              <a:ext cx="1194840" cy="1335240"/>
            </p14:xfrm>
          </p:contentPart>
        </mc:Choice>
        <mc:Fallback>
          <p:pic>
            <p:nvPicPr>
              <p:cNvPr id="129" name="Ink 128">
                <a:extLst>
                  <a:ext uri="{FF2B5EF4-FFF2-40B4-BE49-F238E27FC236}">
                    <a16:creationId xmlns:a16="http://schemas.microsoft.com/office/drawing/2014/main" id="{196BA256-19F2-B36A-682F-7320FAACE2AF}"/>
                  </a:ext>
                </a:extLst>
              </p:cNvPr>
              <p:cNvPicPr/>
              <p:nvPr/>
            </p:nvPicPr>
            <p:blipFill>
              <a:blip r:embed="rId82"/>
              <a:stretch>
                <a:fillRect/>
              </a:stretch>
            </p:blipFill>
            <p:spPr>
              <a:xfrm>
                <a:off x="2276272" y="3465542"/>
                <a:ext cx="1212480" cy="13528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130" name="Ink 129">
                <a:extLst>
                  <a:ext uri="{FF2B5EF4-FFF2-40B4-BE49-F238E27FC236}">
                    <a16:creationId xmlns:a16="http://schemas.microsoft.com/office/drawing/2014/main" id="{48E3FEE3-F3A2-37A6-F6F5-F88F5269C804}"/>
                  </a:ext>
                </a:extLst>
              </p14:cNvPr>
              <p14:cNvContentPartPr/>
              <p14:nvPr/>
            </p14:nvContentPartPr>
            <p14:xfrm>
              <a:off x="1833472" y="6201182"/>
              <a:ext cx="24120" cy="30960"/>
            </p14:xfrm>
          </p:contentPart>
        </mc:Choice>
        <mc:Fallback>
          <p:pic>
            <p:nvPicPr>
              <p:cNvPr id="130" name="Ink 129">
                <a:extLst>
                  <a:ext uri="{FF2B5EF4-FFF2-40B4-BE49-F238E27FC236}">
                    <a16:creationId xmlns:a16="http://schemas.microsoft.com/office/drawing/2014/main" id="{48E3FEE3-F3A2-37A6-F6F5-F88F5269C804}"/>
                  </a:ext>
                </a:extLst>
              </p:cNvPr>
              <p:cNvPicPr/>
              <p:nvPr/>
            </p:nvPicPr>
            <p:blipFill>
              <a:blip r:embed="rId84"/>
              <a:stretch>
                <a:fillRect/>
              </a:stretch>
            </p:blipFill>
            <p:spPr>
              <a:xfrm>
                <a:off x="1824472" y="6192182"/>
                <a:ext cx="41760" cy="48600"/>
              </a:xfrm>
              <a:prstGeom prst="rect">
                <a:avLst/>
              </a:prstGeom>
            </p:spPr>
          </p:pic>
        </mc:Fallback>
      </mc:AlternateContent>
      <p:grpSp>
        <p:nvGrpSpPr>
          <p:cNvPr id="143" name="Group 142">
            <a:extLst>
              <a:ext uri="{FF2B5EF4-FFF2-40B4-BE49-F238E27FC236}">
                <a16:creationId xmlns:a16="http://schemas.microsoft.com/office/drawing/2014/main" id="{6BAA4607-6F24-B2BC-B979-94169B8B1709}"/>
              </a:ext>
            </a:extLst>
          </p:cNvPr>
          <p:cNvGrpSpPr/>
          <p:nvPr/>
        </p:nvGrpSpPr>
        <p:grpSpPr>
          <a:xfrm>
            <a:off x="798472" y="1503542"/>
            <a:ext cx="4796280" cy="4431600"/>
            <a:chOff x="798472" y="1503542"/>
            <a:chExt cx="4796280" cy="4431600"/>
          </a:xfrm>
        </p:grpSpPr>
        <mc:AlternateContent xmlns:mc="http://schemas.openxmlformats.org/markup-compatibility/2006">
          <mc:Choice xmlns:p14="http://schemas.microsoft.com/office/powerpoint/2010/main" Requires="p14">
            <p:contentPart p14:bwMode="auto" r:id="rId85">
              <p14:nvContentPartPr>
                <p14:cNvPr id="17" name="Ink 16">
                  <a:extLst>
                    <a:ext uri="{FF2B5EF4-FFF2-40B4-BE49-F238E27FC236}">
                      <a16:creationId xmlns:a16="http://schemas.microsoft.com/office/drawing/2014/main" id="{C99E0D13-29C1-E990-BA7E-BED9F85D1873}"/>
                    </a:ext>
                  </a:extLst>
                </p14:cNvPr>
                <p14:cNvContentPartPr/>
                <p14:nvPr/>
              </p14:nvContentPartPr>
              <p14:xfrm>
                <a:off x="1663192" y="3593342"/>
                <a:ext cx="369000" cy="981720"/>
              </p14:xfrm>
            </p:contentPart>
          </mc:Choice>
          <mc:Fallback>
            <p:pic>
              <p:nvPicPr>
                <p:cNvPr id="17" name="Ink 16">
                  <a:extLst>
                    <a:ext uri="{FF2B5EF4-FFF2-40B4-BE49-F238E27FC236}">
                      <a16:creationId xmlns:a16="http://schemas.microsoft.com/office/drawing/2014/main" id="{C99E0D13-29C1-E990-BA7E-BED9F85D1873}"/>
                    </a:ext>
                  </a:extLst>
                </p:cNvPr>
                <p:cNvPicPr/>
                <p:nvPr/>
              </p:nvPicPr>
              <p:blipFill>
                <a:blip r:embed="rId86"/>
                <a:stretch>
                  <a:fillRect/>
                </a:stretch>
              </p:blipFill>
              <p:spPr>
                <a:xfrm>
                  <a:off x="1654192" y="3584342"/>
                  <a:ext cx="386640" cy="9993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8" name="Ink 17">
                  <a:extLst>
                    <a:ext uri="{FF2B5EF4-FFF2-40B4-BE49-F238E27FC236}">
                      <a16:creationId xmlns:a16="http://schemas.microsoft.com/office/drawing/2014/main" id="{E08D17B8-0BE6-C061-6035-025CA7770ED5}"/>
                    </a:ext>
                  </a:extLst>
                </p14:cNvPr>
                <p14:cNvContentPartPr/>
                <p14:nvPr/>
              </p14:nvContentPartPr>
              <p14:xfrm>
                <a:off x="2917792" y="1930142"/>
                <a:ext cx="226440" cy="303480"/>
              </p14:xfrm>
            </p:contentPart>
          </mc:Choice>
          <mc:Fallback>
            <p:pic>
              <p:nvPicPr>
                <p:cNvPr id="18" name="Ink 17">
                  <a:extLst>
                    <a:ext uri="{FF2B5EF4-FFF2-40B4-BE49-F238E27FC236}">
                      <a16:creationId xmlns:a16="http://schemas.microsoft.com/office/drawing/2014/main" id="{E08D17B8-0BE6-C061-6035-025CA7770ED5}"/>
                    </a:ext>
                  </a:extLst>
                </p:cNvPr>
                <p:cNvPicPr/>
                <p:nvPr/>
              </p:nvPicPr>
              <p:blipFill>
                <a:blip r:embed="rId88"/>
                <a:stretch>
                  <a:fillRect/>
                </a:stretch>
              </p:blipFill>
              <p:spPr>
                <a:xfrm>
                  <a:off x="2909152" y="1921502"/>
                  <a:ext cx="244080" cy="3211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25" name="Ink 24">
                  <a:extLst>
                    <a:ext uri="{FF2B5EF4-FFF2-40B4-BE49-F238E27FC236}">
                      <a16:creationId xmlns:a16="http://schemas.microsoft.com/office/drawing/2014/main" id="{4AC4C415-B67A-21CF-F4BE-18967B802296}"/>
                    </a:ext>
                  </a:extLst>
                </p14:cNvPr>
                <p14:cNvContentPartPr/>
                <p14:nvPr/>
              </p14:nvContentPartPr>
              <p14:xfrm>
                <a:off x="2995192" y="2014382"/>
                <a:ext cx="102960" cy="93240"/>
              </p14:xfrm>
            </p:contentPart>
          </mc:Choice>
          <mc:Fallback>
            <p:pic>
              <p:nvPicPr>
                <p:cNvPr id="25" name="Ink 24">
                  <a:extLst>
                    <a:ext uri="{FF2B5EF4-FFF2-40B4-BE49-F238E27FC236}">
                      <a16:creationId xmlns:a16="http://schemas.microsoft.com/office/drawing/2014/main" id="{4AC4C415-B67A-21CF-F4BE-18967B802296}"/>
                    </a:ext>
                  </a:extLst>
                </p:cNvPr>
                <p:cNvPicPr/>
                <p:nvPr/>
              </p:nvPicPr>
              <p:blipFill>
                <a:blip r:embed="rId90"/>
                <a:stretch>
                  <a:fillRect/>
                </a:stretch>
              </p:blipFill>
              <p:spPr>
                <a:xfrm>
                  <a:off x="2986552" y="2005742"/>
                  <a:ext cx="12060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28" name="Ink 27">
                  <a:extLst>
                    <a:ext uri="{FF2B5EF4-FFF2-40B4-BE49-F238E27FC236}">
                      <a16:creationId xmlns:a16="http://schemas.microsoft.com/office/drawing/2014/main" id="{BF10A60A-1A68-159A-F313-A3FE50972F35}"/>
                    </a:ext>
                  </a:extLst>
                </p14:cNvPr>
                <p14:cNvContentPartPr/>
                <p14:nvPr/>
              </p14:nvContentPartPr>
              <p14:xfrm>
                <a:off x="3180952" y="1688582"/>
                <a:ext cx="187920" cy="321840"/>
              </p14:xfrm>
            </p:contentPart>
          </mc:Choice>
          <mc:Fallback>
            <p:pic>
              <p:nvPicPr>
                <p:cNvPr id="28" name="Ink 27">
                  <a:extLst>
                    <a:ext uri="{FF2B5EF4-FFF2-40B4-BE49-F238E27FC236}">
                      <a16:creationId xmlns:a16="http://schemas.microsoft.com/office/drawing/2014/main" id="{BF10A60A-1A68-159A-F313-A3FE50972F35}"/>
                    </a:ext>
                  </a:extLst>
                </p:cNvPr>
                <p:cNvPicPr/>
                <p:nvPr/>
              </p:nvPicPr>
              <p:blipFill>
                <a:blip r:embed="rId92"/>
                <a:stretch>
                  <a:fillRect/>
                </a:stretch>
              </p:blipFill>
              <p:spPr>
                <a:xfrm>
                  <a:off x="3172312" y="1679942"/>
                  <a:ext cx="205560" cy="3394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29" name="Ink 28">
                  <a:extLst>
                    <a:ext uri="{FF2B5EF4-FFF2-40B4-BE49-F238E27FC236}">
                      <a16:creationId xmlns:a16="http://schemas.microsoft.com/office/drawing/2014/main" id="{4A5C8D5A-E613-56B6-990F-BCEE56315260}"/>
                    </a:ext>
                  </a:extLst>
                </p14:cNvPr>
                <p14:cNvContentPartPr/>
                <p14:nvPr/>
              </p14:nvContentPartPr>
              <p14:xfrm>
                <a:off x="3265192" y="1721702"/>
                <a:ext cx="167040" cy="101520"/>
              </p14:xfrm>
            </p:contentPart>
          </mc:Choice>
          <mc:Fallback>
            <p:pic>
              <p:nvPicPr>
                <p:cNvPr id="29" name="Ink 28">
                  <a:extLst>
                    <a:ext uri="{FF2B5EF4-FFF2-40B4-BE49-F238E27FC236}">
                      <a16:creationId xmlns:a16="http://schemas.microsoft.com/office/drawing/2014/main" id="{4A5C8D5A-E613-56B6-990F-BCEE56315260}"/>
                    </a:ext>
                  </a:extLst>
                </p:cNvPr>
                <p:cNvPicPr/>
                <p:nvPr/>
              </p:nvPicPr>
              <p:blipFill>
                <a:blip r:embed="rId94"/>
                <a:stretch>
                  <a:fillRect/>
                </a:stretch>
              </p:blipFill>
              <p:spPr>
                <a:xfrm>
                  <a:off x="3256192" y="1713062"/>
                  <a:ext cx="18468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30" name="Ink 29">
                  <a:extLst>
                    <a:ext uri="{FF2B5EF4-FFF2-40B4-BE49-F238E27FC236}">
                      <a16:creationId xmlns:a16="http://schemas.microsoft.com/office/drawing/2014/main" id="{2055E785-AD3A-756A-FC96-46A1713EDBCA}"/>
                    </a:ext>
                  </a:extLst>
                </p14:cNvPr>
                <p14:cNvContentPartPr/>
                <p14:nvPr/>
              </p14:nvContentPartPr>
              <p14:xfrm>
                <a:off x="3292552" y="1646462"/>
                <a:ext cx="11880" cy="10080"/>
              </p14:xfrm>
            </p:contentPart>
          </mc:Choice>
          <mc:Fallback>
            <p:pic>
              <p:nvPicPr>
                <p:cNvPr id="30" name="Ink 29">
                  <a:extLst>
                    <a:ext uri="{FF2B5EF4-FFF2-40B4-BE49-F238E27FC236}">
                      <a16:creationId xmlns:a16="http://schemas.microsoft.com/office/drawing/2014/main" id="{2055E785-AD3A-756A-FC96-46A1713EDBCA}"/>
                    </a:ext>
                  </a:extLst>
                </p:cNvPr>
                <p:cNvPicPr/>
                <p:nvPr/>
              </p:nvPicPr>
              <p:blipFill>
                <a:blip r:embed="rId96"/>
                <a:stretch>
                  <a:fillRect/>
                </a:stretch>
              </p:blipFill>
              <p:spPr>
                <a:xfrm>
                  <a:off x="3283912" y="1637822"/>
                  <a:ext cx="2952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31" name="Ink 30">
                  <a:extLst>
                    <a:ext uri="{FF2B5EF4-FFF2-40B4-BE49-F238E27FC236}">
                      <a16:creationId xmlns:a16="http://schemas.microsoft.com/office/drawing/2014/main" id="{42E90958-FFC6-AA56-3866-0610002C2E05}"/>
                    </a:ext>
                  </a:extLst>
                </p14:cNvPr>
                <p14:cNvContentPartPr/>
                <p14:nvPr/>
              </p14:nvContentPartPr>
              <p14:xfrm>
                <a:off x="3401632" y="1503542"/>
                <a:ext cx="293400" cy="199440"/>
              </p14:xfrm>
            </p:contentPart>
          </mc:Choice>
          <mc:Fallback>
            <p:pic>
              <p:nvPicPr>
                <p:cNvPr id="31" name="Ink 30">
                  <a:extLst>
                    <a:ext uri="{FF2B5EF4-FFF2-40B4-BE49-F238E27FC236}">
                      <a16:creationId xmlns:a16="http://schemas.microsoft.com/office/drawing/2014/main" id="{42E90958-FFC6-AA56-3866-0610002C2E05}"/>
                    </a:ext>
                  </a:extLst>
                </p:cNvPr>
                <p:cNvPicPr/>
                <p:nvPr/>
              </p:nvPicPr>
              <p:blipFill>
                <a:blip r:embed="rId98"/>
                <a:stretch>
                  <a:fillRect/>
                </a:stretch>
              </p:blipFill>
              <p:spPr>
                <a:xfrm>
                  <a:off x="3392992" y="1494542"/>
                  <a:ext cx="31104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32" name="Ink 31">
                  <a:extLst>
                    <a:ext uri="{FF2B5EF4-FFF2-40B4-BE49-F238E27FC236}">
                      <a16:creationId xmlns:a16="http://schemas.microsoft.com/office/drawing/2014/main" id="{24BB8259-5742-1DFD-C85B-DE870EA65DAC}"/>
                    </a:ext>
                  </a:extLst>
                </p14:cNvPr>
                <p14:cNvContentPartPr/>
                <p14:nvPr/>
              </p14:nvContentPartPr>
              <p14:xfrm>
                <a:off x="3111472" y="1751582"/>
                <a:ext cx="587520" cy="632880"/>
              </p14:xfrm>
            </p:contentPart>
          </mc:Choice>
          <mc:Fallback>
            <p:pic>
              <p:nvPicPr>
                <p:cNvPr id="32" name="Ink 31">
                  <a:extLst>
                    <a:ext uri="{FF2B5EF4-FFF2-40B4-BE49-F238E27FC236}">
                      <a16:creationId xmlns:a16="http://schemas.microsoft.com/office/drawing/2014/main" id="{24BB8259-5742-1DFD-C85B-DE870EA65DAC}"/>
                    </a:ext>
                  </a:extLst>
                </p:cNvPr>
                <p:cNvPicPr/>
                <p:nvPr/>
              </p:nvPicPr>
              <p:blipFill>
                <a:blip r:embed="rId100"/>
                <a:stretch>
                  <a:fillRect/>
                </a:stretch>
              </p:blipFill>
              <p:spPr>
                <a:xfrm>
                  <a:off x="3102472" y="1742942"/>
                  <a:ext cx="605160" cy="6505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42" name="Ink 41">
                  <a:extLst>
                    <a:ext uri="{FF2B5EF4-FFF2-40B4-BE49-F238E27FC236}">
                      <a16:creationId xmlns:a16="http://schemas.microsoft.com/office/drawing/2014/main" id="{50C21E39-90D5-470B-7DD3-C3B5E051979C}"/>
                    </a:ext>
                  </a:extLst>
                </p14:cNvPr>
                <p14:cNvContentPartPr/>
                <p14:nvPr/>
              </p14:nvContentPartPr>
              <p14:xfrm>
                <a:off x="3273112" y="2985302"/>
                <a:ext cx="360000" cy="395280"/>
              </p14:xfrm>
            </p:contentPart>
          </mc:Choice>
          <mc:Fallback>
            <p:pic>
              <p:nvPicPr>
                <p:cNvPr id="42" name="Ink 41">
                  <a:extLst>
                    <a:ext uri="{FF2B5EF4-FFF2-40B4-BE49-F238E27FC236}">
                      <a16:creationId xmlns:a16="http://schemas.microsoft.com/office/drawing/2014/main" id="{50C21E39-90D5-470B-7DD3-C3B5E051979C}"/>
                    </a:ext>
                  </a:extLst>
                </p:cNvPr>
                <p:cNvPicPr/>
                <p:nvPr/>
              </p:nvPicPr>
              <p:blipFill>
                <a:blip r:embed="rId102"/>
                <a:stretch>
                  <a:fillRect/>
                </a:stretch>
              </p:blipFill>
              <p:spPr>
                <a:xfrm>
                  <a:off x="3264112" y="2976302"/>
                  <a:ext cx="377640" cy="4129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43" name="Ink 42">
                  <a:extLst>
                    <a:ext uri="{FF2B5EF4-FFF2-40B4-BE49-F238E27FC236}">
                      <a16:creationId xmlns:a16="http://schemas.microsoft.com/office/drawing/2014/main" id="{39EC84F7-BF54-AD9E-4534-ED0917BA8804}"/>
                    </a:ext>
                  </a:extLst>
                </p14:cNvPr>
                <p14:cNvContentPartPr/>
                <p14:nvPr/>
              </p14:nvContentPartPr>
              <p14:xfrm>
                <a:off x="3538072" y="2968742"/>
                <a:ext cx="144360" cy="124560"/>
              </p14:xfrm>
            </p:contentPart>
          </mc:Choice>
          <mc:Fallback>
            <p:pic>
              <p:nvPicPr>
                <p:cNvPr id="43" name="Ink 42">
                  <a:extLst>
                    <a:ext uri="{FF2B5EF4-FFF2-40B4-BE49-F238E27FC236}">
                      <a16:creationId xmlns:a16="http://schemas.microsoft.com/office/drawing/2014/main" id="{39EC84F7-BF54-AD9E-4534-ED0917BA8804}"/>
                    </a:ext>
                  </a:extLst>
                </p:cNvPr>
                <p:cNvPicPr/>
                <p:nvPr/>
              </p:nvPicPr>
              <p:blipFill>
                <a:blip r:embed="rId104"/>
                <a:stretch>
                  <a:fillRect/>
                </a:stretch>
              </p:blipFill>
              <p:spPr>
                <a:xfrm>
                  <a:off x="3529072" y="2959742"/>
                  <a:ext cx="16200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44" name="Ink 43">
                  <a:extLst>
                    <a:ext uri="{FF2B5EF4-FFF2-40B4-BE49-F238E27FC236}">
                      <a16:creationId xmlns:a16="http://schemas.microsoft.com/office/drawing/2014/main" id="{852C8306-5677-1AE6-1B14-BFE30156CC61}"/>
                    </a:ext>
                  </a:extLst>
                </p14:cNvPr>
                <p14:cNvContentPartPr/>
                <p14:nvPr/>
              </p14:nvContentPartPr>
              <p14:xfrm>
                <a:off x="3554992" y="2997542"/>
                <a:ext cx="66960" cy="141480"/>
              </p14:xfrm>
            </p:contentPart>
          </mc:Choice>
          <mc:Fallback>
            <p:pic>
              <p:nvPicPr>
                <p:cNvPr id="44" name="Ink 43">
                  <a:extLst>
                    <a:ext uri="{FF2B5EF4-FFF2-40B4-BE49-F238E27FC236}">
                      <a16:creationId xmlns:a16="http://schemas.microsoft.com/office/drawing/2014/main" id="{852C8306-5677-1AE6-1B14-BFE30156CC61}"/>
                    </a:ext>
                  </a:extLst>
                </p:cNvPr>
                <p:cNvPicPr/>
                <p:nvPr/>
              </p:nvPicPr>
              <p:blipFill>
                <a:blip r:embed="rId106"/>
                <a:stretch>
                  <a:fillRect/>
                </a:stretch>
              </p:blipFill>
              <p:spPr>
                <a:xfrm>
                  <a:off x="3545992" y="2988902"/>
                  <a:ext cx="8460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46" name="Ink 45">
                  <a:extLst>
                    <a:ext uri="{FF2B5EF4-FFF2-40B4-BE49-F238E27FC236}">
                      <a16:creationId xmlns:a16="http://schemas.microsoft.com/office/drawing/2014/main" id="{C5FFFA01-3E23-D2DA-62CD-56908038C78A}"/>
                    </a:ext>
                  </a:extLst>
                </p14:cNvPr>
                <p14:cNvContentPartPr/>
                <p14:nvPr/>
              </p14:nvContentPartPr>
              <p14:xfrm>
                <a:off x="3810952" y="2807462"/>
                <a:ext cx="136080" cy="253440"/>
              </p14:xfrm>
            </p:contentPart>
          </mc:Choice>
          <mc:Fallback>
            <p:pic>
              <p:nvPicPr>
                <p:cNvPr id="46" name="Ink 45">
                  <a:extLst>
                    <a:ext uri="{FF2B5EF4-FFF2-40B4-BE49-F238E27FC236}">
                      <a16:creationId xmlns:a16="http://schemas.microsoft.com/office/drawing/2014/main" id="{C5FFFA01-3E23-D2DA-62CD-56908038C78A}"/>
                    </a:ext>
                  </a:extLst>
                </p:cNvPr>
                <p:cNvPicPr/>
                <p:nvPr/>
              </p:nvPicPr>
              <p:blipFill>
                <a:blip r:embed="rId108"/>
                <a:stretch>
                  <a:fillRect/>
                </a:stretch>
              </p:blipFill>
              <p:spPr>
                <a:xfrm>
                  <a:off x="3801952" y="2798462"/>
                  <a:ext cx="153720" cy="2710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47" name="Ink 46">
                  <a:extLst>
                    <a:ext uri="{FF2B5EF4-FFF2-40B4-BE49-F238E27FC236}">
                      <a16:creationId xmlns:a16="http://schemas.microsoft.com/office/drawing/2014/main" id="{A8177F94-CDB4-68C6-3654-04F77729D1B1}"/>
                    </a:ext>
                  </a:extLst>
                </p14:cNvPr>
                <p14:cNvContentPartPr/>
                <p14:nvPr/>
              </p14:nvContentPartPr>
              <p14:xfrm>
                <a:off x="3760552" y="2822942"/>
                <a:ext cx="138960" cy="92520"/>
              </p14:xfrm>
            </p:contentPart>
          </mc:Choice>
          <mc:Fallback>
            <p:pic>
              <p:nvPicPr>
                <p:cNvPr id="47" name="Ink 46">
                  <a:extLst>
                    <a:ext uri="{FF2B5EF4-FFF2-40B4-BE49-F238E27FC236}">
                      <a16:creationId xmlns:a16="http://schemas.microsoft.com/office/drawing/2014/main" id="{A8177F94-CDB4-68C6-3654-04F77729D1B1}"/>
                    </a:ext>
                  </a:extLst>
                </p:cNvPr>
                <p:cNvPicPr/>
                <p:nvPr/>
              </p:nvPicPr>
              <p:blipFill>
                <a:blip r:embed="rId110"/>
                <a:stretch>
                  <a:fillRect/>
                </a:stretch>
              </p:blipFill>
              <p:spPr>
                <a:xfrm>
                  <a:off x="3751912" y="2813942"/>
                  <a:ext cx="1566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48" name="Ink 47">
                  <a:extLst>
                    <a:ext uri="{FF2B5EF4-FFF2-40B4-BE49-F238E27FC236}">
                      <a16:creationId xmlns:a16="http://schemas.microsoft.com/office/drawing/2014/main" id="{3EDF44F5-A214-4B5D-9369-A0AB20169515}"/>
                    </a:ext>
                  </a:extLst>
                </p14:cNvPr>
                <p14:cNvContentPartPr/>
                <p14:nvPr/>
              </p14:nvContentPartPr>
              <p14:xfrm>
                <a:off x="3913912" y="2696222"/>
                <a:ext cx="65160" cy="135000"/>
              </p14:xfrm>
            </p:contentPart>
          </mc:Choice>
          <mc:Fallback>
            <p:pic>
              <p:nvPicPr>
                <p:cNvPr id="48" name="Ink 47">
                  <a:extLst>
                    <a:ext uri="{FF2B5EF4-FFF2-40B4-BE49-F238E27FC236}">
                      <a16:creationId xmlns:a16="http://schemas.microsoft.com/office/drawing/2014/main" id="{3EDF44F5-A214-4B5D-9369-A0AB20169515}"/>
                    </a:ext>
                  </a:extLst>
                </p:cNvPr>
                <p:cNvPicPr/>
                <p:nvPr/>
              </p:nvPicPr>
              <p:blipFill>
                <a:blip r:embed="rId112"/>
                <a:stretch>
                  <a:fillRect/>
                </a:stretch>
              </p:blipFill>
              <p:spPr>
                <a:xfrm>
                  <a:off x="3904912" y="2687222"/>
                  <a:ext cx="8280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49" name="Ink 48">
                  <a:extLst>
                    <a:ext uri="{FF2B5EF4-FFF2-40B4-BE49-F238E27FC236}">
                      <a16:creationId xmlns:a16="http://schemas.microsoft.com/office/drawing/2014/main" id="{7E3D468C-DDA9-A852-9EF8-CB49683097B4}"/>
                    </a:ext>
                  </a:extLst>
                </p14:cNvPr>
                <p14:cNvContentPartPr/>
                <p14:nvPr/>
              </p14:nvContentPartPr>
              <p14:xfrm>
                <a:off x="4010752" y="2637542"/>
                <a:ext cx="99360" cy="105840"/>
              </p14:xfrm>
            </p:contentPart>
          </mc:Choice>
          <mc:Fallback>
            <p:pic>
              <p:nvPicPr>
                <p:cNvPr id="49" name="Ink 48">
                  <a:extLst>
                    <a:ext uri="{FF2B5EF4-FFF2-40B4-BE49-F238E27FC236}">
                      <a16:creationId xmlns:a16="http://schemas.microsoft.com/office/drawing/2014/main" id="{7E3D468C-DDA9-A852-9EF8-CB49683097B4}"/>
                    </a:ext>
                  </a:extLst>
                </p:cNvPr>
                <p:cNvPicPr/>
                <p:nvPr/>
              </p:nvPicPr>
              <p:blipFill>
                <a:blip r:embed="rId114"/>
                <a:stretch>
                  <a:fillRect/>
                </a:stretch>
              </p:blipFill>
              <p:spPr>
                <a:xfrm>
                  <a:off x="4001752" y="2628902"/>
                  <a:ext cx="11700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50" name="Ink 49">
                  <a:extLst>
                    <a:ext uri="{FF2B5EF4-FFF2-40B4-BE49-F238E27FC236}">
                      <a16:creationId xmlns:a16="http://schemas.microsoft.com/office/drawing/2014/main" id="{8B6D84A3-4A8B-5E75-0D39-2AEEB5F1FAB6}"/>
                    </a:ext>
                  </a:extLst>
                </p14:cNvPr>
                <p14:cNvContentPartPr/>
                <p14:nvPr/>
              </p14:nvContentPartPr>
              <p14:xfrm>
                <a:off x="4012912" y="2417222"/>
                <a:ext cx="141840" cy="197280"/>
              </p14:xfrm>
            </p:contentPart>
          </mc:Choice>
          <mc:Fallback>
            <p:pic>
              <p:nvPicPr>
                <p:cNvPr id="50" name="Ink 49">
                  <a:extLst>
                    <a:ext uri="{FF2B5EF4-FFF2-40B4-BE49-F238E27FC236}">
                      <a16:creationId xmlns:a16="http://schemas.microsoft.com/office/drawing/2014/main" id="{8B6D84A3-4A8B-5E75-0D39-2AEEB5F1FAB6}"/>
                    </a:ext>
                  </a:extLst>
                </p:cNvPr>
                <p:cNvPicPr/>
                <p:nvPr/>
              </p:nvPicPr>
              <p:blipFill>
                <a:blip r:embed="rId116"/>
                <a:stretch>
                  <a:fillRect/>
                </a:stretch>
              </p:blipFill>
              <p:spPr>
                <a:xfrm>
                  <a:off x="4003912" y="2408582"/>
                  <a:ext cx="15948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51" name="Ink 50">
                  <a:extLst>
                    <a:ext uri="{FF2B5EF4-FFF2-40B4-BE49-F238E27FC236}">
                      <a16:creationId xmlns:a16="http://schemas.microsoft.com/office/drawing/2014/main" id="{A93289CF-B6BA-869C-22A1-8B25C656D2B1}"/>
                    </a:ext>
                  </a:extLst>
                </p14:cNvPr>
                <p14:cNvContentPartPr/>
                <p14:nvPr/>
              </p14:nvContentPartPr>
              <p14:xfrm>
                <a:off x="4007152" y="2460062"/>
                <a:ext cx="103680" cy="129600"/>
              </p14:xfrm>
            </p:contentPart>
          </mc:Choice>
          <mc:Fallback>
            <p:pic>
              <p:nvPicPr>
                <p:cNvPr id="51" name="Ink 50">
                  <a:extLst>
                    <a:ext uri="{FF2B5EF4-FFF2-40B4-BE49-F238E27FC236}">
                      <a16:creationId xmlns:a16="http://schemas.microsoft.com/office/drawing/2014/main" id="{A93289CF-B6BA-869C-22A1-8B25C656D2B1}"/>
                    </a:ext>
                  </a:extLst>
                </p:cNvPr>
                <p:cNvPicPr/>
                <p:nvPr/>
              </p:nvPicPr>
              <p:blipFill>
                <a:blip r:embed="rId118"/>
                <a:stretch>
                  <a:fillRect/>
                </a:stretch>
              </p:blipFill>
              <p:spPr>
                <a:xfrm>
                  <a:off x="3998512" y="2451062"/>
                  <a:ext cx="1213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52" name="Ink 51">
                  <a:extLst>
                    <a:ext uri="{FF2B5EF4-FFF2-40B4-BE49-F238E27FC236}">
                      <a16:creationId xmlns:a16="http://schemas.microsoft.com/office/drawing/2014/main" id="{576A327D-76D3-6BBF-6D92-325EC3DF356E}"/>
                    </a:ext>
                  </a:extLst>
                </p14:cNvPr>
                <p14:cNvContentPartPr/>
                <p14:nvPr/>
              </p14:nvContentPartPr>
              <p14:xfrm>
                <a:off x="4184272" y="2366822"/>
                <a:ext cx="219600" cy="185760"/>
              </p14:xfrm>
            </p:contentPart>
          </mc:Choice>
          <mc:Fallback>
            <p:pic>
              <p:nvPicPr>
                <p:cNvPr id="52" name="Ink 51">
                  <a:extLst>
                    <a:ext uri="{FF2B5EF4-FFF2-40B4-BE49-F238E27FC236}">
                      <a16:creationId xmlns:a16="http://schemas.microsoft.com/office/drawing/2014/main" id="{576A327D-76D3-6BBF-6D92-325EC3DF356E}"/>
                    </a:ext>
                  </a:extLst>
                </p:cNvPr>
                <p:cNvPicPr/>
                <p:nvPr/>
              </p:nvPicPr>
              <p:blipFill>
                <a:blip r:embed="rId120"/>
                <a:stretch>
                  <a:fillRect/>
                </a:stretch>
              </p:blipFill>
              <p:spPr>
                <a:xfrm>
                  <a:off x="4175272" y="2357822"/>
                  <a:ext cx="23724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53" name="Ink 52">
                  <a:extLst>
                    <a:ext uri="{FF2B5EF4-FFF2-40B4-BE49-F238E27FC236}">
                      <a16:creationId xmlns:a16="http://schemas.microsoft.com/office/drawing/2014/main" id="{13208AA4-AEBA-BB85-9A9A-72C51EF83276}"/>
                    </a:ext>
                  </a:extLst>
                </p14:cNvPr>
                <p14:cNvContentPartPr/>
                <p14:nvPr/>
              </p14:nvContentPartPr>
              <p14:xfrm>
                <a:off x="4253752" y="2300222"/>
                <a:ext cx="24840" cy="25560"/>
              </p14:xfrm>
            </p:contentPart>
          </mc:Choice>
          <mc:Fallback>
            <p:pic>
              <p:nvPicPr>
                <p:cNvPr id="53" name="Ink 52">
                  <a:extLst>
                    <a:ext uri="{FF2B5EF4-FFF2-40B4-BE49-F238E27FC236}">
                      <a16:creationId xmlns:a16="http://schemas.microsoft.com/office/drawing/2014/main" id="{13208AA4-AEBA-BB85-9A9A-72C51EF83276}"/>
                    </a:ext>
                  </a:extLst>
                </p:cNvPr>
                <p:cNvPicPr/>
                <p:nvPr/>
              </p:nvPicPr>
              <p:blipFill>
                <a:blip r:embed="rId122"/>
                <a:stretch>
                  <a:fillRect/>
                </a:stretch>
              </p:blipFill>
              <p:spPr>
                <a:xfrm>
                  <a:off x="4245112" y="2291222"/>
                  <a:ext cx="424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54" name="Ink 53">
                  <a:extLst>
                    <a:ext uri="{FF2B5EF4-FFF2-40B4-BE49-F238E27FC236}">
                      <a16:creationId xmlns:a16="http://schemas.microsoft.com/office/drawing/2014/main" id="{F88EE3D9-A6BB-71FE-18BC-AF31160A8136}"/>
                    </a:ext>
                  </a:extLst>
                </p14:cNvPr>
                <p14:cNvContentPartPr/>
                <p14:nvPr/>
              </p14:nvContentPartPr>
              <p14:xfrm>
                <a:off x="4384432" y="2222462"/>
                <a:ext cx="158400" cy="136800"/>
              </p14:xfrm>
            </p:contentPart>
          </mc:Choice>
          <mc:Fallback>
            <p:pic>
              <p:nvPicPr>
                <p:cNvPr id="54" name="Ink 53">
                  <a:extLst>
                    <a:ext uri="{FF2B5EF4-FFF2-40B4-BE49-F238E27FC236}">
                      <a16:creationId xmlns:a16="http://schemas.microsoft.com/office/drawing/2014/main" id="{F88EE3D9-A6BB-71FE-18BC-AF31160A8136}"/>
                    </a:ext>
                  </a:extLst>
                </p:cNvPr>
                <p:cNvPicPr/>
                <p:nvPr/>
              </p:nvPicPr>
              <p:blipFill>
                <a:blip r:embed="rId124"/>
                <a:stretch>
                  <a:fillRect/>
                </a:stretch>
              </p:blipFill>
              <p:spPr>
                <a:xfrm>
                  <a:off x="4375432" y="2213462"/>
                  <a:ext cx="17604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55" name="Ink 54">
                  <a:extLst>
                    <a:ext uri="{FF2B5EF4-FFF2-40B4-BE49-F238E27FC236}">
                      <a16:creationId xmlns:a16="http://schemas.microsoft.com/office/drawing/2014/main" id="{979691BA-E2AD-3A60-89DB-7C4F7F459B0E}"/>
                    </a:ext>
                  </a:extLst>
                </p14:cNvPr>
                <p14:cNvContentPartPr/>
                <p14:nvPr/>
              </p14:nvContentPartPr>
              <p14:xfrm>
                <a:off x="4019752" y="2941742"/>
                <a:ext cx="260640" cy="312480"/>
              </p14:xfrm>
            </p:contentPart>
          </mc:Choice>
          <mc:Fallback>
            <p:pic>
              <p:nvPicPr>
                <p:cNvPr id="55" name="Ink 54">
                  <a:extLst>
                    <a:ext uri="{FF2B5EF4-FFF2-40B4-BE49-F238E27FC236}">
                      <a16:creationId xmlns:a16="http://schemas.microsoft.com/office/drawing/2014/main" id="{979691BA-E2AD-3A60-89DB-7C4F7F459B0E}"/>
                    </a:ext>
                  </a:extLst>
                </p:cNvPr>
                <p:cNvPicPr/>
                <p:nvPr/>
              </p:nvPicPr>
              <p:blipFill>
                <a:blip r:embed="rId126"/>
                <a:stretch>
                  <a:fillRect/>
                </a:stretch>
              </p:blipFill>
              <p:spPr>
                <a:xfrm>
                  <a:off x="4011112" y="2932742"/>
                  <a:ext cx="278280" cy="33012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56" name="Ink 55">
                  <a:extLst>
                    <a:ext uri="{FF2B5EF4-FFF2-40B4-BE49-F238E27FC236}">
                      <a16:creationId xmlns:a16="http://schemas.microsoft.com/office/drawing/2014/main" id="{70A4FEC9-A0CF-1C39-A3FE-D1324CF96471}"/>
                    </a:ext>
                  </a:extLst>
                </p14:cNvPr>
                <p14:cNvContentPartPr/>
                <p14:nvPr/>
              </p14:nvContentPartPr>
              <p14:xfrm>
                <a:off x="4175632" y="2891342"/>
                <a:ext cx="45000" cy="18720"/>
              </p14:xfrm>
            </p:contentPart>
          </mc:Choice>
          <mc:Fallback>
            <p:pic>
              <p:nvPicPr>
                <p:cNvPr id="56" name="Ink 55">
                  <a:extLst>
                    <a:ext uri="{FF2B5EF4-FFF2-40B4-BE49-F238E27FC236}">
                      <a16:creationId xmlns:a16="http://schemas.microsoft.com/office/drawing/2014/main" id="{70A4FEC9-A0CF-1C39-A3FE-D1324CF96471}"/>
                    </a:ext>
                  </a:extLst>
                </p:cNvPr>
                <p:cNvPicPr/>
                <p:nvPr/>
              </p:nvPicPr>
              <p:blipFill>
                <a:blip r:embed="rId128"/>
                <a:stretch>
                  <a:fillRect/>
                </a:stretch>
              </p:blipFill>
              <p:spPr>
                <a:xfrm>
                  <a:off x="4166992" y="2882702"/>
                  <a:ext cx="626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57" name="Ink 56">
                  <a:extLst>
                    <a:ext uri="{FF2B5EF4-FFF2-40B4-BE49-F238E27FC236}">
                      <a16:creationId xmlns:a16="http://schemas.microsoft.com/office/drawing/2014/main" id="{8CB19E68-A040-A27A-7EAB-CC43AAC778A8}"/>
                    </a:ext>
                  </a:extLst>
                </p14:cNvPr>
                <p14:cNvContentPartPr/>
                <p14:nvPr/>
              </p14:nvContentPartPr>
              <p14:xfrm>
                <a:off x="4340512" y="2757782"/>
                <a:ext cx="127440" cy="270000"/>
              </p14:xfrm>
            </p:contentPart>
          </mc:Choice>
          <mc:Fallback>
            <p:pic>
              <p:nvPicPr>
                <p:cNvPr id="57" name="Ink 56">
                  <a:extLst>
                    <a:ext uri="{FF2B5EF4-FFF2-40B4-BE49-F238E27FC236}">
                      <a16:creationId xmlns:a16="http://schemas.microsoft.com/office/drawing/2014/main" id="{8CB19E68-A040-A27A-7EAB-CC43AAC778A8}"/>
                    </a:ext>
                  </a:extLst>
                </p:cNvPr>
                <p:cNvPicPr/>
                <p:nvPr/>
              </p:nvPicPr>
              <p:blipFill>
                <a:blip r:embed="rId130"/>
                <a:stretch>
                  <a:fillRect/>
                </a:stretch>
              </p:blipFill>
              <p:spPr>
                <a:xfrm>
                  <a:off x="4331512" y="2749142"/>
                  <a:ext cx="145080" cy="28764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58" name="Ink 57">
                  <a:extLst>
                    <a:ext uri="{FF2B5EF4-FFF2-40B4-BE49-F238E27FC236}">
                      <a16:creationId xmlns:a16="http://schemas.microsoft.com/office/drawing/2014/main" id="{4FCA1C26-95E2-9BFC-FEE5-42A5D79D854E}"/>
                    </a:ext>
                  </a:extLst>
                </p14:cNvPr>
                <p14:cNvContentPartPr/>
                <p14:nvPr/>
              </p14:nvContentPartPr>
              <p14:xfrm>
                <a:off x="4465072" y="2689022"/>
                <a:ext cx="103320" cy="98280"/>
              </p14:xfrm>
            </p:contentPart>
          </mc:Choice>
          <mc:Fallback>
            <p:pic>
              <p:nvPicPr>
                <p:cNvPr id="58" name="Ink 57">
                  <a:extLst>
                    <a:ext uri="{FF2B5EF4-FFF2-40B4-BE49-F238E27FC236}">
                      <a16:creationId xmlns:a16="http://schemas.microsoft.com/office/drawing/2014/main" id="{4FCA1C26-95E2-9BFC-FEE5-42A5D79D854E}"/>
                    </a:ext>
                  </a:extLst>
                </p:cNvPr>
                <p:cNvPicPr/>
                <p:nvPr/>
              </p:nvPicPr>
              <p:blipFill>
                <a:blip r:embed="rId132"/>
                <a:stretch>
                  <a:fillRect/>
                </a:stretch>
              </p:blipFill>
              <p:spPr>
                <a:xfrm>
                  <a:off x="4456072" y="2680382"/>
                  <a:ext cx="1209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59" name="Ink 58">
                  <a:extLst>
                    <a:ext uri="{FF2B5EF4-FFF2-40B4-BE49-F238E27FC236}">
                      <a16:creationId xmlns:a16="http://schemas.microsoft.com/office/drawing/2014/main" id="{428A1463-12F4-9ADD-47B6-1D02132FDD46}"/>
                    </a:ext>
                  </a:extLst>
                </p14:cNvPr>
                <p14:cNvContentPartPr/>
                <p14:nvPr/>
              </p14:nvContentPartPr>
              <p14:xfrm>
                <a:off x="4580992" y="2538182"/>
                <a:ext cx="115560" cy="159120"/>
              </p14:xfrm>
            </p:contentPart>
          </mc:Choice>
          <mc:Fallback>
            <p:pic>
              <p:nvPicPr>
                <p:cNvPr id="59" name="Ink 58">
                  <a:extLst>
                    <a:ext uri="{FF2B5EF4-FFF2-40B4-BE49-F238E27FC236}">
                      <a16:creationId xmlns:a16="http://schemas.microsoft.com/office/drawing/2014/main" id="{428A1463-12F4-9ADD-47B6-1D02132FDD46}"/>
                    </a:ext>
                  </a:extLst>
                </p:cNvPr>
                <p:cNvPicPr/>
                <p:nvPr/>
              </p:nvPicPr>
              <p:blipFill>
                <a:blip r:embed="rId134"/>
                <a:stretch>
                  <a:fillRect/>
                </a:stretch>
              </p:blipFill>
              <p:spPr>
                <a:xfrm>
                  <a:off x="4572352" y="2529182"/>
                  <a:ext cx="13320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60" name="Ink 59">
                  <a:extLst>
                    <a:ext uri="{FF2B5EF4-FFF2-40B4-BE49-F238E27FC236}">
                      <a16:creationId xmlns:a16="http://schemas.microsoft.com/office/drawing/2014/main" id="{9BFFD2E1-7E88-3E0D-8755-7C14B6E4702F}"/>
                    </a:ext>
                  </a:extLst>
                </p14:cNvPr>
                <p14:cNvContentPartPr/>
                <p14:nvPr/>
              </p14:nvContentPartPr>
              <p14:xfrm>
                <a:off x="4689712" y="2559422"/>
                <a:ext cx="55800" cy="41760"/>
              </p14:xfrm>
            </p:contentPart>
          </mc:Choice>
          <mc:Fallback>
            <p:pic>
              <p:nvPicPr>
                <p:cNvPr id="60" name="Ink 59">
                  <a:extLst>
                    <a:ext uri="{FF2B5EF4-FFF2-40B4-BE49-F238E27FC236}">
                      <a16:creationId xmlns:a16="http://schemas.microsoft.com/office/drawing/2014/main" id="{9BFFD2E1-7E88-3E0D-8755-7C14B6E4702F}"/>
                    </a:ext>
                  </a:extLst>
                </p:cNvPr>
                <p:cNvPicPr/>
                <p:nvPr/>
              </p:nvPicPr>
              <p:blipFill>
                <a:blip r:embed="rId136"/>
                <a:stretch>
                  <a:fillRect/>
                </a:stretch>
              </p:blipFill>
              <p:spPr>
                <a:xfrm>
                  <a:off x="4680712" y="2550782"/>
                  <a:ext cx="7344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61" name="Ink 60">
                  <a:extLst>
                    <a:ext uri="{FF2B5EF4-FFF2-40B4-BE49-F238E27FC236}">
                      <a16:creationId xmlns:a16="http://schemas.microsoft.com/office/drawing/2014/main" id="{A3966A1F-F545-C0E4-3325-CE9891804F02}"/>
                    </a:ext>
                  </a:extLst>
                </p14:cNvPr>
                <p14:cNvContentPartPr/>
                <p14:nvPr/>
              </p14:nvContentPartPr>
              <p14:xfrm>
                <a:off x="4589992" y="2475182"/>
                <a:ext cx="39960" cy="40680"/>
              </p14:xfrm>
            </p:contentPart>
          </mc:Choice>
          <mc:Fallback>
            <p:pic>
              <p:nvPicPr>
                <p:cNvPr id="61" name="Ink 60">
                  <a:extLst>
                    <a:ext uri="{FF2B5EF4-FFF2-40B4-BE49-F238E27FC236}">
                      <a16:creationId xmlns:a16="http://schemas.microsoft.com/office/drawing/2014/main" id="{A3966A1F-F545-C0E4-3325-CE9891804F02}"/>
                    </a:ext>
                  </a:extLst>
                </p:cNvPr>
                <p:cNvPicPr/>
                <p:nvPr/>
              </p:nvPicPr>
              <p:blipFill>
                <a:blip r:embed="rId138"/>
                <a:stretch>
                  <a:fillRect/>
                </a:stretch>
              </p:blipFill>
              <p:spPr>
                <a:xfrm>
                  <a:off x="4581352" y="2466542"/>
                  <a:ext cx="5760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63" name="Ink 62">
                  <a:extLst>
                    <a:ext uri="{FF2B5EF4-FFF2-40B4-BE49-F238E27FC236}">
                      <a16:creationId xmlns:a16="http://schemas.microsoft.com/office/drawing/2014/main" id="{6E39CBDE-F60C-D7EA-2A03-F77BAC663FA1}"/>
                    </a:ext>
                  </a:extLst>
                </p14:cNvPr>
                <p14:cNvContentPartPr/>
                <p14:nvPr/>
              </p14:nvContentPartPr>
              <p14:xfrm>
                <a:off x="4691872" y="2205182"/>
                <a:ext cx="171000" cy="382320"/>
              </p14:xfrm>
            </p:contentPart>
          </mc:Choice>
          <mc:Fallback>
            <p:pic>
              <p:nvPicPr>
                <p:cNvPr id="63" name="Ink 62">
                  <a:extLst>
                    <a:ext uri="{FF2B5EF4-FFF2-40B4-BE49-F238E27FC236}">
                      <a16:creationId xmlns:a16="http://schemas.microsoft.com/office/drawing/2014/main" id="{6E39CBDE-F60C-D7EA-2A03-F77BAC663FA1}"/>
                    </a:ext>
                  </a:extLst>
                </p:cNvPr>
                <p:cNvPicPr/>
                <p:nvPr/>
              </p:nvPicPr>
              <p:blipFill>
                <a:blip r:embed="rId140"/>
                <a:stretch>
                  <a:fillRect/>
                </a:stretch>
              </p:blipFill>
              <p:spPr>
                <a:xfrm>
                  <a:off x="4683232" y="2196182"/>
                  <a:ext cx="188640" cy="3999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64" name="Ink 63">
                  <a:extLst>
                    <a:ext uri="{FF2B5EF4-FFF2-40B4-BE49-F238E27FC236}">
                      <a16:creationId xmlns:a16="http://schemas.microsoft.com/office/drawing/2014/main" id="{42716513-EBAF-1717-C759-0CED55D6DA23}"/>
                    </a:ext>
                  </a:extLst>
                </p14:cNvPr>
                <p14:cNvContentPartPr/>
                <p14:nvPr/>
              </p14:nvContentPartPr>
              <p14:xfrm>
                <a:off x="4779352" y="2280422"/>
                <a:ext cx="113760" cy="84600"/>
              </p14:xfrm>
            </p:contentPart>
          </mc:Choice>
          <mc:Fallback>
            <p:pic>
              <p:nvPicPr>
                <p:cNvPr id="64" name="Ink 63">
                  <a:extLst>
                    <a:ext uri="{FF2B5EF4-FFF2-40B4-BE49-F238E27FC236}">
                      <a16:creationId xmlns:a16="http://schemas.microsoft.com/office/drawing/2014/main" id="{42716513-EBAF-1717-C759-0CED55D6DA23}"/>
                    </a:ext>
                  </a:extLst>
                </p:cNvPr>
                <p:cNvPicPr/>
                <p:nvPr/>
              </p:nvPicPr>
              <p:blipFill>
                <a:blip r:embed="rId142"/>
                <a:stretch>
                  <a:fillRect/>
                </a:stretch>
              </p:blipFill>
              <p:spPr>
                <a:xfrm>
                  <a:off x="4770352" y="2271782"/>
                  <a:ext cx="13140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65" name="Ink 64">
                  <a:extLst>
                    <a:ext uri="{FF2B5EF4-FFF2-40B4-BE49-F238E27FC236}">
                      <a16:creationId xmlns:a16="http://schemas.microsoft.com/office/drawing/2014/main" id="{13423CF8-5A1D-C2FB-136A-25FC874491DB}"/>
                    </a:ext>
                  </a:extLst>
                </p14:cNvPr>
                <p14:cNvContentPartPr/>
                <p14:nvPr/>
              </p14:nvContentPartPr>
              <p14:xfrm>
                <a:off x="4917952" y="2219582"/>
                <a:ext cx="106200" cy="167400"/>
              </p14:xfrm>
            </p:contentPart>
          </mc:Choice>
          <mc:Fallback>
            <p:pic>
              <p:nvPicPr>
                <p:cNvPr id="65" name="Ink 64">
                  <a:extLst>
                    <a:ext uri="{FF2B5EF4-FFF2-40B4-BE49-F238E27FC236}">
                      <a16:creationId xmlns:a16="http://schemas.microsoft.com/office/drawing/2014/main" id="{13423CF8-5A1D-C2FB-136A-25FC874491DB}"/>
                    </a:ext>
                  </a:extLst>
                </p:cNvPr>
                <p:cNvPicPr/>
                <p:nvPr/>
              </p:nvPicPr>
              <p:blipFill>
                <a:blip r:embed="rId144"/>
                <a:stretch>
                  <a:fillRect/>
                </a:stretch>
              </p:blipFill>
              <p:spPr>
                <a:xfrm>
                  <a:off x="4908952" y="2210582"/>
                  <a:ext cx="1238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66" name="Ink 65">
                  <a:extLst>
                    <a:ext uri="{FF2B5EF4-FFF2-40B4-BE49-F238E27FC236}">
                      <a16:creationId xmlns:a16="http://schemas.microsoft.com/office/drawing/2014/main" id="{E13F2175-7A68-1A70-E149-388A0723DBD3}"/>
                    </a:ext>
                  </a:extLst>
                </p14:cNvPr>
                <p14:cNvContentPartPr/>
                <p14:nvPr/>
              </p14:nvContentPartPr>
              <p14:xfrm>
                <a:off x="5078872" y="2317142"/>
                <a:ext cx="4680" cy="11880"/>
              </p14:xfrm>
            </p:contentPart>
          </mc:Choice>
          <mc:Fallback>
            <p:pic>
              <p:nvPicPr>
                <p:cNvPr id="66" name="Ink 65">
                  <a:extLst>
                    <a:ext uri="{FF2B5EF4-FFF2-40B4-BE49-F238E27FC236}">
                      <a16:creationId xmlns:a16="http://schemas.microsoft.com/office/drawing/2014/main" id="{E13F2175-7A68-1A70-E149-388A0723DBD3}"/>
                    </a:ext>
                  </a:extLst>
                </p:cNvPr>
                <p:cNvPicPr/>
                <p:nvPr/>
              </p:nvPicPr>
              <p:blipFill>
                <a:blip r:embed="rId146"/>
                <a:stretch>
                  <a:fillRect/>
                </a:stretch>
              </p:blipFill>
              <p:spPr>
                <a:xfrm>
                  <a:off x="5070232" y="2308502"/>
                  <a:ext cx="2232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67" name="Ink 66">
                  <a:extLst>
                    <a:ext uri="{FF2B5EF4-FFF2-40B4-BE49-F238E27FC236}">
                      <a16:creationId xmlns:a16="http://schemas.microsoft.com/office/drawing/2014/main" id="{1F546F00-7EC8-AE05-52F4-0545373BB561}"/>
                    </a:ext>
                  </a:extLst>
                </p14:cNvPr>
                <p14:cNvContentPartPr/>
                <p14:nvPr/>
              </p14:nvContentPartPr>
              <p14:xfrm>
                <a:off x="4692592" y="2467982"/>
                <a:ext cx="5400" cy="6480"/>
              </p14:xfrm>
            </p:contentPart>
          </mc:Choice>
          <mc:Fallback>
            <p:pic>
              <p:nvPicPr>
                <p:cNvPr id="67" name="Ink 66">
                  <a:extLst>
                    <a:ext uri="{FF2B5EF4-FFF2-40B4-BE49-F238E27FC236}">
                      <a16:creationId xmlns:a16="http://schemas.microsoft.com/office/drawing/2014/main" id="{1F546F00-7EC8-AE05-52F4-0545373BB561}"/>
                    </a:ext>
                  </a:extLst>
                </p:cNvPr>
                <p:cNvPicPr/>
                <p:nvPr/>
              </p:nvPicPr>
              <p:blipFill>
                <a:blip r:embed="rId148"/>
                <a:stretch>
                  <a:fillRect/>
                </a:stretch>
              </p:blipFill>
              <p:spPr>
                <a:xfrm>
                  <a:off x="4683592" y="2458982"/>
                  <a:ext cx="2304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68" name="Ink 67">
                  <a:extLst>
                    <a:ext uri="{FF2B5EF4-FFF2-40B4-BE49-F238E27FC236}">
                      <a16:creationId xmlns:a16="http://schemas.microsoft.com/office/drawing/2014/main" id="{AA8E8632-101A-8FEC-7163-9CDA5523FE9F}"/>
                    </a:ext>
                  </a:extLst>
                </p14:cNvPr>
                <p14:cNvContentPartPr/>
                <p14:nvPr/>
              </p14:nvContentPartPr>
              <p14:xfrm>
                <a:off x="4702312" y="2440622"/>
                <a:ext cx="60840" cy="127440"/>
              </p14:xfrm>
            </p:contentPart>
          </mc:Choice>
          <mc:Fallback>
            <p:pic>
              <p:nvPicPr>
                <p:cNvPr id="68" name="Ink 67">
                  <a:extLst>
                    <a:ext uri="{FF2B5EF4-FFF2-40B4-BE49-F238E27FC236}">
                      <a16:creationId xmlns:a16="http://schemas.microsoft.com/office/drawing/2014/main" id="{AA8E8632-101A-8FEC-7163-9CDA5523FE9F}"/>
                    </a:ext>
                  </a:extLst>
                </p:cNvPr>
                <p:cNvPicPr/>
                <p:nvPr/>
              </p:nvPicPr>
              <p:blipFill>
                <a:blip r:embed="rId150"/>
                <a:stretch>
                  <a:fillRect/>
                </a:stretch>
              </p:blipFill>
              <p:spPr>
                <a:xfrm>
                  <a:off x="4693672" y="2431622"/>
                  <a:ext cx="7848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69" name="Ink 68">
                  <a:extLst>
                    <a:ext uri="{FF2B5EF4-FFF2-40B4-BE49-F238E27FC236}">
                      <a16:creationId xmlns:a16="http://schemas.microsoft.com/office/drawing/2014/main" id="{8F9C6275-BE73-AB8A-94FF-6D2F7BE81A7B}"/>
                    </a:ext>
                  </a:extLst>
                </p14:cNvPr>
                <p14:cNvContentPartPr/>
                <p14:nvPr/>
              </p14:nvContentPartPr>
              <p14:xfrm>
                <a:off x="4641832" y="2477702"/>
                <a:ext cx="11520" cy="7560"/>
              </p14:xfrm>
            </p:contentPart>
          </mc:Choice>
          <mc:Fallback>
            <p:pic>
              <p:nvPicPr>
                <p:cNvPr id="69" name="Ink 68">
                  <a:extLst>
                    <a:ext uri="{FF2B5EF4-FFF2-40B4-BE49-F238E27FC236}">
                      <a16:creationId xmlns:a16="http://schemas.microsoft.com/office/drawing/2014/main" id="{8F9C6275-BE73-AB8A-94FF-6D2F7BE81A7B}"/>
                    </a:ext>
                  </a:extLst>
                </p:cNvPr>
                <p:cNvPicPr/>
                <p:nvPr/>
              </p:nvPicPr>
              <p:blipFill>
                <a:blip r:embed="rId152"/>
                <a:stretch>
                  <a:fillRect/>
                </a:stretch>
              </p:blipFill>
              <p:spPr>
                <a:xfrm>
                  <a:off x="4633192" y="2469062"/>
                  <a:ext cx="2916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70" name="Ink 69">
                  <a:extLst>
                    <a:ext uri="{FF2B5EF4-FFF2-40B4-BE49-F238E27FC236}">
                      <a16:creationId xmlns:a16="http://schemas.microsoft.com/office/drawing/2014/main" id="{1333B927-1304-ACAA-4620-1B38B3B35958}"/>
                    </a:ext>
                  </a:extLst>
                </p14:cNvPr>
                <p14:cNvContentPartPr/>
                <p14:nvPr/>
              </p14:nvContentPartPr>
              <p14:xfrm>
                <a:off x="4267792" y="3279422"/>
                <a:ext cx="276840" cy="173520"/>
              </p14:xfrm>
            </p:contentPart>
          </mc:Choice>
          <mc:Fallback>
            <p:pic>
              <p:nvPicPr>
                <p:cNvPr id="70" name="Ink 69">
                  <a:extLst>
                    <a:ext uri="{FF2B5EF4-FFF2-40B4-BE49-F238E27FC236}">
                      <a16:creationId xmlns:a16="http://schemas.microsoft.com/office/drawing/2014/main" id="{1333B927-1304-ACAA-4620-1B38B3B35958}"/>
                    </a:ext>
                  </a:extLst>
                </p:cNvPr>
                <p:cNvPicPr/>
                <p:nvPr/>
              </p:nvPicPr>
              <p:blipFill>
                <a:blip r:embed="rId154"/>
                <a:stretch>
                  <a:fillRect/>
                </a:stretch>
              </p:blipFill>
              <p:spPr>
                <a:xfrm>
                  <a:off x="4259152" y="3270782"/>
                  <a:ext cx="29448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71" name="Ink 70">
                  <a:extLst>
                    <a:ext uri="{FF2B5EF4-FFF2-40B4-BE49-F238E27FC236}">
                      <a16:creationId xmlns:a16="http://schemas.microsoft.com/office/drawing/2014/main" id="{B82DC0A4-743B-52C8-5DF1-ABB0433416C1}"/>
                    </a:ext>
                  </a:extLst>
                </p14:cNvPr>
                <p14:cNvContentPartPr/>
                <p14:nvPr/>
              </p14:nvContentPartPr>
              <p14:xfrm>
                <a:off x="4403152" y="3228302"/>
                <a:ext cx="11880" cy="23040"/>
              </p14:xfrm>
            </p:contentPart>
          </mc:Choice>
          <mc:Fallback>
            <p:pic>
              <p:nvPicPr>
                <p:cNvPr id="71" name="Ink 70">
                  <a:extLst>
                    <a:ext uri="{FF2B5EF4-FFF2-40B4-BE49-F238E27FC236}">
                      <a16:creationId xmlns:a16="http://schemas.microsoft.com/office/drawing/2014/main" id="{B82DC0A4-743B-52C8-5DF1-ABB0433416C1}"/>
                    </a:ext>
                  </a:extLst>
                </p:cNvPr>
                <p:cNvPicPr/>
                <p:nvPr/>
              </p:nvPicPr>
              <p:blipFill>
                <a:blip r:embed="rId156"/>
                <a:stretch>
                  <a:fillRect/>
                </a:stretch>
              </p:blipFill>
              <p:spPr>
                <a:xfrm>
                  <a:off x="4394512" y="3219662"/>
                  <a:ext cx="2952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72" name="Ink 71">
                  <a:extLst>
                    <a:ext uri="{FF2B5EF4-FFF2-40B4-BE49-F238E27FC236}">
                      <a16:creationId xmlns:a16="http://schemas.microsoft.com/office/drawing/2014/main" id="{151E4D4B-8C0F-9CDB-BE3D-E249A8AF4878}"/>
                    </a:ext>
                  </a:extLst>
                </p14:cNvPr>
                <p14:cNvContentPartPr/>
                <p14:nvPr/>
              </p14:nvContentPartPr>
              <p14:xfrm>
                <a:off x="4702312" y="2891702"/>
                <a:ext cx="181080" cy="261360"/>
              </p14:xfrm>
            </p:contentPart>
          </mc:Choice>
          <mc:Fallback>
            <p:pic>
              <p:nvPicPr>
                <p:cNvPr id="72" name="Ink 71">
                  <a:extLst>
                    <a:ext uri="{FF2B5EF4-FFF2-40B4-BE49-F238E27FC236}">
                      <a16:creationId xmlns:a16="http://schemas.microsoft.com/office/drawing/2014/main" id="{151E4D4B-8C0F-9CDB-BE3D-E249A8AF4878}"/>
                    </a:ext>
                  </a:extLst>
                </p:cNvPr>
                <p:cNvPicPr/>
                <p:nvPr/>
              </p:nvPicPr>
              <p:blipFill>
                <a:blip r:embed="rId158"/>
                <a:stretch>
                  <a:fillRect/>
                </a:stretch>
              </p:blipFill>
              <p:spPr>
                <a:xfrm>
                  <a:off x="4693312" y="2882702"/>
                  <a:ext cx="19872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73" name="Ink 72">
                  <a:extLst>
                    <a:ext uri="{FF2B5EF4-FFF2-40B4-BE49-F238E27FC236}">
                      <a16:creationId xmlns:a16="http://schemas.microsoft.com/office/drawing/2014/main" id="{C70D9FDA-09E7-4593-9773-6920C99FC84B}"/>
                    </a:ext>
                  </a:extLst>
                </p14:cNvPr>
                <p14:cNvContentPartPr/>
                <p14:nvPr/>
              </p14:nvContentPartPr>
              <p14:xfrm>
                <a:off x="4895992" y="2846342"/>
                <a:ext cx="61920" cy="132120"/>
              </p14:xfrm>
            </p:contentPart>
          </mc:Choice>
          <mc:Fallback>
            <p:pic>
              <p:nvPicPr>
                <p:cNvPr id="73" name="Ink 72">
                  <a:extLst>
                    <a:ext uri="{FF2B5EF4-FFF2-40B4-BE49-F238E27FC236}">
                      <a16:creationId xmlns:a16="http://schemas.microsoft.com/office/drawing/2014/main" id="{C70D9FDA-09E7-4593-9773-6920C99FC84B}"/>
                    </a:ext>
                  </a:extLst>
                </p:cNvPr>
                <p:cNvPicPr/>
                <p:nvPr/>
              </p:nvPicPr>
              <p:blipFill>
                <a:blip r:embed="rId160"/>
                <a:stretch>
                  <a:fillRect/>
                </a:stretch>
              </p:blipFill>
              <p:spPr>
                <a:xfrm>
                  <a:off x="4886992" y="2837342"/>
                  <a:ext cx="7956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76" name="Ink 75">
                  <a:extLst>
                    <a:ext uri="{FF2B5EF4-FFF2-40B4-BE49-F238E27FC236}">
                      <a16:creationId xmlns:a16="http://schemas.microsoft.com/office/drawing/2014/main" id="{5F40FF48-F8B2-1772-0C7E-36F711C5DD5E}"/>
                    </a:ext>
                  </a:extLst>
                </p14:cNvPr>
                <p14:cNvContentPartPr/>
                <p14:nvPr/>
              </p14:nvContentPartPr>
              <p14:xfrm>
                <a:off x="5010112" y="2686502"/>
                <a:ext cx="190800" cy="211680"/>
              </p14:xfrm>
            </p:contentPart>
          </mc:Choice>
          <mc:Fallback>
            <p:pic>
              <p:nvPicPr>
                <p:cNvPr id="76" name="Ink 75">
                  <a:extLst>
                    <a:ext uri="{FF2B5EF4-FFF2-40B4-BE49-F238E27FC236}">
                      <a16:creationId xmlns:a16="http://schemas.microsoft.com/office/drawing/2014/main" id="{5F40FF48-F8B2-1772-0C7E-36F711C5DD5E}"/>
                    </a:ext>
                  </a:extLst>
                </p:cNvPr>
                <p:cNvPicPr/>
                <p:nvPr/>
              </p:nvPicPr>
              <p:blipFill>
                <a:blip r:embed="rId162"/>
                <a:stretch>
                  <a:fillRect/>
                </a:stretch>
              </p:blipFill>
              <p:spPr>
                <a:xfrm>
                  <a:off x="5001472" y="2677862"/>
                  <a:ext cx="208440" cy="22932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77" name="Ink 76">
                  <a:extLst>
                    <a:ext uri="{FF2B5EF4-FFF2-40B4-BE49-F238E27FC236}">
                      <a16:creationId xmlns:a16="http://schemas.microsoft.com/office/drawing/2014/main" id="{AFB8F796-5E56-53C6-FA2B-278307BF2812}"/>
                    </a:ext>
                  </a:extLst>
                </p14:cNvPr>
                <p14:cNvContentPartPr/>
                <p14:nvPr/>
              </p14:nvContentPartPr>
              <p14:xfrm>
                <a:off x="5068072" y="2611262"/>
                <a:ext cx="11880" cy="10080"/>
              </p14:xfrm>
            </p:contentPart>
          </mc:Choice>
          <mc:Fallback>
            <p:pic>
              <p:nvPicPr>
                <p:cNvPr id="77" name="Ink 76">
                  <a:extLst>
                    <a:ext uri="{FF2B5EF4-FFF2-40B4-BE49-F238E27FC236}">
                      <a16:creationId xmlns:a16="http://schemas.microsoft.com/office/drawing/2014/main" id="{AFB8F796-5E56-53C6-FA2B-278307BF2812}"/>
                    </a:ext>
                  </a:extLst>
                </p:cNvPr>
                <p:cNvPicPr/>
                <p:nvPr/>
              </p:nvPicPr>
              <p:blipFill>
                <a:blip r:embed="rId164"/>
                <a:stretch>
                  <a:fillRect/>
                </a:stretch>
              </p:blipFill>
              <p:spPr>
                <a:xfrm>
                  <a:off x="5059072" y="2602622"/>
                  <a:ext cx="2952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78" name="Ink 77">
                  <a:extLst>
                    <a:ext uri="{FF2B5EF4-FFF2-40B4-BE49-F238E27FC236}">
                      <a16:creationId xmlns:a16="http://schemas.microsoft.com/office/drawing/2014/main" id="{9374CA4D-1E1E-B304-38CE-7F3396F95F2D}"/>
                    </a:ext>
                  </a:extLst>
                </p14:cNvPr>
                <p14:cNvContentPartPr/>
                <p14:nvPr/>
              </p14:nvContentPartPr>
              <p14:xfrm>
                <a:off x="5184352" y="2556182"/>
                <a:ext cx="141840" cy="108360"/>
              </p14:xfrm>
            </p:contentPart>
          </mc:Choice>
          <mc:Fallback>
            <p:pic>
              <p:nvPicPr>
                <p:cNvPr id="78" name="Ink 77">
                  <a:extLst>
                    <a:ext uri="{FF2B5EF4-FFF2-40B4-BE49-F238E27FC236}">
                      <a16:creationId xmlns:a16="http://schemas.microsoft.com/office/drawing/2014/main" id="{9374CA4D-1E1E-B304-38CE-7F3396F95F2D}"/>
                    </a:ext>
                  </a:extLst>
                </p:cNvPr>
                <p:cNvPicPr/>
                <p:nvPr/>
              </p:nvPicPr>
              <p:blipFill>
                <a:blip r:embed="rId166"/>
                <a:stretch>
                  <a:fillRect/>
                </a:stretch>
              </p:blipFill>
              <p:spPr>
                <a:xfrm>
                  <a:off x="5175712" y="2547542"/>
                  <a:ext cx="15948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79" name="Ink 78">
                  <a:extLst>
                    <a:ext uri="{FF2B5EF4-FFF2-40B4-BE49-F238E27FC236}">
                      <a16:creationId xmlns:a16="http://schemas.microsoft.com/office/drawing/2014/main" id="{232AFED9-8AF2-ED60-13C6-413913D538F0}"/>
                    </a:ext>
                  </a:extLst>
                </p14:cNvPr>
                <p14:cNvContentPartPr/>
                <p14:nvPr/>
              </p14:nvContentPartPr>
              <p14:xfrm>
                <a:off x="5045032" y="2762462"/>
                <a:ext cx="449280" cy="474120"/>
              </p14:xfrm>
            </p:contentPart>
          </mc:Choice>
          <mc:Fallback>
            <p:pic>
              <p:nvPicPr>
                <p:cNvPr id="79" name="Ink 78">
                  <a:extLst>
                    <a:ext uri="{FF2B5EF4-FFF2-40B4-BE49-F238E27FC236}">
                      <a16:creationId xmlns:a16="http://schemas.microsoft.com/office/drawing/2014/main" id="{232AFED9-8AF2-ED60-13C6-413913D538F0}"/>
                    </a:ext>
                  </a:extLst>
                </p:cNvPr>
                <p:cNvPicPr/>
                <p:nvPr/>
              </p:nvPicPr>
              <p:blipFill>
                <a:blip r:embed="rId168"/>
                <a:stretch>
                  <a:fillRect/>
                </a:stretch>
              </p:blipFill>
              <p:spPr>
                <a:xfrm>
                  <a:off x="5036392" y="2753462"/>
                  <a:ext cx="466920" cy="4917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80" name="Ink 79">
                  <a:extLst>
                    <a:ext uri="{FF2B5EF4-FFF2-40B4-BE49-F238E27FC236}">
                      <a16:creationId xmlns:a16="http://schemas.microsoft.com/office/drawing/2014/main" id="{69350AB8-A774-EBBF-89C8-E80F45CB5E08}"/>
                    </a:ext>
                  </a:extLst>
                </p14:cNvPr>
                <p14:cNvContentPartPr/>
                <p14:nvPr/>
              </p14:nvContentPartPr>
              <p14:xfrm>
                <a:off x="5591512" y="2739062"/>
                <a:ext cx="3240" cy="42480"/>
              </p14:xfrm>
            </p:contentPart>
          </mc:Choice>
          <mc:Fallback>
            <p:pic>
              <p:nvPicPr>
                <p:cNvPr id="80" name="Ink 79">
                  <a:extLst>
                    <a:ext uri="{FF2B5EF4-FFF2-40B4-BE49-F238E27FC236}">
                      <a16:creationId xmlns:a16="http://schemas.microsoft.com/office/drawing/2014/main" id="{69350AB8-A774-EBBF-89C8-E80F45CB5E08}"/>
                    </a:ext>
                  </a:extLst>
                </p:cNvPr>
                <p:cNvPicPr/>
                <p:nvPr/>
              </p:nvPicPr>
              <p:blipFill>
                <a:blip r:embed="rId170"/>
                <a:stretch>
                  <a:fillRect/>
                </a:stretch>
              </p:blipFill>
              <p:spPr>
                <a:xfrm>
                  <a:off x="5582872" y="2730062"/>
                  <a:ext cx="2088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34" name="Ink 33">
                  <a:extLst>
                    <a:ext uri="{FF2B5EF4-FFF2-40B4-BE49-F238E27FC236}">
                      <a16:creationId xmlns:a16="http://schemas.microsoft.com/office/drawing/2014/main" id="{BA34A827-8954-D07E-AD84-E35284DAC5D9}"/>
                    </a:ext>
                  </a:extLst>
                </p14:cNvPr>
                <p14:cNvContentPartPr/>
                <p14:nvPr/>
              </p14:nvContentPartPr>
              <p14:xfrm>
                <a:off x="1406152" y="3723662"/>
                <a:ext cx="161640" cy="748440"/>
              </p14:xfrm>
            </p:contentPart>
          </mc:Choice>
          <mc:Fallback>
            <p:pic>
              <p:nvPicPr>
                <p:cNvPr id="34" name="Ink 33">
                  <a:extLst>
                    <a:ext uri="{FF2B5EF4-FFF2-40B4-BE49-F238E27FC236}">
                      <a16:creationId xmlns:a16="http://schemas.microsoft.com/office/drawing/2014/main" id="{BA34A827-8954-D07E-AD84-E35284DAC5D9}"/>
                    </a:ext>
                  </a:extLst>
                </p:cNvPr>
                <p:cNvPicPr/>
                <p:nvPr/>
              </p:nvPicPr>
              <p:blipFill>
                <a:blip r:embed="rId172"/>
                <a:stretch>
                  <a:fillRect/>
                </a:stretch>
              </p:blipFill>
              <p:spPr>
                <a:xfrm>
                  <a:off x="1397152" y="3714662"/>
                  <a:ext cx="179280" cy="76608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35" name="Ink 34">
                  <a:extLst>
                    <a:ext uri="{FF2B5EF4-FFF2-40B4-BE49-F238E27FC236}">
                      <a16:creationId xmlns:a16="http://schemas.microsoft.com/office/drawing/2014/main" id="{C72308B3-D0C6-6FA2-FADA-20BBEE4F6C0D}"/>
                    </a:ext>
                  </a:extLst>
                </p14:cNvPr>
                <p14:cNvContentPartPr/>
                <p14:nvPr/>
              </p14:nvContentPartPr>
              <p14:xfrm>
                <a:off x="1375552" y="4359422"/>
                <a:ext cx="146520" cy="200520"/>
              </p14:xfrm>
            </p:contentPart>
          </mc:Choice>
          <mc:Fallback>
            <p:pic>
              <p:nvPicPr>
                <p:cNvPr id="35" name="Ink 34">
                  <a:extLst>
                    <a:ext uri="{FF2B5EF4-FFF2-40B4-BE49-F238E27FC236}">
                      <a16:creationId xmlns:a16="http://schemas.microsoft.com/office/drawing/2014/main" id="{C72308B3-D0C6-6FA2-FADA-20BBEE4F6C0D}"/>
                    </a:ext>
                  </a:extLst>
                </p:cNvPr>
                <p:cNvPicPr/>
                <p:nvPr/>
              </p:nvPicPr>
              <p:blipFill>
                <a:blip r:embed="rId174"/>
                <a:stretch>
                  <a:fillRect/>
                </a:stretch>
              </p:blipFill>
              <p:spPr>
                <a:xfrm>
                  <a:off x="1366912" y="4350422"/>
                  <a:ext cx="16416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38" name="Ink 37">
                  <a:extLst>
                    <a:ext uri="{FF2B5EF4-FFF2-40B4-BE49-F238E27FC236}">
                      <a16:creationId xmlns:a16="http://schemas.microsoft.com/office/drawing/2014/main" id="{0A2F3F46-F0D1-8048-4FCB-33466F6DBC56}"/>
                    </a:ext>
                  </a:extLst>
                </p14:cNvPr>
                <p14:cNvContentPartPr/>
                <p14:nvPr/>
              </p14:nvContentPartPr>
              <p14:xfrm>
                <a:off x="2931832" y="5596382"/>
                <a:ext cx="662400" cy="80280"/>
              </p14:xfrm>
            </p:contentPart>
          </mc:Choice>
          <mc:Fallback>
            <p:pic>
              <p:nvPicPr>
                <p:cNvPr id="38" name="Ink 37">
                  <a:extLst>
                    <a:ext uri="{FF2B5EF4-FFF2-40B4-BE49-F238E27FC236}">
                      <a16:creationId xmlns:a16="http://schemas.microsoft.com/office/drawing/2014/main" id="{0A2F3F46-F0D1-8048-4FCB-33466F6DBC56}"/>
                    </a:ext>
                  </a:extLst>
                </p:cNvPr>
                <p:cNvPicPr/>
                <p:nvPr/>
              </p:nvPicPr>
              <p:blipFill>
                <a:blip r:embed="rId176"/>
                <a:stretch>
                  <a:fillRect/>
                </a:stretch>
              </p:blipFill>
              <p:spPr>
                <a:xfrm>
                  <a:off x="2923192" y="5587382"/>
                  <a:ext cx="68004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39" name="Ink 38">
                  <a:extLst>
                    <a:ext uri="{FF2B5EF4-FFF2-40B4-BE49-F238E27FC236}">
                      <a16:creationId xmlns:a16="http://schemas.microsoft.com/office/drawing/2014/main" id="{A86824BC-81AF-B909-9A48-C35F8693B43A}"/>
                    </a:ext>
                  </a:extLst>
                </p14:cNvPr>
                <p14:cNvContentPartPr/>
                <p14:nvPr/>
              </p14:nvContentPartPr>
              <p14:xfrm>
                <a:off x="3080152" y="5882222"/>
                <a:ext cx="465120" cy="52920"/>
              </p14:xfrm>
            </p:contentPart>
          </mc:Choice>
          <mc:Fallback>
            <p:pic>
              <p:nvPicPr>
                <p:cNvPr id="39" name="Ink 38">
                  <a:extLst>
                    <a:ext uri="{FF2B5EF4-FFF2-40B4-BE49-F238E27FC236}">
                      <a16:creationId xmlns:a16="http://schemas.microsoft.com/office/drawing/2014/main" id="{A86824BC-81AF-B909-9A48-C35F8693B43A}"/>
                    </a:ext>
                  </a:extLst>
                </p:cNvPr>
                <p:cNvPicPr/>
                <p:nvPr/>
              </p:nvPicPr>
              <p:blipFill>
                <a:blip r:embed="rId178"/>
                <a:stretch>
                  <a:fillRect/>
                </a:stretch>
              </p:blipFill>
              <p:spPr>
                <a:xfrm>
                  <a:off x="3071152" y="5873582"/>
                  <a:ext cx="48276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31" name="Ink 130">
                  <a:extLst>
                    <a:ext uri="{FF2B5EF4-FFF2-40B4-BE49-F238E27FC236}">
                      <a16:creationId xmlns:a16="http://schemas.microsoft.com/office/drawing/2014/main" id="{286EF15C-AA8F-3BC8-667A-B849CE65C3F3}"/>
                    </a:ext>
                  </a:extLst>
                </p14:cNvPr>
                <p14:cNvContentPartPr/>
                <p14:nvPr/>
              </p14:nvContentPartPr>
              <p14:xfrm>
                <a:off x="1496512" y="5013542"/>
                <a:ext cx="1583640" cy="745920"/>
              </p14:xfrm>
            </p:contentPart>
          </mc:Choice>
          <mc:Fallback>
            <p:pic>
              <p:nvPicPr>
                <p:cNvPr id="131" name="Ink 130">
                  <a:extLst>
                    <a:ext uri="{FF2B5EF4-FFF2-40B4-BE49-F238E27FC236}">
                      <a16:creationId xmlns:a16="http://schemas.microsoft.com/office/drawing/2014/main" id="{286EF15C-AA8F-3BC8-667A-B849CE65C3F3}"/>
                    </a:ext>
                  </a:extLst>
                </p:cNvPr>
                <p:cNvPicPr/>
                <p:nvPr/>
              </p:nvPicPr>
              <p:blipFill>
                <a:blip r:embed="rId180"/>
                <a:stretch>
                  <a:fillRect/>
                </a:stretch>
              </p:blipFill>
              <p:spPr>
                <a:xfrm>
                  <a:off x="1487512" y="5004542"/>
                  <a:ext cx="1601280" cy="7635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32" name="Ink 131">
                  <a:extLst>
                    <a:ext uri="{FF2B5EF4-FFF2-40B4-BE49-F238E27FC236}">
                      <a16:creationId xmlns:a16="http://schemas.microsoft.com/office/drawing/2014/main" id="{7F71E7ED-92B0-646C-08E7-BC503DEDC9CA}"/>
                    </a:ext>
                  </a:extLst>
                </p14:cNvPr>
                <p14:cNvContentPartPr/>
                <p14:nvPr/>
              </p14:nvContentPartPr>
              <p14:xfrm>
                <a:off x="3044152" y="4970702"/>
                <a:ext cx="84960" cy="147600"/>
              </p14:xfrm>
            </p:contentPart>
          </mc:Choice>
          <mc:Fallback>
            <p:pic>
              <p:nvPicPr>
                <p:cNvPr id="132" name="Ink 131">
                  <a:extLst>
                    <a:ext uri="{FF2B5EF4-FFF2-40B4-BE49-F238E27FC236}">
                      <a16:creationId xmlns:a16="http://schemas.microsoft.com/office/drawing/2014/main" id="{7F71E7ED-92B0-646C-08E7-BC503DEDC9CA}"/>
                    </a:ext>
                  </a:extLst>
                </p:cNvPr>
                <p:cNvPicPr/>
                <p:nvPr/>
              </p:nvPicPr>
              <p:blipFill>
                <a:blip r:embed="rId182"/>
                <a:stretch>
                  <a:fillRect/>
                </a:stretch>
              </p:blipFill>
              <p:spPr>
                <a:xfrm>
                  <a:off x="3035512" y="4962062"/>
                  <a:ext cx="1026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33" name="Ink 132">
                  <a:extLst>
                    <a:ext uri="{FF2B5EF4-FFF2-40B4-BE49-F238E27FC236}">
                      <a16:creationId xmlns:a16="http://schemas.microsoft.com/office/drawing/2014/main" id="{2D9E45F6-87E5-E103-642E-2662E1355AFD}"/>
                    </a:ext>
                  </a:extLst>
                </p14:cNvPr>
                <p14:cNvContentPartPr/>
                <p14:nvPr/>
              </p14:nvContentPartPr>
              <p14:xfrm>
                <a:off x="3037312" y="5048822"/>
                <a:ext cx="84600" cy="77760"/>
              </p14:xfrm>
            </p:contentPart>
          </mc:Choice>
          <mc:Fallback>
            <p:pic>
              <p:nvPicPr>
                <p:cNvPr id="133" name="Ink 132">
                  <a:extLst>
                    <a:ext uri="{FF2B5EF4-FFF2-40B4-BE49-F238E27FC236}">
                      <a16:creationId xmlns:a16="http://schemas.microsoft.com/office/drawing/2014/main" id="{2D9E45F6-87E5-E103-642E-2662E1355AFD}"/>
                    </a:ext>
                  </a:extLst>
                </p:cNvPr>
                <p:cNvPicPr/>
                <p:nvPr/>
              </p:nvPicPr>
              <p:blipFill>
                <a:blip r:embed="rId184"/>
                <a:stretch>
                  <a:fillRect/>
                </a:stretch>
              </p:blipFill>
              <p:spPr>
                <a:xfrm>
                  <a:off x="3028672" y="5039822"/>
                  <a:ext cx="10224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35" name="Ink 134">
                  <a:extLst>
                    <a:ext uri="{FF2B5EF4-FFF2-40B4-BE49-F238E27FC236}">
                      <a16:creationId xmlns:a16="http://schemas.microsoft.com/office/drawing/2014/main" id="{3B8D43DC-1F46-01B7-5E35-9361049CB06D}"/>
                    </a:ext>
                  </a:extLst>
                </p14:cNvPr>
                <p14:cNvContentPartPr/>
                <p14:nvPr/>
              </p14:nvContentPartPr>
              <p14:xfrm>
                <a:off x="3340072" y="4292462"/>
                <a:ext cx="976680" cy="938880"/>
              </p14:xfrm>
            </p:contentPart>
          </mc:Choice>
          <mc:Fallback>
            <p:pic>
              <p:nvPicPr>
                <p:cNvPr id="135" name="Ink 134">
                  <a:extLst>
                    <a:ext uri="{FF2B5EF4-FFF2-40B4-BE49-F238E27FC236}">
                      <a16:creationId xmlns:a16="http://schemas.microsoft.com/office/drawing/2014/main" id="{3B8D43DC-1F46-01B7-5E35-9361049CB06D}"/>
                    </a:ext>
                  </a:extLst>
                </p:cNvPr>
                <p:cNvPicPr/>
                <p:nvPr/>
              </p:nvPicPr>
              <p:blipFill>
                <a:blip r:embed="rId186"/>
                <a:stretch>
                  <a:fillRect/>
                </a:stretch>
              </p:blipFill>
              <p:spPr>
                <a:xfrm>
                  <a:off x="3331432" y="4283462"/>
                  <a:ext cx="994320" cy="95652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37" name="Ink 136">
                  <a:extLst>
                    <a:ext uri="{FF2B5EF4-FFF2-40B4-BE49-F238E27FC236}">
                      <a16:creationId xmlns:a16="http://schemas.microsoft.com/office/drawing/2014/main" id="{B6891BE9-EBCB-3B34-5BC7-DDC73BA48EE8}"/>
                    </a:ext>
                  </a:extLst>
                </p14:cNvPr>
                <p14:cNvContentPartPr/>
                <p14:nvPr/>
              </p14:nvContentPartPr>
              <p14:xfrm>
                <a:off x="3078712" y="4669022"/>
                <a:ext cx="227160" cy="101160"/>
              </p14:xfrm>
            </p:contentPart>
          </mc:Choice>
          <mc:Fallback>
            <p:pic>
              <p:nvPicPr>
                <p:cNvPr id="137" name="Ink 136">
                  <a:extLst>
                    <a:ext uri="{FF2B5EF4-FFF2-40B4-BE49-F238E27FC236}">
                      <a16:creationId xmlns:a16="http://schemas.microsoft.com/office/drawing/2014/main" id="{B6891BE9-EBCB-3B34-5BC7-DDC73BA48EE8}"/>
                    </a:ext>
                  </a:extLst>
                </p:cNvPr>
                <p:cNvPicPr/>
                <p:nvPr/>
              </p:nvPicPr>
              <p:blipFill>
                <a:blip r:embed="rId188"/>
                <a:stretch>
                  <a:fillRect/>
                </a:stretch>
              </p:blipFill>
              <p:spPr>
                <a:xfrm>
                  <a:off x="3069712" y="4660382"/>
                  <a:ext cx="2448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38" name="Ink 137">
                  <a:extLst>
                    <a:ext uri="{FF2B5EF4-FFF2-40B4-BE49-F238E27FC236}">
                      <a16:creationId xmlns:a16="http://schemas.microsoft.com/office/drawing/2014/main" id="{94E181E8-7314-900F-17EA-8BF708D2E562}"/>
                    </a:ext>
                  </a:extLst>
                </p14:cNvPr>
                <p14:cNvContentPartPr/>
                <p14:nvPr/>
              </p14:nvContentPartPr>
              <p14:xfrm>
                <a:off x="3194992" y="4481822"/>
                <a:ext cx="241560" cy="111600"/>
              </p14:xfrm>
            </p:contentPart>
          </mc:Choice>
          <mc:Fallback>
            <p:pic>
              <p:nvPicPr>
                <p:cNvPr id="138" name="Ink 137">
                  <a:extLst>
                    <a:ext uri="{FF2B5EF4-FFF2-40B4-BE49-F238E27FC236}">
                      <a16:creationId xmlns:a16="http://schemas.microsoft.com/office/drawing/2014/main" id="{94E181E8-7314-900F-17EA-8BF708D2E562}"/>
                    </a:ext>
                  </a:extLst>
                </p:cNvPr>
                <p:cNvPicPr/>
                <p:nvPr/>
              </p:nvPicPr>
              <p:blipFill>
                <a:blip r:embed="rId190"/>
                <a:stretch>
                  <a:fillRect/>
                </a:stretch>
              </p:blipFill>
              <p:spPr>
                <a:xfrm>
                  <a:off x="3185992" y="4473182"/>
                  <a:ext cx="25920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39" name="Ink 138">
                  <a:extLst>
                    <a:ext uri="{FF2B5EF4-FFF2-40B4-BE49-F238E27FC236}">
                      <a16:creationId xmlns:a16="http://schemas.microsoft.com/office/drawing/2014/main" id="{38FC33ED-90AE-5940-6C72-64D73B0EC485}"/>
                    </a:ext>
                  </a:extLst>
                </p14:cNvPr>
                <p14:cNvContentPartPr/>
                <p14:nvPr/>
              </p14:nvContentPartPr>
              <p14:xfrm>
                <a:off x="3289672" y="4375622"/>
                <a:ext cx="171360" cy="111960"/>
              </p14:xfrm>
            </p:contentPart>
          </mc:Choice>
          <mc:Fallback>
            <p:pic>
              <p:nvPicPr>
                <p:cNvPr id="139" name="Ink 138">
                  <a:extLst>
                    <a:ext uri="{FF2B5EF4-FFF2-40B4-BE49-F238E27FC236}">
                      <a16:creationId xmlns:a16="http://schemas.microsoft.com/office/drawing/2014/main" id="{38FC33ED-90AE-5940-6C72-64D73B0EC485}"/>
                    </a:ext>
                  </a:extLst>
                </p:cNvPr>
                <p:cNvPicPr/>
                <p:nvPr/>
              </p:nvPicPr>
              <p:blipFill>
                <a:blip r:embed="rId192"/>
                <a:stretch>
                  <a:fillRect/>
                </a:stretch>
              </p:blipFill>
              <p:spPr>
                <a:xfrm>
                  <a:off x="3280672" y="4366982"/>
                  <a:ext cx="1890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40" name="Ink 139">
                  <a:extLst>
                    <a:ext uri="{FF2B5EF4-FFF2-40B4-BE49-F238E27FC236}">
                      <a16:creationId xmlns:a16="http://schemas.microsoft.com/office/drawing/2014/main" id="{6BDAADD6-8E9A-0866-5DBE-9B0977567960}"/>
                    </a:ext>
                  </a:extLst>
                </p14:cNvPr>
                <p14:cNvContentPartPr/>
                <p14:nvPr/>
              </p14:nvContentPartPr>
              <p14:xfrm>
                <a:off x="3353752" y="4254302"/>
                <a:ext cx="248760" cy="78120"/>
              </p14:xfrm>
            </p:contentPart>
          </mc:Choice>
          <mc:Fallback>
            <p:pic>
              <p:nvPicPr>
                <p:cNvPr id="140" name="Ink 139">
                  <a:extLst>
                    <a:ext uri="{FF2B5EF4-FFF2-40B4-BE49-F238E27FC236}">
                      <a16:creationId xmlns:a16="http://schemas.microsoft.com/office/drawing/2014/main" id="{6BDAADD6-8E9A-0866-5DBE-9B0977567960}"/>
                    </a:ext>
                  </a:extLst>
                </p:cNvPr>
                <p:cNvPicPr/>
                <p:nvPr/>
              </p:nvPicPr>
              <p:blipFill>
                <a:blip r:embed="rId194"/>
                <a:stretch>
                  <a:fillRect/>
                </a:stretch>
              </p:blipFill>
              <p:spPr>
                <a:xfrm>
                  <a:off x="3344752" y="4245302"/>
                  <a:ext cx="26640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42" name="Ink 141">
                  <a:extLst>
                    <a:ext uri="{FF2B5EF4-FFF2-40B4-BE49-F238E27FC236}">
                      <a16:creationId xmlns:a16="http://schemas.microsoft.com/office/drawing/2014/main" id="{C6DE37DC-C80D-3491-5824-8231022741FD}"/>
                    </a:ext>
                  </a:extLst>
                </p14:cNvPr>
                <p14:cNvContentPartPr/>
                <p14:nvPr/>
              </p14:nvContentPartPr>
              <p14:xfrm>
                <a:off x="798472" y="1966862"/>
                <a:ext cx="1912680" cy="1767960"/>
              </p14:xfrm>
            </p:contentPart>
          </mc:Choice>
          <mc:Fallback>
            <p:pic>
              <p:nvPicPr>
                <p:cNvPr id="142" name="Ink 141">
                  <a:extLst>
                    <a:ext uri="{FF2B5EF4-FFF2-40B4-BE49-F238E27FC236}">
                      <a16:creationId xmlns:a16="http://schemas.microsoft.com/office/drawing/2014/main" id="{C6DE37DC-C80D-3491-5824-8231022741FD}"/>
                    </a:ext>
                  </a:extLst>
                </p:cNvPr>
                <p:cNvPicPr/>
                <p:nvPr/>
              </p:nvPicPr>
              <p:blipFill>
                <a:blip r:embed="rId196"/>
                <a:stretch>
                  <a:fillRect/>
                </a:stretch>
              </p:blipFill>
              <p:spPr>
                <a:xfrm>
                  <a:off x="789832" y="1958222"/>
                  <a:ext cx="1930320" cy="1785600"/>
                </a:xfrm>
                <a:prstGeom prst="rect">
                  <a:avLst/>
                </a:prstGeom>
              </p:spPr>
            </p:pic>
          </mc:Fallback>
        </mc:AlternateContent>
      </p:grpSp>
      <p:grpSp>
        <p:nvGrpSpPr>
          <p:cNvPr id="148" name="Group 147">
            <a:extLst>
              <a:ext uri="{FF2B5EF4-FFF2-40B4-BE49-F238E27FC236}">
                <a16:creationId xmlns:a16="http://schemas.microsoft.com/office/drawing/2014/main" id="{3186B7F0-B57D-D241-60C0-DDD509C16D5A}"/>
              </a:ext>
            </a:extLst>
          </p:cNvPr>
          <p:cNvGrpSpPr/>
          <p:nvPr/>
        </p:nvGrpSpPr>
        <p:grpSpPr>
          <a:xfrm>
            <a:off x="11432512" y="745742"/>
            <a:ext cx="867960" cy="1430640"/>
            <a:chOff x="11432512" y="745742"/>
            <a:chExt cx="867960" cy="1430640"/>
          </a:xfrm>
        </p:grpSpPr>
        <mc:AlternateContent xmlns:mc="http://schemas.openxmlformats.org/markup-compatibility/2006">
          <mc:Choice xmlns:p14="http://schemas.microsoft.com/office/powerpoint/2010/main" Requires="p14">
            <p:contentPart p14:bwMode="auto" r:id="rId197">
              <p14:nvContentPartPr>
                <p14:cNvPr id="108" name="Ink 107">
                  <a:extLst>
                    <a:ext uri="{FF2B5EF4-FFF2-40B4-BE49-F238E27FC236}">
                      <a16:creationId xmlns:a16="http://schemas.microsoft.com/office/drawing/2014/main" id="{88EA5604-9EEC-6582-DD50-753968A5358E}"/>
                    </a:ext>
                  </a:extLst>
                </p14:cNvPr>
                <p14:cNvContentPartPr/>
                <p14:nvPr/>
              </p14:nvContentPartPr>
              <p14:xfrm>
                <a:off x="11627632" y="1872182"/>
                <a:ext cx="406800" cy="25560"/>
              </p14:xfrm>
            </p:contentPart>
          </mc:Choice>
          <mc:Fallback>
            <p:pic>
              <p:nvPicPr>
                <p:cNvPr id="108" name="Ink 107">
                  <a:extLst>
                    <a:ext uri="{FF2B5EF4-FFF2-40B4-BE49-F238E27FC236}">
                      <a16:creationId xmlns:a16="http://schemas.microsoft.com/office/drawing/2014/main" id="{88EA5604-9EEC-6582-DD50-753968A5358E}"/>
                    </a:ext>
                  </a:extLst>
                </p:cNvPr>
                <p:cNvPicPr/>
                <p:nvPr/>
              </p:nvPicPr>
              <p:blipFill>
                <a:blip r:embed="rId198"/>
                <a:stretch>
                  <a:fillRect/>
                </a:stretch>
              </p:blipFill>
              <p:spPr>
                <a:xfrm>
                  <a:off x="11618632" y="1863182"/>
                  <a:ext cx="42444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09" name="Ink 108">
                  <a:extLst>
                    <a:ext uri="{FF2B5EF4-FFF2-40B4-BE49-F238E27FC236}">
                      <a16:creationId xmlns:a16="http://schemas.microsoft.com/office/drawing/2014/main" id="{87F954EE-4E18-2C81-2D48-2EE2EBB54D4E}"/>
                    </a:ext>
                  </a:extLst>
                </p14:cNvPr>
                <p14:cNvContentPartPr/>
                <p14:nvPr/>
              </p14:nvContentPartPr>
              <p14:xfrm>
                <a:off x="11990152" y="1826102"/>
                <a:ext cx="21600" cy="129240"/>
              </p14:xfrm>
            </p:contentPart>
          </mc:Choice>
          <mc:Fallback>
            <p:pic>
              <p:nvPicPr>
                <p:cNvPr id="109" name="Ink 108">
                  <a:extLst>
                    <a:ext uri="{FF2B5EF4-FFF2-40B4-BE49-F238E27FC236}">
                      <a16:creationId xmlns:a16="http://schemas.microsoft.com/office/drawing/2014/main" id="{87F954EE-4E18-2C81-2D48-2EE2EBB54D4E}"/>
                    </a:ext>
                  </a:extLst>
                </p:cNvPr>
                <p:cNvPicPr/>
                <p:nvPr/>
              </p:nvPicPr>
              <p:blipFill>
                <a:blip r:embed="rId200"/>
                <a:stretch>
                  <a:fillRect/>
                </a:stretch>
              </p:blipFill>
              <p:spPr>
                <a:xfrm>
                  <a:off x="11981152" y="1817102"/>
                  <a:ext cx="392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10" name="Ink 109">
                  <a:extLst>
                    <a:ext uri="{FF2B5EF4-FFF2-40B4-BE49-F238E27FC236}">
                      <a16:creationId xmlns:a16="http://schemas.microsoft.com/office/drawing/2014/main" id="{AA7FFCCB-2407-D173-69D6-940CA425380C}"/>
                    </a:ext>
                  </a:extLst>
                </p14:cNvPr>
                <p14:cNvContentPartPr/>
                <p14:nvPr/>
              </p14:nvContentPartPr>
              <p14:xfrm>
                <a:off x="12002752" y="2018702"/>
                <a:ext cx="91440" cy="157680"/>
              </p14:xfrm>
            </p:contentPart>
          </mc:Choice>
          <mc:Fallback>
            <p:pic>
              <p:nvPicPr>
                <p:cNvPr id="110" name="Ink 109">
                  <a:extLst>
                    <a:ext uri="{FF2B5EF4-FFF2-40B4-BE49-F238E27FC236}">
                      <a16:creationId xmlns:a16="http://schemas.microsoft.com/office/drawing/2014/main" id="{AA7FFCCB-2407-D173-69D6-940CA425380C}"/>
                    </a:ext>
                  </a:extLst>
                </p:cNvPr>
                <p:cNvPicPr/>
                <p:nvPr/>
              </p:nvPicPr>
              <p:blipFill>
                <a:blip r:embed="rId202"/>
                <a:stretch>
                  <a:fillRect/>
                </a:stretch>
              </p:blipFill>
              <p:spPr>
                <a:xfrm>
                  <a:off x="11993752" y="2010062"/>
                  <a:ext cx="10908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11" name="Ink 110">
                  <a:extLst>
                    <a:ext uri="{FF2B5EF4-FFF2-40B4-BE49-F238E27FC236}">
                      <a16:creationId xmlns:a16="http://schemas.microsoft.com/office/drawing/2014/main" id="{63AC4171-4227-36CA-D4EB-18DAD60C263C}"/>
                    </a:ext>
                  </a:extLst>
                </p14:cNvPr>
                <p14:cNvContentPartPr/>
                <p14:nvPr/>
              </p14:nvContentPartPr>
              <p14:xfrm>
                <a:off x="12184912" y="2004302"/>
                <a:ext cx="115560" cy="117000"/>
              </p14:xfrm>
            </p:contentPart>
          </mc:Choice>
          <mc:Fallback>
            <p:pic>
              <p:nvPicPr>
                <p:cNvPr id="111" name="Ink 110">
                  <a:extLst>
                    <a:ext uri="{FF2B5EF4-FFF2-40B4-BE49-F238E27FC236}">
                      <a16:creationId xmlns:a16="http://schemas.microsoft.com/office/drawing/2014/main" id="{63AC4171-4227-36CA-D4EB-18DAD60C263C}"/>
                    </a:ext>
                  </a:extLst>
                </p:cNvPr>
                <p:cNvPicPr/>
                <p:nvPr/>
              </p:nvPicPr>
              <p:blipFill>
                <a:blip r:embed="rId204"/>
                <a:stretch>
                  <a:fillRect/>
                </a:stretch>
              </p:blipFill>
              <p:spPr>
                <a:xfrm>
                  <a:off x="12175912" y="1995662"/>
                  <a:ext cx="13320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44" name="Ink 143">
                  <a:extLst>
                    <a:ext uri="{FF2B5EF4-FFF2-40B4-BE49-F238E27FC236}">
                      <a16:creationId xmlns:a16="http://schemas.microsoft.com/office/drawing/2014/main" id="{058304F2-5661-81CA-BAD2-EDF47F03E583}"/>
                    </a:ext>
                  </a:extLst>
                </p14:cNvPr>
                <p14:cNvContentPartPr/>
                <p14:nvPr/>
              </p14:nvContentPartPr>
              <p14:xfrm>
                <a:off x="11432512" y="1768502"/>
                <a:ext cx="37080" cy="28080"/>
              </p14:xfrm>
            </p:contentPart>
          </mc:Choice>
          <mc:Fallback>
            <p:pic>
              <p:nvPicPr>
                <p:cNvPr id="144" name="Ink 143">
                  <a:extLst>
                    <a:ext uri="{FF2B5EF4-FFF2-40B4-BE49-F238E27FC236}">
                      <a16:creationId xmlns:a16="http://schemas.microsoft.com/office/drawing/2014/main" id="{058304F2-5661-81CA-BAD2-EDF47F03E583}"/>
                    </a:ext>
                  </a:extLst>
                </p:cNvPr>
                <p:cNvPicPr/>
                <p:nvPr/>
              </p:nvPicPr>
              <p:blipFill>
                <a:blip r:embed="rId206"/>
                <a:stretch>
                  <a:fillRect/>
                </a:stretch>
              </p:blipFill>
              <p:spPr>
                <a:xfrm>
                  <a:off x="11423872" y="1759862"/>
                  <a:ext cx="5472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45" name="Ink 144">
                  <a:extLst>
                    <a:ext uri="{FF2B5EF4-FFF2-40B4-BE49-F238E27FC236}">
                      <a16:creationId xmlns:a16="http://schemas.microsoft.com/office/drawing/2014/main" id="{7CA1E7EF-B6B6-05AD-3A09-3C6B76D5E7E7}"/>
                    </a:ext>
                  </a:extLst>
                </p14:cNvPr>
                <p14:cNvContentPartPr/>
                <p14:nvPr/>
              </p14:nvContentPartPr>
              <p14:xfrm>
                <a:off x="11446192" y="1760582"/>
                <a:ext cx="53280" cy="50760"/>
              </p14:xfrm>
            </p:contentPart>
          </mc:Choice>
          <mc:Fallback>
            <p:pic>
              <p:nvPicPr>
                <p:cNvPr id="145" name="Ink 144">
                  <a:extLst>
                    <a:ext uri="{FF2B5EF4-FFF2-40B4-BE49-F238E27FC236}">
                      <a16:creationId xmlns:a16="http://schemas.microsoft.com/office/drawing/2014/main" id="{7CA1E7EF-B6B6-05AD-3A09-3C6B76D5E7E7}"/>
                    </a:ext>
                  </a:extLst>
                </p:cNvPr>
                <p:cNvPicPr/>
                <p:nvPr/>
              </p:nvPicPr>
              <p:blipFill>
                <a:blip r:embed="rId208"/>
                <a:stretch>
                  <a:fillRect/>
                </a:stretch>
              </p:blipFill>
              <p:spPr>
                <a:xfrm>
                  <a:off x="11437552" y="1751942"/>
                  <a:ext cx="7092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47" name="Ink 146">
                  <a:extLst>
                    <a:ext uri="{FF2B5EF4-FFF2-40B4-BE49-F238E27FC236}">
                      <a16:creationId xmlns:a16="http://schemas.microsoft.com/office/drawing/2014/main" id="{6D6363BC-D580-DF41-18DE-2344E787F860}"/>
                    </a:ext>
                  </a:extLst>
                </p14:cNvPr>
                <p14:cNvContentPartPr/>
                <p14:nvPr/>
              </p14:nvContentPartPr>
              <p14:xfrm>
                <a:off x="11442952" y="745742"/>
                <a:ext cx="655560" cy="1064160"/>
              </p14:xfrm>
            </p:contentPart>
          </mc:Choice>
          <mc:Fallback>
            <p:pic>
              <p:nvPicPr>
                <p:cNvPr id="147" name="Ink 146">
                  <a:extLst>
                    <a:ext uri="{FF2B5EF4-FFF2-40B4-BE49-F238E27FC236}">
                      <a16:creationId xmlns:a16="http://schemas.microsoft.com/office/drawing/2014/main" id="{6D6363BC-D580-DF41-18DE-2344E787F860}"/>
                    </a:ext>
                  </a:extLst>
                </p:cNvPr>
                <p:cNvPicPr/>
                <p:nvPr/>
              </p:nvPicPr>
              <p:blipFill>
                <a:blip r:embed="rId210"/>
                <a:stretch>
                  <a:fillRect/>
                </a:stretch>
              </p:blipFill>
              <p:spPr>
                <a:xfrm>
                  <a:off x="11434312" y="736742"/>
                  <a:ext cx="673200" cy="1081800"/>
                </a:xfrm>
                <a:prstGeom prst="rect">
                  <a:avLst/>
                </a:prstGeom>
              </p:spPr>
            </p:pic>
          </mc:Fallback>
        </mc:AlternateContent>
      </p:grpSp>
      <p:grpSp>
        <p:nvGrpSpPr>
          <p:cNvPr id="157" name="Group 156">
            <a:extLst>
              <a:ext uri="{FF2B5EF4-FFF2-40B4-BE49-F238E27FC236}">
                <a16:creationId xmlns:a16="http://schemas.microsoft.com/office/drawing/2014/main" id="{6DAF44F1-9BE5-BF39-0234-78765AFEA530}"/>
              </a:ext>
            </a:extLst>
          </p:cNvPr>
          <p:cNvGrpSpPr/>
          <p:nvPr/>
        </p:nvGrpSpPr>
        <p:grpSpPr>
          <a:xfrm>
            <a:off x="10082872" y="1725302"/>
            <a:ext cx="2189520" cy="79560"/>
            <a:chOff x="10082872" y="1725302"/>
            <a:chExt cx="2189520" cy="79560"/>
          </a:xfrm>
        </p:grpSpPr>
        <mc:AlternateContent xmlns:mc="http://schemas.openxmlformats.org/markup-compatibility/2006">
          <mc:Choice xmlns:p14="http://schemas.microsoft.com/office/powerpoint/2010/main" Requires="p14">
            <p:contentPart p14:bwMode="auto" r:id="rId211">
              <p14:nvContentPartPr>
                <p14:cNvPr id="149" name="Ink 148">
                  <a:extLst>
                    <a:ext uri="{FF2B5EF4-FFF2-40B4-BE49-F238E27FC236}">
                      <a16:creationId xmlns:a16="http://schemas.microsoft.com/office/drawing/2014/main" id="{F9583AD0-0C25-A744-98DE-B259A1463B22}"/>
                    </a:ext>
                  </a:extLst>
                </p14:cNvPr>
                <p14:cNvContentPartPr/>
                <p14:nvPr/>
              </p14:nvContentPartPr>
              <p14:xfrm>
                <a:off x="10082872" y="1772462"/>
                <a:ext cx="180360" cy="32400"/>
              </p14:xfrm>
            </p:contentPart>
          </mc:Choice>
          <mc:Fallback>
            <p:pic>
              <p:nvPicPr>
                <p:cNvPr id="149" name="Ink 148">
                  <a:extLst>
                    <a:ext uri="{FF2B5EF4-FFF2-40B4-BE49-F238E27FC236}">
                      <a16:creationId xmlns:a16="http://schemas.microsoft.com/office/drawing/2014/main" id="{F9583AD0-0C25-A744-98DE-B259A1463B22}"/>
                    </a:ext>
                  </a:extLst>
                </p:cNvPr>
                <p:cNvPicPr/>
                <p:nvPr/>
              </p:nvPicPr>
              <p:blipFill>
                <a:blip r:embed="rId212"/>
                <a:stretch>
                  <a:fillRect/>
                </a:stretch>
              </p:blipFill>
              <p:spPr>
                <a:xfrm>
                  <a:off x="10073872" y="1763462"/>
                  <a:ext cx="19800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50" name="Ink 149">
                  <a:extLst>
                    <a:ext uri="{FF2B5EF4-FFF2-40B4-BE49-F238E27FC236}">
                      <a16:creationId xmlns:a16="http://schemas.microsoft.com/office/drawing/2014/main" id="{3F5C90A4-4FAA-9803-9971-A977BCCBA650}"/>
                    </a:ext>
                  </a:extLst>
                </p14:cNvPr>
                <p14:cNvContentPartPr/>
                <p14:nvPr/>
              </p14:nvContentPartPr>
              <p14:xfrm>
                <a:off x="10381672" y="1725302"/>
                <a:ext cx="132840" cy="19440"/>
              </p14:xfrm>
            </p:contentPart>
          </mc:Choice>
          <mc:Fallback>
            <p:pic>
              <p:nvPicPr>
                <p:cNvPr id="150" name="Ink 149">
                  <a:extLst>
                    <a:ext uri="{FF2B5EF4-FFF2-40B4-BE49-F238E27FC236}">
                      <a16:creationId xmlns:a16="http://schemas.microsoft.com/office/drawing/2014/main" id="{3F5C90A4-4FAA-9803-9971-A977BCCBA650}"/>
                    </a:ext>
                  </a:extLst>
                </p:cNvPr>
                <p:cNvPicPr/>
                <p:nvPr/>
              </p:nvPicPr>
              <p:blipFill>
                <a:blip r:embed="rId214"/>
                <a:stretch>
                  <a:fillRect/>
                </a:stretch>
              </p:blipFill>
              <p:spPr>
                <a:xfrm>
                  <a:off x="10373032" y="1716302"/>
                  <a:ext cx="15048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51" name="Ink 150">
                  <a:extLst>
                    <a:ext uri="{FF2B5EF4-FFF2-40B4-BE49-F238E27FC236}">
                      <a16:creationId xmlns:a16="http://schemas.microsoft.com/office/drawing/2014/main" id="{7CC522CC-FC53-FBFB-216E-44BC4838670E}"/>
                    </a:ext>
                  </a:extLst>
                </p14:cNvPr>
                <p14:cNvContentPartPr/>
                <p14:nvPr/>
              </p14:nvContentPartPr>
              <p14:xfrm>
                <a:off x="10687672" y="1750862"/>
                <a:ext cx="127440" cy="17280"/>
              </p14:xfrm>
            </p:contentPart>
          </mc:Choice>
          <mc:Fallback>
            <p:pic>
              <p:nvPicPr>
                <p:cNvPr id="151" name="Ink 150">
                  <a:extLst>
                    <a:ext uri="{FF2B5EF4-FFF2-40B4-BE49-F238E27FC236}">
                      <a16:creationId xmlns:a16="http://schemas.microsoft.com/office/drawing/2014/main" id="{7CC522CC-FC53-FBFB-216E-44BC4838670E}"/>
                    </a:ext>
                  </a:extLst>
                </p:cNvPr>
                <p:cNvPicPr/>
                <p:nvPr/>
              </p:nvPicPr>
              <p:blipFill>
                <a:blip r:embed="rId216"/>
                <a:stretch>
                  <a:fillRect/>
                </a:stretch>
              </p:blipFill>
              <p:spPr>
                <a:xfrm>
                  <a:off x="10678672" y="1742222"/>
                  <a:ext cx="14508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52" name="Ink 151">
                  <a:extLst>
                    <a:ext uri="{FF2B5EF4-FFF2-40B4-BE49-F238E27FC236}">
                      <a16:creationId xmlns:a16="http://schemas.microsoft.com/office/drawing/2014/main" id="{E938DA17-59D0-F908-D006-36DCBE1C4233}"/>
                    </a:ext>
                  </a:extLst>
                </p14:cNvPr>
                <p14:cNvContentPartPr/>
                <p14:nvPr/>
              </p14:nvContentPartPr>
              <p14:xfrm>
                <a:off x="11009152" y="1766702"/>
                <a:ext cx="94320" cy="2880"/>
              </p14:xfrm>
            </p:contentPart>
          </mc:Choice>
          <mc:Fallback>
            <p:pic>
              <p:nvPicPr>
                <p:cNvPr id="152" name="Ink 151">
                  <a:extLst>
                    <a:ext uri="{FF2B5EF4-FFF2-40B4-BE49-F238E27FC236}">
                      <a16:creationId xmlns:a16="http://schemas.microsoft.com/office/drawing/2014/main" id="{E938DA17-59D0-F908-D006-36DCBE1C4233}"/>
                    </a:ext>
                  </a:extLst>
                </p:cNvPr>
                <p:cNvPicPr/>
                <p:nvPr/>
              </p:nvPicPr>
              <p:blipFill>
                <a:blip r:embed="rId218"/>
                <a:stretch>
                  <a:fillRect/>
                </a:stretch>
              </p:blipFill>
              <p:spPr>
                <a:xfrm>
                  <a:off x="11000512" y="1758062"/>
                  <a:ext cx="11196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53" name="Ink 152">
                  <a:extLst>
                    <a:ext uri="{FF2B5EF4-FFF2-40B4-BE49-F238E27FC236}">
                      <a16:creationId xmlns:a16="http://schemas.microsoft.com/office/drawing/2014/main" id="{CCCE54FE-EA3D-6D38-88C5-0954C19C8D42}"/>
                    </a:ext>
                  </a:extLst>
                </p14:cNvPr>
                <p14:cNvContentPartPr/>
                <p14:nvPr/>
              </p14:nvContentPartPr>
              <p14:xfrm>
                <a:off x="11214352" y="1791182"/>
                <a:ext cx="77400" cy="9360"/>
              </p14:xfrm>
            </p:contentPart>
          </mc:Choice>
          <mc:Fallback>
            <p:pic>
              <p:nvPicPr>
                <p:cNvPr id="153" name="Ink 152">
                  <a:extLst>
                    <a:ext uri="{FF2B5EF4-FFF2-40B4-BE49-F238E27FC236}">
                      <a16:creationId xmlns:a16="http://schemas.microsoft.com/office/drawing/2014/main" id="{CCCE54FE-EA3D-6D38-88C5-0954C19C8D42}"/>
                    </a:ext>
                  </a:extLst>
                </p:cNvPr>
                <p:cNvPicPr/>
                <p:nvPr/>
              </p:nvPicPr>
              <p:blipFill>
                <a:blip r:embed="rId220"/>
                <a:stretch>
                  <a:fillRect/>
                </a:stretch>
              </p:blipFill>
              <p:spPr>
                <a:xfrm>
                  <a:off x="11205352" y="1782182"/>
                  <a:ext cx="9504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54" name="Ink 153">
                  <a:extLst>
                    <a:ext uri="{FF2B5EF4-FFF2-40B4-BE49-F238E27FC236}">
                      <a16:creationId xmlns:a16="http://schemas.microsoft.com/office/drawing/2014/main" id="{338A6AC9-8B31-BFDC-7DC8-44EB0FEF1639}"/>
                    </a:ext>
                  </a:extLst>
                </p14:cNvPr>
                <p14:cNvContentPartPr/>
                <p14:nvPr/>
              </p14:nvContentPartPr>
              <p14:xfrm>
                <a:off x="11445112" y="1764182"/>
                <a:ext cx="105480" cy="19800"/>
              </p14:xfrm>
            </p:contentPart>
          </mc:Choice>
          <mc:Fallback>
            <p:pic>
              <p:nvPicPr>
                <p:cNvPr id="154" name="Ink 153">
                  <a:extLst>
                    <a:ext uri="{FF2B5EF4-FFF2-40B4-BE49-F238E27FC236}">
                      <a16:creationId xmlns:a16="http://schemas.microsoft.com/office/drawing/2014/main" id="{338A6AC9-8B31-BFDC-7DC8-44EB0FEF1639}"/>
                    </a:ext>
                  </a:extLst>
                </p:cNvPr>
                <p:cNvPicPr/>
                <p:nvPr/>
              </p:nvPicPr>
              <p:blipFill>
                <a:blip r:embed="rId222"/>
                <a:stretch>
                  <a:fillRect/>
                </a:stretch>
              </p:blipFill>
              <p:spPr>
                <a:xfrm>
                  <a:off x="11436112" y="1755542"/>
                  <a:ext cx="12312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55" name="Ink 154">
                  <a:extLst>
                    <a:ext uri="{FF2B5EF4-FFF2-40B4-BE49-F238E27FC236}">
                      <a16:creationId xmlns:a16="http://schemas.microsoft.com/office/drawing/2014/main" id="{DE40B002-14A6-C5E8-59DB-5C974E0DED7F}"/>
                    </a:ext>
                  </a:extLst>
                </p14:cNvPr>
                <p14:cNvContentPartPr/>
                <p14:nvPr/>
              </p14:nvContentPartPr>
              <p14:xfrm>
                <a:off x="11669752" y="1760582"/>
                <a:ext cx="83880" cy="15120"/>
              </p14:xfrm>
            </p:contentPart>
          </mc:Choice>
          <mc:Fallback>
            <p:pic>
              <p:nvPicPr>
                <p:cNvPr id="155" name="Ink 154">
                  <a:extLst>
                    <a:ext uri="{FF2B5EF4-FFF2-40B4-BE49-F238E27FC236}">
                      <a16:creationId xmlns:a16="http://schemas.microsoft.com/office/drawing/2014/main" id="{DE40B002-14A6-C5E8-59DB-5C974E0DED7F}"/>
                    </a:ext>
                  </a:extLst>
                </p:cNvPr>
                <p:cNvPicPr/>
                <p:nvPr/>
              </p:nvPicPr>
              <p:blipFill>
                <a:blip r:embed="rId224"/>
                <a:stretch>
                  <a:fillRect/>
                </a:stretch>
              </p:blipFill>
              <p:spPr>
                <a:xfrm>
                  <a:off x="11660752" y="1751942"/>
                  <a:ext cx="10152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56" name="Ink 155">
                  <a:extLst>
                    <a:ext uri="{FF2B5EF4-FFF2-40B4-BE49-F238E27FC236}">
                      <a16:creationId xmlns:a16="http://schemas.microsoft.com/office/drawing/2014/main" id="{1A8E8D36-0F35-5591-1A36-2BBE0C6A0838}"/>
                    </a:ext>
                  </a:extLst>
                </p14:cNvPr>
                <p14:cNvContentPartPr/>
                <p14:nvPr/>
              </p14:nvContentPartPr>
              <p14:xfrm>
                <a:off x="11881432" y="1736822"/>
                <a:ext cx="390960" cy="36000"/>
              </p14:xfrm>
            </p:contentPart>
          </mc:Choice>
          <mc:Fallback>
            <p:pic>
              <p:nvPicPr>
                <p:cNvPr id="156" name="Ink 155">
                  <a:extLst>
                    <a:ext uri="{FF2B5EF4-FFF2-40B4-BE49-F238E27FC236}">
                      <a16:creationId xmlns:a16="http://schemas.microsoft.com/office/drawing/2014/main" id="{1A8E8D36-0F35-5591-1A36-2BBE0C6A0838}"/>
                    </a:ext>
                  </a:extLst>
                </p:cNvPr>
                <p:cNvPicPr/>
                <p:nvPr/>
              </p:nvPicPr>
              <p:blipFill>
                <a:blip r:embed="rId226"/>
                <a:stretch>
                  <a:fillRect/>
                </a:stretch>
              </p:blipFill>
              <p:spPr>
                <a:xfrm>
                  <a:off x="11872432" y="1727822"/>
                  <a:ext cx="408600" cy="53640"/>
                </a:xfrm>
                <a:prstGeom prst="rect">
                  <a:avLst/>
                </a:prstGeom>
              </p:spPr>
            </p:pic>
          </mc:Fallback>
        </mc:AlternateContent>
      </p:grpSp>
    </p:spTree>
    <p:extLst>
      <p:ext uri="{BB962C8B-B14F-4D97-AF65-F5344CB8AC3E}">
        <p14:creationId xmlns:p14="http://schemas.microsoft.com/office/powerpoint/2010/main" val="139816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4294967295"/>
          </p:nvPr>
        </p:nvSpPr>
        <p:spPr>
          <a:xfrm>
            <a:off x="929482" y="579437"/>
            <a:ext cx="9296400" cy="5029200"/>
          </a:xfrm>
        </p:spPr>
        <p:txBody>
          <a:bodyPr>
            <a:noAutofit/>
          </a:bodyPr>
          <a:lstStyle/>
          <a:p>
            <a:pPr marL="0" indent="0">
              <a:spcBef>
                <a:spcPts val="0"/>
              </a:spcBef>
              <a:buNone/>
            </a:pPr>
            <a:r>
              <a:rPr lang="en-US" sz="1800" b="1" dirty="0"/>
              <a:t>Primary Structure:</a:t>
            </a:r>
          </a:p>
          <a:p>
            <a:pPr>
              <a:spcBef>
                <a:spcPts val="0"/>
              </a:spcBef>
            </a:pPr>
            <a:r>
              <a:rPr lang="en-US" sz="1800" dirty="0"/>
              <a:t>Can you describe the mechanism of peptide bond formation</a:t>
            </a:r>
          </a:p>
          <a:p>
            <a:pPr>
              <a:spcBef>
                <a:spcPts val="0"/>
              </a:spcBef>
            </a:pPr>
            <a:r>
              <a:rPr lang="en-US" sz="1800" dirty="0"/>
              <a:t>Can you draw structure of peptides.</a:t>
            </a:r>
          </a:p>
          <a:p>
            <a:pPr>
              <a:spcBef>
                <a:spcPts val="0"/>
              </a:spcBef>
            </a:pPr>
            <a:r>
              <a:rPr lang="en-US" sz="1800" dirty="0"/>
              <a:t>Can you identify amino terminus and give the sequence of amino acids, N -&gt; C</a:t>
            </a:r>
          </a:p>
          <a:p>
            <a:pPr marL="0" indent="0">
              <a:spcBef>
                <a:spcPts val="600"/>
              </a:spcBef>
              <a:buNone/>
            </a:pPr>
            <a:r>
              <a:rPr lang="en-US" sz="1800" b="1" dirty="0"/>
              <a:t>Secondary structure:</a:t>
            </a:r>
          </a:p>
          <a:p>
            <a:pPr>
              <a:spcBef>
                <a:spcPts val="0"/>
              </a:spcBef>
            </a:pPr>
            <a:r>
              <a:rPr lang="en-US" sz="1800" dirty="0"/>
              <a:t>Identify helical and sheet secondary structures,</a:t>
            </a:r>
          </a:p>
          <a:p>
            <a:pPr>
              <a:spcBef>
                <a:spcPts val="0"/>
              </a:spcBef>
            </a:pPr>
            <a:r>
              <a:rPr lang="en-US" sz="1800" dirty="0"/>
              <a:t>know that they are stabilized by </a:t>
            </a:r>
            <a:r>
              <a:rPr lang="en-US" sz="1800" b="1" dirty="0"/>
              <a:t>mainchain</a:t>
            </a:r>
            <a:r>
              <a:rPr lang="en-US" sz="1800" dirty="0"/>
              <a:t> hydrogen bonds between N-H and O=C.</a:t>
            </a:r>
          </a:p>
          <a:p>
            <a:pPr>
              <a:spcBef>
                <a:spcPts val="0"/>
              </a:spcBef>
            </a:pPr>
            <a:r>
              <a:rPr lang="en-US" sz="1800" dirty="0"/>
              <a:t>Location of H-bonds and sidechains</a:t>
            </a:r>
          </a:p>
          <a:p>
            <a:pPr marL="0" indent="0">
              <a:spcBef>
                <a:spcPts val="600"/>
              </a:spcBef>
              <a:buNone/>
            </a:pPr>
            <a:r>
              <a:rPr lang="en-US" sz="1800" b="1" dirty="0"/>
              <a:t>Tertiary Structure:</a:t>
            </a:r>
          </a:p>
          <a:p>
            <a:pPr>
              <a:spcBef>
                <a:spcPts val="0"/>
              </a:spcBef>
            </a:pPr>
            <a:r>
              <a:rPr lang="en-US" sz="1800" dirty="0"/>
              <a:t>Can you describe and identify role of the following in stabilizing the folded state.</a:t>
            </a:r>
          </a:p>
          <a:p>
            <a:pPr lvl="1">
              <a:spcBef>
                <a:spcPts val="0"/>
              </a:spcBef>
            </a:pPr>
            <a:r>
              <a:rPr lang="en-US" sz="1800" dirty="0"/>
              <a:t>H-bonds,</a:t>
            </a:r>
          </a:p>
          <a:p>
            <a:pPr lvl="1">
              <a:spcBef>
                <a:spcPts val="0"/>
              </a:spcBef>
            </a:pPr>
            <a:r>
              <a:rPr lang="en-US" sz="1800" dirty="0"/>
              <a:t>van der Waals,</a:t>
            </a:r>
          </a:p>
          <a:p>
            <a:pPr lvl="1">
              <a:spcBef>
                <a:spcPts val="0"/>
              </a:spcBef>
            </a:pPr>
            <a:r>
              <a:rPr lang="en-US" sz="1800" dirty="0"/>
              <a:t>hydrophobic effect</a:t>
            </a:r>
          </a:p>
          <a:p>
            <a:pPr>
              <a:spcBef>
                <a:spcPts val="0"/>
              </a:spcBef>
            </a:pPr>
            <a:r>
              <a:rPr lang="en-US" sz="1800" dirty="0"/>
              <a:t>Can you predict, based on sidechain, which amino acids are found in the core of the protein and which are found on the surface.</a:t>
            </a:r>
          </a:p>
          <a:p>
            <a:pPr marL="0" indent="0">
              <a:spcBef>
                <a:spcPts val="600"/>
              </a:spcBef>
              <a:buNone/>
            </a:pPr>
            <a:r>
              <a:rPr lang="en-US" sz="1800" b="1" dirty="0"/>
              <a:t>Quaternary Structure:</a:t>
            </a:r>
          </a:p>
          <a:p>
            <a:pPr>
              <a:spcBef>
                <a:spcPts val="0"/>
              </a:spcBef>
            </a:pPr>
            <a:r>
              <a:rPr lang="en-US" sz="1800" dirty="0"/>
              <a:t>Multiple chains, stabilized by non-covalent and covalent (disulfide bonds) interactions.</a:t>
            </a:r>
          </a:p>
        </p:txBody>
      </p:sp>
      <p:sp>
        <p:nvSpPr>
          <p:cNvPr id="3" name="TextBox 2">
            <a:extLst>
              <a:ext uri="{FF2B5EF4-FFF2-40B4-BE49-F238E27FC236}">
                <a16:creationId xmlns:a16="http://schemas.microsoft.com/office/drawing/2014/main" id="{438F6A81-6B5E-40E8-9E96-65529F3B00BC}"/>
              </a:ext>
            </a:extLst>
          </p:cNvPr>
          <p:cNvSpPr txBox="1"/>
          <p:nvPr/>
        </p:nvSpPr>
        <p:spPr>
          <a:xfrm>
            <a:off x="2758281" y="198437"/>
            <a:ext cx="7598555" cy="523220"/>
          </a:xfrm>
          <a:prstGeom prst="rect">
            <a:avLst/>
          </a:prstGeom>
          <a:noFill/>
        </p:spPr>
        <p:txBody>
          <a:bodyPr wrap="none" rtlCol="0">
            <a:spAutoFit/>
          </a:bodyPr>
          <a:lstStyle/>
          <a:p>
            <a:r>
              <a:rPr lang="en-US" sz="2800" dirty="0">
                <a:latin typeface="Arial" panose="020B0604020202020204" pitchFamily="34" charset="0"/>
              </a:rPr>
              <a:t>Protein Structure - Summary and Expectations</a:t>
            </a:r>
          </a:p>
        </p:txBody>
      </p:sp>
      <p:sp>
        <p:nvSpPr>
          <p:cNvPr id="6" name="Date Placeholder 5">
            <a:extLst>
              <a:ext uri="{FF2B5EF4-FFF2-40B4-BE49-F238E27FC236}">
                <a16:creationId xmlns:a16="http://schemas.microsoft.com/office/drawing/2014/main" id="{5030C196-1C04-6847-85D5-20E2B67FC45C}"/>
              </a:ext>
            </a:extLst>
          </p:cNvPr>
          <p:cNvSpPr>
            <a:spLocks noGrp="1"/>
          </p:cNvSpPr>
          <p:nvPr>
            <p:ph type="dt" sz="half" idx="10"/>
          </p:nvPr>
        </p:nvSpPr>
        <p:spPr/>
        <p:txBody>
          <a:bodyPr/>
          <a:lstStyle/>
          <a:p>
            <a:fld id="{4F832FEB-7C4C-4BB0-85A3-10FBF0C9A700}" type="datetime1">
              <a:rPr lang="en-US" smtClean="0"/>
              <a:t>1/25/2025</a:t>
            </a:fld>
            <a:endParaRPr lang="en-US"/>
          </a:p>
        </p:txBody>
      </p:sp>
      <p:sp>
        <p:nvSpPr>
          <p:cNvPr id="7" name="Footer Placeholder 6">
            <a:extLst>
              <a:ext uri="{FF2B5EF4-FFF2-40B4-BE49-F238E27FC236}">
                <a16:creationId xmlns:a16="http://schemas.microsoft.com/office/drawing/2014/main" id="{08311589-33B3-7669-0075-40E314FE06EC}"/>
              </a:ext>
            </a:extLst>
          </p:cNvPr>
          <p:cNvSpPr>
            <a:spLocks noGrp="1"/>
          </p:cNvSpPr>
          <p:nvPr>
            <p:ph type="ftr" sz="quarter" idx="11"/>
          </p:nvPr>
        </p:nvSpPr>
        <p:spPr/>
        <p:txBody>
          <a:bodyPr/>
          <a:lstStyle/>
          <a:p>
            <a:r>
              <a:rPr lang="en-US"/>
              <a:t>Drugs and Disease Spring 2025 - Lecture 3</a:t>
            </a:r>
          </a:p>
        </p:txBody>
      </p:sp>
      <p:sp>
        <p:nvSpPr>
          <p:cNvPr id="8" name="Slide Number Placeholder 7">
            <a:extLst>
              <a:ext uri="{FF2B5EF4-FFF2-40B4-BE49-F238E27FC236}">
                <a16:creationId xmlns:a16="http://schemas.microsoft.com/office/drawing/2014/main" id="{6F266EA3-1B90-DEA9-11CD-EB6552E83FDE}"/>
              </a:ext>
            </a:extLst>
          </p:cNvPr>
          <p:cNvSpPr>
            <a:spLocks noGrp="1"/>
          </p:cNvSpPr>
          <p:nvPr>
            <p:ph type="sldNum" sz="quarter" idx="12"/>
          </p:nvPr>
        </p:nvSpPr>
        <p:spPr/>
        <p:txBody>
          <a:bodyPr/>
          <a:lstStyle/>
          <a:p>
            <a:fld id="{DC3BB032-4020-48F4-953B-341806DC4A2B}" type="slidenum">
              <a:rPr lang="en-US" smtClean="0"/>
              <a:t>6</a:t>
            </a:fld>
            <a:endParaRPr lang="en-US"/>
          </a:p>
        </p:txBody>
      </p:sp>
      <p:sp>
        <p:nvSpPr>
          <p:cNvPr id="2" name="TextBox 1">
            <a:extLst>
              <a:ext uri="{FF2B5EF4-FFF2-40B4-BE49-F238E27FC236}">
                <a16:creationId xmlns:a16="http://schemas.microsoft.com/office/drawing/2014/main" id="{09B19850-06AE-3504-F6EC-7EEADD3E19E6}"/>
              </a:ext>
            </a:extLst>
          </p:cNvPr>
          <p:cNvSpPr txBox="1"/>
          <p:nvPr/>
        </p:nvSpPr>
        <p:spPr>
          <a:xfrm>
            <a:off x="906463" y="5608637"/>
            <a:ext cx="8290454" cy="1200329"/>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Diseases related to protein structure: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Core mutations - affect folding</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Surface mutations - affect protein-protein (and Protein-DNA) interactions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Stable isoforms – toxic to the cell</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83A155F9-2973-62CF-1BDD-C54756964AA3}"/>
                  </a:ext>
                </a:extLst>
              </p14:cNvPr>
              <p14:cNvContentPartPr/>
              <p14:nvPr/>
            </p14:nvContentPartPr>
            <p14:xfrm>
              <a:off x="732592" y="478014"/>
              <a:ext cx="305640" cy="261720"/>
            </p14:xfrm>
          </p:contentPart>
        </mc:Choice>
        <mc:Fallback>
          <p:pic>
            <p:nvPicPr>
              <p:cNvPr id="4" name="Ink 3">
                <a:extLst>
                  <a:ext uri="{FF2B5EF4-FFF2-40B4-BE49-F238E27FC236}">
                    <a16:creationId xmlns:a16="http://schemas.microsoft.com/office/drawing/2014/main" id="{83A155F9-2973-62CF-1BDD-C54756964AA3}"/>
                  </a:ext>
                </a:extLst>
              </p:cNvPr>
              <p:cNvPicPr/>
              <p:nvPr/>
            </p:nvPicPr>
            <p:blipFill>
              <a:blip r:embed="rId4"/>
              <a:stretch>
                <a:fillRect/>
              </a:stretch>
            </p:blipFill>
            <p:spPr>
              <a:xfrm>
                <a:off x="723952" y="469014"/>
                <a:ext cx="323280" cy="279360"/>
              </a:xfrm>
              <a:prstGeom prst="rect">
                <a:avLst/>
              </a:prstGeom>
            </p:spPr>
          </p:pic>
        </mc:Fallback>
      </mc:AlternateContent>
      <p:grpSp>
        <p:nvGrpSpPr>
          <p:cNvPr id="11" name="Group 10">
            <a:extLst>
              <a:ext uri="{FF2B5EF4-FFF2-40B4-BE49-F238E27FC236}">
                <a16:creationId xmlns:a16="http://schemas.microsoft.com/office/drawing/2014/main" id="{CDA917D0-EF9D-CACD-A66A-DB3336B1CE64}"/>
              </a:ext>
            </a:extLst>
          </p:cNvPr>
          <p:cNvGrpSpPr/>
          <p:nvPr/>
        </p:nvGrpSpPr>
        <p:grpSpPr>
          <a:xfrm>
            <a:off x="818632" y="991374"/>
            <a:ext cx="207000" cy="1016280"/>
            <a:chOff x="818632" y="991374"/>
            <a:chExt cx="207000" cy="1016280"/>
          </a:xfrm>
        </p:grpSpPr>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612DB460-34CF-B353-26A6-B7A5217C1AA5}"/>
                    </a:ext>
                  </a:extLst>
                </p14:cNvPr>
                <p14:cNvContentPartPr/>
                <p14:nvPr/>
              </p14:nvContentPartPr>
              <p14:xfrm>
                <a:off x="823672" y="991374"/>
                <a:ext cx="55440" cy="743040"/>
              </p14:xfrm>
            </p:contentPart>
          </mc:Choice>
          <mc:Fallback>
            <p:pic>
              <p:nvPicPr>
                <p:cNvPr id="5" name="Ink 4">
                  <a:extLst>
                    <a:ext uri="{FF2B5EF4-FFF2-40B4-BE49-F238E27FC236}">
                      <a16:creationId xmlns:a16="http://schemas.microsoft.com/office/drawing/2014/main" id="{612DB460-34CF-B353-26A6-B7A5217C1AA5}"/>
                    </a:ext>
                  </a:extLst>
                </p:cNvPr>
                <p:cNvPicPr/>
                <p:nvPr/>
              </p:nvPicPr>
              <p:blipFill>
                <a:blip r:embed="rId6"/>
                <a:stretch>
                  <a:fillRect/>
                </a:stretch>
              </p:blipFill>
              <p:spPr>
                <a:xfrm>
                  <a:off x="815032" y="982374"/>
                  <a:ext cx="73080" cy="760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E3DAD4E2-0C6F-91CA-F762-A39F4354DE98}"/>
                    </a:ext>
                  </a:extLst>
                </p14:cNvPr>
                <p14:cNvContentPartPr/>
                <p14:nvPr/>
              </p14:nvContentPartPr>
              <p14:xfrm>
                <a:off x="818632" y="1840614"/>
                <a:ext cx="207000" cy="167040"/>
              </p14:xfrm>
            </p:contentPart>
          </mc:Choice>
          <mc:Fallback>
            <p:pic>
              <p:nvPicPr>
                <p:cNvPr id="10" name="Ink 9">
                  <a:extLst>
                    <a:ext uri="{FF2B5EF4-FFF2-40B4-BE49-F238E27FC236}">
                      <a16:creationId xmlns:a16="http://schemas.microsoft.com/office/drawing/2014/main" id="{E3DAD4E2-0C6F-91CA-F762-A39F4354DE98}"/>
                    </a:ext>
                  </a:extLst>
                </p:cNvPr>
                <p:cNvPicPr/>
                <p:nvPr/>
              </p:nvPicPr>
              <p:blipFill>
                <a:blip r:embed="rId8"/>
                <a:stretch>
                  <a:fillRect/>
                </a:stretch>
              </p:blipFill>
              <p:spPr>
                <a:xfrm>
                  <a:off x="809992" y="1831974"/>
                  <a:ext cx="224640" cy="184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DE2BEC00-EE3A-7634-AD77-6A1599F1E453}"/>
                  </a:ext>
                </a:extLst>
              </p14:cNvPr>
              <p14:cNvContentPartPr/>
              <p14:nvPr/>
            </p14:nvContentPartPr>
            <p14:xfrm>
              <a:off x="851032" y="2869494"/>
              <a:ext cx="308160" cy="259560"/>
            </p14:xfrm>
          </p:contentPart>
        </mc:Choice>
        <mc:Fallback>
          <p:pic>
            <p:nvPicPr>
              <p:cNvPr id="12" name="Ink 11">
                <a:extLst>
                  <a:ext uri="{FF2B5EF4-FFF2-40B4-BE49-F238E27FC236}">
                    <a16:creationId xmlns:a16="http://schemas.microsoft.com/office/drawing/2014/main" id="{DE2BEC00-EE3A-7634-AD77-6A1599F1E453}"/>
                  </a:ext>
                </a:extLst>
              </p:cNvPr>
              <p:cNvPicPr/>
              <p:nvPr/>
            </p:nvPicPr>
            <p:blipFill>
              <a:blip r:embed="rId10"/>
              <a:stretch>
                <a:fillRect/>
              </a:stretch>
            </p:blipFill>
            <p:spPr>
              <a:xfrm>
                <a:off x="842392" y="2860854"/>
                <a:ext cx="325800" cy="277200"/>
              </a:xfrm>
              <a:prstGeom prst="rect">
                <a:avLst/>
              </a:prstGeom>
            </p:spPr>
          </p:pic>
        </mc:Fallback>
      </mc:AlternateContent>
      <p:grpSp>
        <p:nvGrpSpPr>
          <p:cNvPr id="23" name="Group 22">
            <a:extLst>
              <a:ext uri="{FF2B5EF4-FFF2-40B4-BE49-F238E27FC236}">
                <a16:creationId xmlns:a16="http://schemas.microsoft.com/office/drawing/2014/main" id="{A8ECD58F-E367-FFF5-466B-EC85D73C7BF2}"/>
              </a:ext>
            </a:extLst>
          </p:cNvPr>
          <p:cNvGrpSpPr/>
          <p:nvPr/>
        </p:nvGrpSpPr>
        <p:grpSpPr>
          <a:xfrm>
            <a:off x="114832" y="3721614"/>
            <a:ext cx="727920" cy="866880"/>
            <a:chOff x="114832" y="3721614"/>
            <a:chExt cx="727920" cy="866880"/>
          </a:xfrm>
        </p:grpSpPr>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B62D9FA1-79CE-F0C6-F6A5-FF12983F41B0}"/>
                    </a:ext>
                  </a:extLst>
                </p14:cNvPr>
                <p14:cNvContentPartPr/>
                <p14:nvPr/>
              </p14:nvContentPartPr>
              <p14:xfrm>
                <a:off x="345232" y="4309494"/>
                <a:ext cx="452160" cy="270360"/>
              </p14:xfrm>
            </p:contentPart>
          </mc:Choice>
          <mc:Fallback>
            <p:pic>
              <p:nvPicPr>
                <p:cNvPr id="13" name="Ink 12">
                  <a:extLst>
                    <a:ext uri="{FF2B5EF4-FFF2-40B4-BE49-F238E27FC236}">
                      <a16:creationId xmlns:a16="http://schemas.microsoft.com/office/drawing/2014/main" id="{B62D9FA1-79CE-F0C6-F6A5-FF12983F41B0}"/>
                    </a:ext>
                  </a:extLst>
                </p:cNvPr>
                <p:cNvPicPr/>
                <p:nvPr/>
              </p:nvPicPr>
              <p:blipFill>
                <a:blip r:embed="rId12"/>
                <a:stretch>
                  <a:fillRect/>
                </a:stretch>
              </p:blipFill>
              <p:spPr>
                <a:xfrm>
                  <a:off x="336232" y="4300494"/>
                  <a:ext cx="46980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2329CC8E-3FA4-8BA7-AF06-114B5BD8D70E}"/>
                    </a:ext>
                  </a:extLst>
                </p14:cNvPr>
                <p14:cNvContentPartPr/>
                <p14:nvPr/>
              </p14:nvContentPartPr>
              <p14:xfrm>
                <a:off x="758512" y="4449894"/>
                <a:ext cx="84240" cy="138600"/>
              </p14:xfrm>
            </p:contentPart>
          </mc:Choice>
          <mc:Fallback>
            <p:pic>
              <p:nvPicPr>
                <p:cNvPr id="14" name="Ink 13">
                  <a:extLst>
                    <a:ext uri="{FF2B5EF4-FFF2-40B4-BE49-F238E27FC236}">
                      <a16:creationId xmlns:a16="http://schemas.microsoft.com/office/drawing/2014/main" id="{2329CC8E-3FA4-8BA7-AF06-114B5BD8D70E}"/>
                    </a:ext>
                  </a:extLst>
                </p:cNvPr>
                <p:cNvPicPr/>
                <p:nvPr/>
              </p:nvPicPr>
              <p:blipFill>
                <a:blip r:embed="rId14"/>
                <a:stretch>
                  <a:fillRect/>
                </a:stretch>
              </p:blipFill>
              <p:spPr>
                <a:xfrm>
                  <a:off x="749872" y="4441254"/>
                  <a:ext cx="10188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E6F0432E-2CF1-AEC6-3172-4B7472512400}"/>
                    </a:ext>
                  </a:extLst>
                </p14:cNvPr>
                <p14:cNvContentPartPr/>
                <p14:nvPr/>
              </p14:nvContentPartPr>
              <p14:xfrm>
                <a:off x="180352" y="3988734"/>
                <a:ext cx="91800" cy="229320"/>
              </p14:xfrm>
            </p:contentPart>
          </mc:Choice>
          <mc:Fallback>
            <p:pic>
              <p:nvPicPr>
                <p:cNvPr id="15" name="Ink 14">
                  <a:extLst>
                    <a:ext uri="{FF2B5EF4-FFF2-40B4-BE49-F238E27FC236}">
                      <a16:creationId xmlns:a16="http://schemas.microsoft.com/office/drawing/2014/main" id="{E6F0432E-2CF1-AEC6-3172-4B7472512400}"/>
                    </a:ext>
                  </a:extLst>
                </p:cNvPr>
                <p:cNvPicPr/>
                <p:nvPr/>
              </p:nvPicPr>
              <p:blipFill>
                <a:blip r:embed="rId16"/>
                <a:stretch>
                  <a:fillRect/>
                </a:stretch>
              </p:blipFill>
              <p:spPr>
                <a:xfrm>
                  <a:off x="171712" y="3979734"/>
                  <a:ext cx="10944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2A6D877F-31D7-A792-8EE1-7B195B105D15}"/>
                    </a:ext>
                  </a:extLst>
                </p14:cNvPr>
                <p14:cNvContentPartPr/>
                <p14:nvPr/>
              </p14:nvContentPartPr>
              <p14:xfrm>
                <a:off x="114832" y="3971454"/>
                <a:ext cx="146520" cy="104040"/>
              </p14:xfrm>
            </p:contentPart>
          </mc:Choice>
          <mc:Fallback>
            <p:pic>
              <p:nvPicPr>
                <p:cNvPr id="16" name="Ink 15">
                  <a:extLst>
                    <a:ext uri="{FF2B5EF4-FFF2-40B4-BE49-F238E27FC236}">
                      <a16:creationId xmlns:a16="http://schemas.microsoft.com/office/drawing/2014/main" id="{2A6D877F-31D7-A792-8EE1-7B195B105D15}"/>
                    </a:ext>
                  </a:extLst>
                </p:cNvPr>
                <p:cNvPicPr/>
                <p:nvPr/>
              </p:nvPicPr>
              <p:blipFill>
                <a:blip r:embed="rId18"/>
                <a:stretch>
                  <a:fillRect/>
                </a:stretch>
              </p:blipFill>
              <p:spPr>
                <a:xfrm>
                  <a:off x="105832" y="3962454"/>
                  <a:ext cx="16416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Ink 16">
                  <a:extLst>
                    <a:ext uri="{FF2B5EF4-FFF2-40B4-BE49-F238E27FC236}">
                      <a16:creationId xmlns:a16="http://schemas.microsoft.com/office/drawing/2014/main" id="{C168DE40-CAC8-A823-F571-91E0AFD882DB}"/>
                    </a:ext>
                  </a:extLst>
                </p14:cNvPr>
                <p14:cNvContentPartPr/>
                <p14:nvPr/>
              </p14:nvContentPartPr>
              <p14:xfrm>
                <a:off x="343072" y="3943014"/>
                <a:ext cx="82080" cy="125280"/>
              </p14:xfrm>
            </p:contentPart>
          </mc:Choice>
          <mc:Fallback>
            <p:pic>
              <p:nvPicPr>
                <p:cNvPr id="17" name="Ink 16">
                  <a:extLst>
                    <a:ext uri="{FF2B5EF4-FFF2-40B4-BE49-F238E27FC236}">
                      <a16:creationId xmlns:a16="http://schemas.microsoft.com/office/drawing/2014/main" id="{C168DE40-CAC8-A823-F571-91E0AFD882DB}"/>
                    </a:ext>
                  </a:extLst>
                </p:cNvPr>
                <p:cNvPicPr/>
                <p:nvPr/>
              </p:nvPicPr>
              <p:blipFill>
                <a:blip r:embed="rId20"/>
                <a:stretch>
                  <a:fillRect/>
                </a:stretch>
              </p:blipFill>
              <p:spPr>
                <a:xfrm>
                  <a:off x="334072" y="3934374"/>
                  <a:ext cx="997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603AFC74-44D6-588C-B427-904C95B396AE}"/>
                    </a:ext>
                  </a:extLst>
                </p14:cNvPr>
                <p14:cNvContentPartPr/>
                <p14:nvPr/>
              </p14:nvContentPartPr>
              <p14:xfrm>
                <a:off x="438112" y="3721614"/>
                <a:ext cx="152640" cy="277920"/>
              </p14:xfrm>
            </p:contentPart>
          </mc:Choice>
          <mc:Fallback>
            <p:pic>
              <p:nvPicPr>
                <p:cNvPr id="18" name="Ink 17">
                  <a:extLst>
                    <a:ext uri="{FF2B5EF4-FFF2-40B4-BE49-F238E27FC236}">
                      <a16:creationId xmlns:a16="http://schemas.microsoft.com/office/drawing/2014/main" id="{603AFC74-44D6-588C-B427-904C95B396AE}"/>
                    </a:ext>
                  </a:extLst>
                </p:cNvPr>
                <p:cNvPicPr/>
                <p:nvPr/>
              </p:nvPicPr>
              <p:blipFill>
                <a:blip r:embed="rId22"/>
                <a:stretch>
                  <a:fillRect/>
                </a:stretch>
              </p:blipFill>
              <p:spPr>
                <a:xfrm>
                  <a:off x="429472" y="3712614"/>
                  <a:ext cx="17028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9" name="Ink 18">
                  <a:extLst>
                    <a:ext uri="{FF2B5EF4-FFF2-40B4-BE49-F238E27FC236}">
                      <a16:creationId xmlns:a16="http://schemas.microsoft.com/office/drawing/2014/main" id="{C930E35D-F4C0-71D1-E3D4-18C317B5240A}"/>
                    </a:ext>
                  </a:extLst>
                </p14:cNvPr>
                <p14:cNvContentPartPr/>
                <p14:nvPr/>
              </p14:nvContentPartPr>
              <p14:xfrm>
                <a:off x="474112" y="3805134"/>
                <a:ext cx="87480" cy="59400"/>
              </p14:xfrm>
            </p:contentPart>
          </mc:Choice>
          <mc:Fallback>
            <p:pic>
              <p:nvPicPr>
                <p:cNvPr id="19" name="Ink 18">
                  <a:extLst>
                    <a:ext uri="{FF2B5EF4-FFF2-40B4-BE49-F238E27FC236}">
                      <a16:creationId xmlns:a16="http://schemas.microsoft.com/office/drawing/2014/main" id="{C930E35D-F4C0-71D1-E3D4-18C317B5240A}"/>
                    </a:ext>
                  </a:extLst>
                </p:cNvPr>
                <p:cNvPicPr/>
                <p:nvPr/>
              </p:nvPicPr>
              <p:blipFill>
                <a:blip r:embed="rId24"/>
                <a:stretch>
                  <a:fillRect/>
                </a:stretch>
              </p:blipFill>
              <p:spPr>
                <a:xfrm>
                  <a:off x="465472" y="3796494"/>
                  <a:ext cx="10512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47F4A71F-DDAF-1790-4029-E1A832DD3E97}"/>
                    </a:ext>
                  </a:extLst>
                </p14:cNvPr>
                <p14:cNvContentPartPr/>
                <p14:nvPr/>
              </p14:nvContentPartPr>
              <p14:xfrm>
                <a:off x="561592" y="4074054"/>
                <a:ext cx="179280" cy="249120"/>
              </p14:xfrm>
            </p:contentPart>
          </mc:Choice>
          <mc:Fallback>
            <p:pic>
              <p:nvPicPr>
                <p:cNvPr id="21" name="Ink 20">
                  <a:extLst>
                    <a:ext uri="{FF2B5EF4-FFF2-40B4-BE49-F238E27FC236}">
                      <a16:creationId xmlns:a16="http://schemas.microsoft.com/office/drawing/2014/main" id="{47F4A71F-DDAF-1790-4029-E1A832DD3E97}"/>
                    </a:ext>
                  </a:extLst>
                </p:cNvPr>
                <p:cNvPicPr/>
                <p:nvPr/>
              </p:nvPicPr>
              <p:blipFill>
                <a:blip r:embed="rId26"/>
                <a:stretch>
                  <a:fillRect/>
                </a:stretch>
              </p:blipFill>
              <p:spPr>
                <a:xfrm>
                  <a:off x="552592" y="4065054"/>
                  <a:ext cx="19692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7D9899D5-2540-F0F7-C8CC-BE79EAFB3E53}"/>
                    </a:ext>
                  </a:extLst>
                </p14:cNvPr>
                <p14:cNvContentPartPr/>
                <p14:nvPr/>
              </p14:nvContentPartPr>
              <p14:xfrm>
                <a:off x="577792" y="4107894"/>
                <a:ext cx="24120" cy="118800"/>
              </p14:xfrm>
            </p:contentPart>
          </mc:Choice>
          <mc:Fallback>
            <p:pic>
              <p:nvPicPr>
                <p:cNvPr id="22" name="Ink 21">
                  <a:extLst>
                    <a:ext uri="{FF2B5EF4-FFF2-40B4-BE49-F238E27FC236}">
                      <a16:creationId xmlns:a16="http://schemas.microsoft.com/office/drawing/2014/main" id="{7D9899D5-2540-F0F7-C8CC-BE79EAFB3E53}"/>
                    </a:ext>
                  </a:extLst>
                </p:cNvPr>
                <p:cNvPicPr/>
                <p:nvPr/>
              </p:nvPicPr>
              <p:blipFill>
                <a:blip r:embed="rId28"/>
                <a:stretch>
                  <a:fillRect/>
                </a:stretch>
              </p:blipFill>
              <p:spPr>
                <a:xfrm>
                  <a:off x="569152" y="4098894"/>
                  <a:ext cx="41760" cy="136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536210E5-283B-9D5D-25A9-32DE2A65D4B8}"/>
                  </a:ext>
                </a:extLst>
              </p14:cNvPr>
              <p14:cNvContentPartPr/>
              <p14:nvPr/>
            </p14:nvContentPartPr>
            <p14:xfrm>
              <a:off x="884872" y="5011134"/>
              <a:ext cx="28440" cy="274320"/>
            </p14:xfrm>
          </p:contentPart>
        </mc:Choice>
        <mc:Fallback>
          <p:pic>
            <p:nvPicPr>
              <p:cNvPr id="24" name="Ink 23">
                <a:extLst>
                  <a:ext uri="{FF2B5EF4-FFF2-40B4-BE49-F238E27FC236}">
                    <a16:creationId xmlns:a16="http://schemas.microsoft.com/office/drawing/2014/main" id="{536210E5-283B-9D5D-25A9-32DE2A65D4B8}"/>
                  </a:ext>
                </a:extLst>
              </p:cNvPr>
              <p:cNvPicPr/>
              <p:nvPr/>
            </p:nvPicPr>
            <p:blipFill>
              <a:blip r:embed="rId30"/>
              <a:stretch>
                <a:fillRect/>
              </a:stretch>
            </p:blipFill>
            <p:spPr>
              <a:xfrm>
                <a:off x="876232" y="5002134"/>
                <a:ext cx="46080" cy="2919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5" name="Ink 24">
                <a:extLst>
                  <a:ext uri="{FF2B5EF4-FFF2-40B4-BE49-F238E27FC236}">
                    <a16:creationId xmlns:a16="http://schemas.microsoft.com/office/drawing/2014/main" id="{80CB2B87-64DE-E97D-8C6D-979D9AF832D9}"/>
                  </a:ext>
                </a:extLst>
              </p14:cNvPr>
              <p14:cNvContentPartPr/>
              <p14:nvPr/>
            </p14:nvContentPartPr>
            <p14:xfrm>
              <a:off x="846352" y="5620614"/>
              <a:ext cx="29520" cy="253080"/>
            </p14:xfrm>
          </p:contentPart>
        </mc:Choice>
        <mc:Fallback>
          <p:pic>
            <p:nvPicPr>
              <p:cNvPr id="25" name="Ink 24">
                <a:extLst>
                  <a:ext uri="{FF2B5EF4-FFF2-40B4-BE49-F238E27FC236}">
                    <a16:creationId xmlns:a16="http://schemas.microsoft.com/office/drawing/2014/main" id="{80CB2B87-64DE-E97D-8C6D-979D9AF832D9}"/>
                  </a:ext>
                </a:extLst>
              </p:cNvPr>
              <p:cNvPicPr/>
              <p:nvPr/>
            </p:nvPicPr>
            <p:blipFill>
              <a:blip r:embed="rId32"/>
              <a:stretch>
                <a:fillRect/>
              </a:stretch>
            </p:blipFill>
            <p:spPr>
              <a:xfrm>
                <a:off x="837712" y="5611974"/>
                <a:ext cx="47160" cy="270720"/>
              </a:xfrm>
              <a:prstGeom prst="rect">
                <a:avLst/>
              </a:prstGeom>
            </p:spPr>
          </p:pic>
        </mc:Fallback>
      </mc:AlternateContent>
    </p:spTree>
    <p:extLst>
      <p:ext uri="{BB962C8B-B14F-4D97-AF65-F5344CB8AC3E}">
        <p14:creationId xmlns:p14="http://schemas.microsoft.com/office/powerpoint/2010/main" val="401880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0E381EC-AFD2-4ED4-A1D3-6B5B8A8A9E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488"/>
          <a:stretch/>
        </p:blipFill>
        <p:spPr>
          <a:xfrm>
            <a:off x="838356" y="1102566"/>
            <a:ext cx="4407025" cy="2448702"/>
          </a:xfrm>
          <a:prstGeom prst="rect">
            <a:avLst/>
          </a:prstGeom>
        </p:spPr>
      </p:pic>
      <p:pic>
        <p:nvPicPr>
          <p:cNvPr id="5" name="Content Placeholder 4" descr="Figure 4-28"/>
          <p:cNvPicPr>
            <a:picLocks noGrp="1" noChangeAspect="1" noChangeArrowheads="1"/>
          </p:cNvPicPr>
          <p:nvPr>
            <p:ph idx="4294967295"/>
          </p:nvPr>
        </p:nvPicPr>
        <p:blipFill rotWithShape="1">
          <a:blip r:embed="rId4" cstate="print">
            <a:extLst>
              <a:ext uri="{28A0092B-C50C-407E-A947-70E740481C1C}">
                <a14:useLocalDpi xmlns:a14="http://schemas.microsoft.com/office/drawing/2010/main" val="0"/>
              </a:ext>
            </a:extLst>
          </a:blip>
          <a:srcRect l="30551"/>
          <a:stretch/>
        </p:blipFill>
        <p:spPr bwMode="auto">
          <a:xfrm>
            <a:off x="7381762" y="3222967"/>
            <a:ext cx="5584825" cy="4210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82550"/>
            <a:ext cx="6263481" cy="842963"/>
          </a:xfrm>
        </p:spPr>
        <p:txBody>
          <a:bodyPr>
            <a:noAutofit/>
          </a:bodyPr>
          <a:lstStyle/>
          <a:p>
            <a:pPr algn="l"/>
            <a:r>
              <a:rPr lang="en-US" sz="2556" dirty="0"/>
              <a:t>Ligand Binding: Most Proteins Bind to Other Molecules in Biological Interactions:</a:t>
            </a:r>
          </a:p>
        </p:txBody>
      </p:sp>
      <p:cxnSp>
        <p:nvCxnSpPr>
          <p:cNvPr id="19" name="Straight Arrow Connector 18">
            <a:extLst>
              <a:ext uri="{FF2B5EF4-FFF2-40B4-BE49-F238E27FC236}">
                <a16:creationId xmlns:a16="http://schemas.microsoft.com/office/drawing/2014/main" id="{3213B1A7-5083-43E6-B3F3-D660BAA6A1E8}"/>
              </a:ext>
            </a:extLst>
          </p:cNvPr>
          <p:cNvCxnSpPr>
            <a:cxnSpLocks/>
          </p:cNvCxnSpPr>
          <p:nvPr/>
        </p:nvCxnSpPr>
        <p:spPr>
          <a:xfrm flipV="1">
            <a:off x="6642579" y="4973343"/>
            <a:ext cx="2596833" cy="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481" y="4604076"/>
            <a:ext cx="3786399" cy="723916"/>
          </a:xfrm>
          <a:prstGeom prst="rect">
            <a:avLst/>
          </a:prstGeom>
        </p:spPr>
        <p:txBody>
          <a:bodyPr wrap="square">
            <a:spAutoFit/>
          </a:bodyPr>
          <a:lstStyle/>
          <a:p>
            <a:r>
              <a:rPr lang="en-US" sz="2052" b="1" dirty="0">
                <a:solidFill>
                  <a:srgbClr val="C00000"/>
                </a:solidFill>
                <a:latin typeface="Arial" panose="020B0604020202020204" pitchFamily="34" charset="0"/>
              </a:rPr>
              <a:t>Binding site </a:t>
            </a:r>
            <a:r>
              <a:rPr lang="en-US" sz="2052" dirty="0">
                <a:latin typeface="Arial" panose="020B0604020202020204" pitchFamily="34" charset="0"/>
              </a:rPr>
              <a:t>allow a protein to interact with specific </a:t>
            </a:r>
            <a:r>
              <a:rPr lang="en-US" sz="2052" b="1" dirty="0">
                <a:latin typeface="Arial" panose="020B0604020202020204" pitchFamily="34" charset="0"/>
              </a:rPr>
              <a:t>ligands</a:t>
            </a:r>
          </a:p>
        </p:txBody>
      </p:sp>
      <p:sp>
        <p:nvSpPr>
          <p:cNvPr id="3" name="TextBox 2">
            <a:extLst>
              <a:ext uri="{FF2B5EF4-FFF2-40B4-BE49-F238E27FC236}">
                <a16:creationId xmlns:a16="http://schemas.microsoft.com/office/drawing/2014/main" id="{5B664558-F5A6-4494-B5A7-E05BBCFAE138}"/>
              </a:ext>
            </a:extLst>
          </p:cNvPr>
          <p:cNvSpPr txBox="1"/>
          <p:nvPr/>
        </p:nvSpPr>
        <p:spPr>
          <a:xfrm>
            <a:off x="337859" y="5539603"/>
            <a:ext cx="3940496" cy="723916"/>
          </a:xfrm>
          <a:prstGeom prst="rect">
            <a:avLst/>
          </a:prstGeom>
          <a:noFill/>
        </p:spPr>
        <p:txBody>
          <a:bodyPr wrap="square" rtlCol="0">
            <a:spAutoFit/>
          </a:bodyPr>
          <a:lstStyle/>
          <a:p>
            <a:r>
              <a:rPr lang="en-US" sz="2052" dirty="0">
                <a:latin typeface="Arial" panose="020B0604020202020204" pitchFamily="34" charset="0"/>
              </a:rPr>
              <a:t>Binding site is generated by the </a:t>
            </a:r>
            <a:r>
              <a:rPr lang="en-US" sz="2052" b="1" dirty="0">
                <a:latin typeface="Arial" panose="020B0604020202020204" pitchFamily="34" charset="0"/>
              </a:rPr>
              <a:t>folded</a:t>
            </a:r>
            <a:r>
              <a:rPr lang="en-US" sz="2052" dirty="0">
                <a:latin typeface="Arial" panose="020B0604020202020204" pitchFamily="34" charset="0"/>
              </a:rPr>
              <a:t> form of the protein.</a:t>
            </a:r>
          </a:p>
        </p:txBody>
      </p:sp>
      <p:sp>
        <p:nvSpPr>
          <p:cNvPr id="8" name="TextBox 7">
            <a:extLst>
              <a:ext uri="{FF2B5EF4-FFF2-40B4-BE49-F238E27FC236}">
                <a16:creationId xmlns:a16="http://schemas.microsoft.com/office/drawing/2014/main" id="{E42A7952-75BA-46FF-8185-289ED1E0A8F1}"/>
              </a:ext>
            </a:extLst>
          </p:cNvPr>
          <p:cNvSpPr txBox="1"/>
          <p:nvPr/>
        </p:nvSpPr>
        <p:spPr>
          <a:xfrm>
            <a:off x="7229555" y="82550"/>
            <a:ext cx="5105400" cy="723916"/>
          </a:xfrm>
          <a:prstGeom prst="rect">
            <a:avLst/>
          </a:prstGeom>
          <a:noFill/>
        </p:spPr>
        <p:txBody>
          <a:bodyPr wrap="square" rtlCol="0">
            <a:spAutoFit/>
          </a:bodyPr>
          <a:lstStyle/>
          <a:p>
            <a:r>
              <a:rPr lang="en-US" sz="2052" dirty="0">
                <a:latin typeface="Arial" panose="020B0604020202020204" pitchFamily="34" charset="0"/>
              </a:rPr>
              <a:t>The bound ligand can be stabilized by any and all of the following interactions:</a:t>
            </a:r>
          </a:p>
        </p:txBody>
      </p:sp>
      <p:sp>
        <p:nvSpPr>
          <p:cNvPr id="11" name="TextBox 10">
            <a:extLst>
              <a:ext uri="{FF2B5EF4-FFF2-40B4-BE49-F238E27FC236}">
                <a16:creationId xmlns:a16="http://schemas.microsoft.com/office/drawing/2014/main" id="{412432BE-0B68-421F-8D95-B8DB3A2FD5CE}"/>
              </a:ext>
            </a:extLst>
          </p:cNvPr>
          <p:cNvSpPr txBox="1"/>
          <p:nvPr/>
        </p:nvSpPr>
        <p:spPr>
          <a:xfrm>
            <a:off x="324196" y="3468615"/>
            <a:ext cx="4544867" cy="1039708"/>
          </a:xfrm>
          <a:prstGeom prst="rect">
            <a:avLst/>
          </a:prstGeom>
          <a:solidFill>
            <a:schemeClr val="bg1"/>
          </a:solidFill>
        </p:spPr>
        <p:txBody>
          <a:bodyPr wrap="square" rtlCol="0">
            <a:spAutoFit/>
          </a:bodyPr>
          <a:lstStyle/>
          <a:p>
            <a:r>
              <a:rPr lang="en-US" sz="2052" b="1" dirty="0">
                <a:solidFill>
                  <a:srgbClr val="C00000"/>
                </a:solidFill>
                <a:latin typeface="Arial" panose="020B0604020202020204" pitchFamily="34" charset="0"/>
              </a:rPr>
              <a:t>Ligand</a:t>
            </a:r>
            <a:r>
              <a:rPr lang="en-US" sz="2052" dirty="0">
                <a:solidFill>
                  <a:srgbClr val="C00000"/>
                </a:solidFill>
                <a:latin typeface="Arial" panose="020B0604020202020204" pitchFamily="34" charset="0"/>
              </a:rPr>
              <a:t>: </a:t>
            </a:r>
            <a:r>
              <a:rPr lang="en-US" sz="2052" dirty="0">
                <a:latin typeface="Arial" panose="020B0604020202020204" pitchFamily="34" charset="0"/>
              </a:rPr>
              <a:t>Something that binds to a protein, usually small molecules (e.g. </a:t>
            </a:r>
            <a:r>
              <a:rPr lang="en-US" sz="2052" dirty="0" err="1">
                <a:latin typeface="Arial" panose="020B0604020202020204" pitchFamily="34" charset="0"/>
              </a:rPr>
              <a:t>cyclicAMP</a:t>
            </a:r>
            <a:r>
              <a:rPr lang="en-US" sz="2052" dirty="0">
                <a:latin typeface="Arial" panose="020B0604020202020204" pitchFamily="34" charset="0"/>
              </a:rPr>
              <a:t>, cAMP).</a:t>
            </a:r>
          </a:p>
        </p:txBody>
      </p:sp>
      <p:pic>
        <p:nvPicPr>
          <p:cNvPr id="17" name="Picture 16">
            <a:extLst>
              <a:ext uri="{FF2B5EF4-FFF2-40B4-BE49-F238E27FC236}">
                <a16:creationId xmlns:a16="http://schemas.microsoft.com/office/drawing/2014/main" id="{4E2FD7E1-032F-4A82-B24E-C375FD960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51517">
            <a:off x="4983760" y="4602287"/>
            <a:ext cx="2393455" cy="1775272"/>
          </a:xfrm>
          <a:prstGeom prst="rect">
            <a:avLst/>
          </a:prstGeom>
          <a:solidFill>
            <a:schemeClr val="bg1"/>
          </a:solidFill>
        </p:spPr>
      </p:pic>
      <p:sp>
        <p:nvSpPr>
          <p:cNvPr id="21" name="TextBox 20">
            <a:extLst>
              <a:ext uri="{FF2B5EF4-FFF2-40B4-BE49-F238E27FC236}">
                <a16:creationId xmlns:a16="http://schemas.microsoft.com/office/drawing/2014/main" id="{9DC333B6-1342-4DD2-B6B4-4279202229DA}"/>
              </a:ext>
            </a:extLst>
          </p:cNvPr>
          <p:cNvSpPr txBox="1"/>
          <p:nvPr/>
        </p:nvSpPr>
        <p:spPr>
          <a:xfrm>
            <a:off x="5218321" y="4081852"/>
            <a:ext cx="768159" cy="354584"/>
          </a:xfrm>
          <a:prstGeom prst="rect">
            <a:avLst/>
          </a:prstGeom>
          <a:noFill/>
        </p:spPr>
        <p:txBody>
          <a:bodyPr wrap="none" rtlCol="0">
            <a:spAutoFit/>
          </a:bodyPr>
          <a:lstStyle/>
          <a:p>
            <a:r>
              <a:rPr lang="en-US" sz="1704" dirty="0">
                <a:latin typeface="Arial" panose="020B0604020202020204" pitchFamily="34" charset="0"/>
              </a:rPr>
              <a:t>cAMP</a:t>
            </a:r>
          </a:p>
        </p:txBody>
      </p:sp>
      <p:graphicFrame>
        <p:nvGraphicFramePr>
          <p:cNvPr id="25" name="Table 24">
            <a:extLst>
              <a:ext uri="{FF2B5EF4-FFF2-40B4-BE49-F238E27FC236}">
                <a16:creationId xmlns:a16="http://schemas.microsoft.com/office/drawing/2014/main" id="{6D76F248-910D-4B18-B933-E50CA8A8DD7E}"/>
              </a:ext>
            </a:extLst>
          </p:cNvPr>
          <p:cNvGraphicFramePr>
            <a:graphicFrameLocks noGrp="1"/>
          </p:cNvGraphicFramePr>
          <p:nvPr>
            <p:extLst>
              <p:ext uri="{D42A27DB-BD31-4B8C-83A1-F6EECF244321}">
                <p14:modId xmlns:p14="http://schemas.microsoft.com/office/powerpoint/2010/main" val="3840779928"/>
              </p:ext>
            </p:extLst>
          </p:nvPr>
        </p:nvGraphicFramePr>
        <p:xfrm>
          <a:off x="7406481" y="890406"/>
          <a:ext cx="5431560" cy="2485818"/>
        </p:xfrm>
        <a:graphic>
          <a:graphicData uri="http://schemas.openxmlformats.org/drawingml/2006/table">
            <a:tbl>
              <a:tblPr firstRow="1" bandRow="1">
                <a:tableStyleId>{5C22544A-7EE6-4342-B048-85BDC9FD1C3A}</a:tableStyleId>
              </a:tblPr>
              <a:tblGrid>
                <a:gridCol w="2061930">
                  <a:extLst>
                    <a:ext uri="{9D8B030D-6E8A-4147-A177-3AD203B41FA5}">
                      <a16:colId xmlns:a16="http://schemas.microsoft.com/office/drawing/2014/main" val="1829043527"/>
                    </a:ext>
                  </a:extLst>
                </a:gridCol>
                <a:gridCol w="3369630">
                  <a:extLst>
                    <a:ext uri="{9D8B030D-6E8A-4147-A177-3AD203B41FA5}">
                      <a16:colId xmlns:a16="http://schemas.microsoft.com/office/drawing/2014/main" val="8816739"/>
                    </a:ext>
                  </a:extLst>
                </a:gridCol>
              </a:tblGrid>
              <a:tr h="519590">
                <a:tc>
                  <a:txBody>
                    <a:bodyPr/>
                    <a:lstStyle/>
                    <a:p>
                      <a:r>
                        <a:rPr lang="en-US" sz="1700" dirty="0">
                          <a:latin typeface="Arial" panose="020B0604020202020204" pitchFamily="34" charset="0"/>
                        </a:rPr>
                        <a:t>Interaction</a:t>
                      </a:r>
                    </a:p>
                  </a:txBody>
                  <a:tcPr marL="97381" marR="97381" marT="48691" marB="48691"/>
                </a:tc>
                <a:tc>
                  <a:txBody>
                    <a:bodyPr/>
                    <a:lstStyle/>
                    <a:p>
                      <a:r>
                        <a:rPr lang="en-US" sz="1700" dirty="0">
                          <a:latin typeface="Arial" panose="020B0604020202020204" pitchFamily="34" charset="0"/>
                        </a:rPr>
                        <a:t>Which stabilize cAMP Binding?</a:t>
                      </a:r>
                    </a:p>
                  </a:txBody>
                  <a:tcPr marL="97381" marR="97381" marT="48691" marB="48691"/>
                </a:tc>
                <a:extLst>
                  <a:ext uri="{0D108BD9-81ED-4DB2-BD59-A6C34878D82A}">
                    <a16:rowId xmlns:a16="http://schemas.microsoft.com/office/drawing/2014/main" val="2035044558"/>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Electrostatic</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2055477265"/>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van der Waals</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1689156345"/>
                  </a:ext>
                </a:extLst>
              </a:tr>
              <a:tr h="4675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700" dirty="0">
                          <a:latin typeface="Arial" panose="020B0604020202020204" pitchFamily="34" charset="0"/>
                        </a:rPr>
                        <a:t>H-Bonding</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813567589"/>
                  </a:ext>
                </a:extLst>
              </a:tr>
              <a:tr h="467569">
                <a:tc>
                  <a:txBody>
                    <a:bodyPr/>
                    <a:lstStyle/>
                    <a:p>
                      <a:r>
                        <a:rPr lang="en-US" sz="1700" dirty="0">
                          <a:latin typeface="Arial" panose="020B0604020202020204" pitchFamily="34" charset="0"/>
                        </a:rPr>
                        <a:t>Hydrophobic effect</a:t>
                      </a:r>
                    </a:p>
                  </a:txBody>
                  <a:tcPr marL="97381" marR="97381" marT="48691" marB="48691"/>
                </a:tc>
                <a:tc>
                  <a:txBody>
                    <a:bodyPr/>
                    <a:lstStyle/>
                    <a:p>
                      <a:endParaRPr lang="en-US" sz="1700" dirty="0">
                        <a:latin typeface="Arial" panose="020B0604020202020204" pitchFamily="34" charset="0"/>
                      </a:endParaRPr>
                    </a:p>
                  </a:txBody>
                  <a:tcPr marL="97381" marR="97381" marT="48691" marB="48691"/>
                </a:tc>
                <a:extLst>
                  <a:ext uri="{0D108BD9-81ED-4DB2-BD59-A6C34878D82A}">
                    <a16:rowId xmlns:a16="http://schemas.microsoft.com/office/drawing/2014/main" val="965585978"/>
                  </a:ext>
                </a:extLst>
              </a:tr>
            </a:tbl>
          </a:graphicData>
        </a:graphic>
      </p:graphicFrame>
      <p:sp>
        <p:nvSpPr>
          <p:cNvPr id="12" name="Date Placeholder 11">
            <a:extLst>
              <a:ext uri="{FF2B5EF4-FFF2-40B4-BE49-F238E27FC236}">
                <a16:creationId xmlns:a16="http://schemas.microsoft.com/office/drawing/2014/main" id="{E6729A29-8F9E-60A5-743A-D6B48FB0E893}"/>
              </a:ext>
            </a:extLst>
          </p:cNvPr>
          <p:cNvSpPr>
            <a:spLocks noGrp="1"/>
          </p:cNvSpPr>
          <p:nvPr>
            <p:ph type="dt" sz="half" idx="10"/>
          </p:nvPr>
        </p:nvSpPr>
        <p:spPr/>
        <p:txBody>
          <a:bodyPr/>
          <a:lstStyle/>
          <a:p>
            <a:fld id="{EB0B76BD-29D3-46C0-8D21-3B6F3C36646F}" type="datetime1">
              <a:rPr lang="en-US" smtClean="0"/>
              <a:t>1/25/2025</a:t>
            </a:fld>
            <a:endParaRPr lang="en-US"/>
          </a:p>
        </p:txBody>
      </p:sp>
      <p:sp>
        <p:nvSpPr>
          <p:cNvPr id="13" name="Footer Placeholder 12">
            <a:extLst>
              <a:ext uri="{FF2B5EF4-FFF2-40B4-BE49-F238E27FC236}">
                <a16:creationId xmlns:a16="http://schemas.microsoft.com/office/drawing/2014/main" id="{7F613F8D-71CF-A648-D26E-8DFEC93E35C6}"/>
              </a:ext>
            </a:extLst>
          </p:cNvPr>
          <p:cNvSpPr>
            <a:spLocks noGrp="1"/>
          </p:cNvSpPr>
          <p:nvPr>
            <p:ph type="ftr" sz="quarter" idx="11"/>
          </p:nvPr>
        </p:nvSpPr>
        <p:spPr/>
        <p:txBody>
          <a:bodyPr/>
          <a:lstStyle/>
          <a:p>
            <a:r>
              <a:rPr lang="en-US"/>
              <a:t>Drugs and Disease Spring 2025 - Lecture 3</a:t>
            </a:r>
          </a:p>
        </p:txBody>
      </p:sp>
      <p:sp>
        <p:nvSpPr>
          <p:cNvPr id="14" name="Slide Number Placeholder 13">
            <a:extLst>
              <a:ext uri="{FF2B5EF4-FFF2-40B4-BE49-F238E27FC236}">
                <a16:creationId xmlns:a16="http://schemas.microsoft.com/office/drawing/2014/main" id="{E9C2EB25-AAC0-6B2A-EB5C-27580E7D5404}"/>
              </a:ext>
            </a:extLst>
          </p:cNvPr>
          <p:cNvSpPr>
            <a:spLocks noGrp="1"/>
          </p:cNvSpPr>
          <p:nvPr>
            <p:ph type="sldNum" sz="quarter" idx="12"/>
          </p:nvPr>
        </p:nvSpPr>
        <p:spPr/>
        <p:txBody>
          <a:bodyPr/>
          <a:lstStyle/>
          <a:p>
            <a:fld id="{DC3BB032-4020-48F4-953B-341806DC4A2B}" type="slidenum">
              <a:rPr lang="en-US" smtClean="0"/>
              <a:t>7</a:t>
            </a:fld>
            <a:endParaRPr lang="en-US"/>
          </a:p>
        </p:txBody>
      </p:sp>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B6AE2EA2-F8A4-184C-7FBB-E35AB3A3C048}"/>
                  </a:ext>
                </a:extLst>
              </p14:cNvPr>
              <p14:cNvContentPartPr/>
              <p14:nvPr/>
            </p14:nvContentPartPr>
            <p14:xfrm>
              <a:off x="1004168" y="1532206"/>
              <a:ext cx="595440" cy="379080"/>
            </p14:xfrm>
          </p:contentPart>
        </mc:Choice>
        <mc:Fallback>
          <p:pic>
            <p:nvPicPr>
              <p:cNvPr id="4" name="Ink 3">
                <a:extLst>
                  <a:ext uri="{FF2B5EF4-FFF2-40B4-BE49-F238E27FC236}">
                    <a16:creationId xmlns:a16="http://schemas.microsoft.com/office/drawing/2014/main" id="{B6AE2EA2-F8A4-184C-7FBB-E35AB3A3C048}"/>
                  </a:ext>
                </a:extLst>
              </p:cNvPr>
              <p:cNvPicPr/>
              <p:nvPr/>
            </p:nvPicPr>
            <p:blipFill>
              <a:blip r:embed="rId7"/>
              <a:stretch>
                <a:fillRect/>
              </a:stretch>
            </p:blipFill>
            <p:spPr>
              <a:xfrm>
                <a:off x="995528" y="1523206"/>
                <a:ext cx="613080" cy="396720"/>
              </a:xfrm>
              <a:prstGeom prst="rect">
                <a:avLst/>
              </a:prstGeom>
            </p:spPr>
          </p:pic>
        </mc:Fallback>
      </mc:AlternateContent>
      <p:grpSp>
        <p:nvGrpSpPr>
          <p:cNvPr id="20" name="Group 19">
            <a:extLst>
              <a:ext uri="{FF2B5EF4-FFF2-40B4-BE49-F238E27FC236}">
                <a16:creationId xmlns:a16="http://schemas.microsoft.com/office/drawing/2014/main" id="{580E6C83-F9D3-3C45-6FA5-424705391804}"/>
              </a:ext>
            </a:extLst>
          </p:cNvPr>
          <p:cNvGrpSpPr/>
          <p:nvPr/>
        </p:nvGrpSpPr>
        <p:grpSpPr>
          <a:xfrm>
            <a:off x="1578728" y="1730926"/>
            <a:ext cx="322560" cy="989640"/>
            <a:chOff x="1578728" y="1730926"/>
            <a:chExt cx="322560" cy="989640"/>
          </a:xfrm>
        </p:grpSpPr>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A5E4CB63-70DC-482B-761A-CEE57D563C0A}"/>
                    </a:ext>
                  </a:extLst>
                </p14:cNvPr>
                <p14:cNvContentPartPr/>
                <p14:nvPr/>
              </p14:nvContentPartPr>
              <p14:xfrm>
                <a:off x="1845488" y="1730926"/>
                <a:ext cx="55800" cy="943200"/>
              </p14:xfrm>
            </p:contentPart>
          </mc:Choice>
          <mc:Fallback>
            <p:pic>
              <p:nvPicPr>
                <p:cNvPr id="9" name="Ink 8">
                  <a:extLst>
                    <a:ext uri="{FF2B5EF4-FFF2-40B4-BE49-F238E27FC236}">
                      <a16:creationId xmlns:a16="http://schemas.microsoft.com/office/drawing/2014/main" id="{A5E4CB63-70DC-482B-761A-CEE57D563C0A}"/>
                    </a:ext>
                  </a:extLst>
                </p:cNvPr>
                <p:cNvPicPr/>
                <p:nvPr/>
              </p:nvPicPr>
              <p:blipFill>
                <a:blip r:embed="rId9"/>
                <a:stretch>
                  <a:fillRect/>
                </a:stretch>
              </p:blipFill>
              <p:spPr>
                <a:xfrm>
                  <a:off x="1836848" y="1721926"/>
                  <a:ext cx="73440" cy="960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D398B2D0-D85A-6C08-44BF-E45D68ADF0E0}"/>
                    </a:ext>
                  </a:extLst>
                </p14:cNvPr>
                <p14:cNvContentPartPr/>
                <p14:nvPr/>
              </p14:nvContentPartPr>
              <p14:xfrm>
                <a:off x="1830728" y="2573686"/>
                <a:ext cx="70200" cy="146880"/>
              </p14:xfrm>
            </p:contentPart>
          </mc:Choice>
          <mc:Fallback>
            <p:pic>
              <p:nvPicPr>
                <p:cNvPr id="10" name="Ink 9">
                  <a:extLst>
                    <a:ext uri="{FF2B5EF4-FFF2-40B4-BE49-F238E27FC236}">
                      <a16:creationId xmlns:a16="http://schemas.microsoft.com/office/drawing/2014/main" id="{D398B2D0-D85A-6C08-44BF-E45D68ADF0E0}"/>
                    </a:ext>
                  </a:extLst>
                </p:cNvPr>
                <p:cNvPicPr/>
                <p:nvPr/>
              </p:nvPicPr>
              <p:blipFill>
                <a:blip r:embed="rId11"/>
                <a:stretch>
                  <a:fillRect/>
                </a:stretch>
              </p:blipFill>
              <p:spPr>
                <a:xfrm>
                  <a:off x="1822088" y="2565046"/>
                  <a:ext cx="8784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Ink 15">
                  <a:extLst>
                    <a:ext uri="{FF2B5EF4-FFF2-40B4-BE49-F238E27FC236}">
                      <a16:creationId xmlns:a16="http://schemas.microsoft.com/office/drawing/2014/main" id="{96478904-0511-3CF2-86E7-B93D517840E6}"/>
                    </a:ext>
                  </a:extLst>
                </p14:cNvPr>
                <p14:cNvContentPartPr/>
                <p14:nvPr/>
              </p14:nvContentPartPr>
              <p14:xfrm>
                <a:off x="1618328" y="2422846"/>
                <a:ext cx="184680" cy="43920"/>
              </p14:xfrm>
            </p:contentPart>
          </mc:Choice>
          <mc:Fallback>
            <p:pic>
              <p:nvPicPr>
                <p:cNvPr id="16" name="Ink 15">
                  <a:extLst>
                    <a:ext uri="{FF2B5EF4-FFF2-40B4-BE49-F238E27FC236}">
                      <a16:creationId xmlns:a16="http://schemas.microsoft.com/office/drawing/2014/main" id="{96478904-0511-3CF2-86E7-B93D517840E6}"/>
                    </a:ext>
                  </a:extLst>
                </p:cNvPr>
                <p:cNvPicPr/>
                <p:nvPr/>
              </p:nvPicPr>
              <p:blipFill>
                <a:blip r:embed="rId13"/>
                <a:stretch>
                  <a:fillRect/>
                </a:stretch>
              </p:blipFill>
              <p:spPr>
                <a:xfrm>
                  <a:off x="1609688" y="2413846"/>
                  <a:ext cx="20232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B475520D-306A-38D3-56D0-B5FC7DB79267}"/>
                    </a:ext>
                  </a:extLst>
                </p14:cNvPr>
                <p14:cNvContentPartPr/>
                <p14:nvPr/>
              </p14:nvContentPartPr>
              <p14:xfrm>
                <a:off x="1578728" y="2616526"/>
                <a:ext cx="115560" cy="28440"/>
              </p14:xfrm>
            </p:contentPart>
          </mc:Choice>
          <mc:Fallback>
            <p:pic>
              <p:nvPicPr>
                <p:cNvPr id="18" name="Ink 17">
                  <a:extLst>
                    <a:ext uri="{FF2B5EF4-FFF2-40B4-BE49-F238E27FC236}">
                      <a16:creationId xmlns:a16="http://schemas.microsoft.com/office/drawing/2014/main" id="{B475520D-306A-38D3-56D0-B5FC7DB79267}"/>
                    </a:ext>
                  </a:extLst>
                </p:cNvPr>
                <p:cNvPicPr/>
                <p:nvPr/>
              </p:nvPicPr>
              <p:blipFill>
                <a:blip r:embed="rId15"/>
                <a:stretch>
                  <a:fillRect/>
                </a:stretch>
              </p:blipFill>
              <p:spPr>
                <a:xfrm>
                  <a:off x="1569728" y="2607526"/>
                  <a:ext cx="133200" cy="46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40" name="Ink 39">
                <a:extLst>
                  <a:ext uri="{FF2B5EF4-FFF2-40B4-BE49-F238E27FC236}">
                    <a16:creationId xmlns:a16="http://schemas.microsoft.com/office/drawing/2014/main" id="{DD738F85-C799-1DE0-F9BD-44661AF34B08}"/>
                  </a:ext>
                </a:extLst>
              </p14:cNvPr>
              <p14:cNvContentPartPr/>
              <p14:nvPr/>
            </p14:nvContentPartPr>
            <p14:xfrm>
              <a:off x="4131128" y="1826686"/>
              <a:ext cx="154800" cy="86400"/>
            </p14:xfrm>
          </p:contentPart>
        </mc:Choice>
        <mc:Fallback>
          <p:pic>
            <p:nvPicPr>
              <p:cNvPr id="40" name="Ink 39">
                <a:extLst>
                  <a:ext uri="{FF2B5EF4-FFF2-40B4-BE49-F238E27FC236}">
                    <a16:creationId xmlns:a16="http://schemas.microsoft.com/office/drawing/2014/main" id="{DD738F85-C799-1DE0-F9BD-44661AF34B08}"/>
                  </a:ext>
                </a:extLst>
              </p:cNvPr>
              <p:cNvPicPr/>
              <p:nvPr/>
            </p:nvPicPr>
            <p:blipFill>
              <a:blip r:embed="rId17"/>
              <a:stretch>
                <a:fillRect/>
              </a:stretch>
            </p:blipFill>
            <p:spPr>
              <a:xfrm>
                <a:off x="4122128" y="1818046"/>
                <a:ext cx="1724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1" name="Ink 40">
                <a:extLst>
                  <a:ext uri="{FF2B5EF4-FFF2-40B4-BE49-F238E27FC236}">
                    <a16:creationId xmlns:a16="http://schemas.microsoft.com/office/drawing/2014/main" id="{33E30D95-F2D0-CF09-A8D7-D078288EF9F8}"/>
                  </a:ext>
                </a:extLst>
              </p14:cNvPr>
              <p14:cNvContentPartPr/>
              <p14:nvPr/>
            </p14:nvContentPartPr>
            <p14:xfrm>
              <a:off x="2637128" y="1574686"/>
              <a:ext cx="680760" cy="187200"/>
            </p14:xfrm>
          </p:contentPart>
        </mc:Choice>
        <mc:Fallback>
          <p:pic>
            <p:nvPicPr>
              <p:cNvPr id="41" name="Ink 40">
                <a:extLst>
                  <a:ext uri="{FF2B5EF4-FFF2-40B4-BE49-F238E27FC236}">
                    <a16:creationId xmlns:a16="http://schemas.microsoft.com/office/drawing/2014/main" id="{33E30D95-F2D0-CF09-A8D7-D078288EF9F8}"/>
                  </a:ext>
                </a:extLst>
              </p:cNvPr>
              <p:cNvPicPr/>
              <p:nvPr/>
            </p:nvPicPr>
            <p:blipFill>
              <a:blip r:embed="rId19"/>
              <a:stretch>
                <a:fillRect/>
              </a:stretch>
            </p:blipFill>
            <p:spPr>
              <a:xfrm>
                <a:off x="2628128" y="1565686"/>
                <a:ext cx="69840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6" name="Ink 45">
                <a:extLst>
                  <a:ext uri="{FF2B5EF4-FFF2-40B4-BE49-F238E27FC236}">
                    <a16:creationId xmlns:a16="http://schemas.microsoft.com/office/drawing/2014/main" id="{315312E3-0A1E-EA0A-0928-F1CDB9148CCF}"/>
                  </a:ext>
                </a:extLst>
              </p14:cNvPr>
              <p14:cNvContentPartPr/>
              <p14:nvPr/>
            </p14:nvContentPartPr>
            <p14:xfrm>
              <a:off x="8779808" y="1648486"/>
              <a:ext cx="156600" cy="118800"/>
            </p14:xfrm>
          </p:contentPart>
        </mc:Choice>
        <mc:Fallback>
          <p:pic>
            <p:nvPicPr>
              <p:cNvPr id="46" name="Ink 45">
                <a:extLst>
                  <a:ext uri="{FF2B5EF4-FFF2-40B4-BE49-F238E27FC236}">
                    <a16:creationId xmlns:a16="http://schemas.microsoft.com/office/drawing/2014/main" id="{315312E3-0A1E-EA0A-0928-F1CDB9148CCF}"/>
                  </a:ext>
                </a:extLst>
              </p:cNvPr>
              <p:cNvPicPr/>
              <p:nvPr/>
            </p:nvPicPr>
            <p:blipFill>
              <a:blip r:embed="rId21"/>
              <a:stretch>
                <a:fillRect/>
              </a:stretch>
            </p:blipFill>
            <p:spPr>
              <a:xfrm>
                <a:off x="8770808" y="1639846"/>
                <a:ext cx="174240" cy="136440"/>
              </a:xfrm>
              <a:prstGeom prst="rect">
                <a:avLst/>
              </a:prstGeom>
            </p:spPr>
          </p:pic>
        </mc:Fallback>
      </mc:AlternateContent>
      <p:grpSp>
        <p:nvGrpSpPr>
          <p:cNvPr id="50" name="Group 49">
            <a:extLst>
              <a:ext uri="{FF2B5EF4-FFF2-40B4-BE49-F238E27FC236}">
                <a16:creationId xmlns:a16="http://schemas.microsoft.com/office/drawing/2014/main" id="{1842B6C2-E351-2B93-9209-63B2024CD76E}"/>
              </a:ext>
            </a:extLst>
          </p:cNvPr>
          <p:cNvGrpSpPr/>
          <p:nvPr/>
        </p:nvGrpSpPr>
        <p:grpSpPr>
          <a:xfrm>
            <a:off x="8668568" y="2083006"/>
            <a:ext cx="469800" cy="551520"/>
            <a:chOff x="8668568" y="2083006"/>
            <a:chExt cx="469800" cy="551520"/>
          </a:xfrm>
        </p:grpSpPr>
        <mc:AlternateContent xmlns:mc="http://schemas.openxmlformats.org/markup-compatibility/2006">
          <mc:Choice xmlns:p14="http://schemas.microsoft.com/office/powerpoint/2010/main" Requires="p14">
            <p:contentPart p14:bwMode="auto" r:id="rId22">
              <p14:nvContentPartPr>
                <p14:cNvPr id="47" name="Ink 46">
                  <a:extLst>
                    <a:ext uri="{FF2B5EF4-FFF2-40B4-BE49-F238E27FC236}">
                      <a16:creationId xmlns:a16="http://schemas.microsoft.com/office/drawing/2014/main" id="{D34BDD43-5A5A-E7C8-95D1-3891B522CA42}"/>
                    </a:ext>
                  </a:extLst>
                </p14:cNvPr>
                <p14:cNvContentPartPr/>
                <p14:nvPr/>
              </p14:nvContentPartPr>
              <p14:xfrm>
                <a:off x="8957288" y="2083006"/>
                <a:ext cx="181080" cy="155160"/>
              </p14:xfrm>
            </p:contentPart>
          </mc:Choice>
          <mc:Fallback>
            <p:pic>
              <p:nvPicPr>
                <p:cNvPr id="47" name="Ink 46">
                  <a:extLst>
                    <a:ext uri="{FF2B5EF4-FFF2-40B4-BE49-F238E27FC236}">
                      <a16:creationId xmlns:a16="http://schemas.microsoft.com/office/drawing/2014/main" id="{D34BDD43-5A5A-E7C8-95D1-3891B522CA42}"/>
                    </a:ext>
                  </a:extLst>
                </p:cNvPr>
                <p:cNvPicPr/>
                <p:nvPr/>
              </p:nvPicPr>
              <p:blipFill>
                <a:blip r:embed="rId23"/>
                <a:stretch>
                  <a:fillRect/>
                </a:stretch>
              </p:blipFill>
              <p:spPr>
                <a:xfrm>
                  <a:off x="8948288" y="2074006"/>
                  <a:ext cx="19872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9" name="Ink 48">
                  <a:extLst>
                    <a:ext uri="{FF2B5EF4-FFF2-40B4-BE49-F238E27FC236}">
                      <a16:creationId xmlns:a16="http://schemas.microsoft.com/office/drawing/2014/main" id="{D3F74FEB-5DF7-E5F1-DB00-9BB1ADF8ECF0}"/>
                    </a:ext>
                  </a:extLst>
                </p14:cNvPr>
                <p14:cNvContentPartPr/>
                <p14:nvPr/>
              </p14:nvContentPartPr>
              <p14:xfrm>
                <a:off x="8668568" y="2462446"/>
                <a:ext cx="204840" cy="172080"/>
              </p14:xfrm>
            </p:contentPart>
          </mc:Choice>
          <mc:Fallback>
            <p:pic>
              <p:nvPicPr>
                <p:cNvPr id="49" name="Ink 48">
                  <a:extLst>
                    <a:ext uri="{FF2B5EF4-FFF2-40B4-BE49-F238E27FC236}">
                      <a16:creationId xmlns:a16="http://schemas.microsoft.com/office/drawing/2014/main" id="{D3F74FEB-5DF7-E5F1-DB00-9BB1ADF8ECF0}"/>
                    </a:ext>
                  </a:extLst>
                </p:cNvPr>
                <p:cNvPicPr/>
                <p:nvPr/>
              </p:nvPicPr>
              <p:blipFill>
                <a:blip r:embed="rId25"/>
                <a:stretch>
                  <a:fillRect/>
                </a:stretch>
              </p:blipFill>
              <p:spPr>
                <a:xfrm>
                  <a:off x="8659928" y="2453806"/>
                  <a:ext cx="222480" cy="189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
            <p14:nvContentPartPr>
              <p14:cNvPr id="51" name="Ink 50">
                <a:extLst>
                  <a:ext uri="{FF2B5EF4-FFF2-40B4-BE49-F238E27FC236}">
                    <a16:creationId xmlns:a16="http://schemas.microsoft.com/office/drawing/2014/main" id="{A9F66C39-6F70-CF4F-9829-6B87D5F302F2}"/>
                  </a:ext>
                </a:extLst>
              </p14:cNvPr>
              <p14:cNvContentPartPr/>
              <p14:nvPr/>
            </p14:nvContentPartPr>
            <p14:xfrm>
              <a:off x="9275168" y="3029086"/>
              <a:ext cx="127440" cy="105840"/>
            </p14:xfrm>
          </p:contentPart>
        </mc:Choice>
        <mc:Fallback>
          <p:pic>
            <p:nvPicPr>
              <p:cNvPr id="51" name="Ink 50">
                <a:extLst>
                  <a:ext uri="{FF2B5EF4-FFF2-40B4-BE49-F238E27FC236}">
                    <a16:creationId xmlns:a16="http://schemas.microsoft.com/office/drawing/2014/main" id="{A9F66C39-6F70-CF4F-9829-6B87D5F302F2}"/>
                  </a:ext>
                </a:extLst>
              </p:cNvPr>
              <p:cNvPicPr/>
              <p:nvPr/>
            </p:nvPicPr>
            <p:blipFill>
              <a:blip r:embed="rId27"/>
              <a:stretch>
                <a:fillRect/>
              </a:stretch>
            </p:blipFill>
            <p:spPr>
              <a:xfrm>
                <a:off x="9266528" y="3020086"/>
                <a:ext cx="1450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52" name="Ink 51">
                <a:extLst>
                  <a:ext uri="{FF2B5EF4-FFF2-40B4-BE49-F238E27FC236}">
                    <a16:creationId xmlns:a16="http://schemas.microsoft.com/office/drawing/2014/main" id="{74708E69-3A0E-CF63-B21A-B58BBE86655F}"/>
                  </a:ext>
                </a:extLst>
              </p14:cNvPr>
              <p14:cNvContentPartPr/>
              <p14:nvPr/>
            </p14:nvContentPartPr>
            <p14:xfrm>
              <a:off x="5258288" y="4057246"/>
              <a:ext cx="695520" cy="352440"/>
            </p14:xfrm>
          </p:contentPart>
        </mc:Choice>
        <mc:Fallback>
          <p:pic>
            <p:nvPicPr>
              <p:cNvPr id="52" name="Ink 51">
                <a:extLst>
                  <a:ext uri="{FF2B5EF4-FFF2-40B4-BE49-F238E27FC236}">
                    <a16:creationId xmlns:a16="http://schemas.microsoft.com/office/drawing/2014/main" id="{74708E69-3A0E-CF63-B21A-B58BBE86655F}"/>
                  </a:ext>
                </a:extLst>
              </p:cNvPr>
              <p:cNvPicPr/>
              <p:nvPr/>
            </p:nvPicPr>
            <p:blipFill>
              <a:blip r:embed="rId29"/>
              <a:stretch>
                <a:fillRect/>
              </a:stretch>
            </p:blipFill>
            <p:spPr>
              <a:xfrm>
                <a:off x="5249288" y="4048246"/>
                <a:ext cx="713160" cy="3700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53" name="Ink 52">
                <a:extLst>
                  <a:ext uri="{FF2B5EF4-FFF2-40B4-BE49-F238E27FC236}">
                    <a16:creationId xmlns:a16="http://schemas.microsoft.com/office/drawing/2014/main" id="{5E471E81-3232-1DC4-9CD3-BC088958836E}"/>
                  </a:ext>
                </a:extLst>
              </p14:cNvPr>
              <p14:cNvContentPartPr/>
              <p14:nvPr/>
            </p14:nvContentPartPr>
            <p14:xfrm>
              <a:off x="5833568" y="6028606"/>
              <a:ext cx="470160" cy="765720"/>
            </p14:xfrm>
          </p:contentPart>
        </mc:Choice>
        <mc:Fallback>
          <p:pic>
            <p:nvPicPr>
              <p:cNvPr id="53" name="Ink 52">
                <a:extLst>
                  <a:ext uri="{FF2B5EF4-FFF2-40B4-BE49-F238E27FC236}">
                    <a16:creationId xmlns:a16="http://schemas.microsoft.com/office/drawing/2014/main" id="{5E471E81-3232-1DC4-9CD3-BC088958836E}"/>
                  </a:ext>
                </a:extLst>
              </p:cNvPr>
              <p:cNvPicPr/>
              <p:nvPr/>
            </p:nvPicPr>
            <p:blipFill>
              <a:blip r:embed="rId31"/>
              <a:stretch>
                <a:fillRect/>
              </a:stretch>
            </p:blipFill>
            <p:spPr>
              <a:xfrm>
                <a:off x="5824928" y="6019966"/>
                <a:ext cx="487800" cy="783360"/>
              </a:xfrm>
              <a:prstGeom prst="rect">
                <a:avLst/>
              </a:prstGeom>
            </p:spPr>
          </p:pic>
        </mc:Fallback>
      </mc:AlternateContent>
      <p:grpSp>
        <p:nvGrpSpPr>
          <p:cNvPr id="56" name="Group 55">
            <a:extLst>
              <a:ext uri="{FF2B5EF4-FFF2-40B4-BE49-F238E27FC236}">
                <a16:creationId xmlns:a16="http://schemas.microsoft.com/office/drawing/2014/main" id="{3A47410A-3653-6927-E353-A31A375A9762}"/>
              </a:ext>
            </a:extLst>
          </p:cNvPr>
          <p:cNvGrpSpPr/>
          <p:nvPr/>
        </p:nvGrpSpPr>
        <p:grpSpPr>
          <a:xfrm>
            <a:off x="5368448" y="6557446"/>
            <a:ext cx="213480" cy="240840"/>
            <a:chOff x="5368448" y="6557446"/>
            <a:chExt cx="213480" cy="240840"/>
          </a:xfrm>
        </p:grpSpPr>
        <mc:AlternateContent xmlns:mc="http://schemas.openxmlformats.org/markup-compatibility/2006">
          <mc:Choice xmlns:p14="http://schemas.microsoft.com/office/powerpoint/2010/main" Requires="p14">
            <p:contentPart p14:bwMode="auto" r:id="rId32">
              <p14:nvContentPartPr>
                <p14:cNvPr id="54" name="Ink 53">
                  <a:extLst>
                    <a:ext uri="{FF2B5EF4-FFF2-40B4-BE49-F238E27FC236}">
                      <a16:creationId xmlns:a16="http://schemas.microsoft.com/office/drawing/2014/main" id="{AD50CEBB-9220-5A36-FA7C-0A2F0E5727C3}"/>
                    </a:ext>
                  </a:extLst>
                </p14:cNvPr>
                <p14:cNvContentPartPr/>
                <p14:nvPr/>
              </p14:nvContentPartPr>
              <p14:xfrm>
                <a:off x="5368448" y="6557446"/>
                <a:ext cx="213480" cy="240840"/>
              </p14:xfrm>
            </p:contentPart>
          </mc:Choice>
          <mc:Fallback>
            <p:pic>
              <p:nvPicPr>
                <p:cNvPr id="54" name="Ink 53">
                  <a:extLst>
                    <a:ext uri="{FF2B5EF4-FFF2-40B4-BE49-F238E27FC236}">
                      <a16:creationId xmlns:a16="http://schemas.microsoft.com/office/drawing/2014/main" id="{AD50CEBB-9220-5A36-FA7C-0A2F0E5727C3}"/>
                    </a:ext>
                  </a:extLst>
                </p:cNvPr>
                <p:cNvPicPr/>
                <p:nvPr/>
              </p:nvPicPr>
              <p:blipFill>
                <a:blip r:embed="rId33"/>
                <a:stretch>
                  <a:fillRect/>
                </a:stretch>
              </p:blipFill>
              <p:spPr>
                <a:xfrm>
                  <a:off x="5359448" y="6548446"/>
                  <a:ext cx="23112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5" name="Ink 54">
                  <a:extLst>
                    <a:ext uri="{FF2B5EF4-FFF2-40B4-BE49-F238E27FC236}">
                      <a16:creationId xmlns:a16="http://schemas.microsoft.com/office/drawing/2014/main" id="{1785D710-12C2-5E0A-4C7D-148D001B7674}"/>
                    </a:ext>
                  </a:extLst>
                </p14:cNvPr>
                <p14:cNvContentPartPr/>
                <p14:nvPr/>
              </p14:nvContentPartPr>
              <p14:xfrm>
                <a:off x="5388968" y="6675526"/>
                <a:ext cx="162720" cy="59760"/>
              </p14:xfrm>
            </p:contentPart>
          </mc:Choice>
          <mc:Fallback>
            <p:pic>
              <p:nvPicPr>
                <p:cNvPr id="55" name="Ink 54">
                  <a:extLst>
                    <a:ext uri="{FF2B5EF4-FFF2-40B4-BE49-F238E27FC236}">
                      <a16:creationId xmlns:a16="http://schemas.microsoft.com/office/drawing/2014/main" id="{1785D710-12C2-5E0A-4C7D-148D001B7674}"/>
                    </a:ext>
                  </a:extLst>
                </p:cNvPr>
                <p:cNvPicPr/>
                <p:nvPr/>
              </p:nvPicPr>
              <p:blipFill>
                <a:blip r:embed="rId35"/>
                <a:stretch>
                  <a:fillRect/>
                </a:stretch>
              </p:blipFill>
              <p:spPr>
                <a:xfrm>
                  <a:off x="5379968" y="6666526"/>
                  <a:ext cx="180360" cy="77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57" name="Ink 56">
                <a:extLst>
                  <a:ext uri="{FF2B5EF4-FFF2-40B4-BE49-F238E27FC236}">
                    <a16:creationId xmlns:a16="http://schemas.microsoft.com/office/drawing/2014/main" id="{8EF9459C-0891-8260-AD9A-317CBBDF88C0}"/>
                  </a:ext>
                </a:extLst>
              </p14:cNvPr>
              <p14:cNvContentPartPr/>
              <p14:nvPr/>
            </p14:nvContentPartPr>
            <p14:xfrm>
              <a:off x="6223808" y="6782806"/>
              <a:ext cx="105480" cy="22320"/>
            </p14:xfrm>
          </p:contentPart>
        </mc:Choice>
        <mc:Fallback>
          <p:pic>
            <p:nvPicPr>
              <p:cNvPr id="57" name="Ink 56">
                <a:extLst>
                  <a:ext uri="{FF2B5EF4-FFF2-40B4-BE49-F238E27FC236}">
                    <a16:creationId xmlns:a16="http://schemas.microsoft.com/office/drawing/2014/main" id="{8EF9459C-0891-8260-AD9A-317CBBDF88C0}"/>
                  </a:ext>
                </a:extLst>
              </p:cNvPr>
              <p:cNvPicPr/>
              <p:nvPr/>
            </p:nvPicPr>
            <p:blipFill>
              <a:blip r:embed="rId37"/>
              <a:stretch>
                <a:fillRect/>
              </a:stretch>
            </p:blipFill>
            <p:spPr>
              <a:xfrm>
                <a:off x="6214808" y="6773806"/>
                <a:ext cx="123120" cy="39960"/>
              </a:xfrm>
              <a:prstGeom prst="rect">
                <a:avLst/>
              </a:prstGeom>
            </p:spPr>
          </p:pic>
        </mc:Fallback>
      </mc:AlternateContent>
      <p:grpSp>
        <p:nvGrpSpPr>
          <p:cNvPr id="63" name="Group 62">
            <a:extLst>
              <a:ext uri="{FF2B5EF4-FFF2-40B4-BE49-F238E27FC236}">
                <a16:creationId xmlns:a16="http://schemas.microsoft.com/office/drawing/2014/main" id="{D39CBFEF-E45E-C594-2794-B832EFBA0E08}"/>
              </a:ext>
            </a:extLst>
          </p:cNvPr>
          <p:cNvGrpSpPr/>
          <p:nvPr/>
        </p:nvGrpSpPr>
        <p:grpSpPr>
          <a:xfrm>
            <a:off x="4055888" y="5583646"/>
            <a:ext cx="1114200" cy="946080"/>
            <a:chOff x="4055888" y="5583646"/>
            <a:chExt cx="1114200" cy="946080"/>
          </a:xfrm>
        </p:grpSpPr>
        <mc:AlternateContent xmlns:mc="http://schemas.openxmlformats.org/markup-compatibility/2006">
          <mc:Choice xmlns:p14="http://schemas.microsoft.com/office/powerpoint/2010/main" Requires="p14">
            <p:contentPart p14:bwMode="auto" r:id="rId38">
              <p14:nvContentPartPr>
                <p14:cNvPr id="58" name="Ink 57">
                  <a:extLst>
                    <a:ext uri="{FF2B5EF4-FFF2-40B4-BE49-F238E27FC236}">
                      <a16:creationId xmlns:a16="http://schemas.microsoft.com/office/drawing/2014/main" id="{DC394D8C-2B78-3209-341B-18A4FE0C75AC}"/>
                    </a:ext>
                  </a:extLst>
                </p14:cNvPr>
                <p14:cNvContentPartPr/>
                <p14:nvPr/>
              </p14:nvContentPartPr>
              <p14:xfrm>
                <a:off x="4847528" y="5583646"/>
                <a:ext cx="322560" cy="620640"/>
              </p14:xfrm>
            </p:contentPart>
          </mc:Choice>
          <mc:Fallback>
            <p:pic>
              <p:nvPicPr>
                <p:cNvPr id="58" name="Ink 57">
                  <a:extLst>
                    <a:ext uri="{FF2B5EF4-FFF2-40B4-BE49-F238E27FC236}">
                      <a16:creationId xmlns:a16="http://schemas.microsoft.com/office/drawing/2014/main" id="{DC394D8C-2B78-3209-341B-18A4FE0C75AC}"/>
                    </a:ext>
                  </a:extLst>
                </p:cNvPr>
                <p:cNvPicPr/>
                <p:nvPr/>
              </p:nvPicPr>
              <p:blipFill>
                <a:blip r:embed="rId39"/>
                <a:stretch>
                  <a:fillRect/>
                </a:stretch>
              </p:blipFill>
              <p:spPr>
                <a:xfrm>
                  <a:off x="4838888" y="5575006"/>
                  <a:ext cx="340200" cy="638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9" name="Ink 58">
                  <a:extLst>
                    <a:ext uri="{FF2B5EF4-FFF2-40B4-BE49-F238E27FC236}">
                      <a16:creationId xmlns:a16="http://schemas.microsoft.com/office/drawing/2014/main" id="{CC11098D-3265-77BC-CCB3-B4078905E686}"/>
                    </a:ext>
                  </a:extLst>
                </p14:cNvPr>
                <p14:cNvContentPartPr/>
                <p14:nvPr/>
              </p14:nvContentPartPr>
              <p14:xfrm>
                <a:off x="4055888" y="6286006"/>
                <a:ext cx="119520" cy="243720"/>
              </p14:xfrm>
            </p:contentPart>
          </mc:Choice>
          <mc:Fallback>
            <p:pic>
              <p:nvPicPr>
                <p:cNvPr id="59" name="Ink 58">
                  <a:extLst>
                    <a:ext uri="{FF2B5EF4-FFF2-40B4-BE49-F238E27FC236}">
                      <a16:creationId xmlns:a16="http://schemas.microsoft.com/office/drawing/2014/main" id="{CC11098D-3265-77BC-CCB3-B4078905E686}"/>
                    </a:ext>
                  </a:extLst>
                </p:cNvPr>
                <p:cNvPicPr/>
                <p:nvPr/>
              </p:nvPicPr>
              <p:blipFill>
                <a:blip r:embed="rId41"/>
                <a:stretch>
                  <a:fillRect/>
                </a:stretch>
              </p:blipFill>
              <p:spPr>
                <a:xfrm>
                  <a:off x="4047248" y="6277006"/>
                  <a:ext cx="137160" cy="2613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0" name="Ink 59">
                  <a:extLst>
                    <a:ext uri="{FF2B5EF4-FFF2-40B4-BE49-F238E27FC236}">
                      <a16:creationId xmlns:a16="http://schemas.microsoft.com/office/drawing/2014/main" id="{B213CF48-4202-4F68-8FF4-3CD85BE44507}"/>
                    </a:ext>
                  </a:extLst>
                </p14:cNvPr>
                <p14:cNvContentPartPr/>
                <p14:nvPr/>
              </p14:nvContentPartPr>
              <p14:xfrm>
                <a:off x="4226888" y="6221926"/>
                <a:ext cx="200520" cy="164520"/>
              </p14:xfrm>
            </p:contentPart>
          </mc:Choice>
          <mc:Fallback>
            <p:pic>
              <p:nvPicPr>
                <p:cNvPr id="60" name="Ink 59">
                  <a:extLst>
                    <a:ext uri="{FF2B5EF4-FFF2-40B4-BE49-F238E27FC236}">
                      <a16:creationId xmlns:a16="http://schemas.microsoft.com/office/drawing/2014/main" id="{B213CF48-4202-4F68-8FF4-3CD85BE44507}"/>
                    </a:ext>
                  </a:extLst>
                </p:cNvPr>
                <p:cNvPicPr/>
                <p:nvPr/>
              </p:nvPicPr>
              <p:blipFill>
                <a:blip r:embed="rId43"/>
                <a:stretch>
                  <a:fillRect/>
                </a:stretch>
              </p:blipFill>
              <p:spPr>
                <a:xfrm>
                  <a:off x="4217888" y="6212926"/>
                  <a:ext cx="2181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1" name="Ink 60">
                  <a:extLst>
                    <a:ext uri="{FF2B5EF4-FFF2-40B4-BE49-F238E27FC236}">
                      <a16:creationId xmlns:a16="http://schemas.microsoft.com/office/drawing/2014/main" id="{DFBB2CF0-B09C-345B-2493-39AB92F3BB4C}"/>
                    </a:ext>
                  </a:extLst>
                </p14:cNvPr>
                <p14:cNvContentPartPr/>
                <p14:nvPr/>
              </p14:nvContentPartPr>
              <p14:xfrm>
                <a:off x="4397168" y="6156046"/>
                <a:ext cx="150480" cy="344880"/>
              </p14:xfrm>
            </p:contentPart>
          </mc:Choice>
          <mc:Fallback>
            <p:pic>
              <p:nvPicPr>
                <p:cNvPr id="61" name="Ink 60">
                  <a:extLst>
                    <a:ext uri="{FF2B5EF4-FFF2-40B4-BE49-F238E27FC236}">
                      <a16:creationId xmlns:a16="http://schemas.microsoft.com/office/drawing/2014/main" id="{DFBB2CF0-B09C-345B-2493-39AB92F3BB4C}"/>
                    </a:ext>
                  </a:extLst>
                </p:cNvPr>
                <p:cNvPicPr/>
                <p:nvPr/>
              </p:nvPicPr>
              <p:blipFill>
                <a:blip r:embed="rId45"/>
                <a:stretch>
                  <a:fillRect/>
                </a:stretch>
              </p:blipFill>
              <p:spPr>
                <a:xfrm>
                  <a:off x="4388528" y="6147046"/>
                  <a:ext cx="16812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62" name="Ink 61">
                  <a:extLst>
                    <a:ext uri="{FF2B5EF4-FFF2-40B4-BE49-F238E27FC236}">
                      <a16:creationId xmlns:a16="http://schemas.microsoft.com/office/drawing/2014/main" id="{7576974E-EAE0-4B7D-5ED4-8B3B28E6DE8B}"/>
                    </a:ext>
                  </a:extLst>
                </p14:cNvPr>
                <p14:cNvContentPartPr/>
                <p14:nvPr/>
              </p14:nvContentPartPr>
              <p14:xfrm>
                <a:off x="4530008" y="6010246"/>
                <a:ext cx="238320" cy="215640"/>
              </p14:xfrm>
            </p:contentPart>
          </mc:Choice>
          <mc:Fallback>
            <p:pic>
              <p:nvPicPr>
                <p:cNvPr id="62" name="Ink 61">
                  <a:extLst>
                    <a:ext uri="{FF2B5EF4-FFF2-40B4-BE49-F238E27FC236}">
                      <a16:creationId xmlns:a16="http://schemas.microsoft.com/office/drawing/2014/main" id="{7576974E-EAE0-4B7D-5ED4-8B3B28E6DE8B}"/>
                    </a:ext>
                  </a:extLst>
                </p:cNvPr>
                <p:cNvPicPr/>
                <p:nvPr/>
              </p:nvPicPr>
              <p:blipFill>
                <a:blip r:embed="rId47"/>
                <a:stretch>
                  <a:fillRect/>
                </a:stretch>
              </p:blipFill>
              <p:spPr>
                <a:xfrm>
                  <a:off x="4521368" y="6001246"/>
                  <a:ext cx="255960" cy="233280"/>
                </a:xfrm>
                <a:prstGeom prst="rect">
                  <a:avLst/>
                </a:prstGeom>
              </p:spPr>
            </p:pic>
          </mc:Fallback>
        </mc:AlternateContent>
      </p:grpSp>
      <p:grpSp>
        <p:nvGrpSpPr>
          <p:cNvPr id="66" name="Group 65">
            <a:extLst>
              <a:ext uri="{FF2B5EF4-FFF2-40B4-BE49-F238E27FC236}">
                <a16:creationId xmlns:a16="http://schemas.microsoft.com/office/drawing/2014/main" id="{6AA537B3-EA07-FEFD-51AD-BCB0350AD6F0}"/>
              </a:ext>
            </a:extLst>
          </p:cNvPr>
          <p:cNvGrpSpPr/>
          <p:nvPr/>
        </p:nvGrpSpPr>
        <p:grpSpPr>
          <a:xfrm>
            <a:off x="5187728" y="4801366"/>
            <a:ext cx="648000" cy="615240"/>
            <a:chOff x="5187728" y="4801366"/>
            <a:chExt cx="648000" cy="615240"/>
          </a:xfrm>
        </p:grpSpPr>
        <mc:AlternateContent xmlns:mc="http://schemas.openxmlformats.org/markup-compatibility/2006">
          <mc:Choice xmlns:p14="http://schemas.microsoft.com/office/powerpoint/2010/main" Requires="p14">
            <p:contentPart p14:bwMode="auto" r:id="rId48">
              <p14:nvContentPartPr>
                <p14:cNvPr id="64" name="Ink 63">
                  <a:extLst>
                    <a:ext uri="{FF2B5EF4-FFF2-40B4-BE49-F238E27FC236}">
                      <a16:creationId xmlns:a16="http://schemas.microsoft.com/office/drawing/2014/main" id="{77D5669C-A051-BFFF-2B33-BDFACD0EA03E}"/>
                    </a:ext>
                  </a:extLst>
                </p14:cNvPr>
                <p14:cNvContentPartPr/>
                <p14:nvPr/>
              </p14:nvContentPartPr>
              <p14:xfrm>
                <a:off x="5187728" y="4801366"/>
                <a:ext cx="648000" cy="615240"/>
              </p14:xfrm>
            </p:contentPart>
          </mc:Choice>
          <mc:Fallback>
            <p:pic>
              <p:nvPicPr>
                <p:cNvPr id="64" name="Ink 63">
                  <a:extLst>
                    <a:ext uri="{FF2B5EF4-FFF2-40B4-BE49-F238E27FC236}">
                      <a16:creationId xmlns:a16="http://schemas.microsoft.com/office/drawing/2014/main" id="{77D5669C-A051-BFFF-2B33-BDFACD0EA03E}"/>
                    </a:ext>
                  </a:extLst>
                </p:cNvPr>
                <p:cNvPicPr/>
                <p:nvPr/>
              </p:nvPicPr>
              <p:blipFill>
                <a:blip r:embed="rId49"/>
                <a:stretch>
                  <a:fillRect/>
                </a:stretch>
              </p:blipFill>
              <p:spPr>
                <a:xfrm>
                  <a:off x="5179088" y="4792366"/>
                  <a:ext cx="665640" cy="632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5" name="Ink 64">
                  <a:extLst>
                    <a:ext uri="{FF2B5EF4-FFF2-40B4-BE49-F238E27FC236}">
                      <a16:creationId xmlns:a16="http://schemas.microsoft.com/office/drawing/2014/main" id="{95F97044-8935-705F-F6BD-A5AE01509A64}"/>
                    </a:ext>
                  </a:extLst>
                </p14:cNvPr>
                <p14:cNvContentPartPr/>
                <p14:nvPr/>
              </p14:nvContentPartPr>
              <p14:xfrm>
                <a:off x="5289608" y="4943566"/>
                <a:ext cx="92880" cy="72360"/>
              </p14:xfrm>
            </p:contentPart>
          </mc:Choice>
          <mc:Fallback>
            <p:pic>
              <p:nvPicPr>
                <p:cNvPr id="65" name="Ink 64">
                  <a:extLst>
                    <a:ext uri="{FF2B5EF4-FFF2-40B4-BE49-F238E27FC236}">
                      <a16:creationId xmlns:a16="http://schemas.microsoft.com/office/drawing/2014/main" id="{95F97044-8935-705F-F6BD-A5AE01509A64}"/>
                    </a:ext>
                  </a:extLst>
                </p:cNvPr>
                <p:cNvPicPr/>
                <p:nvPr/>
              </p:nvPicPr>
              <p:blipFill>
                <a:blip r:embed="rId51"/>
                <a:stretch>
                  <a:fillRect/>
                </a:stretch>
              </p:blipFill>
              <p:spPr>
                <a:xfrm>
                  <a:off x="5280608" y="4934566"/>
                  <a:ext cx="110520" cy="90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
            <p14:nvContentPartPr>
              <p14:cNvPr id="67" name="Ink 66">
                <a:extLst>
                  <a:ext uri="{FF2B5EF4-FFF2-40B4-BE49-F238E27FC236}">
                    <a16:creationId xmlns:a16="http://schemas.microsoft.com/office/drawing/2014/main" id="{558F3A89-3216-C12F-6968-81A45675CD8B}"/>
                  </a:ext>
                </a:extLst>
              </p14:cNvPr>
              <p14:cNvContentPartPr/>
              <p14:nvPr/>
            </p14:nvContentPartPr>
            <p14:xfrm>
              <a:off x="10404128" y="4664926"/>
              <a:ext cx="777240" cy="297000"/>
            </p14:xfrm>
          </p:contentPart>
        </mc:Choice>
        <mc:Fallback>
          <p:pic>
            <p:nvPicPr>
              <p:cNvPr id="67" name="Ink 66">
                <a:extLst>
                  <a:ext uri="{FF2B5EF4-FFF2-40B4-BE49-F238E27FC236}">
                    <a16:creationId xmlns:a16="http://schemas.microsoft.com/office/drawing/2014/main" id="{558F3A89-3216-C12F-6968-81A45675CD8B}"/>
                  </a:ext>
                </a:extLst>
              </p:cNvPr>
              <p:cNvPicPr/>
              <p:nvPr/>
            </p:nvPicPr>
            <p:blipFill>
              <a:blip r:embed="rId53"/>
              <a:stretch>
                <a:fillRect/>
              </a:stretch>
            </p:blipFill>
            <p:spPr>
              <a:xfrm>
                <a:off x="10395488" y="4655926"/>
                <a:ext cx="794880" cy="3146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8" name="Ink 67">
                <a:extLst>
                  <a:ext uri="{FF2B5EF4-FFF2-40B4-BE49-F238E27FC236}">
                    <a16:creationId xmlns:a16="http://schemas.microsoft.com/office/drawing/2014/main" id="{B0938388-D026-E6AF-4E87-264BE3F4AD28}"/>
                  </a:ext>
                </a:extLst>
              </p14:cNvPr>
              <p14:cNvContentPartPr/>
              <p14:nvPr/>
            </p14:nvContentPartPr>
            <p14:xfrm>
              <a:off x="11176328" y="1220086"/>
              <a:ext cx="313920" cy="60120"/>
            </p14:xfrm>
          </p:contentPart>
        </mc:Choice>
        <mc:Fallback>
          <p:pic>
            <p:nvPicPr>
              <p:cNvPr id="68" name="Ink 67">
                <a:extLst>
                  <a:ext uri="{FF2B5EF4-FFF2-40B4-BE49-F238E27FC236}">
                    <a16:creationId xmlns:a16="http://schemas.microsoft.com/office/drawing/2014/main" id="{B0938388-D026-E6AF-4E87-264BE3F4AD28}"/>
                  </a:ext>
                </a:extLst>
              </p:cNvPr>
              <p:cNvPicPr/>
              <p:nvPr/>
            </p:nvPicPr>
            <p:blipFill>
              <a:blip r:embed="rId55"/>
              <a:stretch>
                <a:fillRect/>
              </a:stretch>
            </p:blipFill>
            <p:spPr>
              <a:xfrm>
                <a:off x="11167688" y="1211446"/>
                <a:ext cx="33156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9" name="Ink 68">
                <a:extLst>
                  <a:ext uri="{FF2B5EF4-FFF2-40B4-BE49-F238E27FC236}">
                    <a16:creationId xmlns:a16="http://schemas.microsoft.com/office/drawing/2014/main" id="{BB45693C-91E3-869A-4266-46A2C0A78A89}"/>
                  </a:ext>
                </a:extLst>
              </p14:cNvPr>
              <p14:cNvContentPartPr/>
              <p14:nvPr/>
            </p14:nvContentPartPr>
            <p14:xfrm>
              <a:off x="8603768" y="6157126"/>
              <a:ext cx="670680" cy="82440"/>
            </p14:xfrm>
          </p:contentPart>
        </mc:Choice>
        <mc:Fallback>
          <p:pic>
            <p:nvPicPr>
              <p:cNvPr id="69" name="Ink 68">
                <a:extLst>
                  <a:ext uri="{FF2B5EF4-FFF2-40B4-BE49-F238E27FC236}">
                    <a16:creationId xmlns:a16="http://schemas.microsoft.com/office/drawing/2014/main" id="{BB45693C-91E3-869A-4266-46A2C0A78A89}"/>
                  </a:ext>
                </a:extLst>
              </p:cNvPr>
              <p:cNvPicPr/>
              <p:nvPr/>
            </p:nvPicPr>
            <p:blipFill>
              <a:blip r:embed="rId57"/>
              <a:stretch>
                <a:fillRect/>
              </a:stretch>
            </p:blipFill>
            <p:spPr>
              <a:xfrm>
                <a:off x="8532128" y="6013486"/>
                <a:ext cx="814320" cy="3700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70" name="Ink 69">
                <a:extLst>
                  <a:ext uri="{FF2B5EF4-FFF2-40B4-BE49-F238E27FC236}">
                    <a16:creationId xmlns:a16="http://schemas.microsoft.com/office/drawing/2014/main" id="{FD5C28CC-F503-C494-C92B-8CD1570CC96D}"/>
                  </a:ext>
                </a:extLst>
              </p14:cNvPr>
              <p14:cNvContentPartPr/>
              <p14:nvPr/>
            </p14:nvContentPartPr>
            <p14:xfrm>
              <a:off x="8684768" y="6286006"/>
              <a:ext cx="447840" cy="47880"/>
            </p14:xfrm>
          </p:contentPart>
        </mc:Choice>
        <mc:Fallback>
          <p:pic>
            <p:nvPicPr>
              <p:cNvPr id="70" name="Ink 69">
                <a:extLst>
                  <a:ext uri="{FF2B5EF4-FFF2-40B4-BE49-F238E27FC236}">
                    <a16:creationId xmlns:a16="http://schemas.microsoft.com/office/drawing/2014/main" id="{FD5C28CC-F503-C494-C92B-8CD1570CC96D}"/>
                  </a:ext>
                </a:extLst>
              </p:cNvPr>
              <p:cNvPicPr/>
              <p:nvPr/>
            </p:nvPicPr>
            <p:blipFill>
              <a:blip r:embed="rId59"/>
              <a:stretch>
                <a:fillRect/>
              </a:stretch>
            </p:blipFill>
            <p:spPr>
              <a:xfrm>
                <a:off x="8612768" y="6142366"/>
                <a:ext cx="591480" cy="335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4" name="Ink 73">
                <a:extLst>
                  <a:ext uri="{FF2B5EF4-FFF2-40B4-BE49-F238E27FC236}">
                    <a16:creationId xmlns:a16="http://schemas.microsoft.com/office/drawing/2014/main" id="{EBD2AA2E-10F4-4E01-678E-E031F867DF70}"/>
                  </a:ext>
                </a:extLst>
              </p14:cNvPr>
              <p14:cNvContentPartPr/>
              <p14:nvPr/>
            </p14:nvContentPartPr>
            <p14:xfrm>
              <a:off x="7813208" y="5448646"/>
              <a:ext cx="496800" cy="42120"/>
            </p14:xfrm>
          </p:contentPart>
        </mc:Choice>
        <mc:Fallback>
          <p:pic>
            <p:nvPicPr>
              <p:cNvPr id="74" name="Ink 73">
                <a:extLst>
                  <a:ext uri="{FF2B5EF4-FFF2-40B4-BE49-F238E27FC236}">
                    <a16:creationId xmlns:a16="http://schemas.microsoft.com/office/drawing/2014/main" id="{EBD2AA2E-10F4-4E01-678E-E031F867DF70}"/>
                  </a:ext>
                </a:extLst>
              </p:cNvPr>
              <p:cNvPicPr/>
              <p:nvPr/>
            </p:nvPicPr>
            <p:blipFill>
              <a:blip r:embed="rId61"/>
              <a:stretch>
                <a:fillRect/>
              </a:stretch>
            </p:blipFill>
            <p:spPr>
              <a:xfrm>
                <a:off x="7804568" y="5439646"/>
                <a:ext cx="51444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75" name="Ink 74">
                <a:extLst>
                  <a:ext uri="{FF2B5EF4-FFF2-40B4-BE49-F238E27FC236}">
                    <a16:creationId xmlns:a16="http://schemas.microsoft.com/office/drawing/2014/main" id="{3FEE7011-8006-6D21-FAA4-1E232FD7F7BE}"/>
                  </a:ext>
                </a:extLst>
              </p14:cNvPr>
              <p14:cNvContentPartPr/>
              <p14:nvPr/>
            </p14:nvContentPartPr>
            <p14:xfrm>
              <a:off x="10673408" y="1500886"/>
              <a:ext cx="420120" cy="280080"/>
            </p14:xfrm>
          </p:contentPart>
        </mc:Choice>
        <mc:Fallback>
          <p:pic>
            <p:nvPicPr>
              <p:cNvPr id="75" name="Ink 74">
                <a:extLst>
                  <a:ext uri="{FF2B5EF4-FFF2-40B4-BE49-F238E27FC236}">
                    <a16:creationId xmlns:a16="http://schemas.microsoft.com/office/drawing/2014/main" id="{3FEE7011-8006-6D21-FAA4-1E232FD7F7BE}"/>
                  </a:ext>
                </a:extLst>
              </p:cNvPr>
              <p:cNvPicPr/>
              <p:nvPr/>
            </p:nvPicPr>
            <p:blipFill>
              <a:blip r:embed="rId63"/>
              <a:stretch>
                <a:fillRect/>
              </a:stretch>
            </p:blipFill>
            <p:spPr>
              <a:xfrm>
                <a:off x="10664768" y="1491886"/>
                <a:ext cx="437760" cy="297720"/>
              </a:xfrm>
              <a:prstGeom prst="rect">
                <a:avLst/>
              </a:prstGeom>
            </p:spPr>
          </p:pic>
        </mc:Fallback>
      </mc:AlternateContent>
      <p:grpSp>
        <p:nvGrpSpPr>
          <p:cNvPr id="105" name="Group 104">
            <a:extLst>
              <a:ext uri="{FF2B5EF4-FFF2-40B4-BE49-F238E27FC236}">
                <a16:creationId xmlns:a16="http://schemas.microsoft.com/office/drawing/2014/main" id="{DEA879DF-907E-89D7-D658-7E827C27A0BD}"/>
              </a:ext>
            </a:extLst>
          </p:cNvPr>
          <p:cNvGrpSpPr/>
          <p:nvPr/>
        </p:nvGrpSpPr>
        <p:grpSpPr>
          <a:xfrm>
            <a:off x="2625248" y="900046"/>
            <a:ext cx="4749840" cy="2769480"/>
            <a:chOff x="2625248" y="900046"/>
            <a:chExt cx="4749840" cy="2769480"/>
          </a:xfrm>
        </p:grpSpPr>
        <mc:AlternateContent xmlns:mc="http://schemas.openxmlformats.org/markup-compatibility/2006">
          <mc:Choice xmlns:p14="http://schemas.microsoft.com/office/powerpoint/2010/main" Requires="p14">
            <p:contentPart p14:bwMode="auto" r:id="rId64">
              <p14:nvContentPartPr>
                <p14:cNvPr id="22" name="Ink 21">
                  <a:extLst>
                    <a:ext uri="{FF2B5EF4-FFF2-40B4-BE49-F238E27FC236}">
                      <a16:creationId xmlns:a16="http://schemas.microsoft.com/office/drawing/2014/main" id="{C1A1E0B7-2B03-323F-3290-AA2698E1C242}"/>
                    </a:ext>
                  </a:extLst>
                </p14:cNvPr>
                <p14:cNvContentPartPr/>
                <p14:nvPr/>
              </p14:nvContentPartPr>
              <p14:xfrm>
                <a:off x="2625248" y="3022246"/>
                <a:ext cx="278640" cy="238680"/>
              </p14:xfrm>
            </p:contentPart>
          </mc:Choice>
          <mc:Fallback>
            <p:pic>
              <p:nvPicPr>
                <p:cNvPr id="22" name="Ink 21">
                  <a:extLst>
                    <a:ext uri="{FF2B5EF4-FFF2-40B4-BE49-F238E27FC236}">
                      <a16:creationId xmlns:a16="http://schemas.microsoft.com/office/drawing/2014/main" id="{C1A1E0B7-2B03-323F-3290-AA2698E1C242}"/>
                    </a:ext>
                  </a:extLst>
                </p:cNvPr>
                <p:cNvPicPr/>
                <p:nvPr/>
              </p:nvPicPr>
              <p:blipFill>
                <a:blip r:embed="rId65"/>
                <a:stretch>
                  <a:fillRect/>
                </a:stretch>
              </p:blipFill>
              <p:spPr>
                <a:xfrm>
                  <a:off x="2616608" y="3013246"/>
                  <a:ext cx="29628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23" name="Ink 22">
                  <a:extLst>
                    <a:ext uri="{FF2B5EF4-FFF2-40B4-BE49-F238E27FC236}">
                      <a16:creationId xmlns:a16="http://schemas.microsoft.com/office/drawing/2014/main" id="{2F4036F7-B2DB-E6F1-0C6F-AD878B3D9BFD}"/>
                    </a:ext>
                  </a:extLst>
                </p14:cNvPr>
                <p14:cNvContentPartPr/>
                <p14:nvPr/>
              </p14:nvContentPartPr>
              <p14:xfrm>
                <a:off x="3032768" y="3271726"/>
                <a:ext cx="59760" cy="171000"/>
              </p14:xfrm>
            </p:contentPart>
          </mc:Choice>
          <mc:Fallback>
            <p:pic>
              <p:nvPicPr>
                <p:cNvPr id="23" name="Ink 22">
                  <a:extLst>
                    <a:ext uri="{FF2B5EF4-FFF2-40B4-BE49-F238E27FC236}">
                      <a16:creationId xmlns:a16="http://schemas.microsoft.com/office/drawing/2014/main" id="{2F4036F7-B2DB-E6F1-0C6F-AD878B3D9BFD}"/>
                    </a:ext>
                  </a:extLst>
                </p:cNvPr>
                <p:cNvPicPr/>
                <p:nvPr/>
              </p:nvPicPr>
              <p:blipFill>
                <a:blip r:embed="rId67"/>
                <a:stretch>
                  <a:fillRect/>
                </a:stretch>
              </p:blipFill>
              <p:spPr>
                <a:xfrm>
                  <a:off x="3023768" y="3262726"/>
                  <a:ext cx="7740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24" name="Ink 23">
                  <a:extLst>
                    <a:ext uri="{FF2B5EF4-FFF2-40B4-BE49-F238E27FC236}">
                      <a16:creationId xmlns:a16="http://schemas.microsoft.com/office/drawing/2014/main" id="{BB4BD174-EC7E-199D-C583-6C5EB08FDEE6}"/>
                    </a:ext>
                  </a:extLst>
                </p14:cNvPr>
                <p14:cNvContentPartPr/>
                <p14:nvPr/>
              </p14:nvContentPartPr>
              <p14:xfrm>
                <a:off x="3023768" y="3179206"/>
                <a:ext cx="91800" cy="129240"/>
              </p14:xfrm>
            </p:contentPart>
          </mc:Choice>
          <mc:Fallback>
            <p:pic>
              <p:nvPicPr>
                <p:cNvPr id="24" name="Ink 23">
                  <a:extLst>
                    <a:ext uri="{FF2B5EF4-FFF2-40B4-BE49-F238E27FC236}">
                      <a16:creationId xmlns:a16="http://schemas.microsoft.com/office/drawing/2014/main" id="{BB4BD174-EC7E-199D-C583-6C5EB08FDEE6}"/>
                    </a:ext>
                  </a:extLst>
                </p:cNvPr>
                <p:cNvPicPr/>
                <p:nvPr/>
              </p:nvPicPr>
              <p:blipFill>
                <a:blip r:embed="rId69"/>
                <a:stretch>
                  <a:fillRect/>
                </a:stretch>
              </p:blipFill>
              <p:spPr>
                <a:xfrm>
                  <a:off x="3015128" y="3170206"/>
                  <a:ext cx="1094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26" name="Ink 25">
                  <a:extLst>
                    <a:ext uri="{FF2B5EF4-FFF2-40B4-BE49-F238E27FC236}">
                      <a16:creationId xmlns:a16="http://schemas.microsoft.com/office/drawing/2014/main" id="{2A8C9A8E-73F3-D6ED-6981-D7D420DDB1CD}"/>
                    </a:ext>
                  </a:extLst>
                </p14:cNvPr>
                <p14:cNvContentPartPr/>
                <p14:nvPr/>
              </p14:nvContentPartPr>
              <p14:xfrm>
                <a:off x="3061208" y="3303046"/>
                <a:ext cx="73080" cy="67320"/>
              </p14:xfrm>
            </p:contentPart>
          </mc:Choice>
          <mc:Fallback>
            <p:pic>
              <p:nvPicPr>
                <p:cNvPr id="26" name="Ink 25">
                  <a:extLst>
                    <a:ext uri="{FF2B5EF4-FFF2-40B4-BE49-F238E27FC236}">
                      <a16:creationId xmlns:a16="http://schemas.microsoft.com/office/drawing/2014/main" id="{2A8C9A8E-73F3-D6ED-6981-D7D420DDB1CD}"/>
                    </a:ext>
                  </a:extLst>
                </p:cNvPr>
                <p:cNvPicPr/>
                <p:nvPr/>
              </p:nvPicPr>
              <p:blipFill>
                <a:blip r:embed="rId71"/>
                <a:stretch>
                  <a:fillRect/>
                </a:stretch>
              </p:blipFill>
              <p:spPr>
                <a:xfrm>
                  <a:off x="3052208" y="3294046"/>
                  <a:ext cx="9072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28" name="Ink 27">
                  <a:extLst>
                    <a:ext uri="{FF2B5EF4-FFF2-40B4-BE49-F238E27FC236}">
                      <a16:creationId xmlns:a16="http://schemas.microsoft.com/office/drawing/2014/main" id="{1CA2ED48-DD46-693E-EF88-0FD47B63669B}"/>
                    </a:ext>
                  </a:extLst>
                </p14:cNvPr>
                <p14:cNvContentPartPr/>
                <p14:nvPr/>
              </p14:nvContentPartPr>
              <p14:xfrm>
                <a:off x="3215648" y="3244366"/>
                <a:ext cx="64800" cy="105480"/>
              </p14:xfrm>
            </p:contentPart>
          </mc:Choice>
          <mc:Fallback>
            <p:pic>
              <p:nvPicPr>
                <p:cNvPr id="28" name="Ink 27">
                  <a:extLst>
                    <a:ext uri="{FF2B5EF4-FFF2-40B4-BE49-F238E27FC236}">
                      <a16:creationId xmlns:a16="http://schemas.microsoft.com/office/drawing/2014/main" id="{1CA2ED48-DD46-693E-EF88-0FD47B63669B}"/>
                    </a:ext>
                  </a:extLst>
                </p:cNvPr>
                <p:cNvPicPr/>
                <p:nvPr/>
              </p:nvPicPr>
              <p:blipFill>
                <a:blip r:embed="rId73"/>
                <a:stretch>
                  <a:fillRect/>
                </a:stretch>
              </p:blipFill>
              <p:spPr>
                <a:xfrm>
                  <a:off x="3206648" y="3235366"/>
                  <a:ext cx="8244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29" name="Ink 28">
                  <a:extLst>
                    <a:ext uri="{FF2B5EF4-FFF2-40B4-BE49-F238E27FC236}">
                      <a16:creationId xmlns:a16="http://schemas.microsoft.com/office/drawing/2014/main" id="{35B2754D-0089-963D-5138-B53AF7877E72}"/>
                    </a:ext>
                  </a:extLst>
                </p14:cNvPr>
                <p14:cNvContentPartPr/>
                <p14:nvPr/>
              </p14:nvContentPartPr>
              <p14:xfrm>
                <a:off x="3225008" y="3097486"/>
                <a:ext cx="102960" cy="161280"/>
              </p14:xfrm>
            </p:contentPart>
          </mc:Choice>
          <mc:Fallback>
            <p:pic>
              <p:nvPicPr>
                <p:cNvPr id="29" name="Ink 28">
                  <a:extLst>
                    <a:ext uri="{FF2B5EF4-FFF2-40B4-BE49-F238E27FC236}">
                      <a16:creationId xmlns:a16="http://schemas.microsoft.com/office/drawing/2014/main" id="{35B2754D-0089-963D-5138-B53AF7877E72}"/>
                    </a:ext>
                  </a:extLst>
                </p:cNvPr>
                <p:cNvPicPr/>
                <p:nvPr/>
              </p:nvPicPr>
              <p:blipFill>
                <a:blip r:embed="rId75"/>
                <a:stretch>
                  <a:fillRect/>
                </a:stretch>
              </p:blipFill>
              <p:spPr>
                <a:xfrm>
                  <a:off x="3216368" y="3088846"/>
                  <a:ext cx="120600" cy="1789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30" name="Ink 29">
                  <a:extLst>
                    <a:ext uri="{FF2B5EF4-FFF2-40B4-BE49-F238E27FC236}">
                      <a16:creationId xmlns:a16="http://schemas.microsoft.com/office/drawing/2014/main" id="{05C1067B-E787-8C78-B053-E5288475454F}"/>
                    </a:ext>
                  </a:extLst>
                </p14:cNvPr>
                <p14:cNvContentPartPr/>
                <p14:nvPr/>
              </p14:nvContentPartPr>
              <p14:xfrm>
                <a:off x="3369728" y="2915686"/>
                <a:ext cx="331920" cy="341280"/>
              </p14:xfrm>
            </p:contentPart>
          </mc:Choice>
          <mc:Fallback>
            <p:pic>
              <p:nvPicPr>
                <p:cNvPr id="30" name="Ink 29">
                  <a:extLst>
                    <a:ext uri="{FF2B5EF4-FFF2-40B4-BE49-F238E27FC236}">
                      <a16:creationId xmlns:a16="http://schemas.microsoft.com/office/drawing/2014/main" id="{05C1067B-E787-8C78-B053-E5288475454F}"/>
                    </a:ext>
                  </a:extLst>
                </p:cNvPr>
                <p:cNvPicPr/>
                <p:nvPr/>
              </p:nvPicPr>
              <p:blipFill>
                <a:blip r:embed="rId77"/>
                <a:stretch>
                  <a:fillRect/>
                </a:stretch>
              </p:blipFill>
              <p:spPr>
                <a:xfrm>
                  <a:off x="3360728" y="2906686"/>
                  <a:ext cx="349560" cy="3589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31" name="Ink 30">
                  <a:extLst>
                    <a:ext uri="{FF2B5EF4-FFF2-40B4-BE49-F238E27FC236}">
                      <a16:creationId xmlns:a16="http://schemas.microsoft.com/office/drawing/2014/main" id="{1012E793-0499-8E9D-2A3A-CF957C6B13AA}"/>
                    </a:ext>
                  </a:extLst>
                </p14:cNvPr>
                <p14:cNvContentPartPr/>
                <p14:nvPr/>
              </p14:nvContentPartPr>
              <p14:xfrm>
                <a:off x="3393848" y="3475486"/>
                <a:ext cx="48600" cy="92880"/>
              </p14:xfrm>
            </p:contentPart>
          </mc:Choice>
          <mc:Fallback>
            <p:pic>
              <p:nvPicPr>
                <p:cNvPr id="31" name="Ink 30">
                  <a:extLst>
                    <a:ext uri="{FF2B5EF4-FFF2-40B4-BE49-F238E27FC236}">
                      <a16:creationId xmlns:a16="http://schemas.microsoft.com/office/drawing/2014/main" id="{1012E793-0499-8E9D-2A3A-CF957C6B13AA}"/>
                    </a:ext>
                  </a:extLst>
                </p:cNvPr>
                <p:cNvPicPr/>
                <p:nvPr/>
              </p:nvPicPr>
              <p:blipFill>
                <a:blip r:embed="rId79"/>
                <a:stretch>
                  <a:fillRect/>
                </a:stretch>
              </p:blipFill>
              <p:spPr>
                <a:xfrm>
                  <a:off x="3384848" y="3466846"/>
                  <a:ext cx="6624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32" name="Ink 31">
                  <a:extLst>
                    <a:ext uri="{FF2B5EF4-FFF2-40B4-BE49-F238E27FC236}">
                      <a16:creationId xmlns:a16="http://schemas.microsoft.com/office/drawing/2014/main" id="{19AD7DED-1CE1-E2FB-DA7E-23E60698FE0C}"/>
                    </a:ext>
                  </a:extLst>
                </p14:cNvPr>
                <p14:cNvContentPartPr/>
                <p14:nvPr/>
              </p14:nvContentPartPr>
              <p14:xfrm>
                <a:off x="3383048" y="3455326"/>
                <a:ext cx="153720" cy="39600"/>
              </p14:xfrm>
            </p:contentPart>
          </mc:Choice>
          <mc:Fallback>
            <p:pic>
              <p:nvPicPr>
                <p:cNvPr id="32" name="Ink 31">
                  <a:extLst>
                    <a:ext uri="{FF2B5EF4-FFF2-40B4-BE49-F238E27FC236}">
                      <a16:creationId xmlns:a16="http://schemas.microsoft.com/office/drawing/2014/main" id="{19AD7DED-1CE1-E2FB-DA7E-23E60698FE0C}"/>
                    </a:ext>
                  </a:extLst>
                </p:cNvPr>
                <p:cNvPicPr/>
                <p:nvPr/>
              </p:nvPicPr>
              <p:blipFill>
                <a:blip r:embed="rId81"/>
                <a:stretch>
                  <a:fillRect/>
                </a:stretch>
              </p:blipFill>
              <p:spPr>
                <a:xfrm>
                  <a:off x="3374048" y="3446686"/>
                  <a:ext cx="17136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33" name="Ink 32">
                  <a:extLst>
                    <a:ext uri="{FF2B5EF4-FFF2-40B4-BE49-F238E27FC236}">
                      <a16:creationId xmlns:a16="http://schemas.microsoft.com/office/drawing/2014/main" id="{7913C3CE-E77F-A553-43EE-A2F09DE0201C}"/>
                    </a:ext>
                  </a:extLst>
                </p14:cNvPr>
                <p14:cNvContentPartPr/>
                <p14:nvPr/>
              </p14:nvContentPartPr>
              <p14:xfrm>
                <a:off x="3452888" y="3351286"/>
                <a:ext cx="115200" cy="96120"/>
              </p14:xfrm>
            </p:contentPart>
          </mc:Choice>
          <mc:Fallback>
            <p:pic>
              <p:nvPicPr>
                <p:cNvPr id="33" name="Ink 32">
                  <a:extLst>
                    <a:ext uri="{FF2B5EF4-FFF2-40B4-BE49-F238E27FC236}">
                      <a16:creationId xmlns:a16="http://schemas.microsoft.com/office/drawing/2014/main" id="{7913C3CE-E77F-A553-43EE-A2F09DE0201C}"/>
                    </a:ext>
                  </a:extLst>
                </p:cNvPr>
                <p:cNvPicPr/>
                <p:nvPr/>
              </p:nvPicPr>
              <p:blipFill>
                <a:blip r:embed="rId83"/>
                <a:stretch>
                  <a:fillRect/>
                </a:stretch>
              </p:blipFill>
              <p:spPr>
                <a:xfrm>
                  <a:off x="3444248" y="3342286"/>
                  <a:ext cx="13284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34" name="Ink 33">
                  <a:extLst>
                    <a:ext uri="{FF2B5EF4-FFF2-40B4-BE49-F238E27FC236}">
                      <a16:creationId xmlns:a16="http://schemas.microsoft.com/office/drawing/2014/main" id="{1CE3C781-C703-40CF-AE53-C8580866130E}"/>
                    </a:ext>
                  </a:extLst>
                </p14:cNvPr>
                <p14:cNvContentPartPr/>
                <p14:nvPr/>
              </p14:nvContentPartPr>
              <p14:xfrm>
                <a:off x="3599408" y="3192886"/>
                <a:ext cx="167400" cy="262800"/>
              </p14:xfrm>
            </p:contentPart>
          </mc:Choice>
          <mc:Fallback>
            <p:pic>
              <p:nvPicPr>
                <p:cNvPr id="34" name="Ink 33">
                  <a:extLst>
                    <a:ext uri="{FF2B5EF4-FFF2-40B4-BE49-F238E27FC236}">
                      <a16:creationId xmlns:a16="http://schemas.microsoft.com/office/drawing/2014/main" id="{1CE3C781-C703-40CF-AE53-C8580866130E}"/>
                    </a:ext>
                  </a:extLst>
                </p:cNvPr>
                <p:cNvPicPr/>
                <p:nvPr/>
              </p:nvPicPr>
              <p:blipFill>
                <a:blip r:embed="rId85"/>
                <a:stretch>
                  <a:fillRect/>
                </a:stretch>
              </p:blipFill>
              <p:spPr>
                <a:xfrm>
                  <a:off x="3590408" y="3184246"/>
                  <a:ext cx="185040" cy="2804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35" name="Ink 34">
                  <a:extLst>
                    <a:ext uri="{FF2B5EF4-FFF2-40B4-BE49-F238E27FC236}">
                      <a16:creationId xmlns:a16="http://schemas.microsoft.com/office/drawing/2014/main" id="{E880D844-2B82-EAB2-D6A3-8CC9B994DBC2}"/>
                    </a:ext>
                  </a:extLst>
                </p14:cNvPr>
                <p14:cNvContentPartPr/>
                <p14:nvPr/>
              </p14:nvContentPartPr>
              <p14:xfrm>
                <a:off x="3703088" y="3241846"/>
                <a:ext cx="130320" cy="60840"/>
              </p14:xfrm>
            </p:contentPart>
          </mc:Choice>
          <mc:Fallback>
            <p:pic>
              <p:nvPicPr>
                <p:cNvPr id="35" name="Ink 34">
                  <a:extLst>
                    <a:ext uri="{FF2B5EF4-FFF2-40B4-BE49-F238E27FC236}">
                      <a16:creationId xmlns:a16="http://schemas.microsoft.com/office/drawing/2014/main" id="{E880D844-2B82-EAB2-D6A3-8CC9B994DBC2}"/>
                    </a:ext>
                  </a:extLst>
                </p:cNvPr>
                <p:cNvPicPr/>
                <p:nvPr/>
              </p:nvPicPr>
              <p:blipFill>
                <a:blip r:embed="rId87"/>
                <a:stretch>
                  <a:fillRect/>
                </a:stretch>
              </p:blipFill>
              <p:spPr>
                <a:xfrm>
                  <a:off x="3694448" y="3232846"/>
                  <a:ext cx="14796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36" name="Ink 35">
                  <a:extLst>
                    <a:ext uri="{FF2B5EF4-FFF2-40B4-BE49-F238E27FC236}">
                      <a16:creationId xmlns:a16="http://schemas.microsoft.com/office/drawing/2014/main" id="{F16F86BB-8134-C448-321A-F3493F79463F}"/>
                    </a:ext>
                  </a:extLst>
                </p14:cNvPr>
                <p14:cNvContentPartPr/>
                <p14:nvPr/>
              </p14:nvContentPartPr>
              <p14:xfrm>
                <a:off x="3738728" y="3175966"/>
                <a:ext cx="46800" cy="29160"/>
              </p14:xfrm>
            </p:contentPart>
          </mc:Choice>
          <mc:Fallback>
            <p:pic>
              <p:nvPicPr>
                <p:cNvPr id="36" name="Ink 35">
                  <a:extLst>
                    <a:ext uri="{FF2B5EF4-FFF2-40B4-BE49-F238E27FC236}">
                      <a16:creationId xmlns:a16="http://schemas.microsoft.com/office/drawing/2014/main" id="{F16F86BB-8134-C448-321A-F3493F79463F}"/>
                    </a:ext>
                  </a:extLst>
                </p:cNvPr>
                <p:cNvPicPr/>
                <p:nvPr/>
              </p:nvPicPr>
              <p:blipFill>
                <a:blip r:embed="rId89"/>
                <a:stretch>
                  <a:fillRect/>
                </a:stretch>
              </p:blipFill>
              <p:spPr>
                <a:xfrm>
                  <a:off x="3729728" y="3167326"/>
                  <a:ext cx="6444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37" name="Ink 36">
                  <a:extLst>
                    <a:ext uri="{FF2B5EF4-FFF2-40B4-BE49-F238E27FC236}">
                      <a16:creationId xmlns:a16="http://schemas.microsoft.com/office/drawing/2014/main" id="{5D00E137-E547-4B65-9068-4F21D2BE13A0}"/>
                    </a:ext>
                  </a:extLst>
                </p14:cNvPr>
                <p14:cNvContentPartPr/>
                <p14:nvPr/>
              </p14:nvContentPartPr>
              <p14:xfrm>
                <a:off x="3844208" y="3147166"/>
                <a:ext cx="200520" cy="86760"/>
              </p14:xfrm>
            </p:contentPart>
          </mc:Choice>
          <mc:Fallback>
            <p:pic>
              <p:nvPicPr>
                <p:cNvPr id="37" name="Ink 36">
                  <a:extLst>
                    <a:ext uri="{FF2B5EF4-FFF2-40B4-BE49-F238E27FC236}">
                      <a16:creationId xmlns:a16="http://schemas.microsoft.com/office/drawing/2014/main" id="{5D00E137-E547-4B65-9068-4F21D2BE13A0}"/>
                    </a:ext>
                  </a:extLst>
                </p:cNvPr>
                <p:cNvPicPr/>
                <p:nvPr/>
              </p:nvPicPr>
              <p:blipFill>
                <a:blip r:embed="rId91"/>
                <a:stretch>
                  <a:fillRect/>
                </a:stretch>
              </p:blipFill>
              <p:spPr>
                <a:xfrm>
                  <a:off x="3835208" y="3138526"/>
                  <a:ext cx="21816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38" name="Ink 37">
                  <a:extLst>
                    <a:ext uri="{FF2B5EF4-FFF2-40B4-BE49-F238E27FC236}">
                      <a16:creationId xmlns:a16="http://schemas.microsoft.com/office/drawing/2014/main" id="{9197326C-442A-6EBE-4947-04C00A0341D3}"/>
                    </a:ext>
                  </a:extLst>
                </p14:cNvPr>
                <p14:cNvContentPartPr/>
                <p14:nvPr/>
              </p14:nvContentPartPr>
              <p14:xfrm>
                <a:off x="4069928" y="3113326"/>
                <a:ext cx="10080" cy="25560"/>
              </p14:xfrm>
            </p:contentPart>
          </mc:Choice>
          <mc:Fallback>
            <p:pic>
              <p:nvPicPr>
                <p:cNvPr id="38" name="Ink 37">
                  <a:extLst>
                    <a:ext uri="{FF2B5EF4-FFF2-40B4-BE49-F238E27FC236}">
                      <a16:creationId xmlns:a16="http://schemas.microsoft.com/office/drawing/2014/main" id="{9197326C-442A-6EBE-4947-04C00A0341D3}"/>
                    </a:ext>
                  </a:extLst>
                </p:cNvPr>
                <p:cNvPicPr/>
                <p:nvPr/>
              </p:nvPicPr>
              <p:blipFill>
                <a:blip r:embed="rId93"/>
                <a:stretch>
                  <a:fillRect/>
                </a:stretch>
              </p:blipFill>
              <p:spPr>
                <a:xfrm>
                  <a:off x="4061288" y="3104326"/>
                  <a:ext cx="2772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42" name="Ink 41">
                  <a:extLst>
                    <a:ext uri="{FF2B5EF4-FFF2-40B4-BE49-F238E27FC236}">
                      <a16:creationId xmlns:a16="http://schemas.microsoft.com/office/drawing/2014/main" id="{F6D7C8F1-FB21-DCCF-65A6-8B151AE97F80}"/>
                    </a:ext>
                  </a:extLst>
                </p14:cNvPr>
                <p14:cNvContentPartPr/>
                <p14:nvPr/>
              </p14:nvContentPartPr>
              <p14:xfrm>
                <a:off x="7085648" y="1574326"/>
                <a:ext cx="289440" cy="1737360"/>
              </p14:xfrm>
            </p:contentPart>
          </mc:Choice>
          <mc:Fallback>
            <p:pic>
              <p:nvPicPr>
                <p:cNvPr id="42" name="Ink 41">
                  <a:extLst>
                    <a:ext uri="{FF2B5EF4-FFF2-40B4-BE49-F238E27FC236}">
                      <a16:creationId xmlns:a16="http://schemas.microsoft.com/office/drawing/2014/main" id="{F6D7C8F1-FB21-DCCF-65A6-8B151AE97F80}"/>
                    </a:ext>
                  </a:extLst>
                </p:cNvPr>
                <p:cNvPicPr/>
                <p:nvPr/>
              </p:nvPicPr>
              <p:blipFill>
                <a:blip r:embed="rId95"/>
                <a:stretch>
                  <a:fillRect/>
                </a:stretch>
              </p:blipFill>
              <p:spPr>
                <a:xfrm>
                  <a:off x="7077008" y="1565686"/>
                  <a:ext cx="307080" cy="17550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43" name="Ink 42">
                  <a:extLst>
                    <a:ext uri="{FF2B5EF4-FFF2-40B4-BE49-F238E27FC236}">
                      <a16:creationId xmlns:a16="http://schemas.microsoft.com/office/drawing/2014/main" id="{E1F39AFE-0439-9D9C-9F38-325A3BB51951}"/>
                    </a:ext>
                  </a:extLst>
                </p14:cNvPr>
                <p14:cNvContentPartPr/>
                <p14:nvPr/>
              </p14:nvContentPartPr>
              <p14:xfrm>
                <a:off x="6195728" y="2351566"/>
                <a:ext cx="210600" cy="360720"/>
              </p14:xfrm>
            </p:contentPart>
          </mc:Choice>
          <mc:Fallback>
            <p:pic>
              <p:nvPicPr>
                <p:cNvPr id="43" name="Ink 42">
                  <a:extLst>
                    <a:ext uri="{FF2B5EF4-FFF2-40B4-BE49-F238E27FC236}">
                      <a16:creationId xmlns:a16="http://schemas.microsoft.com/office/drawing/2014/main" id="{E1F39AFE-0439-9D9C-9F38-325A3BB51951}"/>
                    </a:ext>
                  </a:extLst>
                </p:cNvPr>
                <p:cNvPicPr/>
                <p:nvPr/>
              </p:nvPicPr>
              <p:blipFill>
                <a:blip r:embed="rId97"/>
                <a:stretch>
                  <a:fillRect/>
                </a:stretch>
              </p:blipFill>
              <p:spPr>
                <a:xfrm>
                  <a:off x="6187088" y="2342926"/>
                  <a:ext cx="228240" cy="3783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44" name="Ink 43">
                  <a:extLst>
                    <a:ext uri="{FF2B5EF4-FFF2-40B4-BE49-F238E27FC236}">
                      <a16:creationId xmlns:a16="http://schemas.microsoft.com/office/drawing/2014/main" id="{6CB7A34B-B17B-FC1D-7F10-101BF7E33F5E}"/>
                    </a:ext>
                  </a:extLst>
                </p14:cNvPr>
                <p14:cNvContentPartPr/>
                <p14:nvPr/>
              </p14:nvContentPartPr>
              <p14:xfrm>
                <a:off x="6360968" y="1538686"/>
                <a:ext cx="738720" cy="857520"/>
              </p14:xfrm>
            </p:contentPart>
          </mc:Choice>
          <mc:Fallback>
            <p:pic>
              <p:nvPicPr>
                <p:cNvPr id="44" name="Ink 43">
                  <a:extLst>
                    <a:ext uri="{FF2B5EF4-FFF2-40B4-BE49-F238E27FC236}">
                      <a16:creationId xmlns:a16="http://schemas.microsoft.com/office/drawing/2014/main" id="{6CB7A34B-B17B-FC1D-7F10-101BF7E33F5E}"/>
                    </a:ext>
                  </a:extLst>
                </p:cNvPr>
                <p:cNvPicPr/>
                <p:nvPr/>
              </p:nvPicPr>
              <p:blipFill>
                <a:blip r:embed="rId99"/>
                <a:stretch>
                  <a:fillRect/>
                </a:stretch>
              </p:blipFill>
              <p:spPr>
                <a:xfrm>
                  <a:off x="6352328" y="1529686"/>
                  <a:ext cx="756360" cy="8751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6" name="Ink 75">
                  <a:extLst>
                    <a:ext uri="{FF2B5EF4-FFF2-40B4-BE49-F238E27FC236}">
                      <a16:creationId xmlns:a16="http://schemas.microsoft.com/office/drawing/2014/main" id="{E14D0F0A-5786-02DB-24EE-309B1319042A}"/>
                    </a:ext>
                  </a:extLst>
                </p14:cNvPr>
                <p14:cNvContentPartPr/>
                <p14:nvPr/>
              </p14:nvContentPartPr>
              <p14:xfrm>
                <a:off x="4200608" y="1337086"/>
                <a:ext cx="852120" cy="561240"/>
              </p14:xfrm>
            </p:contentPart>
          </mc:Choice>
          <mc:Fallback>
            <p:pic>
              <p:nvPicPr>
                <p:cNvPr id="76" name="Ink 75">
                  <a:extLst>
                    <a:ext uri="{FF2B5EF4-FFF2-40B4-BE49-F238E27FC236}">
                      <a16:creationId xmlns:a16="http://schemas.microsoft.com/office/drawing/2014/main" id="{E14D0F0A-5786-02DB-24EE-309B1319042A}"/>
                    </a:ext>
                  </a:extLst>
                </p:cNvPr>
                <p:cNvPicPr/>
                <p:nvPr/>
              </p:nvPicPr>
              <p:blipFill>
                <a:blip r:embed="rId101"/>
                <a:stretch>
                  <a:fillRect/>
                </a:stretch>
              </p:blipFill>
              <p:spPr>
                <a:xfrm>
                  <a:off x="4191608" y="1328446"/>
                  <a:ext cx="869760" cy="578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7" name="Ink 76">
                  <a:extLst>
                    <a:ext uri="{FF2B5EF4-FFF2-40B4-BE49-F238E27FC236}">
                      <a16:creationId xmlns:a16="http://schemas.microsoft.com/office/drawing/2014/main" id="{0255C407-4BBD-B03D-5233-1D9BC419DA54}"/>
                    </a:ext>
                  </a:extLst>
                </p14:cNvPr>
                <p14:cNvContentPartPr/>
                <p14:nvPr/>
              </p14:nvContentPartPr>
              <p14:xfrm>
                <a:off x="5198168" y="1248166"/>
                <a:ext cx="105840" cy="132840"/>
              </p14:xfrm>
            </p:contentPart>
          </mc:Choice>
          <mc:Fallback>
            <p:pic>
              <p:nvPicPr>
                <p:cNvPr id="77" name="Ink 76">
                  <a:extLst>
                    <a:ext uri="{FF2B5EF4-FFF2-40B4-BE49-F238E27FC236}">
                      <a16:creationId xmlns:a16="http://schemas.microsoft.com/office/drawing/2014/main" id="{0255C407-4BBD-B03D-5233-1D9BC419DA54}"/>
                    </a:ext>
                  </a:extLst>
                </p:cNvPr>
                <p:cNvPicPr/>
                <p:nvPr/>
              </p:nvPicPr>
              <p:blipFill>
                <a:blip r:embed="rId103"/>
                <a:stretch>
                  <a:fillRect/>
                </a:stretch>
              </p:blipFill>
              <p:spPr>
                <a:xfrm>
                  <a:off x="5189168" y="1239166"/>
                  <a:ext cx="12348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8" name="Ink 77">
                  <a:extLst>
                    <a:ext uri="{FF2B5EF4-FFF2-40B4-BE49-F238E27FC236}">
                      <a16:creationId xmlns:a16="http://schemas.microsoft.com/office/drawing/2014/main" id="{513F0B75-D6EF-CCA8-0358-C149E721A2FE}"/>
                    </a:ext>
                  </a:extLst>
                </p14:cNvPr>
                <p14:cNvContentPartPr/>
                <p14:nvPr/>
              </p14:nvContentPartPr>
              <p14:xfrm>
                <a:off x="5337128" y="1087246"/>
                <a:ext cx="166680" cy="234360"/>
              </p14:xfrm>
            </p:contentPart>
          </mc:Choice>
          <mc:Fallback>
            <p:pic>
              <p:nvPicPr>
                <p:cNvPr id="78" name="Ink 77">
                  <a:extLst>
                    <a:ext uri="{FF2B5EF4-FFF2-40B4-BE49-F238E27FC236}">
                      <a16:creationId xmlns:a16="http://schemas.microsoft.com/office/drawing/2014/main" id="{513F0B75-D6EF-CCA8-0358-C149E721A2FE}"/>
                    </a:ext>
                  </a:extLst>
                </p:cNvPr>
                <p:cNvPicPr/>
                <p:nvPr/>
              </p:nvPicPr>
              <p:blipFill>
                <a:blip r:embed="rId105"/>
                <a:stretch>
                  <a:fillRect/>
                </a:stretch>
              </p:blipFill>
              <p:spPr>
                <a:xfrm>
                  <a:off x="5328488" y="1078246"/>
                  <a:ext cx="184320" cy="252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9" name="Ink 78">
                  <a:extLst>
                    <a:ext uri="{FF2B5EF4-FFF2-40B4-BE49-F238E27FC236}">
                      <a16:creationId xmlns:a16="http://schemas.microsoft.com/office/drawing/2014/main" id="{E8F38510-1BC7-5255-F8C2-BA36A4D45321}"/>
                    </a:ext>
                  </a:extLst>
                </p14:cNvPr>
                <p14:cNvContentPartPr/>
                <p14:nvPr/>
              </p14:nvContentPartPr>
              <p14:xfrm>
                <a:off x="5367368" y="1195606"/>
                <a:ext cx="83520" cy="52200"/>
              </p14:xfrm>
            </p:contentPart>
          </mc:Choice>
          <mc:Fallback>
            <p:pic>
              <p:nvPicPr>
                <p:cNvPr id="79" name="Ink 78">
                  <a:extLst>
                    <a:ext uri="{FF2B5EF4-FFF2-40B4-BE49-F238E27FC236}">
                      <a16:creationId xmlns:a16="http://schemas.microsoft.com/office/drawing/2014/main" id="{E8F38510-1BC7-5255-F8C2-BA36A4D45321}"/>
                    </a:ext>
                  </a:extLst>
                </p:cNvPr>
                <p:cNvPicPr/>
                <p:nvPr/>
              </p:nvPicPr>
              <p:blipFill>
                <a:blip r:embed="rId107"/>
                <a:stretch>
                  <a:fillRect/>
                </a:stretch>
              </p:blipFill>
              <p:spPr>
                <a:xfrm>
                  <a:off x="5358728" y="1186966"/>
                  <a:ext cx="10116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0" name="Ink 79">
                  <a:extLst>
                    <a:ext uri="{FF2B5EF4-FFF2-40B4-BE49-F238E27FC236}">
                      <a16:creationId xmlns:a16="http://schemas.microsoft.com/office/drawing/2014/main" id="{E6D29200-D55E-C2C9-086C-407CF9B4ADB4}"/>
                    </a:ext>
                  </a:extLst>
                </p14:cNvPr>
                <p14:cNvContentPartPr/>
                <p14:nvPr/>
              </p14:nvContentPartPr>
              <p14:xfrm>
                <a:off x="5518208" y="992926"/>
                <a:ext cx="204840" cy="197640"/>
              </p14:xfrm>
            </p:contentPart>
          </mc:Choice>
          <mc:Fallback>
            <p:pic>
              <p:nvPicPr>
                <p:cNvPr id="80" name="Ink 79">
                  <a:extLst>
                    <a:ext uri="{FF2B5EF4-FFF2-40B4-BE49-F238E27FC236}">
                      <a16:creationId xmlns:a16="http://schemas.microsoft.com/office/drawing/2014/main" id="{E6D29200-D55E-C2C9-086C-407CF9B4ADB4}"/>
                    </a:ext>
                  </a:extLst>
                </p:cNvPr>
                <p:cNvPicPr/>
                <p:nvPr/>
              </p:nvPicPr>
              <p:blipFill>
                <a:blip r:embed="rId109"/>
                <a:stretch>
                  <a:fillRect/>
                </a:stretch>
              </p:blipFill>
              <p:spPr>
                <a:xfrm>
                  <a:off x="5509208" y="983926"/>
                  <a:ext cx="22248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1" name="Ink 80">
                  <a:extLst>
                    <a:ext uri="{FF2B5EF4-FFF2-40B4-BE49-F238E27FC236}">
                      <a16:creationId xmlns:a16="http://schemas.microsoft.com/office/drawing/2014/main" id="{803B3568-CE23-C3CB-1150-73F0390B063D}"/>
                    </a:ext>
                  </a:extLst>
                </p14:cNvPr>
                <p14:cNvContentPartPr/>
                <p14:nvPr/>
              </p14:nvContentPartPr>
              <p14:xfrm>
                <a:off x="5772728" y="900046"/>
                <a:ext cx="137520" cy="207360"/>
              </p14:xfrm>
            </p:contentPart>
          </mc:Choice>
          <mc:Fallback>
            <p:pic>
              <p:nvPicPr>
                <p:cNvPr id="81" name="Ink 80">
                  <a:extLst>
                    <a:ext uri="{FF2B5EF4-FFF2-40B4-BE49-F238E27FC236}">
                      <a16:creationId xmlns:a16="http://schemas.microsoft.com/office/drawing/2014/main" id="{803B3568-CE23-C3CB-1150-73F0390B063D}"/>
                    </a:ext>
                  </a:extLst>
                </p:cNvPr>
                <p:cNvPicPr/>
                <p:nvPr/>
              </p:nvPicPr>
              <p:blipFill>
                <a:blip r:embed="rId111"/>
                <a:stretch>
                  <a:fillRect/>
                </a:stretch>
              </p:blipFill>
              <p:spPr>
                <a:xfrm>
                  <a:off x="5763728" y="891046"/>
                  <a:ext cx="15516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3" name="Ink 82">
                  <a:extLst>
                    <a:ext uri="{FF2B5EF4-FFF2-40B4-BE49-F238E27FC236}">
                      <a16:creationId xmlns:a16="http://schemas.microsoft.com/office/drawing/2014/main" id="{D695A099-64D1-8E10-E832-9E944A44CD62}"/>
                    </a:ext>
                  </a:extLst>
                </p14:cNvPr>
                <p14:cNvContentPartPr/>
                <p14:nvPr/>
              </p14:nvContentPartPr>
              <p14:xfrm>
                <a:off x="4724048" y="2502046"/>
                <a:ext cx="373320" cy="387000"/>
              </p14:xfrm>
            </p:contentPart>
          </mc:Choice>
          <mc:Fallback>
            <p:pic>
              <p:nvPicPr>
                <p:cNvPr id="83" name="Ink 82">
                  <a:extLst>
                    <a:ext uri="{FF2B5EF4-FFF2-40B4-BE49-F238E27FC236}">
                      <a16:creationId xmlns:a16="http://schemas.microsoft.com/office/drawing/2014/main" id="{D695A099-64D1-8E10-E832-9E944A44CD62}"/>
                    </a:ext>
                  </a:extLst>
                </p:cNvPr>
                <p:cNvPicPr/>
                <p:nvPr/>
              </p:nvPicPr>
              <p:blipFill>
                <a:blip r:embed="rId113"/>
                <a:stretch>
                  <a:fillRect/>
                </a:stretch>
              </p:blipFill>
              <p:spPr>
                <a:xfrm>
                  <a:off x="4715408" y="2493406"/>
                  <a:ext cx="390960" cy="4046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4" name="Ink 83">
                  <a:extLst>
                    <a:ext uri="{FF2B5EF4-FFF2-40B4-BE49-F238E27FC236}">
                      <a16:creationId xmlns:a16="http://schemas.microsoft.com/office/drawing/2014/main" id="{E4042015-0632-49DB-F6E6-E6924BECCE4A}"/>
                    </a:ext>
                  </a:extLst>
                </p14:cNvPr>
                <p14:cNvContentPartPr/>
                <p14:nvPr/>
              </p14:nvContentPartPr>
              <p14:xfrm>
                <a:off x="4721888" y="2498446"/>
                <a:ext cx="100080" cy="148680"/>
              </p14:xfrm>
            </p:contentPart>
          </mc:Choice>
          <mc:Fallback>
            <p:pic>
              <p:nvPicPr>
                <p:cNvPr id="84" name="Ink 83">
                  <a:extLst>
                    <a:ext uri="{FF2B5EF4-FFF2-40B4-BE49-F238E27FC236}">
                      <a16:creationId xmlns:a16="http://schemas.microsoft.com/office/drawing/2014/main" id="{E4042015-0632-49DB-F6E6-E6924BECCE4A}"/>
                    </a:ext>
                  </a:extLst>
                </p:cNvPr>
                <p:cNvPicPr/>
                <p:nvPr/>
              </p:nvPicPr>
              <p:blipFill>
                <a:blip r:embed="rId115"/>
                <a:stretch>
                  <a:fillRect/>
                </a:stretch>
              </p:blipFill>
              <p:spPr>
                <a:xfrm>
                  <a:off x="4713248" y="2489806"/>
                  <a:ext cx="1177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6" name="Ink 85">
                  <a:extLst>
                    <a:ext uri="{FF2B5EF4-FFF2-40B4-BE49-F238E27FC236}">
                      <a16:creationId xmlns:a16="http://schemas.microsoft.com/office/drawing/2014/main" id="{272A66B1-2128-FDB5-89FE-5D488155F0CA}"/>
                    </a:ext>
                  </a:extLst>
                </p14:cNvPr>
                <p14:cNvContentPartPr/>
                <p14:nvPr/>
              </p14:nvContentPartPr>
              <p14:xfrm>
                <a:off x="5112848" y="2643526"/>
                <a:ext cx="309240" cy="210240"/>
              </p14:xfrm>
            </p:contentPart>
          </mc:Choice>
          <mc:Fallback>
            <p:pic>
              <p:nvPicPr>
                <p:cNvPr id="86" name="Ink 85">
                  <a:extLst>
                    <a:ext uri="{FF2B5EF4-FFF2-40B4-BE49-F238E27FC236}">
                      <a16:creationId xmlns:a16="http://schemas.microsoft.com/office/drawing/2014/main" id="{272A66B1-2128-FDB5-89FE-5D488155F0CA}"/>
                    </a:ext>
                  </a:extLst>
                </p:cNvPr>
                <p:cNvPicPr/>
                <p:nvPr/>
              </p:nvPicPr>
              <p:blipFill>
                <a:blip r:embed="rId117"/>
                <a:stretch>
                  <a:fillRect/>
                </a:stretch>
              </p:blipFill>
              <p:spPr>
                <a:xfrm>
                  <a:off x="5104208" y="2634886"/>
                  <a:ext cx="32688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7" name="Ink 86">
                  <a:extLst>
                    <a:ext uri="{FF2B5EF4-FFF2-40B4-BE49-F238E27FC236}">
                      <a16:creationId xmlns:a16="http://schemas.microsoft.com/office/drawing/2014/main" id="{FF46D6CD-189F-7182-3B6F-5842F1BF8D14}"/>
                    </a:ext>
                  </a:extLst>
                </p14:cNvPr>
                <p14:cNvContentPartPr/>
                <p14:nvPr/>
              </p14:nvContentPartPr>
              <p14:xfrm>
                <a:off x="5284568" y="2551006"/>
                <a:ext cx="21600" cy="6480"/>
              </p14:xfrm>
            </p:contentPart>
          </mc:Choice>
          <mc:Fallback>
            <p:pic>
              <p:nvPicPr>
                <p:cNvPr id="87" name="Ink 86">
                  <a:extLst>
                    <a:ext uri="{FF2B5EF4-FFF2-40B4-BE49-F238E27FC236}">
                      <a16:creationId xmlns:a16="http://schemas.microsoft.com/office/drawing/2014/main" id="{FF46D6CD-189F-7182-3B6F-5842F1BF8D14}"/>
                    </a:ext>
                  </a:extLst>
                </p:cNvPr>
                <p:cNvPicPr/>
                <p:nvPr/>
              </p:nvPicPr>
              <p:blipFill>
                <a:blip r:embed="rId119"/>
                <a:stretch>
                  <a:fillRect/>
                </a:stretch>
              </p:blipFill>
              <p:spPr>
                <a:xfrm>
                  <a:off x="5275568" y="2542366"/>
                  <a:ext cx="3924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8" name="Ink 87">
                  <a:extLst>
                    <a:ext uri="{FF2B5EF4-FFF2-40B4-BE49-F238E27FC236}">
                      <a16:creationId xmlns:a16="http://schemas.microsoft.com/office/drawing/2014/main" id="{C7E8E3AF-DF26-D692-B283-A9CC92B95081}"/>
                    </a:ext>
                  </a:extLst>
                </p14:cNvPr>
                <p14:cNvContentPartPr/>
                <p14:nvPr/>
              </p14:nvContentPartPr>
              <p14:xfrm>
                <a:off x="5439368" y="2556406"/>
                <a:ext cx="123840" cy="159840"/>
              </p14:xfrm>
            </p:contentPart>
          </mc:Choice>
          <mc:Fallback>
            <p:pic>
              <p:nvPicPr>
                <p:cNvPr id="88" name="Ink 87">
                  <a:extLst>
                    <a:ext uri="{FF2B5EF4-FFF2-40B4-BE49-F238E27FC236}">
                      <a16:creationId xmlns:a16="http://schemas.microsoft.com/office/drawing/2014/main" id="{C7E8E3AF-DF26-D692-B283-A9CC92B95081}"/>
                    </a:ext>
                  </a:extLst>
                </p:cNvPr>
                <p:cNvPicPr/>
                <p:nvPr/>
              </p:nvPicPr>
              <p:blipFill>
                <a:blip r:embed="rId121"/>
                <a:stretch>
                  <a:fillRect/>
                </a:stretch>
              </p:blipFill>
              <p:spPr>
                <a:xfrm>
                  <a:off x="5430368" y="2547766"/>
                  <a:ext cx="14148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9" name="Ink 88">
                  <a:extLst>
                    <a:ext uri="{FF2B5EF4-FFF2-40B4-BE49-F238E27FC236}">
                      <a16:creationId xmlns:a16="http://schemas.microsoft.com/office/drawing/2014/main" id="{BFBDDA09-6A7F-9CC0-2626-272814CA8F1E}"/>
                    </a:ext>
                  </a:extLst>
                </p14:cNvPr>
                <p14:cNvContentPartPr/>
                <p14:nvPr/>
              </p14:nvContentPartPr>
              <p14:xfrm>
                <a:off x="5484368" y="2288566"/>
                <a:ext cx="265680" cy="261000"/>
              </p14:xfrm>
            </p:contentPart>
          </mc:Choice>
          <mc:Fallback>
            <p:pic>
              <p:nvPicPr>
                <p:cNvPr id="89" name="Ink 88">
                  <a:extLst>
                    <a:ext uri="{FF2B5EF4-FFF2-40B4-BE49-F238E27FC236}">
                      <a16:creationId xmlns:a16="http://schemas.microsoft.com/office/drawing/2014/main" id="{BFBDDA09-6A7F-9CC0-2626-272814CA8F1E}"/>
                    </a:ext>
                  </a:extLst>
                </p:cNvPr>
                <p:cNvPicPr/>
                <p:nvPr/>
              </p:nvPicPr>
              <p:blipFill>
                <a:blip r:embed="rId123"/>
                <a:stretch>
                  <a:fillRect/>
                </a:stretch>
              </p:blipFill>
              <p:spPr>
                <a:xfrm>
                  <a:off x="5475368" y="2279566"/>
                  <a:ext cx="28332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90" name="Ink 89">
                  <a:extLst>
                    <a:ext uri="{FF2B5EF4-FFF2-40B4-BE49-F238E27FC236}">
                      <a16:creationId xmlns:a16="http://schemas.microsoft.com/office/drawing/2014/main" id="{8182C6A3-30E9-2D12-79B1-CE9AF0132E9D}"/>
                    </a:ext>
                  </a:extLst>
                </p14:cNvPr>
                <p14:cNvContentPartPr/>
                <p14:nvPr/>
              </p14:nvContentPartPr>
              <p14:xfrm>
                <a:off x="5770568" y="2066086"/>
                <a:ext cx="97200" cy="214920"/>
              </p14:xfrm>
            </p:contentPart>
          </mc:Choice>
          <mc:Fallback>
            <p:pic>
              <p:nvPicPr>
                <p:cNvPr id="90" name="Ink 89">
                  <a:extLst>
                    <a:ext uri="{FF2B5EF4-FFF2-40B4-BE49-F238E27FC236}">
                      <a16:creationId xmlns:a16="http://schemas.microsoft.com/office/drawing/2014/main" id="{8182C6A3-30E9-2D12-79B1-CE9AF0132E9D}"/>
                    </a:ext>
                  </a:extLst>
                </p:cNvPr>
                <p:cNvPicPr/>
                <p:nvPr/>
              </p:nvPicPr>
              <p:blipFill>
                <a:blip r:embed="rId125"/>
                <a:stretch>
                  <a:fillRect/>
                </a:stretch>
              </p:blipFill>
              <p:spPr>
                <a:xfrm>
                  <a:off x="5761928" y="2057086"/>
                  <a:ext cx="11484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1" name="Ink 90">
                  <a:extLst>
                    <a:ext uri="{FF2B5EF4-FFF2-40B4-BE49-F238E27FC236}">
                      <a16:creationId xmlns:a16="http://schemas.microsoft.com/office/drawing/2014/main" id="{FF720F86-EB40-E1B0-32F8-A4ABD09E2BFF}"/>
                    </a:ext>
                  </a:extLst>
                </p14:cNvPr>
                <p14:cNvContentPartPr/>
                <p14:nvPr/>
              </p14:nvContentPartPr>
              <p14:xfrm>
                <a:off x="5888288" y="1642006"/>
                <a:ext cx="322920" cy="466560"/>
              </p14:xfrm>
            </p:contentPart>
          </mc:Choice>
          <mc:Fallback>
            <p:pic>
              <p:nvPicPr>
                <p:cNvPr id="91" name="Ink 90">
                  <a:extLst>
                    <a:ext uri="{FF2B5EF4-FFF2-40B4-BE49-F238E27FC236}">
                      <a16:creationId xmlns:a16="http://schemas.microsoft.com/office/drawing/2014/main" id="{FF720F86-EB40-E1B0-32F8-A4ABD09E2BFF}"/>
                    </a:ext>
                  </a:extLst>
                </p:cNvPr>
                <p:cNvPicPr/>
                <p:nvPr/>
              </p:nvPicPr>
              <p:blipFill>
                <a:blip r:embed="rId127"/>
                <a:stretch>
                  <a:fillRect/>
                </a:stretch>
              </p:blipFill>
              <p:spPr>
                <a:xfrm>
                  <a:off x="5879648" y="1633366"/>
                  <a:ext cx="340560" cy="4842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92" name="Ink 91">
                  <a:extLst>
                    <a:ext uri="{FF2B5EF4-FFF2-40B4-BE49-F238E27FC236}">
                      <a16:creationId xmlns:a16="http://schemas.microsoft.com/office/drawing/2014/main" id="{946D9470-BF45-88BD-ED4D-86D6A12B8D14}"/>
                    </a:ext>
                  </a:extLst>
                </p14:cNvPr>
                <p14:cNvContentPartPr/>
                <p14:nvPr/>
              </p14:nvContentPartPr>
              <p14:xfrm>
                <a:off x="6210488" y="1448326"/>
                <a:ext cx="315720" cy="333720"/>
              </p14:xfrm>
            </p:contentPart>
          </mc:Choice>
          <mc:Fallback>
            <p:pic>
              <p:nvPicPr>
                <p:cNvPr id="92" name="Ink 91">
                  <a:extLst>
                    <a:ext uri="{FF2B5EF4-FFF2-40B4-BE49-F238E27FC236}">
                      <a16:creationId xmlns:a16="http://schemas.microsoft.com/office/drawing/2014/main" id="{946D9470-BF45-88BD-ED4D-86D6A12B8D14}"/>
                    </a:ext>
                  </a:extLst>
                </p:cNvPr>
                <p:cNvPicPr/>
                <p:nvPr/>
              </p:nvPicPr>
              <p:blipFill>
                <a:blip r:embed="rId129"/>
                <a:stretch>
                  <a:fillRect/>
                </a:stretch>
              </p:blipFill>
              <p:spPr>
                <a:xfrm>
                  <a:off x="6201488" y="1439326"/>
                  <a:ext cx="333360" cy="3513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94" name="Ink 93">
                  <a:extLst>
                    <a:ext uri="{FF2B5EF4-FFF2-40B4-BE49-F238E27FC236}">
                      <a16:creationId xmlns:a16="http://schemas.microsoft.com/office/drawing/2014/main" id="{50520874-F474-2562-BA1C-7A6EBCDA6A40}"/>
                    </a:ext>
                  </a:extLst>
                </p14:cNvPr>
                <p14:cNvContentPartPr/>
                <p14:nvPr/>
              </p14:nvContentPartPr>
              <p14:xfrm>
                <a:off x="4940048" y="3178486"/>
                <a:ext cx="137160" cy="172440"/>
              </p14:xfrm>
            </p:contentPart>
          </mc:Choice>
          <mc:Fallback>
            <p:pic>
              <p:nvPicPr>
                <p:cNvPr id="94" name="Ink 93">
                  <a:extLst>
                    <a:ext uri="{FF2B5EF4-FFF2-40B4-BE49-F238E27FC236}">
                      <a16:creationId xmlns:a16="http://schemas.microsoft.com/office/drawing/2014/main" id="{50520874-F474-2562-BA1C-7A6EBCDA6A40}"/>
                    </a:ext>
                  </a:extLst>
                </p:cNvPr>
                <p:cNvPicPr/>
                <p:nvPr/>
              </p:nvPicPr>
              <p:blipFill>
                <a:blip r:embed="rId131"/>
                <a:stretch>
                  <a:fillRect/>
                </a:stretch>
              </p:blipFill>
              <p:spPr>
                <a:xfrm>
                  <a:off x="4931408" y="3169846"/>
                  <a:ext cx="15480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5" name="Ink 94">
                  <a:extLst>
                    <a:ext uri="{FF2B5EF4-FFF2-40B4-BE49-F238E27FC236}">
                      <a16:creationId xmlns:a16="http://schemas.microsoft.com/office/drawing/2014/main" id="{A1B441E2-D75B-1661-A55A-0674AD3C92CC}"/>
                    </a:ext>
                  </a:extLst>
                </p14:cNvPr>
                <p14:cNvContentPartPr/>
                <p14:nvPr/>
              </p14:nvContentPartPr>
              <p14:xfrm>
                <a:off x="5091248" y="2904166"/>
                <a:ext cx="258840" cy="342000"/>
              </p14:xfrm>
            </p:contentPart>
          </mc:Choice>
          <mc:Fallback>
            <p:pic>
              <p:nvPicPr>
                <p:cNvPr id="95" name="Ink 94">
                  <a:extLst>
                    <a:ext uri="{FF2B5EF4-FFF2-40B4-BE49-F238E27FC236}">
                      <a16:creationId xmlns:a16="http://schemas.microsoft.com/office/drawing/2014/main" id="{A1B441E2-D75B-1661-A55A-0674AD3C92CC}"/>
                    </a:ext>
                  </a:extLst>
                </p:cNvPr>
                <p:cNvPicPr/>
                <p:nvPr/>
              </p:nvPicPr>
              <p:blipFill>
                <a:blip r:embed="rId133"/>
                <a:stretch>
                  <a:fillRect/>
                </a:stretch>
              </p:blipFill>
              <p:spPr>
                <a:xfrm>
                  <a:off x="5082248" y="2895526"/>
                  <a:ext cx="276480" cy="3596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6" name="Ink 95">
                  <a:extLst>
                    <a:ext uri="{FF2B5EF4-FFF2-40B4-BE49-F238E27FC236}">
                      <a16:creationId xmlns:a16="http://schemas.microsoft.com/office/drawing/2014/main" id="{490EBFC3-1831-3EBD-8D85-1A48C0EDC88A}"/>
                    </a:ext>
                  </a:extLst>
                </p14:cNvPr>
                <p14:cNvContentPartPr/>
                <p14:nvPr/>
              </p14:nvContentPartPr>
              <p14:xfrm>
                <a:off x="5247128" y="2979406"/>
                <a:ext cx="99720" cy="57240"/>
              </p14:xfrm>
            </p:contentPart>
          </mc:Choice>
          <mc:Fallback>
            <p:pic>
              <p:nvPicPr>
                <p:cNvPr id="96" name="Ink 95">
                  <a:extLst>
                    <a:ext uri="{FF2B5EF4-FFF2-40B4-BE49-F238E27FC236}">
                      <a16:creationId xmlns:a16="http://schemas.microsoft.com/office/drawing/2014/main" id="{490EBFC3-1831-3EBD-8D85-1A48C0EDC88A}"/>
                    </a:ext>
                  </a:extLst>
                </p:cNvPr>
                <p:cNvPicPr/>
                <p:nvPr/>
              </p:nvPicPr>
              <p:blipFill>
                <a:blip r:embed="rId135"/>
                <a:stretch>
                  <a:fillRect/>
                </a:stretch>
              </p:blipFill>
              <p:spPr>
                <a:xfrm>
                  <a:off x="5238488" y="2970766"/>
                  <a:ext cx="11736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97" name="Ink 96">
                  <a:extLst>
                    <a:ext uri="{FF2B5EF4-FFF2-40B4-BE49-F238E27FC236}">
                      <a16:creationId xmlns:a16="http://schemas.microsoft.com/office/drawing/2014/main" id="{8F5F5168-283E-AB80-3946-DF62BD1E5574}"/>
                    </a:ext>
                  </a:extLst>
                </p14:cNvPr>
                <p14:cNvContentPartPr/>
                <p14:nvPr/>
              </p14:nvContentPartPr>
              <p14:xfrm>
                <a:off x="5413808" y="2696806"/>
                <a:ext cx="324000" cy="323280"/>
              </p14:xfrm>
            </p:contentPart>
          </mc:Choice>
          <mc:Fallback>
            <p:pic>
              <p:nvPicPr>
                <p:cNvPr id="97" name="Ink 96">
                  <a:extLst>
                    <a:ext uri="{FF2B5EF4-FFF2-40B4-BE49-F238E27FC236}">
                      <a16:creationId xmlns:a16="http://schemas.microsoft.com/office/drawing/2014/main" id="{8F5F5168-283E-AB80-3946-DF62BD1E5574}"/>
                    </a:ext>
                  </a:extLst>
                </p:cNvPr>
                <p:cNvPicPr/>
                <p:nvPr/>
              </p:nvPicPr>
              <p:blipFill>
                <a:blip r:embed="rId137"/>
                <a:stretch>
                  <a:fillRect/>
                </a:stretch>
              </p:blipFill>
              <p:spPr>
                <a:xfrm>
                  <a:off x="5405168" y="2688166"/>
                  <a:ext cx="34164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8" name="Ink 97">
                  <a:extLst>
                    <a:ext uri="{FF2B5EF4-FFF2-40B4-BE49-F238E27FC236}">
                      <a16:creationId xmlns:a16="http://schemas.microsoft.com/office/drawing/2014/main" id="{2BA3B117-976D-C5C5-1E45-B8E2395D86EE}"/>
                    </a:ext>
                  </a:extLst>
                </p14:cNvPr>
                <p14:cNvContentPartPr/>
                <p14:nvPr/>
              </p14:nvContentPartPr>
              <p14:xfrm>
                <a:off x="5625128" y="2712286"/>
                <a:ext cx="107640" cy="102960"/>
              </p14:xfrm>
            </p:contentPart>
          </mc:Choice>
          <mc:Fallback>
            <p:pic>
              <p:nvPicPr>
                <p:cNvPr id="98" name="Ink 97">
                  <a:extLst>
                    <a:ext uri="{FF2B5EF4-FFF2-40B4-BE49-F238E27FC236}">
                      <a16:creationId xmlns:a16="http://schemas.microsoft.com/office/drawing/2014/main" id="{2BA3B117-976D-C5C5-1E45-B8E2395D86EE}"/>
                    </a:ext>
                  </a:extLst>
                </p:cNvPr>
                <p:cNvPicPr/>
                <p:nvPr/>
              </p:nvPicPr>
              <p:blipFill>
                <a:blip r:embed="rId139"/>
                <a:stretch>
                  <a:fillRect/>
                </a:stretch>
              </p:blipFill>
              <p:spPr>
                <a:xfrm>
                  <a:off x="5616128" y="2703286"/>
                  <a:ext cx="12528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9" name="Ink 98">
                  <a:extLst>
                    <a:ext uri="{FF2B5EF4-FFF2-40B4-BE49-F238E27FC236}">
                      <a16:creationId xmlns:a16="http://schemas.microsoft.com/office/drawing/2014/main" id="{9B51C57D-ABA0-7C3F-1DE8-B2F09A8E363A}"/>
                    </a:ext>
                  </a:extLst>
                </p14:cNvPr>
                <p14:cNvContentPartPr/>
                <p14:nvPr/>
              </p14:nvContentPartPr>
              <p14:xfrm>
                <a:off x="5106728" y="3442726"/>
                <a:ext cx="151560" cy="121320"/>
              </p14:xfrm>
            </p:contentPart>
          </mc:Choice>
          <mc:Fallback>
            <p:pic>
              <p:nvPicPr>
                <p:cNvPr id="99" name="Ink 98">
                  <a:extLst>
                    <a:ext uri="{FF2B5EF4-FFF2-40B4-BE49-F238E27FC236}">
                      <a16:creationId xmlns:a16="http://schemas.microsoft.com/office/drawing/2014/main" id="{9B51C57D-ABA0-7C3F-1DE8-B2F09A8E363A}"/>
                    </a:ext>
                  </a:extLst>
                </p:cNvPr>
                <p:cNvPicPr/>
                <p:nvPr/>
              </p:nvPicPr>
              <p:blipFill>
                <a:blip r:embed="rId141"/>
                <a:stretch>
                  <a:fillRect/>
                </a:stretch>
              </p:blipFill>
              <p:spPr>
                <a:xfrm>
                  <a:off x="5098088" y="3433726"/>
                  <a:ext cx="16920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0" name="Ink 99">
                  <a:extLst>
                    <a:ext uri="{FF2B5EF4-FFF2-40B4-BE49-F238E27FC236}">
                      <a16:creationId xmlns:a16="http://schemas.microsoft.com/office/drawing/2014/main" id="{BC262B38-5EB7-6751-995B-0EDED8208F60}"/>
                    </a:ext>
                  </a:extLst>
                </p14:cNvPr>
                <p14:cNvContentPartPr/>
                <p14:nvPr/>
              </p14:nvContentPartPr>
              <p14:xfrm>
                <a:off x="5167208" y="3514726"/>
                <a:ext cx="126000" cy="154800"/>
              </p14:xfrm>
            </p:contentPart>
          </mc:Choice>
          <mc:Fallback>
            <p:pic>
              <p:nvPicPr>
                <p:cNvPr id="100" name="Ink 99">
                  <a:extLst>
                    <a:ext uri="{FF2B5EF4-FFF2-40B4-BE49-F238E27FC236}">
                      <a16:creationId xmlns:a16="http://schemas.microsoft.com/office/drawing/2014/main" id="{BC262B38-5EB7-6751-995B-0EDED8208F60}"/>
                    </a:ext>
                  </a:extLst>
                </p:cNvPr>
                <p:cNvPicPr/>
                <p:nvPr/>
              </p:nvPicPr>
              <p:blipFill>
                <a:blip r:embed="rId143"/>
                <a:stretch>
                  <a:fillRect/>
                </a:stretch>
              </p:blipFill>
              <p:spPr>
                <a:xfrm>
                  <a:off x="5158568" y="3505726"/>
                  <a:ext cx="14364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1" name="Ink 100">
                  <a:extLst>
                    <a:ext uri="{FF2B5EF4-FFF2-40B4-BE49-F238E27FC236}">
                      <a16:creationId xmlns:a16="http://schemas.microsoft.com/office/drawing/2014/main" id="{23EC3C78-5C2C-DD99-A403-47ECFCA28A84}"/>
                    </a:ext>
                  </a:extLst>
                </p14:cNvPr>
                <p14:cNvContentPartPr/>
                <p14:nvPr/>
              </p14:nvContentPartPr>
              <p14:xfrm>
                <a:off x="5181248" y="3348046"/>
                <a:ext cx="204840" cy="230400"/>
              </p14:xfrm>
            </p:contentPart>
          </mc:Choice>
          <mc:Fallback>
            <p:pic>
              <p:nvPicPr>
                <p:cNvPr id="101" name="Ink 100">
                  <a:extLst>
                    <a:ext uri="{FF2B5EF4-FFF2-40B4-BE49-F238E27FC236}">
                      <a16:creationId xmlns:a16="http://schemas.microsoft.com/office/drawing/2014/main" id="{23EC3C78-5C2C-DD99-A403-47ECFCA28A84}"/>
                    </a:ext>
                  </a:extLst>
                </p:cNvPr>
                <p:cNvPicPr/>
                <p:nvPr/>
              </p:nvPicPr>
              <p:blipFill>
                <a:blip r:embed="rId145"/>
                <a:stretch>
                  <a:fillRect/>
                </a:stretch>
              </p:blipFill>
              <p:spPr>
                <a:xfrm>
                  <a:off x="5172608" y="3339406"/>
                  <a:ext cx="22248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2" name="Ink 101">
                  <a:extLst>
                    <a:ext uri="{FF2B5EF4-FFF2-40B4-BE49-F238E27FC236}">
                      <a16:creationId xmlns:a16="http://schemas.microsoft.com/office/drawing/2014/main" id="{B657E12A-6141-2C2E-8C7C-39D91601AAFC}"/>
                    </a:ext>
                  </a:extLst>
                </p14:cNvPr>
                <p14:cNvContentPartPr/>
                <p14:nvPr/>
              </p14:nvContentPartPr>
              <p14:xfrm>
                <a:off x="5417048" y="3315646"/>
                <a:ext cx="126720" cy="122760"/>
              </p14:xfrm>
            </p:contentPart>
          </mc:Choice>
          <mc:Fallback>
            <p:pic>
              <p:nvPicPr>
                <p:cNvPr id="102" name="Ink 101">
                  <a:extLst>
                    <a:ext uri="{FF2B5EF4-FFF2-40B4-BE49-F238E27FC236}">
                      <a16:creationId xmlns:a16="http://schemas.microsoft.com/office/drawing/2014/main" id="{B657E12A-6141-2C2E-8C7C-39D91601AAFC}"/>
                    </a:ext>
                  </a:extLst>
                </p:cNvPr>
                <p:cNvPicPr/>
                <p:nvPr/>
              </p:nvPicPr>
              <p:blipFill>
                <a:blip r:embed="rId147"/>
                <a:stretch>
                  <a:fillRect/>
                </a:stretch>
              </p:blipFill>
              <p:spPr>
                <a:xfrm>
                  <a:off x="5408048" y="3307006"/>
                  <a:ext cx="14436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3" name="Ink 102">
                  <a:extLst>
                    <a:ext uri="{FF2B5EF4-FFF2-40B4-BE49-F238E27FC236}">
                      <a16:creationId xmlns:a16="http://schemas.microsoft.com/office/drawing/2014/main" id="{EC0C7082-63AD-EBC2-4125-075C2E175EB2}"/>
                    </a:ext>
                  </a:extLst>
                </p14:cNvPr>
                <p14:cNvContentPartPr/>
                <p14:nvPr/>
              </p14:nvContentPartPr>
              <p14:xfrm>
                <a:off x="5561768" y="3120166"/>
                <a:ext cx="169920" cy="249120"/>
              </p14:xfrm>
            </p:contentPart>
          </mc:Choice>
          <mc:Fallback>
            <p:pic>
              <p:nvPicPr>
                <p:cNvPr id="103" name="Ink 102">
                  <a:extLst>
                    <a:ext uri="{FF2B5EF4-FFF2-40B4-BE49-F238E27FC236}">
                      <a16:creationId xmlns:a16="http://schemas.microsoft.com/office/drawing/2014/main" id="{EC0C7082-63AD-EBC2-4125-075C2E175EB2}"/>
                    </a:ext>
                  </a:extLst>
                </p:cNvPr>
                <p:cNvPicPr/>
                <p:nvPr/>
              </p:nvPicPr>
              <p:blipFill>
                <a:blip r:embed="rId149"/>
                <a:stretch>
                  <a:fillRect/>
                </a:stretch>
              </p:blipFill>
              <p:spPr>
                <a:xfrm>
                  <a:off x="5552768" y="3111526"/>
                  <a:ext cx="18756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4" name="Ink 103">
                  <a:extLst>
                    <a:ext uri="{FF2B5EF4-FFF2-40B4-BE49-F238E27FC236}">
                      <a16:creationId xmlns:a16="http://schemas.microsoft.com/office/drawing/2014/main" id="{9D1014FD-A7A6-3435-2290-8003122CD367}"/>
                    </a:ext>
                  </a:extLst>
                </p14:cNvPr>
                <p14:cNvContentPartPr/>
                <p14:nvPr/>
              </p14:nvContentPartPr>
              <p14:xfrm>
                <a:off x="5729888" y="3005686"/>
                <a:ext cx="187560" cy="203040"/>
              </p14:xfrm>
            </p:contentPart>
          </mc:Choice>
          <mc:Fallback>
            <p:pic>
              <p:nvPicPr>
                <p:cNvPr id="104" name="Ink 103">
                  <a:extLst>
                    <a:ext uri="{FF2B5EF4-FFF2-40B4-BE49-F238E27FC236}">
                      <a16:creationId xmlns:a16="http://schemas.microsoft.com/office/drawing/2014/main" id="{9D1014FD-A7A6-3435-2290-8003122CD367}"/>
                    </a:ext>
                  </a:extLst>
                </p:cNvPr>
                <p:cNvPicPr/>
                <p:nvPr/>
              </p:nvPicPr>
              <p:blipFill>
                <a:blip r:embed="rId151"/>
                <a:stretch>
                  <a:fillRect/>
                </a:stretch>
              </p:blipFill>
              <p:spPr>
                <a:xfrm>
                  <a:off x="5721248" y="2997046"/>
                  <a:ext cx="205200" cy="22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2">
            <p14:nvContentPartPr>
              <p14:cNvPr id="106" name="Ink 105">
                <a:extLst>
                  <a:ext uri="{FF2B5EF4-FFF2-40B4-BE49-F238E27FC236}">
                    <a16:creationId xmlns:a16="http://schemas.microsoft.com/office/drawing/2014/main" id="{D7ADDFB9-01BC-9B97-42A5-FC2B238A39F1}"/>
                  </a:ext>
                </a:extLst>
              </p14:cNvPr>
              <p14:cNvContentPartPr/>
              <p14:nvPr/>
            </p14:nvContentPartPr>
            <p14:xfrm>
              <a:off x="10611488" y="2031886"/>
              <a:ext cx="376200" cy="249840"/>
            </p14:xfrm>
          </p:contentPart>
        </mc:Choice>
        <mc:Fallback>
          <p:pic>
            <p:nvPicPr>
              <p:cNvPr id="106" name="Ink 105">
                <a:extLst>
                  <a:ext uri="{FF2B5EF4-FFF2-40B4-BE49-F238E27FC236}">
                    <a16:creationId xmlns:a16="http://schemas.microsoft.com/office/drawing/2014/main" id="{D7ADDFB9-01BC-9B97-42A5-FC2B238A39F1}"/>
                  </a:ext>
                </a:extLst>
              </p:cNvPr>
              <p:cNvPicPr/>
              <p:nvPr/>
            </p:nvPicPr>
            <p:blipFill>
              <a:blip r:embed="rId153"/>
              <a:stretch>
                <a:fillRect/>
              </a:stretch>
            </p:blipFill>
            <p:spPr>
              <a:xfrm>
                <a:off x="10602488" y="2022886"/>
                <a:ext cx="393840" cy="26748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07" name="Ink 106">
                <a:extLst>
                  <a:ext uri="{FF2B5EF4-FFF2-40B4-BE49-F238E27FC236}">
                    <a16:creationId xmlns:a16="http://schemas.microsoft.com/office/drawing/2014/main" id="{DDEC009B-95DF-CC1A-3C88-FF2350CEBA65}"/>
                  </a:ext>
                </a:extLst>
              </p14:cNvPr>
              <p14:cNvContentPartPr/>
              <p14:nvPr/>
            </p14:nvContentPartPr>
            <p14:xfrm>
              <a:off x="9258248" y="4250566"/>
              <a:ext cx="756720" cy="81000"/>
            </p14:xfrm>
          </p:contentPart>
        </mc:Choice>
        <mc:Fallback>
          <p:pic>
            <p:nvPicPr>
              <p:cNvPr id="107" name="Ink 106">
                <a:extLst>
                  <a:ext uri="{FF2B5EF4-FFF2-40B4-BE49-F238E27FC236}">
                    <a16:creationId xmlns:a16="http://schemas.microsoft.com/office/drawing/2014/main" id="{DDEC009B-95DF-CC1A-3C88-FF2350CEBA65}"/>
                  </a:ext>
                </a:extLst>
              </p:cNvPr>
              <p:cNvPicPr/>
              <p:nvPr/>
            </p:nvPicPr>
            <p:blipFill>
              <a:blip r:embed="rId155"/>
              <a:stretch>
                <a:fillRect/>
              </a:stretch>
            </p:blipFill>
            <p:spPr>
              <a:xfrm>
                <a:off x="9186248" y="4106566"/>
                <a:ext cx="90036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7" name="Ink 116">
                <a:extLst>
                  <a:ext uri="{FF2B5EF4-FFF2-40B4-BE49-F238E27FC236}">
                    <a16:creationId xmlns:a16="http://schemas.microsoft.com/office/drawing/2014/main" id="{13046791-B8B4-75FF-D2D4-9D82091A91C4}"/>
                  </a:ext>
                </a:extLst>
              </p14:cNvPr>
              <p14:cNvContentPartPr/>
              <p14:nvPr/>
            </p14:nvContentPartPr>
            <p14:xfrm>
              <a:off x="9324128" y="4019806"/>
              <a:ext cx="1082520" cy="687600"/>
            </p14:xfrm>
          </p:contentPart>
        </mc:Choice>
        <mc:Fallback>
          <p:pic>
            <p:nvPicPr>
              <p:cNvPr id="117" name="Ink 116">
                <a:extLst>
                  <a:ext uri="{FF2B5EF4-FFF2-40B4-BE49-F238E27FC236}">
                    <a16:creationId xmlns:a16="http://schemas.microsoft.com/office/drawing/2014/main" id="{13046791-B8B4-75FF-D2D4-9D82091A91C4}"/>
                  </a:ext>
                </a:extLst>
              </p:cNvPr>
              <p:cNvPicPr/>
              <p:nvPr/>
            </p:nvPicPr>
            <p:blipFill>
              <a:blip r:embed="rId157"/>
              <a:stretch>
                <a:fillRect/>
              </a:stretch>
            </p:blipFill>
            <p:spPr>
              <a:xfrm>
                <a:off x="9315128" y="4010806"/>
                <a:ext cx="1100160" cy="7052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26" name="Ink 125">
                <a:extLst>
                  <a:ext uri="{FF2B5EF4-FFF2-40B4-BE49-F238E27FC236}">
                    <a16:creationId xmlns:a16="http://schemas.microsoft.com/office/drawing/2014/main" id="{76E0B817-D6A5-BFC7-6A30-6C896FE17571}"/>
                  </a:ext>
                </a:extLst>
              </p14:cNvPr>
              <p14:cNvContentPartPr/>
              <p14:nvPr/>
            </p14:nvContentPartPr>
            <p14:xfrm>
              <a:off x="10578728" y="2380366"/>
              <a:ext cx="519840" cy="341640"/>
            </p14:xfrm>
          </p:contentPart>
        </mc:Choice>
        <mc:Fallback>
          <p:pic>
            <p:nvPicPr>
              <p:cNvPr id="126" name="Ink 125">
                <a:extLst>
                  <a:ext uri="{FF2B5EF4-FFF2-40B4-BE49-F238E27FC236}">
                    <a16:creationId xmlns:a16="http://schemas.microsoft.com/office/drawing/2014/main" id="{76E0B817-D6A5-BFC7-6A30-6C896FE17571}"/>
                  </a:ext>
                </a:extLst>
              </p:cNvPr>
              <p:cNvPicPr/>
              <p:nvPr/>
            </p:nvPicPr>
            <p:blipFill>
              <a:blip r:embed="rId159"/>
              <a:stretch>
                <a:fillRect/>
              </a:stretch>
            </p:blipFill>
            <p:spPr>
              <a:xfrm>
                <a:off x="10570088" y="2371366"/>
                <a:ext cx="537480" cy="35928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54" name="Ink 153">
                <a:extLst>
                  <a:ext uri="{FF2B5EF4-FFF2-40B4-BE49-F238E27FC236}">
                    <a16:creationId xmlns:a16="http://schemas.microsoft.com/office/drawing/2014/main" id="{EF84A9AD-CDA7-CE72-2403-57AE0A2C98B9}"/>
                  </a:ext>
                </a:extLst>
              </p14:cNvPr>
              <p14:cNvContentPartPr/>
              <p14:nvPr/>
            </p14:nvContentPartPr>
            <p14:xfrm>
              <a:off x="8790608" y="3888406"/>
              <a:ext cx="424080" cy="36000"/>
            </p14:xfrm>
          </p:contentPart>
        </mc:Choice>
        <mc:Fallback>
          <p:pic>
            <p:nvPicPr>
              <p:cNvPr id="154" name="Ink 153">
                <a:extLst>
                  <a:ext uri="{FF2B5EF4-FFF2-40B4-BE49-F238E27FC236}">
                    <a16:creationId xmlns:a16="http://schemas.microsoft.com/office/drawing/2014/main" id="{EF84A9AD-CDA7-CE72-2403-57AE0A2C98B9}"/>
                  </a:ext>
                </a:extLst>
              </p:cNvPr>
              <p:cNvPicPr/>
              <p:nvPr/>
            </p:nvPicPr>
            <p:blipFill>
              <a:blip r:embed="rId161"/>
              <a:stretch>
                <a:fillRect/>
              </a:stretch>
            </p:blipFill>
            <p:spPr>
              <a:xfrm>
                <a:off x="8718608" y="3744766"/>
                <a:ext cx="567720" cy="3236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55" name="Ink 154">
                <a:extLst>
                  <a:ext uri="{FF2B5EF4-FFF2-40B4-BE49-F238E27FC236}">
                    <a16:creationId xmlns:a16="http://schemas.microsoft.com/office/drawing/2014/main" id="{347A97A4-9164-3121-1FB3-B4BFD1BCB9A2}"/>
                  </a:ext>
                </a:extLst>
              </p14:cNvPr>
              <p14:cNvContentPartPr/>
              <p14:nvPr/>
            </p14:nvContentPartPr>
            <p14:xfrm>
              <a:off x="7785128" y="5304646"/>
              <a:ext cx="433080" cy="41040"/>
            </p14:xfrm>
          </p:contentPart>
        </mc:Choice>
        <mc:Fallback>
          <p:pic>
            <p:nvPicPr>
              <p:cNvPr id="155" name="Ink 154">
                <a:extLst>
                  <a:ext uri="{FF2B5EF4-FFF2-40B4-BE49-F238E27FC236}">
                    <a16:creationId xmlns:a16="http://schemas.microsoft.com/office/drawing/2014/main" id="{347A97A4-9164-3121-1FB3-B4BFD1BCB9A2}"/>
                  </a:ext>
                </a:extLst>
              </p:cNvPr>
              <p:cNvPicPr/>
              <p:nvPr/>
            </p:nvPicPr>
            <p:blipFill>
              <a:blip r:embed="rId163"/>
              <a:stretch>
                <a:fillRect/>
              </a:stretch>
            </p:blipFill>
            <p:spPr>
              <a:xfrm>
                <a:off x="7713488" y="5161006"/>
                <a:ext cx="576720" cy="32868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56" name="Ink 155">
                <a:extLst>
                  <a:ext uri="{FF2B5EF4-FFF2-40B4-BE49-F238E27FC236}">
                    <a16:creationId xmlns:a16="http://schemas.microsoft.com/office/drawing/2014/main" id="{856A4736-9502-04BC-6827-FB442FCF7D2A}"/>
                  </a:ext>
                </a:extLst>
              </p14:cNvPr>
              <p14:cNvContentPartPr/>
              <p14:nvPr/>
            </p14:nvContentPartPr>
            <p14:xfrm>
              <a:off x="10348688" y="6586246"/>
              <a:ext cx="558360" cy="63360"/>
            </p14:xfrm>
          </p:contentPart>
        </mc:Choice>
        <mc:Fallback>
          <p:pic>
            <p:nvPicPr>
              <p:cNvPr id="156" name="Ink 155">
                <a:extLst>
                  <a:ext uri="{FF2B5EF4-FFF2-40B4-BE49-F238E27FC236}">
                    <a16:creationId xmlns:a16="http://schemas.microsoft.com/office/drawing/2014/main" id="{856A4736-9502-04BC-6827-FB442FCF7D2A}"/>
                  </a:ext>
                </a:extLst>
              </p:cNvPr>
              <p:cNvPicPr/>
              <p:nvPr/>
            </p:nvPicPr>
            <p:blipFill>
              <a:blip r:embed="rId165"/>
              <a:stretch>
                <a:fillRect/>
              </a:stretch>
            </p:blipFill>
            <p:spPr>
              <a:xfrm>
                <a:off x="10277048" y="6442246"/>
                <a:ext cx="702000" cy="3510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57" name="Ink 156">
                <a:extLst>
                  <a:ext uri="{FF2B5EF4-FFF2-40B4-BE49-F238E27FC236}">
                    <a16:creationId xmlns:a16="http://schemas.microsoft.com/office/drawing/2014/main" id="{CF2FDB0C-F446-E2E9-1769-A8A252840366}"/>
                  </a:ext>
                </a:extLst>
              </p14:cNvPr>
              <p14:cNvContentPartPr/>
              <p14:nvPr/>
            </p14:nvContentPartPr>
            <p14:xfrm>
              <a:off x="11933768" y="5983966"/>
              <a:ext cx="574200" cy="52920"/>
            </p14:xfrm>
          </p:contentPart>
        </mc:Choice>
        <mc:Fallback>
          <p:pic>
            <p:nvPicPr>
              <p:cNvPr id="157" name="Ink 156">
                <a:extLst>
                  <a:ext uri="{FF2B5EF4-FFF2-40B4-BE49-F238E27FC236}">
                    <a16:creationId xmlns:a16="http://schemas.microsoft.com/office/drawing/2014/main" id="{CF2FDB0C-F446-E2E9-1769-A8A252840366}"/>
                  </a:ext>
                </a:extLst>
              </p:cNvPr>
              <p:cNvPicPr/>
              <p:nvPr/>
            </p:nvPicPr>
            <p:blipFill>
              <a:blip r:embed="rId167"/>
              <a:stretch>
                <a:fillRect/>
              </a:stretch>
            </p:blipFill>
            <p:spPr>
              <a:xfrm>
                <a:off x="11861768" y="5839966"/>
                <a:ext cx="71784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58" name="Ink 157">
                <a:extLst>
                  <a:ext uri="{FF2B5EF4-FFF2-40B4-BE49-F238E27FC236}">
                    <a16:creationId xmlns:a16="http://schemas.microsoft.com/office/drawing/2014/main" id="{CCD87350-2572-042C-AFC5-4082E2B501DE}"/>
                  </a:ext>
                </a:extLst>
              </p14:cNvPr>
              <p14:cNvContentPartPr/>
              <p14:nvPr/>
            </p14:nvContentPartPr>
            <p14:xfrm>
              <a:off x="11412128" y="5066686"/>
              <a:ext cx="442440" cy="49680"/>
            </p14:xfrm>
          </p:contentPart>
        </mc:Choice>
        <mc:Fallback>
          <p:pic>
            <p:nvPicPr>
              <p:cNvPr id="158" name="Ink 157">
                <a:extLst>
                  <a:ext uri="{FF2B5EF4-FFF2-40B4-BE49-F238E27FC236}">
                    <a16:creationId xmlns:a16="http://schemas.microsoft.com/office/drawing/2014/main" id="{CCD87350-2572-042C-AFC5-4082E2B501DE}"/>
                  </a:ext>
                </a:extLst>
              </p:cNvPr>
              <p:cNvPicPr/>
              <p:nvPr/>
            </p:nvPicPr>
            <p:blipFill>
              <a:blip r:embed="rId169"/>
              <a:stretch>
                <a:fillRect/>
              </a:stretch>
            </p:blipFill>
            <p:spPr>
              <a:xfrm>
                <a:off x="11340128" y="4923046"/>
                <a:ext cx="586080" cy="337320"/>
              </a:xfrm>
              <a:prstGeom prst="rect">
                <a:avLst/>
              </a:prstGeom>
            </p:spPr>
          </p:pic>
        </mc:Fallback>
      </mc:AlternateContent>
      <p:grpSp>
        <p:nvGrpSpPr>
          <p:cNvPr id="164" name="Group 163">
            <a:extLst>
              <a:ext uri="{FF2B5EF4-FFF2-40B4-BE49-F238E27FC236}">
                <a16:creationId xmlns:a16="http://schemas.microsoft.com/office/drawing/2014/main" id="{9E34FE8B-262C-116E-BF2C-7718B0812547}"/>
              </a:ext>
            </a:extLst>
          </p:cNvPr>
          <p:cNvGrpSpPr/>
          <p:nvPr/>
        </p:nvGrpSpPr>
        <p:grpSpPr>
          <a:xfrm>
            <a:off x="6514328" y="3232846"/>
            <a:ext cx="2184840" cy="1579680"/>
            <a:chOff x="6514328" y="3232846"/>
            <a:chExt cx="2184840" cy="1579680"/>
          </a:xfrm>
        </p:grpSpPr>
        <mc:AlternateContent xmlns:mc="http://schemas.openxmlformats.org/markup-compatibility/2006">
          <mc:Choice xmlns:p14="http://schemas.microsoft.com/office/powerpoint/2010/main" Requires="p14">
            <p:contentPart p14:bwMode="auto" r:id="rId170">
              <p14:nvContentPartPr>
                <p14:cNvPr id="142" name="Ink 141">
                  <a:extLst>
                    <a:ext uri="{FF2B5EF4-FFF2-40B4-BE49-F238E27FC236}">
                      <a16:creationId xmlns:a16="http://schemas.microsoft.com/office/drawing/2014/main" id="{4AD646F1-2B07-1A55-77E9-CDB3E593FB52}"/>
                    </a:ext>
                  </a:extLst>
                </p14:cNvPr>
                <p14:cNvContentPartPr/>
                <p14:nvPr/>
              </p14:nvContentPartPr>
              <p14:xfrm>
                <a:off x="7608008" y="3232846"/>
                <a:ext cx="1091160" cy="79560"/>
              </p14:xfrm>
            </p:contentPart>
          </mc:Choice>
          <mc:Fallback>
            <p:pic>
              <p:nvPicPr>
                <p:cNvPr id="142" name="Ink 141">
                  <a:extLst>
                    <a:ext uri="{FF2B5EF4-FFF2-40B4-BE49-F238E27FC236}">
                      <a16:creationId xmlns:a16="http://schemas.microsoft.com/office/drawing/2014/main" id="{4AD646F1-2B07-1A55-77E9-CDB3E593FB52}"/>
                    </a:ext>
                  </a:extLst>
                </p:cNvPr>
                <p:cNvPicPr/>
                <p:nvPr/>
              </p:nvPicPr>
              <p:blipFill>
                <a:blip r:embed="rId171"/>
                <a:stretch>
                  <a:fillRect/>
                </a:stretch>
              </p:blipFill>
              <p:spPr>
                <a:xfrm>
                  <a:off x="7599008" y="3224206"/>
                  <a:ext cx="110880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43" name="Ink 142">
                  <a:extLst>
                    <a:ext uri="{FF2B5EF4-FFF2-40B4-BE49-F238E27FC236}">
                      <a16:creationId xmlns:a16="http://schemas.microsoft.com/office/drawing/2014/main" id="{3E8617D4-42B8-9DC5-8A73-43F1C492ACBE}"/>
                    </a:ext>
                  </a:extLst>
                </p14:cNvPr>
                <p14:cNvContentPartPr/>
                <p14:nvPr/>
              </p14:nvContentPartPr>
              <p14:xfrm>
                <a:off x="7504688" y="3383686"/>
                <a:ext cx="299880" cy="277920"/>
              </p14:xfrm>
            </p:contentPart>
          </mc:Choice>
          <mc:Fallback>
            <p:pic>
              <p:nvPicPr>
                <p:cNvPr id="143" name="Ink 142">
                  <a:extLst>
                    <a:ext uri="{FF2B5EF4-FFF2-40B4-BE49-F238E27FC236}">
                      <a16:creationId xmlns:a16="http://schemas.microsoft.com/office/drawing/2014/main" id="{3E8617D4-42B8-9DC5-8A73-43F1C492ACBE}"/>
                    </a:ext>
                  </a:extLst>
                </p:cNvPr>
                <p:cNvPicPr/>
                <p:nvPr/>
              </p:nvPicPr>
              <p:blipFill>
                <a:blip r:embed="rId173"/>
                <a:stretch>
                  <a:fillRect/>
                </a:stretch>
              </p:blipFill>
              <p:spPr>
                <a:xfrm>
                  <a:off x="7495688" y="3374686"/>
                  <a:ext cx="31752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45" name="Ink 144">
                  <a:extLst>
                    <a:ext uri="{FF2B5EF4-FFF2-40B4-BE49-F238E27FC236}">
                      <a16:creationId xmlns:a16="http://schemas.microsoft.com/office/drawing/2014/main" id="{27B6465A-3120-240F-661F-5EE0590A4A09}"/>
                    </a:ext>
                  </a:extLst>
                </p14:cNvPr>
                <p14:cNvContentPartPr/>
                <p14:nvPr/>
              </p14:nvContentPartPr>
              <p14:xfrm>
                <a:off x="6514328" y="3910006"/>
                <a:ext cx="451080" cy="397440"/>
              </p14:xfrm>
            </p:contentPart>
          </mc:Choice>
          <mc:Fallback>
            <p:pic>
              <p:nvPicPr>
                <p:cNvPr id="145" name="Ink 144">
                  <a:extLst>
                    <a:ext uri="{FF2B5EF4-FFF2-40B4-BE49-F238E27FC236}">
                      <a16:creationId xmlns:a16="http://schemas.microsoft.com/office/drawing/2014/main" id="{27B6465A-3120-240F-661F-5EE0590A4A09}"/>
                    </a:ext>
                  </a:extLst>
                </p:cNvPr>
                <p:cNvPicPr/>
                <p:nvPr/>
              </p:nvPicPr>
              <p:blipFill>
                <a:blip r:embed="rId175"/>
                <a:stretch>
                  <a:fillRect/>
                </a:stretch>
              </p:blipFill>
              <p:spPr>
                <a:xfrm>
                  <a:off x="6505688" y="3901006"/>
                  <a:ext cx="46872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46" name="Ink 145">
                  <a:extLst>
                    <a:ext uri="{FF2B5EF4-FFF2-40B4-BE49-F238E27FC236}">
                      <a16:creationId xmlns:a16="http://schemas.microsoft.com/office/drawing/2014/main" id="{23FDF869-4B55-8269-C85C-E30F062EBD4F}"/>
                    </a:ext>
                  </a:extLst>
                </p14:cNvPr>
                <p14:cNvContentPartPr/>
                <p14:nvPr/>
              </p14:nvContentPartPr>
              <p14:xfrm>
                <a:off x="6810248" y="4217806"/>
                <a:ext cx="61560" cy="223200"/>
              </p14:xfrm>
            </p:contentPart>
          </mc:Choice>
          <mc:Fallback>
            <p:pic>
              <p:nvPicPr>
                <p:cNvPr id="146" name="Ink 145">
                  <a:extLst>
                    <a:ext uri="{FF2B5EF4-FFF2-40B4-BE49-F238E27FC236}">
                      <a16:creationId xmlns:a16="http://schemas.microsoft.com/office/drawing/2014/main" id="{23FDF869-4B55-8269-C85C-E30F062EBD4F}"/>
                    </a:ext>
                  </a:extLst>
                </p:cNvPr>
                <p:cNvPicPr/>
                <p:nvPr/>
              </p:nvPicPr>
              <p:blipFill>
                <a:blip r:embed="rId177"/>
                <a:stretch>
                  <a:fillRect/>
                </a:stretch>
              </p:blipFill>
              <p:spPr>
                <a:xfrm>
                  <a:off x="6801248" y="4208806"/>
                  <a:ext cx="7920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47" name="Ink 146">
                  <a:extLst>
                    <a:ext uri="{FF2B5EF4-FFF2-40B4-BE49-F238E27FC236}">
                      <a16:creationId xmlns:a16="http://schemas.microsoft.com/office/drawing/2014/main" id="{E6345A1F-CB8C-425E-2DAE-7A08FF380755}"/>
                    </a:ext>
                  </a:extLst>
                </p14:cNvPr>
                <p14:cNvContentPartPr/>
                <p14:nvPr/>
              </p14:nvContentPartPr>
              <p14:xfrm>
                <a:off x="6780728" y="4178566"/>
                <a:ext cx="111600" cy="121320"/>
              </p14:xfrm>
            </p:contentPart>
          </mc:Choice>
          <mc:Fallback>
            <p:pic>
              <p:nvPicPr>
                <p:cNvPr id="147" name="Ink 146">
                  <a:extLst>
                    <a:ext uri="{FF2B5EF4-FFF2-40B4-BE49-F238E27FC236}">
                      <a16:creationId xmlns:a16="http://schemas.microsoft.com/office/drawing/2014/main" id="{E6345A1F-CB8C-425E-2DAE-7A08FF380755}"/>
                    </a:ext>
                  </a:extLst>
                </p:cNvPr>
                <p:cNvPicPr/>
                <p:nvPr/>
              </p:nvPicPr>
              <p:blipFill>
                <a:blip r:embed="rId179"/>
                <a:stretch>
                  <a:fillRect/>
                </a:stretch>
              </p:blipFill>
              <p:spPr>
                <a:xfrm>
                  <a:off x="6772088" y="4169566"/>
                  <a:ext cx="12924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48" name="Ink 147">
                  <a:extLst>
                    <a:ext uri="{FF2B5EF4-FFF2-40B4-BE49-F238E27FC236}">
                      <a16:creationId xmlns:a16="http://schemas.microsoft.com/office/drawing/2014/main" id="{DF36B999-5989-2406-AF10-120D4179AFB1}"/>
                    </a:ext>
                  </a:extLst>
                </p14:cNvPr>
                <p14:cNvContentPartPr/>
                <p14:nvPr/>
              </p14:nvContentPartPr>
              <p14:xfrm>
                <a:off x="6929768" y="4136446"/>
                <a:ext cx="87480" cy="66240"/>
              </p14:xfrm>
            </p:contentPart>
          </mc:Choice>
          <mc:Fallback>
            <p:pic>
              <p:nvPicPr>
                <p:cNvPr id="148" name="Ink 147">
                  <a:extLst>
                    <a:ext uri="{FF2B5EF4-FFF2-40B4-BE49-F238E27FC236}">
                      <a16:creationId xmlns:a16="http://schemas.microsoft.com/office/drawing/2014/main" id="{DF36B999-5989-2406-AF10-120D4179AFB1}"/>
                    </a:ext>
                  </a:extLst>
                </p:cNvPr>
                <p:cNvPicPr/>
                <p:nvPr/>
              </p:nvPicPr>
              <p:blipFill>
                <a:blip r:embed="rId181"/>
                <a:stretch>
                  <a:fillRect/>
                </a:stretch>
              </p:blipFill>
              <p:spPr>
                <a:xfrm>
                  <a:off x="6920768" y="4127806"/>
                  <a:ext cx="10512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49" name="Ink 148">
                  <a:extLst>
                    <a:ext uri="{FF2B5EF4-FFF2-40B4-BE49-F238E27FC236}">
                      <a16:creationId xmlns:a16="http://schemas.microsoft.com/office/drawing/2014/main" id="{F8568E57-C03A-F8BF-B5AD-B70BB6C84FB5}"/>
                    </a:ext>
                  </a:extLst>
                </p14:cNvPr>
                <p14:cNvContentPartPr/>
                <p14:nvPr/>
              </p14:nvContentPartPr>
              <p14:xfrm>
                <a:off x="7003928" y="3931606"/>
                <a:ext cx="90720" cy="185760"/>
              </p14:xfrm>
            </p:contentPart>
          </mc:Choice>
          <mc:Fallback>
            <p:pic>
              <p:nvPicPr>
                <p:cNvPr id="149" name="Ink 148">
                  <a:extLst>
                    <a:ext uri="{FF2B5EF4-FFF2-40B4-BE49-F238E27FC236}">
                      <a16:creationId xmlns:a16="http://schemas.microsoft.com/office/drawing/2014/main" id="{F8568E57-C03A-F8BF-B5AD-B70BB6C84FB5}"/>
                    </a:ext>
                  </a:extLst>
                </p:cNvPr>
                <p:cNvPicPr/>
                <p:nvPr/>
              </p:nvPicPr>
              <p:blipFill>
                <a:blip r:embed="rId183"/>
                <a:stretch>
                  <a:fillRect/>
                </a:stretch>
              </p:blipFill>
              <p:spPr>
                <a:xfrm>
                  <a:off x="6995288" y="3922606"/>
                  <a:ext cx="108360" cy="2034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50" name="Ink 149">
                  <a:extLst>
                    <a:ext uri="{FF2B5EF4-FFF2-40B4-BE49-F238E27FC236}">
                      <a16:creationId xmlns:a16="http://schemas.microsoft.com/office/drawing/2014/main" id="{50A2AEE8-A534-AF5F-B4BB-3AACA2B9E515}"/>
                    </a:ext>
                  </a:extLst>
                </p14:cNvPr>
                <p14:cNvContentPartPr/>
                <p14:nvPr/>
              </p14:nvContentPartPr>
              <p14:xfrm>
                <a:off x="7111568" y="3973726"/>
                <a:ext cx="66600" cy="100800"/>
              </p14:xfrm>
            </p:contentPart>
          </mc:Choice>
          <mc:Fallback>
            <p:pic>
              <p:nvPicPr>
                <p:cNvPr id="150" name="Ink 149">
                  <a:extLst>
                    <a:ext uri="{FF2B5EF4-FFF2-40B4-BE49-F238E27FC236}">
                      <a16:creationId xmlns:a16="http://schemas.microsoft.com/office/drawing/2014/main" id="{50A2AEE8-A534-AF5F-B4BB-3AACA2B9E515}"/>
                    </a:ext>
                  </a:extLst>
                </p:cNvPr>
                <p:cNvPicPr/>
                <p:nvPr/>
              </p:nvPicPr>
              <p:blipFill>
                <a:blip r:embed="rId185"/>
                <a:stretch>
                  <a:fillRect/>
                </a:stretch>
              </p:blipFill>
              <p:spPr>
                <a:xfrm>
                  <a:off x="7102568" y="3964726"/>
                  <a:ext cx="842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51" name="Ink 150">
                  <a:extLst>
                    <a:ext uri="{FF2B5EF4-FFF2-40B4-BE49-F238E27FC236}">
                      <a16:creationId xmlns:a16="http://schemas.microsoft.com/office/drawing/2014/main" id="{1BB48E47-3A85-6B15-4559-9507C5F5AB0F}"/>
                    </a:ext>
                  </a:extLst>
                </p14:cNvPr>
                <p14:cNvContentPartPr/>
                <p14:nvPr/>
              </p14:nvContentPartPr>
              <p14:xfrm>
                <a:off x="7167008" y="3872926"/>
                <a:ext cx="110880" cy="98280"/>
              </p14:xfrm>
            </p:contentPart>
          </mc:Choice>
          <mc:Fallback>
            <p:pic>
              <p:nvPicPr>
                <p:cNvPr id="151" name="Ink 150">
                  <a:extLst>
                    <a:ext uri="{FF2B5EF4-FFF2-40B4-BE49-F238E27FC236}">
                      <a16:creationId xmlns:a16="http://schemas.microsoft.com/office/drawing/2014/main" id="{1BB48E47-3A85-6B15-4559-9507C5F5AB0F}"/>
                    </a:ext>
                  </a:extLst>
                </p:cNvPr>
                <p:cNvPicPr/>
                <p:nvPr/>
              </p:nvPicPr>
              <p:blipFill>
                <a:blip r:embed="rId187"/>
                <a:stretch>
                  <a:fillRect/>
                </a:stretch>
              </p:blipFill>
              <p:spPr>
                <a:xfrm>
                  <a:off x="7158368" y="3864286"/>
                  <a:ext cx="12852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52" name="Ink 151">
                  <a:extLst>
                    <a:ext uri="{FF2B5EF4-FFF2-40B4-BE49-F238E27FC236}">
                      <a16:creationId xmlns:a16="http://schemas.microsoft.com/office/drawing/2014/main" id="{6DD07C4B-BBF1-B7DC-096A-8F65DB247E1A}"/>
                    </a:ext>
                  </a:extLst>
                </p14:cNvPr>
                <p14:cNvContentPartPr/>
                <p14:nvPr/>
              </p14:nvContentPartPr>
              <p14:xfrm>
                <a:off x="7332608" y="3853486"/>
                <a:ext cx="15480" cy="54000"/>
              </p14:xfrm>
            </p:contentPart>
          </mc:Choice>
          <mc:Fallback>
            <p:pic>
              <p:nvPicPr>
                <p:cNvPr id="152" name="Ink 151">
                  <a:extLst>
                    <a:ext uri="{FF2B5EF4-FFF2-40B4-BE49-F238E27FC236}">
                      <a16:creationId xmlns:a16="http://schemas.microsoft.com/office/drawing/2014/main" id="{6DD07C4B-BBF1-B7DC-096A-8F65DB247E1A}"/>
                    </a:ext>
                  </a:extLst>
                </p:cNvPr>
                <p:cNvPicPr/>
                <p:nvPr/>
              </p:nvPicPr>
              <p:blipFill>
                <a:blip r:embed="rId189"/>
                <a:stretch>
                  <a:fillRect/>
                </a:stretch>
              </p:blipFill>
              <p:spPr>
                <a:xfrm>
                  <a:off x="7323608" y="3844486"/>
                  <a:ext cx="3312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59" name="Ink 158">
                  <a:extLst>
                    <a:ext uri="{FF2B5EF4-FFF2-40B4-BE49-F238E27FC236}">
                      <a16:creationId xmlns:a16="http://schemas.microsoft.com/office/drawing/2014/main" id="{C60B30FB-0F65-FA92-7D73-2121844F9429}"/>
                    </a:ext>
                  </a:extLst>
                </p14:cNvPr>
                <p14:cNvContentPartPr/>
                <p14:nvPr/>
              </p14:nvContentPartPr>
              <p14:xfrm>
                <a:off x="6924008" y="4478446"/>
                <a:ext cx="146520" cy="171000"/>
              </p14:xfrm>
            </p:contentPart>
          </mc:Choice>
          <mc:Fallback>
            <p:pic>
              <p:nvPicPr>
                <p:cNvPr id="159" name="Ink 158">
                  <a:extLst>
                    <a:ext uri="{FF2B5EF4-FFF2-40B4-BE49-F238E27FC236}">
                      <a16:creationId xmlns:a16="http://schemas.microsoft.com/office/drawing/2014/main" id="{C60B30FB-0F65-FA92-7D73-2121844F9429}"/>
                    </a:ext>
                  </a:extLst>
                </p:cNvPr>
                <p:cNvPicPr/>
                <p:nvPr/>
              </p:nvPicPr>
              <p:blipFill>
                <a:blip r:embed="rId191"/>
                <a:stretch>
                  <a:fillRect/>
                </a:stretch>
              </p:blipFill>
              <p:spPr>
                <a:xfrm>
                  <a:off x="6915008" y="4469806"/>
                  <a:ext cx="1641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60" name="Ink 159">
                  <a:extLst>
                    <a:ext uri="{FF2B5EF4-FFF2-40B4-BE49-F238E27FC236}">
                      <a16:creationId xmlns:a16="http://schemas.microsoft.com/office/drawing/2014/main" id="{5C3FC39F-E413-44EE-ACEE-125E04ACBB12}"/>
                    </a:ext>
                  </a:extLst>
                </p14:cNvPr>
                <p14:cNvContentPartPr/>
                <p14:nvPr/>
              </p14:nvContentPartPr>
              <p14:xfrm>
                <a:off x="7060808" y="4401406"/>
                <a:ext cx="46080" cy="113400"/>
              </p14:xfrm>
            </p:contentPart>
          </mc:Choice>
          <mc:Fallback>
            <p:pic>
              <p:nvPicPr>
                <p:cNvPr id="160" name="Ink 159">
                  <a:extLst>
                    <a:ext uri="{FF2B5EF4-FFF2-40B4-BE49-F238E27FC236}">
                      <a16:creationId xmlns:a16="http://schemas.microsoft.com/office/drawing/2014/main" id="{5C3FC39F-E413-44EE-ACEE-125E04ACBB12}"/>
                    </a:ext>
                  </a:extLst>
                </p:cNvPr>
                <p:cNvPicPr/>
                <p:nvPr/>
              </p:nvPicPr>
              <p:blipFill>
                <a:blip r:embed="rId193"/>
                <a:stretch>
                  <a:fillRect/>
                </a:stretch>
              </p:blipFill>
              <p:spPr>
                <a:xfrm>
                  <a:off x="7052168" y="4392766"/>
                  <a:ext cx="6372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61" name="Ink 160">
                  <a:extLst>
                    <a:ext uri="{FF2B5EF4-FFF2-40B4-BE49-F238E27FC236}">
                      <a16:creationId xmlns:a16="http://schemas.microsoft.com/office/drawing/2014/main" id="{2DFBE0BD-EA04-F7C7-C673-9D3D25A395F7}"/>
                    </a:ext>
                  </a:extLst>
                </p14:cNvPr>
                <p14:cNvContentPartPr/>
                <p14:nvPr/>
              </p14:nvContentPartPr>
              <p14:xfrm>
                <a:off x="7111568" y="4306366"/>
                <a:ext cx="127800" cy="173160"/>
              </p14:xfrm>
            </p:contentPart>
          </mc:Choice>
          <mc:Fallback>
            <p:pic>
              <p:nvPicPr>
                <p:cNvPr id="161" name="Ink 160">
                  <a:extLst>
                    <a:ext uri="{FF2B5EF4-FFF2-40B4-BE49-F238E27FC236}">
                      <a16:creationId xmlns:a16="http://schemas.microsoft.com/office/drawing/2014/main" id="{2DFBE0BD-EA04-F7C7-C673-9D3D25A395F7}"/>
                    </a:ext>
                  </a:extLst>
                </p:cNvPr>
                <p:cNvPicPr/>
                <p:nvPr/>
              </p:nvPicPr>
              <p:blipFill>
                <a:blip r:embed="rId195"/>
                <a:stretch>
                  <a:fillRect/>
                </a:stretch>
              </p:blipFill>
              <p:spPr>
                <a:xfrm>
                  <a:off x="7102928" y="4297366"/>
                  <a:ext cx="14544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62" name="Ink 161">
                  <a:extLst>
                    <a:ext uri="{FF2B5EF4-FFF2-40B4-BE49-F238E27FC236}">
                      <a16:creationId xmlns:a16="http://schemas.microsoft.com/office/drawing/2014/main" id="{83FC4611-C144-A6BC-DE34-218FAA1F0445}"/>
                    </a:ext>
                  </a:extLst>
                </p14:cNvPr>
                <p14:cNvContentPartPr/>
                <p14:nvPr/>
              </p14:nvContentPartPr>
              <p14:xfrm>
                <a:off x="7341248" y="3865366"/>
                <a:ext cx="461520" cy="406800"/>
              </p14:xfrm>
            </p:contentPart>
          </mc:Choice>
          <mc:Fallback>
            <p:pic>
              <p:nvPicPr>
                <p:cNvPr id="162" name="Ink 161">
                  <a:extLst>
                    <a:ext uri="{FF2B5EF4-FFF2-40B4-BE49-F238E27FC236}">
                      <a16:creationId xmlns:a16="http://schemas.microsoft.com/office/drawing/2014/main" id="{83FC4611-C144-A6BC-DE34-218FAA1F0445}"/>
                    </a:ext>
                  </a:extLst>
                </p:cNvPr>
                <p:cNvPicPr/>
                <p:nvPr/>
              </p:nvPicPr>
              <p:blipFill>
                <a:blip r:embed="rId197"/>
                <a:stretch>
                  <a:fillRect/>
                </a:stretch>
              </p:blipFill>
              <p:spPr>
                <a:xfrm>
                  <a:off x="7332248" y="3856366"/>
                  <a:ext cx="47916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63" name="Ink 162">
                  <a:extLst>
                    <a:ext uri="{FF2B5EF4-FFF2-40B4-BE49-F238E27FC236}">
                      <a16:creationId xmlns:a16="http://schemas.microsoft.com/office/drawing/2014/main" id="{43553E7C-14CA-78B5-7D75-8E7E356E3CD9}"/>
                    </a:ext>
                  </a:extLst>
                </p14:cNvPr>
                <p14:cNvContentPartPr/>
                <p14:nvPr/>
              </p14:nvContentPartPr>
              <p14:xfrm>
                <a:off x="6822128" y="3781126"/>
                <a:ext cx="1116360" cy="1031400"/>
              </p14:xfrm>
            </p:contentPart>
          </mc:Choice>
          <mc:Fallback>
            <p:pic>
              <p:nvPicPr>
                <p:cNvPr id="163" name="Ink 162">
                  <a:extLst>
                    <a:ext uri="{FF2B5EF4-FFF2-40B4-BE49-F238E27FC236}">
                      <a16:creationId xmlns:a16="http://schemas.microsoft.com/office/drawing/2014/main" id="{43553E7C-14CA-78B5-7D75-8E7E356E3CD9}"/>
                    </a:ext>
                  </a:extLst>
                </p:cNvPr>
                <p:cNvPicPr/>
                <p:nvPr/>
              </p:nvPicPr>
              <p:blipFill>
                <a:blip r:embed="rId199"/>
                <a:stretch>
                  <a:fillRect/>
                </a:stretch>
              </p:blipFill>
              <p:spPr>
                <a:xfrm>
                  <a:off x="6813128" y="3772486"/>
                  <a:ext cx="1134000" cy="1049040"/>
                </a:xfrm>
                <a:prstGeom prst="rect">
                  <a:avLst/>
                </a:prstGeom>
              </p:spPr>
            </p:pic>
          </mc:Fallback>
        </mc:AlternateContent>
      </p:grpSp>
      <p:grpSp>
        <p:nvGrpSpPr>
          <p:cNvPr id="172" name="Group 171">
            <a:extLst>
              <a:ext uri="{FF2B5EF4-FFF2-40B4-BE49-F238E27FC236}">
                <a16:creationId xmlns:a16="http://schemas.microsoft.com/office/drawing/2014/main" id="{513E1B9A-5C98-163C-2C91-795DAD16EFDA}"/>
              </a:ext>
            </a:extLst>
          </p:cNvPr>
          <p:cNvGrpSpPr/>
          <p:nvPr/>
        </p:nvGrpSpPr>
        <p:grpSpPr>
          <a:xfrm>
            <a:off x="8351048" y="3518326"/>
            <a:ext cx="4168800" cy="2798640"/>
            <a:chOff x="8351048" y="3518326"/>
            <a:chExt cx="4168800" cy="2798640"/>
          </a:xfrm>
        </p:grpSpPr>
        <mc:AlternateContent xmlns:mc="http://schemas.openxmlformats.org/markup-compatibility/2006">
          <mc:Choice xmlns:p14="http://schemas.microsoft.com/office/powerpoint/2010/main" Requires="p14">
            <p:contentPart p14:bwMode="auto" r:id="rId200">
              <p14:nvContentPartPr>
                <p14:cNvPr id="108" name="Ink 107">
                  <a:extLst>
                    <a:ext uri="{FF2B5EF4-FFF2-40B4-BE49-F238E27FC236}">
                      <a16:creationId xmlns:a16="http://schemas.microsoft.com/office/drawing/2014/main" id="{765319A0-EE94-B13E-0529-0807C423FED9}"/>
                    </a:ext>
                  </a:extLst>
                </p14:cNvPr>
                <p14:cNvContentPartPr/>
                <p14:nvPr/>
              </p14:nvContentPartPr>
              <p14:xfrm>
                <a:off x="8896088" y="3978046"/>
                <a:ext cx="447840" cy="453240"/>
              </p14:xfrm>
            </p:contentPart>
          </mc:Choice>
          <mc:Fallback>
            <p:pic>
              <p:nvPicPr>
                <p:cNvPr id="108" name="Ink 107">
                  <a:extLst>
                    <a:ext uri="{FF2B5EF4-FFF2-40B4-BE49-F238E27FC236}">
                      <a16:creationId xmlns:a16="http://schemas.microsoft.com/office/drawing/2014/main" id="{765319A0-EE94-B13E-0529-0807C423FED9}"/>
                    </a:ext>
                  </a:extLst>
                </p:cNvPr>
                <p:cNvPicPr/>
                <p:nvPr/>
              </p:nvPicPr>
              <p:blipFill>
                <a:blip r:embed="rId201"/>
                <a:stretch>
                  <a:fillRect/>
                </a:stretch>
              </p:blipFill>
              <p:spPr>
                <a:xfrm>
                  <a:off x="8887088" y="3969046"/>
                  <a:ext cx="465480" cy="47088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09" name="Ink 108">
                  <a:extLst>
                    <a:ext uri="{FF2B5EF4-FFF2-40B4-BE49-F238E27FC236}">
                      <a16:creationId xmlns:a16="http://schemas.microsoft.com/office/drawing/2014/main" id="{7BA2AF63-B425-EFF2-1BBA-6BEF75274E76}"/>
                    </a:ext>
                  </a:extLst>
                </p14:cNvPr>
                <p14:cNvContentPartPr/>
                <p14:nvPr/>
              </p14:nvContentPartPr>
              <p14:xfrm>
                <a:off x="9430328" y="3843766"/>
                <a:ext cx="130320" cy="134280"/>
              </p14:xfrm>
            </p:contentPart>
          </mc:Choice>
          <mc:Fallback>
            <p:pic>
              <p:nvPicPr>
                <p:cNvPr id="109" name="Ink 108">
                  <a:extLst>
                    <a:ext uri="{FF2B5EF4-FFF2-40B4-BE49-F238E27FC236}">
                      <a16:creationId xmlns:a16="http://schemas.microsoft.com/office/drawing/2014/main" id="{7BA2AF63-B425-EFF2-1BBA-6BEF75274E76}"/>
                    </a:ext>
                  </a:extLst>
                </p:cNvPr>
                <p:cNvPicPr/>
                <p:nvPr/>
              </p:nvPicPr>
              <p:blipFill>
                <a:blip r:embed="rId203"/>
                <a:stretch>
                  <a:fillRect/>
                </a:stretch>
              </p:blipFill>
              <p:spPr>
                <a:xfrm>
                  <a:off x="9421688" y="3835126"/>
                  <a:ext cx="14796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10" name="Ink 109">
                  <a:extLst>
                    <a:ext uri="{FF2B5EF4-FFF2-40B4-BE49-F238E27FC236}">
                      <a16:creationId xmlns:a16="http://schemas.microsoft.com/office/drawing/2014/main" id="{8A1C4061-5B32-4F0C-DDED-8A72FA7C1AE4}"/>
                    </a:ext>
                  </a:extLst>
                </p14:cNvPr>
                <p14:cNvContentPartPr/>
                <p14:nvPr/>
              </p14:nvContentPartPr>
              <p14:xfrm>
                <a:off x="9470648" y="3677086"/>
                <a:ext cx="120600" cy="208440"/>
              </p14:xfrm>
            </p:contentPart>
          </mc:Choice>
          <mc:Fallback>
            <p:pic>
              <p:nvPicPr>
                <p:cNvPr id="110" name="Ink 109">
                  <a:extLst>
                    <a:ext uri="{FF2B5EF4-FFF2-40B4-BE49-F238E27FC236}">
                      <a16:creationId xmlns:a16="http://schemas.microsoft.com/office/drawing/2014/main" id="{8A1C4061-5B32-4F0C-DDED-8A72FA7C1AE4}"/>
                    </a:ext>
                  </a:extLst>
                </p:cNvPr>
                <p:cNvPicPr/>
                <p:nvPr/>
              </p:nvPicPr>
              <p:blipFill>
                <a:blip r:embed="rId205"/>
                <a:stretch>
                  <a:fillRect/>
                </a:stretch>
              </p:blipFill>
              <p:spPr>
                <a:xfrm>
                  <a:off x="9461648" y="3668446"/>
                  <a:ext cx="13824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11" name="Ink 110">
                  <a:extLst>
                    <a:ext uri="{FF2B5EF4-FFF2-40B4-BE49-F238E27FC236}">
                      <a16:creationId xmlns:a16="http://schemas.microsoft.com/office/drawing/2014/main" id="{2D96E7BA-2F57-CF3F-FFC5-551A6796A726}"/>
                    </a:ext>
                  </a:extLst>
                </p14:cNvPr>
                <p14:cNvContentPartPr/>
                <p14:nvPr/>
              </p14:nvContentPartPr>
              <p14:xfrm>
                <a:off x="9629408" y="3744046"/>
                <a:ext cx="90360" cy="95400"/>
              </p14:xfrm>
            </p:contentPart>
          </mc:Choice>
          <mc:Fallback>
            <p:pic>
              <p:nvPicPr>
                <p:cNvPr id="111" name="Ink 110">
                  <a:extLst>
                    <a:ext uri="{FF2B5EF4-FFF2-40B4-BE49-F238E27FC236}">
                      <a16:creationId xmlns:a16="http://schemas.microsoft.com/office/drawing/2014/main" id="{2D96E7BA-2F57-CF3F-FFC5-551A6796A726}"/>
                    </a:ext>
                  </a:extLst>
                </p:cNvPr>
                <p:cNvPicPr/>
                <p:nvPr/>
              </p:nvPicPr>
              <p:blipFill>
                <a:blip r:embed="rId207"/>
                <a:stretch>
                  <a:fillRect/>
                </a:stretch>
              </p:blipFill>
              <p:spPr>
                <a:xfrm>
                  <a:off x="9620768" y="3735406"/>
                  <a:ext cx="1080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12" name="Ink 111">
                  <a:extLst>
                    <a:ext uri="{FF2B5EF4-FFF2-40B4-BE49-F238E27FC236}">
                      <a16:creationId xmlns:a16="http://schemas.microsoft.com/office/drawing/2014/main" id="{651F90D6-EA05-B2D9-CDD5-1F445983A542}"/>
                    </a:ext>
                  </a:extLst>
                </p14:cNvPr>
                <p14:cNvContentPartPr/>
                <p14:nvPr/>
              </p14:nvContentPartPr>
              <p14:xfrm>
                <a:off x="9750008" y="3663406"/>
                <a:ext cx="139680" cy="105840"/>
              </p14:xfrm>
            </p:contentPart>
          </mc:Choice>
          <mc:Fallback>
            <p:pic>
              <p:nvPicPr>
                <p:cNvPr id="112" name="Ink 111">
                  <a:extLst>
                    <a:ext uri="{FF2B5EF4-FFF2-40B4-BE49-F238E27FC236}">
                      <a16:creationId xmlns:a16="http://schemas.microsoft.com/office/drawing/2014/main" id="{651F90D6-EA05-B2D9-CDD5-1F445983A542}"/>
                    </a:ext>
                  </a:extLst>
                </p:cNvPr>
                <p:cNvPicPr/>
                <p:nvPr/>
              </p:nvPicPr>
              <p:blipFill>
                <a:blip r:embed="rId209"/>
                <a:stretch>
                  <a:fillRect/>
                </a:stretch>
              </p:blipFill>
              <p:spPr>
                <a:xfrm>
                  <a:off x="9741368" y="3654766"/>
                  <a:ext cx="15732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13" name="Ink 112">
                  <a:extLst>
                    <a:ext uri="{FF2B5EF4-FFF2-40B4-BE49-F238E27FC236}">
                      <a16:creationId xmlns:a16="http://schemas.microsoft.com/office/drawing/2014/main" id="{47CCDBBD-12B8-5755-7414-B42D35EB0654}"/>
                    </a:ext>
                  </a:extLst>
                </p14:cNvPr>
                <p14:cNvContentPartPr/>
                <p14:nvPr/>
              </p14:nvContentPartPr>
              <p14:xfrm>
                <a:off x="9908048" y="3634246"/>
                <a:ext cx="80280" cy="50400"/>
              </p14:xfrm>
            </p:contentPart>
          </mc:Choice>
          <mc:Fallback>
            <p:pic>
              <p:nvPicPr>
                <p:cNvPr id="113" name="Ink 112">
                  <a:extLst>
                    <a:ext uri="{FF2B5EF4-FFF2-40B4-BE49-F238E27FC236}">
                      <a16:creationId xmlns:a16="http://schemas.microsoft.com/office/drawing/2014/main" id="{47CCDBBD-12B8-5755-7414-B42D35EB0654}"/>
                    </a:ext>
                  </a:extLst>
                </p:cNvPr>
                <p:cNvPicPr/>
                <p:nvPr/>
              </p:nvPicPr>
              <p:blipFill>
                <a:blip r:embed="rId211"/>
                <a:stretch>
                  <a:fillRect/>
                </a:stretch>
              </p:blipFill>
              <p:spPr>
                <a:xfrm>
                  <a:off x="9899048" y="3625606"/>
                  <a:ext cx="979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14" name="Ink 113">
                  <a:extLst>
                    <a:ext uri="{FF2B5EF4-FFF2-40B4-BE49-F238E27FC236}">
                      <a16:creationId xmlns:a16="http://schemas.microsoft.com/office/drawing/2014/main" id="{239841CC-7A8B-8854-E263-36379A5102F2}"/>
                    </a:ext>
                  </a:extLst>
                </p14:cNvPr>
                <p14:cNvContentPartPr/>
                <p14:nvPr/>
              </p14:nvContentPartPr>
              <p14:xfrm>
                <a:off x="10049888" y="3518326"/>
                <a:ext cx="100440" cy="114840"/>
              </p14:xfrm>
            </p:contentPart>
          </mc:Choice>
          <mc:Fallback>
            <p:pic>
              <p:nvPicPr>
                <p:cNvPr id="114" name="Ink 113">
                  <a:extLst>
                    <a:ext uri="{FF2B5EF4-FFF2-40B4-BE49-F238E27FC236}">
                      <a16:creationId xmlns:a16="http://schemas.microsoft.com/office/drawing/2014/main" id="{239841CC-7A8B-8854-E263-36379A5102F2}"/>
                    </a:ext>
                  </a:extLst>
                </p:cNvPr>
                <p:cNvPicPr/>
                <p:nvPr/>
              </p:nvPicPr>
              <p:blipFill>
                <a:blip r:embed="rId213"/>
                <a:stretch>
                  <a:fillRect/>
                </a:stretch>
              </p:blipFill>
              <p:spPr>
                <a:xfrm>
                  <a:off x="10040888" y="3509686"/>
                  <a:ext cx="11808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15" name="Ink 114">
                  <a:extLst>
                    <a:ext uri="{FF2B5EF4-FFF2-40B4-BE49-F238E27FC236}">
                      <a16:creationId xmlns:a16="http://schemas.microsoft.com/office/drawing/2014/main" id="{84D13B9D-299C-8752-23A8-7B8FB155A3AF}"/>
                    </a:ext>
                  </a:extLst>
                </p14:cNvPr>
                <p14:cNvContentPartPr/>
                <p14:nvPr/>
              </p14:nvContentPartPr>
              <p14:xfrm>
                <a:off x="8768288" y="3740086"/>
                <a:ext cx="525600" cy="365760"/>
              </p14:xfrm>
            </p:contentPart>
          </mc:Choice>
          <mc:Fallback>
            <p:pic>
              <p:nvPicPr>
                <p:cNvPr id="115" name="Ink 114">
                  <a:extLst>
                    <a:ext uri="{FF2B5EF4-FFF2-40B4-BE49-F238E27FC236}">
                      <a16:creationId xmlns:a16="http://schemas.microsoft.com/office/drawing/2014/main" id="{84D13B9D-299C-8752-23A8-7B8FB155A3AF}"/>
                    </a:ext>
                  </a:extLst>
                </p:cNvPr>
                <p:cNvPicPr/>
                <p:nvPr/>
              </p:nvPicPr>
              <p:blipFill>
                <a:blip r:embed="rId215"/>
                <a:stretch>
                  <a:fillRect/>
                </a:stretch>
              </p:blipFill>
              <p:spPr>
                <a:xfrm>
                  <a:off x="8759648" y="3731086"/>
                  <a:ext cx="543240" cy="38340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19" name="Ink 118">
                  <a:extLst>
                    <a:ext uri="{FF2B5EF4-FFF2-40B4-BE49-F238E27FC236}">
                      <a16:creationId xmlns:a16="http://schemas.microsoft.com/office/drawing/2014/main" id="{07BE84F3-9FA9-7724-A5FD-4E33780C5B74}"/>
                    </a:ext>
                  </a:extLst>
                </p14:cNvPr>
                <p14:cNvContentPartPr/>
                <p14:nvPr/>
              </p14:nvContentPartPr>
              <p14:xfrm>
                <a:off x="10546328" y="3802726"/>
                <a:ext cx="135720" cy="238320"/>
              </p14:xfrm>
            </p:contentPart>
          </mc:Choice>
          <mc:Fallback>
            <p:pic>
              <p:nvPicPr>
                <p:cNvPr id="119" name="Ink 118">
                  <a:extLst>
                    <a:ext uri="{FF2B5EF4-FFF2-40B4-BE49-F238E27FC236}">
                      <a16:creationId xmlns:a16="http://schemas.microsoft.com/office/drawing/2014/main" id="{07BE84F3-9FA9-7724-A5FD-4E33780C5B74}"/>
                    </a:ext>
                  </a:extLst>
                </p:cNvPr>
                <p:cNvPicPr/>
                <p:nvPr/>
              </p:nvPicPr>
              <p:blipFill>
                <a:blip r:embed="rId217"/>
                <a:stretch>
                  <a:fillRect/>
                </a:stretch>
              </p:blipFill>
              <p:spPr>
                <a:xfrm>
                  <a:off x="10537328" y="3794086"/>
                  <a:ext cx="153360" cy="25596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20" name="Ink 119">
                  <a:extLst>
                    <a:ext uri="{FF2B5EF4-FFF2-40B4-BE49-F238E27FC236}">
                      <a16:creationId xmlns:a16="http://schemas.microsoft.com/office/drawing/2014/main" id="{9B49FF42-F505-4914-3010-960A403F245F}"/>
                    </a:ext>
                  </a:extLst>
                </p14:cNvPr>
                <p14:cNvContentPartPr/>
                <p14:nvPr/>
              </p14:nvContentPartPr>
              <p14:xfrm>
                <a:off x="10558568" y="3906406"/>
                <a:ext cx="101520" cy="44280"/>
              </p14:xfrm>
            </p:contentPart>
          </mc:Choice>
          <mc:Fallback>
            <p:pic>
              <p:nvPicPr>
                <p:cNvPr id="120" name="Ink 119">
                  <a:extLst>
                    <a:ext uri="{FF2B5EF4-FFF2-40B4-BE49-F238E27FC236}">
                      <a16:creationId xmlns:a16="http://schemas.microsoft.com/office/drawing/2014/main" id="{9B49FF42-F505-4914-3010-960A403F245F}"/>
                    </a:ext>
                  </a:extLst>
                </p:cNvPr>
                <p:cNvPicPr/>
                <p:nvPr/>
              </p:nvPicPr>
              <p:blipFill>
                <a:blip r:embed="rId219"/>
                <a:stretch>
                  <a:fillRect/>
                </a:stretch>
              </p:blipFill>
              <p:spPr>
                <a:xfrm>
                  <a:off x="10549928" y="3897766"/>
                  <a:ext cx="11916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21" name="Ink 120">
                  <a:extLst>
                    <a:ext uri="{FF2B5EF4-FFF2-40B4-BE49-F238E27FC236}">
                      <a16:creationId xmlns:a16="http://schemas.microsoft.com/office/drawing/2014/main" id="{FB3D7BBD-79B9-4585-48F2-3959DD98CEBB}"/>
                    </a:ext>
                  </a:extLst>
                </p14:cNvPr>
                <p14:cNvContentPartPr/>
                <p14:nvPr/>
              </p14:nvContentPartPr>
              <p14:xfrm>
                <a:off x="10731008" y="3810646"/>
                <a:ext cx="133560" cy="124920"/>
              </p14:xfrm>
            </p:contentPart>
          </mc:Choice>
          <mc:Fallback>
            <p:pic>
              <p:nvPicPr>
                <p:cNvPr id="121" name="Ink 120">
                  <a:extLst>
                    <a:ext uri="{FF2B5EF4-FFF2-40B4-BE49-F238E27FC236}">
                      <a16:creationId xmlns:a16="http://schemas.microsoft.com/office/drawing/2014/main" id="{FB3D7BBD-79B9-4585-48F2-3959DD98CEBB}"/>
                    </a:ext>
                  </a:extLst>
                </p:cNvPr>
                <p:cNvPicPr/>
                <p:nvPr/>
              </p:nvPicPr>
              <p:blipFill>
                <a:blip r:embed="rId221"/>
                <a:stretch>
                  <a:fillRect/>
                </a:stretch>
              </p:blipFill>
              <p:spPr>
                <a:xfrm>
                  <a:off x="10722368" y="3802006"/>
                  <a:ext cx="15120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22" name="Ink 121">
                  <a:extLst>
                    <a:ext uri="{FF2B5EF4-FFF2-40B4-BE49-F238E27FC236}">
                      <a16:creationId xmlns:a16="http://schemas.microsoft.com/office/drawing/2014/main" id="{DE222974-2702-D716-37B8-E6F83C29E085}"/>
                    </a:ext>
                  </a:extLst>
                </p14:cNvPr>
                <p14:cNvContentPartPr/>
                <p14:nvPr/>
              </p14:nvContentPartPr>
              <p14:xfrm>
                <a:off x="10884368" y="3710566"/>
                <a:ext cx="319320" cy="231480"/>
              </p14:xfrm>
            </p:contentPart>
          </mc:Choice>
          <mc:Fallback>
            <p:pic>
              <p:nvPicPr>
                <p:cNvPr id="122" name="Ink 121">
                  <a:extLst>
                    <a:ext uri="{FF2B5EF4-FFF2-40B4-BE49-F238E27FC236}">
                      <a16:creationId xmlns:a16="http://schemas.microsoft.com/office/drawing/2014/main" id="{DE222974-2702-D716-37B8-E6F83C29E085}"/>
                    </a:ext>
                  </a:extLst>
                </p:cNvPr>
                <p:cNvPicPr/>
                <p:nvPr/>
              </p:nvPicPr>
              <p:blipFill>
                <a:blip r:embed="rId223"/>
                <a:stretch>
                  <a:fillRect/>
                </a:stretch>
              </p:blipFill>
              <p:spPr>
                <a:xfrm>
                  <a:off x="10875728" y="3701566"/>
                  <a:ext cx="33696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23" name="Ink 122">
                  <a:extLst>
                    <a:ext uri="{FF2B5EF4-FFF2-40B4-BE49-F238E27FC236}">
                      <a16:creationId xmlns:a16="http://schemas.microsoft.com/office/drawing/2014/main" id="{2D81E29A-1353-0DD9-147E-A4A491C34E24}"/>
                    </a:ext>
                  </a:extLst>
                </p14:cNvPr>
                <p14:cNvContentPartPr/>
                <p14:nvPr/>
              </p14:nvContentPartPr>
              <p14:xfrm>
                <a:off x="11187488" y="3567286"/>
                <a:ext cx="73800" cy="166320"/>
              </p14:xfrm>
            </p:contentPart>
          </mc:Choice>
          <mc:Fallback>
            <p:pic>
              <p:nvPicPr>
                <p:cNvPr id="123" name="Ink 122">
                  <a:extLst>
                    <a:ext uri="{FF2B5EF4-FFF2-40B4-BE49-F238E27FC236}">
                      <a16:creationId xmlns:a16="http://schemas.microsoft.com/office/drawing/2014/main" id="{2D81E29A-1353-0DD9-147E-A4A491C34E24}"/>
                    </a:ext>
                  </a:extLst>
                </p:cNvPr>
                <p:cNvPicPr/>
                <p:nvPr/>
              </p:nvPicPr>
              <p:blipFill>
                <a:blip r:embed="rId225"/>
                <a:stretch>
                  <a:fillRect/>
                </a:stretch>
              </p:blipFill>
              <p:spPr>
                <a:xfrm>
                  <a:off x="11178488" y="3558286"/>
                  <a:ext cx="9144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24" name="Ink 123">
                  <a:extLst>
                    <a:ext uri="{FF2B5EF4-FFF2-40B4-BE49-F238E27FC236}">
                      <a16:creationId xmlns:a16="http://schemas.microsoft.com/office/drawing/2014/main" id="{C967E047-2270-B075-A746-9EB9FFDF61EC}"/>
                    </a:ext>
                  </a:extLst>
                </p14:cNvPr>
                <p14:cNvContentPartPr/>
                <p14:nvPr/>
              </p14:nvContentPartPr>
              <p14:xfrm>
                <a:off x="11167328" y="3656206"/>
                <a:ext cx="94320" cy="37440"/>
              </p14:xfrm>
            </p:contentPart>
          </mc:Choice>
          <mc:Fallback>
            <p:pic>
              <p:nvPicPr>
                <p:cNvPr id="124" name="Ink 123">
                  <a:extLst>
                    <a:ext uri="{FF2B5EF4-FFF2-40B4-BE49-F238E27FC236}">
                      <a16:creationId xmlns:a16="http://schemas.microsoft.com/office/drawing/2014/main" id="{C967E047-2270-B075-A746-9EB9FFDF61EC}"/>
                    </a:ext>
                  </a:extLst>
                </p:cNvPr>
                <p:cNvPicPr/>
                <p:nvPr/>
              </p:nvPicPr>
              <p:blipFill>
                <a:blip r:embed="rId227"/>
                <a:stretch>
                  <a:fillRect/>
                </a:stretch>
              </p:blipFill>
              <p:spPr>
                <a:xfrm>
                  <a:off x="11158328" y="3647566"/>
                  <a:ext cx="11196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25" name="Ink 124">
                  <a:extLst>
                    <a:ext uri="{FF2B5EF4-FFF2-40B4-BE49-F238E27FC236}">
                      <a16:creationId xmlns:a16="http://schemas.microsoft.com/office/drawing/2014/main" id="{51E87727-47AE-5D8B-636E-D8111FD16435}"/>
                    </a:ext>
                  </a:extLst>
                </p14:cNvPr>
                <p14:cNvContentPartPr/>
                <p14:nvPr/>
              </p14:nvContentPartPr>
              <p14:xfrm>
                <a:off x="11350928" y="3550726"/>
                <a:ext cx="295200" cy="173880"/>
              </p14:xfrm>
            </p:contentPart>
          </mc:Choice>
          <mc:Fallback>
            <p:pic>
              <p:nvPicPr>
                <p:cNvPr id="125" name="Ink 124">
                  <a:extLst>
                    <a:ext uri="{FF2B5EF4-FFF2-40B4-BE49-F238E27FC236}">
                      <a16:creationId xmlns:a16="http://schemas.microsoft.com/office/drawing/2014/main" id="{51E87727-47AE-5D8B-636E-D8111FD16435}"/>
                    </a:ext>
                  </a:extLst>
                </p:cNvPr>
                <p:cNvPicPr/>
                <p:nvPr/>
              </p:nvPicPr>
              <p:blipFill>
                <a:blip r:embed="rId229"/>
                <a:stretch>
                  <a:fillRect/>
                </a:stretch>
              </p:blipFill>
              <p:spPr>
                <a:xfrm>
                  <a:off x="11341928" y="3541726"/>
                  <a:ext cx="312840" cy="19152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28" name="Ink 127">
                  <a:extLst>
                    <a:ext uri="{FF2B5EF4-FFF2-40B4-BE49-F238E27FC236}">
                      <a16:creationId xmlns:a16="http://schemas.microsoft.com/office/drawing/2014/main" id="{82116436-AE21-C849-74B3-ED0235CEFFC9}"/>
                    </a:ext>
                  </a:extLst>
                </p14:cNvPr>
                <p14:cNvContentPartPr/>
                <p14:nvPr/>
              </p14:nvContentPartPr>
              <p14:xfrm>
                <a:off x="11008568" y="4635766"/>
                <a:ext cx="587160" cy="605160"/>
              </p14:xfrm>
            </p:contentPart>
          </mc:Choice>
          <mc:Fallback>
            <p:pic>
              <p:nvPicPr>
                <p:cNvPr id="128" name="Ink 127">
                  <a:extLst>
                    <a:ext uri="{FF2B5EF4-FFF2-40B4-BE49-F238E27FC236}">
                      <a16:creationId xmlns:a16="http://schemas.microsoft.com/office/drawing/2014/main" id="{82116436-AE21-C849-74B3-ED0235CEFFC9}"/>
                    </a:ext>
                  </a:extLst>
                </p:cNvPr>
                <p:cNvPicPr/>
                <p:nvPr/>
              </p:nvPicPr>
              <p:blipFill>
                <a:blip r:embed="rId231"/>
                <a:stretch>
                  <a:fillRect/>
                </a:stretch>
              </p:blipFill>
              <p:spPr>
                <a:xfrm>
                  <a:off x="10999928" y="4626766"/>
                  <a:ext cx="604800" cy="6228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29" name="Ink 128">
                  <a:extLst>
                    <a:ext uri="{FF2B5EF4-FFF2-40B4-BE49-F238E27FC236}">
                      <a16:creationId xmlns:a16="http://schemas.microsoft.com/office/drawing/2014/main" id="{40B305D3-3F2A-B5B1-7FEF-400108387853}"/>
                    </a:ext>
                  </a:extLst>
                </p14:cNvPr>
                <p14:cNvContentPartPr/>
                <p14:nvPr/>
              </p14:nvContentPartPr>
              <p14:xfrm>
                <a:off x="10982288" y="5167486"/>
                <a:ext cx="136440" cy="90720"/>
              </p14:xfrm>
            </p:contentPart>
          </mc:Choice>
          <mc:Fallback>
            <p:pic>
              <p:nvPicPr>
                <p:cNvPr id="129" name="Ink 128">
                  <a:extLst>
                    <a:ext uri="{FF2B5EF4-FFF2-40B4-BE49-F238E27FC236}">
                      <a16:creationId xmlns:a16="http://schemas.microsoft.com/office/drawing/2014/main" id="{40B305D3-3F2A-B5B1-7FEF-400108387853}"/>
                    </a:ext>
                  </a:extLst>
                </p:cNvPr>
                <p:cNvPicPr/>
                <p:nvPr/>
              </p:nvPicPr>
              <p:blipFill>
                <a:blip r:embed="rId233"/>
                <a:stretch>
                  <a:fillRect/>
                </a:stretch>
              </p:blipFill>
              <p:spPr>
                <a:xfrm>
                  <a:off x="10973288" y="5158486"/>
                  <a:ext cx="15408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30" name="Ink 129">
                  <a:extLst>
                    <a:ext uri="{FF2B5EF4-FFF2-40B4-BE49-F238E27FC236}">
                      <a16:creationId xmlns:a16="http://schemas.microsoft.com/office/drawing/2014/main" id="{759E43F2-1B49-828D-7163-B17410EC43D0}"/>
                    </a:ext>
                  </a:extLst>
                </p14:cNvPr>
                <p14:cNvContentPartPr/>
                <p14:nvPr/>
              </p14:nvContentPartPr>
              <p14:xfrm>
                <a:off x="11453888" y="4475926"/>
                <a:ext cx="51120" cy="119880"/>
              </p14:xfrm>
            </p:contentPart>
          </mc:Choice>
          <mc:Fallback>
            <p:pic>
              <p:nvPicPr>
                <p:cNvPr id="130" name="Ink 129">
                  <a:extLst>
                    <a:ext uri="{FF2B5EF4-FFF2-40B4-BE49-F238E27FC236}">
                      <a16:creationId xmlns:a16="http://schemas.microsoft.com/office/drawing/2014/main" id="{759E43F2-1B49-828D-7163-B17410EC43D0}"/>
                    </a:ext>
                  </a:extLst>
                </p:cNvPr>
                <p:cNvPicPr/>
                <p:nvPr/>
              </p:nvPicPr>
              <p:blipFill>
                <a:blip r:embed="rId235"/>
                <a:stretch>
                  <a:fillRect/>
                </a:stretch>
              </p:blipFill>
              <p:spPr>
                <a:xfrm>
                  <a:off x="11444888" y="4467286"/>
                  <a:ext cx="6876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31" name="Ink 130">
                  <a:extLst>
                    <a:ext uri="{FF2B5EF4-FFF2-40B4-BE49-F238E27FC236}">
                      <a16:creationId xmlns:a16="http://schemas.microsoft.com/office/drawing/2014/main" id="{8B893C92-EF96-5676-C921-DC03BB006730}"/>
                    </a:ext>
                  </a:extLst>
                </p14:cNvPr>
                <p14:cNvContentPartPr/>
                <p14:nvPr/>
              </p14:nvContentPartPr>
              <p14:xfrm>
                <a:off x="11466848" y="4370446"/>
                <a:ext cx="157320" cy="197280"/>
              </p14:xfrm>
            </p:contentPart>
          </mc:Choice>
          <mc:Fallback>
            <p:pic>
              <p:nvPicPr>
                <p:cNvPr id="131" name="Ink 130">
                  <a:extLst>
                    <a:ext uri="{FF2B5EF4-FFF2-40B4-BE49-F238E27FC236}">
                      <a16:creationId xmlns:a16="http://schemas.microsoft.com/office/drawing/2014/main" id="{8B893C92-EF96-5676-C921-DC03BB006730}"/>
                    </a:ext>
                  </a:extLst>
                </p:cNvPr>
                <p:cNvPicPr/>
                <p:nvPr/>
              </p:nvPicPr>
              <p:blipFill>
                <a:blip r:embed="rId237"/>
                <a:stretch>
                  <a:fillRect/>
                </a:stretch>
              </p:blipFill>
              <p:spPr>
                <a:xfrm>
                  <a:off x="11457848" y="4361806"/>
                  <a:ext cx="17496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32" name="Ink 131">
                  <a:extLst>
                    <a:ext uri="{FF2B5EF4-FFF2-40B4-BE49-F238E27FC236}">
                      <a16:creationId xmlns:a16="http://schemas.microsoft.com/office/drawing/2014/main" id="{D6E73FC5-938C-47AE-F3D6-9A1B8B37CE84}"/>
                    </a:ext>
                  </a:extLst>
                </p14:cNvPr>
                <p14:cNvContentPartPr/>
                <p14:nvPr/>
              </p14:nvContentPartPr>
              <p14:xfrm>
                <a:off x="11699048" y="4167766"/>
                <a:ext cx="108720" cy="240480"/>
              </p14:xfrm>
            </p:contentPart>
          </mc:Choice>
          <mc:Fallback>
            <p:pic>
              <p:nvPicPr>
                <p:cNvPr id="132" name="Ink 131">
                  <a:extLst>
                    <a:ext uri="{FF2B5EF4-FFF2-40B4-BE49-F238E27FC236}">
                      <a16:creationId xmlns:a16="http://schemas.microsoft.com/office/drawing/2014/main" id="{D6E73FC5-938C-47AE-F3D6-9A1B8B37CE84}"/>
                    </a:ext>
                  </a:extLst>
                </p:cNvPr>
                <p:cNvPicPr/>
                <p:nvPr/>
              </p:nvPicPr>
              <p:blipFill>
                <a:blip r:embed="rId239"/>
                <a:stretch>
                  <a:fillRect/>
                </a:stretch>
              </p:blipFill>
              <p:spPr>
                <a:xfrm>
                  <a:off x="11690408" y="4158766"/>
                  <a:ext cx="12636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33" name="Ink 132">
                  <a:extLst>
                    <a:ext uri="{FF2B5EF4-FFF2-40B4-BE49-F238E27FC236}">
                      <a16:creationId xmlns:a16="http://schemas.microsoft.com/office/drawing/2014/main" id="{AC0416EA-2B9E-668C-8FD9-3CE48F12BAB7}"/>
                    </a:ext>
                  </a:extLst>
                </p14:cNvPr>
                <p14:cNvContentPartPr/>
                <p14:nvPr/>
              </p14:nvContentPartPr>
              <p14:xfrm>
                <a:off x="11856368" y="3938806"/>
                <a:ext cx="384120" cy="369000"/>
              </p14:xfrm>
            </p:contentPart>
          </mc:Choice>
          <mc:Fallback>
            <p:pic>
              <p:nvPicPr>
                <p:cNvPr id="133" name="Ink 132">
                  <a:extLst>
                    <a:ext uri="{FF2B5EF4-FFF2-40B4-BE49-F238E27FC236}">
                      <a16:creationId xmlns:a16="http://schemas.microsoft.com/office/drawing/2014/main" id="{AC0416EA-2B9E-668C-8FD9-3CE48F12BAB7}"/>
                    </a:ext>
                  </a:extLst>
                </p:cNvPr>
                <p:cNvPicPr/>
                <p:nvPr/>
              </p:nvPicPr>
              <p:blipFill>
                <a:blip r:embed="rId241"/>
                <a:stretch>
                  <a:fillRect/>
                </a:stretch>
              </p:blipFill>
              <p:spPr>
                <a:xfrm>
                  <a:off x="11847728" y="3930166"/>
                  <a:ext cx="401760" cy="38664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65" name="Ink 164">
                  <a:extLst>
                    <a:ext uri="{FF2B5EF4-FFF2-40B4-BE49-F238E27FC236}">
                      <a16:creationId xmlns:a16="http://schemas.microsoft.com/office/drawing/2014/main" id="{59F1C580-62B8-5B15-8DC3-F5F4108B46F8}"/>
                    </a:ext>
                  </a:extLst>
                </p14:cNvPr>
                <p14:cNvContentPartPr/>
                <p14:nvPr/>
              </p14:nvContentPartPr>
              <p14:xfrm>
                <a:off x="8600168" y="4149766"/>
                <a:ext cx="577440" cy="589320"/>
              </p14:xfrm>
            </p:contentPart>
          </mc:Choice>
          <mc:Fallback>
            <p:pic>
              <p:nvPicPr>
                <p:cNvPr id="165" name="Ink 164">
                  <a:extLst>
                    <a:ext uri="{FF2B5EF4-FFF2-40B4-BE49-F238E27FC236}">
                      <a16:creationId xmlns:a16="http://schemas.microsoft.com/office/drawing/2014/main" id="{59F1C580-62B8-5B15-8DC3-F5F4108B46F8}"/>
                    </a:ext>
                  </a:extLst>
                </p:cNvPr>
                <p:cNvPicPr/>
                <p:nvPr/>
              </p:nvPicPr>
              <p:blipFill>
                <a:blip r:embed="rId243"/>
                <a:stretch>
                  <a:fillRect/>
                </a:stretch>
              </p:blipFill>
              <p:spPr>
                <a:xfrm>
                  <a:off x="8591528" y="4141126"/>
                  <a:ext cx="595080" cy="60696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71" name="Ink 70">
                  <a:extLst>
                    <a:ext uri="{FF2B5EF4-FFF2-40B4-BE49-F238E27FC236}">
                      <a16:creationId xmlns:a16="http://schemas.microsoft.com/office/drawing/2014/main" id="{FC5286F1-2F6C-F3A5-C77B-F8FFE5FEE255}"/>
                    </a:ext>
                  </a:extLst>
                </p14:cNvPr>
                <p14:cNvContentPartPr/>
                <p14:nvPr/>
              </p14:nvContentPartPr>
              <p14:xfrm>
                <a:off x="9003728" y="4937446"/>
                <a:ext cx="391680" cy="403560"/>
              </p14:xfrm>
            </p:contentPart>
          </mc:Choice>
          <mc:Fallback>
            <p:pic>
              <p:nvPicPr>
                <p:cNvPr id="71" name="Ink 70">
                  <a:extLst>
                    <a:ext uri="{FF2B5EF4-FFF2-40B4-BE49-F238E27FC236}">
                      <a16:creationId xmlns:a16="http://schemas.microsoft.com/office/drawing/2014/main" id="{FC5286F1-2F6C-F3A5-C77B-F8FFE5FEE255}"/>
                    </a:ext>
                  </a:extLst>
                </p:cNvPr>
                <p:cNvPicPr/>
                <p:nvPr/>
              </p:nvPicPr>
              <p:blipFill>
                <a:blip r:embed="rId245"/>
                <a:stretch>
                  <a:fillRect/>
                </a:stretch>
              </p:blipFill>
              <p:spPr>
                <a:xfrm>
                  <a:off x="8994728" y="4928806"/>
                  <a:ext cx="409320" cy="42120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72" name="Ink 71">
                  <a:extLst>
                    <a:ext uri="{FF2B5EF4-FFF2-40B4-BE49-F238E27FC236}">
                      <a16:creationId xmlns:a16="http://schemas.microsoft.com/office/drawing/2014/main" id="{F91597F5-B8C3-3D91-3154-79D135B14256}"/>
                    </a:ext>
                  </a:extLst>
                </p14:cNvPr>
                <p14:cNvContentPartPr/>
                <p14:nvPr/>
              </p14:nvContentPartPr>
              <p14:xfrm>
                <a:off x="8521328" y="4905406"/>
                <a:ext cx="542160" cy="571680"/>
              </p14:xfrm>
            </p:contentPart>
          </mc:Choice>
          <mc:Fallback>
            <p:pic>
              <p:nvPicPr>
                <p:cNvPr id="72" name="Ink 71">
                  <a:extLst>
                    <a:ext uri="{FF2B5EF4-FFF2-40B4-BE49-F238E27FC236}">
                      <a16:creationId xmlns:a16="http://schemas.microsoft.com/office/drawing/2014/main" id="{F91597F5-B8C3-3D91-3154-79D135B14256}"/>
                    </a:ext>
                  </a:extLst>
                </p:cNvPr>
                <p:cNvPicPr/>
                <p:nvPr/>
              </p:nvPicPr>
              <p:blipFill>
                <a:blip r:embed="rId247"/>
                <a:stretch>
                  <a:fillRect/>
                </a:stretch>
              </p:blipFill>
              <p:spPr>
                <a:xfrm>
                  <a:off x="8512328" y="4896766"/>
                  <a:ext cx="559800" cy="58932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66" name="Ink 165">
                  <a:extLst>
                    <a:ext uri="{FF2B5EF4-FFF2-40B4-BE49-F238E27FC236}">
                      <a16:creationId xmlns:a16="http://schemas.microsoft.com/office/drawing/2014/main" id="{AAE11D2B-6AF5-3272-2895-2A9EF6400F58}"/>
                    </a:ext>
                  </a:extLst>
                </p14:cNvPr>
                <p14:cNvContentPartPr/>
                <p14:nvPr/>
              </p14:nvContentPartPr>
              <p14:xfrm>
                <a:off x="8351048" y="4960486"/>
                <a:ext cx="672840" cy="677880"/>
              </p14:xfrm>
            </p:contentPart>
          </mc:Choice>
          <mc:Fallback>
            <p:pic>
              <p:nvPicPr>
                <p:cNvPr id="166" name="Ink 165">
                  <a:extLst>
                    <a:ext uri="{FF2B5EF4-FFF2-40B4-BE49-F238E27FC236}">
                      <a16:creationId xmlns:a16="http://schemas.microsoft.com/office/drawing/2014/main" id="{AAE11D2B-6AF5-3272-2895-2A9EF6400F58}"/>
                    </a:ext>
                  </a:extLst>
                </p:cNvPr>
                <p:cNvPicPr/>
                <p:nvPr/>
              </p:nvPicPr>
              <p:blipFill>
                <a:blip r:embed="rId249"/>
                <a:stretch>
                  <a:fillRect/>
                </a:stretch>
              </p:blipFill>
              <p:spPr>
                <a:xfrm>
                  <a:off x="8342408" y="4951486"/>
                  <a:ext cx="690480" cy="6955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68" name="Ink 167">
                  <a:extLst>
                    <a:ext uri="{FF2B5EF4-FFF2-40B4-BE49-F238E27FC236}">
                      <a16:creationId xmlns:a16="http://schemas.microsoft.com/office/drawing/2014/main" id="{47E03406-AB8F-154A-FC48-83B0717AE3DD}"/>
                    </a:ext>
                  </a:extLst>
                </p14:cNvPr>
                <p14:cNvContentPartPr/>
                <p14:nvPr/>
              </p14:nvContentPartPr>
              <p14:xfrm>
                <a:off x="9876008" y="5836726"/>
                <a:ext cx="711360" cy="480240"/>
              </p14:xfrm>
            </p:contentPart>
          </mc:Choice>
          <mc:Fallback>
            <p:pic>
              <p:nvPicPr>
                <p:cNvPr id="168" name="Ink 167">
                  <a:extLst>
                    <a:ext uri="{FF2B5EF4-FFF2-40B4-BE49-F238E27FC236}">
                      <a16:creationId xmlns:a16="http://schemas.microsoft.com/office/drawing/2014/main" id="{47E03406-AB8F-154A-FC48-83B0717AE3DD}"/>
                    </a:ext>
                  </a:extLst>
                </p:cNvPr>
                <p:cNvPicPr/>
                <p:nvPr/>
              </p:nvPicPr>
              <p:blipFill>
                <a:blip r:embed="rId251"/>
                <a:stretch>
                  <a:fillRect/>
                </a:stretch>
              </p:blipFill>
              <p:spPr>
                <a:xfrm>
                  <a:off x="9867368" y="5827726"/>
                  <a:ext cx="729000" cy="49788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35" name="Ink 134">
                  <a:extLst>
                    <a:ext uri="{FF2B5EF4-FFF2-40B4-BE49-F238E27FC236}">
                      <a16:creationId xmlns:a16="http://schemas.microsoft.com/office/drawing/2014/main" id="{B2222479-645A-AE20-C407-F55AE89CE14C}"/>
                    </a:ext>
                  </a:extLst>
                </p14:cNvPr>
                <p14:cNvContentPartPr/>
                <p14:nvPr/>
              </p14:nvContentPartPr>
              <p14:xfrm>
                <a:off x="11363888" y="5824486"/>
                <a:ext cx="266040" cy="23760"/>
              </p14:xfrm>
            </p:contentPart>
          </mc:Choice>
          <mc:Fallback>
            <p:pic>
              <p:nvPicPr>
                <p:cNvPr id="135" name="Ink 134">
                  <a:extLst>
                    <a:ext uri="{FF2B5EF4-FFF2-40B4-BE49-F238E27FC236}">
                      <a16:creationId xmlns:a16="http://schemas.microsoft.com/office/drawing/2014/main" id="{B2222479-645A-AE20-C407-F55AE89CE14C}"/>
                    </a:ext>
                  </a:extLst>
                </p:cNvPr>
                <p:cNvPicPr/>
                <p:nvPr/>
              </p:nvPicPr>
              <p:blipFill>
                <a:blip r:embed="rId253"/>
                <a:stretch>
                  <a:fillRect/>
                </a:stretch>
              </p:blipFill>
              <p:spPr>
                <a:xfrm>
                  <a:off x="11355248" y="5815486"/>
                  <a:ext cx="28368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36" name="Ink 135">
                  <a:extLst>
                    <a:ext uri="{FF2B5EF4-FFF2-40B4-BE49-F238E27FC236}">
                      <a16:creationId xmlns:a16="http://schemas.microsoft.com/office/drawing/2014/main" id="{F8CCA079-2BDC-CF70-72D9-BDA3A286B506}"/>
                    </a:ext>
                  </a:extLst>
                </p14:cNvPr>
                <p14:cNvContentPartPr/>
                <p14:nvPr/>
              </p14:nvContentPartPr>
              <p14:xfrm>
                <a:off x="11723528" y="5738446"/>
                <a:ext cx="64440" cy="167040"/>
              </p14:xfrm>
            </p:contentPart>
          </mc:Choice>
          <mc:Fallback>
            <p:pic>
              <p:nvPicPr>
                <p:cNvPr id="136" name="Ink 135">
                  <a:extLst>
                    <a:ext uri="{FF2B5EF4-FFF2-40B4-BE49-F238E27FC236}">
                      <a16:creationId xmlns:a16="http://schemas.microsoft.com/office/drawing/2014/main" id="{F8CCA079-2BDC-CF70-72D9-BDA3A286B506}"/>
                    </a:ext>
                  </a:extLst>
                </p:cNvPr>
                <p:cNvPicPr/>
                <p:nvPr/>
              </p:nvPicPr>
              <p:blipFill>
                <a:blip r:embed="rId255"/>
                <a:stretch>
                  <a:fillRect/>
                </a:stretch>
              </p:blipFill>
              <p:spPr>
                <a:xfrm>
                  <a:off x="11714888" y="5729806"/>
                  <a:ext cx="8208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37" name="Ink 136">
                  <a:extLst>
                    <a:ext uri="{FF2B5EF4-FFF2-40B4-BE49-F238E27FC236}">
                      <a16:creationId xmlns:a16="http://schemas.microsoft.com/office/drawing/2014/main" id="{9067C091-7654-7346-8ECD-11D5C16100C6}"/>
                    </a:ext>
                  </a:extLst>
                </p14:cNvPr>
                <p14:cNvContentPartPr/>
                <p14:nvPr/>
              </p14:nvContentPartPr>
              <p14:xfrm>
                <a:off x="11768168" y="5730526"/>
                <a:ext cx="124920" cy="120240"/>
              </p14:xfrm>
            </p:contentPart>
          </mc:Choice>
          <mc:Fallback>
            <p:pic>
              <p:nvPicPr>
                <p:cNvPr id="137" name="Ink 136">
                  <a:extLst>
                    <a:ext uri="{FF2B5EF4-FFF2-40B4-BE49-F238E27FC236}">
                      <a16:creationId xmlns:a16="http://schemas.microsoft.com/office/drawing/2014/main" id="{9067C091-7654-7346-8ECD-11D5C16100C6}"/>
                    </a:ext>
                  </a:extLst>
                </p:cNvPr>
                <p:cNvPicPr/>
                <p:nvPr/>
              </p:nvPicPr>
              <p:blipFill>
                <a:blip r:embed="rId257"/>
                <a:stretch>
                  <a:fillRect/>
                </a:stretch>
              </p:blipFill>
              <p:spPr>
                <a:xfrm>
                  <a:off x="11759528" y="5721886"/>
                  <a:ext cx="1425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38" name="Ink 137">
                  <a:extLst>
                    <a:ext uri="{FF2B5EF4-FFF2-40B4-BE49-F238E27FC236}">
                      <a16:creationId xmlns:a16="http://schemas.microsoft.com/office/drawing/2014/main" id="{E0D195E5-CA1A-5B1B-66B6-3156B2CA00C3}"/>
                    </a:ext>
                  </a:extLst>
                </p14:cNvPr>
                <p14:cNvContentPartPr/>
                <p14:nvPr/>
              </p14:nvContentPartPr>
              <p14:xfrm>
                <a:off x="11959688" y="5743486"/>
                <a:ext cx="57240" cy="51120"/>
              </p14:xfrm>
            </p:contentPart>
          </mc:Choice>
          <mc:Fallback>
            <p:pic>
              <p:nvPicPr>
                <p:cNvPr id="138" name="Ink 137">
                  <a:extLst>
                    <a:ext uri="{FF2B5EF4-FFF2-40B4-BE49-F238E27FC236}">
                      <a16:creationId xmlns:a16="http://schemas.microsoft.com/office/drawing/2014/main" id="{E0D195E5-CA1A-5B1B-66B6-3156B2CA00C3}"/>
                    </a:ext>
                  </a:extLst>
                </p:cNvPr>
                <p:cNvPicPr/>
                <p:nvPr/>
              </p:nvPicPr>
              <p:blipFill>
                <a:blip r:embed="rId259"/>
                <a:stretch>
                  <a:fillRect/>
                </a:stretch>
              </p:blipFill>
              <p:spPr>
                <a:xfrm>
                  <a:off x="11951048" y="5734486"/>
                  <a:ext cx="7488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39" name="Ink 138">
                  <a:extLst>
                    <a:ext uri="{FF2B5EF4-FFF2-40B4-BE49-F238E27FC236}">
                      <a16:creationId xmlns:a16="http://schemas.microsoft.com/office/drawing/2014/main" id="{BBAE63E7-FA16-6FA7-42B4-C374B0FA310D}"/>
                    </a:ext>
                  </a:extLst>
                </p14:cNvPr>
                <p14:cNvContentPartPr/>
                <p14:nvPr/>
              </p14:nvContentPartPr>
              <p14:xfrm>
                <a:off x="12039968" y="5617846"/>
                <a:ext cx="117360" cy="201600"/>
              </p14:xfrm>
            </p:contentPart>
          </mc:Choice>
          <mc:Fallback>
            <p:pic>
              <p:nvPicPr>
                <p:cNvPr id="139" name="Ink 138">
                  <a:extLst>
                    <a:ext uri="{FF2B5EF4-FFF2-40B4-BE49-F238E27FC236}">
                      <a16:creationId xmlns:a16="http://schemas.microsoft.com/office/drawing/2014/main" id="{BBAE63E7-FA16-6FA7-42B4-C374B0FA310D}"/>
                    </a:ext>
                  </a:extLst>
                </p:cNvPr>
                <p:cNvPicPr/>
                <p:nvPr/>
              </p:nvPicPr>
              <p:blipFill>
                <a:blip r:embed="rId261"/>
                <a:stretch>
                  <a:fillRect/>
                </a:stretch>
              </p:blipFill>
              <p:spPr>
                <a:xfrm>
                  <a:off x="12030968" y="5608846"/>
                  <a:ext cx="135000" cy="21924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40" name="Ink 139">
                  <a:extLst>
                    <a:ext uri="{FF2B5EF4-FFF2-40B4-BE49-F238E27FC236}">
                      <a16:creationId xmlns:a16="http://schemas.microsoft.com/office/drawing/2014/main" id="{8EC90121-00A4-9A1F-4551-0A759A16D5B0}"/>
                    </a:ext>
                  </a:extLst>
                </p14:cNvPr>
                <p14:cNvContentPartPr/>
                <p14:nvPr/>
              </p14:nvContentPartPr>
              <p14:xfrm>
                <a:off x="12221048" y="5517406"/>
                <a:ext cx="298800" cy="219240"/>
              </p14:xfrm>
            </p:contentPart>
          </mc:Choice>
          <mc:Fallback>
            <p:pic>
              <p:nvPicPr>
                <p:cNvPr id="140" name="Ink 139">
                  <a:extLst>
                    <a:ext uri="{FF2B5EF4-FFF2-40B4-BE49-F238E27FC236}">
                      <a16:creationId xmlns:a16="http://schemas.microsoft.com/office/drawing/2014/main" id="{8EC90121-00A4-9A1F-4551-0A759A16D5B0}"/>
                    </a:ext>
                  </a:extLst>
                </p:cNvPr>
                <p:cNvPicPr/>
                <p:nvPr/>
              </p:nvPicPr>
              <p:blipFill>
                <a:blip r:embed="rId263"/>
                <a:stretch>
                  <a:fillRect/>
                </a:stretch>
              </p:blipFill>
              <p:spPr>
                <a:xfrm>
                  <a:off x="12212048" y="5508406"/>
                  <a:ext cx="31644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69" name="Ink 168">
                  <a:extLst>
                    <a:ext uri="{FF2B5EF4-FFF2-40B4-BE49-F238E27FC236}">
                      <a16:creationId xmlns:a16="http://schemas.microsoft.com/office/drawing/2014/main" id="{97C75BF3-594B-959D-6970-7E0936C54A6F}"/>
                    </a:ext>
                  </a:extLst>
                </p14:cNvPr>
                <p14:cNvContentPartPr/>
                <p14:nvPr/>
              </p14:nvContentPartPr>
              <p14:xfrm>
                <a:off x="11093888" y="5847886"/>
                <a:ext cx="573840" cy="397440"/>
              </p14:xfrm>
            </p:contentPart>
          </mc:Choice>
          <mc:Fallback>
            <p:pic>
              <p:nvPicPr>
                <p:cNvPr id="169" name="Ink 168">
                  <a:extLst>
                    <a:ext uri="{FF2B5EF4-FFF2-40B4-BE49-F238E27FC236}">
                      <a16:creationId xmlns:a16="http://schemas.microsoft.com/office/drawing/2014/main" id="{97C75BF3-594B-959D-6970-7E0936C54A6F}"/>
                    </a:ext>
                  </a:extLst>
                </p:cNvPr>
                <p:cNvPicPr/>
                <p:nvPr/>
              </p:nvPicPr>
              <p:blipFill>
                <a:blip r:embed="rId265"/>
                <a:stretch>
                  <a:fillRect/>
                </a:stretch>
              </p:blipFill>
              <p:spPr>
                <a:xfrm>
                  <a:off x="11085248" y="5838886"/>
                  <a:ext cx="59148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71" name="Ink 170">
                  <a:extLst>
                    <a:ext uri="{FF2B5EF4-FFF2-40B4-BE49-F238E27FC236}">
                      <a16:creationId xmlns:a16="http://schemas.microsoft.com/office/drawing/2014/main" id="{3EF2BE7D-29CD-9114-5756-86E565DC5D23}"/>
                    </a:ext>
                  </a:extLst>
                </p14:cNvPr>
                <p14:cNvContentPartPr/>
                <p14:nvPr/>
              </p14:nvContentPartPr>
              <p14:xfrm>
                <a:off x="11148968" y="5171806"/>
                <a:ext cx="459000" cy="362160"/>
              </p14:xfrm>
            </p:contentPart>
          </mc:Choice>
          <mc:Fallback>
            <p:pic>
              <p:nvPicPr>
                <p:cNvPr id="171" name="Ink 170">
                  <a:extLst>
                    <a:ext uri="{FF2B5EF4-FFF2-40B4-BE49-F238E27FC236}">
                      <a16:creationId xmlns:a16="http://schemas.microsoft.com/office/drawing/2014/main" id="{3EF2BE7D-29CD-9114-5756-86E565DC5D23}"/>
                    </a:ext>
                  </a:extLst>
                </p:cNvPr>
                <p:cNvPicPr/>
                <p:nvPr/>
              </p:nvPicPr>
              <p:blipFill>
                <a:blip r:embed="rId267"/>
                <a:stretch>
                  <a:fillRect/>
                </a:stretch>
              </p:blipFill>
              <p:spPr>
                <a:xfrm>
                  <a:off x="11140328" y="5162806"/>
                  <a:ext cx="476640" cy="379800"/>
                </a:xfrm>
                <a:prstGeom prst="rect">
                  <a:avLst/>
                </a:prstGeom>
              </p:spPr>
            </p:pic>
          </mc:Fallback>
        </mc:AlternateContent>
      </p:grpSp>
      <p:grpSp>
        <p:nvGrpSpPr>
          <p:cNvPr id="177" name="Group 176">
            <a:extLst>
              <a:ext uri="{FF2B5EF4-FFF2-40B4-BE49-F238E27FC236}">
                <a16:creationId xmlns:a16="http://schemas.microsoft.com/office/drawing/2014/main" id="{7CF870BD-001E-B19E-2068-C14C604361E0}"/>
              </a:ext>
            </a:extLst>
          </p:cNvPr>
          <p:cNvGrpSpPr/>
          <p:nvPr/>
        </p:nvGrpSpPr>
        <p:grpSpPr>
          <a:xfrm>
            <a:off x="10463888" y="3018286"/>
            <a:ext cx="384840" cy="237600"/>
            <a:chOff x="10463888" y="3018286"/>
            <a:chExt cx="384840" cy="237600"/>
          </a:xfrm>
        </p:grpSpPr>
        <mc:AlternateContent xmlns:mc="http://schemas.openxmlformats.org/markup-compatibility/2006">
          <mc:Choice xmlns:p14="http://schemas.microsoft.com/office/powerpoint/2010/main" Requires="p14">
            <p:contentPart p14:bwMode="auto" r:id="rId268">
              <p14:nvContentPartPr>
                <p14:cNvPr id="173" name="Ink 172">
                  <a:extLst>
                    <a:ext uri="{FF2B5EF4-FFF2-40B4-BE49-F238E27FC236}">
                      <a16:creationId xmlns:a16="http://schemas.microsoft.com/office/drawing/2014/main" id="{B1774EF7-4496-F3F5-6965-C51D493E6DEA}"/>
                    </a:ext>
                  </a:extLst>
                </p14:cNvPr>
                <p14:cNvContentPartPr/>
                <p14:nvPr/>
              </p14:nvContentPartPr>
              <p14:xfrm>
                <a:off x="10512488" y="3022606"/>
                <a:ext cx="291240" cy="226800"/>
              </p14:xfrm>
            </p:contentPart>
          </mc:Choice>
          <mc:Fallback>
            <p:pic>
              <p:nvPicPr>
                <p:cNvPr id="173" name="Ink 172">
                  <a:extLst>
                    <a:ext uri="{FF2B5EF4-FFF2-40B4-BE49-F238E27FC236}">
                      <a16:creationId xmlns:a16="http://schemas.microsoft.com/office/drawing/2014/main" id="{B1774EF7-4496-F3F5-6965-C51D493E6DEA}"/>
                    </a:ext>
                  </a:extLst>
                </p:cNvPr>
                <p:cNvPicPr/>
                <p:nvPr/>
              </p:nvPicPr>
              <p:blipFill>
                <a:blip r:embed="rId269"/>
                <a:stretch>
                  <a:fillRect/>
                </a:stretch>
              </p:blipFill>
              <p:spPr>
                <a:xfrm>
                  <a:off x="10503848" y="3013966"/>
                  <a:ext cx="30888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74" name="Ink 173">
                  <a:extLst>
                    <a:ext uri="{FF2B5EF4-FFF2-40B4-BE49-F238E27FC236}">
                      <a16:creationId xmlns:a16="http://schemas.microsoft.com/office/drawing/2014/main" id="{5427B28B-FC34-B9CB-176A-2531722D3A95}"/>
                    </a:ext>
                  </a:extLst>
                </p14:cNvPr>
                <p14:cNvContentPartPr/>
                <p14:nvPr/>
              </p14:nvContentPartPr>
              <p14:xfrm>
                <a:off x="10463888" y="3037726"/>
                <a:ext cx="324360" cy="218160"/>
              </p14:xfrm>
            </p:contentPart>
          </mc:Choice>
          <mc:Fallback>
            <p:pic>
              <p:nvPicPr>
                <p:cNvPr id="174" name="Ink 173">
                  <a:extLst>
                    <a:ext uri="{FF2B5EF4-FFF2-40B4-BE49-F238E27FC236}">
                      <a16:creationId xmlns:a16="http://schemas.microsoft.com/office/drawing/2014/main" id="{5427B28B-FC34-B9CB-176A-2531722D3A95}"/>
                    </a:ext>
                  </a:extLst>
                </p:cNvPr>
                <p:cNvPicPr/>
                <p:nvPr/>
              </p:nvPicPr>
              <p:blipFill>
                <a:blip r:embed="rId271"/>
                <a:stretch>
                  <a:fillRect/>
                </a:stretch>
              </p:blipFill>
              <p:spPr>
                <a:xfrm>
                  <a:off x="10454888" y="3028726"/>
                  <a:ext cx="34200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175" name="Ink 174">
                  <a:extLst>
                    <a:ext uri="{FF2B5EF4-FFF2-40B4-BE49-F238E27FC236}">
                      <a16:creationId xmlns:a16="http://schemas.microsoft.com/office/drawing/2014/main" id="{1E870F32-117B-868A-A0C1-39872C1BCD42}"/>
                    </a:ext>
                  </a:extLst>
                </p14:cNvPr>
                <p14:cNvContentPartPr/>
                <p14:nvPr/>
              </p14:nvContentPartPr>
              <p14:xfrm>
                <a:off x="10519688" y="3019366"/>
                <a:ext cx="313560" cy="217080"/>
              </p14:xfrm>
            </p:contentPart>
          </mc:Choice>
          <mc:Fallback>
            <p:pic>
              <p:nvPicPr>
                <p:cNvPr id="175" name="Ink 174">
                  <a:extLst>
                    <a:ext uri="{FF2B5EF4-FFF2-40B4-BE49-F238E27FC236}">
                      <a16:creationId xmlns:a16="http://schemas.microsoft.com/office/drawing/2014/main" id="{1E870F32-117B-868A-A0C1-39872C1BCD42}"/>
                    </a:ext>
                  </a:extLst>
                </p:cNvPr>
                <p:cNvPicPr/>
                <p:nvPr/>
              </p:nvPicPr>
              <p:blipFill>
                <a:blip r:embed="rId273"/>
                <a:stretch>
                  <a:fillRect/>
                </a:stretch>
              </p:blipFill>
              <p:spPr>
                <a:xfrm>
                  <a:off x="10510688" y="3010366"/>
                  <a:ext cx="33120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176" name="Ink 175">
                  <a:extLst>
                    <a:ext uri="{FF2B5EF4-FFF2-40B4-BE49-F238E27FC236}">
                      <a16:creationId xmlns:a16="http://schemas.microsoft.com/office/drawing/2014/main" id="{14507511-F26F-8F02-AF40-B3F3A68064C6}"/>
                    </a:ext>
                  </a:extLst>
                </p14:cNvPr>
                <p14:cNvContentPartPr/>
                <p14:nvPr/>
              </p14:nvContentPartPr>
              <p14:xfrm>
                <a:off x="10527608" y="3018286"/>
                <a:ext cx="321120" cy="192960"/>
              </p14:xfrm>
            </p:contentPart>
          </mc:Choice>
          <mc:Fallback>
            <p:pic>
              <p:nvPicPr>
                <p:cNvPr id="176" name="Ink 175">
                  <a:extLst>
                    <a:ext uri="{FF2B5EF4-FFF2-40B4-BE49-F238E27FC236}">
                      <a16:creationId xmlns:a16="http://schemas.microsoft.com/office/drawing/2014/main" id="{14507511-F26F-8F02-AF40-B3F3A68064C6}"/>
                    </a:ext>
                  </a:extLst>
                </p:cNvPr>
                <p:cNvPicPr/>
                <p:nvPr/>
              </p:nvPicPr>
              <p:blipFill>
                <a:blip r:embed="rId275"/>
                <a:stretch>
                  <a:fillRect/>
                </a:stretch>
              </p:blipFill>
              <p:spPr>
                <a:xfrm>
                  <a:off x="10518608" y="3009286"/>
                  <a:ext cx="338760" cy="210600"/>
                </a:xfrm>
                <a:prstGeom prst="rect">
                  <a:avLst/>
                </a:prstGeom>
              </p:spPr>
            </p:pic>
          </mc:Fallback>
        </mc:AlternateContent>
      </p:grpSp>
    </p:spTree>
    <p:extLst>
      <p:ext uri="{BB962C8B-B14F-4D97-AF65-F5344CB8AC3E}">
        <p14:creationId xmlns:p14="http://schemas.microsoft.com/office/powerpoint/2010/main" val="402106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rule\Desktop\bc_s2013\Lec\Lec11\pcp_ab_complex.jpg">
            <a:extLst>
              <a:ext uri="{FF2B5EF4-FFF2-40B4-BE49-F238E27FC236}">
                <a16:creationId xmlns:a16="http://schemas.microsoft.com/office/drawing/2014/main" id="{F51B35D0-8416-DCD4-8DD1-9C983CE95DA9}"/>
              </a:ext>
            </a:extLst>
          </p:cNvPr>
          <p:cNvPicPr/>
          <p:nvPr/>
        </p:nvPicPr>
        <p:blipFill rotWithShape="1">
          <a:blip r:embed="rId2">
            <a:extLst>
              <a:ext uri="{28A0092B-C50C-407E-A947-70E740481C1C}">
                <a14:useLocalDpi xmlns:a14="http://schemas.microsoft.com/office/drawing/2010/main" val="0"/>
              </a:ext>
            </a:extLst>
          </a:blip>
          <a:srcRect t="12992" r="6590"/>
          <a:stretch/>
        </p:blipFill>
        <p:spPr bwMode="auto">
          <a:xfrm>
            <a:off x="3769225" y="3936120"/>
            <a:ext cx="4159973" cy="2848596"/>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D5C0F0F0-4E84-450D-984B-A2233C558D3F}"/>
              </a:ext>
            </a:extLst>
          </p:cNvPr>
          <p:cNvSpPr/>
          <p:nvPr/>
        </p:nvSpPr>
        <p:spPr>
          <a:xfrm>
            <a:off x="2026692" y="45095"/>
            <a:ext cx="8930778" cy="508473"/>
          </a:xfrm>
          <a:prstGeom prst="rect">
            <a:avLst/>
          </a:prstGeom>
        </p:spPr>
        <p:txBody>
          <a:bodyPr wrap="none">
            <a:spAutoFit/>
          </a:bodyPr>
          <a:lstStyle/>
          <a:p>
            <a:pPr algn="ctr"/>
            <a:r>
              <a:rPr lang="en-US" sz="2704" dirty="0">
                <a:latin typeface="Arial" panose="020B0604020202020204" pitchFamily="34" charset="0"/>
              </a:rPr>
              <a:t>Hydrophobic Effect Drives Binding of Non-polar Ligands</a:t>
            </a:r>
          </a:p>
        </p:txBody>
      </p:sp>
      <p:graphicFrame>
        <p:nvGraphicFramePr>
          <p:cNvPr id="5" name="Object 4">
            <a:extLst>
              <a:ext uri="{FF2B5EF4-FFF2-40B4-BE49-F238E27FC236}">
                <a16:creationId xmlns:a16="http://schemas.microsoft.com/office/drawing/2014/main" id="{145E4AF8-3671-40BD-B2F6-281300367156}"/>
              </a:ext>
            </a:extLst>
          </p:cNvPr>
          <p:cNvGraphicFramePr>
            <a:graphicFrameLocks noChangeAspect="1"/>
          </p:cNvGraphicFramePr>
          <p:nvPr/>
        </p:nvGraphicFramePr>
        <p:xfrm>
          <a:off x="7595942" y="665005"/>
          <a:ext cx="4305824" cy="6377064"/>
        </p:xfrm>
        <a:graphic>
          <a:graphicData uri="http://schemas.openxmlformats.org/presentationml/2006/ole">
            <mc:AlternateContent xmlns:mc="http://schemas.openxmlformats.org/markup-compatibility/2006">
              <mc:Choice xmlns:v="urn:schemas-microsoft-com:vml" Requires="v">
                <p:oleObj name="MDLDrawObject Class" r:id="rId3" imgW="2914243" imgH="4286250" progId="MDLDrawOLE.MDLDrawObject.1">
                  <p:embed/>
                </p:oleObj>
              </mc:Choice>
              <mc:Fallback>
                <p:oleObj name="MDLDrawObject Class" r:id="rId3" imgW="2914243" imgH="4286250" progId="MDLDrawOLE.MDLDrawObject.1">
                  <p:embed/>
                  <p:pic>
                    <p:nvPicPr>
                      <p:cNvPr id="5" name="Object 4">
                        <a:extLst>
                          <a:ext uri="{FF2B5EF4-FFF2-40B4-BE49-F238E27FC236}">
                            <a16:creationId xmlns:a16="http://schemas.microsoft.com/office/drawing/2014/main" id="{145E4AF8-3671-40BD-B2F6-281300367156}"/>
                          </a:ext>
                        </a:extLst>
                      </p:cNvPr>
                      <p:cNvPicPr>
                        <a:picLocks noChangeAspect="1" noChangeArrowheads="1"/>
                      </p:cNvPicPr>
                      <p:nvPr/>
                    </p:nvPicPr>
                    <p:blipFill>
                      <a:blip r:embed="rId4"/>
                      <a:srcRect/>
                      <a:stretch>
                        <a:fillRect/>
                      </a:stretch>
                    </p:blipFill>
                    <p:spPr bwMode="auto">
                      <a:xfrm>
                        <a:off x="7595942" y="665005"/>
                        <a:ext cx="4305824" cy="6377064"/>
                      </a:xfrm>
                      <a:prstGeom prst="rect">
                        <a:avLst/>
                      </a:prstGeom>
                      <a:noFill/>
                    </p:spPr>
                  </p:pic>
                </p:oleObj>
              </mc:Fallback>
            </mc:AlternateContent>
          </a:graphicData>
        </a:graphic>
      </p:graphicFrame>
      <p:sp>
        <p:nvSpPr>
          <p:cNvPr id="9" name="Rectangle 7">
            <a:extLst>
              <a:ext uri="{FF2B5EF4-FFF2-40B4-BE49-F238E27FC236}">
                <a16:creationId xmlns:a16="http://schemas.microsoft.com/office/drawing/2014/main" id="{5B110CFE-95B9-4630-9CB6-1233AFFC114E}"/>
              </a:ext>
            </a:extLst>
          </p:cNvPr>
          <p:cNvSpPr>
            <a:spLocks noChangeArrowheads="1"/>
          </p:cNvSpPr>
          <p:nvPr/>
        </p:nvSpPr>
        <p:spPr bwMode="auto">
          <a:xfrm>
            <a:off x="1766042" y="93031"/>
            <a:ext cx="173597" cy="3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928" tIns="42964" rIns="85928" bIns="42964" numCol="1" anchor="ctr" anchorCtr="0" compatLnSpc="1">
            <a:prstTxWarp prst="textNoShape">
              <a:avLst/>
            </a:prstTxWarp>
            <a:spAutoFit/>
          </a:bodyPr>
          <a:lstStyle/>
          <a:p>
            <a:endParaRPr lang="en-US" sz="1691"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114" name="Ink 113">
                <a:extLst>
                  <a:ext uri="{FF2B5EF4-FFF2-40B4-BE49-F238E27FC236}">
                    <a16:creationId xmlns:a16="http://schemas.microsoft.com/office/drawing/2014/main" id="{A973B609-AD6B-4A70-B2CC-EE5C782B4679}"/>
                  </a:ext>
                </a:extLst>
              </p14:cNvPr>
              <p14:cNvContentPartPr/>
              <p14:nvPr/>
            </p14:nvContentPartPr>
            <p14:xfrm>
              <a:off x="4019899" y="2535336"/>
              <a:ext cx="8344" cy="38244"/>
            </p14:xfrm>
          </p:contentPart>
        </mc:Choice>
        <mc:Fallback xmlns="">
          <p:pic>
            <p:nvPicPr>
              <p:cNvPr id="114" name="Ink 113">
                <a:extLst>
                  <a:ext uri="{FF2B5EF4-FFF2-40B4-BE49-F238E27FC236}">
                    <a16:creationId xmlns:a16="http://schemas.microsoft.com/office/drawing/2014/main" id="{A973B609-AD6B-4A70-B2CC-EE5C782B4679}"/>
                  </a:ext>
                </a:extLst>
              </p:cNvPr>
              <p:cNvPicPr/>
              <p:nvPr/>
            </p:nvPicPr>
            <p:blipFill>
              <a:blip r:embed="rId6"/>
              <a:stretch>
                <a:fillRect/>
              </a:stretch>
            </p:blipFill>
            <p:spPr>
              <a:xfrm>
                <a:off x="4010829" y="2526316"/>
                <a:ext cx="26120" cy="55923"/>
              </a:xfrm>
              <a:prstGeom prst="rect">
                <a:avLst/>
              </a:prstGeom>
            </p:spPr>
          </p:pic>
        </mc:Fallback>
      </mc:AlternateContent>
      <p:sp>
        <p:nvSpPr>
          <p:cNvPr id="20" name="TextBox 19">
            <a:extLst>
              <a:ext uri="{FF2B5EF4-FFF2-40B4-BE49-F238E27FC236}">
                <a16:creationId xmlns:a16="http://schemas.microsoft.com/office/drawing/2014/main" id="{1F5F6468-0BB1-41DD-91C6-615397E4ABA3}"/>
              </a:ext>
            </a:extLst>
          </p:cNvPr>
          <p:cNvSpPr txBox="1"/>
          <p:nvPr/>
        </p:nvSpPr>
        <p:spPr>
          <a:xfrm>
            <a:off x="1547549" y="4618037"/>
            <a:ext cx="2488951" cy="361637"/>
          </a:xfrm>
          <a:prstGeom prst="rect">
            <a:avLst/>
          </a:prstGeom>
          <a:solidFill>
            <a:schemeClr val="bg1"/>
          </a:solidFill>
        </p:spPr>
        <p:txBody>
          <a:bodyPr wrap="none" rtlCol="0">
            <a:spAutoFit/>
          </a:bodyPr>
          <a:lstStyle/>
          <a:p>
            <a:r>
              <a:rPr lang="en-US" sz="1750" dirty="0">
                <a:latin typeface="Arial" panose="020B0604020202020204" pitchFamily="34" charset="0"/>
              </a:rPr>
              <a:t>Antibody-PCP complex</a:t>
            </a:r>
          </a:p>
        </p:txBody>
      </p:sp>
      <p:graphicFrame>
        <p:nvGraphicFramePr>
          <p:cNvPr id="13" name="Object 12">
            <a:extLst>
              <a:ext uri="{FF2B5EF4-FFF2-40B4-BE49-F238E27FC236}">
                <a16:creationId xmlns:a16="http://schemas.microsoft.com/office/drawing/2014/main" id="{2C995009-5BB3-17C8-C0F4-27B1C922C2E6}"/>
              </a:ext>
            </a:extLst>
          </p:cNvPr>
          <p:cNvGraphicFramePr>
            <a:graphicFrameLocks noChangeAspect="1"/>
          </p:cNvGraphicFramePr>
          <p:nvPr/>
        </p:nvGraphicFramePr>
        <p:xfrm>
          <a:off x="499079" y="760008"/>
          <a:ext cx="1353762" cy="1410489"/>
        </p:xfrm>
        <a:graphic>
          <a:graphicData uri="http://schemas.openxmlformats.org/presentationml/2006/ole">
            <mc:AlternateContent xmlns:mc="http://schemas.openxmlformats.org/markup-compatibility/2006">
              <mc:Choice xmlns:v="urn:schemas-microsoft-com:vml" Requires="v">
                <p:oleObj name="MDLDrawObject Class" r:id="rId7" imgW="1828800" imgH="1923787" progId="MDLDrawOLE.MDLDrawObject.1">
                  <p:embed/>
                </p:oleObj>
              </mc:Choice>
              <mc:Fallback>
                <p:oleObj name="MDLDrawObject Class" r:id="rId7" imgW="1828800" imgH="1923787" progId="MDLDrawOLE.MDLDrawObject.1">
                  <p:embed/>
                  <p:pic>
                    <p:nvPicPr>
                      <p:cNvPr id="13" name="Object 12">
                        <a:extLst>
                          <a:ext uri="{FF2B5EF4-FFF2-40B4-BE49-F238E27FC236}">
                            <a16:creationId xmlns:a16="http://schemas.microsoft.com/office/drawing/2014/main" id="{2C995009-5BB3-17C8-C0F4-27B1C922C2E6}"/>
                          </a:ext>
                        </a:extLst>
                      </p:cNvPr>
                      <p:cNvPicPr>
                        <a:picLocks noChangeAspect="1" noChangeArrowheads="1"/>
                      </p:cNvPicPr>
                      <p:nvPr/>
                    </p:nvPicPr>
                    <p:blipFill>
                      <a:blip r:embed="rId8"/>
                      <a:srcRect/>
                      <a:stretch>
                        <a:fillRect/>
                      </a:stretch>
                    </p:blipFill>
                    <p:spPr bwMode="auto">
                      <a:xfrm>
                        <a:off x="499079" y="760008"/>
                        <a:ext cx="1353762" cy="1410489"/>
                      </a:xfrm>
                      <a:prstGeom prst="rect">
                        <a:avLst/>
                      </a:prstGeom>
                      <a:noFill/>
                    </p:spPr>
                  </p:pic>
                </p:oleObj>
              </mc:Fallback>
            </mc:AlternateContent>
          </a:graphicData>
        </a:graphic>
      </p:graphicFrame>
      <p:pic>
        <p:nvPicPr>
          <p:cNvPr id="10" name="Picture 9" descr="A blue and grey molecule&#10;&#10;Description automatically generated">
            <a:extLst>
              <a:ext uri="{FF2B5EF4-FFF2-40B4-BE49-F238E27FC236}">
                <a16:creationId xmlns:a16="http://schemas.microsoft.com/office/drawing/2014/main" id="{39C341F8-F373-14E9-744C-428633B87B00}"/>
              </a:ext>
            </a:extLst>
          </p:cNvPr>
          <p:cNvPicPr>
            <a:picLocks noChangeAspect="1"/>
          </p:cNvPicPr>
          <p:nvPr/>
        </p:nvPicPr>
        <p:blipFill rotWithShape="1">
          <a:blip r:embed="rId9">
            <a:extLst>
              <a:ext uri="{28A0092B-C50C-407E-A947-70E740481C1C}">
                <a14:useLocalDpi xmlns:a14="http://schemas.microsoft.com/office/drawing/2010/main" val="0"/>
              </a:ext>
            </a:extLst>
          </a:blip>
          <a:srcRect t="16933" b="12292"/>
          <a:stretch/>
        </p:blipFill>
        <p:spPr>
          <a:xfrm>
            <a:off x="2142387" y="692957"/>
            <a:ext cx="4267520" cy="3020289"/>
          </a:xfrm>
          <a:prstGeom prst="rect">
            <a:avLst/>
          </a:prstGeom>
        </p:spPr>
      </p:pic>
      <p:sp>
        <p:nvSpPr>
          <p:cNvPr id="4" name="TextBox 3">
            <a:extLst>
              <a:ext uri="{FF2B5EF4-FFF2-40B4-BE49-F238E27FC236}">
                <a16:creationId xmlns:a16="http://schemas.microsoft.com/office/drawing/2014/main" id="{94BC1532-5E06-FB96-6214-6EC9D98A4531}"/>
              </a:ext>
            </a:extLst>
          </p:cNvPr>
          <p:cNvSpPr txBox="1"/>
          <p:nvPr/>
        </p:nvSpPr>
        <p:spPr>
          <a:xfrm>
            <a:off x="2218349" y="718960"/>
            <a:ext cx="1058303" cy="361637"/>
          </a:xfrm>
          <a:prstGeom prst="rect">
            <a:avLst/>
          </a:prstGeom>
          <a:solidFill>
            <a:schemeClr val="bg1"/>
          </a:solidFill>
        </p:spPr>
        <p:txBody>
          <a:bodyPr wrap="none" rtlCol="0">
            <a:spAutoFit/>
          </a:bodyPr>
          <a:lstStyle/>
          <a:p>
            <a:r>
              <a:rPr lang="en-US" sz="1750" dirty="0">
                <a:latin typeface="Arial" panose="020B0604020202020204" pitchFamily="34" charset="0"/>
              </a:rPr>
              <a:t>Antibody</a:t>
            </a:r>
          </a:p>
        </p:txBody>
      </p:sp>
      <p:sp>
        <p:nvSpPr>
          <p:cNvPr id="3" name="Date Placeholder 2">
            <a:extLst>
              <a:ext uri="{FF2B5EF4-FFF2-40B4-BE49-F238E27FC236}">
                <a16:creationId xmlns:a16="http://schemas.microsoft.com/office/drawing/2014/main" id="{E5D9DE8B-E499-C478-451A-C99FF354A0FB}"/>
              </a:ext>
            </a:extLst>
          </p:cNvPr>
          <p:cNvSpPr>
            <a:spLocks noGrp="1"/>
          </p:cNvSpPr>
          <p:nvPr>
            <p:ph type="dt" sz="half" idx="10"/>
          </p:nvPr>
        </p:nvSpPr>
        <p:spPr/>
        <p:txBody>
          <a:bodyPr/>
          <a:lstStyle/>
          <a:p>
            <a:fld id="{C824C838-EE33-4151-990C-9B0C436DEB00}" type="datetime1">
              <a:rPr lang="en-US" smtClean="0"/>
              <a:t>1/25/2025</a:t>
            </a:fld>
            <a:endParaRPr lang="en-US"/>
          </a:p>
        </p:txBody>
      </p:sp>
      <p:sp>
        <p:nvSpPr>
          <p:cNvPr id="6" name="Footer Placeholder 5">
            <a:extLst>
              <a:ext uri="{FF2B5EF4-FFF2-40B4-BE49-F238E27FC236}">
                <a16:creationId xmlns:a16="http://schemas.microsoft.com/office/drawing/2014/main" id="{962E1199-9790-581E-8DC3-154AC2573EA5}"/>
              </a:ext>
            </a:extLst>
          </p:cNvPr>
          <p:cNvSpPr>
            <a:spLocks noGrp="1"/>
          </p:cNvSpPr>
          <p:nvPr>
            <p:ph type="ftr" sz="quarter" idx="11"/>
          </p:nvPr>
        </p:nvSpPr>
        <p:spPr/>
        <p:txBody>
          <a:bodyPr/>
          <a:lstStyle/>
          <a:p>
            <a:r>
              <a:rPr lang="en-US"/>
              <a:t>Drugs and Disease Spring 2025 - Lecture 3</a:t>
            </a:r>
          </a:p>
        </p:txBody>
      </p:sp>
      <p:sp>
        <p:nvSpPr>
          <p:cNvPr id="7" name="Slide Number Placeholder 6">
            <a:extLst>
              <a:ext uri="{FF2B5EF4-FFF2-40B4-BE49-F238E27FC236}">
                <a16:creationId xmlns:a16="http://schemas.microsoft.com/office/drawing/2014/main" id="{CCD510C2-F2B3-7CAC-36C2-FC5B68767FD0}"/>
              </a:ext>
            </a:extLst>
          </p:cNvPr>
          <p:cNvSpPr>
            <a:spLocks noGrp="1"/>
          </p:cNvSpPr>
          <p:nvPr>
            <p:ph type="sldNum" sz="quarter" idx="12"/>
          </p:nvPr>
        </p:nvSpPr>
        <p:spPr/>
        <p:txBody>
          <a:bodyPr/>
          <a:lstStyle/>
          <a:p>
            <a:fld id="{DC3BB032-4020-48F4-953B-341806DC4A2B}" type="slidenum">
              <a:rPr lang="en-US" smtClean="0"/>
              <a:t>8</a:t>
            </a:fld>
            <a:endParaRPr lang="en-US"/>
          </a:p>
        </p:txBody>
      </p:sp>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91BB0082-95D3-4B0C-4214-B0047EAA598D}"/>
                  </a:ext>
                </a:extLst>
              </p14:cNvPr>
              <p14:cNvContentPartPr/>
              <p14:nvPr/>
            </p14:nvContentPartPr>
            <p14:xfrm>
              <a:off x="2298952" y="1042258"/>
              <a:ext cx="915840" cy="106560"/>
            </p14:xfrm>
          </p:contentPart>
        </mc:Choice>
        <mc:Fallback>
          <p:pic>
            <p:nvPicPr>
              <p:cNvPr id="8" name="Ink 7">
                <a:extLst>
                  <a:ext uri="{FF2B5EF4-FFF2-40B4-BE49-F238E27FC236}">
                    <a16:creationId xmlns:a16="http://schemas.microsoft.com/office/drawing/2014/main" id="{91BB0082-95D3-4B0C-4214-B0047EAA598D}"/>
                  </a:ext>
                </a:extLst>
              </p:cNvPr>
              <p:cNvPicPr/>
              <p:nvPr/>
            </p:nvPicPr>
            <p:blipFill>
              <a:blip r:embed="rId11"/>
              <a:stretch>
                <a:fillRect/>
              </a:stretch>
            </p:blipFill>
            <p:spPr>
              <a:xfrm>
                <a:off x="2289952" y="1033618"/>
                <a:ext cx="93348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655C00F1-EB7F-ADE9-1977-F8999B5FC237}"/>
                  </a:ext>
                </a:extLst>
              </p14:cNvPr>
              <p14:cNvContentPartPr/>
              <p14:nvPr/>
            </p14:nvContentPartPr>
            <p14:xfrm>
              <a:off x="586432" y="1008778"/>
              <a:ext cx="407520" cy="281520"/>
            </p14:xfrm>
          </p:contentPart>
        </mc:Choice>
        <mc:Fallback>
          <p:pic>
            <p:nvPicPr>
              <p:cNvPr id="12" name="Ink 11">
                <a:extLst>
                  <a:ext uri="{FF2B5EF4-FFF2-40B4-BE49-F238E27FC236}">
                    <a16:creationId xmlns:a16="http://schemas.microsoft.com/office/drawing/2014/main" id="{655C00F1-EB7F-ADE9-1977-F8999B5FC237}"/>
                  </a:ext>
                </a:extLst>
              </p:cNvPr>
              <p:cNvPicPr/>
              <p:nvPr/>
            </p:nvPicPr>
            <p:blipFill>
              <a:blip r:embed="rId13"/>
              <a:stretch>
                <a:fillRect/>
              </a:stretch>
            </p:blipFill>
            <p:spPr>
              <a:xfrm>
                <a:off x="577432" y="999778"/>
                <a:ext cx="425160" cy="299160"/>
              </a:xfrm>
              <a:prstGeom prst="rect">
                <a:avLst/>
              </a:prstGeom>
            </p:spPr>
          </p:pic>
        </mc:Fallback>
      </mc:AlternateContent>
      <p:grpSp>
        <p:nvGrpSpPr>
          <p:cNvPr id="21" name="Group 20">
            <a:extLst>
              <a:ext uri="{FF2B5EF4-FFF2-40B4-BE49-F238E27FC236}">
                <a16:creationId xmlns:a16="http://schemas.microsoft.com/office/drawing/2014/main" id="{E22CE09E-9785-0645-B846-45DD0963CDEF}"/>
              </a:ext>
            </a:extLst>
          </p:cNvPr>
          <p:cNvGrpSpPr/>
          <p:nvPr/>
        </p:nvGrpSpPr>
        <p:grpSpPr>
          <a:xfrm>
            <a:off x="301672" y="257098"/>
            <a:ext cx="986760" cy="511200"/>
            <a:chOff x="301672" y="257098"/>
            <a:chExt cx="986760" cy="511200"/>
          </a:xfrm>
        </p:grpSpPr>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67D26CD4-E6A2-E7A2-990C-85E08B94C4C4}"/>
                    </a:ext>
                  </a:extLst>
                </p14:cNvPr>
                <p14:cNvContentPartPr/>
                <p14:nvPr/>
              </p14:nvContentPartPr>
              <p14:xfrm>
                <a:off x="301672" y="541138"/>
                <a:ext cx="313920" cy="227160"/>
              </p14:xfrm>
            </p:contentPart>
          </mc:Choice>
          <mc:Fallback>
            <p:pic>
              <p:nvPicPr>
                <p:cNvPr id="14" name="Ink 13">
                  <a:extLst>
                    <a:ext uri="{FF2B5EF4-FFF2-40B4-BE49-F238E27FC236}">
                      <a16:creationId xmlns:a16="http://schemas.microsoft.com/office/drawing/2014/main" id="{67D26CD4-E6A2-E7A2-990C-85E08B94C4C4}"/>
                    </a:ext>
                  </a:extLst>
                </p:cNvPr>
                <p:cNvPicPr/>
                <p:nvPr/>
              </p:nvPicPr>
              <p:blipFill>
                <a:blip r:embed="rId15"/>
                <a:stretch>
                  <a:fillRect/>
                </a:stretch>
              </p:blipFill>
              <p:spPr>
                <a:xfrm>
                  <a:off x="292672" y="532138"/>
                  <a:ext cx="331560" cy="244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4B949C8E-8996-75D5-8A8A-3714D7FFFA48}"/>
                    </a:ext>
                  </a:extLst>
                </p14:cNvPr>
                <p14:cNvContentPartPr/>
                <p14:nvPr/>
              </p14:nvContentPartPr>
              <p14:xfrm>
                <a:off x="491032" y="506578"/>
                <a:ext cx="14400" cy="15120"/>
              </p14:xfrm>
            </p:contentPart>
          </mc:Choice>
          <mc:Fallback>
            <p:pic>
              <p:nvPicPr>
                <p:cNvPr id="15" name="Ink 14">
                  <a:extLst>
                    <a:ext uri="{FF2B5EF4-FFF2-40B4-BE49-F238E27FC236}">
                      <a16:creationId xmlns:a16="http://schemas.microsoft.com/office/drawing/2014/main" id="{4B949C8E-8996-75D5-8A8A-3714D7FFFA48}"/>
                    </a:ext>
                  </a:extLst>
                </p:cNvPr>
                <p:cNvPicPr/>
                <p:nvPr/>
              </p:nvPicPr>
              <p:blipFill>
                <a:blip r:embed="rId17"/>
                <a:stretch>
                  <a:fillRect/>
                </a:stretch>
              </p:blipFill>
              <p:spPr>
                <a:xfrm>
                  <a:off x="482392" y="497938"/>
                  <a:ext cx="3204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759A344B-0708-293C-4D8E-D21CB6C77FB8}"/>
                    </a:ext>
                  </a:extLst>
                </p14:cNvPr>
                <p14:cNvContentPartPr/>
                <p14:nvPr/>
              </p14:nvContentPartPr>
              <p14:xfrm>
                <a:off x="634672" y="509818"/>
                <a:ext cx="217080" cy="256320"/>
              </p14:xfrm>
            </p:contentPart>
          </mc:Choice>
          <mc:Fallback>
            <p:pic>
              <p:nvPicPr>
                <p:cNvPr id="16" name="Ink 15">
                  <a:extLst>
                    <a:ext uri="{FF2B5EF4-FFF2-40B4-BE49-F238E27FC236}">
                      <a16:creationId xmlns:a16="http://schemas.microsoft.com/office/drawing/2014/main" id="{759A344B-0708-293C-4D8E-D21CB6C77FB8}"/>
                    </a:ext>
                  </a:extLst>
                </p:cNvPr>
                <p:cNvPicPr/>
                <p:nvPr/>
              </p:nvPicPr>
              <p:blipFill>
                <a:blip r:embed="rId19"/>
                <a:stretch>
                  <a:fillRect/>
                </a:stretch>
              </p:blipFill>
              <p:spPr>
                <a:xfrm>
                  <a:off x="626032" y="500818"/>
                  <a:ext cx="23472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5DCEC52E-4C74-F812-5E3B-8206E70D4E13}"/>
                    </a:ext>
                  </a:extLst>
                </p14:cNvPr>
                <p14:cNvContentPartPr/>
                <p14:nvPr/>
              </p14:nvContentPartPr>
              <p14:xfrm>
                <a:off x="795592" y="405778"/>
                <a:ext cx="267120" cy="164160"/>
              </p14:xfrm>
            </p:contentPart>
          </mc:Choice>
          <mc:Fallback>
            <p:pic>
              <p:nvPicPr>
                <p:cNvPr id="17" name="Ink 16">
                  <a:extLst>
                    <a:ext uri="{FF2B5EF4-FFF2-40B4-BE49-F238E27FC236}">
                      <a16:creationId xmlns:a16="http://schemas.microsoft.com/office/drawing/2014/main" id="{5DCEC52E-4C74-F812-5E3B-8206E70D4E13}"/>
                    </a:ext>
                  </a:extLst>
                </p:cNvPr>
                <p:cNvPicPr/>
                <p:nvPr/>
              </p:nvPicPr>
              <p:blipFill>
                <a:blip r:embed="rId21"/>
                <a:stretch>
                  <a:fillRect/>
                </a:stretch>
              </p:blipFill>
              <p:spPr>
                <a:xfrm>
                  <a:off x="786592" y="397138"/>
                  <a:ext cx="28476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a:extLst>
                    <a:ext uri="{FF2B5EF4-FFF2-40B4-BE49-F238E27FC236}">
                      <a16:creationId xmlns:a16="http://schemas.microsoft.com/office/drawing/2014/main" id="{E47C1512-EDAD-5A49-EE19-D0F3B3BB17CE}"/>
                    </a:ext>
                  </a:extLst>
                </p14:cNvPr>
                <p14:cNvContentPartPr/>
                <p14:nvPr/>
              </p14:nvContentPartPr>
              <p14:xfrm>
                <a:off x="1053352" y="257098"/>
                <a:ext cx="164520" cy="192240"/>
              </p14:xfrm>
            </p:contentPart>
          </mc:Choice>
          <mc:Fallback>
            <p:pic>
              <p:nvPicPr>
                <p:cNvPr id="18" name="Ink 17">
                  <a:extLst>
                    <a:ext uri="{FF2B5EF4-FFF2-40B4-BE49-F238E27FC236}">
                      <a16:creationId xmlns:a16="http://schemas.microsoft.com/office/drawing/2014/main" id="{E47C1512-EDAD-5A49-EE19-D0F3B3BB17CE}"/>
                    </a:ext>
                  </a:extLst>
                </p:cNvPr>
                <p:cNvPicPr/>
                <p:nvPr/>
              </p:nvPicPr>
              <p:blipFill>
                <a:blip r:embed="rId23"/>
                <a:stretch>
                  <a:fillRect/>
                </a:stretch>
              </p:blipFill>
              <p:spPr>
                <a:xfrm>
                  <a:off x="1044352" y="248458"/>
                  <a:ext cx="1821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16FDCB95-B58B-8926-B086-52EEBA878571}"/>
                    </a:ext>
                  </a:extLst>
                </p14:cNvPr>
                <p14:cNvContentPartPr/>
                <p14:nvPr/>
              </p14:nvContentPartPr>
              <p14:xfrm>
                <a:off x="1284472" y="322978"/>
                <a:ext cx="3960" cy="15120"/>
              </p14:xfrm>
            </p:contentPart>
          </mc:Choice>
          <mc:Fallback>
            <p:pic>
              <p:nvPicPr>
                <p:cNvPr id="19" name="Ink 18">
                  <a:extLst>
                    <a:ext uri="{FF2B5EF4-FFF2-40B4-BE49-F238E27FC236}">
                      <a16:creationId xmlns:a16="http://schemas.microsoft.com/office/drawing/2014/main" id="{16FDCB95-B58B-8926-B086-52EEBA878571}"/>
                    </a:ext>
                  </a:extLst>
                </p:cNvPr>
                <p:cNvPicPr/>
                <p:nvPr/>
              </p:nvPicPr>
              <p:blipFill>
                <a:blip r:embed="rId25"/>
                <a:stretch>
                  <a:fillRect/>
                </a:stretch>
              </p:blipFill>
              <p:spPr>
                <a:xfrm>
                  <a:off x="1275832" y="313978"/>
                  <a:ext cx="21600" cy="32760"/>
                </a:xfrm>
                <a:prstGeom prst="rect">
                  <a:avLst/>
                </a:prstGeom>
              </p:spPr>
            </p:pic>
          </mc:Fallback>
        </mc:AlternateContent>
      </p:grpSp>
      <p:grpSp>
        <p:nvGrpSpPr>
          <p:cNvPr id="40" name="Group 39">
            <a:extLst>
              <a:ext uri="{FF2B5EF4-FFF2-40B4-BE49-F238E27FC236}">
                <a16:creationId xmlns:a16="http://schemas.microsoft.com/office/drawing/2014/main" id="{46458D8F-CD7D-9486-06CF-82C8C7EEEE0C}"/>
              </a:ext>
            </a:extLst>
          </p:cNvPr>
          <p:cNvGrpSpPr/>
          <p:nvPr/>
        </p:nvGrpSpPr>
        <p:grpSpPr>
          <a:xfrm>
            <a:off x="3393712" y="518458"/>
            <a:ext cx="1642680" cy="2157480"/>
            <a:chOff x="3393712" y="518458"/>
            <a:chExt cx="1642680" cy="2157480"/>
          </a:xfrm>
        </p:grpSpPr>
        <mc:AlternateContent xmlns:mc="http://schemas.openxmlformats.org/markup-compatibility/2006">
          <mc:Choice xmlns:p14="http://schemas.microsoft.com/office/powerpoint/2010/main" Requires="p14">
            <p:contentPart p14:bwMode="auto" r:id="rId26">
              <p14:nvContentPartPr>
                <p14:cNvPr id="22" name="Ink 21">
                  <a:extLst>
                    <a:ext uri="{FF2B5EF4-FFF2-40B4-BE49-F238E27FC236}">
                      <a16:creationId xmlns:a16="http://schemas.microsoft.com/office/drawing/2014/main" id="{E93DD559-A90A-1F77-6E24-D2FE4571B98F}"/>
                    </a:ext>
                  </a:extLst>
                </p14:cNvPr>
                <p14:cNvContentPartPr/>
                <p14:nvPr/>
              </p14:nvContentPartPr>
              <p14:xfrm>
                <a:off x="4166992" y="1211458"/>
                <a:ext cx="869400" cy="1464480"/>
              </p14:xfrm>
            </p:contentPart>
          </mc:Choice>
          <mc:Fallback>
            <p:pic>
              <p:nvPicPr>
                <p:cNvPr id="22" name="Ink 21">
                  <a:extLst>
                    <a:ext uri="{FF2B5EF4-FFF2-40B4-BE49-F238E27FC236}">
                      <a16:creationId xmlns:a16="http://schemas.microsoft.com/office/drawing/2014/main" id="{E93DD559-A90A-1F77-6E24-D2FE4571B98F}"/>
                    </a:ext>
                  </a:extLst>
                </p:cNvPr>
                <p:cNvPicPr/>
                <p:nvPr/>
              </p:nvPicPr>
              <p:blipFill>
                <a:blip r:embed="rId27"/>
                <a:stretch>
                  <a:fillRect/>
                </a:stretch>
              </p:blipFill>
              <p:spPr>
                <a:xfrm>
                  <a:off x="4157992" y="1202458"/>
                  <a:ext cx="887040" cy="1482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3" name="Ink 22">
                  <a:extLst>
                    <a:ext uri="{FF2B5EF4-FFF2-40B4-BE49-F238E27FC236}">
                      <a16:creationId xmlns:a16="http://schemas.microsoft.com/office/drawing/2014/main" id="{5F14D8A1-679D-3866-557D-7B06956784BF}"/>
                    </a:ext>
                  </a:extLst>
                </p14:cNvPr>
                <p14:cNvContentPartPr/>
                <p14:nvPr/>
              </p14:nvContentPartPr>
              <p14:xfrm>
                <a:off x="4413592" y="1333498"/>
                <a:ext cx="81000" cy="216360"/>
              </p14:xfrm>
            </p:contentPart>
          </mc:Choice>
          <mc:Fallback>
            <p:pic>
              <p:nvPicPr>
                <p:cNvPr id="23" name="Ink 22">
                  <a:extLst>
                    <a:ext uri="{FF2B5EF4-FFF2-40B4-BE49-F238E27FC236}">
                      <a16:creationId xmlns:a16="http://schemas.microsoft.com/office/drawing/2014/main" id="{5F14D8A1-679D-3866-557D-7B06956784BF}"/>
                    </a:ext>
                  </a:extLst>
                </p:cNvPr>
                <p:cNvPicPr/>
                <p:nvPr/>
              </p:nvPicPr>
              <p:blipFill>
                <a:blip r:embed="rId29"/>
                <a:stretch>
                  <a:fillRect/>
                </a:stretch>
              </p:blipFill>
              <p:spPr>
                <a:xfrm>
                  <a:off x="4404592" y="1324858"/>
                  <a:ext cx="9864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5" name="Ink 24">
                  <a:extLst>
                    <a:ext uri="{FF2B5EF4-FFF2-40B4-BE49-F238E27FC236}">
                      <a16:creationId xmlns:a16="http://schemas.microsoft.com/office/drawing/2014/main" id="{14D7778D-4B4B-8752-A7D1-10D20069BDAB}"/>
                    </a:ext>
                  </a:extLst>
                </p14:cNvPr>
                <p14:cNvContentPartPr/>
                <p14:nvPr/>
              </p14:nvContentPartPr>
              <p14:xfrm>
                <a:off x="4295152" y="838858"/>
                <a:ext cx="341640" cy="874080"/>
              </p14:xfrm>
            </p:contentPart>
          </mc:Choice>
          <mc:Fallback>
            <p:pic>
              <p:nvPicPr>
                <p:cNvPr id="25" name="Ink 24">
                  <a:extLst>
                    <a:ext uri="{FF2B5EF4-FFF2-40B4-BE49-F238E27FC236}">
                      <a16:creationId xmlns:a16="http://schemas.microsoft.com/office/drawing/2014/main" id="{14D7778D-4B4B-8752-A7D1-10D20069BDAB}"/>
                    </a:ext>
                  </a:extLst>
                </p:cNvPr>
                <p:cNvPicPr/>
                <p:nvPr/>
              </p:nvPicPr>
              <p:blipFill>
                <a:blip r:embed="rId31"/>
                <a:stretch>
                  <a:fillRect/>
                </a:stretch>
              </p:blipFill>
              <p:spPr>
                <a:xfrm>
                  <a:off x="4286512" y="830218"/>
                  <a:ext cx="359280" cy="8917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6" name="Ink 25">
                  <a:extLst>
                    <a:ext uri="{FF2B5EF4-FFF2-40B4-BE49-F238E27FC236}">
                      <a16:creationId xmlns:a16="http://schemas.microsoft.com/office/drawing/2014/main" id="{45A82A17-29B7-D7B7-1F8C-8F2F7EC85469}"/>
                    </a:ext>
                  </a:extLst>
                </p14:cNvPr>
                <p14:cNvContentPartPr/>
                <p14:nvPr/>
              </p14:nvContentPartPr>
              <p14:xfrm>
                <a:off x="3393712" y="861538"/>
                <a:ext cx="231840" cy="183960"/>
              </p14:xfrm>
            </p:contentPart>
          </mc:Choice>
          <mc:Fallback>
            <p:pic>
              <p:nvPicPr>
                <p:cNvPr id="26" name="Ink 25">
                  <a:extLst>
                    <a:ext uri="{FF2B5EF4-FFF2-40B4-BE49-F238E27FC236}">
                      <a16:creationId xmlns:a16="http://schemas.microsoft.com/office/drawing/2014/main" id="{45A82A17-29B7-D7B7-1F8C-8F2F7EC85469}"/>
                    </a:ext>
                  </a:extLst>
                </p:cNvPr>
                <p:cNvPicPr/>
                <p:nvPr/>
              </p:nvPicPr>
              <p:blipFill>
                <a:blip r:embed="rId33"/>
                <a:stretch>
                  <a:fillRect/>
                </a:stretch>
              </p:blipFill>
              <p:spPr>
                <a:xfrm>
                  <a:off x="3385072" y="852538"/>
                  <a:ext cx="24948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7" name="Ink 26">
                  <a:extLst>
                    <a:ext uri="{FF2B5EF4-FFF2-40B4-BE49-F238E27FC236}">
                      <a16:creationId xmlns:a16="http://schemas.microsoft.com/office/drawing/2014/main" id="{F7F4102A-D961-46FB-8ED8-C62EDB772522}"/>
                    </a:ext>
                  </a:extLst>
                </p14:cNvPr>
                <p14:cNvContentPartPr/>
                <p14:nvPr/>
              </p14:nvContentPartPr>
              <p14:xfrm>
                <a:off x="3677392" y="869098"/>
                <a:ext cx="51480" cy="49680"/>
              </p14:xfrm>
            </p:contentPart>
          </mc:Choice>
          <mc:Fallback>
            <p:pic>
              <p:nvPicPr>
                <p:cNvPr id="27" name="Ink 26">
                  <a:extLst>
                    <a:ext uri="{FF2B5EF4-FFF2-40B4-BE49-F238E27FC236}">
                      <a16:creationId xmlns:a16="http://schemas.microsoft.com/office/drawing/2014/main" id="{F7F4102A-D961-46FB-8ED8-C62EDB772522}"/>
                    </a:ext>
                  </a:extLst>
                </p:cNvPr>
                <p:cNvPicPr/>
                <p:nvPr/>
              </p:nvPicPr>
              <p:blipFill>
                <a:blip r:embed="rId35"/>
                <a:stretch>
                  <a:fillRect/>
                </a:stretch>
              </p:blipFill>
              <p:spPr>
                <a:xfrm>
                  <a:off x="3668752" y="860098"/>
                  <a:ext cx="6912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8" name="Ink 27">
                  <a:extLst>
                    <a:ext uri="{FF2B5EF4-FFF2-40B4-BE49-F238E27FC236}">
                      <a16:creationId xmlns:a16="http://schemas.microsoft.com/office/drawing/2014/main" id="{79DAC7ED-163D-C55D-606E-BC1F4AF33CE5}"/>
                    </a:ext>
                  </a:extLst>
                </p14:cNvPr>
                <p14:cNvContentPartPr/>
                <p14:nvPr/>
              </p14:nvContentPartPr>
              <p14:xfrm>
                <a:off x="3642832" y="843538"/>
                <a:ext cx="33480" cy="13320"/>
              </p14:xfrm>
            </p:contentPart>
          </mc:Choice>
          <mc:Fallback>
            <p:pic>
              <p:nvPicPr>
                <p:cNvPr id="28" name="Ink 27">
                  <a:extLst>
                    <a:ext uri="{FF2B5EF4-FFF2-40B4-BE49-F238E27FC236}">
                      <a16:creationId xmlns:a16="http://schemas.microsoft.com/office/drawing/2014/main" id="{79DAC7ED-163D-C55D-606E-BC1F4AF33CE5}"/>
                    </a:ext>
                  </a:extLst>
                </p:cNvPr>
                <p:cNvPicPr/>
                <p:nvPr/>
              </p:nvPicPr>
              <p:blipFill>
                <a:blip r:embed="rId37"/>
                <a:stretch>
                  <a:fillRect/>
                </a:stretch>
              </p:blipFill>
              <p:spPr>
                <a:xfrm>
                  <a:off x="3633832" y="834538"/>
                  <a:ext cx="5112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9" name="Ink 28">
                  <a:extLst>
                    <a:ext uri="{FF2B5EF4-FFF2-40B4-BE49-F238E27FC236}">
                      <a16:creationId xmlns:a16="http://schemas.microsoft.com/office/drawing/2014/main" id="{FFC6A2CB-B068-6E8C-67F2-CBDDBF608C5F}"/>
                    </a:ext>
                  </a:extLst>
                </p14:cNvPr>
                <p14:cNvContentPartPr/>
                <p14:nvPr/>
              </p14:nvContentPartPr>
              <p14:xfrm>
                <a:off x="3807712" y="731938"/>
                <a:ext cx="106200" cy="144720"/>
              </p14:xfrm>
            </p:contentPart>
          </mc:Choice>
          <mc:Fallback>
            <p:pic>
              <p:nvPicPr>
                <p:cNvPr id="29" name="Ink 28">
                  <a:extLst>
                    <a:ext uri="{FF2B5EF4-FFF2-40B4-BE49-F238E27FC236}">
                      <a16:creationId xmlns:a16="http://schemas.microsoft.com/office/drawing/2014/main" id="{FFC6A2CB-B068-6E8C-67F2-CBDDBF608C5F}"/>
                    </a:ext>
                  </a:extLst>
                </p:cNvPr>
                <p:cNvPicPr/>
                <p:nvPr/>
              </p:nvPicPr>
              <p:blipFill>
                <a:blip r:embed="rId39"/>
                <a:stretch>
                  <a:fillRect/>
                </a:stretch>
              </p:blipFill>
              <p:spPr>
                <a:xfrm>
                  <a:off x="3798712" y="722938"/>
                  <a:ext cx="12384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Ink 29">
                  <a:extLst>
                    <a:ext uri="{FF2B5EF4-FFF2-40B4-BE49-F238E27FC236}">
                      <a16:creationId xmlns:a16="http://schemas.microsoft.com/office/drawing/2014/main" id="{2E50F2CB-9A0D-531D-A4DF-83195636407F}"/>
                    </a:ext>
                  </a:extLst>
                </p14:cNvPr>
                <p14:cNvContentPartPr/>
                <p14:nvPr/>
              </p14:nvContentPartPr>
              <p14:xfrm>
                <a:off x="3937312" y="572098"/>
                <a:ext cx="185040" cy="154440"/>
              </p14:xfrm>
            </p:contentPart>
          </mc:Choice>
          <mc:Fallback>
            <p:pic>
              <p:nvPicPr>
                <p:cNvPr id="30" name="Ink 29">
                  <a:extLst>
                    <a:ext uri="{FF2B5EF4-FFF2-40B4-BE49-F238E27FC236}">
                      <a16:creationId xmlns:a16="http://schemas.microsoft.com/office/drawing/2014/main" id="{2E50F2CB-9A0D-531D-A4DF-83195636407F}"/>
                    </a:ext>
                  </a:extLst>
                </p:cNvPr>
                <p:cNvPicPr/>
                <p:nvPr/>
              </p:nvPicPr>
              <p:blipFill>
                <a:blip r:embed="rId41"/>
                <a:stretch>
                  <a:fillRect/>
                </a:stretch>
              </p:blipFill>
              <p:spPr>
                <a:xfrm>
                  <a:off x="3928312" y="563458"/>
                  <a:ext cx="20268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1" name="Ink 30">
                  <a:extLst>
                    <a:ext uri="{FF2B5EF4-FFF2-40B4-BE49-F238E27FC236}">
                      <a16:creationId xmlns:a16="http://schemas.microsoft.com/office/drawing/2014/main" id="{369FB954-BD81-745A-5243-FB5D5AFC4161}"/>
                    </a:ext>
                  </a:extLst>
                </p14:cNvPr>
                <p14:cNvContentPartPr/>
                <p14:nvPr/>
              </p14:nvContentPartPr>
              <p14:xfrm>
                <a:off x="4052872" y="558418"/>
                <a:ext cx="14400" cy="4680"/>
              </p14:xfrm>
            </p:contentPart>
          </mc:Choice>
          <mc:Fallback>
            <p:pic>
              <p:nvPicPr>
                <p:cNvPr id="31" name="Ink 30">
                  <a:extLst>
                    <a:ext uri="{FF2B5EF4-FFF2-40B4-BE49-F238E27FC236}">
                      <a16:creationId xmlns:a16="http://schemas.microsoft.com/office/drawing/2014/main" id="{369FB954-BD81-745A-5243-FB5D5AFC4161}"/>
                    </a:ext>
                  </a:extLst>
                </p:cNvPr>
                <p:cNvPicPr/>
                <p:nvPr/>
              </p:nvPicPr>
              <p:blipFill>
                <a:blip r:embed="rId43"/>
                <a:stretch>
                  <a:fillRect/>
                </a:stretch>
              </p:blipFill>
              <p:spPr>
                <a:xfrm>
                  <a:off x="4044232" y="549778"/>
                  <a:ext cx="3204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2" name="Ink 31">
                  <a:extLst>
                    <a:ext uri="{FF2B5EF4-FFF2-40B4-BE49-F238E27FC236}">
                      <a16:creationId xmlns:a16="http://schemas.microsoft.com/office/drawing/2014/main" id="{B397ED92-E017-0062-77A3-051DE46A68AC}"/>
                    </a:ext>
                  </a:extLst>
                </p14:cNvPr>
                <p14:cNvContentPartPr/>
                <p14:nvPr/>
              </p14:nvContentPartPr>
              <p14:xfrm>
                <a:off x="4123072" y="571738"/>
                <a:ext cx="91800" cy="66240"/>
              </p14:xfrm>
            </p:contentPart>
          </mc:Choice>
          <mc:Fallback>
            <p:pic>
              <p:nvPicPr>
                <p:cNvPr id="32" name="Ink 31">
                  <a:extLst>
                    <a:ext uri="{FF2B5EF4-FFF2-40B4-BE49-F238E27FC236}">
                      <a16:creationId xmlns:a16="http://schemas.microsoft.com/office/drawing/2014/main" id="{B397ED92-E017-0062-77A3-051DE46A68AC}"/>
                    </a:ext>
                  </a:extLst>
                </p:cNvPr>
                <p:cNvPicPr/>
                <p:nvPr/>
              </p:nvPicPr>
              <p:blipFill>
                <a:blip r:embed="rId45"/>
                <a:stretch>
                  <a:fillRect/>
                </a:stretch>
              </p:blipFill>
              <p:spPr>
                <a:xfrm>
                  <a:off x="4114072" y="563098"/>
                  <a:ext cx="10944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3" name="Ink 32">
                  <a:extLst>
                    <a:ext uri="{FF2B5EF4-FFF2-40B4-BE49-F238E27FC236}">
                      <a16:creationId xmlns:a16="http://schemas.microsoft.com/office/drawing/2014/main" id="{39D9BBAC-51BF-63AF-23C1-2201755D2903}"/>
                    </a:ext>
                  </a:extLst>
                </p14:cNvPr>
                <p14:cNvContentPartPr/>
                <p14:nvPr/>
              </p14:nvContentPartPr>
              <p14:xfrm>
                <a:off x="4250872" y="518458"/>
                <a:ext cx="79560" cy="122400"/>
              </p14:xfrm>
            </p:contentPart>
          </mc:Choice>
          <mc:Fallback>
            <p:pic>
              <p:nvPicPr>
                <p:cNvPr id="33" name="Ink 32">
                  <a:extLst>
                    <a:ext uri="{FF2B5EF4-FFF2-40B4-BE49-F238E27FC236}">
                      <a16:creationId xmlns:a16="http://schemas.microsoft.com/office/drawing/2014/main" id="{39D9BBAC-51BF-63AF-23C1-2201755D2903}"/>
                    </a:ext>
                  </a:extLst>
                </p:cNvPr>
                <p:cNvPicPr/>
                <p:nvPr/>
              </p:nvPicPr>
              <p:blipFill>
                <a:blip r:embed="rId47"/>
                <a:stretch>
                  <a:fillRect/>
                </a:stretch>
              </p:blipFill>
              <p:spPr>
                <a:xfrm>
                  <a:off x="4242232" y="509818"/>
                  <a:ext cx="9720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4" name="Ink 33">
                  <a:extLst>
                    <a:ext uri="{FF2B5EF4-FFF2-40B4-BE49-F238E27FC236}">
                      <a16:creationId xmlns:a16="http://schemas.microsoft.com/office/drawing/2014/main" id="{58A68E69-2FA6-FCB3-0C8B-DF8DC466F9EA}"/>
                    </a:ext>
                  </a:extLst>
                </p14:cNvPr>
                <p14:cNvContentPartPr/>
                <p14:nvPr/>
              </p14:nvContentPartPr>
              <p14:xfrm>
                <a:off x="3781792" y="1027858"/>
                <a:ext cx="101520" cy="165960"/>
              </p14:xfrm>
            </p:contentPart>
          </mc:Choice>
          <mc:Fallback>
            <p:pic>
              <p:nvPicPr>
                <p:cNvPr id="34" name="Ink 33">
                  <a:extLst>
                    <a:ext uri="{FF2B5EF4-FFF2-40B4-BE49-F238E27FC236}">
                      <a16:creationId xmlns:a16="http://schemas.microsoft.com/office/drawing/2014/main" id="{58A68E69-2FA6-FCB3-0C8B-DF8DC466F9EA}"/>
                    </a:ext>
                  </a:extLst>
                </p:cNvPr>
                <p:cNvPicPr/>
                <p:nvPr/>
              </p:nvPicPr>
              <p:blipFill>
                <a:blip r:embed="rId49"/>
                <a:stretch>
                  <a:fillRect/>
                </a:stretch>
              </p:blipFill>
              <p:spPr>
                <a:xfrm>
                  <a:off x="3772792" y="1019218"/>
                  <a:ext cx="11916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5" name="Ink 34">
                  <a:extLst>
                    <a:ext uri="{FF2B5EF4-FFF2-40B4-BE49-F238E27FC236}">
                      <a16:creationId xmlns:a16="http://schemas.microsoft.com/office/drawing/2014/main" id="{CCEDBA2C-551B-EA37-99C5-4140FE852A92}"/>
                    </a:ext>
                  </a:extLst>
                </p14:cNvPr>
                <p14:cNvContentPartPr/>
                <p14:nvPr/>
              </p14:nvContentPartPr>
              <p14:xfrm>
                <a:off x="3920392" y="1055218"/>
                <a:ext cx="49680" cy="43200"/>
              </p14:xfrm>
            </p:contentPart>
          </mc:Choice>
          <mc:Fallback>
            <p:pic>
              <p:nvPicPr>
                <p:cNvPr id="35" name="Ink 34">
                  <a:extLst>
                    <a:ext uri="{FF2B5EF4-FFF2-40B4-BE49-F238E27FC236}">
                      <a16:creationId xmlns:a16="http://schemas.microsoft.com/office/drawing/2014/main" id="{CCEDBA2C-551B-EA37-99C5-4140FE852A92}"/>
                    </a:ext>
                  </a:extLst>
                </p:cNvPr>
                <p:cNvPicPr/>
                <p:nvPr/>
              </p:nvPicPr>
              <p:blipFill>
                <a:blip r:embed="rId51"/>
                <a:stretch>
                  <a:fillRect/>
                </a:stretch>
              </p:blipFill>
              <p:spPr>
                <a:xfrm>
                  <a:off x="3911752" y="1046578"/>
                  <a:ext cx="6732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6" name="Ink 35">
                  <a:extLst>
                    <a:ext uri="{FF2B5EF4-FFF2-40B4-BE49-F238E27FC236}">
                      <a16:creationId xmlns:a16="http://schemas.microsoft.com/office/drawing/2014/main" id="{FFD53295-DD1C-AC5D-8194-B2953D691BB6}"/>
                    </a:ext>
                  </a:extLst>
                </p14:cNvPr>
                <p14:cNvContentPartPr/>
                <p14:nvPr/>
              </p14:nvContentPartPr>
              <p14:xfrm>
                <a:off x="3872872" y="925258"/>
                <a:ext cx="37440" cy="33480"/>
              </p14:xfrm>
            </p:contentPart>
          </mc:Choice>
          <mc:Fallback>
            <p:pic>
              <p:nvPicPr>
                <p:cNvPr id="36" name="Ink 35">
                  <a:extLst>
                    <a:ext uri="{FF2B5EF4-FFF2-40B4-BE49-F238E27FC236}">
                      <a16:creationId xmlns:a16="http://schemas.microsoft.com/office/drawing/2014/main" id="{FFD53295-DD1C-AC5D-8194-B2953D691BB6}"/>
                    </a:ext>
                  </a:extLst>
                </p:cNvPr>
                <p:cNvPicPr/>
                <p:nvPr/>
              </p:nvPicPr>
              <p:blipFill>
                <a:blip r:embed="rId53"/>
                <a:stretch>
                  <a:fillRect/>
                </a:stretch>
              </p:blipFill>
              <p:spPr>
                <a:xfrm>
                  <a:off x="3863872" y="916258"/>
                  <a:ext cx="5508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7" name="Ink 36">
                  <a:extLst>
                    <a:ext uri="{FF2B5EF4-FFF2-40B4-BE49-F238E27FC236}">
                      <a16:creationId xmlns:a16="http://schemas.microsoft.com/office/drawing/2014/main" id="{DF171707-235A-7E14-93F4-0DD7CA8D9800}"/>
                    </a:ext>
                  </a:extLst>
                </p14:cNvPr>
                <p14:cNvContentPartPr/>
                <p14:nvPr/>
              </p14:nvContentPartPr>
              <p14:xfrm>
                <a:off x="3950272" y="880618"/>
                <a:ext cx="111600" cy="137160"/>
              </p14:xfrm>
            </p:contentPart>
          </mc:Choice>
          <mc:Fallback>
            <p:pic>
              <p:nvPicPr>
                <p:cNvPr id="37" name="Ink 36">
                  <a:extLst>
                    <a:ext uri="{FF2B5EF4-FFF2-40B4-BE49-F238E27FC236}">
                      <a16:creationId xmlns:a16="http://schemas.microsoft.com/office/drawing/2014/main" id="{DF171707-235A-7E14-93F4-0DD7CA8D9800}"/>
                    </a:ext>
                  </a:extLst>
                </p:cNvPr>
                <p:cNvPicPr/>
                <p:nvPr/>
              </p:nvPicPr>
              <p:blipFill>
                <a:blip r:embed="rId55"/>
                <a:stretch>
                  <a:fillRect/>
                </a:stretch>
              </p:blipFill>
              <p:spPr>
                <a:xfrm>
                  <a:off x="3941632" y="871978"/>
                  <a:ext cx="12924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8" name="Ink 37">
                  <a:extLst>
                    <a:ext uri="{FF2B5EF4-FFF2-40B4-BE49-F238E27FC236}">
                      <a16:creationId xmlns:a16="http://schemas.microsoft.com/office/drawing/2014/main" id="{7D7AC2BB-C25E-C309-CA61-D4087132E65F}"/>
                    </a:ext>
                  </a:extLst>
                </p14:cNvPr>
                <p14:cNvContentPartPr/>
                <p14:nvPr/>
              </p14:nvContentPartPr>
              <p14:xfrm>
                <a:off x="3985912" y="931378"/>
                <a:ext cx="76680" cy="20520"/>
              </p14:xfrm>
            </p:contentPart>
          </mc:Choice>
          <mc:Fallback>
            <p:pic>
              <p:nvPicPr>
                <p:cNvPr id="38" name="Ink 37">
                  <a:extLst>
                    <a:ext uri="{FF2B5EF4-FFF2-40B4-BE49-F238E27FC236}">
                      <a16:creationId xmlns:a16="http://schemas.microsoft.com/office/drawing/2014/main" id="{7D7AC2BB-C25E-C309-CA61-D4087132E65F}"/>
                    </a:ext>
                  </a:extLst>
                </p:cNvPr>
                <p:cNvPicPr/>
                <p:nvPr/>
              </p:nvPicPr>
              <p:blipFill>
                <a:blip r:embed="rId57"/>
                <a:stretch>
                  <a:fillRect/>
                </a:stretch>
              </p:blipFill>
              <p:spPr>
                <a:xfrm>
                  <a:off x="3976912" y="922378"/>
                  <a:ext cx="9432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9" name="Ink 38">
                  <a:extLst>
                    <a:ext uri="{FF2B5EF4-FFF2-40B4-BE49-F238E27FC236}">
                      <a16:creationId xmlns:a16="http://schemas.microsoft.com/office/drawing/2014/main" id="{D6F62CCF-8534-FCAA-3754-428B6F29DAB9}"/>
                    </a:ext>
                  </a:extLst>
                </p14:cNvPr>
                <p14:cNvContentPartPr/>
                <p14:nvPr/>
              </p14:nvContentPartPr>
              <p14:xfrm>
                <a:off x="4124872" y="850018"/>
                <a:ext cx="179280" cy="128520"/>
              </p14:xfrm>
            </p:contentPart>
          </mc:Choice>
          <mc:Fallback>
            <p:pic>
              <p:nvPicPr>
                <p:cNvPr id="39" name="Ink 38">
                  <a:extLst>
                    <a:ext uri="{FF2B5EF4-FFF2-40B4-BE49-F238E27FC236}">
                      <a16:creationId xmlns:a16="http://schemas.microsoft.com/office/drawing/2014/main" id="{D6F62CCF-8534-FCAA-3754-428B6F29DAB9}"/>
                    </a:ext>
                  </a:extLst>
                </p:cNvPr>
                <p:cNvPicPr/>
                <p:nvPr/>
              </p:nvPicPr>
              <p:blipFill>
                <a:blip r:embed="rId59"/>
                <a:stretch>
                  <a:fillRect/>
                </a:stretch>
              </p:blipFill>
              <p:spPr>
                <a:xfrm>
                  <a:off x="4116232" y="841378"/>
                  <a:ext cx="196920" cy="146160"/>
                </a:xfrm>
                <a:prstGeom prst="rect">
                  <a:avLst/>
                </a:prstGeom>
              </p:spPr>
            </p:pic>
          </mc:Fallback>
        </mc:AlternateContent>
      </p:grpSp>
      <p:grpSp>
        <p:nvGrpSpPr>
          <p:cNvPr id="50" name="Group 49">
            <a:extLst>
              <a:ext uri="{FF2B5EF4-FFF2-40B4-BE49-F238E27FC236}">
                <a16:creationId xmlns:a16="http://schemas.microsoft.com/office/drawing/2014/main" id="{4DD6909B-2FD5-870E-4D77-F381FDDC9B59}"/>
              </a:ext>
            </a:extLst>
          </p:cNvPr>
          <p:cNvGrpSpPr/>
          <p:nvPr/>
        </p:nvGrpSpPr>
        <p:grpSpPr>
          <a:xfrm>
            <a:off x="6343192" y="2899858"/>
            <a:ext cx="1600920" cy="1322640"/>
            <a:chOff x="6343192" y="2899858"/>
            <a:chExt cx="1600920" cy="1322640"/>
          </a:xfrm>
        </p:grpSpPr>
        <mc:AlternateContent xmlns:mc="http://schemas.openxmlformats.org/markup-compatibility/2006">
          <mc:Choice xmlns:p14="http://schemas.microsoft.com/office/powerpoint/2010/main" Requires="p14">
            <p:contentPart p14:bwMode="auto" r:id="rId60">
              <p14:nvContentPartPr>
                <p14:cNvPr id="41" name="Ink 40">
                  <a:extLst>
                    <a:ext uri="{FF2B5EF4-FFF2-40B4-BE49-F238E27FC236}">
                      <a16:creationId xmlns:a16="http://schemas.microsoft.com/office/drawing/2014/main" id="{5DB3FCE2-90D8-AAAC-8EBF-C9A05F8B38D0}"/>
                    </a:ext>
                  </a:extLst>
                </p14:cNvPr>
                <p14:cNvContentPartPr/>
                <p14:nvPr/>
              </p14:nvContentPartPr>
              <p14:xfrm>
                <a:off x="6343192" y="3979858"/>
                <a:ext cx="166320" cy="242640"/>
              </p14:xfrm>
            </p:contentPart>
          </mc:Choice>
          <mc:Fallback>
            <p:pic>
              <p:nvPicPr>
                <p:cNvPr id="41" name="Ink 40">
                  <a:extLst>
                    <a:ext uri="{FF2B5EF4-FFF2-40B4-BE49-F238E27FC236}">
                      <a16:creationId xmlns:a16="http://schemas.microsoft.com/office/drawing/2014/main" id="{5DB3FCE2-90D8-AAAC-8EBF-C9A05F8B38D0}"/>
                    </a:ext>
                  </a:extLst>
                </p:cNvPr>
                <p:cNvPicPr/>
                <p:nvPr/>
              </p:nvPicPr>
              <p:blipFill>
                <a:blip r:embed="rId61"/>
                <a:stretch>
                  <a:fillRect/>
                </a:stretch>
              </p:blipFill>
              <p:spPr>
                <a:xfrm>
                  <a:off x="6334552" y="3970858"/>
                  <a:ext cx="183960" cy="2602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2" name="Ink 41">
                  <a:extLst>
                    <a:ext uri="{FF2B5EF4-FFF2-40B4-BE49-F238E27FC236}">
                      <a16:creationId xmlns:a16="http://schemas.microsoft.com/office/drawing/2014/main" id="{FF7C46AE-181D-12A8-5A89-66C19756E029}"/>
                    </a:ext>
                  </a:extLst>
                </p14:cNvPr>
                <p14:cNvContentPartPr/>
                <p14:nvPr/>
              </p14:nvContentPartPr>
              <p14:xfrm>
                <a:off x="6562072" y="3601858"/>
                <a:ext cx="131400" cy="245520"/>
              </p14:xfrm>
            </p:contentPart>
          </mc:Choice>
          <mc:Fallback>
            <p:pic>
              <p:nvPicPr>
                <p:cNvPr id="42" name="Ink 41">
                  <a:extLst>
                    <a:ext uri="{FF2B5EF4-FFF2-40B4-BE49-F238E27FC236}">
                      <a16:creationId xmlns:a16="http://schemas.microsoft.com/office/drawing/2014/main" id="{FF7C46AE-181D-12A8-5A89-66C19756E029}"/>
                    </a:ext>
                  </a:extLst>
                </p:cNvPr>
                <p:cNvPicPr/>
                <p:nvPr/>
              </p:nvPicPr>
              <p:blipFill>
                <a:blip r:embed="rId63"/>
                <a:stretch>
                  <a:fillRect/>
                </a:stretch>
              </p:blipFill>
              <p:spPr>
                <a:xfrm>
                  <a:off x="6553072" y="3593218"/>
                  <a:ext cx="14904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3" name="Ink 42">
                  <a:extLst>
                    <a:ext uri="{FF2B5EF4-FFF2-40B4-BE49-F238E27FC236}">
                      <a16:creationId xmlns:a16="http://schemas.microsoft.com/office/drawing/2014/main" id="{577E1B07-39F5-D11F-A669-94FF5EDD3ED6}"/>
                    </a:ext>
                  </a:extLst>
                </p14:cNvPr>
                <p14:cNvContentPartPr/>
                <p14:nvPr/>
              </p14:nvContentPartPr>
              <p14:xfrm>
                <a:off x="6731632" y="3577018"/>
                <a:ext cx="77760" cy="103680"/>
              </p14:xfrm>
            </p:contentPart>
          </mc:Choice>
          <mc:Fallback>
            <p:pic>
              <p:nvPicPr>
                <p:cNvPr id="43" name="Ink 42">
                  <a:extLst>
                    <a:ext uri="{FF2B5EF4-FFF2-40B4-BE49-F238E27FC236}">
                      <a16:creationId xmlns:a16="http://schemas.microsoft.com/office/drawing/2014/main" id="{577E1B07-39F5-D11F-A669-94FF5EDD3ED6}"/>
                    </a:ext>
                  </a:extLst>
                </p:cNvPr>
                <p:cNvPicPr/>
                <p:nvPr/>
              </p:nvPicPr>
              <p:blipFill>
                <a:blip r:embed="rId65"/>
                <a:stretch>
                  <a:fillRect/>
                </a:stretch>
              </p:blipFill>
              <p:spPr>
                <a:xfrm>
                  <a:off x="6722632" y="3568018"/>
                  <a:ext cx="9540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4" name="Ink 43">
                  <a:extLst>
                    <a:ext uri="{FF2B5EF4-FFF2-40B4-BE49-F238E27FC236}">
                      <a16:creationId xmlns:a16="http://schemas.microsoft.com/office/drawing/2014/main" id="{51B40FDC-4F44-A705-9BE8-B7D9E9237849}"/>
                    </a:ext>
                  </a:extLst>
                </p14:cNvPr>
                <p14:cNvContentPartPr/>
                <p14:nvPr/>
              </p14:nvContentPartPr>
              <p14:xfrm>
                <a:off x="6812272" y="3030898"/>
                <a:ext cx="423360" cy="548280"/>
              </p14:xfrm>
            </p:contentPart>
          </mc:Choice>
          <mc:Fallback>
            <p:pic>
              <p:nvPicPr>
                <p:cNvPr id="44" name="Ink 43">
                  <a:extLst>
                    <a:ext uri="{FF2B5EF4-FFF2-40B4-BE49-F238E27FC236}">
                      <a16:creationId xmlns:a16="http://schemas.microsoft.com/office/drawing/2014/main" id="{51B40FDC-4F44-A705-9BE8-B7D9E9237849}"/>
                    </a:ext>
                  </a:extLst>
                </p:cNvPr>
                <p:cNvPicPr/>
                <p:nvPr/>
              </p:nvPicPr>
              <p:blipFill>
                <a:blip r:embed="rId67"/>
                <a:stretch>
                  <a:fillRect/>
                </a:stretch>
              </p:blipFill>
              <p:spPr>
                <a:xfrm>
                  <a:off x="6803272" y="3022258"/>
                  <a:ext cx="441000" cy="5659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5" name="Ink 44">
                  <a:extLst>
                    <a:ext uri="{FF2B5EF4-FFF2-40B4-BE49-F238E27FC236}">
                      <a16:creationId xmlns:a16="http://schemas.microsoft.com/office/drawing/2014/main" id="{733EB9FF-B22D-7324-7D8B-9F09B3DEB692}"/>
                    </a:ext>
                  </a:extLst>
                </p14:cNvPr>
                <p14:cNvContentPartPr/>
                <p14:nvPr/>
              </p14:nvContentPartPr>
              <p14:xfrm>
                <a:off x="7149232" y="3412498"/>
                <a:ext cx="245520" cy="295200"/>
              </p14:xfrm>
            </p:contentPart>
          </mc:Choice>
          <mc:Fallback>
            <p:pic>
              <p:nvPicPr>
                <p:cNvPr id="45" name="Ink 44">
                  <a:extLst>
                    <a:ext uri="{FF2B5EF4-FFF2-40B4-BE49-F238E27FC236}">
                      <a16:creationId xmlns:a16="http://schemas.microsoft.com/office/drawing/2014/main" id="{733EB9FF-B22D-7324-7D8B-9F09B3DEB692}"/>
                    </a:ext>
                  </a:extLst>
                </p:cNvPr>
                <p:cNvPicPr/>
                <p:nvPr/>
              </p:nvPicPr>
              <p:blipFill>
                <a:blip r:embed="rId69"/>
                <a:stretch>
                  <a:fillRect/>
                </a:stretch>
              </p:blipFill>
              <p:spPr>
                <a:xfrm>
                  <a:off x="7140232" y="3403858"/>
                  <a:ext cx="263160" cy="3128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6" name="Ink 45">
                  <a:extLst>
                    <a:ext uri="{FF2B5EF4-FFF2-40B4-BE49-F238E27FC236}">
                      <a16:creationId xmlns:a16="http://schemas.microsoft.com/office/drawing/2014/main" id="{EB43D1EB-AB85-B949-72AF-79A3A68CE927}"/>
                    </a:ext>
                  </a:extLst>
                </p14:cNvPr>
                <p14:cNvContentPartPr/>
                <p14:nvPr/>
              </p14:nvContentPartPr>
              <p14:xfrm>
                <a:off x="7282072" y="3346258"/>
                <a:ext cx="35640" cy="16920"/>
              </p14:xfrm>
            </p:contentPart>
          </mc:Choice>
          <mc:Fallback>
            <p:pic>
              <p:nvPicPr>
                <p:cNvPr id="46" name="Ink 45">
                  <a:extLst>
                    <a:ext uri="{FF2B5EF4-FFF2-40B4-BE49-F238E27FC236}">
                      <a16:creationId xmlns:a16="http://schemas.microsoft.com/office/drawing/2014/main" id="{EB43D1EB-AB85-B949-72AF-79A3A68CE927}"/>
                    </a:ext>
                  </a:extLst>
                </p:cNvPr>
                <p:cNvPicPr/>
                <p:nvPr/>
              </p:nvPicPr>
              <p:blipFill>
                <a:blip r:embed="rId71"/>
                <a:stretch>
                  <a:fillRect/>
                </a:stretch>
              </p:blipFill>
              <p:spPr>
                <a:xfrm>
                  <a:off x="7273072" y="3337258"/>
                  <a:ext cx="5328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7" name="Ink 46">
                  <a:extLst>
                    <a:ext uri="{FF2B5EF4-FFF2-40B4-BE49-F238E27FC236}">
                      <a16:creationId xmlns:a16="http://schemas.microsoft.com/office/drawing/2014/main" id="{372D8BC2-BF72-54BB-2A60-D2C43AD57534}"/>
                    </a:ext>
                  </a:extLst>
                </p14:cNvPr>
                <p14:cNvContentPartPr/>
                <p14:nvPr/>
              </p14:nvContentPartPr>
              <p14:xfrm>
                <a:off x="7386112" y="3327178"/>
                <a:ext cx="182160" cy="277920"/>
              </p14:xfrm>
            </p:contentPart>
          </mc:Choice>
          <mc:Fallback>
            <p:pic>
              <p:nvPicPr>
                <p:cNvPr id="47" name="Ink 46">
                  <a:extLst>
                    <a:ext uri="{FF2B5EF4-FFF2-40B4-BE49-F238E27FC236}">
                      <a16:creationId xmlns:a16="http://schemas.microsoft.com/office/drawing/2014/main" id="{372D8BC2-BF72-54BB-2A60-D2C43AD57534}"/>
                    </a:ext>
                  </a:extLst>
                </p:cNvPr>
                <p:cNvPicPr/>
                <p:nvPr/>
              </p:nvPicPr>
              <p:blipFill>
                <a:blip r:embed="rId73"/>
                <a:stretch>
                  <a:fillRect/>
                </a:stretch>
              </p:blipFill>
              <p:spPr>
                <a:xfrm>
                  <a:off x="7377472" y="3318538"/>
                  <a:ext cx="199800" cy="2955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8" name="Ink 47">
                  <a:extLst>
                    <a:ext uri="{FF2B5EF4-FFF2-40B4-BE49-F238E27FC236}">
                      <a16:creationId xmlns:a16="http://schemas.microsoft.com/office/drawing/2014/main" id="{DBE533BB-69FD-1B6E-622D-DD3095DF9B30}"/>
                    </a:ext>
                  </a:extLst>
                </p14:cNvPr>
                <p14:cNvContentPartPr/>
                <p14:nvPr/>
              </p14:nvContentPartPr>
              <p14:xfrm>
                <a:off x="7493752" y="2899858"/>
                <a:ext cx="352080" cy="451080"/>
              </p14:xfrm>
            </p:contentPart>
          </mc:Choice>
          <mc:Fallback>
            <p:pic>
              <p:nvPicPr>
                <p:cNvPr id="48" name="Ink 47">
                  <a:extLst>
                    <a:ext uri="{FF2B5EF4-FFF2-40B4-BE49-F238E27FC236}">
                      <a16:creationId xmlns:a16="http://schemas.microsoft.com/office/drawing/2014/main" id="{DBE533BB-69FD-1B6E-622D-DD3095DF9B30}"/>
                    </a:ext>
                  </a:extLst>
                </p:cNvPr>
                <p:cNvPicPr/>
                <p:nvPr/>
              </p:nvPicPr>
              <p:blipFill>
                <a:blip r:embed="rId75"/>
                <a:stretch>
                  <a:fillRect/>
                </a:stretch>
              </p:blipFill>
              <p:spPr>
                <a:xfrm>
                  <a:off x="7484752" y="2891218"/>
                  <a:ext cx="369720" cy="4687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9" name="Ink 48">
                  <a:extLst>
                    <a:ext uri="{FF2B5EF4-FFF2-40B4-BE49-F238E27FC236}">
                      <a16:creationId xmlns:a16="http://schemas.microsoft.com/office/drawing/2014/main" id="{DC8606F0-9A99-5BFC-550E-F8D796AF68A2}"/>
                    </a:ext>
                  </a:extLst>
                </p14:cNvPr>
                <p14:cNvContentPartPr/>
                <p14:nvPr/>
              </p14:nvContentPartPr>
              <p14:xfrm>
                <a:off x="7937632" y="2986618"/>
                <a:ext cx="6480" cy="13320"/>
              </p14:xfrm>
            </p:contentPart>
          </mc:Choice>
          <mc:Fallback>
            <p:pic>
              <p:nvPicPr>
                <p:cNvPr id="49" name="Ink 48">
                  <a:extLst>
                    <a:ext uri="{FF2B5EF4-FFF2-40B4-BE49-F238E27FC236}">
                      <a16:creationId xmlns:a16="http://schemas.microsoft.com/office/drawing/2014/main" id="{DC8606F0-9A99-5BFC-550E-F8D796AF68A2}"/>
                    </a:ext>
                  </a:extLst>
                </p:cNvPr>
                <p:cNvPicPr/>
                <p:nvPr/>
              </p:nvPicPr>
              <p:blipFill>
                <a:blip r:embed="rId77"/>
                <a:stretch>
                  <a:fillRect/>
                </a:stretch>
              </p:blipFill>
              <p:spPr>
                <a:xfrm>
                  <a:off x="7928632" y="2977978"/>
                  <a:ext cx="24120" cy="30960"/>
                </a:xfrm>
                <a:prstGeom prst="rect">
                  <a:avLst/>
                </a:prstGeom>
              </p:spPr>
            </p:pic>
          </mc:Fallback>
        </mc:AlternateContent>
      </p:grpSp>
      <p:grpSp>
        <p:nvGrpSpPr>
          <p:cNvPr id="57" name="Group 56">
            <a:extLst>
              <a:ext uri="{FF2B5EF4-FFF2-40B4-BE49-F238E27FC236}">
                <a16:creationId xmlns:a16="http://schemas.microsoft.com/office/drawing/2014/main" id="{162EEDA4-5DC6-2A81-B26C-C01DBD994919}"/>
              </a:ext>
            </a:extLst>
          </p:cNvPr>
          <p:cNvGrpSpPr/>
          <p:nvPr/>
        </p:nvGrpSpPr>
        <p:grpSpPr>
          <a:xfrm>
            <a:off x="2801872" y="4477018"/>
            <a:ext cx="3788280" cy="2002320"/>
            <a:chOff x="2801872" y="4477018"/>
            <a:chExt cx="3788280" cy="2002320"/>
          </a:xfrm>
        </p:grpSpPr>
        <mc:AlternateContent xmlns:mc="http://schemas.openxmlformats.org/markup-compatibility/2006">
          <mc:Choice xmlns:p14="http://schemas.microsoft.com/office/powerpoint/2010/main" Requires="p14">
            <p:contentPart p14:bwMode="auto" r:id="rId78">
              <p14:nvContentPartPr>
                <p14:cNvPr id="51" name="Ink 50">
                  <a:extLst>
                    <a:ext uri="{FF2B5EF4-FFF2-40B4-BE49-F238E27FC236}">
                      <a16:creationId xmlns:a16="http://schemas.microsoft.com/office/drawing/2014/main" id="{FDA85528-0256-847F-29DC-C819B842031B}"/>
                    </a:ext>
                  </a:extLst>
                </p14:cNvPr>
                <p14:cNvContentPartPr/>
                <p14:nvPr/>
              </p14:nvContentPartPr>
              <p14:xfrm>
                <a:off x="5424472" y="4477018"/>
                <a:ext cx="1165680" cy="1105560"/>
              </p14:xfrm>
            </p:contentPart>
          </mc:Choice>
          <mc:Fallback>
            <p:pic>
              <p:nvPicPr>
                <p:cNvPr id="51" name="Ink 50">
                  <a:extLst>
                    <a:ext uri="{FF2B5EF4-FFF2-40B4-BE49-F238E27FC236}">
                      <a16:creationId xmlns:a16="http://schemas.microsoft.com/office/drawing/2014/main" id="{FDA85528-0256-847F-29DC-C819B842031B}"/>
                    </a:ext>
                  </a:extLst>
                </p:cNvPr>
                <p:cNvPicPr/>
                <p:nvPr/>
              </p:nvPicPr>
              <p:blipFill>
                <a:blip r:embed="rId79"/>
                <a:stretch>
                  <a:fillRect/>
                </a:stretch>
              </p:blipFill>
              <p:spPr>
                <a:xfrm>
                  <a:off x="5415472" y="4468018"/>
                  <a:ext cx="1183320" cy="11232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2" name="Ink 51">
                  <a:extLst>
                    <a:ext uri="{FF2B5EF4-FFF2-40B4-BE49-F238E27FC236}">
                      <a16:creationId xmlns:a16="http://schemas.microsoft.com/office/drawing/2014/main" id="{8B856917-C54E-19BF-6CC9-D531099D15AB}"/>
                    </a:ext>
                  </a:extLst>
                </p14:cNvPr>
                <p14:cNvContentPartPr/>
                <p14:nvPr/>
              </p14:nvContentPartPr>
              <p14:xfrm>
                <a:off x="3405952" y="5168578"/>
                <a:ext cx="2212200" cy="1057320"/>
              </p14:xfrm>
            </p:contentPart>
          </mc:Choice>
          <mc:Fallback>
            <p:pic>
              <p:nvPicPr>
                <p:cNvPr id="52" name="Ink 51">
                  <a:extLst>
                    <a:ext uri="{FF2B5EF4-FFF2-40B4-BE49-F238E27FC236}">
                      <a16:creationId xmlns:a16="http://schemas.microsoft.com/office/drawing/2014/main" id="{8B856917-C54E-19BF-6CC9-D531099D15AB}"/>
                    </a:ext>
                  </a:extLst>
                </p:cNvPr>
                <p:cNvPicPr/>
                <p:nvPr/>
              </p:nvPicPr>
              <p:blipFill>
                <a:blip r:embed="rId81"/>
                <a:stretch>
                  <a:fillRect/>
                </a:stretch>
              </p:blipFill>
              <p:spPr>
                <a:xfrm>
                  <a:off x="3397312" y="5159578"/>
                  <a:ext cx="2229840" cy="10749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3" name="Ink 52">
                  <a:extLst>
                    <a:ext uri="{FF2B5EF4-FFF2-40B4-BE49-F238E27FC236}">
                      <a16:creationId xmlns:a16="http://schemas.microsoft.com/office/drawing/2014/main" id="{C1C9C81E-E4D1-2082-CCE8-B073C27962DE}"/>
                    </a:ext>
                  </a:extLst>
                </p14:cNvPr>
                <p14:cNvContentPartPr/>
                <p14:nvPr/>
              </p14:nvContentPartPr>
              <p14:xfrm>
                <a:off x="5556592" y="5160658"/>
                <a:ext cx="117360" cy="108360"/>
              </p14:xfrm>
            </p:contentPart>
          </mc:Choice>
          <mc:Fallback>
            <p:pic>
              <p:nvPicPr>
                <p:cNvPr id="53" name="Ink 52">
                  <a:extLst>
                    <a:ext uri="{FF2B5EF4-FFF2-40B4-BE49-F238E27FC236}">
                      <a16:creationId xmlns:a16="http://schemas.microsoft.com/office/drawing/2014/main" id="{C1C9C81E-E4D1-2082-CCE8-B073C27962DE}"/>
                    </a:ext>
                  </a:extLst>
                </p:cNvPr>
                <p:cNvPicPr/>
                <p:nvPr/>
              </p:nvPicPr>
              <p:blipFill>
                <a:blip r:embed="rId83"/>
                <a:stretch>
                  <a:fillRect/>
                </a:stretch>
              </p:blipFill>
              <p:spPr>
                <a:xfrm>
                  <a:off x="5547952" y="5151658"/>
                  <a:ext cx="135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4" name="Ink 53">
                  <a:extLst>
                    <a:ext uri="{FF2B5EF4-FFF2-40B4-BE49-F238E27FC236}">
                      <a16:creationId xmlns:a16="http://schemas.microsoft.com/office/drawing/2014/main" id="{156EBBBB-3A79-861F-7DD0-BA9B939A6BE5}"/>
                    </a:ext>
                  </a:extLst>
                </p14:cNvPr>
                <p14:cNvContentPartPr/>
                <p14:nvPr/>
              </p14:nvContentPartPr>
              <p14:xfrm>
                <a:off x="2801872" y="6295738"/>
                <a:ext cx="143280" cy="183600"/>
              </p14:xfrm>
            </p:contentPart>
          </mc:Choice>
          <mc:Fallback>
            <p:pic>
              <p:nvPicPr>
                <p:cNvPr id="54" name="Ink 53">
                  <a:extLst>
                    <a:ext uri="{FF2B5EF4-FFF2-40B4-BE49-F238E27FC236}">
                      <a16:creationId xmlns:a16="http://schemas.microsoft.com/office/drawing/2014/main" id="{156EBBBB-3A79-861F-7DD0-BA9B939A6BE5}"/>
                    </a:ext>
                  </a:extLst>
                </p:cNvPr>
                <p:cNvPicPr/>
                <p:nvPr/>
              </p:nvPicPr>
              <p:blipFill>
                <a:blip r:embed="rId85"/>
                <a:stretch>
                  <a:fillRect/>
                </a:stretch>
              </p:blipFill>
              <p:spPr>
                <a:xfrm>
                  <a:off x="2793232" y="6287098"/>
                  <a:ext cx="16092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5" name="Ink 54">
                  <a:extLst>
                    <a:ext uri="{FF2B5EF4-FFF2-40B4-BE49-F238E27FC236}">
                      <a16:creationId xmlns:a16="http://schemas.microsoft.com/office/drawing/2014/main" id="{55FFF4B4-F056-7FA7-8529-4A345892F2F0}"/>
                    </a:ext>
                  </a:extLst>
                </p14:cNvPr>
                <p14:cNvContentPartPr/>
                <p14:nvPr/>
              </p14:nvContentPartPr>
              <p14:xfrm>
                <a:off x="3040192" y="6111778"/>
                <a:ext cx="152640" cy="245160"/>
              </p14:xfrm>
            </p:contentPart>
          </mc:Choice>
          <mc:Fallback>
            <p:pic>
              <p:nvPicPr>
                <p:cNvPr id="55" name="Ink 54">
                  <a:extLst>
                    <a:ext uri="{FF2B5EF4-FFF2-40B4-BE49-F238E27FC236}">
                      <a16:creationId xmlns:a16="http://schemas.microsoft.com/office/drawing/2014/main" id="{55FFF4B4-F056-7FA7-8529-4A345892F2F0}"/>
                    </a:ext>
                  </a:extLst>
                </p:cNvPr>
                <p:cNvPicPr/>
                <p:nvPr/>
              </p:nvPicPr>
              <p:blipFill>
                <a:blip r:embed="rId87"/>
                <a:stretch>
                  <a:fillRect/>
                </a:stretch>
              </p:blipFill>
              <p:spPr>
                <a:xfrm>
                  <a:off x="3031192" y="6102778"/>
                  <a:ext cx="170280" cy="2628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6" name="Ink 55">
                  <a:extLst>
                    <a:ext uri="{FF2B5EF4-FFF2-40B4-BE49-F238E27FC236}">
                      <a16:creationId xmlns:a16="http://schemas.microsoft.com/office/drawing/2014/main" id="{8308AA5F-4164-EE73-FC13-0F79D1BDA1A2}"/>
                    </a:ext>
                  </a:extLst>
                </p14:cNvPr>
                <p14:cNvContentPartPr/>
                <p14:nvPr/>
              </p14:nvContentPartPr>
              <p14:xfrm>
                <a:off x="3188872" y="5895418"/>
                <a:ext cx="182880" cy="258120"/>
              </p14:xfrm>
            </p:contentPart>
          </mc:Choice>
          <mc:Fallback>
            <p:pic>
              <p:nvPicPr>
                <p:cNvPr id="56" name="Ink 55">
                  <a:extLst>
                    <a:ext uri="{FF2B5EF4-FFF2-40B4-BE49-F238E27FC236}">
                      <a16:creationId xmlns:a16="http://schemas.microsoft.com/office/drawing/2014/main" id="{8308AA5F-4164-EE73-FC13-0F79D1BDA1A2}"/>
                    </a:ext>
                  </a:extLst>
                </p:cNvPr>
                <p:cNvPicPr/>
                <p:nvPr/>
              </p:nvPicPr>
              <p:blipFill>
                <a:blip r:embed="rId89"/>
                <a:stretch>
                  <a:fillRect/>
                </a:stretch>
              </p:blipFill>
              <p:spPr>
                <a:xfrm>
                  <a:off x="3179872" y="5886778"/>
                  <a:ext cx="200520" cy="275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0">
            <p14:nvContentPartPr>
              <p14:cNvPr id="58" name="Ink 57">
                <a:extLst>
                  <a:ext uri="{FF2B5EF4-FFF2-40B4-BE49-F238E27FC236}">
                    <a16:creationId xmlns:a16="http://schemas.microsoft.com/office/drawing/2014/main" id="{56649AD9-2E10-E0AB-A11D-37C1DBE03957}"/>
                  </a:ext>
                </a:extLst>
              </p14:cNvPr>
              <p14:cNvContentPartPr/>
              <p14:nvPr/>
            </p14:nvContentPartPr>
            <p14:xfrm>
              <a:off x="8790112" y="842458"/>
              <a:ext cx="324720" cy="250920"/>
            </p14:xfrm>
          </p:contentPart>
        </mc:Choice>
        <mc:Fallback>
          <p:pic>
            <p:nvPicPr>
              <p:cNvPr id="58" name="Ink 57">
                <a:extLst>
                  <a:ext uri="{FF2B5EF4-FFF2-40B4-BE49-F238E27FC236}">
                    <a16:creationId xmlns:a16="http://schemas.microsoft.com/office/drawing/2014/main" id="{56649AD9-2E10-E0AB-A11D-37C1DBE03957}"/>
                  </a:ext>
                </a:extLst>
              </p:cNvPr>
              <p:cNvPicPr/>
              <p:nvPr/>
            </p:nvPicPr>
            <p:blipFill>
              <a:blip r:embed="rId91"/>
              <a:stretch>
                <a:fillRect/>
              </a:stretch>
            </p:blipFill>
            <p:spPr>
              <a:xfrm>
                <a:off x="8781472" y="833818"/>
                <a:ext cx="342360" cy="268560"/>
              </a:xfrm>
              <a:prstGeom prst="rect">
                <a:avLst/>
              </a:prstGeom>
            </p:spPr>
          </p:pic>
        </mc:Fallback>
      </mc:AlternateContent>
      <p:grpSp>
        <p:nvGrpSpPr>
          <p:cNvPr id="78" name="Group 77">
            <a:extLst>
              <a:ext uri="{FF2B5EF4-FFF2-40B4-BE49-F238E27FC236}">
                <a16:creationId xmlns:a16="http://schemas.microsoft.com/office/drawing/2014/main" id="{AD8DA697-08A1-620D-081C-15E9DC30BA58}"/>
              </a:ext>
            </a:extLst>
          </p:cNvPr>
          <p:cNvGrpSpPr/>
          <p:nvPr/>
        </p:nvGrpSpPr>
        <p:grpSpPr>
          <a:xfrm>
            <a:off x="7800832" y="1201018"/>
            <a:ext cx="1736640" cy="1263600"/>
            <a:chOff x="7800832" y="1201018"/>
            <a:chExt cx="1736640" cy="1263600"/>
          </a:xfrm>
        </p:grpSpPr>
        <mc:AlternateContent xmlns:mc="http://schemas.openxmlformats.org/markup-compatibility/2006">
          <mc:Choice xmlns:p14="http://schemas.microsoft.com/office/powerpoint/2010/main" Requires="p14">
            <p:contentPart p14:bwMode="auto" r:id="rId92">
              <p14:nvContentPartPr>
                <p14:cNvPr id="72" name="Ink 71">
                  <a:extLst>
                    <a:ext uri="{FF2B5EF4-FFF2-40B4-BE49-F238E27FC236}">
                      <a16:creationId xmlns:a16="http://schemas.microsoft.com/office/drawing/2014/main" id="{F8E8E5C5-2123-BD6A-77A5-E2E2F69ACE11}"/>
                    </a:ext>
                  </a:extLst>
                </p14:cNvPr>
                <p14:cNvContentPartPr/>
                <p14:nvPr/>
              </p14:nvContentPartPr>
              <p14:xfrm>
                <a:off x="9088192" y="1660738"/>
                <a:ext cx="449280" cy="590400"/>
              </p14:xfrm>
            </p:contentPart>
          </mc:Choice>
          <mc:Fallback>
            <p:pic>
              <p:nvPicPr>
                <p:cNvPr id="72" name="Ink 71">
                  <a:extLst>
                    <a:ext uri="{FF2B5EF4-FFF2-40B4-BE49-F238E27FC236}">
                      <a16:creationId xmlns:a16="http://schemas.microsoft.com/office/drawing/2014/main" id="{F8E8E5C5-2123-BD6A-77A5-E2E2F69ACE11}"/>
                    </a:ext>
                  </a:extLst>
                </p:cNvPr>
                <p:cNvPicPr/>
                <p:nvPr/>
              </p:nvPicPr>
              <p:blipFill>
                <a:blip r:embed="rId93"/>
                <a:stretch>
                  <a:fillRect/>
                </a:stretch>
              </p:blipFill>
              <p:spPr>
                <a:xfrm>
                  <a:off x="9079192" y="1652098"/>
                  <a:ext cx="466920" cy="6080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3" name="Ink 72">
                  <a:extLst>
                    <a:ext uri="{FF2B5EF4-FFF2-40B4-BE49-F238E27FC236}">
                      <a16:creationId xmlns:a16="http://schemas.microsoft.com/office/drawing/2014/main" id="{4864782F-1023-5039-5A8C-0632A3F555BC}"/>
                    </a:ext>
                  </a:extLst>
                </p14:cNvPr>
                <p14:cNvContentPartPr/>
                <p14:nvPr/>
              </p14:nvContentPartPr>
              <p14:xfrm>
                <a:off x="8731792" y="2002018"/>
                <a:ext cx="396720" cy="462600"/>
              </p14:xfrm>
            </p:contentPart>
          </mc:Choice>
          <mc:Fallback>
            <p:pic>
              <p:nvPicPr>
                <p:cNvPr id="73" name="Ink 72">
                  <a:extLst>
                    <a:ext uri="{FF2B5EF4-FFF2-40B4-BE49-F238E27FC236}">
                      <a16:creationId xmlns:a16="http://schemas.microsoft.com/office/drawing/2014/main" id="{4864782F-1023-5039-5A8C-0632A3F555BC}"/>
                    </a:ext>
                  </a:extLst>
                </p:cNvPr>
                <p:cNvPicPr/>
                <p:nvPr/>
              </p:nvPicPr>
              <p:blipFill>
                <a:blip r:embed="rId95"/>
                <a:stretch>
                  <a:fillRect/>
                </a:stretch>
              </p:blipFill>
              <p:spPr>
                <a:xfrm>
                  <a:off x="8723152" y="1993378"/>
                  <a:ext cx="414360" cy="4802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4" name="Ink 73">
                  <a:extLst>
                    <a:ext uri="{FF2B5EF4-FFF2-40B4-BE49-F238E27FC236}">
                      <a16:creationId xmlns:a16="http://schemas.microsoft.com/office/drawing/2014/main" id="{6965CA67-CB12-7F04-C3A5-B8C943476E36}"/>
                    </a:ext>
                  </a:extLst>
                </p14:cNvPr>
                <p14:cNvContentPartPr/>
                <p14:nvPr/>
              </p14:nvContentPartPr>
              <p14:xfrm>
                <a:off x="8291152" y="1997698"/>
                <a:ext cx="420120" cy="351000"/>
              </p14:xfrm>
            </p:contentPart>
          </mc:Choice>
          <mc:Fallback>
            <p:pic>
              <p:nvPicPr>
                <p:cNvPr id="74" name="Ink 73">
                  <a:extLst>
                    <a:ext uri="{FF2B5EF4-FFF2-40B4-BE49-F238E27FC236}">
                      <a16:creationId xmlns:a16="http://schemas.microsoft.com/office/drawing/2014/main" id="{6965CA67-CB12-7F04-C3A5-B8C943476E36}"/>
                    </a:ext>
                  </a:extLst>
                </p:cNvPr>
                <p:cNvPicPr/>
                <p:nvPr/>
              </p:nvPicPr>
              <p:blipFill>
                <a:blip r:embed="rId97"/>
                <a:stretch>
                  <a:fillRect/>
                </a:stretch>
              </p:blipFill>
              <p:spPr>
                <a:xfrm>
                  <a:off x="8282512" y="1989058"/>
                  <a:ext cx="437760" cy="3686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5" name="Ink 74">
                  <a:extLst>
                    <a:ext uri="{FF2B5EF4-FFF2-40B4-BE49-F238E27FC236}">
                      <a16:creationId xmlns:a16="http://schemas.microsoft.com/office/drawing/2014/main" id="{24BFFD35-ADD9-790A-DA5C-8BA95C979133}"/>
                    </a:ext>
                  </a:extLst>
                </p14:cNvPr>
                <p14:cNvContentPartPr/>
                <p14:nvPr/>
              </p14:nvContentPartPr>
              <p14:xfrm>
                <a:off x="7800832" y="1767658"/>
                <a:ext cx="412560" cy="493200"/>
              </p14:xfrm>
            </p:contentPart>
          </mc:Choice>
          <mc:Fallback>
            <p:pic>
              <p:nvPicPr>
                <p:cNvPr id="75" name="Ink 74">
                  <a:extLst>
                    <a:ext uri="{FF2B5EF4-FFF2-40B4-BE49-F238E27FC236}">
                      <a16:creationId xmlns:a16="http://schemas.microsoft.com/office/drawing/2014/main" id="{24BFFD35-ADD9-790A-DA5C-8BA95C979133}"/>
                    </a:ext>
                  </a:extLst>
                </p:cNvPr>
                <p:cNvPicPr/>
                <p:nvPr/>
              </p:nvPicPr>
              <p:blipFill>
                <a:blip r:embed="rId99"/>
                <a:stretch>
                  <a:fillRect/>
                </a:stretch>
              </p:blipFill>
              <p:spPr>
                <a:xfrm>
                  <a:off x="7792192" y="1759018"/>
                  <a:ext cx="430200" cy="5108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6" name="Ink 75">
                  <a:extLst>
                    <a:ext uri="{FF2B5EF4-FFF2-40B4-BE49-F238E27FC236}">
                      <a16:creationId xmlns:a16="http://schemas.microsoft.com/office/drawing/2014/main" id="{3F4349E0-F13C-B781-23BB-B33740247D70}"/>
                    </a:ext>
                  </a:extLst>
                </p14:cNvPr>
                <p14:cNvContentPartPr/>
                <p14:nvPr/>
              </p14:nvContentPartPr>
              <p14:xfrm>
                <a:off x="7910992" y="1303258"/>
                <a:ext cx="387360" cy="491040"/>
              </p14:xfrm>
            </p:contentPart>
          </mc:Choice>
          <mc:Fallback>
            <p:pic>
              <p:nvPicPr>
                <p:cNvPr id="76" name="Ink 75">
                  <a:extLst>
                    <a:ext uri="{FF2B5EF4-FFF2-40B4-BE49-F238E27FC236}">
                      <a16:creationId xmlns:a16="http://schemas.microsoft.com/office/drawing/2014/main" id="{3F4349E0-F13C-B781-23BB-B33740247D70}"/>
                    </a:ext>
                  </a:extLst>
                </p:cNvPr>
                <p:cNvPicPr/>
                <p:nvPr/>
              </p:nvPicPr>
              <p:blipFill>
                <a:blip r:embed="rId101"/>
                <a:stretch>
                  <a:fillRect/>
                </a:stretch>
              </p:blipFill>
              <p:spPr>
                <a:xfrm>
                  <a:off x="7902352" y="1294618"/>
                  <a:ext cx="405000" cy="5086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7" name="Ink 76">
                  <a:extLst>
                    <a:ext uri="{FF2B5EF4-FFF2-40B4-BE49-F238E27FC236}">
                      <a16:creationId xmlns:a16="http://schemas.microsoft.com/office/drawing/2014/main" id="{4F9DB180-B60E-0759-AABF-9133291B6E28}"/>
                    </a:ext>
                  </a:extLst>
                </p14:cNvPr>
                <p14:cNvContentPartPr/>
                <p14:nvPr/>
              </p14:nvContentPartPr>
              <p14:xfrm>
                <a:off x="8406352" y="1201018"/>
                <a:ext cx="461160" cy="467640"/>
              </p14:xfrm>
            </p:contentPart>
          </mc:Choice>
          <mc:Fallback>
            <p:pic>
              <p:nvPicPr>
                <p:cNvPr id="77" name="Ink 76">
                  <a:extLst>
                    <a:ext uri="{FF2B5EF4-FFF2-40B4-BE49-F238E27FC236}">
                      <a16:creationId xmlns:a16="http://schemas.microsoft.com/office/drawing/2014/main" id="{4F9DB180-B60E-0759-AABF-9133291B6E28}"/>
                    </a:ext>
                  </a:extLst>
                </p:cNvPr>
                <p:cNvPicPr/>
                <p:nvPr/>
              </p:nvPicPr>
              <p:blipFill>
                <a:blip r:embed="rId103"/>
                <a:stretch>
                  <a:fillRect/>
                </a:stretch>
              </p:blipFill>
              <p:spPr>
                <a:xfrm>
                  <a:off x="8397352" y="1192378"/>
                  <a:ext cx="478800" cy="485280"/>
                </a:xfrm>
                <a:prstGeom prst="rect">
                  <a:avLst/>
                </a:prstGeom>
              </p:spPr>
            </p:pic>
          </mc:Fallback>
        </mc:AlternateContent>
      </p:grpSp>
      <p:grpSp>
        <p:nvGrpSpPr>
          <p:cNvPr id="81" name="Group 80">
            <a:extLst>
              <a:ext uri="{FF2B5EF4-FFF2-40B4-BE49-F238E27FC236}">
                <a16:creationId xmlns:a16="http://schemas.microsoft.com/office/drawing/2014/main" id="{267ABF08-FAAB-F95A-4BD1-322EE5AD4311}"/>
              </a:ext>
            </a:extLst>
          </p:cNvPr>
          <p:cNvGrpSpPr/>
          <p:nvPr/>
        </p:nvGrpSpPr>
        <p:grpSpPr>
          <a:xfrm>
            <a:off x="8989552" y="1722298"/>
            <a:ext cx="59040" cy="28440"/>
            <a:chOff x="8989552" y="1722298"/>
            <a:chExt cx="59040" cy="28440"/>
          </a:xfrm>
        </p:grpSpPr>
        <mc:AlternateContent xmlns:mc="http://schemas.openxmlformats.org/markup-compatibility/2006">
          <mc:Choice xmlns:p14="http://schemas.microsoft.com/office/powerpoint/2010/main" Requires="p14">
            <p:contentPart p14:bwMode="auto" r:id="rId104">
              <p14:nvContentPartPr>
                <p14:cNvPr id="79" name="Ink 78">
                  <a:extLst>
                    <a:ext uri="{FF2B5EF4-FFF2-40B4-BE49-F238E27FC236}">
                      <a16:creationId xmlns:a16="http://schemas.microsoft.com/office/drawing/2014/main" id="{86EF1287-4B1E-6920-A1F8-CA078A49E0EB}"/>
                    </a:ext>
                  </a:extLst>
                </p14:cNvPr>
                <p14:cNvContentPartPr/>
                <p14:nvPr/>
              </p14:nvContentPartPr>
              <p14:xfrm>
                <a:off x="8989552" y="1741738"/>
                <a:ext cx="11520" cy="9000"/>
              </p14:xfrm>
            </p:contentPart>
          </mc:Choice>
          <mc:Fallback>
            <p:pic>
              <p:nvPicPr>
                <p:cNvPr id="79" name="Ink 78">
                  <a:extLst>
                    <a:ext uri="{FF2B5EF4-FFF2-40B4-BE49-F238E27FC236}">
                      <a16:creationId xmlns:a16="http://schemas.microsoft.com/office/drawing/2014/main" id="{86EF1287-4B1E-6920-A1F8-CA078A49E0EB}"/>
                    </a:ext>
                  </a:extLst>
                </p:cNvPr>
                <p:cNvPicPr/>
                <p:nvPr/>
              </p:nvPicPr>
              <p:blipFill>
                <a:blip r:embed="rId105"/>
                <a:stretch>
                  <a:fillRect/>
                </a:stretch>
              </p:blipFill>
              <p:spPr>
                <a:xfrm>
                  <a:off x="8980912" y="1733098"/>
                  <a:ext cx="2916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0" name="Ink 79">
                  <a:extLst>
                    <a:ext uri="{FF2B5EF4-FFF2-40B4-BE49-F238E27FC236}">
                      <a16:creationId xmlns:a16="http://schemas.microsoft.com/office/drawing/2014/main" id="{EF461EBC-E379-B4B9-D50F-4FDCA28A6501}"/>
                    </a:ext>
                  </a:extLst>
                </p14:cNvPr>
                <p14:cNvContentPartPr/>
                <p14:nvPr/>
              </p14:nvContentPartPr>
              <p14:xfrm>
                <a:off x="9033112" y="1722298"/>
                <a:ext cx="15480" cy="11880"/>
              </p14:xfrm>
            </p:contentPart>
          </mc:Choice>
          <mc:Fallback>
            <p:pic>
              <p:nvPicPr>
                <p:cNvPr id="80" name="Ink 79">
                  <a:extLst>
                    <a:ext uri="{FF2B5EF4-FFF2-40B4-BE49-F238E27FC236}">
                      <a16:creationId xmlns:a16="http://schemas.microsoft.com/office/drawing/2014/main" id="{EF461EBC-E379-B4B9-D50F-4FDCA28A6501}"/>
                    </a:ext>
                  </a:extLst>
                </p:cNvPr>
                <p:cNvPicPr/>
                <p:nvPr/>
              </p:nvPicPr>
              <p:blipFill>
                <a:blip r:embed="rId107"/>
                <a:stretch>
                  <a:fillRect/>
                </a:stretch>
              </p:blipFill>
              <p:spPr>
                <a:xfrm>
                  <a:off x="9024112" y="1713298"/>
                  <a:ext cx="33120" cy="2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8">
            <p14:nvContentPartPr>
              <p14:cNvPr id="94" name="Ink 93">
                <a:extLst>
                  <a:ext uri="{FF2B5EF4-FFF2-40B4-BE49-F238E27FC236}">
                    <a16:creationId xmlns:a16="http://schemas.microsoft.com/office/drawing/2014/main" id="{87861621-E108-A300-0D8D-A4C837860351}"/>
                  </a:ext>
                </a:extLst>
              </p14:cNvPr>
              <p14:cNvContentPartPr/>
              <p14:nvPr/>
            </p14:nvContentPartPr>
            <p14:xfrm>
              <a:off x="9332272" y="2409538"/>
              <a:ext cx="745200" cy="506160"/>
            </p14:xfrm>
          </p:contentPart>
        </mc:Choice>
        <mc:Fallback>
          <p:pic>
            <p:nvPicPr>
              <p:cNvPr id="94" name="Ink 93">
                <a:extLst>
                  <a:ext uri="{FF2B5EF4-FFF2-40B4-BE49-F238E27FC236}">
                    <a16:creationId xmlns:a16="http://schemas.microsoft.com/office/drawing/2014/main" id="{87861621-E108-A300-0D8D-A4C837860351}"/>
                  </a:ext>
                </a:extLst>
              </p:cNvPr>
              <p:cNvPicPr/>
              <p:nvPr/>
            </p:nvPicPr>
            <p:blipFill>
              <a:blip r:embed="rId109"/>
              <a:stretch>
                <a:fillRect/>
              </a:stretch>
            </p:blipFill>
            <p:spPr>
              <a:xfrm>
                <a:off x="9323272" y="2400898"/>
                <a:ext cx="762840" cy="523800"/>
              </a:xfrm>
              <a:prstGeom prst="rect">
                <a:avLst/>
              </a:prstGeom>
            </p:spPr>
          </p:pic>
        </mc:Fallback>
      </mc:AlternateContent>
      <p:grpSp>
        <p:nvGrpSpPr>
          <p:cNvPr id="101" name="Group 100">
            <a:extLst>
              <a:ext uri="{FF2B5EF4-FFF2-40B4-BE49-F238E27FC236}">
                <a16:creationId xmlns:a16="http://schemas.microsoft.com/office/drawing/2014/main" id="{6AE2B37E-C47F-D1D1-DD78-AC2ECCB5A7E5}"/>
              </a:ext>
            </a:extLst>
          </p:cNvPr>
          <p:cNvGrpSpPr/>
          <p:nvPr/>
        </p:nvGrpSpPr>
        <p:grpSpPr>
          <a:xfrm>
            <a:off x="11197792" y="6539818"/>
            <a:ext cx="175680" cy="266400"/>
            <a:chOff x="11197792" y="6539818"/>
            <a:chExt cx="175680" cy="266400"/>
          </a:xfrm>
        </p:grpSpPr>
        <mc:AlternateContent xmlns:mc="http://schemas.openxmlformats.org/markup-compatibility/2006">
          <mc:Choice xmlns:p14="http://schemas.microsoft.com/office/powerpoint/2010/main" Requires="p14">
            <p:contentPart p14:bwMode="auto" r:id="rId110">
              <p14:nvContentPartPr>
                <p14:cNvPr id="96" name="Ink 95">
                  <a:extLst>
                    <a:ext uri="{FF2B5EF4-FFF2-40B4-BE49-F238E27FC236}">
                      <a16:creationId xmlns:a16="http://schemas.microsoft.com/office/drawing/2014/main" id="{DAD6D87D-4E63-408D-732D-471C2CA7D7FB}"/>
                    </a:ext>
                  </a:extLst>
                </p14:cNvPr>
                <p14:cNvContentPartPr/>
                <p14:nvPr/>
              </p14:nvContentPartPr>
              <p14:xfrm>
                <a:off x="11210752" y="6540538"/>
                <a:ext cx="107280" cy="265680"/>
              </p14:xfrm>
            </p:contentPart>
          </mc:Choice>
          <mc:Fallback>
            <p:pic>
              <p:nvPicPr>
                <p:cNvPr id="96" name="Ink 95">
                  <a:extLst>
                    <a:ext uri="{FF2B5EF4-FFF2-40B4-BE49-F238E27FC236}">
                      <a16:creationId xmlns:a16="http://schemas.microsoft.com/office/drawing/2014/main" id="{DAD6D87D-4E63-408D-732D-471C2CA7D7FB}"/>
                    </a:ext>
                  </a:extLst>
                </p:cNvPr>
                <p:cNvPicPr/>
                <p:nvPr/>
              </p:nvPicPr>
              <p:blipFill>
                <a:blip r:embed="rId111"/>
                <a:stretch>
                  <a:fillRect/>
                </a:stretch>
              </p:blipFill>
              <p:spPr>
                <a:xfrm>
                  <a:off x="11202112" y="6531538"/>
                  <a:ext cx="124920" cy="2833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7" name="Ink 96">
                  <a:extLst>
                    <a:ext uri="{FF2B5EF4-FFF2-40B4-BE49-F238E27FC236}">
                      <a16:creationId xmlns:a16="http://schemas.microsoft.com/office/drawing/2014/main" id="{1ACD5BA5-D4F6-27BC-F401-56FF5C2AE0E8}"/>
                    </a:ext>
                  </a:extLst>
                </p14:cNvPr>
                <p14:cNvContentPartPr/>
                <p14:nvPr/>
              </p14:nvContentPartPr>
              <p14:xfrm>
                <a:off x="11197792" y="6539818"/>
                <a:ext cx="175680" cy="94680"/>
              </p14:xfrm>
            </p:contentPart>
          </mc:Choice>
          <mc:Fallback>
            <p:pic>
              <p:nvPicPr>
                <p:cNvPr id="97" name="Ink 96">
                  <a:extLst>
                    <a:ext uri="{FF2B5EF4-FFF2-40B4-BE49-F238E27FC236}">
                      <a16:creationId xmlns:a16="http://schemas.microsoft.com/office/drawing/2014/main" id="{1ACD5BA5-D4F6-27BC-F401-56FF5C2AE0E8}"/>
                    </a:ext>
                  </a:extLst>
                </p:cNvPr>
                <p:cNvPicPr/>
                <p:nvPr/>
              </p:nvPicPr>
              <p:blipFill>
                <a:blip r:embed="rId113"/>
                <a:stretch>
                  <a:fillRect/>
                </a:stretch>
              </p:blipFill>
              <p:spPr>
                <a:xfrm>
                  <a:off x="11188792" y="6531178"/>
                  <a:ext cx="193320" cy="112320"/>
                </a:xfrm>
                <a:prstGeom prst="rect">
                  <a:avLst/>
                </a:prstGeom>
              </p:spPr>
            </p:pic>
          </mc:Fallback>
        </mc:AlternateContent>
      </p:grpSp>
      <p:grpSp>
        <p:nvGrpSpPr>
          <p:cNvPr id="135" name="Group 134">
            <a:extLst>
              <a:ext uri="{FF2B5EF4-FFF2-40B4-BE49-F238E27FC236}">
                <a16:creationId xmlns:a16="http://schemas.microsoft.com/office/drawing/2014/main" id="{A1A27083-75AD-E209-6D61-80FE4100E02C}"/>
              </a:ext>
            </a:extLst>
          </p:cNvPr>
          <p:cNvGrpSpPr/>
          <p:nvPr/>
        </p:nvGrpSpPr>
        <p:grpSpPr>
          <a:xfrm>
            <a:off x="9293032" y="2434378"/>
            <a:ext cx="3735000" cy="3941280"/>
            <a:chOff x="9293032" y="2434378"/>
            <a:chExt cx="3735000" cy="3941280"/>
          </a:xfrm>
        </p:grpSpPr>
        <mc:AlternateContent xmlns:mc="http://schemas.openxmlformats.org/markup-compatibility/2006">
          <mc:Choice xmlns:p14="http://schemas.microsoft.com/office/powerpoint/2010/main" Requires="p14">
            <p:contentPart p14:bwMode="auto" r:id="rId114">
              <p14:nvContentPartPr>
                <p14:cNvPr id="59" name="Ink 58">
                  <a:extLst>
                    <a:ext uri="{FF2B5EF4-FFF2-40B4-BE49-F238E27FC236}">
                      <a16:creationId xmlns:a16="http://schemas.microsoft.com/office/drawing/2014/main" id="{69A71DB9-CAAB-D68F-4B4C-7A6456B34F8A}"/>
                    </a:ext>
                  </a:extLst>
                </p14:cNvPr>
                <p14:cNvContentPartPr/>
                <p14:nvPr/>
              </p14:nvContentPartPr>
              <p14:xfrm>
                <a:off x="10779472" y="2882578"/>
                <a:ext cx="486000" cy="164880"/>
              </p14:xfrm>
            </p:contentPart>
          </mc:Choice>
          <mc:Fallback>
            <p:pic>
              <p:nvPicPr>
                <p:cNvPr id="59" name="Ink 58">
                  <a:extLst>
                    <a:ext uri="{FF2B5EF4-FFF2-40B4-BE49-F238E27FC236}">
                      <a16:creationId xmlns:a16="http://schemas.microsoft.com/office/drawing/2014/main" id="{69A71DB9-CAAB-D68F-4B4C-7A6456B34F8A}"/>
                    </a:ext>
                  </a:extLst>
                </p:cNvPr>
                <p:cNvPicPr/>
                <p:nvPr/>
              </p:nvPicPr>
              <p:blipFill>
                <a:blip r:embed="rId115"/>
                <a:stretch>
                  <a:fillRect/>
                </a:stretch>
              </p:blipFill>
              <p:spPr>
                <a:xfrm>
                  <a:off x="10770832" y="2873938"/>
                  <a:ext cx="50364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60" name="Ink 59">
                  <a:extLst>
                    <a:ext uri="{FF2B5EF4-FFF2-40B4-BE49-F238E27FC236}">
                      <a16:creationId xmlns:a16="http://schemas.microsoft.com/office/drawing/2014/main" id="{8FCF2361-46B2-1DE4-64AE-966E51416E5F}"/>
                    </a:ext>
                  </a:extLst>
                </p14:cNvPr>
                <p14:cNvContentPartPr/>
                <p14:nvPr/>
              </p14:nvContentPartPr>
              <p14:xfrm>
                <a:off x="11229472" y="2839738"/>
                <a:ext cx="74160" cy="100440"/>
              </p14:xfrm>
            </p:contentPart>
          </mc:Choice>
          <mc:Fallback>
            <p:pic>
              <p:nvPicPr>
                <p:cNvPr id="60" name="Ink 59">
                  <a:extLst>
                    <a:ext uri="{FF2B5EF4-FFF2-40B4-BE49-F238E27FC236}">
                      <a16:creationId xmlns:a16="http://schemas.microsoft.com/office/drawing/2014/main" id="{8FCF2361-46B2-1DE4-64AE-966E51416E5F}"/>
                    </a:ext>
                  </a:extLst>
                </p:cNvPr>
                <p:cNvPicPr/>
                <p:nvPr/>
              </p:nvPicPr>
              <p:blipFill>
                <a:blip r:embed="rId117"/>
                <a:stretch>
                  <a:fillRect/>
                </a:stretch>
              </p:blipFill>
              <p:spPr>
                <a:xfrm>
                  <a:off x="11220472" y="2830738"/>
                  <a:ext cx="9180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62" name="Ink 61">
                  <a:extLst>
                    <a:ext uri="{FF2B5EF4-FFF2-40B4-BE49-F238E27FC236}">
                      <a16:creationId xmlns:a16="http://schemas.microsoft.com/office/drawing/2014/main" id="{1416ABF4-6CBF-20C7-87F4-4C9922F5A875}"/>
                    </a:ext>
                  </a:extLst>
                </p14:cNvPr>
                <p14:cNvContentPartPr/>
                <p14:nvPr/>
              </p14:nvContentPartPr>
              <p14:xfrm>
                <a:off x="11480752" y="2822818"/>
                <a:ext cx="93240" cy="249120"/>
              </p14:xfrm>
            </p:contentPart>
          </mc:Choice>
          <mc:Fallback>
            <p:pic>
              <p:nvPicPr>
                <p:cNvPr id="62" name="Ink 61">
                  <a:extLst>
                    <a:ext uri="{FF2B5EF4-FFF2-40B4-BE49-F238E27FC236}">
                      <a16:creationId xmlns:a16="http://schemas.microsoft.com/office/drawing/2014/main" id="{1416ABF4-6CBF-20C7-87F4-4C9922F5A875}"/>
                    </a:ext>
                  </a:extLst>
                </p:cNvPr>
                <p:cNvPicPr/>
                <p:nvPr/>
              </p:nvPicPr>
              <p:blipFill>
                <a:blip r:embed="rId119"/>
                <a:stretch>
                  <a:fillRect/>
                </a:stretch>
              </p:blipFill>
              <p:spPr>
                <a:xfrm>
                  <a:off x="11472112" y="2814178"/>
                  <a:ext cx="11088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63" name="Ink 62">
                  <a:extLst>
                    <a:ext uri="{FF2B5EF4-FFF2-40B4-BE49-F238E27FC236}">
                      <a16:creationId xmlns:a16="http://schemas.microsoft.com/office/drawing/2014/main" id="{2DD07F01-33C4-A2FB-7903-A72DD105425B}"/>
                    </a:ext>
                  </a:extLst>
                </p14:cNvPr>
                <p14:cNvContentPartPr/>
                <p14:nvPr/>
              </p14:nvContentPartPr>
              <p14:xfrm>
                <a:off x="11439712" y="2791498"/>
                <a:ext cx="132480" cy="132480"/>
              </p14:xfrm>
            </p:contentPart>
          </mc:Choice>
          <mc:Fallback>
            <p:pic>
              <p:nvPicPr>
                <p:cNvPr id="63" name="Ink 62">
                  <a:extLst>
                    <a:ext uri="{FF2B5EF4-FFF2-40B4-BE49-F238E27FC236}">
                      <a16:creationId xmlns:a16="http://schemas.microsoft.com/office/drawing/2014/main" id="{2DD07F01-33C4-A2FB-7903-A72DD105425B}"/>
                    </a:ext>
                  </a:extLst>
                </p:cNvPr>
                <p:cNvPicPr/>
                <p:nvPr/>
              </p:nvPicPr>
              <p:blipFill>
                <a:blip r:embed="rId121"/>
                <a:stretch>
                  <a:fillRect/>
                </a:stretch>
              </p:blipFill>
              <p:spPr>
                <a:xfrm>
                  <a:off x="11431072" y="2782858"/>
                  <a:ext cx="1501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64" name="Ink 63">
                  <a:extLst>
                    <a:ext uri="{FF2B5EF4-FFF2-40B4-BE49-F238E27FC236}">
                      <a16:creationId xmlns:a16="http://schemas.microsoft.com/office/drawing/2014/main" id="{90A8B296-72A1-207D-09FA-AB679E748286}"/>
                    </a:ext>
                  </a:extLst>
                </p14:cNvPr>
                <p14:cNvContentPartPr/>
                <p14:nvPr/>
              </p14:nvContentPartPr>
              <p14:xfrm>
                <a:off x="11628712" y="2719498"/>
                <a:ext cx="201240" cy="136080"/>
              </p14:xfrm>
            </p:contentPart>
          </mc:Choice>
          <mc:Fallback>
            <p:pic>
              <p:nvPicPr>
                <p:cNvPr id="64" name="Ink 63">
                  <a:extLst>
                    <a:ext uri="{FF2B5EF4-FFF2-40B4-BE49-F238E27FC236}">
                      <a16:creationId xmlns:a16="http://schemas.microsoft.com/office/drawing/2014/main" id="{90A8B296-72A1-207D-09FA-AB679E748286}"/>
                    </a:ext>
                  </a:extLst>
                </p:cNvPr>
                <p:cNvPicPr/>
                <p:nvPr/>
              </p:nvPicPr>
              <p:blipFill>
                <a:blip r:embed="rId123"/>
                <a:stretch>
                  <a:fillRect/>
                </a:stretch>
              </p:blipFill>
              <p:spPr>
                <a:xfrm>
                  <a:off x="11619712" y="2710498"/>
                  <a:ext cx="21888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65" name="Ink 64">
                  <a:extLst>
                    <a:ext uri="{FF2B5EF4-FFF2-40B4-BE49-F238E27FC236}">
                      <a16:creationId xmlns:a16="http://schemas.microsoft.com/office/drawing/2014/main" id="{84979405-BAD6-DCF4-31C9-740C17A9F1E0}"/>
                    </a:ext>
                  </a:extLst>
                </p14:cNvPr>
                <p14:cNvContentPartPr/>
                <p14:nvPr/>
              </p14:nvContentPartPr>
              <p14:xfrm>
                <a:off x="11882512" y="2481178"/>
                <a:ext cx="89640" cy="252000"/>
              </p14:xfrm>
            </p:contentPart>
          </mc:Choice>
          <mc:Fallback>
            <p:pic>
              <p:nvPicPr>
                <p:cNvPr id="65" name="Ink 64">
                  <a:extLst>
                    <a:ext uri="{FF2B5EF4-FFF2-40B4-BE49-F238E27FC236}">
                      <a16:creationId xmlns:a16="http://schemas.microsoft.com/office/drawing/2014/main" id="{84979405-BAD6-DCF4-31C9-740C17A9F1E0}"/>
                    </a:ext>
                  </a:extLst>
                </p:cNvPr>
                <p:cNvPicPr/>
                <p:nvPr/>
              </p:nvPicPr>
              <p:blipFill>
                <a:blip r:embed="rId125"/>
                <a:stretch>
                  <a:fillRect/>
                </a:stretch>
              </p:blipFill>
              <p:spPr>
                <a:xfrm>
                  <a:off x="11873512" y="2472178"/>
                  <a:ext cx="10728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66" name="Ink 65">
                  <a:extLst>
                    <a:ext uri="{FF2B5EF4-FFF2-40B4-BE49-F238E27FC236}">
                      <a16:creationId xmlns:a16="http://schemas.microsoft.com/office/drawing/2014/main" id="{93C43B2C-6D1D-C681-1A9C-902EF36B1B33}"/>
                    </a:ext>
                  </a:extLst>
                </p14:cNvPr>
                <p14:cNvContentPartPr/>
                <p14:nvPr/>
              </p14:nvContentPartPr>
              <p14:xfrm>
                <a:off x="11891512" y="2610778"/>
                <a:ext cx="95040" cy="59040"/>
              </p14:xfrm>
            </p:contentPart>
          </mc:Choice>
          <mc:Fallback>
            <p:pic>
              <p:nvPicPr>
                <p:cNvPr id="66" name="Ink 65">
                  <a:extLst>
                    <a:ext uri="{FF2B5EF4-FFF2-40B4-BE49-F238E27FC236}">
                      <a16:creationId xmlns:a16="http://schemas.microsoft.com/office/drawing/2014/main" id="{93C43B2C-6D1D-C681-1A9C-902EF36B1B33}"/>
                    </a:ext>
                  </a:extLst>
                </p:cNvPr>
                <p:cNvPicPr/>
                <p:nvPr/>
              </p:nvPicPr>
              <p:blipFill>
                <a:blip r:embed="rId127"/>
                <a:stretch>
                  <a:fillRect/>
                </a:stretch>
              </p:blipFill>
              <p:spPr>
                <a:xfrm>
                  <a:off x="11882872" y="2602138"/>
                  <a:ext cx="11268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67" name="Ink 66">
                  <a:extLst>
                    <a:ext uri="{FF2B5EF4-FFF2-40B4-BE49-F238E27FC236}">
                      <a16:creationId xmlns:a16="http://schemas.microsoft.com/office/drawing/2014/main" id="{DC25B87F-E3E7-80A3-3953-D8C43D29654F}"/>
                    </a:ext>
                  </a:extLst>
                </p14:cNvPr>
                <p14:cNvContentPartPr/>
                <p14:nvPr/>
              </p14:nvContentPartPr>
              <p14:xfrm>
                <a:off x="12035872" y="2547058"/>
                <a:ext cx="230760" cy="123480"/>
              </p14:xfrm>
            </p:contentPart>
          </mc:Choice>
          <mc:Fallback>
            <p:pic>
              <p:nvPicPr>
                <p:cNvPr id="67" name="Ink 66">
                  <a:extLst>
                    <a:ext uri="{FF2B5EF4-FFF2-40B4-BE49-F238E27FC236}">
                      <a16:creationId xmlns:a16="http://schemas.microsoft.com/office/drawing/2014/main" id="{DC25B87F-E3E7-80A3-3953-D8C43D29654F}"/>
                    </a:ext>
                  </a:extLst>
                </p:cNvPr>
                <p:cNvPicPr/>
                <p:nvPr/>
              </p:nvPicPr>
              <p:blipFill>
                <a:blip r:embed="rId129"/>
                <a:stretch>
                  <a:fillRect/>
                </a:stretch>
              </p:blipFill>
              <p:spPr>
                <a:xfrm>
                  <a:off x="12026872" y="2538058"/>
                  <a:ext cx="24840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68" name="Ink 67">
                  <a:extLst>
                    <a:ext uri="{FF2B5EF4-FFF2-40B4-BE49-F238E27FC236}">
                      <a16:creationId xmlns:a16="http://schemas.microsoft.com/office/drawing/2014/main" id="{DC6D905C-D6DB-46DA-3E50-65FDD69D5FFF}"/>
                    </a:ext>
                  </a:extLst>
                </p14:cNvPr>
                <p14:cNvContentPartPr/>
                <p14:nvPr/>
              </p14:nvContentPartPr>
              <p14:xfrm>
                <a:off x="12162592" y="2443018"/>
                <a:ext cx="35280" cy="12600"/>
              </p14:xfrm>
            </p:contentPart>
          </mc:Choice>
          <mc:Fallback>
            <p:pic>
              <p:nvPicPr>
                <p:cNvPr id="68" name="Ink 67">
                  <a:extLst>
                    <a:ext uri="{FF2B5EF4-FFF2-40B4-BE49-F238E27FC236}">
                      <a16:creationId xmlns:a16="http://schemas.microsoft.com/office/drawing/2014/main" id="{DC6D905C-D6DB-46DA-3E50-65FDD69D5FFF}"/>
                    </a:ext>
                  </a:extLst>
                </p:cNvPr>
                <p:cNvPicPr/>
                <p:nvPr/>
              </p:nvPicPr>
              <p:blipFill>
                <a:blip r:embed="rId131"/>
                <a:stretch>
                  <a:fillRect/>
                </a:stretch>
              </p:blipFill>
              <p:spPr>
                <a:xfrm>
                  <a:off x="12153952" y="2434018"/>
                  <a:ext cx="5292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69" name="Ink 68">
                  <a:extLst>
                    <a:ext uri="{FF2B5EF4-FFF2-40B4-BE49-F238E27FC236}">
                      <a16:creationId xmlns:a16="http://schemas.microsoft.com/office/drawing/2014/main" id="{5FEB89C6-0CBC-4F24-FAC1-3AD1C621EBCA}"/>
                    </a:ext>
                  </a:extLst>
                </p14:cNvPr>
                <p14:cNvContentPartPr/>
                <p14:nvPr/>
              </p14:nvContentPartPr>
              <p14:xfrm>
                <a:off x="12309112" y="2452018"/>
                <a:ext cx="189720" cy="104400"/>
              </p14:xfrm>
            </p:contentPart>
          </mc:Choice>
          <mc:Fallback>
            <p:pic>
              <p:nvPicPr>
                <p:cNvPr id="69" name="Ink 68">
                  <a:extLst>
                    <a:ext uri="{FF2B5EF4-FFF2-40B4-BE49-F238E27FC236}">
                      <a16:creationId xmlns:a16="http://schemas.microsoft.com/office/drawing/2014/main" id="{5FEB89C6-0CBC-4F24-FAC1-3AD1C621EBCA}"/>
                    </a:ext>
                  </a:extLst>
                </p:cNvPr>
                <p:cNvPicPr/>
                <p:nvPr/>
              </p:nvPicPr>
              <p:blipFill>
                <a:blip r:embed="rId133"/>
                <a:stretch>
                  <a:fillRect/>
                </a:stretch>
              </p:blipFill>
              <p:spPr>
                <a:xfrm>
                  <a:off x="12300112" y="2443378"/>
                  <a:ext cx="20736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70" name="Ink 69">
                  <a:extLst>
                    <a:ext uri="{FF2B5EF4-FFF2-40B4-BE49-F238E27FC236}">
                      <a16:creationId xmlns:a16="http://schemas.microsoft.com/office/drawing/2014/main" id="{14436D31-FE65-F664-406D-2E7846A94DA1}"/>
                    </a:ext>
                  </a:extLst>
                </p14:cNvPr>
                <p14:cNvContentPartPr/>
                <p14:nvPr/>
              </p14:nvContentPartPr>
              <p14:xfrm>
                <a:off x="12641752" y="2434378"/>
                <a:ext cx="13680" cy="21600"/>
              </p14:xfrm>
            </p:contentPart>
          </mc:Choice>
          <mc:Fallback>
            <p:pic>
              <p:nvPicPr>
                <p:cNvPr id="70" name="Ink 69">
                  <a:extLst>
                    <a:ext uri="{FF2B5EF4-FFF2-40B4-BE49-F238E27FC236}">
                      <a16:creationId xmlns:a16="http://schemas.microsoft.com/office/drawing/2014/main" id="{14436D31-FE65-F664-406D-2E7846A94DA1}"/>
                    </a:ext>
                  </a:extLst>
                </p:cNvPr>
                <p:cNvPicPr/>
                <p:nvPr/>
              </p:nvPicPr>
              <p:blipFill>
                <a:blip r:embed="rId135"/>
                <a:stretch>
                  <a:fillRect/>
                </a:stretch>
              </p:blipFill>
              <p:spPr>
                <a:xfrm>
                  <a:off x="12632752" y="2425738"/>
                  <a:ext cx="313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2" name="Ink 81">
                  <a:extLst>
                    <a:ext uri="{FF2B5EF4-FFF2-40B4-BE49-F238E27FC236}">
                      <a16:creationId xmlns:a16="http://schemas.microsoft.com/office/drawing/2014/main" id="{DE0C7223-A582-54FF-6D89-88E8825B548C}"/>
                    </a:ext>
                  </a:extLst>
                </p14:cNvPr>
                <p14:cNvContentPartPr/>
                <p14:nvPr/>
              </p14:nvContentPartPr>
              <p14:xfrm>
                <a:off x="9293032" y="2743978"/>
                <a:ext cx="1025280" cy="424440"/>
              </p14:xfrm>
            </p:contentPart>
          </mc:Choice>
          <mc:Fallback>
            <p:pic>
              <p:nvPicPr>
                <p:cNvPr id="82" name="Ink 81">
                  <a:extLst>
                    <a:ext uri="{FF2B5EF4-FFF2-40B4-BE49-F238E27FC236}">
                      <a16:creationId xmlns:a16="http://schemas.microsoft.com/office/drawing/2014/main" id="{DE0C7223-A582-54FF-6D89-88E8825B548C}"/>
                    </a:ext>
                  </a:extLst>
                </p:cNvPr>
                <p:cNvPicPr/>
                <p:nvPr/>
              </p:nvPicPr>
              <p:blipFill>
                <a:blip r:embed="rId137"/>
                <a:stretch>
                  <a:fillRect/>
                </a:stretch>
              </p:blipFill>
              <p:spPr>
                <a:xfrm>
                  <a:off x="9284392" y="2735338"/>
                  <a:ext cx="1042920" cy="4420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83" name="Ink 82">
                  <a:extLst>
                    <a:ext uri="{FF2B5EF4-FFF2-40B4-BE49-F238E27FC236}">
                      <a16:creationId xmlns:a16="http://schemas.microsoft.com/office/drawing/2014/main" id="{5B36388B-8A2F-909A-5436-D3A02189AC3E}"/>
                    </a:ext>
                  </a:extLst>
                </p14:cNvPr>
                <p14:cNvContentPartPr/>
                <p14:nvPr/>
              </p14:nvContentPartPr>
              <p14:xfrm>
                <a:off x="9300592" y="2706898"/>
                <a:ext cx="95760" cy="203040"/>
              </p14:xfrm>
            </p:contentPart>
          </mc:Choice>
          <mc:Fallback>
            <p:pic>
              <p:nvPicPr>
                <p:cNvPr id="83" name="Ink 82">
                  <a:extLst>
                    <a:ext uri="{FF2B5EF4-FFF2-40B4-BE49-F238E27FC236}">
                      <a16:creationId xmlns:a16="http://schemas.microsoft.com/office/drawing/2014/main" id="{5B36388B-8A2F-909A-5436-D3A02189AC3E}"/>
                    </a:ext>
                  </a:extLst>
                </p:cNvPr>
                <p:cNvPicPr/>
                <p:nvPr/>
              </p:nvPicPr>
              <p:blipFill>
                <a:blip r:embed="rId139"/>
                <a:stretch>
                  <a:fillRect/>
                </a:stretch>
              </p:blipFill>
              <p:spPr>
                <a:xfrm>
                  <a:off x="9291592" y="2698258"/>
                  <a:ext cx="11340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4" name="Ink 83">
                  <a:extLst>
                    <a:ext uri="{FF2B5EF4-FFF2-40B4-BE49-F238E27FC236}">
                      <a16:creationId xmlns:a16="http://schemas.microsoft.com/office/drawing/2014/main" id="{83A389AB-31E8-A527-BAA9-4229178954E6}"/>
                    </a:ext>
                  </a:extLst>
                </p14:cNvPr>
                <p14:cNvContentPartPr/>
                <p14:nvPr/>
              </p14:nvContentPartPr>
              <p14:xfrm>
                <a:off x="9372952" y="2900218"/>
                <a:ext cx="94320" cy="118800"/>
              </p14:xfrm>
            </p:contentPart>
          </mc:Choice>
          <mc:Fallback>
            <p:pic>
              <p:nvPicPr>
                <p:cNvPr id="84" name="Ink 83">
                  <a:extLst>
                    <a:ext uri="{FF2B5EF4-FFF2-40B4-BE49-F238E27FC236}">
                      <a16:creationId xmlns:a16="http://schemas.microsoft.com/office/drawing/2014/main" id="{83A389AB-31E8-A527-BAA9-4229178954E6}"/>
                    </a:ext>
                  </a:extLst>
                </p:cNvPr>
                <p:cNvPicPr/>
                <p:nvPr/>
              </p:nvPicPr>
              <p:blipFill>
                <a:blip r:embed="rId141"/>
                <a:stretch>
                  <a:fillRect/>
                </a:stretch>
              </p:blipFill>
              <p:spPr>
                <a:xfrm>
                  <a:off x="9363952" y="2891218"/>
                  <a:ext cx="11196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85" name="Ink 84">
                  <a:extLst>
                    <a:ext uri="{FF2B5EF4-FFF2-40B4-BE49-F238E27FC236}">
                      <a16:creationId xmlns:a16="http://schemas.microsoft.com/office/drawing/2014/main" id="{CF7E26AD-9E06-73E0-5773-435237D8C441}"/>
                    </a:ext>
                  </a:extLst>
                </p14:cNvPr>
                <p14:cNvContentPartPr/>
                <p14:nvPr/>
              </p14:nvContentPartPr>
              <p14:xfrm>
                <a:off x="9494272" y="2935498"/>
                <a:ext cx="99000" cy="158040"/>
              </p14:xfrm>
            </p:contentPart>
          </mc:Choice>
          <mc:Fallback>
            <p:pic>
              <p:nvPicPr>
                <p:cNvPr id="85" name="Ink 84">
                  <a:extLst>
                    <a:ext uri="{FF2B5EF4-FFF2-40B4-BE49-F238E27FC236}">
                      <a16:creationId xmlns:a16="http://schemas.microsoft.com/office/drawing/2014/main" id="{CF7E26AD-9E06-73E0-5773-435237D8C441}"/>
                    </a:ext>
                  </a:extLst>
                </p:cNvPr>
                <p:cNvPicPr/>
                <p:nvPr/>
              </p:nvPicPr>
              <p:blipFill>
                <a:blip r:embed="rId143"/>
                <a:stretch>
                  <a:fillRect/>
                </a:stretch>
              </p:blipFill>
              <p:spPr>
                <a:xfrm>
                  <a:off x="9485632" y="2926498"/>
                  <a:ext cx="11664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86" name="Ink 85">
                  <a:extLst>
                    <a:ext uri="{FF2B5EF4-FFF2-40B4-BE49-F238E27FC236}">
                      <a16:creationId xmlns:a16="http://schemas.microsoft.com/office/drawing/2014/main" id="{2B4BF126-C7C8-4D4A-982F-E4A7CD592CA8}"/>
                    </a:ext>
                  </a:extLst>
                </p14:cNvPr>
                <p14:cNvContentPartPr/>
                <p14:nvPr/>
              </p14:nvContentPartPr>
              <p14:xfrm>
                <a:off x="9680392" y="2973298"/>
                <a:ext cx="81360" cy="127440"/>
              </p14:xfrm>
            </p:contentPart>
          </mc:Choice>
          <mc:Fallback>
            <p:pic>
              <p:nvPicPr>
                <p:cNvPr id="86" name="Ink 85">
                  <a:extLst>
                    <a:ext uri="{FF2B5EF4-FFF2-40B4-BE49-F238E27FC236}">
                      <a16:creationId xmlns:a16="http://schemas.microsoft.com/office/drawing/2014/main" id="{2B4BF126-C7C8-4D4A-982F-E4A7CD592CA8}"/>
                    </a:ext>
                  </a:extLst>
                </p:cNvPr>
                <p:cNvPicPr/>
                <p:nvPr/>
              </p:nvPicPr>
              <p:blipFill>
                <a:blip r:embed="rId145"/>
                <a:stretch>
                  <a:fillRect/>
                </a:stretch>
              </p:blipFill>
              <p:spPr>
                <a:xfrm>
                  <a:off x="9671752" y="2964658"/>
                  <a:ext cx="9900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87" name="Ink 86">
                  <a:extLst>
                    <a:ext uri="{FF2B5EF4-FFF2-40B4-BE49-F238E27FC236}">
                      <a16:creationId xmlns:a16="http://schemas.microsoft.com/office/drawing/2014/main" id="{19A85851-BA4E-464F-CEE4-3E77F4AC9BB7}"/>
                    </a:ext>
                  </a:extLst>
                </p14:cNvPr>
                <p14:cNvContentPartPr/>
                <p14:nvPr/>
              </p14:nvContentPartPr>
              <p14:xfrm>
                <a:off x="9797032" y="2979418"/>
                <a:ext cx="79200" cy="150480"/>
              </p14:xfrm>
            </p:contentPart>
          </mc:Choice>
          <mc:Fallback>
            <p:pic>
              <p:nvPicPr>
                <p:cNvPr id="87" name="Ink 86">
                  <a:extLst>
                    <a:ext uri="{FF2B5EF4-FFF2-40B4-BE49-F238E27FC236}">
                      <a16:creationId xmlns:a16="http://schemas.microsoft.com/office/drawing/2014/main" id="{19A85851-BA4E-464F-CEE4-3E77F4AC9BB7}"/>
                    </a:ext>
                  </a:extLst>
                </p:cNvPr>
                <p:cNvPicPr/>
                <p:nvPr/>
              </p:nvPicPr>
              <p:blipFill>
                <a:blip r:embed="rId147"/>
                <a:stretch>
                  <a:fillRect/>
                </a:stretch>
              </p:blipFill>
              <p:spPr>
                <a:xfrm>
                  <a:off x="9788392" y="2970778"/>
                  <a:ext cx="9684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88" name="Ink 87">
                  <a:extLst>
                    <a:ext uri="{FF2B5EF4-FFF2-40B4-BE49-F238E27FC236}">
                      <a16:creationId xmlns:a16="http://schemas.microsoft.com/office/drawing/2014/main" id="{A8FCEF74-0B82-C408-4E45-1369A13BBA43}"/>
                    </a:ext>
                  </a:extLst>
                </p14:cNvPr>
                <p14:cNvContentPartPr/>
                <p14:nvPr/>
              </p14:nvContentPartPr>
              <p14:xfrm>
                <a:off x="9950392" y="2989138"/>
                <a:ext cx="99360" cy="127440"/>
              </p14:xfrm>
            </p:contentPart>
          </mc:Choice>
          <mc:Fallback>
            <p:pic>
              <p:nvPicPr>
                <p:cNvPr id="88" name="Ink 87">
                  <a:extLst>
                    <a:ext uri="{FF2B5EF4-FFF2-40B4-BE49-F238E27FC236}">
                      <a16:creationId xmlns:a16="http://schemas.microsoft.com/office/drawing/2014/main" id="{A8FCEF74-0B82-C408-4E45-1369A13BBA43}"/>
                    </a:ext>
                  </a:extLst>
                </p:cNvPr>
                <p:cNvPicPr/>
                <p:nvPr/>
              </p:nvPicPr>
              <p:blipFill>
                <a:blip r:embed="rId149"/>
                <a:stretch>
                  <a:fillRect/>
                </a:stretch>
              </p:blipFill>
              <p:spPr>
                <a:xfrm>
                  <a:off x="9941392" y="2980498"/>
                  <a:ext cx="11700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89" name="Ink 88">
                  <a:extLst>
                    <a:ext uri="{FF2B5EF4-FFF2-40B4-BE49-F238E27FC236}">
                      <a16:creationId xmlns:a16="http://schemas.microsoft.com/office/drawing/2014/main" id="{4F7BD6E0-C0BF-E343-0857-DD2C6C0D6671}"/>
                    </a:ext>
                  </a:extLst>
                </p14:cNvPr>
                <p14:cNvContentPartPr/>
                <p14:nvPr/>
              </p14:nvContentPartPr>
              <p14:xfrm>
                <a:off x="10061272" y="2974378"/>
                <a:ext cx="82800" cy="107280"/>
              </p14:xfrm>
            </p:contentPart>
          </mc:Choice>
          <mc:Fallback>
            <p:pic>
              <p:nvPicPr>
                <p:cNvPr id="89" name="Ink 88">
                  <a:extLst>
                    <a:ext uri="{FF2B5EF4-FFF2-40B4-BE49-F238E27FC236}">
                      <a16:creationId xmlns:a16="http://schemas.microsoft.com/office/drawing/2014/main" id="{4F7BD6E0-C0BF-E343-0857-DD2C6C0D6671}"/>
                    </a:ext>
                  </a:extLst>
                </p:cNvPr>
                <p:cNvPicPr/>
                <p:nvPr/>
              </p:nvPicPr>
              <p:blipFill>
                <a:blip r:embed="rId151"/>
                <a:stretch>
                  <a:fillRect/>
                </a:stretch>
              </p:blipFill>
              <p:spPr>
                <a:xfrm>
                  <a:off x="10052632" y="2965738"/>
                  <a:ext cx="10044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90" name="Ink 89">
                  <a:extLst>
                    <a:ext uri="{FF2B5EF4-FFF2-40B4-BE49-F238E27FC236}">
                      <a16:creationId xmlns:a16="http://schemas.microsoft.com/office/drawing/2014/main" id="{8E0E2444-667C-655F-E5FC-83183FD30A20}"/>
                    </a:ext>
                  </a:extLst>
                </p14:cNvPr>
                <p14:cNvContentPartPr/>
                <p14:nvPr/>
              </p14:nvContentPartPr>
              <p14:xfrm>
                <a:off x="10099072" y="2764138"/>
                <a:ext cx="98640" cy="132120"/>
              </p14:xfrm>
            </p:contentPart>
          </mc:Choice>
          <mc:Fallback>
            <p:pic>
              <p:nvPicPr>
                <p:cNvPr id="90" name="Ink 89">
                  <a:extLst>
                    <a:ext uri="{FF2B5EF4-FFF2-40B4-BE49-F238E27FC236}">
                      <a16:creationId xmlns:a16="http://schemas.microsoft.com/office/drawing/2014/main" id="{8E0E2444-667C-655F-E5FC-83183FD30A20}"/>
                    </a:ext>
                  </a:extLst>
                </p:cNvPr>
                <p:cNvPicPr/>
                <p:nvPr/>
              </p:nvPicPr>
              <p:blipFill>
                <a:blip r:embed="rId153"/>
                <a:stretch>
                  <a:fillRect/>
                </a:stretch>
              </p:blipFill>
              <p:spPr>
                <a:xfrm>
                  <a:off x="10090432" y="2755138"/>
                  <a:ext cx="11628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91" name="Ink 90">
                  <a:extLst>
                    <a:ext uri="{FF2B5EF4-FFF2-40B4-BE49-F238E27FC236}">
                      <a16:creationId xmlns:a16="http://schemas.microsoft.com/office/drawing/2014/main" id="{B9DDC481-6D41-ECE7-1BD9-2823BECFB4AE}"/>
                    </a:ext>
                  </a:extLst>
                </p14:cNvPr>
                <p14:cNvContentPartPr/>
                <p14:nvPr/>
              </p14:nvContentPartPr>
              <p14:xfrm>
                <a:off x="10135072" y="2707978"/>
                <a:ext cx="76680" cy="154080"/>
              </p14:xfrm>
            </p:contentPart>
          </mc:Choice>
          <mc:Fallback>
            <p:pic>
              <p:nvPicPr>
                <p:cNvPr id="91" name="Ink 90">
                  <a:extLst>
                    <a:ext uri="{FF2B5EF4-FFF2-40B4-BE49-F238E27FC236}">
                      <a16:creationId xmlns:a16="http://schemas.microsoft.com/office/drawing/2014/main" id="{B9DDC481-6D41-ECE7-1BD9-2823BECFB4AE}"/>
                    </a:ext>
                  </a:extLst>
                </p:cNvPr>
                <p:cNvPicPr/>
                <p:nvPr/>
              </p:nvPicPr>
              <p:blipFill>
                <a:blip r:embed="rId155"/>
                <a:stretch>
                  <a:fillRect/>
                </a:stretch>
              </p:blipFill>
              <p:spPr>
                <a:xfrm>
                  <a:off x="10126432" y="2698978"/>
                  <a:ext cx="9432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92" name="Ink 91">
                  <a:extLst>
                    <a:ext uri="{FF2B5EF4-FFF2-40B4-BE49-F238E27FC236}">
                      <a16:creationId xmlns:a16="http://schemas.microsoft.com/office/drawing/2014/main" id="{980235A9-8DCA-3660-8FCC-40A8E3556A84}"/>
                    </a:ext>
                  </a:extLst>
                </p14:cNvPr>
                <p14:cNvContentPartPr/>
                <p14:nvPr/>
              </p14:nvContentPartPr>
              <p14:xfrm>
                <a:off x="10178992" y="2831818"/>
                <a:ext cx="52200" cy="99360"/>
              </p14:xfrm>
            </p:contentPart>
          </mc:Choice>
          <mc:Fallback>
            <p:pic>
              <p:nvPicPr>
                <p:cNvPr id="92" name="Ink 91">
                  <a:extLst>
                    <a:ext uri="{FF2B5EF4-FFF2-40B4-BE49-F238E27FC236}">
                      <a16:creationId xmlns:a16="http://schemas.microsoft.com/office/drawing/2014/main" id="{980235A9-8DCA-3660-8FCC-40A8E3556A84}"/>
                    </a:ext>
                  </a:extLst>
                </p:cNvPr>
                <p:cNvPicPr/>
                <p:nvPr/>
              </p:nvPicPr>
              <p:blipFill>
                <a:blip r:embed="rId157"/>
                <a:stretch>
                  <a:fillRect/>
                </a:stretch>
              </p:blipFill>
              <p:spPr>
                <a:xfrm>
                  <a:off x="10170352" y="2822818"/>
                  <a:ext cx="6984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98" name="Ink 97">
                  <a:extLst>
                    <a:ext uri="{FF2B5EF4-FFF2-40B4-BE49-F238E27FC236}">
                      <a16:creationId xmlns:a16="http://schemas.microsoft.com/office/drawing/2014/main" id="{359B9950-8CE8-C866-EB56-45DFAB76239D}"/>
                    </a:ext>
                  </a:extLst>
                </p14:cNvPr>
                <p14:cNvContentPartPr/>
                <p14:nvPr/>
              </p14:nvContentPartPr>
              <p14:xfrm>
                <a:off x="10802512" y="5869858"/>
                <a:ext cx="727560" cy="505800"/>
              </p14:xfrm>
            </p:contentPart>
          </mc:Choice>
          <mc:Fallback>
            <p:pic>
              <p:nvPicPr>
                <p:cNvPr id="98" name="Ink 97">
                  <a:extLst>
                    <a:ext uri="{FF2B5EF4-FFF2-40B4-BE49-F238E27FC236}">
                      <a16:creationId xmlns:a16="http://schemas.microsoft.com/office/drawing/2014/main" id="{359B9950-8CE8-C866-EB56-45DFAB76239D}"/>
                    </a:ext>
                  </a:extLst>
                </p:cNvPr>
                <p:cNvPicPr/>
                <p:nvPr/>
              </p:nvPicPr>
              <p:blipFill>
                <a:blip r:embed="rId159"/>
                <a:stretch>
                  <a:fillRect/>
                </a:stretch>
              </p:blipFill>
              <p:spPr>
                <a:xfrm>
                  <a:off x="10793512" y="5860858"/>
                  <a:ext cx="745200" cy="5234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99" name="Ink 98">
                  <a:extLst>
                    <a:ext uri="{FF2B5EF4-FFF2-40B4-BE49-F238E27FC236}">
                      <a16:creationId xmlns:a16="http://schemas.microsoft.com/office/drawing/2014/main" id="{F6DD353A-4207-BFA1-1D0F-7E4CF16C3298}"/>
                    </a:ext>
                  </a:extLst>
                </p14:cNvPr>
                <p14:cNvContentPartPr/>
                <p14:nvPr/>
              </p14:nvContentPartPr>
              <p14:xfrm>
                <a:off x="11627992" y="5596258"/>
                <a:ext cx="195120" cy="232200"/>
              </p14:xfrm>
            </p:contentPart>
          </mc:Choice>
          <mc:Fallback>
            <p:pic>
              <p:nvPicPr>
                <p:cNvPr id="99" name="Ink 98">
                  <a:extLst>
                    <a:ext uri="{FF2B5EF4-FFF2-40B4-BE49-F238E27FC236}">
                      <a16:creationId xmlns:a16="http://schemas.microsoft.com/office/drawing/2014/main" id="{F6DD353A-4207-BFA1-1D0F-7E4CF16C3298}"/>
                    </a:ext>
                  </a:extLst>
                </p:cNvPr>
                <p:cNvPicPr/>
                <p:nvPr/>
              </p:nvPicPr>
              <p:blipFill>
                <a:blip r:embed="rId161"/>
                <a:stretch>
                  <a:fillRect/>
                </a:stretch>
              </p:blipFill>
              <p:spPr>
                <a:xfrm>
                  <a:off x="11618992" y="5587258"/>
                  <a:ext cx="21276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2" name="Ink 101">
                  <a:extLst>
                    <a:ext uri="{FF2B5EF4-FFF2-40B4-BE49-F238E27FC236}">
                      <a16:creationId xmlns:a16="http://schemas.microsoft.com/office/drawing/2014/main" id="{825C6D20-0F7F-BAD1-CE1E-835421595791}"/>
                    </a:ext>
                  </a:extLst>
                </p14:cNvPr>
                <p14:cNvContentPartPr/>
                <p14:nvPr/>
              </p14:nvContentPartPr>
              <p14:xfrm>
                <a:off x="9489232" y="3905698"/>
                <a:ext cx="2682360" cy="2201760"/>
              </p14:xfrm>
            </p:contentPart>
          </mc:Choice>
          <mc:Fallback>
            <p:pic>
              <p:nvPicPr>
                <p:cNvPr id="102" name="Ink 101">
                  <a:extLst>
                    <a:ext uri="{FF2B5EF4-FFF2-40B4-BE49-F238E27FC236}">
                      <a16:creationId xmlns:a16="http://schemas.microsoft.com/office/drawing/2014/main" id="{825C6D20-0F7F-BAD1-CE1E-835421595791}"/>
                    </a:ext>
                  </a:extLst>
                </p:cNvPr>
                <p:cNvPicPr/>
                <p:nvPr/>
              </p:nvPicPr>
              <p:blipFill>
                <a:blip r:embed="rId163"/>
                <a:stretch>
                  <a:fillRect/>
                </a:stretch>
              </p:blipFill>
              <p:spPr>
                <a:xfrm>
                  <a:off x="9480592" y="3897058"/>
                  <a:ext cx="2700000" cy="22194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04" name="Ink 103">
                  <a:extLst>
                    <a:ext uri="{FF2B5EF4-FFF2-40B4-BE49-F238E27FC236}">
                      <a16:creationId xmlns:a16="http://schemas.microsoft.com/office/drawing/2014/main" id="{FFCBA77A-8ED5-6744-798E-DB1BF4061A4D}"/>
                    </a:ext>
                  </a:extLst>
                </p14:cNvPr>
                <p14:cNvContentPartPr/>
                <p14:nvPr/>
              </p14:nvContentPartPr>
              <p14:xfrm>
                <a:off x="11299672" y="3652978"/>
                <a:ext cx="429480" cy="468000"/>
              </p14:xfrm>
            </p:contentPart>
          </mc:Choice>
          <mc:Fallback>
            <p:pic>
              <p:nvPicPr>
                <p:cNvPr id="104" name="Ink 103">
                  <a:extLst>
                    <a:ext uri="{FF2B5EF4-FFF2-40B4-BE49-F238E27FC236}">
                      <a16:creationId xmlns:a16="http://schemas.microsoft.com/office/drawing/2014/main" id="{FFCBA77A-8ED5-6744-798E-DB1BF4061A4D}"/>
                    </a:ext>
                  </a:extLst>
                </p:cNvPr>
                <p:cNvPicPr/>
                <p:nvPr/>
              </p:nvPicPr>
              <p:blipFill>
                <a:blip r:embed="rId165"/>
                <a:stretch>
                  <a:fillRect/>
                </a:stretch>
              </p:blipFill>
              <p:spPr>
                <a:xfrm>
                  <a:off x="11291032" y="3644338"/>
                  <a:ext cx="44712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05" name="Ink 104">
                  <a:extLst>
                    <a:ext uri="{FF2B5EF4-FFF2-40B4-BE49-F238E27FC236}">
                      <a16:creationId xmlns:a16="http://schemas.microsoft.com/office/drawing/2014/main" id="{7C300B9D-F6BE-D25F-6FB7-1DF354BA92CA}"/>
                    </a:ext>
                  </a:extLst>
                </p14:cNvPr>
                <p14:cNvContentPartPr/>
                <p14:nvPr/>
              </p14:nvContentPartPr>
              <p14:xfrm>
                <a:off x="11803672" y="3264538"/>
                <a:ext cx="348120" cy="393840"/>
              </p14:xfrm>
            </p:contentPart>
          </mc:Choice>
          <mc:Fallback>
            <p:pic>
              <p:nvPicPr>
                <p:cNvPr id="105" name="Ink 104">
                  <a:extLst>
                    <a:ext uri="{FF2B5EF4-FFF2-40B4-BE49-F238E27FC236}">
                      <a16:creationId xmlns:a16="http://schemas.microsoft.com/office/drawing/2014/main" id="{7C300B9D-F6BE-D25F-6FB7-1DF354BA92CA}"/>
                    </a:ext>
                  </a:extLst>
                </p:cNvPr>
                <p:cNvPicPr/>
                <p:nvPr/>
              </p:nvPicPr>
              <p:blipFill>
                <a:blip r:embed="rId167"/>
                <a:stretch>
                  <a:fillRect/>
                </a:stretch>
              </p:blipFill>
              <p:spPr>
                <a:xfrm>
                  <a:off x="11795032" y="3255538"/>
                  <a:ext cx="365760" cy="4114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6" name="Ink 105">
                  <a:extLst>
                    <a:ext uri="{FF2B5EF4-FFF2-40B4-BE49-F238E27FC236}">
                      <a16:creationId xmlns:a16="http://schemas.microsoft.com/office/drawing/2014/main" id="{41C287A0-E460-B929-38F2-299BB20CAB9E}"/>
                    </a:ext>
                  </a:extLst>
                </p14:cNvPr>
                <p14:cNvContentPartPr/>
                <p14:nvPr/>
              </p14:nvContentPartPr>
              <p14:xfrm>
                <a:off x="12036232" y="3284698"/>
                <a:ext cx="17280" cy="7560"/>
              </p14:xfrm>
            </p:contentPart>
          </mc:Choice>
          <mc:Fallback>
            <p:pic>
              <p:nvPicPr>
                <p:cNvPr id="106" name="Ink 105">
                  <a:extLst>
                    <a:ext uri="{FF2B5EF4-FFF2-40B4-BE49-F238E27FC236}">
                      <a16:creationId xmlns:a16="http://schemas.microsoft.com/office/drawing/2014/main" id="{41C287A0-E460-B929-38F2-299BB20CAB9E}"/>
                    </a:ext>
                  </a:extLst>
                </p:cNvPr>
                <p:cNvPicPr/>
                <p:nvPr/>
              </p:nvPicPr>
              <p:blipFill>
                <a:blip r:embed="rId169"/>
                <a:stretch>
                  <a:fillRect/>
                </a:stretch>
              </p:blipFill>
              <p:spPr>
                <a:xfrm>
                  <a:off x="12027592" y="3275698"/>
                  <a:ext cx="3492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7" name="Ink 106">
                  <a:extLst>
                    <a:ext uri="{FF2B5EF4-FFF2-40B4-BE49-F238E27FC236}">
                      <a16:creationId xmlns:a16="http://schemas.microsoft.com/office/drawing/2014/main" id="{CFC78BA7-4918-EED1-C439-DA82E4F9D29C}"/>
                    </a:ext>
                  </a:extLst>
                </p14:cNvPr>
                <p14:cNvContentPartPr/>
                <p14:nvPr/>
              </p14:nvContentPartPr>
              <p14:xfrm>
                <a:off x="12164752" y="3224938"/>
                <a:ext cx="81720" cy="200520"/>
              </p14:xfrm>
            </p:contentPart>
          </mc:Choice>
          <mc:Fallback>
            <p:pic>
              <p:nvPicPr>
                <p:cNvPr id="107" name="Ink 106">
                  <a:extLst>
                    <a:ext uri="{FF2B5EF4-FFF2-40B4-BE49-F238E27FC236}">
                      <a16:creationId xmlns:a16="http://schemas.microsoft.com/office/drawing/2014/main" id="{CFC78BA7-4918-EED1-C439-DA82E4F9D29C}"/>
                    </a:ext>
                  </a:extLst>
                </p:cNvPr>
                <p:cNvPicPr/>
                <p:nvPr/>
              </p:nvPicPr>
              <p:blipFill>
                <a:blip r:embed="rId171"/>
                <a:stretch>
                  <a:fillRect/>
                </a:stretch>
              </p:blipFill>
              <p:spPr>
                <a:xfrm>
                  <a:off x="12156112" y="3215938"/>
                  <a:ext cx="9936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08" name="Ink 107">
                  <a:extLst>
                    <a:ext uri="{FF2B5EF4-FFF2-40B4-BE49-F238E27FC236}">
                      <a16:creationId xmlns:a16="http://schemas.microsoft.com/office/drawing/2014/main" id="{904090F3-5A9B-F97C-6449-ABE0AD64BCB4}"/>
                    </a:ext>
                  </a:extLst>
                </p14:cNvPr>
                <p14:cNvContentPartPr/>
                <p14:nvPr/>
              </p14:nvContentPartPr>
              <p14:xfrm>
                <a:off x="12267712" y="3122338"/>
                <a:ext cx="186840" cy="187200"/>
              </p14:xfrm>
            </p:contentPart>
          </mc:Choice>
          <mc:Fallback>
            <p:pic>
              <p:nvPicPr>
                <p:cNvPr id="108" name="Ink 107">
                  <a:extLst>
                    <a:ext uri="{FF2B5EF4-FFF2-40B4-BE49-F238E27FC236}">
                      <a16:creationId xmlns:a16="http://schemas.microsoft.com/office/drawing/2014/main" id="{904090F3-5A9B-F97C-6449-ABE0AD64BCB4}"/>
                    </a:ext>
                  </a:extLst>
                </p:cNvPr>
                <p:cNvPicPr/>
                <p:nvPr/>
              </p:nvPicPr>
              <p:blipFill>
                <a:blip r:embed="rId173"/>
                <a:stretch>
                  <a:fillRect/>
                </a:stretch>
              </p:blipFill>
              <p:spPr>
                <a:xfrm>
                  <a:off x="12259072" y="3113338"/>
                  <a:ext cx="20448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09" name="Ink 108">
                  <a:extLst>
                    <a:ext uri="{FF2B5EF4-FFF2-40B4-BE49-F238E27FC236}">
                      <a16:creationId xmlns:a16="http://schemas.microsoft.com/office/drawing/2014/main" id="{7AF14A79-87BA-69B7-6B58-4712D8831F50}"/>
                    </a:ext>
                  </a:extLst>
                </p14:cNvPr>
                <p14:cNvContentPartPr/>
                <p14:nvPr/>
              </p14:nvContentPartPr>
              <p14:xfrm>
                <a:off x="12479392" y="2776738"/>
                <a:ext cx="385200" cy="375480"/>
              </p14:xfrm>
            </p:contentPart>
          </mc:Choice>
          <mc:Fallback>
            <p:pic>
              <p:nvPicPr>
                <p:cNvPr id="109" name="Ink 108">
                  <a:extLst>
                    <a:ext uri="{FF2B5EF4-FFF2-40B4-BE49-F238E27FC236}">
                      <a16:creationId xmlns:a16="http://schemas.microsoft.com/office/drawing/2014/main" id="{7AF14A79-87BA-69B7-6B58-4712D8831F50}"/>
                    </a:ext>
                  </a:extLst>
                </p:cNvPr>
                <p:cNvPicPr/>
                <p:nvPr/>
              </p:nvPicPr>
              <p:blipFill>
                <a:blip r:embed="rId175"/>
                <a:stretch>
                  <a:fillRect/>
                </a:stretch>
              </p:blipFill>
              <p:spPr>
                <a:xfrm>
                  <a:off x="12470752" y="2767738"/>
                  <a:ext cx="402840" cy="3931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11" name="Ink 110">
                  <a:extLst>
                    <a:ext uri="{FF2B5EF4-FFF2-40B4-BE49-F238E27FC236}">
                      <a16:creationId xmlns:a16="http://schemas.microsoft.com/office/drawing/2014/main" id="{AA758D87-FE8C-EDC5-BEDC-9BCF2A70D40F}"/>
                    </a:ext>
                  </a:extLst>
                </p14:cNvPr>
                <p14:cNvContentPartPr/>
                <p14:nvPr/>
              </p14:nvContentPartPr>
              <p14:xfrm>
                <a:off x="11939752" y="3733258"/>
                <a:ext cx="65160" cy="286560"/>
              </p14:xfrm>
            </p:contentPart>
          </mc:Choice>
          <mc:Fallback>
            <p:pic>
              <p:nvPicPr>
                <p:cNvPr id="111" name="Ink 110">
                  <a:extLst>
                    <a:ext uri="{FF2B5EF4-FFF2-40B4-BE49-F238E27FC236}">
                      <a16:creationId xmlns:a16="http://schemas.microsoft.com/office/drawing/2014/main" id="{AA758D87-FE8C-EDC5-BEDC-9BCF2A70D40F}"/>
                    </a:ext>
                  </a:extLst>
                </p:cNvPr>
                <p:cNvPicPr/>
                <p:nvPr/>
              </p:nvPicPr>
              <p:blipFill>
                <a:blip r:embed="rId177"/>
                <a:stretch>
                  <a:fillRect/>
                </a:stretch>
              </p:blipFill>
              <p:spPr>
                <a:xfrm>
                  <a:off x="11931112" y="3724618"/>
                  <a:ext cx="82800"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12" name="Ink 111">
                  <a:extLst>
                    <a:ext uri="{FF2B5EF4-FFF2-40B4-BE49-F238E27FC236}">
                      <a16:creationId xmlns:a16="http://schemas.microsoft.com/office/drawing/2014/main" id="{965DC0D9-CF1B-EBD5-DB91-0F0A626BDBF8}"/>
                    </a:ext>
                  </a:extLst>
                </p14:cNvPr>
                <p14:cNvContentPartPr/>
                <p14:nvPr/>
              </p14:nvContentPartPr>
              <p14:xfrm>
                <a:off x="11963512" y="3858898"/>
                <a:ext cx="163440" cy="123840"/>
              </p14:xfrm>
            </p:contentPart>
          </mc:Choice>
          <mc:Fallback>
            <p:pic>
              <p:nvPicPr>
                <p:cNvPr id="112" name="Ink 111">
                  <a:extLst>
                    <a:ext uri="{FF2B5EF4-FFF2-40B4-BE49-F238E27FC236}">
                      <a16:creationId xmlns:a16="http://schemas.microsoft.com/office/drawing/2014/main" id="{965DC0D9-CF1B-EBD5-DB91-0F0A626BDBF8}"/>
                    </a:ext>
                  </a:extLst>
                </p:cNvPr>
                <p:cNvPicPr/>
                <p:nvPr/>
              </p:nvPicPr>
              <p:blipFill>
                <a:blip r:embed="rId179"/>
                <a:stretch>
                  <a:fillRect/>
                </a:stretch>
              </p:blipFill>
              <p:spPr>
                <a:xfrm>
                  <a:off x="11954872" y="3850258"/>
                  <a:ext cx="18108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13" name="Ink 112">
                  <a:extLst>
                    <a:ext uri="{FF2B5EF4-FFF2-40B4-BE49-F238E27FC236}">
                      <a16:creationId xmlns:a16="http://schemas.microsoft.com/office/drawing/2014/main" id="{F8943BB5-251B-F358-0195-0EC119D10679}"/>
                    </a:ext>
                  </a:extLst>
                </p14:cNvPr>
                <p14:cNvContentPartPr/>
                <p14:nvPr/>
              </p14:nvContentPartPr>
              <p14:xfrm>
                <a:off x="12152152" y="3816778"/>
                <a:ext cx="24840" cy="90720"/>
              </p14:xfrm>
            </p:contentPart>
          </mc:Choice>
          <mc:Fallback>
            <p:pic>
              <p:nvPicPr>
                <p:cNvPr id="113" name="Ink 112">
                  <a:extLst>
                    <a:ext uri="{FF2B5EF4-FFF2-40B4-BE49-F238E27FC236}">
                      <a16:creationId xmlns:a16="http://schemas.microsoft.com/office/drawing/2014/main" id="{F8943BB5-251B-F358-0195-0EC119D10679}"/>
                    </a:ext>
                  </a:extLst>
                </p:cNvPr>
                <p:cNvPicPr/>
                <p:nvPr/>
              </p:nvPicPr>
              <p:blipFill>
                <a:blip r:embed="rId181"/>
                <a:stretch>
                  <a:fillRect/>
                </a:stretch>
              </p:blipFill>
              <p:spPr>
                <a:xfrm>
                  <a:off x="12143512" y="3807778"/>
                  <a:ext cx="4248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15" name="Ink 114">
                  <a:extLst>
                    <a:ext uri="{FF2B5EF4-FFF2-40B4-BE49-F238E27FC236}">
                      <a16:creationId xmlns:a16="http://schemas.microsoft.com/office/drawing/2014/main" id="{66082329-5B8C-190F-5DDD-29D972F628C8}"/>
                    </a:ext>
                  </a:extLst>
                </p14:cNvPr>
                <p14:cNvContentPartPr/>
                <p14:nvPr/>
              </p14:nvContentPartPr>
              <p14:xfrm>
                <a:off x="12103912" y="3761338"/>
                <a:ext cx="26640" cy="2160"/>
              </p14:xfrm>
            </p:contentPart>
          </mc:Choice>
          <mc:Fallback>
            <p:pic>
              <p:nvPicPr>
                <p:cNvPr id="115" name="Ink 114">
                  <a:extLst>
                    <a:ext uri="{FF2B5EF4-FFF2-40B4-BE49-F238E27FC236}">
                      <a16:creationId xmlns:a16="http://schemas.microsoft.com/office/drawing/2014/main" id="{66082329-5B8C-190F-5DDD-29D972F628C8}"/>
                    </a:ext>
                  </a:extLst>
                </p:cNvPr>
                <p:cNvPicPr/>
                <p:nvPr/>
              </p:nvPicPr>
              <p:blipFill>
                <a:blip r:embed="rId183"/>
                <a:stretch>
                  <a:fillRect/>
                </a:stretch>
              </p:blipFill>
              <p:spPr>
                <a:xfrm>
                  <a:off x="12095272" y="3752338"/>
                  <a:ext cx="4428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16" name="Ink 115">
                  <a:extLst>
                    <a:ext uri="{FF2B5EF4-FFF2-40B4-BE49-F238E27FC236}">
                      <a16:creationId xmlns:a16="http://schemas.microsoft.com/office/drawing/2014/main" id="{CE41BC7C-BA84-55CC-07CA-0D32F7CC617E}"/>
                    </a:ext>
                  </a:extLst>
                </p14:cNvPr>
                <p14:cNvContentPartPr/>
                <p14:nvPr/>
              </p14:nvContentPartPr>
              <p14:xfrm>
                <a:off x="12201832" y="3721378"/>
                <a:ext cx="111600" cy="112680"/>
              </p14:xfrm>
            </p:contentPart>
          </mc:Choice>
          <mc:Fallback>
            <p:pic>
              <p:nvPicPr>
                <p:cNvPr id="116" name="Ink 115">
                  <a:extLst>
                    <a:ext uri="{FF2B5EF4-FFF2-40B4-BE49-F238E27FC236}">
                      <a16:creationId xmlns:a16="http://schemas.microsoft.com/office/drawing/2014/main" id="{CE41BC7C-BA84-55CC-07CA-0D32F7CC617E}"/>
                    </a:ext>
                  </a:extLst>
                </p:cNvPr>
                <p:cNvPicPr/>
                <p:nvPr/>
              </p:nvPicPr>
              <p:blipFill>
                <a:blip r:embed="rId185"/>
                <a:stretch>
                  <a:fillRect/>
                </a:stretch>
              </p:blipFill>
              <p:spPr>
                <a:xfrm>
                  <a:off x="12192832" y="3712738"/>
                  <a:ext cx="12924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18" name="Ink 117">
                  <a:extLst>
                    <a:ext uri="{FF2B5EF4-FFF2-40B4-BE49-F238E27FC236}">
                      <a16:creationId xmlns:a16="http://schemas.microsoft.com/office/drawing/2014/main" id="{E7BF8135-B2E4-41B6-5D23-9A53C55FF321}"/>
                    </a:ext>
                  </a:extLst>
                </p14:cNvPr>
                <p14:cNvContentPartPr/>
                <p14:nvPr/>
              </p14:nvContentPartPr>
              <p14:xfrm>
                <a:off x="12358072" y="3531298"/>
                <a:ext cx="200880" cy="196200"/>
              </p14:xfrm>
            </p:contentPart>
          </mc:Choice>
          <mc:Fallback>
            <p:pic>
              <p:nvPicPr>
                <p:cNvPr id="118" name="Ink 117">
                  <a:extLst>
                    <a:ext uri="{FF2B5EF4-FFF2-40B4-BE49-F238E27FC236}">
                      <a16:creationId xmlns:a16="http://schemas.microsoft.com/office/drawing/2014/main" id="{E7BF8135-B2E4-41B6-5D23-9A53C55FF321}"/>
                    </a:ext>
                  </a:extLst>
                </p:cNvPr>
                <p:cNvPicPr/>
                <p:nvPr/>
              </p:nvPicPr>
              <p:blipFill>
                <a:blip r:embed="rId187"/>
                <a:stretch>
                  <a:fillRect/>
                </a:stretch>
              </p:blipFill>
              <p:spPr>
                <a:xfrm>
                  <a:off x="12349072" y="3522298"/>
                  <a:ext cx="218520" cy="213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19" name="Ink 118">
                  <a:extLst>
                    <a:ext uri="{FF2B5EF4-FFF2-40B4-BE49-F238E27FC236}">
                      <a16:creationId xmlns:a16="http://schemas.microsoft.com/office/drawing/2014/main" id="{C45279D8-ADB6-9EA0-3952-EBB683E890A4}"/>
                    </a:ext>
                  </a:extLst>
                </p14:cNvPr>
                <p14:cNvContentPartPr/>
                <p14:nvPr/>
              </p14:nvContentPartPr>
              <p14:xfrm>
                <a:off x="12458152" y="3484138"/>
                <a:ext cx="32040" cy="2160"/>
              </p14:xfrm>
            </p:contentPart>
          </mc:Choice>
          <mc:Fallback>
            <p:pic>
              <p:nvPicPr>
                <p:cNvPr id="119" name="Ink 118">
                  <a:extLst>
                    <a:ext uri="{FF2B5EF4-FFF2-40B4-BE49-F238E27FC236}">
                      <a16:creationId xmlns:a16="http://schemas.microsoft.com/office/drawing/2014/main" id="{C45279D8-ADB6-9EA0-3952-EBB683E890A4}"/>
                    </a:ext>
                  </a:extLst>
                </p:cNvPr>
                <p:cNvPicPr/>
                <p:nvPr/>
              </p:nvPicPr>
              <p:blipFill>
                <a:blip r:embed="rId189"/>
                <a:stretch>
                  <a:fillRect/>
                </a:stretch>
              </p:blipFill>
              <p:spPr>
                <a:xfrm>
                  <a:off x="12449152" y="3475138"/>
                  <a:ext cx="4968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20" name="Ink 119">
                  <a:extLst>
                    <a:ext uri="{FF2B5EF4-FFF2-40B4-BE49-F238E27FC236}">
                      <a16:creationId xmlns:a16="http://schemas.microsoft.com/office/drawing/2014/main" id="{A24F06FE-C422-6A79-BDA1-9DA14B4EA557}"/>
                    </a:ext>
                  </a:extLst>
                </p14:cNvPr>
                <p14:cNvContentPartPr/>
                <p14:nvPr/>
              </p14:nvContentPartPr>
              <p14:xfrm>
                <a:off x="12553912" y="3499978"/>
                <a:ext cx="116280" cy="103320"/>
              </p14:xfrm>
            </p:contentPart>
          </mc:Choice>
          <mc:Fallback>
            <p:pic>
              <p:nvPicPr>
                <p:cNvPr id="120" name="Ink 119">
                  <a:extLst>
                    <a:ext uri="{FF2B5EF4-FFF2-40B4-BE49-F238E27FC236}">
                      <a16:creationId xmlns:a16="http://schemas.microsoft.com/office/drawing/2014/main" id="{A24F06FE-C422-6A79-BDA1-9DA14B4EA557}"/>
                    </a:ext>
                  </a:extLst>
                </p:cNvPr>
                <p:cNvPicPr/>
                <p:nvPr/>
              </p:nvPicPr>
              <p:blipFill>
                <a:blip r:embed="rId191"/>
                <a:stretch>
                  <a:fillRect/>
                </a:stretch>
              </p:blipFill>
              <p:spPr>
                <a:xfrm>
                  <a:off x="12544912" y="3491338"/>
                  <a:ext cx="13392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21" name="Ink 120">
                  <a:extLst>
                    <a:ext uri="{FF2B5EF4-FFF2-40B4-BE49-F238E27FC236}">
                      <a16:creationId xmlns:a16="http://schemas.microsoft.com/office/drawing/2014/main" id="{60529563-D1D4-2631-2CB7-F255BB67A292}"/>
                    </a:ext>
                  </a:extLst>
                </p14:cNvPr>
                <p14:cNvContentPartPr/>
                <p14:nvPr/>
              </p14:nvContentPartPr>
              <p14:xfrm>
                <a:off x="12702592" y="3442018"/>
                <a:ext cx="85680" cy="178560"/>
              </p14:xfrm>
            </p:contentPart>
          </mc:Choice>
          <mc:Fallback>
            <p:pic>
              <p:nvPicPr>
                <p:cNvPr id="121" name="Ink 120">
                  <a:extLst>
                    <a:ext uri="{FF2B5EF4-FFF2-40B4-BE49-F238E27FC236}">
                      <a16:creationId xmlns:a16="http://schemas.microsoft.com/office/drawing/2014/main" id="{60529563-D1D4-2631-2CB7-F255BB67A292}"/>
                    </a:ext>
                  </a:extLst>
                </p:cNvPr>
                <p:cNvPicPr/>
                <p:nvPr/>
              </p:nvPicPr>
              <p:blipFill>
                <a:blip r:embed="rId193"/>
                <a:stretch>
                  <a:fillRect/>
                </a:stretch>
              </p:blipFill>
              <p:spPr>
                <a:xfrm>
                  <a:off x="12693952" y="3433378"/>
                  <a:ext cx="1033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22" name="Ink 121">
                  <a:extLst>
                    <a:ext uri="{FF2B5EF4-FFF2-40B4-BE49-F238E27FC236}">
                      <a16:creationId xmlns:a16="http://schemas.microsoft.com/office/drawing/2014/main" id="{92316851-C932-C4D6-DE17-94E71CDBDB72}"/>
                    </a:ext>
                  </a:extLst>
                </p14:cNvPr>
                <p14:cNvContentPartPr/>
                <p14:nvPr/>
              </p14:nvContentPartPr>
              <p14:xfrm>
                <a:off x="12208312" y="4100458"/>
                <a:ext cx="33480" cy="77760"/>
              </p14:xfrm>
            </p:contentPart>
          </mc:Choice>
          <mc:Fallback>
            <p:pic>
              <p:nvPicPr>
                <p:cNvPr id="122" name="Ink 121">
                  <a:extLst>
                    <a:ext uri="{FF2B5EF4-FFF2-40B4-BE49-F238E27FC236}">
                      <a16:creationId xmlns:a16="http://schemas.microsoft.com/office/drawing/2014/main" id="{92316851-C932-C4D6-DE17-94E71CDBDB72}"/>
                    </a:ext>
                  </a:extLst>
                </p:cNvPr>
                <p:cNvPicPr/>
                <p:nvPr/>
              </p:nvPicPr>
              <p:blipFill>
                <a:blip r:embed="rId195"/>
                <a:stretch>
                  <a:fillRect/>
                </a:stretch>
              </p:blipFill>
              <p:spPr>
                <a:xfrm>
                  <a:off x="12199672" y="4091818"/>
                  <a:ext cx="511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23" name="Ink 122">
                  <a:extLst>
                    <a:ext uri="{FF2B5EF4-FFF2-40B4-BE49-F238E27FC236}">
                      <a16:creationId xmlns:a16="http://schemas.microsoft.com/office/drawing/2014/main" id="{C364D978-B4F1-EB8C-BF08-E329936D4A41}"/>
                    </a:ext>
                  </a:extLst>
                </p14:cNvPr>
                <p14:cNvContentPartPr/>
                <p14:nvPr/>
              </p14:nvContentPartPr>
              <p14:xfrm>
                <a:off x="12157552" y="4011538"/>
                <a:ext cx="26640" cy="13320"/>
              </p14:xfrm>
            </p:contentPart>
          </mc:Choice>
          <mc:Fallback>
            <p:pic>
              <p:nvPicPr>
                <p:cNvPr id="123" name="Ink 122">
                  <a:extLst>
                    <a:ext uri="{FF2B5EF4-FFF2-40B4-BE49-F238E27FC236}">
                      <a16:creationId xmlns:a16="http://schemas.microsoft.com/office/drawing/2014/main" id="{C364D978-B4F1-EB8C-BF08-E329936D4A41}"/>
                    </a:ext>
                  </a:extLst>
                </p:cNvPr>
                <p:cNvPicPr/>
                <p:nvPr/>
              </p:nvPicPr>
              <p:blipFill>
                <a:blip r:embed="rId197"/>
                <a:stretch>
                  <a:fillRect/>
                </a:stretch>
              </p:blipFill>
              <p:spPr>
                <a:xfrm>
                  <a:off x="12148912" y="4002538"/>
                  <a:ext cx="4428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24" name="Ink 123">
                  <a:extLst>
                    <a:ext uri="{FF2B5EF4-FFF2-40B4-BE49-F238E27FC236}">
                      <a16:creationId xmlns:a16="http://schemas.microsoft.com/office/drawing/2014/main" id="{B4FEF3A2-8846-BB0E-C552-16E661A6245E}"/>
                    </a:ext>
                  </a:extLst>
                </p14:cNvPr>
                <p14:cNvContentPartPr/>
                <p14:nvPr/>
              </p14:nvContentPartPr>
              <p14:xfrm>
                <a:off x="12313072" y="3953578"/>
                <a:ext cx="70560" cy="167400"/>
              </p14:xfrm>
            </p:contentPart>
          </mc:Choice>
          <mc:Fallback>
            <p:pic>
              <p:nvPicPr>
                <p:cNvPr id="124" name="Ink 123">
                  <a:extLst>
                    <a:ext uri="{FF2B5EF4-FFF2-40B4-BE49-F238E27FC236}">
                      <a16:creationId xmlns:a16="http://schemas.microsoft.com/office/drawing/2014/main" id="{B4FEF3A2-8846-BB0E-C552-16E661A6245E}"/>
                    </a:ext>
                  </a:extLst>
                </p:cNvPr>
                <p:cNvPicPr/>
                <p:nvPr/>
              </p:nvPicPr>
              <p:blipFill>
                <a:blip r:embed="rId199"/>
                <a:stretch>
                  <a:fillRect/>
                </a:stretch>
              </p:blipFill>
              <p:spPr>
                <a:xfrm>
                  <a:off x="12304432" y="3944578"/>
                  <a:ext cx="882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25" name="Ink 124">
                  <a:extLst>
                    <a:ext uri="{FF2B5EF4-FFF2-40B4-BE49-F238E27FC236}">
                      <a16:creationId xmlns:a16="http://schemas.microsoft.com/office/drawing/2014/main" id="{3237F553-EE67-C20D-20F7-00AA4A34E008}"/>
                    </a:ext>
                  </a:extLst>
                </p14:cNvPr>
                <p14:cNvContentPartPr/>
                <p14:nvPr/>
              </p14:nvContentPartPr>
              <p14:xfrm>
                <a:off x="12205792" y="4342738"/>
                <a:ext cx="100800" cy="320040"/>
              </p14:xfrm>
            </p:contentPart>
          </mc:Choice>
          <mc:Fallback>
            <p:pic>
              <p:nvPicPr>
                <p:cNvPr id="125" name="Ink 124">
                  <a:extLst>
                    <a:ext uri="{FF2B5EF4-FFF2-40B4-BE49-F238E27FC236}">
                      <a16:creationId xmlns:a16="http://schemas.microsoft.com/office/drawing/2014/main" id="{3237F553-EE67-C20D-20F7-00AA4A34E008}"/>
                    </a:ext>
                  </a:extLst>
                </p:cNvPr>
                <p:cNvPicPr/>
                <p:nvPr/>
              </p:nvPicPr>
              <p:blipFill>
                <a:blip r:embed="rId201"/>
                <a:stretch>
                  <a:fillRect/>
                </a:stretch>
              </p:blipFill>
              <p:spPr>
                <a:xfrm>
                  <a:off x="12196792" y="4334098"/>
                  <a:ext cx="118440" cy="33768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26" name="Ink 125">
                  <a:extLst>
                    <a:ext uri="{FF2B5EF4-FFF2-40B4-BE49-F238E27FC236}">
                      <a16:creationId xmlns:a16="http://schemas.microsoft.com/office/drawing/2014/main" id="{91AAB853-88D2-3F4E-12E1-C776830CFB95}"/>
                    </a:ext>
                  </a:extLst>
                </p14:cNvPr>
                <p14:cNvContentPartPr/>
                <p14:nvPr/>
              </p14:nvContentPartPr>
              <p14:xfrm>
                <a:off x="12190672" y="4588258"/>
                <a:ext cx="116280" cy="46800"/>
              </p14:xfrm>
            </p:contentPart>
          </mc:Choice>
          <mc:Fallback>
            <p:pic>
              <p:nvPicPr>
                <p:cNvPr id="126" name="Ink 125">
                  <a:extLst>
                    <a:ext uri="{FF2B5EF4-FFF2-40B4-BE49-F238E27FC236}">
                      <a16:creationId xmlns:a16="http://schemas.microsoft.com/office/drawing/2014/main" id="{91AAB853-88D2-3F4E-12E1-C776830CFB95}"/>
                    </a:ext>
                  </a:extLst>
                </p:cNvPr>
                <p:cNvPicPr/>
                <p:nvPr/>
              </p:nvPicPr>
              <p:blipFill>
                <a:blip r:embed="rId203"/>
                <a:stretch>
                  <a:fillRect/>
                </a:stretch>
              </p:blipFill>
              <p:spPr>
                <a:xfrm>
                  <a:off x="12182032" y="4579258"/>
                  <a:ext cx="13392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27" name="Ink 126">
                  <a:extLst>
                    <a:ext uri="{FF2B5EF4-FFF2-40B4-BE49-F238E27FC236}">
                      <a16:creationId xmlns:a16="http://schemas.microsoft.com/office/drawing/2014/main" id="{14D456DB-9B59-7E03-EBDA-46A543DB481B}"/>
                    </a:ext>
                  </a:extLst>
                </p14:cNvPr>
                <p14:cNvContentPartPr/>
                <p14:nvPr/>
              </p14:nvContentPartPr>
              <p14:xfrm>
                <a:off x="12334672" y="4512298"/>
                <a:ext cx="111240" cy="76680"/>
              </p14:xfrm>
            </p:contentPart>
          </mc:Choice>
          <mc:Fallback>
            <p:pic>
              <p:nvPicPr>
                <p:cNvPr id="127" name="Ink 126">
                  <a:extLst>
                    <a:ext uri="{FF2B5EF4-FFF2-40B4-BE49-F238E27FC236}">
                      <a16:creationId xmlns:a16="http://schemas.microsoft.com/office/drawing/2014/main" id="{14D456DB-9B59-7E03-EBDA-46A543DB481B}"/>
                    </a:ext>
                  </a:extLst>
                </p:cNvPr>
                <p:cNvPicPr/>
                <p:nvPr/>
              </p:nvPicPr>
              <p:blipFill>
                <a:blip r:embed="rId205"/>
                <a:stretch>
                  <a:fillRect/>
                </a:stretch>
              </p:blipFill>
              <p:spPr>
                <a:xfrm>
                  <a:off x="12326032" y="4503658"/>
                  <a:ext cx="12888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28" name="Ink 127">
                  <a:extLst>
                    <a:ext uri="{FF2B5EF4-FFF2-40B4-BE49-F238E27FC236}">
                      <a16:creationId xmlns:a16="http://schemas.microsoft.com/office/drawing/2014/main" id="{1630A009-8AB9-B93C-AB25-0FA4F4748C1F}"/>
                    </a:ext>
                  </a:extLst>
                </p14:cNvPr>
                <p14:cNvContentPartPr/>
                <p14:nvPr/>
              </p14:nvContentPartPr>
              <p14:xfrm>
                <a:off x="12441952" y="4415458"/>
                <a:ext cx="73080" cy="119880"/>
              </p14:xfrm>
            </p:contentPart>
          </mc:Choice>
          <mc:Fallback>
            <p:pic>
              <p:nvPicPr>
                <p:cNvPr id="128" name="Ink 127">
                  <a:extLst>
                    <a:ext uri="{FF2B5EF4-FFF2-40B4-BE49-F238E27FC236}">
                      <a16:creationId xmlns:a16="http://schemas.microsoft.com/office/drawing/2014/main" id="{1630A009-8AB9-B93C-AB25-0FA4F4748C1F}"/>
                    </a:ext>
                  </a:extLst>
                </p:cNvPr>
                <p:cNvPicPr/>
                <p:nvPr/>
              </p:nvPicPr>
              <p:blipFill>
                <a:blip r:embed="rId207"/>
                <a:stretch>
                  <a:fillRect/>
                </a:stretch>
              </p:blipFill>
              <p:spPr>
                <a:xfrm>
                  <a:off x="12433312" y="4406458"/>
                  <a:ext cx="907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29" name="Ink 128">
                  <a:extLst>
                    <a:ext uri="{FF2B5EF4-FFF2-40B4-BE49-F238E27FC236}">
                      <a16:creationId xmlns:a16="http://schemas.microsoft.com/office/drawing/2014/main" id="{A2667215-666B-73B4-AAC9-75EDDF211C62}"/>
                    </a:ext>
                  </a:extLst>
                </p14:cNvPr>
                <p14:cNvContentPartPr/>
                <p14:nvPr/>
              </p14:nvContentPartPr>
              <p14:xfrm>
                <a:off x="12557152" y="4383778"/>
                <a:ext cx="37440" cy="75600"/>
              </p14:xfrm>
            </p:contentPart>
          </mc:Choice>
          <mc:Fallback>
            <p:pic>
              <p:nvPicPr>
                <p:cNvPr id="129" name="Ink 128">
                  <a:extLst>
                    <a:ext uri="{FF2B5EF4-FFF2-40B4-BE49-F238E27FC236}">
                      <a16:creationId xmlns:a16="http://schemas.microsoft.com/office/drawing/2014/main" id="{A2667215-666B-73B4-AAC9-75EDDF211C62}"/>
                    </a:ext>
                  </a:extLst>
                </p:cNvPr>
                <p:cNvPicPr/>
                <p:nvPr/>
              </p:nvPicPr>
              <p:blipFill>
                <a:blip r:embed="rId209"/>
                <a:stretch>
                  <a:fillRect/>
                </a:stretch>
              </p:blipFill>
              <p:spPr>
                <a:xfrm>
                  <a:off x="12548152" y="4374778"/>
                  <a:ext cx="5508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30" name="Ink 129">
                  <a:extLst>
                    <a:ext uri="{FF2B5EF4-FFF2-40B4-BE49-F238E27FC236}">
                      <a16:creationId xmlns:a16="http://schemas.microsoft.com/office/drawing/2014/main" id="{4D2BCBDB-2DF3-B6CD-95F1-96241CE1163E}"/>
                    </a:ext>
                  </a:extLst>
                </p14:cNvPr>
                <p14:cNvContentPartPr/>
                <p14:nvPr/>
              </p14:nvContentPartPr>
              <p14:xfrm>
                <a:off x="12621952" y="4329418"/>
                <a:ext cx="118800" cy="71280"/>
              </p14:xfrm>
            </p:contentPart>
          </mc:Choice>
          <mc:Fallback>
            <p:pic>
              <p:nvPicPr>
                <p:cNvPr id="130" name="Ink 129">
                  <a:extLst>
                    <a:ext uri="{FF2B5EF4-FFF2-40B4-BE49-F238E27FC236}">
                      <a16:creationId xmlns:a16="http://schemas.microsoft.com/office/drawing/2014/main" id="{4D2BCBDB-2DF3-B6CD-95F1-96241CE1163E}"/>
                    </a:ext>
                  </a:extLst>
                </p:cNvPr>
                <p:cNvPicPr/>
                <p:nvPr/>
              </p:nvPicPr>
              <p:blipFill>
                <a:blip r:embed="rId211"/>
                <a:stretch>
                  <a:fillRect/>
                </a:stretch>
              </p:blipFill>
              <p:spPr>
                <a:xfrm>
                  <a:off x="12613312" y="4320418"/>
                  <a:ext cx="13644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31" name="Ink 130">
                  <a:extLst>
                    <a:ext uri="{FF2B5EF4-FFF2-40B4-BE49-F238E27FC236}">
                      <a16:creationId xmlns:a16="http://schemas.microsoft.com/office/drawing/2014/main" id="{F9B6C97B-611E-B4FD-F288-136E8534ACDF}"/>
                    </a:ext>
                  </a:extLst>
                </p14:cNvPr>
                <p14:cNvContentPartPr/>
                <p14:nvPr/>
              </p14:nvContentPartPr>
              <p14:xfrm>
                <a:off x="12741832" y="4203778"/>
                <a:ext cx="46800" cy="110880"/>
              </p14:xfrm>
            </p:contentPart>
          </mc:Choice>
          <mc:Fallback>
            <p:pic>
              <p:nvPicPr>
                <p:cNvPr id="131" name="Ink 130">
                  <a:extLst>
                    <a:ext uri="{FF2B5EF4-FFF2-40B4-BE49-F238E27FC236}">
                      <a16:creationId xmlns:a16="http://schemas.microsoft.com/office/drawing/2014/main" id="{F9B6C97B-611E-B4FD-F288-136E8534ACDF}"/>
                    </a:ext>
                  </a:extLst>
                </p:cNvPr>
                <p:cNvPicPr/>
                <p:nvPr/>
              </p:nvPicPr>
              <p:blipFill>
                <a:blip r:embed="rId213"/>
                <a:stretch>
                  <a:fillRect/>
                </a:stretch>
              </p:blipFill>
              <p:spPr>
                <a:xfrm>
                  <a:off x="12732832" y="4194778"/>
                  <a:ext cx="6444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32" name="Ink 131">
                  <a:extLst>
                    <a:ext uri="{FF2B5EF4-FFF2-40B4-BE49-F238E27FC236}">
                      <a16:creationId xmlns:a16="http://schemas.microsoft.com/office/drawing/2014/main" id="{AF945113-22B3-45A4-F20F-A714723C9443}"/>
                    </a:ext>
                  </a:extLst>
                </p14:cNvPr>
                <p14:cNvContentPartPr/>
                <p14:nvPr/>
              </p14:nvContentPartPr>
              <p14:xfrm>
                <a:off x="12804832" y="4192618"/>
                <a:ext cx="48240" cy="93600"/>
              </p14:xfrm>
            </p:contentPart>
          </mc:Choice>
          <mc:Fallback>
            <p:pic>
              <p:nvPicPr>
                <p:cNvPr id="132" name="Ink 131">
                  <a:extLst>
                    <a:ext uri="{FF2B5EF4-FFF2-40B4-BE49-F238E27FC236}">
                      <a16:creationId xmlns:a16="http://schemas.microsoft.com/office/drawing/2014/main" id="{AF945113-22B3-45A4-F20F-A714723C9443}"/>
                    </a:ext>
                  </a:extLst>
                </p:cNvPr>
                <p:cNvPicPr/>
                <p:nvPr/>
              </p:nvPicPr>
              <p:blipFill>
                <a:blip r:embed="rId215"/>
                <a:stretch>
                  <a:fillRect/>
                </a:stretch>
              </p:blipFill>
              <p:spPr>
                <a:xfrm>
                  <a:off x="12795832" y="4183978"/>
                  <a:ext cx="6588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33" name="Ink 132">
                  <a:extLst>
                    <a:ext uri="{FF2B5EF4-FFF2-40B4-BE49-F238E27FC236}">
                      <a16:creationId xmlns:a16="http://schemas.microsoft.com/office/drawing/2014/main" id="{9C2B54EE-EEE2-B618-40DE-B29C8E119D76}"/>
                    </a:ext>
                  </a:extLst>
                </p14:cNvPr>
                <p14:cNvContentPartPr/>
                <p14:nvPr/>
              </p14:nvContentPartPr>
              <p14:xfrm>
                <a:off x="12779632" y="4026298"/>
                <a:ext cx="107640" cy="169200"/>
              </p14:xfrm>
            </p:contentPart>
          </mc:Choice>
          <mc:Fallback>
            <p:pic>
              <p:nvPicPr>
                <p:cNvPr id="133" name="Ink 132">
                  <a:extLst>
                    <a:ext uri="{FF2B5EF4-FFF2-40B4-BE49-F238E27FC236}">
                      <a16:creationId xmlns:a16="http://schemas.microsoft.com/office/drawing/2014/main" id="{9C2B54EE-EEE2-B618-40DE-B29C8E119D76}"/>
                    </a:ext>
                  </a:extLst>
                </p:cNvPr>
                <p:cNvPicPr/>
                <p:nvPr/>
              </p:nvPicPr>
              <p:blipFill>
                <a:blip r:embed="rId217"/>
                <a:stretch>
                  <a:fillRect/>
                </a:stretch>
              </p:blipFill>
              <p:spPr>
                <a:xfrm>
                  <a:off x="12770992" y="4017298"/>
                  <a:ext cx="12528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34" name="Ink 133">
                  <a:extLst>
                    <a:ext uri="{FF2B5EF4-FFF2-40B4-BE49-F238E27FC236}">
                      <a16:creationId xmlns:a16="http://schemas.microsoft.com/office/drawing/2014/main" id="{82526BC4-5AF8-33EC-B3E5-84C122A87CB2}"/>
                    </a:ext>
                  </a:extLst>
                </p14:cNvPr>
                <p14:cNvContentPartPr/>
                <p14:nvPr/>
              </p14:nvContentPartPr>
              <p14:xfrm>
                <a:off x="12900592" y="3909658"/>
                <a:ext cx="127440" cy="215280"/>
              </p14:xfrm>
            </p:contentPart>
          </mc:Choice>
          <mc:Fallback>
            <p:pic>
              <p:nvPicPr>
                <p:cNvPr id="134" name="Ink 133">
                  <a:extLst>
                    <a:ext uri="{FF2B5EF4-FFF2-40B4-BE49-F238E27FC236}">
                      <a16:creationId xmlns:a16="http://schemas.microsoft.com/office/drawing/2014/main" id="{82526BC4-5AF8-33EC-B3E5-84C122A87CB2}"/>
                    </a:ext>
                  </a:extLst>
                </p:cNvPr>
                <p:cNvPicPr/>
                <p:nvPr/>
              </p:nvPicPr>
              <p:blipFill>
                <a:blip r:embed="rId219"/>
                <a:stretch>
                  <a:fillRect/>
                </a:stretch>
              </p:blipFill>
              <p:spPr>
                <a:xfrm>
                  <a:off x="12891592" y="3900658"/>
                  <a:ext cx="145080" cy="232920"/>
                </a:xfrm>
                <a:prstGeom prst="rect">
                  <a:avLst/>
                </a:prstGeom>
              </p:spPr>
            </p:pic>
          </mc:Fallback>
        </mc:AlternateContent>
      </p:grpSp>
      <p:grpSp>
        <p:nvGrpSpPr>
          <p:cNvPr id="154" name="Group 153">
            <a:extLst>
              <a:ext uri="{FF2B5EF4-FFF2-40B4-BE49-F238E27FC236}">
                <a16:creationId xmlns:a16="http://schemas.microsoft.com/office/drawing/2014/main" id="{1015B8F0-164B-3882-0546-46399EFCC866}"/>
              </a:ext>
            </a:extLst>
          </p:cNvPr>
          <p:cNvGrpSpPr/>
          <p:nvPr/>
        </p:nvGrpSpPr>
        <p:grpSpPr>
          <a:xfrm>
            <a:off x="11936388" y="4832698"/>
            <a:ext cx="1046880" cy="1609920"/>
            <a:chOff x="11936388" y="4832698"/>
            <a:chExt cx="1046880" cy="1609920"/>
          </a:xfrm>
        </p:grpSpPr>
        <mc:AlternateContent xmlns:mc="http://schemas.openxmlformats.org/markup-compatibility/2006">
          <mc:Choice xmlns:p14="http://schemas.microsoft.com/office/powerpoint/2010/main" Requires="p14">
            <p:contentPart p14:bwMode="auto" r:id="rId220">
              <p14:nvContentPartPr>
                <p14:cNvPr id="136" name="Ink 135">
                  <a:extLst>
                    <a:ext uri="{FF2B5EF4-FFF2-40B4-BE49-F238E27FC236}">
                      <a16:creationId xmlns:a16="http://schemas.microsoft.com/office/drawing/2014/main" id="{650DEB82-C70F-AC78-EF78-6A3C357CEC9C}"/>
                    </a:ext>
                  </a:extLst>
                </p14:cNvPr>
                <p14:cNvContentPartPr/>
                <p14:nvPr/>
              </p14:nvContentPartPr>
              <p14:xfrm>
                <a:off x="12255348" y="4885978"/>
                <a:ext cx="132480" cy="248040"/>
              </p14:xfrm>
            </p:contentPart>
          </mc:Choice>
          <mc:Fallback>
            <p:pic>
              <p:nvPicPr>
                <p:cNvPr id="136" name="Ink 135">
                  <a:extLst>
                    <a:ext uri="{FF2B5EF4-FFF2-40B4-BE49-F238E27FC236}">
                      <a16:creationId xmlns:a16="http://schemas.microsoft.com/office/drawing/2014/main" id="{650DEB82-C70F-AC78-EF78-6A3C357CEC9C}"/>
                    </a:ext>
                  </a:extLst>
                </p:cNvPr>
                <p:cNvPicPr/>
                <p:nvPr/>
              </p:nvPicPr>
              <p:blipFill>
                <a:blip r:embed="rId221"/>
                <a:stretch>
                  <a:fillRect/>
                </a:stretch>
              </p:blipFill>
              <p:spPr>
                <a:xfrm>
                  <a:off x="12246348" y="4877338"/>
                  <a:ext cx="15012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37" name="Ink 136">
                  <a:extLst>
                    <a:ext uri="{FF2B5EF4-FFF2-40B4-BE49-F238E27FC236}">
                      <a16:creationId xmlns:a16="http://schemas.microsoft.com/office/drawing/2014/main" id="{C18E658D-EAF8-413F-2462-CBA802022346}"/>
                    </a:ext>
                  </a:extLst>
                </p14:cNvPr>
                <p14:cNvContentPartPr/>
                <p14:nvPr/>
              </p14:nvContentPartPr>
              <p14:xfrm>
                <a:off x="12505188" y="5027098"/>
                <a:ext cx="13680" cy="14400"/>
              </p14:xfrm>
            </p:contentPart>
          </mc:Choice>
          <mc:Fallback>
            <p:pic>
              <p:nvPicPr>
                <p:cNvPr id="137" name="Ink 136">
                  <a:extLst>
                    <a:ext uri="{FF2B5EF4-FFF2-40B4-BE49-F238E27FC236}">
                      <a16:creationId xmlns:a16="http://schemas.microsoft.com/office/drawing/2014/main" id="{C18E658D-EAF8-413F-2462-CBA802022346}"/>
                    </a:ext>
                  </a:extLst>
                </p:cNvPr>
                <p:cNvPicPr/>
                <p:nvPr/>
              </p:nvPicPr>
              <p:blipFill>
                <a:blip r:embed="rId223"/>
                <a:stretch>
                  <a:fillRect/>
                </a:stretch>
              </p:blipFill>
              <p:spPr>
                <a:xfrm>
                  <a:off x="12496188" y="5018098"/>
                  <a:ext cx="3132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38" name="Ink 137">
                  <a:extLst>
                    <a:ext uri="{FF2B5EF4-FFF2-40B4-BE49-F238E27FC236}">
                      <a16:creationId xmlns:a16="http://schemas.microsoft.com/office/drawing/2014/main" id="{200C2EB3-7362-6C58-7BA3-0C3B7F4AAD45}"/>
                    </a:ext>
                  </a:extLst>
                </p14:cNvPr>
                <p14:cNvContentPartPr/>
                <p14:nvPr/>
              </p14:nvContentPartPr>
              <p14:xfrm>
                <a:off x="12579348" y="4832698"/>
                <a:ext cx="137520" cy="178560"/>
              </p14:xfrm>
            </p:contentPart>
          </mc:Choice>
          <mc:Fallback>
            <p:pic>
              <p:nvPicPr>
                <p:cNvPr id="138" name="Ink 137">
                  <a:extLst>
                    <a:ext uri="{FF2B5EF4-FFF2-40B4-BE49-F238E27FC236}">
                      <a16:creationId xmlns:a16="http://schemas.microsoft.com/office/drawing/2014/main" id="{200C2EB3-7362-6C58-7BA3-0C3B7F4AAD45}"/>
                    </a:ext>
                  </a:extLst>
                </p:cNvPr>
                <p:cNvPicPr/>
                <p:nvPr/>
              </p:nvPicPr>
              <p:blipFill>
                <a:blip r:embed="rId225"/>
                <a:stretch>
                  <a:fillRect/>
                </a:stretch>
              </p:blipFill>
              <p:spPr>
                <a:xfrm>
                  <a:off x="12570708" y="4824058"/>
                  <a:ext cx="1551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39" name="Ink 138">
                  <a:extLst>
                    <a:ext uri="{FF2B5EF4-FFF2-40B4-BE49-F238E27FC236}">
                      <a16:creationId xmlns:a16="http://schemas.microsoft.com/office/drawing/2014/main" id="{0573E900-72CC-1D5C-4227-C33CBC4E423C}"/>
                    </a:ext>
                  </a:extLst>
                </p14:cNvPr>
                <p14:cNvContentPartPr/>
                <p14:nvPr/>
              </p14:nvContentPartPr>
              <p14:xfrm>
                <a:off x="12778428" y="4956178"/>
                <a:ext cx="14400" cy="18720"/>
              </p14:xfrm>
            </p:contentPart>
          </mc:Choice>
          <mc:Fallback>
            <p:pic>
              <p:nvPicPr>
                <p:cNvPr id="139" name="Ink 138">
                  <a:extLst>
                    <a:ext uri="{FF2B5EF4-FFF2-40B4-BE49-F238E27FC236}">
                      <a16:creationId xmlns:a16="http://schemas.microsoft.com/office/drawing/2014/main" id="{0573E900-72CC-1D5C-4227-C33CBC4E423C}"/>
                    </a:ext>
                  </a:extLst>
                </p:cNvPr>
                <p:cNvPicPr/>
                <p:nvPr/>
              </p:nvPicPr>
              <p:blipFill>
                <a:blip r:embed="rId227"/>
                <a:stretch>
                  <a:fillRect/>
                </a:stretch>
              </p:blipFill>
              <p:spPr>
                <a:xfrm>
                  <a:off x="12769788" y="4947178"/>
                  <a:ext cx="32040" cy="3636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41" name="Ink 140">
                  <a:extLst>
                    <a:ext uri="{FF2B5EF4-FFF2-40B4-BE49-F238E27FC236}">
                      <a16:creationId xmlns:a16="http://schemas.microsoft.com/office/drawing/2014/main" id="{62D025ED-8EEA-A9B4-1FBA-9AADF21077D1}"/>
                    </a:ext>
                  </a:extLst>
                </p14:cNvPr>
                <p14:cNvContentPartPr/>
                <p14:nvPr/>
              </p14:nvContentPartPr>
              <p14:xfrm>
                <a:off x="11982108" y="5762218"/>
                <a:ext cx="28440" cy="100440"/>
              </p14:xfrm>
            </p:contentPart>
          </mc:Choice>
          <mc:Fallback>
            <p:pic>
              <p:nvPicPr>
                <p:cNvPr id="141" name="Ink 140">
                  <a:extLst>
                    <a:ext uri="{FF2B5EF4-FFF2-40B4-BE49-F238E27FC236}">
                      <a16:creationId xmlns:a16="http://schemas.microsoft.com/office/drawing/2014/main" id="{62D025ED-8EEA-A9B4-1FBA-9AADF21077D1}"/>
                    </a:ext>
                  </a:extLst>
                </p:cNvPr>
                <p:cNvPicPr/>
                <p:nvPr/>
              </p:nvPicPr>
              <p:blipFill>
                <a:blip r:embed="rId229"/>
                <a:stretch>
                  <a:fillRect/>
                </a:stretch>
              </p:blipFill>
              <p:spPr>
                <a:xfrm>
                  <a:off x="11973108" y="5753578"/>
                  <a:ext cx="4608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42" name="Ink 141">
                  <a:extLst>
                    <a:ext uri="{FF2B5EF4-FFF2-40B4-BE49-F238E27FC236}">
                      <a16:creationId xmlns:a16="http://schemas.microsoft.com/office/drawing/2014/main" id="{31F26433-9586-8359-FC0D-54104D875B56}"/>
                    </a:ext>
                  </a:extLst>
                </p14:cNvPr>
                <p14:cNvContentPartPr/>
                <p14:nvPr/>
              </p14:nvContentPartPr>
              <p14:xfrm>
                <a:off x="11936388" y="5709298"/>
                <a:ext cx="27720" cy="9360"/>
              </p14:xfrm>
            </p:contentPart>
          </mc:Choice>
          <mc:Fallback>
            <p:pic>
              <p:nvPicPr>
                <p:cNvPr id="142" name="Ink 141">
                  <a:extLst>
                    <a:ext uri="{FF2B5EF4-FFF2-40B4-BE49-F238E27FC236}">
                      <a16:creationId xmlns:a16="http://schemas.microsoft.com/office/drawing/2014/main" id="{31F26433-9586-8359-FC0D-54104D875B56}"/>
                    </a:ext>
                  </a:extLst>
                </p:cNvPr>
                <p:cNvPicPr/>
                <p:nvPr/>
              </p:nvPicPr>
              <p:blipFill>
                <a:blip r:embed="rId231"/>
                <a:stretch>
                  <a:fillRect/>
                </a:stretch>
              </p:blipFill>
              <p:spPr>
                <a:xfrm>
                  <a:off x="11927388" y="5700298"/>
                  <a:ext cx="4536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3" name="Ink 142">
                  <a:extLst>
                    <a:ext uri="{FF2B5EF4-FFF2-40B4-BE49-F238E27FC236}">
                      <a16:creationId xmlns:a16="http://schemas.microsoft.com/office/drawing/2014/main" id="{228F2C8B-C5A4-43D6-CE1B-AAE4A7F63BFC}"/>
                    </a:ext>
                  </a:extLst>
                </p14:cNvPr>
                <p14:cNvContentPartPr/>
                <p14:nvPr/>
              </p14:nvContentPartPr>
              <p14:xfrm>
                <a:off x="12058428" y="5680858"/>
                <a:ext cx="132120" cy="108360"/>
              </p14:xfrm>
            </p:contentPart>
          </mc:Choice>
          <mc:Fallback>
            <p:pic>
              <p:nvPicPr>
                <p:cNvPr id="143" name="Ink 142">
                  <a:extLst>
                    <a:ext uri="{FF2B5EF4-FFF2-40B4-BE49-F238E27FC236}">
                      <a16:creationId xmlns:a16="http://schemas.microsoft.com/office/drawing/2014/main" id="{228F2C8B-C5A4-43D6-CE1B-AAE4A7F63BFC}"/>
                    </a:ext>
                  </a:extLst>
                </p:cNvPr>
                <p:cNvPicPr/>
                <p:nvPr/>
              </p:nvPicPr>
              <p:blipFill>
                <a:blip r:embed="rId233"/>
                <a:stretch>
                  <a:fillRect/>
                </a:stretch>
              </p:blipFill>
              <p:spPr>
                <a:xfrm>
                  <a:off x="12049788" y="5672218"/>
                  <a:ext cx="14976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44" name="Ink 143">
                  <a:extLst>
                    <a:ext uri="{FF2B5EF4-FFF2-40B4-BE49-F238E27FC236}">
                      <a16:creationId xmlns:a16="http://schemas.microsoft.com/office/drawing/2014/main" id="{31AF113C-5BCB-36F3-3EDF-DC240CFB3932}"/>
                    </a:ext>
                  </a:extLst>
                </p14:cNvPr>
                <p14:cNvContentPartPr/>
                <p14:nvPr/>
              </p14:nvContentPartPr>
              <p14:xfrm>
                <a:off x="12263628" y="5508778"/>
                <a:ext cx="309600" cy="194760"/>
              </p14:xfrm>
            </p:contentPart>
          </mc:Choice>
          <mc:Fallback>
            <p:pic>
              <p:nvPicPr>
                <p:cNvPr id="144" name="Ink 143">
                  <a:extLst>
                    <a:ext uri="{FF2B5EF4-FFF2-40B4-BE49-F238E27FC236}">
                      <a16:creationId xmlns:a16="http://schemas.microsoft.com/office/drawing/2014/main" id="{31AF113C-5BCB-36F3-3EDF-DC240CFB3932}"/>
                    </a:ext>
                  </a:extLst>
                </p:cNvPr>
                <p:cNvPicPr/>
                <p:nvPr/>
              </p:nvPicPr>
              <p:blipFill>
                <a:blip r:embed="rId235"/>
                <a:stretch>
                  <a:fillRect/>
                </a:stretch>
              </p:blipFill>
              <p:spPr>
                <a:xfrm>
                  <a:off x="12254988" y="5500138"/>
                  <a:ext cx="32724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45" name="Ink 144">
                  <a:extLst>
                    <a:ext uri="{FF2B5EF4-FFF2-40B4-BE49-F238E27FC236}">
                      <a16:creationId xmlns:a16="http://schemas.microsoft.com/office/drawing/2014/main" id="{2E26226E-FAB3-1EED-4C71-615700F8994B}"/>
                    </a:ext>
                  </a:extLst>
                </p14:cNvPr>
                <p14:cNvContentPartPr/>
                <p14:nvPr/>
              </p14:nvContentPartPr>
              <p14:xfrm>
                <a:off x="12592308" y="5143738"/>
                <a:ext cx="374760" cy="396720"/>
              </p14:xfrm>
            </p:contentPart>
          </mc:Choice>
          <mc:Fallback>
            <p:pic>
              <p:nvPicPr>
                <p:cNvPr id="145" name="Ink 144">
                  <a:extLst>
                    <a:ext uri="{FF2B5EF4-FFF2-40B4-BE49-F238E27FC236}">
                      <a16:creationId xmlns:a16="http://schemas.microsoft.com/office/drawing/2014/main" id="{2E26226E-FAB3-1EED-4C71-615700F8994B}"/>
                    </a:ext>
                  </a:extLst>
                </p:cNvPr>
                <p:cNvPicPr/>
                <p:nvPr/>
              </p:nvPicPr>
              <p:blipFill>
                <a:blip r:embed="rId237"/>
                <a:stretch>
                  <a:fillRect/>
                </a:stretch>
              </p:blipFill>
              <p:spPr>
                <a:xfrm>
                  <a:off x="12583668" y="5135098"/>
                  <a:ext cx="392400" cy="41436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46" name="Ink 145">
                  <a:extLst>
                    <a:ext uri="{FF2B5EF4-FFF2-40B4-BE49-F238E27FC236}">
                      <a16:creationId xmlns:a16="http://schemas.microsoft.com/office/drawing/2014/main" id="{39E32207-1238-138C-81BC-887D5EEDF285}"/>
                    </a:ext>
                  </a:extLst>
                </p14:cNvPr>
                <p14:cNvContentPartPr/>
                <p14:nvPr/>
              </p14:nvContentPartPr>
              <p14:xfrm>
                <a:off x="11938548" y="5971738"/>
                <a:ext cx="285480" cy="282600"/>
              </p14:xfrm>
            </p:contentPart>
          </mc:Choice>
          <mc:Fallback>
            <p:pic>
              <p:nvPicPr>
                <p:cNvPr id="146" name="Ink 145">
                  <a:extLst>
                    <a:ext uri="{FF2B5EF4-FFF2-40B4-BE49-F238E27FC236}">
                      <a16:creationId xmlns:a16="http://schemas.microsoft.com/office/drawing/2014/main" id="{39E32207-1238-138C-81BC-887D5EEDF285}"/>
                    </a:ext>
                  </a:extLst>
                </p:cNvPr>
                <p:cNvPicPr/>
                <p:nvPr/>
              </p:nvPicPr>
              <p:blipFill>
                <a:blip r:embed="rId239"/>
                <a:stretch>
                  <a:fillRect/>
                </a:stretch>
              </p:blipFill>
              <p:spPr>
                <a:xfrm>
                  <a:off x="11929908" y="5962738"/>
                  <a:ext cx="303120" cy="30024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47" name="Ink 146">
                  <a:extLst>
                    <a:ext uri="{FF2B5EF4-FFF2-40B4-BE49-F238E27FC236}">
                      <a16:creationId xmlns:a16="http://schemas.microsoft.com/office/drawing/2014/main" id="{4009B72F-F800-37A9-C4ED-C28A81F91141}"/>
                    </a:ext>
                  </a:extLst>
                </p14:cNvPr>
                <p14:cNvContentPartPr/>
                <p14:nvPr/>
              </p14:nvContentPartPr>
              <p14:xfrm>
                <a:off x="12172548" y="5958058"/>
                <a:ext cx="22320" cy="7560"/>
              </p14:xfrm>
            </p:contentPart>
          </mc:Choice>
          <mc:Fallback>
            <p:pic>
              <p:nvPicPr>
                <p:cNvPr id="147" name="Ink 146">
                  <a:extLst>
                    <a:ext uri="{FF2B5EF4-FFF2-40B4-BE49-F238E27FC236}">
                      <a16:creationId xmlns:a16="http://schemas.microsoft.com/office/drawing/2014/main" id="{4009B72F-F800-37A9-C4ED-C28A81F91141}"/>
                    </a:ext>
                  </a:extLst>
                </p:cNvPr>
                <p:cNvPicPr/>
                <p:nvPr/>
              </p:nvPicPr>
              <p:blipFill>
                <a:blip r:embed="rId241"/>
                <a:stretch>
                  <a:fillRect/>
                </a:stretch>
              </p:blipFill>
              <p:spPr>
                <a:xfrm>
                  <a:off x="12163548" y="5949418"/>
                  <a:ext cx="3996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48" name="Ink 147">
                  <a:extLst>
                    <a:ext uri="{FF2B5EF4-FFF2-40B4-BE49-F238E27FC236}">
                      <a16:creationId xmlns:a16="http://schemas.microsoft.com/office/drawing/2014/main" id="{D736F690-4C6C-524C-0BBF-049CF25F1707}"/>
                    </a:ext>
                  </a:extLst>
                </p14:cNvPr>
                <p14:cNvContentPartPr/>
                <p14:nvPr/>
              </p14:nvContentPartPr>
              <p14:xfrm>
                <a:off x="12243828" y="5929618"/>
                <a:ext cx="95040" cy="145800"/>
              </p14:xfrm>
            </p:contentPart>
          </mc:Choice>
          <mc:Fallback>
            <p:pic>
              <p:nvPicPr>
                <p:cNvPr id="148" name="Ink 147">
                  <a:extLst>
                    <a:ext uri="{FF2B5EF4-FFF2-40B4-BE49-F238E27FC236}">
                      <a16:creationId xmlns:a16="http://schemas.microsoft.com/office/drawing/2014/main" id="{D736F690-4C6C-524C-0BBF-049CF25F1707}"/>
                    </a:ext>
                  </a:extLst>
                </p:cNvPr>
                <p:cNvPicPr/>
                <p:nvPr/>
              </p:nvPicPr>
              <p:blipFill>
                <a:blip r:embed="rId243"/>
                <a:stretch>
                  <a:fillRect/>
                </a:stretch>
              </p:blipFill>
              <p:spPr>
                <a:xfrm>
                  <a:off x="12234828" y="5920618"/>
                  <a:ext cx="11268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49" name="Ink 148">
                  <a:extLst>
                    <a:ext uri="{FF2B5EF4-FFF2-40B4-BE49-F238E27FC236}">
                      <a16:creationId xmlns:a16="http://schemas.microsoft.com/office/drawing/2014/main" id="{C620A63E-CDAF-F5A7-6F27-6A5F75B11F9C}"/>
                    </a:ext>
                  </a:extLst>
                </p14:cNvPr>
                <p14:cNvContentPartPr/>
                <p14:nvPr/>
              </p14:nvContentPartPr>
              <p14:xfrm>
                <a:off x="12360108" y="5850058"/>
                <a:ext cx="174600" cy="156240"/>
              </p14:xfrm>
            </p:contentPart>
          </mc:Choice>
          <mc:Fallback>
            <p:pic>
              <p:nvPicPr>
                <p:cNvPr id="149" name="Ink 148">
                  <a:extLst>
                    <a:ext uri="{FF2B5EF4-FFF2-40B4-BE49-F238E27FC236}">
                      <a16:creationId xmlns:a16="http://schemas.microsoft.com/office/drawing/2014/main" id="{C620A63E-CDAF-F5A7-6F27-6A5F75B11F9C}"/>
                    </a:ext>
                  </a:extLst>
                </p:cNvPr>
                <p:cNvPicPr/>
                <p:nvPr/>
              </p:nvPicPr>
              <p:blipFill>
                <a:blip r:embed="rId245"/>
                <a:stretch>
                  <a:fillRect/>
                </a:stretch>
              </p:blipFill>
              <p:spPr>
                <a:xfrm>
                  <a:off x="12351468" y="5841418"/>
                  <a:ext cx="19224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50" name="Ink 149">
                  <a:extLst>
                    <a:ext uri="{FF2B5EF4-FFF2-40B4-BE49-F238E27FC236}">
                      <a16:creationId xmlns:a16="http://schemas.microsoft.com/office/drawing/2014/main" id="{602B8987-8F92-FED0-A144-A403F31F7F3E}"/>
                    </a:ext>
                  </a:extLst>
                </p14:cNvPr>
                <p14:cNvContentPartPr/>
                <p14:nvPr/>
              </p14:nvContentPartPr>
              <p14:xfrm>
                <a:off x="12577188" y="5675818"/>
                <a:ext cx="144720" cy="226800"/>
              </p14:xfrm>
            </p:contentPart>
          </mc:Choice>
          <mc:Fallback>
            <p:pic>
              <p:nvPicPr>
                <p:cNvPr id="150" name="Ink 149">
                  <a:extLst>
                    <a:ext uri="{FF2B5EF4-FFF2-40B4-BE49-F238E27FC236}">
                      <a16:creationId xmlns:a16="http://schemas.microsoft.com/office/drawing/2014/main" id="{602B8987-8F92-FED0-A144-A403F31F7F3E}"/>
                    </a:ext>
                  </a:extLst>
                </p:cNvPr>
                <p:cNvPicPr/>
                <p:nvPr/>
              </p:nvPicPr>
              <p:blipFill>
                <a:blip r:embed="rId247"/>
                <a:stretch>
                  <a:fillRect/>
                </a:stretch>
              </p:blipFill>
              <p:spPr>
                <a:xfrm>
                  <a:off x="12568548" y="5667178"/>
                  <a:ext cx="16236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51" name="Ink 150">
                  <a:extLst>
                    <a:ext uri="{FF2B5EF4-FFF2-40B4-BE49-F238E27FC236}">
                      <a16:creationId xmlns:a16="http://schemas.microsoft.com/office/drawing/2014/main" id="{4A011D06-0C96-8A08-C0FD-BBF667D5690E}"/>
                    </a:ext>
                  </a:extLst>
                </p14:cNvPr>
                <p14:cNvContentPartPr/>
                <p14:nvPr/>
              </p14:nvContentPartPr>
              <p14:xfrm>
                <a:off x="12722628" y="5612098"/>
                <a:ext cx="180000" cy="207720"/>
              </p14:xfrm>
            </p:contentPart>
          </mc:Choice>
          <mc:Fallback>
            <p:pic>
              <p:nvPicPr>
                <p:cNvPr id="151" name="Ink 150">
                  <a:extLst>
                    <a:ext uri="{FF2B5EF4-FFF2-40B4-BE49-F238E27FC236}">
                      <a16:creationId xmlns:a16="http://schemas.microsoft.com/office/drawing/2014/main" id="{4A011D06-0C96-8A08-C0FD-BBF667D5690E}"/>
                    </a:ext>
                  </a:extLst>
                </p:cNvPr>
                <p:cNvPicPr/>
                <p:nvPr/>
              </p:nvPicPr>
              <p:blipFill>
                <a:blip r:embed="rId249"/>
                <a:stretch>
                  <a:fillRect/>
                </a:stretch>
              </p:blipFill>
              <p:spPr>
                <a:xfrm>
                  <a:off x="12713628" y="5603458"/>
                  <a:ext cx="19764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52" name="Ink 151">
                  <a:extLst>
                    <a:ext uri="{FF2B5EF4-FFF2-40B4-BE49-F238E27FC236}">
                      <a16:creationId xmlns:a16="http://schemas.microsoft.com/office/drawing/2014/main" id="{E276312A-111F-CBF3-D5CA-8AE384816B3B}"/>
                    </a:ext>
                  </a:extLst>
                </p14:cNvPr>
                <p14:cNvContentPartPr/>
                <p14:nvPr/>
              </p14:nvContentPartPr>
              <p14:xfrm>
                <a:off x="12950508" y="5663578"/>
                <a:ext cx="32760" cy="20520"/>
              </p14:xfrm>
            </p:contentPart>
          </mc:Choice>
          <mc:Fallback>
            <p:pic>
              <p:nvPicPr>
                <p:cNvPr id="152" name="Ink 151">
                  <a:extLst>
                    <a:ext uri="{FF2B5EF4-FFF2-40B4-BE49-F238E27FC236}">
                      <a16:creationId xmlns:a16="http://schemas.microsoft.com/office/drawing/2014/main" id="{E276312A-111F-CBF3-D5CA-8AE384816B3B}"/>
                    </a:ext>
                  </a:extLst>
                </p:cNvPr>
                <p:cNvPicPr/>
                <p:nvPr/>
              </p:nvPicPr>
              <p:blipFill>
                <a:blip r:embed="rId251"/>
                <a:stretch>
                  <a:fillRect/>
                </a:stretch>
              </p:blipFill>
              <p:spPr>
                <a:xfrm>
                  <a:off x="12941868" y="5654578"/>
                  <a:ext cx="5040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53" name="Ink 152">
                  <a:extLst>
                    <a:ext uri="{FF2B5EF4-FFF2-40B4-BE49-F238E27FC236}">
                      <a16:creationId xmlns:a16="http://schemas.microsoft.com/office/drawing/2014/main" id="{B23603A3-3ECC-FC1E-D833-FD415D0A7E2A}"/>
                    </a:ext>
                  </a:extLst>
                </p14:cNvPr>
                <p14:cNvContentPartPr/>
                <p14:nvPr/>
              </p14:nvContentPartPr>
              <p14:xfrm>
                <a:off x="12088668" y="5915218"/>
                <a:ext cx="807480" cy="527400"/>
              </p14:xfrm>
            </p:contentPart>
          </mc:Choice>
          <mc:Fallback>
            <p:pic>
              <p:nvPicPr>
                <p:cNvPr id="153" name="Ink 152">
                  <a:extLst>
                    <a:ext uri="{FF2B5EF4-FFF2-40B4-BE49-F238E27FC236}">
                      <a16:creationId xmlns:a16="http://schemas.microsoft.com/office/drawing/2014/main" id="{B23603A3-3ECC-FC1E-D833-FD415D0A7E2A}"/>
                    </a:ext>
                  </a:extLst>
                </p:cNvPr>
                <p:cNvPicPr/>
                <p:nvPr/>
              </p:nvPicPr>
              <p:blipFill>
                <a:blip r:embed="rId253"/>
                <a:stretch>
                  <a:fillRect/>
                </a:stretch>
              </p:blipFill>
              <p:spPr>
                <a:xfrm>
                  <a:off x="12080028" y="5906218"/>
                  <a:ext cx="825120" cy="545040"/>
                </a:xfrm>
                <a:prstGeom prst="rect">
                  <a:avLst/>
                </a:prstGeom>
              </p:spPr>
            </p:pic>
          </mc:Fallback>
        </mc:AlternateContent>
      </p:grpSp>
    </p:spTree>
    <p:extLst>
      <p:ext uri="{BB962C8B-B14F-4D97-AF65-F5344CB8AC3E}">
        <p14:creationId xmlns:p14="http://schemas.microsoft.com/office/powerpoint/2010/main" val="256872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D88A59-6026-456D-8E02-954DA63F0817}"/>
              </a:ext>
            </a:extLst>
          </p:cNvPr>
          <p:cNvSpPr txBox="1"/>
          <p:nvPr/>
        </p:nvSpPr>
        <p:spPr>
          <a:xfrm>
            <a:off x="2799" y="59949"/>
            <a:ext cx="10711934" cy="551241"/>
          </a:xfrm>
          <a:prstGeom prst="rect">
            <a:avLst/>
          </a:prstGeom>
          <a:noFill/>
        </p:spPr>
        <p:txBody>
          <a:bodyPr wrap="square" rtlCol="0">
            <a:spAutoFit/>
          </a:bodyPr>
          <a:lstStyle/>
          <a:p>
            <a:r>
              <a:rPr lang="en-US" sz="2982" dirty="0">
                <a:latin typeface="Arial" panose="020B0604020202020204" pitchFamily="34" charset="0"/>
              </a:rPr>
              <a:t>Ligand Binding &amp; Saturation:</a:t>
            </a:r>
          </a:p>
        </p:txBody>
      </p:sp>
      <p:sp>
        <p:nvSpPr>
          <p:cNvPr id="6" name="TextBox 5">
            <a:extLst>
              <a:ext uri="{FF2B5EF4-FFF2-40B4-BE49-F238E27FC236}">
                <a16:creationId xmlns:a16="http://schemas.microsoft.com/office/drawing/2014/main" id="{ED92AD1B-CDF1-49F7-8AEF-59BCDE9405A8}"/>
              </a:ext>
            </a:extLst>
          </p:cNvPr>
          <p:cNvSpPr txBox="1"/>
          <p:nvPr/>
        </p:nvSpPr>
        <p:spPr>
          <a:xfrm>
            <a:off x="284453" y="760925"/>
            <a:ext cx="3124573" cy="408125"/>
          </a:xfrm>
          <a:prstGeom prst="rect">
            <a:avLst/>
          </a:prstGeom>
          <a:noFill/>
        </p:spPr>
        <p:txBody>
          <a:bodyPr wrap="none" rtlCol="0">
            <a:spAutoFit/>
          </a:bodyPr>
          <a:lstStyle/>
          <a:p>
            <a:r>
              <a:rPr lang="en-US" sz="2052" dirty="0">
                <a:latin typeface="Arial" panose="020B0604020202020204" pitchFamily="34" charset="0"/>
              </a:rPr>
              <a:t>Define fraction saturated: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C33CB8E-9060-43E6-B267-FC58D7B2EA41}"/>
                  </a:ext>
                </a:extLst>
              </p:cNvPr>
              <p:cNvSpPr txBox="1"/>
              <p:nvPr/>
            </p:nvSpPr>
            <p:spPr>
              <a:xfrm>
                <a:off x="3409026" y="647926"/>
                <a:ext cx="1906483" cy="65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52" i="1">
                          <a:latin typeface="Cambria Math" panose="02040503050406030204" pitchFamily="18" charset="0"/>
                        </a:rPr>
                        <m:t>𝑌</m:t>
                      </m:r>
                      <m:r>
                        <a:rPr lang="en-US" sz="2052" i="1">
                          <a:latin typeface="Cambria Math" panose="02040503050406030204" pitchFamily="18" charset="0"/>
                        </a:rPr>
                        <m:t>= </m:t>
                      </m:r>
                      <m:f>
                        <m:fPr>
                          <m:ctrlPr>
                            <a:rPr lang="en-US" sz="2052" i="1">
                              <a:latin typeface="Cambria Math" panose="02040503050406030204" pitchFamily="18" charset="0"/>
                            </a:rPr>
                          </m:ctrlPr>
                        </m:fPr>
                        <m:num>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num>
                        <m:den>
                          <m:d>
                            <m:dPr>
                              <m:begChr m:val="["/>
                              <m:endChr m:val="]"/>
                              <m:ctrlPr>
                                <a:rPr lang="en-US" sz="2052" i="1">
                                  <a:latin typeface="Cambria Math" panose="02040503050406030204" pitchFamily="18" charset="0"/>
                                </a:rPr>
                              </m:ctrlPr>
                            </m:dPr>
                            <m:e>
                              <m:r>
                                <a:rPr lang="en-US" sz="2052" i="1">
                                  <a:latin typeface="Cambria Math" panose="02040503050406030204" pitchFamily="18" charset="0"/>
                                </a:rPr>
                                <m:t>𝑀</m:t>
                              </m:r>
                            </m:e>
                          </m:d>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7" name="TextBox 6">
                <a:extLst>
                  <a:ext uri="{FF2B5EF4-FFF2-40B4-BE49-F238E27FC236}">
                    <a16:creationId xmlns:a16="http://schemas.microsoft.com/office/drawing/2014/main" id="{2C33CB8E-9060-43E6-B267-FC58D7B2EA41}"/>
                  </a:ext>
                </a:extLst>
              </p:cNvPr>
              <p:cNvSpPr txBox="1">
                <a:spLocks noRot="1" noChangeAspect="1" noMove="1" noResize="1" noEditPoints="1" noAdjustHandles="1" noChangeArrowheads="1" noChangeShapeType="1" noTextEdit="1"/>
              </p:cNvSpPr>
              <p:nvPr/>
            </p:nvSpPr>
            <p:spPr>
              <a:xfrm>
                <a:off x="3409026" y="647926"/>
                <a:ext cx="1906483" cy="658385"/>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145D364-FB3A-4575-A3CA-897FCD9B069E}"/>
              </a:ext>
            </a:extLst>
          </p:cNvPr>
          <p:cNvSpPr txBox="1"/>
          <p:nvPr/>
        </p:nvSpPr>
        <p:spPr>
          <a:xfrm>
            <a:off x="586978" y="1445335"/>
            <a:ext cx="4869061" cy="1355499"/>
          </a:xfrm>
          <a:prstGeom prst="rect">
            <a:avLst/>
          </a:prstGeom>
          <a:noFill/>
        </p:spPr>
        <p:txBody>
          <a:bodyPr wrap="square" rtlCol="0">
            <a:spAutoFit/>
          </a:bodyPr>
          <a:lstStyle/>
          <a:p>
            <a:pPr marL="486895" indent="-486895"/>
            <a:r>
              <a:rPr lang="en-US" sz="2000" dirty="0">
                <a:latin typeface="Arial" panose="020B0604020202020204" pitchFamily="34" charset="0"/>
              </a:rPr>
              <a:t>[M] = free macromolecule (e.g. antibody with no antigen).</a:t>
            </a:r>
          </a:p>
          <a:p>
            <a:pPr marL="486895" indent="-486895"/>
            <a:r>
              <a:rPr lang="en-US" sz="2000" dirty="0">
                <a:latin typeface="Arial" panose="020B0604020202020204" pitchFamily="34" charset="0"/>
              </a:rPr>
              <a:t>[ML] = macromolecule with ligand bound (e.g. antibody with antigen bound).</a:t>
            </a:r>
          </a:p>
        </p:txBody>
      </p:sp>
      <p:graphicFrame>
        <p:nvGraphicFramePr>
          <p:cNvPr id="9" name="Object 8">
            <a:extLst>
              <a:ext uri="{FF2B5EF4-FFF2-40B4-BE49-F238E27FC236}">
                <a16:creationId xmlns:a16="http://schemas.microsoft.com/office/drawing/2014/main" id="{974E2C39-C669-43AB-B4BA-47CF186FA9E4}"/>
              </a:ext>
            </a:extLst>
          </p:cNvPr>
          <p:cNvGraphicFramePr>
            <a:graphicFrameLocks noChangeAspect="1"/>
          </p:cNvGraphicFramePr>
          <p:nvPr>
            <p:extLst>
              <p:ext uri="{D42A27DB-BD31-4B8C-83A1-F6EECF244321}">
                <p14:modId xmlns:p14="http://schemas.microsoft.com/office/powerpoint/2010/main" val="3231647943"/>
              </p:ext>
            </p:extLst>
          </p:nvPr>
        </p:nvGraphicFramePr>
        <p:xfrm>
          <a:off x="5887957" y="379117"/>
          <a:ext cx="6042954" cy="4057623"/>
        </p:xfrm>
        <a:graphic>
          <a:graphicData uri="http://schemas.openxmlformats.org/presentationml/2006/ole">
            <mc:AlternateContent xmlns:mc="http://schemas.openxmlformats.org/markup-compatibility/2006">
              <mc:Choice xmlns:v="urn:schemas-microsoft-com:vml" Requires="v">
                <p:oleObj name="MDLDrawObject Class" r:id="rId3" imgW="6934052" imgH="4657528" progId="MDLDrawOLE.MDLDrawObject.1">
                  <p:embed/>
                </p:oleObj>
              </mc:Choice>
              <mc:Fallback>
                <p:oleObj name="MDLDrawObject Class" r:id="rId3" imgW="6934052" imgH="4657528" progId="MDLDrawOLE.MDLDrawObject.1">
                  <p:embed/>
                  <p:pic>
                    <p:nvPicPr>
                      <p:cNvPr id="9" name="Object 8">
                        <a:extLst>
                          <a:ext uri="{FF2B5EF4-FFF2-40B4-BE49-F238E27FC236}">
                            <a16:creationId xmlns:a16="http://schemas.microsoft.com/office/drawing/2014/main" id="{974E2C39-C669-43AB-B4BA-47CF186FA9E4}"/>
                          </a:ext>
                        </a:extLst>
                      </p:cNvPr>
                      <p:cNvPicPr/>
                      <p:nvPr/>
                    </p:nvPicPr>
                    <p:blipFill>
                      <a:blip r:embed="rId4"/>
                      <a:stretch>
                        <a:fillRect/>
                      </a:stretch>
                    </p:blipFill>
                    <p:spPr>
                      <a:xfrm>
                        <a:off x="5887957" y="379117"/>
                        <a:ext cx="6042954" cy="4057623"/>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4F4A429-37A4-4AB7-B704-DDC9F8B04AF0}"/>
              </a:ext>
            </a:extLst>
          </p:cNvPr>
          <p:cNvSpPr txBox="1"/>
          <p:nvPr/>
        </p:nvSpPr>
        <p:spPr>
          <a:xfrm>
            <a:off x="396081" y="3034346"/>
            <a:ext cx="4818687" cy="3554819"/>
          </a:xfrm>
          <a:prstGeom prst="rect">
            <a:avLst/>
          </a:prstGeom>
          <a:noFill/>
        </p:spPr>
        <p:txBody>
          <a:bodyPr wrap="square" rtlCol="0">
            <a:spAutoFit/>
          </a:bodyPr>
          <a:lstStyle/>
          <a:p>
            <a:r>
              <a:rPr lang="en-US" sz="2000" dirty="0">
                <a:solidFill>
                  <a:srgbClr val="0070C0"/>
                </a:solidFill>
                <a:latin typeface="Arial" panose="020B0604020202020204" pitchFamily="34" charset="0"/>
              </a:rPr>
              <a:t>The boxes with circles represent proteins with no cAMP bound, each box (left to right) is at a higher [cAMP]. Filled circles indicate bound ligand.</a:t>
            </a:r>
          </a:p>
          <a:p>
            <a:pPr marL="250210" indent="-250210">
              <a:spcBef>
                <a:spcPts val="639"/>
              </a:spcBef>
            </a:pPr>
            <a:r>
              <a:rPr lang="en-US" sz="2000" i="1" dirty="0">
                <a:solidFill>
                  <a:srgbClr val="0070C0"/>
                </a:solidFill>
                <a:latin typeface="Arial" panose="020B0604020202020204" pitchFamily="34" charset="0"/>
              </a:rPr>
              <a:t>1. How will the number of filled circles depend on the cAMP concentration?</a:t>
            </a:r>
          </a:p>
          <a:p>
            <a:pPr marL="250210" indent="-250210"/>
            <a:endParaRPr lang="en-US" sz="2000" i="1" dirty="0">
              <a:solidFill>
                <a:srgbClr val="0070C0"/>
              </a:solidFill>
              <a:latin typeface="Arial" panose="020B0604020202020204" pitchFamily="34" charset="0"/>
            </a:endParaRPr>
          </a:p>
          <a:p>
            <a:pPr marL="250210" indent="-250210"/>
            <a:endParaRPr lang="en-US" sz="2000" i="1" dirty="0">
              <a:solidFill>
                <a:srgbClr val="0070C0"/>
              </a:solidFill>
              <a:latin typeface="Arial" panose="020B0604020202020204" pitchFamily="34" charset="0"/>
            </a:endParaRPr>
          </a:p>
          <a:p>
            <a:pPr marL="250210" indent="-250210"/>
            <a:endParaRPr lang="en-US" sz="2000" i="1" dirty="0">
              <a:solidFill>
                <a:srgbClr val="0070C0"/>
              </a:solidFill>
              <a:latin typeface="Arial" panose="020B0604020202020204" pitchFamily="34" charset="0"/>
            </a:endParaRPr>
          </a:p>
          <a:p>
            <a:pPr marL="250210" indent="-250210"/>
            <a:r>
              <a:rPr lang="en-US" sz="2000" i="1" dirty="0">
                <a:solidFill>
                  <a:srgbClr val="0070C0"/>
                </a:solidFill>
                <a:latin typeface="Arial" panose="020B0604020202020204" pitchFamily="34" charset="0"/>
              </a:rPr>
              <a:t>2. Plot the fraction saturated data point for each box.</a:t>
            </a:r>
            <a:endParaRPr lang="en-US" sz="2000" i="1" dirty="0">
              <a:latin typeface="Arial" panose="020B0604020202020204" pitchFamily="34" charset="0"/>
            </a:endParaRPr>
          </a:p>
        </p:txBody>
      </p:sp>
      <p:sp>
        <p:nvSpPr>
          <p:cNvPr id="11" name="TextBox 10">
            <a:extLst>
              <a:ext uri="{FF2B5EF4-FFF2-40B4-BE49-F238E27FC236}">
                <a16:creationId xmlns:a16="http://schemas.microsoft.com/office/drawing/2014/main" id="{EA228F33-579A-47B6-8922-FEBD74DABC10}"/>
              </a:ext>
            </a:extLst>
          </p:cNvPr>
          <p:cNvSpPr txBox="1"/>
          <p:nvPr/>
        </p:nvSpPr>
        <p:spPr>
          <a:xfrm>
            <a:off x="5131423" y="4399606"/>
            <a:ext cx="5094457" cy="2477601"/>
          </a:xfrm>
          <a:prstGeom prst="rect">
            <a:avLst/>
          </a:prstGeom>
          <a:noFill/>
        </p:spPr>
        <p:txBody>
          <a:bodyPr wrap="square" rtlCol="0">
            <a:spAutoFit/>
          </a:bodyPr>
          <a:lstStyle/>
          <a:p>
            <a:pPr marL="309381" indent="-309381"/>
            <a:r>
              <a:rPr lang="en-US" sz="2000" b="1" i="1" dirty="0">
                <a:solidFill>
                  <a:srgbClr val="C00000"/>
                </a:solidFill>
                <a:latin typeface="Arial" panose="020B0604020202020204" pitchFamily="34" charset="0"/>
              </a:rPr>
              <a:t>Key Points:</a:t>
            </a:r>
          </a:p>
          <a:p>
            <a:pPr marL="309381" indent="-309381">
              <a:spcBef>
                <a:spcPts val="600"/>
              </a:spcBef>
            </a:pPr>
            <a:r>
              <a:rPr lang="en-US" sz="2000" dirty="0">
                <a:solidFill>
                  <a:srgbClr val="C00000"/>
                </a:solidFill>
                <a:latin typeface="Arial" panose="020B0604020202020204" pitchFamily="34" charset="0"/>
              </a:rPr>
              <a:t>1. The binding sites saturate, when all are full no more ligand can bind.</a:t>
            </a:r>
          </a:p>
          <a:p>
            <a:pPr marL="309381" indent="-309381">
              <a:spcBef>
                <a:spcPts val="600"/>
              </a:spcBef>
            </a:pPr>
            <a:r>
              <a:rPr lang="en-US" sz="2000" dirty="0">
                <a:solidFill>
                  <a:srgbClr val="C00000"/>
                </a:solidFill>
                <a:latin typeface="Arial" panose="020B0604020202020204" pitchFamily="34" charset="0"/>
              </a:rPr>
              <a:t>2. There is a ligand concentration, [L], where ½ the sites are full.  This [L] is K</a:t>
            </a:r>
            <a:r>
              <a:rPr lang="en-US" sz="2000" baseline="-25000" dirty="0">
                <a:solidFill>
                  <a:srgbClr val="C00000"/>
                </a:solidFill>
                <a:latin typeface="Arial" panose="020B0604020202020204" pitchFamily="34" charset="0"/>
              </a:rPr>
              <a:t>D </a:t>
            </a:r>
          </a:p>
          <a:p>
            <a:pPr marL="309381" indent="-309381">
              <a:spcBef>
                <a:spcPts val="600"/>
              </a:spcBef>
            </a:pPr>
            <a:r>
              <a:rPr lang="en-US" sz="2000" dirty="0">
                <a:solidFill>
                  <a:srgbClr val="C00000"/>
                </a:solidFill>
                <a:latin typeface="Arial" panose="020B0604020202020204" pitchFamily="34" charset="0"/>
              </a:rPr>
              <a:t>3. K</a:t>
            </a:r>
            <a:r>
              <a:rPr lang="en-US" sz="2000" baseline="-25000" dirty="0">
                <a:solidFill>
                  <a:srgbClr val="C00000"/>
                </a:solidFill>
                <a:latin typeface="Arial" panose="020B0604020202020204" pitchFamily="34" charset="0"/>
              </a:rPr>
              <a:t>D</a:t>
            </a:r>
            <a:r>
              <a:rPr lang="en-US" sz="2000" dirty="0">
                <a:solidFill>
                  <a:srgbClr val="C00000"/>
                </a:solidFill>
                <a:latin typeface="Arial" panose="020B0604020202020204" pitchFamily="34" charset="0"/>
              </a:rPr>
              <a:t> is the equilibrium constant for ligand dissociation: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1599CF-F274-4E2F-AB67-8D3C56E65B4E}"/>
                  </a:ext>
                </a:extLst>
              </p:cNvPr>
              <p:cNvSpPr txBox="1"/>
              <p:nvPr/>
            </p:nvSpPr>
            <p:spPr>
              <a:xfrm>
                <a:off x="10454481" y="5315985"/>
                <a:ext cx="1775614" cy="2622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704" i="1">
                              <a:solidFill>
                                <a:srgbClr val="C00000"/>
                              </a:solidFill>
                              <a:latin typeface="Cambria Math" panose="02040503050406030204" pitchFamily="18" charset="0"/>
                            </a:rPr>
                          </m:ctrlPr>
                        </m:dPr>
                        <m:e>
                          <m:r>
                            <a:rPr lang="en-US" sz="1704" i="1">
                              <a:solidFill>
                                <a:srgbClr val="C00000"/>
                              </a:solidFill>
                              <a:latin typeface="Cambria Math" panose="02040503050406030204" pitchFamily="18" charset="0"/>
                            </a:rPr>
                            <m:t>𝑀𝐿</m:t>
                          </m:r>
                        </m:e>
                      </m:d>
                      <m:r>
                        <a:rPr lang="en-US" sz="1704" i="1">
                          <a:solidFill>
                            <a:srgbClr val="C00000"/>
                          </a:solidFill>
                          <a:latin typeface="Cambria Math" panose="02040503050406030204" pitchFamily="18" charset="0"/>
                          <a:ea typeface="Cambria Math" panose="02040503050406030204" pitchFamily="18" charset="0"/>
                        </a:rPr>
                        <m:t>⇌</m:t>
                      </m:r>
                      <m:d>
                        <m:dPr>
                          <m:ctrlPr>
                            <a:rPr lang="en-US" sz="1704" i="1">
                              <a:solidFill>
                                <a:srgbClr val="C00000"/>
                              </a:solidFill>
                              <a:latin typeface="Cambria Math" panose="02040503050406030204" pitchFamily="18" charset="0"/>
                              <a:ea typeface="Cambria Math" panose="02040503050406030204" pitchFamily="18" charset="0"/>
                            </a:rPr>
                          </m:ctrlPr>
                        </m:dPr>
                        <m:e>
                          <m:r>
                            <a:rPr lang="en-US" sz="1704" i="1">
                              <a:solidFill>
                                <a:srgbClr val="C00000"/>
                              </a:solidFill>
                              <a:latin typeface="Cambria Math" panose="02040503050406030204" pitchFamily="18" charset="0"/>
                              <a:ea typeface="Cambria Math" panose="02040503050406030204" pitchFamily="18" charset="0"/>
                            </a:rPr>
                            <m:t>𝑀</m:t>
                          </m:r>
                        </m:e>
                      </m:d>
                      <m:r>
                        <a:rPr lang="en-US" sz="1704" i="1">
                          <a:solidFill>
                            <a:srgbClr val="C00000"/>
                          </a:solidFill>
                          <a:latin typeface="Cambria Math" panose="02040503050406030204" pitchFamily="18" charset="0"/>
                          <a:ea typeface="Cambria Math" panose="02040503050406030204" pitchFamily="18" charset="0"/>
                        </a:rPr>
                        <m:t>+</m:t>
                      </m:r>
                      <m:d>
                        <m:dPr>
                          <m:ctrlPr>
                            <a:rPr lang="en-US" sz="1704" i="1">
                              <a:solidFill>
                                <a:srgbClr val="C00000"/>
                              </a:solidFill>
                              <a:latin typeface="Cambria Math" panose="02040503050406030204" pitchFamily="18" charset="0"/>
                              <a:ea typeface="Cambria Math" panose="02040503050406030204" pitchFamily="18" charset="0"/>
                            </a:rPr>
                          </m:ctrlPr>
                        </m:dPr>
                        <m:e>
                          <m:r>
                            <a:rPr lang="en-US" sz="1704" i="1">
                              <a:solidFill>
                                <a:srgbClr val="C00000"/>
                              </a:solidFill>
                              <a:latin typeface="Cambria Math" panose="02040503050406030204" pitchFamily="18" charset="0"/>
                              <a:ea typeface="Cambria Math" panose="02040503050406030204" pitchFamily="18" charset="0"/>
                            </a:rPr>
                            <m:t>𝐿</m:t>
                          </m:r>
                        </m:e>
                      </m:d>
                    </m:oMath>
                  </m:oMathPara>
                </a14:m>
                <a:endParaRPr lang="en-US" sz="1704" dirty="0">
                  <a:solidFill>
                    <a:srgbClr val="C00000"/>
                  </a:solidFill>
                  <a:latin typeface="Arial" panose="020B0604020202020204" pitchFamily="34" charset="0"/>
                </a:endParaRPr>
              </a:p>
            </p:txBody>
          </p:sp>
        </mc:Choice>
        <mc:Fallback xmlns="">
          <p:sp>
            <p:nvSpPr>
              <p:cNvPr id="12" name="TextBox 11">
                <a:extLst>
                  <a:ext uri="{FF2B5EF4-FFF2-40B4-BE49-F238E27FC236}">
                    <a16:creationId xmlns:a16="http://schemas.microsoft.com/office/drawing/2014/main" id="{EA1599CF-F274-4E2F-AB67-8D3C56E65B4E}"/>
                  </a:ext>
                </a:extLst>
              </p:cNvPr>
              <p:cNvSpPr txBox="1">
                <a:spLocks noRot="1" noChangeAspect="1" noMove="1" noResize="1" noEditPoints="1" noAdjustHandles="1" noChangeArrowheads="1" noChangeShapeType="1" noTextEdit="1"/>
              </p:cNvSpPr>
              <p:nvPr/>
            </p:nvSpPr>
            <p:spPr>
              <a:xfrm>
                <a:off x="10454481" y="5315985"/>
                <a:ext cx="1775614" cy="262251"/>
              </a:xfrm>
              <a:prstGeom prst="rect">
                <a:avLst/>
              </a:prstGeom>
              <a:blipFill>
                <a:blip r:embed="rId5"/>
                <a:stretch>
                  <a:fillRect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195AC9-ABEC-4B94-B6D5-C6909D458A93}"/>
                  </a:ext>
                </a:extLst>
              </p:cNvPr>
              <p:cNvSpPr txBox="1"/>
              <p:nvPr/>
            </p:nvSpPr>
            <p:spPr>
              <a:xfrm>
                <a:off x="10454481" y="5687823"/>
                <a:ext cx="1476430" cy="6697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52" i="1">
                              <a:latin typeface="Cambria Math" panose="02040503050406030204" pitchFamily="18" charset="0"/>
                            </a:rPr>
                          </m:ctrlPr>
                        </m:sSubPr>
                        <m:e>
                          <m:r>
                            <a:rPr lang="en-US" sz="2052" i="1">
                              <a:latin typeface="Cambria Math" panose="02040503050406030204" pitchFamily="18" charset="0"/>
                            </a:rPr>
                            <m:t>𝐾</m:t>
                          </m:r>
                        </m:e>
                        <m:sub>
                          <m:r>
                            <a:rPr lang="en-US" sz="2052" i="1">
                              <a:latin typeface="Cambria Math" panose="02040503050406030204" pitchFamily="18" charset="0"/>
                            </a:rPr>
                            <m:t>𝐷</m:t>
                          </m:r>
                        </m:sub>
                      </m:sSub>
                      <m:r>
                        <a:rPr lang="en-US" sz="2052" i="1">
                          <a:latin typeface="Cambria Math" panose="02040503050406030204" pitchFamily="18" charset="0"/>
                        </a:rPr>
                        <m:t>=</m:t>
                      </m:r>
                      <m:f>
                        <m:fPr>
                          <m:ctrlPr>
                            <a:rPr lang="en-US" sz="2052" i="1">
                              <a:latin typeface="Cambria Math" panose="02040503050406030204" pitchFamily="18" charset="0"/>
                            </a:rPr>
                          </m:ctrlPr>
                        </m:fPr>
                        <m:num>
                          <m:d>
                            <m:dPr>
                              <m:begChr m:val="["/>
                              <m:endChr m:val="]"/>
                              <m:ctrlPr>
                                <a:rPr lang="en-US" sz="2052" i="1">
                                  <a:latin typeface="Cambria Math" panose="02040503050406030204" pitchFamily="18" charset="0"/>
                                </a:rPr>
                              </m:ctrlPr>
                            </m:dPr>
                            <m:e>
                              <m:r>
                                <a:rPr lang="en-US" sz="2052" i="1">
                                  <a:latin typeface="Cambria Math" panose="02040503050406030204" pitchFamily="18" charset="0"/>
                                </a:rPr>
                                <m:t>𝑀</m:t>
                              </m:r>
                            </m:e>
                          </m:d>
                          <m:r>
                            <a:rPr lang="en-US" sz="2052" i="1">
                              <a:latin typeface="Cambria Math" panose="02040503050406030204" pitchFamily="18" charset="0"/>
                            </a:rPr>
                            <m:t>[</m:t>
                          </m:r>
                          <m:r>
                            <a:rPr lang="en-US" sz="2052" i="1">
                              <a:latin typeface="Cambria Math" panose="02040503050406030204" pitchFamily="18" charset="0"/>
                            </a:rPr>
                            <m:t>𝐿</m:t>
                          </m:r>
                          <m:r>
                            <a:rPr lang="en-US" sz="2052" i="1">
                              <a:latin typeface="Cambria Math" panose="02040503050406030204" pitchFamily="18" charset="0"/>
                            </a:rPr>
                            <m:t>]</m:t>
                          </m:r>
                        </m:num>
                        <m:den>
                          <m:r>
                            <a:rPr lang="en-US" sz="2052" i="1">
                              <a:latin typeface="Cambria Math" panose="02040503050406030204" pitchFamily="18" charset="0"/>
                            </a:rPr>
                            <m:t>[</m:t>
                          </m:r>
                          <m:r>
                            <a:rPr lang="en-US" sz="2052" i="1">
                              <a:latin typeface="Cambria Math" panose="02040503050406030204" pitchFamily="18" charset="0"/>
                            </a:rPr>
                            <m:t>𝑀𝐿</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2" name="TextBox 1">
                <a:extLst>
                  <a:ext uri="{FF2B5EF4-FFF2-40B4-BE49-F238E27FC236}">
                    <a16:creationId xmlns:a16="http://schemas.microsoft.com/office/drawing/2014/main" id="{3A195AC9-ABEC-4B94-B6D5-C6909D458A93}"/>
                  </a:ext>
                </a:extLst>
              </p:cNvPr>
              <p:cNvSpPr txBox="1">
                <a:spLocks noRot="1" noChangeAspect="1" noMove="1" noResize="1" noEditPoints="1" noAdjustHandles="1" noChangeArrowheads="1" noChangeShapeType="1" noTextEdit="1"/>
              </p:cNvSpPr>
              <p:nvPr/>
            </p:nvSpPr>
            <p:spPr>
              <a:xfrm>
                <a:off x="10454481" y="5687823"/>
                <a:ext cx="1476430" cy="669735"/>
              </a:xfrm>
              <a:prstGeom prst="rect">
                <a:avLst/>
              </a:prstGeom>
              <a:blipFill>
                <a:blip r:embed="rId6"/>
                <a:stretch>
                  <a:fillRect/>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CCCB9300-3CA6-943F-18BA-4E12586B6169}"/>
              </a:ext>
            </a:extLst>
          </p:cNvPr>
          <p:cNvSpPr/>
          <p:nvPr/>
        </p:nvSpPr>
        <p:spPr>
          <a:xfrm>
            <a:off x="6573232" y="155609"/>
            <a:ext cx="5518269" cy="226662"/>
          </a:xfrm>
          <a:prstGeom prst="rightArrow">
            <a:avLst/>
          </a:prstGeom>
          <a:gradFill flip="none" rotWithShape="1">
            <a:gsLst>
              <a:gs pos="0">
                <a:schemeClr val="accent1">
                  <a:lumMod val="5000"/>
                  <a:lumOff val="95000"/>
                </a:schemeClr>
              </a:gs>
              <a:gs pos="60000">
                <a:schemeClr val="accent1">
                  <a:lumMod val="7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TextBox 14">
            <a:extLst>
              <a:ext uri="{FF2B5EF4-FFF2-40B4-BE49-F238E27FC236}">
                <a16:creationId xmlns:a16="http://schemas.microsoft.com/office/drawing/2014/main" id="{3A2192E9-AD51-C25E-DA06-A4F5B92A7CFD}"/>
              </a:ext>
            </a:extLst>
          </p:cNvPr>
          <p:cNvSpPr txBox="1"/>
          <p:nvPr/>
        </p:nvSpPr>
        <p:spPr>
          <a:xfrm>
            <a:off x="5546816" y="4757"/>
            <a:ext cx="1032655" cy="408125"/>
          </a:xfrm>
          <a:prstGeom prst="rect">
            <a:avLst/>
          </a:prstGeom>
          <a:noFill/>
        </p:spPr>
        <p:txBody>
          <a:bodyPr wrap="none" rtlCol="0">
            <a:spAutoFit/>
          </a:bodyPr>
          <a:lstStyle/>
          <a:p>
            <a:r>
              <a:rPr lang="en-US" sz="2052" dirty="0">
                <a:latin typeface="Arial" panose="020B0604020202020204" pitchFamily="34" charset="0"/>
              </a:rPr>
              <a:t>[cAMP]</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A362CC3-B8C8-3921-C801-0D6E9366FB8C}"/>
                  </a:ext>
                </a:extLst>
              </p:cNvPr>
              <p:cNvSpPr txBox="1"/>
              <p:nvPr/>
            </p:nvSpPr>
            <p:spPr>
              <a:xfrm>
                <a:off x="10331956" y="4560100"/>
                <a:ext cx="2158924" cy="6583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52" i="1">
                              <a:latin typeface="Cambria Math" panose="02040503050406030204" pitchFamily="18" charset="0"/>
                            </a:rPr>
                          </m:ctrlPr>
                        </m:sSubPr>
                        <m:e>
                          <m:r>
                            <a:rPr lang="en-US" sz="2052" i="1">
                              <a:latin typeface="Cambria Math" panose="02040503050406030204" pitchFamily="18" charset="0"/>
                            </a:rPr>
                            <m:t>𝐾</m:t>
                          </m:r>
                        </m:e>
                        <m:sub>
                          <m:r>
                            <a:rPr lang="en-US" sz="2052" i="1">
                              <a:latin typeface="Cambria Math" panose="02040503050406030204" pitchFamily="18" charset="0"/>
                            </a:rPr>
                            <m:t>𝐸𝑞</m:t>
                          </m:r>
                        </m:sub>
                      </m:sSub>
                      <m:r>
                        <a:rPr lang="en-US" sz="2052" i="1">
                          <a:latin typeface="Cambria Math" panose="02040503050406030204" pitchFamily="18" charset="0"/>
                        </a:rPr>
                        <m:t>=</m:t>
                      </m:r>
                      <m:f>
                        <m:fPr>
                          <m:ctrlPr>
                            <a:rPr lang="en-US" sz="2052" i="1">
                              <a:latin typeface="Cambria Math" panose="02040503050406030204" pitchFamily="18" charset="0"/>
                            </a:rPr>
                          </m:ctrlPr>
                        </m:fPr>
                        <m:num>
                          <m:r>
                            <a:rPr lang="en-US" sz="2052" i="1">
                              <a:latin typeface="Cambria Math" panose="02040503050406030204" pitchFamily="18" charset="0"/>
                            </a:rPr>
                            <m:t>[</m:t>
                          </m:r>
                          <m:r>
                            <a:rPr lang="en-US" sz="2052" i="1">
                              <a:latin typeface="Cambria Math" panose="02040503050406030204" pitchFamily="18" charset="0"/>
                            </a:rPr>
                            <m:t>𝑝𝑟𝑜𝑑𝑢𝑐𝑡𝑠</m:t>
                          </m:r>
                          <m:r>
                            <a:rPr lang="en-US" sz="2052" i="1">
                              <a:latin typeface="Cambria Math" panose="02040503050406030204" pitchFamily="18" charset="0"/>
                            </a:rPr>
                            <m:t>]</m:t>
                          </m:r>
                        </m:num>
                        <m:den>
                          <m:r>
                            <a:rPr lang="en-US" sz="2052" i="1">
                              <a:latin typeface="Cambria Math" panose="02040503050406030204" pitchFamily="18" charset="0"/>
                            </a:rPr>
                            <m:t>[</m:t>
                          </m:r>
                          <m:r>
                            <a:rPr lang="en-US" sz="2052" i="1">
                              <a:latin typeface="Cambria Math" panose="02040503050406030204" pitchFamily="18" charset="0"/>
                            </a:rPr>
                            <m:t>𝑟𝑒𝑎𝑐𝑡𝑎𝑛𝑡𝑠</m:t>
                          </m:r>
                          <m:r>
                            <a:rPr lang="en-US" sz="2052" i="1">
                              <a:latin typeface="Cambria Math" panose="02040503050406030204" pitchFamily="18" charset="0"/>
                            </a:rPr>
                            <m:t>]</m:t>
                          </m:r>
                        </m:den>
                      </m:f>
                    </m:oMath>
                  </m:oMathPara>
                </a14:m>
                <a:endParaRPr lang="en-US" sz="2052" dirty="0">
                  <a:latin typeface="Arial" panose="020B0604020202020204" pitchFamily="34" charset="0"/>
                </a:endParaRPr>
              </a:p>
            </p:txBody>
          </p:sp>
        </mc:Choice>
        <mc:Fallback xmlns="">
          <p:sp>
            <p:nvSpPr>
              <p:cNvPr id="16" name="TextBox 15">
                <a:extLst>
                  <a:ext uri="{FF2B5EF4-FFF2-40B4-BE49-F238E27FC236}">
                    <a16:creationId xmlns:a16="http://schemas.microsoft.com/office/drawing/2014/main" id="{6A362CC3-B8C8-3921-C801-0D6E9366FB8C}"/>
                  </a:ext>
                </a:extLst>
              </p:cNvPr>
              <p:cNvSpPr txBox="1">
                <a:spLocks noRot="1" noChangeAspect="1" noMove="1" noResize="1" noEditPoints="1" noAdjustHandles="1" noChangeArrowheads="1" noChangeShapeType="1" noTextEdit="1"/>
              </p:cNvSpPr>
              <p:nvPr/>
            </p:nvSpPr>
            <p:spPr>
              <a:xfrm>
                <a:off x="10331956" y="4560100"/>
                <a:ext cx="2158924" cy="658385"/>
              </a:xfrm>
              <a:prstGeom prst="rect">
                <a:avLst/>
              </a:prstGeom>
              <a:blipFill>
                <a:blip r:embed="rId7"/>
                <a:stretch>
                  <a:fillRect/>
                </a:stretch>
              </a:blipFill>
            </p:spPr>
            <p:txBody>
              <a:bodyPr/>
              <a:lstStyle/>
              <a:p>
                <a:r>
                  <a:rPr lang="en-US">
                    <a:noFill/>
                  </a:rPr>
                  <a:t> </a:t>
                </a:r>
              </a:p>
            </p:txBody>
          </p:sp>
        </mc:Fallback>
      </mc:AlternateContent>
      <p:sp>
        <p:nvSpPr>
          <p:cNvPr id="17" name="Date Placeholder 16">
            <a:extLst>
              <a:ext uri="{FF2B5EF4-FFF2-40B4-BE49-F238E27FC236}">
                <a16:creationId xmlns:a16="http://schemas.microsoft.com/office/drawing/2014/main" id="{27FE17F5-3913-672D-2E33-72EF6CD645C7}"/>
              </a:ext>
            </a:extLst>
          </p:cNvPr>
          <p:cNvSpPr>
            <a:spLocks noGrp="1"/>
          </p:cNvSpPr>
          <p:nvPr>
            <p:ph type="dt" sz="half" idx="10"/>
          </p:nvPr>
        </p:nvSpPr>
        <p:spPr/>
        <p:txBody>
          <a:bodyPr/>
          <a:lstStyle/>
          <a:p>
            <a:fld id="{1E93F508-6439-4DE0-AD26-69FA734294C8}" type="datetime1">
              <a:rPr lang="en-US" smtClean="0"/>
              <a:t>1/25/2025</a:t>
            </a:fld>
            <a:endParaRPr lang="en-US"/>
          </a:p>
        </p:txBody>
      </p:sp>
      <p:sp>
        <p:nvSpPr>
          <p:cNvPr id="18" name="Footer Placeholder 17">
            <a:extLst>
              <a:ext uri="{FF2B5EF4-FFF2-40B4-BE49-F238E27FC236}">
                <a16:creationId xmlns:a16="http://schemas.microsoft.com/office/drawing/2014/main" id="{282A0408-3FE2-CAF7-5021-5589C676AF47}"/>
              </a:ext>
            </a:extLst>
          </p:cNvPr>
          <p:cNvSpPr>
            <a:spLocks noGrp="1"/>
          </p:cNvSpPr>
          <p:nvPr>
            <p:ph type="ftr" sz="quarter" idx="11"/>
          </p:nvPr>
        </p:nvSpPr>
        <p:spPr/>
        <p:txBody>
          <a:bodyPr/>
          <a:lstStyle/>
          <a:p>
            <a:r>
              <a:rPr lang="en-US"/>
              <a:t>Drugs and Disease Spring 2025 - Lecture 3</a:t>
            </a:r>
          </a:p>
        </p:txBody>
      </p:sp>
      <p:sp>
        <p:nvSpPr>
          <p:cNvPr id="19" name="Slide Number Placeholder 18">
            <a:extLst>
              <a:ext uri="{FF2B5EF4-FFF2-40B4-BE49-F238E27FC236}">
                <a16:creationId xmlns:a16="http://schemas.microsoft.com/office/drawing/2014/main" id="{4B28D6DA-8130-2711-C8C3-59949039BA48}"/>
              </a:ext>
            </a:extLst>
          </p:cNvPr>
          <p:cNvSpPr>
            <a:spLocks noGrp="1"/>
          </p:cNvSpPr>
          <p:nvPr>
            <p:ph type="sldNum" sz="quarter" idx="12"/>
          </p:nvPr>
        </p:nvSpPr>
        <p:spPr/>
        <p:txBody>
          <a:bodyPr/>
          <a:lstStyle/>
          <a:p>
            <a:fld id="{DC3BB032-4020-48F4-953B-341806DC4A2B}" type="slidenum">
              <a:rPr lang="en-US" smtClean="0"/>
              <a:t>9</a:t>
            </a:fld>
            <a:endParaRPr lang="en-US"/>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33E65437-3A1F-4B49-E6E8-6E1EC7DA1CE3}"/>
                  </a:ext>
                </a:extLst>
              </p14:cNvPr>
              <p14:cNvContentPartPr/>
              <p14:nvPr/>
            </p14:nvContentPartPr>
            <p14:xfrm>
              <a:off x="1338631" y="1177742"/>
              <a:ext cx="1621080" cy="45360"/>
            </p14:xfrm>
          </p:contentPart>
        </mc:Choice>
        <mc:Fallback>
          <p:pic>
            <p:nvPicPr>
              <p:cNvPr id="3" name="Ink 2">
                <a:extLst>
                  <a:ext uri="{FF2B5EF4-FFF2-40B4-BE49-F238E27FC236}">
                    <a16:creationId xmlns:a16="http://schemas.microsoft.com/office/drawing/2014/main" id="{33E65437-3A1F-4B49-E6E8-6E1EC7DA1CE3}"/>
                  </a:ext>
                </a:extLst>
              </p:cNvPr>
              <p:cNvPicPr/>
              <p:nvPr/>
            </p:nvPicPr>
            <p:blipFill>
              <a:blip r:embed="rId9"/>
              <a:stretch>
                <a:fillRect/>
              </a:stretch>
            </p:blipFill>
            <p:spPr>
              <a:xfrm>
                <a:off x="1329631" y="1169102"/>
                <a:ext cx="163872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6E152F27-8963-7A68-F140-EED5F2F019D3}"/>
                  </a:ext>
                </a:extLst>
              </p14:cNvPr>
              <p14:cNvContentPartPr/>
              <p14:nvPr/>
            </p14:nvContentPartPr>
            <p14:xfrm>
              <a:off x="3391351" y="1170542"/>
              <a:ext cx="158760" cy="52200"/>
            </p14:xfrm>
          </p:contentPart>
        </mc:Choice>
        <mc:Fallback>
          <p:pic>
            <p:nvPicPr>
              <p:cNvPr id="4" name="Ink 3">
                <a:extLst>
                  <a:ext uri="{FF2B5EF4-FFF2-40B4-BE49-F238E27FC236}">
                    <a16:creationId xmlns:a16="http://schemas.microsoft.com/office/drawing/2014/main" id="{6E152F27-8963-7A68-F140-EED5F2F019D3}"/>
                  </a:ext>
                </a:extLst>
              </p:cNvPr>
              <p:cNvPicPr/>
              <p:nvPr/>
            </p:nvPicPr>
            <p:blipFill>
              <a:blip r:embed="rId11"/>
              <a:stretch>
                <a:fillRect/>
              </a:stretch>
            </p:blipFill>
            <p:spPr>
              <a:xfrm>
                <a:off x="3382711" y="1161902"/>
                <a:ext cx="1764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A225DA43-9149-C46E-5A1B-22468E8F6115}"/>
                  </a:ext>
                </a:extLst>
              </p14:cNvPr>
              <p14:cNvContentPartPr/>
              <p14:nvPr/>
            </p14:nvContentPartPr>
            <p14:xfrm>
              <a:off x="4337071" y="617222"/>
              <a:ext cx="669600" cy="363240"/>
            </p14:xfrm>
          </p:contentPart>
        </mc:Choice>
        <mc:Fallback>
          <p:pic>
            <p:nvPicPr>
              <p:cNvPr id="13" name="Ink 12">
                <a:extLst>
                  <a:ext uri="{FF2B5EF4-FFF2-40B4-BE49-F238E27FC236}">
                    <a16:creationId xmlns:a16="http://schemas.microsoft.com/office/drawing/2014/main" id="{A225DA43-9149-C46E-5A1B-22468E8F6115}"/>
                  </a:ext>
                </a:extLst>
              </p:cNvPr>
              <p:cNvPicPr/>
              <p:nvPr/>
            </p:nvPicPr>
            <p:blipFill>
              <a:blip r:embed="rId13"/>
              <a:stretch>
                <a:fillRect/>
              </a:stretch>
            </p:blipFill>
            <p:spPr>
              <a:xfrm>
                <a:off x="4328071" y="608582"/>
                <a:ext cx="687240" cy="380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2F64BCD1-870E-45B0-57AC-8039FBA7151E}"/>
                  </a:ext>
                </a:extLst>
              </p14:cNvPr>
              <p14:cNvContentPartPr/>
              <p14:nvPr/>
            </p14:nvContentPartPr>
            <p14:xfrm>
              <a:off x="728791" y="1848062"/>
              <a:ext cx="186120" cy="24120"/>
            </p14:xfrm>
          </p:contentPart>
        </mc:Choice>
        <mc:Fallback>
          <p:pic>
            <p:nvPicPr>
              <p:cNvPr id="20" name="Ink 19">
                <a:extLst>
                  <a:ext uri="{FF2B5EF4-FFF2-40B4-BE49-F238E27FC236}">
                    <a16:creationId xmlns:a16="http://schemas.microsoft.com/office/drawing/2014/main" id="{2F64BCD1-870E-45B0-57AC-8039FBA7151E}"/>
                  </a:ext>
                </a:extLst>
              </p:cNvPr>
              <p:cNvPicPr/>
              <p:nvPr/>
            </p:nvPicPr>
            <p:blipFill>
              <a:blip r:embed="rId15"/>
              <a:stretch>
                <a:fillRect/>
              </a:stretch>
            </p:blipFill>
            <p:spPr>
              <a:xfrm>
                <a:off x="719791" y="1839062"/>
                <a:ext cx="203760" cy="41760"/>
              </a:xfrm>
              <a:prstGeom prst="rect">
                <a:avLst/>
              </a:prstGeom>
            </p:spPr>
          </p:pic>
        </mc:Fallback>
      </mc:AlternateContent>
      <p:grpSp>
        <p:nvGrpSpPr>
          <p:cNvPr id="25" name="Group 24">
            <a:extLst>
              <a:ext uri="{FF2B5EF4-FFF2-40B4-BE49-F238E27FC236}">
                <a16:creationId xmlns:a16="http://schemas.microsoft.com/office/drawing/2014/main" id="{35E6A618-4DF0-06BF-5A65-7ACFD8CC79D7}"/>
              </a:ext>
            </a:extLst>
          </p:cNvPr>
          <p:cNvGrpSpPr/>
          <p:nvPr/>
        </p:nvGrpSpPr>
        <p:grpSpPr>
          <a:xfrm>
            <a:off x="3941071" y="973982"/>
            <a:ext cx="1398240" cy="424080"/>
            <a:chOff x="3941071" y="973982"/>
            <a:chExt cx="1398240" cy="424080"/>
          </a:xfrm>
        </p:grpSpPr>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B155E16B-8997-9309-409B-89601AE0C2A6}"/>
                    </a:ext>
                  </a:extLst>
                </p14:cNvPr>
                <p14:cNvContentPartPr/>
                <p14:nvPr/>
              </p14:nvContentPartPr>
              <p14:xfrm>
                <a:off x="4073191" y="1355582"/>
                <a:ext cx="29160" cy="15480"/>
              </p14:xfrm>
            </p:contentPart>
          </mc:Choice>
          <mc:Fallback>
            <p:pic>
              <p:nvPicPr>
                <p:cNvPr id="21" name="Ink 20">
                  <a:extLst>
                    <a:ext uri="{FF2B5EF4-FFF2-40B4-BE49-F238E27FC236}">
                      <a16:creationId xmlns:a16="http://schemas.microsoft.com/office/drawing/2014/main" id="{B155E16B-8997-9309-409B-89601AE0C2A6}"/>
                    </a:ext>
                  </a:extLst>
                </p:cNvPr>
                <p:cNvPicPr/>
                <p:nvPr/>
              </p:nvPicPr>
              <p:blipFill>
                <a:blip r:embed="rId17"/>
                <a:stretch>
                  <a:fillRect/>
                </a:stretch>
              </p:blipFill>
              <p:spPr>
                <a:xfrm>
                  <a:off x="4064551" y="1346582"/>
                  <a:ext cx="4680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F6D0E35B-CA05-A825-30DB-3886B585D547}"/>
                    </a:ext>
                  </a:extLst>
                </p14:cNvPr>
                <p14:cNvContentPartPr/>
                <p14:nvPr/>
              </p14:nvContentPartPr>
              <p14:xfrm>
                <a:off x="4095151" y="1357742"/>
                <a:ext cx="28440" cy="40320"/>
              </p14:xfrm>
            </p:contentPart>
          </mc:Choice>
          <mc:Fallback>
            <p:pic>
              <p:nvPicPr>
                <p:cNvPr id="22" name="Ink 21">
                  <a:extLst>
                    <a:ext uri="{FF2B5EF4-FFF2-40B4-BE49-F238E27FC236}">
                      <a16:creationId xmlns:a16="http://schemas.microsoft.com/office/drawing/2014/main" id="{F6D0E35B-CA05-A825-30DB-3886B585D547}"/>
                    </a:ext>
                  </a:extLst>
                </p:cNvPr>
                <p:cNvPicPr/>
                <p:nvPr/>
              </p:nvPicPr>
              <p:blipFill>
                <a:blip r:embed="rId19"/>
                <a:stretch>
                  <a:fillRect/>
                </a:stretch>
              </p:blipFill>
              <p:spPr>
                <a:xfrm>
                  <a:off x="4086151" y="1349102"/>
                  <a:ext cx="4608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ED52315F-52CF-F997-C67C-82647F902A0C}"/>
                    </a:ext>
                  </a:extLst>
                </p14:cNvPr>
                <p14:cNvContentPartPr/>
                <p14:nvPr/>
              </p14:nvContentPartPr>
              <p14:xfrm>
                <a:off x="3941071" y="976142"/>
                <a:ext cx="525240" cy="407160"/>
              </p14:xfrm>
            </p:contentPart>
          </mc:Choice>
          <mc:Fallback>
            <p:pic>
              <p:nvPicPr>
                <p:cNvPr id="23" name="Ink 22">
                  <a:extLst>
                    <a:ext uri="{FF2B5EF4-FFF2-40B4-BE49-F238E27FC236}">
                      <a16:creationId xmlns:a16="http://schemas.microsoft.com/office/drawing/2014/main" id="{ED52315F-52CF-F997-C67C-82647F902A0C}"/>
                    </a:ext>
                  </a:extLst>
                </p:cNvPr>
                <p:cNvPicPr/>
                <p:nvPr/>
              </p:nvPicPr>
              <p:blipFill>
                <a:blip r:embed="rId21"/>
                <a:stretch>
                  <a:fillRect/>
                </a:stretch>
              </p:blipFill>
              <p:spPr>
                <a:xfrm>
                  <a:off x="3932071" y="967142"/>
                  <a:ext cx="542880" cy="424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A1D8178A-CD76-6138-3BA0-2543299E48E3}"/>
                    </a:ext>
                  </a:extLst>
                </p14:cNvPr>
                <p14:cNvContentPartPr/>
                <p14:nvPr/>
              </p14:nvContentPartPr>
              <p14:xfrm>
                <a:off x="4675471" y="973982"/>
                <a:ext cx="663840" cy="407160"/>
              </p14:xfrm>
            </p:contentPart>
          </mc:Choice>
          <mc:Fallback>
            <p:pic>
              <p:nvPicPr>
                <p:cNvPr id="24" name="Ink 23">
                  <a:extLst>
                    <a:ext uri="{FF2B5EF4-FFF2-40B4-BE49-F238E27FC236}">
                      <a16:creationId xmlns:a16="http://schemas.microsoft.com/office/drawing/2014/main" id="{A1D8178A-CD76-6138-3BA0-2543299E48E3}"/>
                    </a:ext>
                  </a:extLst>
                </p:cNvPr>
                <p:cNvPicPr/>
                <p:nvPr/>
              </p:nvPicPr>
              <p:blipFill>
                <a:blip r:embed="rId23"/>
                <a:stretch>
                  <a:fillRect/>
                </a:stretch>
              </p:blipFill>
              <p:spPr>
                <a:xfrm>
                  <a:off x="4666831" y="965342"/>
                  <a:ext cx="681480" cy="424800"/>
                </a:xfrm>
                <a:prstGeom prst="rect">
                  <a:avLst/>
                </a:prstGeom>
              </p:spPr>
            </p:pic>
          </mc:Fallback>
        </mc:AlternateContent>
      </p:grpSp>
      <p:grpSp>
        <p:nvGrpSpPr>
          <p:cNvPr id="44" name="Group 43">
            <a:extLst>
              <a:ext uri="{FF2B5EF4-FFF2-40B4-BE49-F238E27FC236}">
                <a16:creationId xmlns:a16="http://schemas.microsoft.com/office/drawing/2014/main" id="{92CF8057-F4F4-24FC-0A29-181BF52CD4BF}"/>
              </a:ext>
            </a:extLst>
          </p:cNvPr>
          <p:cNvGrpSpPr/>
          <p:nvPr/>
        </p:nvGrpSpPr>
        <p:grpSpPr>
          <a:xfrm>
            <a:off x="5102791" y="575462"/>
            <a:ext cx="1321200" cy="773280"/>
            <a:chOff x="5102791" y="575462"/>
            <a:chExt cx="1321200" cy="773280"/>
          </a:xfrm>
        </p:grpSpPr>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A75D9EBC-723E-92A9-F36A-3EEA6847A743}"/>
                    </a:ext>
                  </a:extLst>
                </p14:cNvPr>
                <p14:cNvContentPartPr/>
                <p14:nvPr/>
              </p14:nvContentPartPr>
              <p14:xfrm>
                <a:off x="5183071" y="575462"/>
                <a:ext cx="312840" cy="159480"/>
              </p14:xfrm>
            </p:contentPart>
          </mc:Choice>
          <mc:Fallback>
            <p:pic>
              <p:nvPicPr>
                <p:cNvPr id="26" name="Ink 25">
                  <a:extLst>
                    <a:ext uri="{FF2B5EF4-FFF2-40B4-BE49-F238E27FC236}">
                      <a16:creationId xmlns:a16="http://schemas.microsoft.com/office/drawing/2014/main" id="{A75D9EBC-723E-92A9-F36A-3EEA6847A743}"/>
                    </a:ext>
                  </a:extLst>
                </p:cNvPr>
                <p:cNvPicPr/>
                <p:nvPr/>
              </p:nvPicPr>
              <p:blipFill>
                <a:blip r:embed="rId25"/>
                <a:stretch>
                  <a:fillRect/>
                </a:stretch>
              </p:blipFill>
              <p:spPr>
                <a:xfrm>
                  <a:off x="5174431" y="566822"/>
                  <a:ext cx="33048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20A2BD52-5511-173F-79DD-EBDAEB165423}"/>
                    </a:ext>
                  </a:extLst>
                </p14:cNvPr>
                <p14:cNvContentPartPr/>
                <p14:nvPr/>
              </p14:nvContentPartPr>
              <p14:xfrm>
                <a:off x="5102791" y="628742"/>
                <a:ext cx="141840" cy="162000"/>
              </p14:xfrm>
            </p:contentPart>
          </mc:Choice>
          <mc:Fallback>
            <p:pic>
              <p:nvPicPr>
                <p:cNvPr id="27" name="Ink 26">
                  <a:extLst>
                    <a:ext uri="{FF2B5EF4-FFF2-40B4-BE49-F238E27FC236}">
                      <a16:creationId xmlns:a16="http://schemas.microsoft.com/office/drawing/2014/main" id="{20A2BD52-5511-173F-79DD-EBDAEB165423}"/>
                    </a:ext>
                  </a:extLst>
                </p:cNvPr>
                <p:cNvPicPr/>
                <p:nvPr/>
              </p:nvPicPr>
              <p:blipFill>
                <a:blip r:embed="rId27"/>
                <a:stretch>
                  <a:fillRect/>
                </a:stretch>
              </p:blipFill>
              <p:spPr>
                <a:xfrm>
                  <a:off x="5094151" y="619742"/>
                  <a:ext cx="15948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9" name="Ink 28">
                  <a:extLst>
                    <a:ext uri="{FF2B5EF4-FFF2-40B4-BE49-F238E27FC236}">
                      <a16:creationId xmlns:a16="http://schemas.microsoft.com/office/drawing/2014/main" id="{7058AF5A-687B-4EF3-204C-E85EFF1B8F9E}"/>
                    </a:ext>
                  </a:extLst>
                </p14:cNvPr>
                <p14:cNvContentPartPr/>
                <p14:nvPr/>
              </p14:nvContentPartPr>
              <p14:xfrm>
                <a:off x="5482591" y="959222"/>
                <a:ext cx="216720" cy="151200"/>
              </p14:xfrm>
            </p:contentPart>
          </mc:Choice>
          <mc:Fallback>
            <p:pic>
              <p:nvPicPr>
                <p:cNvPr id="29" name="Ink 28">
                  <a:extLst>
                    <a:ext uri="{FF2B5EF4-FFF2-40B4-BE49-F238E27FC236}">
                      <a16:creationId xmlns:a16="http://schemas.microsoft.com/office/drawing/2014/main" id="{7058AF5A-687B-4EF3-204C-E85EFF1B8F9E}"/>
                    </a:ext>
                  </a:extLst>
                </p:cNvPr>
                <p:cNvPicPr/>
                <p:nvPr/>
              </p:nvPicPr>
              <p:blipFill>
                <a:blip r:embed="rId29"/>
                <a:stretch>
                  <a:fillRect/>
                </a:stretch>
              </p:blipFill>
              <p:spPr>
                <a:xfrm>
                  <a:off x="5473951" y="950222"/>
                  <a:ext cx="23436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0" name="Ink 29">
                  <a:extLst>
                    <a:ext uri="{FF2B5EF4-FFF2-40B4-BE49-F238E27FC236}">
                      <a16:creationId xmlns:a16="http://schemas.microsoft.com/office/drawing/2014/main" id="{D28FAC70-A871-FC24-F1CC-74E00127BDDF}"/>
                    </a:ext>
                  </a:extLst>
                </p14:cNvPr>
                <p14:cNvContentPartPr/>
                <p14:nvPr/>
              </p14:nvContentPartPr>
              <p14:xfrm>
                <a:off x="5451271" y="994862"/>
                <a:ext cx="176040" cy="153720"/>
              </p14:xfrm>
            </p:contentPart>
          </mc:Choice>
          <mc:Fallback>
            <p:pic>
              <p:nvPicPr>
                <p:cNvPr id="30" name="Ink 29">
                  <a:extLst>
                    <a:ext uri="{FF2B5EF4-FFF2-40B4-BE49-F238E27FC236}">
                      <a16:creationId xmlns:a16="http://schemas.microsoft.com/office/drawing/2014/main" id="{D28FAC70-A871-FC24-F1CC-74E00127BDDF}"/>
                    </a:ext>
                  </a:extLst>
                </p:cNvPr>
                <p:cNvPicPr/>
                <p:nvPr/>
              </p:nvPicPr>
              <p:blipFill>
                <a:blip r:embed="rId31"/>
                <a:stretch>
                  <a:fillRect/>
                </a:stretch>
              </p:blipFill>
              <p:spPr>
                <a:xfrm>
                  <a:off x="5442271" y="985862"/>
                  <a:ext cx="1936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1" name="Ink 30">
                  <a:extLst>
                    <a:ext uri="{FF2B5EF4-FFF2-40B4-BE49-F238E27FC236}">
                      <a16:creationId xmlns:a16="http://schemas.microsoft.com/office/drawing/2014/main" id="{37673C37-0F48-1CFC-9D37-78A4F60061FF}"/>
                    </a:ext>
                  </a:extLst>
                </p14:cNvPr>
                <p14:cNvContentPartPr/>
                <p14:nvPr/>
              </p14:nvContentPartPr>
              <p14:xfrm>
                <a:off x="5784631" y="792182"/>
                <a:ext cx="45000" cy="162720"/>
              </p14:xfrm>
            </p:contentPart>
          </mc:Choice>
          <mc:Fallback>
            <p:pic>
              <p:nvPicPr>
                <p:cNvPr id="31" name="Ink 30">
                  <a:extLst>
                    <a:ext uri="{FF2B5EF4-FFF2-40B4-BE49-F238E27FC236}">
                      <a16:creationId xmlns:a16="http://schemas.microsoft.com/office/drawing/2014/main" id="{37673C37-0F48-1CFC-9D37-78A4F60061FF}"/>
                    </a:ext>
                  </a:extLst>
                </p:cNvPr>
                <p:cNvPicPr/>
                <p:nvPr/>
              </p:nvPicPr>
              <p:blipFill>
                <a:blip r:embed="rId33"/>
                <a:stretch>
                  <a:fillRect/>
                </a:stretch>
              </p:blipFill>
              <p:spPr>
                <a:xfrm>
                  <a:off x="5775631" y="783182"/>
                  <a:ext cx="6264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2" name="Ink 31">
                  <a:extLst>
                    <a:ext uri="{FF2B5EF4-FFF2-40B4-BE49-F238E27FC236}">
                      <a16:creationId xmlns:a16="http://schemas.microsoft.com/office/drawing/2014/main" id="{E80D8867-A412-6594-4C42-9E0F4B11A492}"/>
                    </a:ext>
                  </a:extLst>
                </p14:cNvPr>
                <p14:cNvContentPartPr/>
                <p14:nvPr/>
              </p14:nvContentPartPr>
              <p14:xfrm>
                <a:off x="5738911" y="863822"/>
                <a:ext cx="207720" cy="74160"/>
              </p14:xfrm>
            </p:contentPart>
          </mc:Choice>
          <mc:Fallback>
            <p:pic>
              <p:nvPicPr>
                <p:cNvPr id="32" name="Ink 31">
                  <a:extLst>
                    <a:ext uri="{FF2B5EF4-FFF2-40B4-BE49-F238E27FC236}">
                      <a16:creationId xmlns:a16="http://schemas.microsoft.com/office/drawing/2014/main" id="{E80D8867-A412-6594-4C42-9E0F4B11A492}"/>
                    </a:ext>
                  </a:extLst>
                </p:cNvPr>
                <p:cNvPicPr/>
                <p:nvPr/>
              </p:nvPicPr>
              <p:blipFill>
                <a:blip r:embed="rId35"/>
                <a:stretch>
                  <a:fillRect/>
                </a:stretch>
              </p:blipFill>
              <p:spPr>
                <a:xfrm>
                  <a:off x="5729911" y="854822"/>
                  <a:ext cx="22536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3" name="Ink 32">
                  <a:extLst>
                    <a:ext uri="{FF2B5EF4-FFF2-40B4-BE49-F238E27FC236}">
                      <a16:creationId xmlns:a16="http://schemas.microsoft.com/office/drawing/2014/main" id="{2AF11B72-D38B-5BC2-7ABE-4007335E31F9}"/>
                    </a:ext>
                  </a:extLst>
                </p14:cNvPr>
                <p14:cNvContentPartPr/>
                <p14:nvPr/>
              </p14:nvContentPartPr>
              <p14:xfrm>
                <a:off x="5909191" y="710462"/>
                <a:ext cx="86400" cy="163440"/>
              </p14:xfrm>
            </p:contentPart>
          </mc:Choice>
          <mc:Fallback>
            <p:pic>
              <p:nvPicPr>
                <p:cNvPr id="33" name="Ink 32">
                  <a:extLst>
                    <a:ext uri="{FF2B5EF4-FFF2-40B4-BE49-F238E27FC236}">
                      <a16:creationId xmlns:a16="http://schemas.microsoft.com/office/drawing/2014/main" id="{2AF11B72-D38B-5BC2-7ABE-4007335E31F9}"/>
                    </a:ext>
                  </a:extLst>
                </p:cNvPr>
                <p:cNvPicPr/>
                <p:nvPr/>
              </p:nvPicPr>
              <p:blipFill>
                <a:blip r:embed="rId37"/>
                <a:stretch>
                  <a:fillRect/>
                </a:stretch>
              </p:blipFill>
              <p:spPr>
                <a:xfrm>
                  <a:off x="5900191" y="701462"/>
                  <a:ext cx="10404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4" name="Ink 33">
                  <a:extLst>
                    <a:ext uri="{FF2B5EF4-FFF2-40B4-BE49-F238E27FC236}">
                      <a16:creationId xmlns:a16="http://schemas.microsoft.com/office/drawing/2014/main" id="{B20F48F7-7829-7AA0-E798-57349CD72ECC}"/>
                    </a:ext>
                  </a:extLst>
                </p14:cNvPr>
                <p14:cNvContentPartPr/>
                <p14:nvPr/>
              </p14:nvContentPartPr>
              <p14:xfrm>
                <a:off x="5925031" y="777062"/>
                <a:ext cx="82800" cy="30960"/>
              </p14:xfrm>
            </p:contentPart>
          </mc:Choice>
          <mc:Fallback>
            <p:pic>
              <p:nvPicPr>
                <p:cNvPr id="34" name="Ink 33">
                  <a:extLst>
                    <a:ext uri="{FF2B5EF4-FFF2-40B4-BE49-F238E27FC236}">
                      <a16:creationId xmlns:a16="http://schemas.microsoft.com/office/drawing/2014/main" id="{B20F48F7-7829-7AA0-E798-57349CD72ECC}"/>
                    </a:ext>
                  </a:extLst>
                </p:cNvPr>
                <p:cNvPicPr/>
                <p:nvPr/>
              </p:nvPicPr>
              <p:blipFill>
                <a:blip r:embed="rId39"/>
                <a:stretch>
                  <a:fillRect/>
                </a:stretch>
              </p:blipFill>
              <p:spPr>
                <a:xfrm>
                  <a:off x="5916031" y="768062"/>
                  <a:ext cx="10044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5" name="Ink 34">
                  <a:extLst>
                    <a:ext uri="{FF2B5EF4-FFF2-40B4-BE49-F238E27FC236}">
                      <a16:creationId xmlns:a16="http://schemas.microsoft.com/office/drawing/2014/main" id="{9E233DE6-E834-1950-A24B-BAC9CBB3A06D}"/>
                    </a:ext>
                  </a:extLst>
                </p14:cNvPr>
                <p14:cNvContentPartPr/>
                <p14:nvPr/>
              </p14:nvContentPartPr>
              <p14:xfrm>
                <a:off x="6042391" y="647102"/>
                <a:ext cx="159480" cy="181080"/>
              </p14:xfrm>
            </p:contentPart>
          </mc:Choice>
          <mc:Fallback>
            <p:pic>
              <p:nvPicPr>
                <p:cNvPr id="35" name="Ink 34">
                  <a:extLst>
                    <a:ext uri="{FF2B5EF4-FFF2-40B4-BE49-F238E27FC236}">
                      <a16:creationId xmlns:a16="http://schemas.microsoft.com/office/drawing/2014/main" id="{9E233DE6-E834-1950-A24B-BAC9CBB3A06D}"/>
                    </a:ext>
                  </a:extLst>
                </p:cNvPr>
                <p:cNvPicPr/>
                <p:nvPr/>
              </p:nvPicPr>
              <p:blipFill>
                <a:blip r:embed="rId41"/>
                <a:stretch>
                  <a:fillRect/>
                </a:stretch>
              </p:blipFill>
              <p:spPr>
                <a:xfrm>
                  <a:off x="6033391" y="638102"/>
                  <a:ext cx="17712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6" name="Ink 35">
                  <a:extLst>
                    <a:ext uri="{FF2B5EF4-FFF2-40B4-BE49-F238E27FC236}">
                      <a16:creationId xmlns:a16="http://schemas.microsoft.com/office/drawing/2014/main" id="{DE794D18-834A-A504-8DCA-92BA0A52F6DA}"/>
                    </a:ext>
                  </a:extLst>
                </p14:cNvPr>
                <p14:cNvContentPartPr/>
                <p14:nvPr/>
              </p14:nvContentPartPr>
              <p14:xfrm>
                <a:off x="5682391" y="1129862"/>
                <a:ext cx="104400" cy="218880"/>
              </p14:xfrm>
            </p:contentPart>
          </mc:Choice>
          <mc:Fallback>
            <p:pic>
              <p:nvPicPr>
                <p:cNvPr id="36" name="Ink 35">
                  <a:extLst>
                    <a:ext uri="{FF2B5EF4-FFF2-40B4-BE49-F238E27FC236}">
                      <a16:creationId xmlns:a16="http://schemas.microsoft.com/office/drawing/2014/main" id="{DE794D18-834A-A504-8DCA-92BA0A52F6DA}"/>
                    </a:ext>
                  </a:extLst>
                </p:cNvPr>
                <p:cNvPicPr/>
                <p:nvPr/>
              </p:nvPicPr>
              <p:blipFill>
                <a:blip r:embed="rId43"/>
                <a:stretch>
                  <a:fillRect/>
                </a:stretch>
              </p:blipFill>
              <p:spPr>
                <a:xfrm>
                  <a:off x="5673751" y="1121222"/>
                  <a:ext cx="12204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7" name="Ink 36">
                  <a:extLst>
                    <a:ext uri="{FF2B5EF4-FFF2-40B4-BE49-F238E27FC236}">
                      <a16:creationId xmlns:a16="http://schemas.microsoft.com/office/drawing/2014/main" id="{5F4C23A5-5032-F33F-080E-AF9D7A83B8CC}"/>
                    </a:ext>
                  </a:extLst>
                </p14:cNvPr>
                <p14:cNvContentPartPr/>
                <p14:nvPr/>
              </p14:nvContentPartPr>
              <p14:xfrm>
                <a:off x="5818831" y="1086302"/>
                <a:ext cx="41760" cy="95400"/>
              </p14:xfrm>
            </p:contentPart>
          </mc:Choice>
          <mc:Fallback>
            <p:pic>
              <p:nvPicPr>
                <p:cNvPr id="37" name="Ink 36">
                  <a:extLst>
                    <a:ext uri="{FF2B5EF4-FFF2-40B4-BE49-F238E27FC236}">
                      <a16:creationId xmlns:a16="http://schemas.microsoft.com/office/drawing/2014/main" id="{5F4C23A5-5032-F33F-080E-AF9D7A83B8CC}"/>
                    </a:ext>
                  </a:extLst>
                </p:cNvPr>
                <p:cNvPicPr/>
                <p:nvPr/>
              </p:nvPicPr>
              <p:blipFill>
                <a:blip r:embed="rId45"/>
                <a:stretch>
                  <a:fillRect/>
                </a:stretch>
              </p:blipFill>
              <p:spPr>
                <a:xfrm>
                  <a:off x="5809831" y="1077662"/>
                  <a:ext cx="5940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8" name="Ink 37">
                  <a:extLst>
                    <a:ext uri="{FF2B5EF4-FFF2-40B4-BE49-F238E27FC236}">
                      <a16:creationId xmlns:a16="http://schemas.microsoft.com/office/drawing/2014/main" id="{EFE4FEE8-C403-EC2B-9108-83436103D263}"/>
                    </a:ext>
                  </a:extLst>
                </p14:cNvPr>
                <p14:cNvContentPartPr/>
                <p14:nvPr/>
              </p14:nvContentPartPr>
              <p14:xfrm>
                <a:off x="5926831" y="1052822"/>
                <a:ext cx="74520" cy="86760"/>
              </p14:xfrm>
            </p:contentPart>
          </mc:Choice>
          <mc:Fallback>
            <p:pic>
              <p:nvPicPr>
                <p:cNvPr id="38" name="Ink 37">
                  <a:extLst>
                    <a:ext uri="{FF2B5EF4-FFF2-40B4-BE49-F238E27FC236}">
                      <a16:creationId xmlns:a16="http://schemas.microsoft.com/office/drawing/2014/main" id="{EFE4FEE8-C403-EC2B-9108-83436103D263}"/>
                    </a:ext>
                  </a:extLst>
                </p:cNvPr>
                <p:cNvPicPr/>
                <p:nvPr/>
              </p:nvPicPr>
              <p:blipFill>
                <a:blip r:embed="rId47"/>
                <a:stretch>
                  <a:fillRect/>
                </a:stretch>
              </p:blipFill>
              <p:spPr>
                <a:xfrm>
                  <a:off x="5917831" y="1043822"/>
                  <a:ext cx="9216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9" name="Ink 38">
                  <a:extLst>
                    <a:ext uri="{FF2B5EF4-FFF2-40B4-BE49-F238E27FC236}">
                      <a16:creationId xmlns:a16="http://schemas.microsoft.com/office/drawing/2014/main" id="{473049FC-96E7-CA1F-5E21-4E7B2F45A8BB}"/>
                    </a:ext>
                  </a:extLst>
                </p14:cNvPr>
                <p14:cNvContentPartPr/>
                <p14:nvPr/>
              </p14:nvContentPartPr>
              <p14:xfrm>
                <a:off x="5994511" y="943382"/>
                <a:ext cx="74520" cy="131040"/>
              </p14:xfrm>
            </p:contentPart>
          </mc:Choice>
          <mc:Fallback>
            <p:pic>
              <p:nvPicPr>
                <p:cNvPr id="39" name="Ink 38">
                  <a:extLst>
                    <a:ext uri="{FF2B5EF4-FFF2-40B4-BE49-F238E27FC236}">
                      <a16:creationId xmlns:a16="http://schemas.microsoft.com/office/drawing/2014/main" id="{473049FC-96E7-CA1F-5E21-4E7B2F45A8BB}"/>
                    </a:ext>
                  </a:extLst>
                </p:cNvPr>
                <p:cNvPicPr/>
                <p:nvPr/>
              </p:nvPicPr>
              <p:blipFill>
                <a:blip r:embed="rId49"/>
                <a:stretch>
                  <a:fillRect/>
                </a:stretch>
              </p:blipFill>
              <p:spPr>
                <a:xfrm>
                  <a:off x="5985871" y="934742"/>
                  <a:ext cx="9216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0" name="Ink 39">
                  <a:extLst>
                    <a:ext uri="{FF2B5EF4-FFF2-40B4-BE49-F238E27FC236}">
                      <a16:creationId xmlns:a16="http://schemas.microsoft.com/office/drawing/2014/main" id="{A9CD6C76-1065-267B-638B-B414C63AEC08}"/>
                    </a:ext>
                  </a:extLst>
                </p14:cNvPr>
                <p14:cNvContentPartPr/>
                <p14:nvPr/>
              </p14:nvContentPartPr>
              <p14:xfrm>
                <a:off x="6022591" y="973262"/>
                <a:ext cx="66240" cy="56520"/>
              </p14:xfrm>
            </p:contentPart>
          </mc:Choice>
          <mc:Fallback>
            <p:pic>
              <p:nvPicPr>
                <p:cNvPr id="40" name="Ink 39">
                  <a:extLst>
                    <a:ext uri="{FF2B5EF4-FFF2-40B4-BE49-F238E27FC236}">
                      <a16:creationId xmlns:a16="http://schemas.microsoft.com/office/drawing/2014/main" id="{A9CD6C76-1065-267B-638B-B414C63AEC08}"/>
                    </a:ext>
                  </a:extLst>
                </p:cNvPr>
                <p:cNvPicPr/>
                <p:nvPr/>
              </p:nvPicPr>
              <p:blipFill>
                <a:blip r:embed="rId51"/>
                <a:stretch>
                  <a:fillRect/>
                </a:stretch>
              </p:blipFill>
              <p:spPr>
                <a:xfrm>
                  <a:off x="6013951" y="964622"/>
                  <a:ext cx="8388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768FB631-C6A2-1558-AC45-8DA752CAF5F3}"/>
                    </a:ext>
                  </a:extLst>
                </p14:cNvPr>
                <p14:cNvContentPartPr/>
                <p14:nvPr/>
              </p14:nvContentPartPr>
              <p14:xfrm>
                <a:off x="6144271" y="943742"/>
                <a:ext cx="124920" cy="41400"/>
              </p14:xfrm>
            </p:contentPart>
          </mc:Choice>
          <mc:Fallback>
            <p:pic>
              <p:nvPicPr>
                <p:cNvPr id="41" name="Ink 40">
                  <a:extLst>
                    <a:ext uri="{FF2B5EF4-FFF2-40B4-BE49-F238E27FC236}">
                      <a16:creationId xmlns:a16="http://schemas.microsoft.com/office/drawing/2014/main" id="{768FB631-C6A2-1558-AC45-8DA752CAF5F3}"/>
                    </a:ext>
                  </a:extLst>
                </p:cNvPr>
                <p:cNvPicPr/>
                <p:nvPr/>
              </p:nvPicPr>
              <p:blipFill>
                <a:blip r:embed="rId53"/>
                <a:stretch>
                  <a:fillRect/>
                </a:stretch>
              </p:blipFill>
              <p:spPr>
                <a:xfrm>
                  <a:off x="6135271" y="935102"/>
                  <a:ext cx="142560" cy="590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2" name="Ink 41">
                  <a:extLst>
                    <a:ext uri="{FF2B5EF4-FFF2-40B4-BE49-F238E27FC236}">
                      <a16:creationId xmlns:a16="http://schemas.microsoft.com/office/drawing/2014/main" id="{6C8D66F6-9F41-4BCC-0E81-FC118BBAE7F7}"/>
                    </a:ext>
                  </a:extLst>
                </p14:cNvPr>
                <p14:cNvContentPartPr/>
                <p14:nvPr/>
              </p14:nvContentPartPr>
              <p14:xfrm>
                <a:off x="6150031" y="886142"/>
                <a:ext cx="52200" cy="15120"/>
              </p14:xfrm>
            </p:contentPart>
          </mc:Choice>
          <mc:Fallback>
            <p:pic>
              <p:nvPicPr>
                <p:cNvPr id="42" name="Ink 41">
                  <a:extLst>
                    <a:ext uri="{FF2B5EF4-FFF2-40B4-BE49-F238E27FC236}">
                      <a16:creationId xmlns:a16="http://schemas.microsoft.com/office/drawing/2014/main" id="{6C8D66F6-9F41-4BCC-0E81-FC118BBAE7F7}"/>
                    </a:ext>
                  </a:extLst>
                </p:cNvPr>
                <p:cNvPicPr/>
                <p:nvPr/>
              </p:nvPicPr>
              <p:blipFill>
                <a:blip r:embed="rId55"/>
                <a:stretch>
                  <a:fillRect/>
                </a:stretch>
              </p:blipFill>
              <p:spPr>
                <a:xfrm>
                  <a:off x="6141391" y="877502"/>
                  <a:ext cx="6984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3" name="Ink 42">
                  <a:extLst>
                    <a:ext uri="{FF2B5EF4-FFF2-40B4-BE49-F238E27FC236}">
                      <a16:creationId xmlns:a16="http://schemas.microsoft.com/office/drawing/2014/main" id="{718AD270-BE11-96E8-702F-7AD1FF2192F3}"/>
                    </a:ext>
                  </a:extLst>
                </p14:cNvPr>
                <p14:cNvContentPartPr/>
                <p14:nvPr/>
              </p14:nvContentPartPr>
              <p14:xfrm>
                <a:off x="6290431" y="898742"/>
                <a:ext cx="133560" cy="38520"/>
              </p14:xfrm>
            </p:contentPart>
          </mc:Choice>
          <mc:Fallback>
            <p:pic>
              <p:nvPicPr>
                <p:cNvPr id="43" name="Ink 42">
                  <a:extLst>
                    <a:ext uri="{FF2B5EF4-FFF2-40B4-BE49-F238E27FC236}">
                      <a16:creationId xmlns:a16="http://schemas.microsoft.com/office/drawing/2014/main" id="{718AD270-BE11-96E8-702F-7AD1FF2192F3}"/>
                    </a:ext>
                  </a:extLst>
                </p:cNvPr>
                <p:cNvPicPr/>
                <p:nvPr/>
              </p:nvPicPr>
              <p:blipFill>
                <a:blip r:embed="rId57"/>
                <a:stretch>
                  <a:fillRect/>
                </a:stretch>
              </p:blipFill>
              <p:spPr>
                <a:xfrm>
                  <a:off x="6281791" y="889742"/>
                  <a:ext cx="151200" cy="56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8">
            <p14:nvContentPartPr>
              <p14:cNvPr id="45" name="Ink 44">
                <a:extLst>
                  <a:ext uri="{FF2B5EF4-FFF2-40B4-BE49-F238E27FC236}">
                    <a16:creationId xmlns:a16="http://schemas.microsoft.com/office/drawing/2014/main" id="{F5211B7D-DA7D-22A5-740B-810C7077198B}"/>
                  </a:ext>
                </a:extLst>
              </p14:cNvPr>
              <p14:cNvContentPartPr/>
              <p14:nvPr/>
            </p14:nvContentPartPr>
            <p14:xfrm>
              <a:off x="6603631" y="3796022"/>
              <a:ext cx="106560" cy="142200"/>
            </p14:xfrm>
          </p:contentPart>
        </mc:Choice>
        <mc:Fallback>
          <p:pic>
            <p:nvPicPr>
              <p:cNvPr id="45" name="Ink 44">
                <a:extLst>
                  <a:ext uri="{FF2B5EF4-FFF2-40B4-BE49-F238E27FC236}">
                    <a16:creationId xmlns:a16="http://schemas.microsoft.com/office/drawing/2014/main" id="{F5211B7D-DA7D-22A5-740B-810C7077198B}"/>
                  </a:ext>
                </a:extLst>
              </p:cNvPr>
              <p:cNvPicPr/>
              <p:nvPr/>
            </p:nvPicPr>
            <p:blipFill>
              <a:blip r:embed="rId59"/>
              <a:stretch>
                <a:fillRect/>
              </a:stretch>
            </p:blipFill>
            <p:spPr>
              <a:xfrm>
                <a:off x="6594631" y="3787022"/>
                <a:ext cx="124200" cy="159840"/>
              </a:xfrm>
              <a:prstGeom prst="rect">
                <a:avLst/>
              </a:prstGeom>
            </p:spPr>
          </p:pic>
        </mc:Fallback>
      </mc:AlternateContent>
      <p:grpSp>
        <p:nvGrpSpPr>
          <p:cNvPr id="49" name="Group 48">
            <a:extLst>
              <a:ext uri="{FF2B5EF4-FFF2-40B4-BE49-F238E27FC236}">
                <a16:creationId xmlns:a16="http://schemas.microsoft.com/office/drawing/2014/main" id="{F4C01FA8-3D82-BAE8-1DC6-D72FE9FB6087}"/>
              </a:ext>
            </a:extLst>
          </p:cNvPr>
          <p:cNvGrpSpPr/>
          <p:nvPr/>
        </p:nvGrpSpPr>
        <p:grpSpPr>
          <a:xfrm>
            <a:off x="6589591" y="1169462"/>
            <a:ext cx="420840" cy="374040"/>
            <a:chOff x="6589591" y="1169462"/>
            <a:chExt cx="420840" cy="374040"/>
          </a:xfrm>
        </p:grpSpPr>
        <mc:AlternateContent xmlns:mc="http://schemas.openxmlformats.org/markup-compatibility/2006">
          <mc:Choice xmlns:p14="http://schemas.microsoft.com/office/powerpoint/2010/main" Requires="p14">
            <p:contentPart p14:bwMode="auto" r:id="rId60">
              <p14:nvContentPartPr>
                <p14:cNvPr id="47" name="Ink 46">
                  <a:extLst>
                    <a:ext uri="{FF2B5EF4-FFF2-40B4-BE49-F238E27FC236}">
                      <a16:creationId xmlns:a16="http://schemas.microsoft.com/office/drawing/2014/main" id="{010BA537-635D-F010-53E2-D7BD63978B4A}"/>
                    </a:ext>
                  </a:extLst>
                </p14:cNvPr>
                <p14:cNvContentPartPr/>
                <p14:nvPr/>
              </p14:nvContentPartPr>
              <p14:xfrm>
                <a:off x="6589591" y="1217342"/>
                <a:ext cx="354960" cy="326160"/>
              </p14:xfrm>
            </p:contentPart>
          </mc:Choice>
          <mc:Fallback>
            <p:pic>
              <p:nvPicPr>
                <p:cNvPr id="47" name="Ink 46">
                  <a:extLst>
                    <a:ext uri="{FF2B5EF4-FFF2-40B4-BE49-F238E27FC236}">
                      <a16:creationId xmlns:a16="http://schemas.microsoft.com/office/drawing/2014/main" id="{010BA537-635D-F010-53E2-D7BD63978B4A}"/>
                    </a:ext>
                  </a:extLst>
                </p:cNvPr>
                <p:cNvPicPr/>
                <p:nvPr/>
              </p:nvPicPr>
              <p:blipFill>
                <a:blip r:embed="rId61"/>
                <a:stretch>
                  <a:fillRect/>
                </a:stretch>
              </p:blipFill>
              <p:spPr>
                <a:xfrm>
                  <a:off x="6580591" y="1208342"/>
                  <a:ext cx="37260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8" name="Ink 47">
                  <a:extLst>
                    <a:ext uri="{FF2B5EF4-FFF2-40B4-BE49-F238E27FC236}">
                      <a16:creationId xmlns:a16="http://schemas.microsoft.com/office/drawing/2014/main" id="{B8921C16-B9D3-EFF3-1623-56E824587C59}"/>
                    </a:ext>
                  </a:extLst>
                </p14:cNvPr>
                <p14:cNvContentPartPr/>
                <p14:nvPr/>
              </p14:nvContentPartPr>
              <p14:xfrm>
                <a:off x="6939871" y="1169462"/>
                <a:ext cx="70560" cy="91800"/>
              </p14:xfrm>
            </p:contentPart>
          </mc:Choice>
          <mc:Fallback>
            <p:pic>
              <p:nvPicPr>
                <p:cNvPr id="48" name="Ink 47">
                  <a:extLst>
                    <a:ext uri="{FF2B5EF4-FFF2-40B4-BE49-F238E27FC236}">
                      <a16:creationId xmlns:a16="http://schemas.microsoft.com/office/drawing/2014/main" id="{B8921C16-B9D3-EFF3-1623-56E824587C59}"/>
                    </a:ext>
                  </a:extLst>
                </p:cNvPr>
                <p:cNvPicPr/>
                <p:nvPr/>
              </p:nvPicPr>
              <p:blipFill>
                <a:blip r:embed="rId63"/>
                <a:stretch>
                  <a:fillRect/>
                </a:stretch>
              </p:blipFill>
              <p:spPr>
                <a:xfrm>
                  <a:off x="6931231" y="1160462"/>
                  <a:ext cx="88200" cy="109440"/>
                </a:xfrm>
                <a:prstGeom prst="rect">
                  <a:avLst/>
                </a:prstGeom>
              </p:spPr>
            </p:pic>
          </mc:Fallback>
        </mc:AlternateContent>
      </p:grpSp>
      <p:grpSp>
        <p:nvGrpSpPr>
          <p:cNvPr id="52" name="Group 51">
            <a:extLst>
              <a:ext uri="{FF2B5EF4-FFF2-40B4-BE49-F238E27FC236}">
                <a16:creationId xmlns:a16="http://schemas.microsoft.com/office/drawing/2014/main" id="{319DE827-3A04-F28A-2287-86CD293216B3}"/>
              </a:ext>
            </a:extLst>
          </p:cNvPr>
          <p:cNvGrpSpPr/>
          <p:nvPr/>
        </p:nvGrpSpPr>
        <p:grpSpPr>
          <a:xfrm>
            <a:off x="5927911" y="1580942"/>
            <a:ext cx="236160" cy="179280"/>
            <a:chOff x="5927911" y="1580942"/>
            <a:chExt cx="236160" cy="179280"/>
          </a:xfrm>
        </p:grpSpPr>
        <mc:AlternateContent xmlns:mc="http://schemas.openxmlformats.org/markup-compatibility/2006">
          <mc:Choice xmlns:p14="http://schemas.microsoft.com/office/powerpoint/2010/main" Requires="p14">
            <p:contentPart p14:bwMode="auto" r:id="rId64">
              <p14:nvContentPartPr>
                <p14:cNvPr id="50" name="Ink 49">
                  <a:extLst>
                    <a:ext uri="{FF2B5EF4-FFF2-40B4-BE49-F238E27FC236}">
                      <a16:creationId xmlns:a16="http://schemas.microsoft.com/office/drawing/2014/main" id="{3E326D65-22AE-8C9C-3008-F7B8ACB404C6}"/>
                    </a:ext>
                  </a:extLst>
                </p14:cNvPr>
                <p14:cNvContentPartPr/>
                <p14:nvPr/>
              </p14:nvContentPartPr>
              <p14:xfrm>
                <a:off x="5927911" y="1580942"/>
                <a:ext cx="174240" cy="179280"/>
              </p14:xfrm>
            </p:contentPart>
          </mc:Choice>
          <mc:Fallback>
            <p:pic>
              <p:nvPicPr>
                <p:cNvPr id="50" name="Ink 49">
                  <a:extLst>
                    <a:ext uri="{FF2B5EF4-FFF2-40B4-BE49-F238E27FC236}">
                      <a16:creationId xmlns:a16="http://schemas.microsoft.com/office/drawing/2014/main" id="{3E326D65-22AE-8C9C-3008-F7B8ACB404C6}"/>
                    </a:ext>
                  </a:extLst>
                </p:cNvPr>
                <p:cNvPicPr/>
                <p:nvPr/>
              </p:nvPicPr>
              <p:blipFill>
                <a:blip r:embed="rId65"/>
                <a:stretch>
                  <a:fillRect/>
                </a:stretch>
              </p:blipFill>
              <p:spPr>
                <a:xfrm>
                  <a:off x="5919271" y="1572302"/>
                  <a:ext cx="19188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1" name="Ink 50">
                  <a:extLst>
                    <a:ext uri="{FF2B5EF4-FFF2-40B4-BE49-F238E27FC236}">
                      <a16:creationId xmlns:a16="http://schemas.microsoft.com/office/drawing/2014/main" id="{EA8C108C-1BE3-B430-8293-B258A7256DE6}"/>
                    </a:ext>
                  </a:extLst>
                </p14:cNvPr>
                <p14:cNvContentPartPr/>
                <p14:nvPr/>
              </p14:nvContentPartPr>
              <p14:xfrm>
                <a:off x="6155791" y="1667342"/>
                <a:ext cx="8280" cy="5400"/>
              </p14:xfrm>
            </p:contentPart>
          </mc:Choice>
          <mc:Fallback>
            <p:pic>
              <p:nvPicPr>
                <p:cNvPr id="51" name="Ink 50">
                  <a:extLst>
                    <a:ext uri="{FF2B5EF4-FFF2-40B4-BE49-F238E27FC236}">
                      <a16:creationId xmlns:a16="http://schemas.microsoft.com/office/drawing/2014/main" id="{EA8C108C-1BE3-B430-8293-B258A7256DE6}"/>
                    </a:ext>
                  </a:extLst>
                </p:cNvPr>
                <p:cNvPicPr/>
                <p:nvPr/>
              </p:nvPicPr>
              <p:blipFill>
                <a:blip r:embed="rId67"/>
                <a:stretch>
                  <a:fillRect/>
                </a:stretch>
              </p:blipFill>
              <p:spPr>
                <a:xfrm>
                  <a:off x="6146791" y="1658342"/>
                  <a:ext cx="25920" cy="23040"/>
                </a:xfrm>
                <a:prstGeom prst="rect">
                  <a:avLst/>
                </a:prstGeom>
              </p:spPr>
            </p:pic>
          </mc:Fallback>
        </mc:AlternateContent>
      </p:grpSp>
      <p:grpSp>
        <p:nvGrpSpPr>
          <p:cNvPr id="67" name="Group 66">
            <a:extLst>
              <a:ext uri="{FF2B5EF4-FFF2-40B4-BE49-F238E27FC236}">
                <a16:creationId xmlns:a16="http://schemas.microsoft.com/office/drawing/2014/main" id="{31BB5CF7-1018-C9F9-B9C0-4C5409C4C707}"/>
              </a:ext>
            </a:extLst>
          </p:cNvPr>
          <p:cNvGrpSpPr/>
          <p:nvPr/>
        </p:nvGrpSpPr>
        <p:grpSpPr>
          <a:xfrm>
            <a:off x="6459631" y="425702"/>
            <a:ext cx="128160" cy="166680"/>
            <a:chOff x="6459631" y="425702"/>
            <a:chExt cx="128160" cy="166680"/>
          </a:xfrm>
        </p:grpSpPr>
        <mc:AlternateContent xmlns:mc="http://schemas.openxmlformats.org/markup-compatibility/2006">
          <mc:Choice xmlns:p14="http://schemas.microsoft.com/office/powerpoint/2010/main" Requires="p14">
            <p:contentPart p14:bwMode="auto" r:id="rId68">
              <p14:nvContentPartPr>
                <p14:cNvPr id="53" name="Ink 52">
                  <a:extLst>
                    <a:ext uri="{FF2B5EF4-FFF2-40B4-BE49-F238E27FC236}">
                      <a16:creationId xmlns:a16="http://schemas.microsoft.com/office/drawing/2014/main" id="{7DD5FE9D-703A-EC58-7095-F86A7A202E91}"/>
                    </a:ext>
                  </a:extLst>
                </p14:cNvPr>
                <p14:cNvContentPartPr/>
                <p14:nvPr/>
              </p14:nvContentPartPr>
              <p14:xfrm>
                <a:off x="6459631" y="425702"/>
                <a:ext cx="128160" cy="166680"/>
              </p14:xfrm>
            </p:contentPart>
          </mc:Choice>
          <mc:Fallback>
            <p:pic>
              <p:nvPicPr>
                <p:cNvPr id="53" name="Ink 52">
                  <a:extLst>
                    <a:ext uri="{FF2B5EF4-FFF2-40B4-BE49-F238E27FC236}">
                      <a16:creationId xmlns:a16="http://schemas.microsoft.com/office/drawing/2014/main" id="{7DD5FE9D-703A-EC58-7095-F86A7A202E91}"/>
                    </a:ext>
                  </a:extLst>
                </p:cNvPr>
                <p:cNvPicPr/>
                <p:nvPr/>
              </p:nvPicPr>
              <p:blipFill>
                <a:blip r:embed="rId69"/>
                <a:stretch>
                  <a:fillRect/>
                </a:stretch>
              </p:blipFill>
              <p:spPr>
                <a:xfrm>
                  <a:off x="6450631" y="417062"/>
                  <a:ext cx="14580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4" name="Ink 53">
                  <a:extLst>
                    <a:ext uri="{FF2B5EF4-FFF2-40B4-BE49-F238E27FC236}">
                      <a16:creationId xmlns:a16="http://schemas.microsoft.com/office/drawing/2014/main" id="{3CBDCEBA-1503-3C72-508D-103EE4665D2D}"/>
                    </a:ext>
                  </a:extLst>
                </p14:cNvPr>
                <p14:cNvContentPartPr/>
                <p14:nvPr/>
              </p14:nvContentPartPr>
              <p14:xfrm>
                <a:off x="6484471" y="482582"/>
                <a:ext cx="76680" cy="37080"/>
              </p14:xfrm>
            </p:contentPart>
          </mc:Choice>
          <mc:Fallback>
            <p:pic>
              <p:nvPicPr>
                <p:cNvPr id="54" name="Ink 53">
                  <a:extLst>
                    <a:ext uri="{FF2B5EF4-FFF2-40B4-BE49-F238E27FC236}">
                      <a16:creationId xmlns:a16="http://schemas.microsoft.com/office/drawing/2014/main" id="{3CBDCEBA-1503-3C72-508D-103EE4665D2D}"/>
                    </a:ext>
                  </a:extLst>
                </p:cNvPr>
                <p:cNvPicPr/>
                <p:nvPr/>
              </p:nvPicPr>
              <p:blipFill>
                <a:blip r:embed="rId71"/>
                <a:stretch>
                  <a:fillRect/>
                </a:stretch>
              </p:blipFill>
              <p:spPr>
                <a:xfrm>
                  <a:off x="6475831" y="473942"/>
                  <a:ext cx="94320" cy="54720"/>
                </a:xfrm>
                <a:prstGeom prst="rect">
                  <a:avLst/>
                </a:prstGeom>
              </p:spPr>
            </p:pic>
          </mc:Fallback>
        </mc:AlternateContent>
      </p:grpSp>
      <p:grpSp>
        <p:nvGrpSpPr>
          <p:cNvPr id="66" name="Group 65">
            <a:extLst>
              <a:ext uri="{FF2B5EF4-FFF2-40B4-BE49-F238E27FC236}">
                <a16:creationId xmlns:a16="http://schemas.microsoft.com/office/drawing/2014/main" id="{8C7982FB-C407-4A06-5A8E-55C7ECB07381}"/>
              </a:ext>
            </a:extLst>
          </p:cNvPr>
          <p:cNvGrpSpPr/>
          <p:nvPr/>
        </p:nvGrpSpPr>
        <p:grpSpPr>
          <a:xfrm>
            <a:off x="7671031" y="397262"/>
            <a:ext cx="161280" cy="206640"/>
            <a:chOff x="7671031" y="397262"/>
            <a:chExt cx="161280" cy="206640"/>
          </a:xfrm>
        </p:grpSpPr>
        <mc:AlternateContent xmlns:mc="http://schemas.openxmlformats.org/markup-compatibility/2006">
          <mc:Choice xmlns:p14="http://schemas.microsoft.com/office/powerpoint/2010/main" Requires="p14">
            <p:contentPart p14:bwMode="auto" r:id="rId72">
              <p14:nvContentPartPr>
                <p14:cNvPr id="55" name="Ink 54">
                  <a:extLst>
                    <a:ext uri="{FF2B5EF4-FFF2-40B4-BE49-F238E27FC236}">
                      <a16:creationId xmlns:a16="http://schemas.microsoft.com/office/drawing/2014/main" id="{AC5AD42C-61F9-F1CD-DDA7-70D81B53998E}"/>
                    </a:ext>
                  </a:extLst>
                </p14:cNvPr>
                <p14:cNvContentPartPr/>
                <p14:nvPr/>
              </p14:nvContentPartPr>
              <p14:xfrm>
                <a:off x="7684711" y="412022"/>
                <a:ext cx="46080" cy="141120"/>
              </p14:xfrm>
            </p:contentPart>
          </mc:Choice>
          <mc:Fallback>
            <p:pic>
              <p:nvPicPr>
                <p:cNvPr id="55" name="Ink 54">
                  <a:extLst>
                    <a:ext uri="{FF2B5EF4-FFF2-40B4-BE49-F238E27FC236}">
                      <a16:creationId xmlns:a16="http://schemas.microsoft.com/office/drawing/2014/main" id="{AC5AD42C-61F9-F1CD-DDA7-70D81B53998E}"/>
                    </a:ext>
                  </a:extLst>
                </p:cNvPr>
                <p:cNvPicPr/>
                <p:nvPr/>
              </p:nvPicPr>
              <p:blipFill>
                <a:blip r:embed="rId73"/>
                <a:stretch>
                  <a:fillRect/>
                </a:stretch>
              </p:blipFill>
              <p:spPr>
                <a:xfrm>
                  <a:off x="7676071" y="403382"/>
                  <a:ext cx="63720"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6" name="Ink 55">
                  <a:extLst>
                    <a:ext uri="{FF2B5EF4-FFF2-40B4-BE49-F238E27FC236}">
                      <a16:creationId xmlns:a16="http://schemas.microsoft.com/office/drawing/2014/main" id="{03D1D381-17BA-B03F-3E4C-1F31A6F2F97B}"/>
                    </a:ext>
                  </a:extLst>
                </p14:cNvPr>
                <p14:cNvContentPartPr/>
                <p14:nvPr/>
              </p14:nvContentPartPr>
              <p14:xfrm>
                <a:off x="7671031" y="397262"/>
                <a:ext cx="161280" cy="206640"/>
              </p14:xfrm>
            </p:contentPart>
          </mc:Choice>
          <mc:Fallback>
            <p:pic>
              <p:nvPicPr>
                <p:cNvPr id="56" name="Ink 55">
                  <a:extLst>
                    <a:ext uri="{FF2B5EF4-FFF2-40B4-BE49-F238E27FC236}">
                      <a16:creationId xmlns:a16="http://schemas.microsoft.com/office/drawing/2014/main" id="{03D1D381-17BA-B03F-3E4C-1F31A6F2F97B}"/>
                    </a:ext>
                  </a:extLst>
                </p:cNvPr>
                <p:cNvPicPr/>
                <p:nvPr/>
              </p:nvPicPr>
              <p:blipFill>
                <a:blip r:embed="rId75"/>
                <a:stretch>
                  <a:fillRect/>
                </a:stretch>
              </p:blipFill>
              <p:spPr>
                <a:xfrm>
                  <a:off x="7662391" y="388622"/>
                  <a:ext cx="178920" cy="224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57" name="Ink 56">
                <a:extLst>
                  <a:ext uri="{FF2B5EF4-FFF2-40B4-BE49-F238E27FC236}">
                    <a16:creationId xmlns:a16="http://schemas.microsoft.com/office/drawing/2014/main" id="{063E6A70-1AE0-86DE-6381-FA0D67123A95}"/>
                  </a:ext>
                </a:extLst>
              </p14:cNvPr>
              <p14:cNvContentPartPr/>
              <p14:nvPr/>
            </p14:nvContentPartPr>
            <p14:xfrm>
              <a:off x="8900431" y="446582"/>
              <a:ext cx="137520" cy="126720"/>
            </p14:xfrm>
          </p:contentPart>
        </mc:Choice>
        <mc:Fallback>
          <p:pic>
            <p:nvPicPr>
              <p:cNvPr id="57" name="Ink 56">
                <a:extLst>
                  <a:ext uri="{FF2B5EF4-FFF2-40B4-BE49-F238E27FC236}">
                    <a16:creationId xmlns:a16="http://schemas.microsoft.com/office/drawing/2014/main" id="{063E6A70-1AE0-86DE-6381-FA0D67123A95}"/>
                  </a:ext>
                </a:extLst>
              </p:cNvPr>
              <p:cNvPicPr/>
              <p:nvPr/>
            </p:nvPicPr>
            <p:blipFill>
              <a:blip r:embed="rId77"/>
              <a:stretch>
                <a:fillRect/>
              </a:stretch>
            </p:blipFill>
            <p:spPr>
              <a:xfrm>
                <a:off x="8891791" y="437942"/>
                <a:ext cx="155160" cy="144360"/>
              </a:xfrm>
              <a:prstGeom prst="rect">
                <a:avLst/>
              </a:prstGeom>
            </p:spPr>
          </p:pic>
        </mc:Fallback>
      </mc:AlternateContent>
      <p:grpSp>
        <p:nvGrpSpPr>
          <p:cNvPr id="65" name="Group 64">
            <a:extLst>
              <a:ext uri="{FF2B5EF4-FFF2-40B4-BE49-F238E27FC236}">
                <a16:creationId xmlns:a16="http://schemas.microsoft.com/office/drawing/2014/main" id="{73658530-06EF-0AF6-26DC-5F864937599E}"/>
              </a:ext>
            </a:extLst>
          </p:cNvPr>
          <p:cNvGrpSpPr/>
          <p:nvPr/>
        </p:nvGrpSpPr>
        <p:grpSpPr>
          <a:xfrm>
            <a:off x="10009591" y="450902"/>
            <a:ext cx="100440" cy="139680"/>
            <a:chOff x="10009591" y="450902"/>
            <a:chExt cx="100440" cy="139680"/>
          </a:xfrm>
        </p:grpSpPr>
        <mc:AlternateContent xmlns:mc="http://schemas.openxmlformats.org/markup-compatibility/2006">
          <mc:Choice xmlns:p14="http://schemas.microsoft.com/office/powerpoint/2010/main" Requires="p14">
            <p:contentPart p14:bwMode="auto" r:id="rId78">
              <p14:nvContentPartPr>
                <p14:cNvPr id="58" name="Ink 57">
                  <a:extLst>
                    <a:ext uri="{FF2B5EF4-FFF2-40B4-BE49-F238E27FC236}">
                      <a16:creationId xmlns:a16="http://schemas.microsoft.com/office/drawing/2014/main" id="{8A7390B1-A05D-B9C1-B343-35642908FE15}"/>
                    </a:ext>
                  </a:extLst>
                </p14:cNvPr>
                <p14:cNvContentPartPr/>
                <p14:nvPr/>
              </p14:nvContentPartPr>
              <p14:xfrm>
                <a:off x="10025071" y="459542"/>
                <a:ext cx="22320" cy="131040"/>
              </p14:xfrm>
            </p:contentPart>
          </mc:Choice>
          <mc:Fallback>
            <p:pic>
              <p:nvPicPr>
                <p:cNvPr id="58" name="Ink 57">
                  <a:extLst>
                    <a:ext uri="{FF2B5EF4-FFF2-40B4-BE49-F238E27FC236}">
                      <a16:creationId xmlns:a16="http://schemas.microsoft.com/office/drawing/2014/main" id="{8A7390B1-A05D-B9C1-B343-35642908FE15}"/>
                    </a:ext>
                  </a:extLst>
                </p:cNvPr>
                <p:cNvPicPr/>
                <p:nvPr/>
              </p:nvPicPr>
              <p:blipFill>
                <a:blip r:embed="rId79"/>
                <a:stretch>
                  <a:fillRect/>
                </a:stretch>
              </p:blipFill>
              <p:spPr>
                <a:xfrm>
                  <a:off x="10016071" y="450902"/>
                  <a:ext cx="3996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9" name="Ink 58">
                  <a:extLst>
                    <a:ext uri="{FF2B5EF4-FFF2-40B4-BE49-F238E27FC236}">
                      <a16:creationId xmlns:a16="http://schemas.microsoft.com/office/drawing/2014/main" id="{6540291E-3A63-BF58-4BB7-62BF6EF83DF4}"/>
                    </a:ext>
                  </a:extLst>
                </p14:cNvPr>
                <p14:cNvContentPartPr/>
                <p14:nvPr/>
              </p14:nvContentPartPr>
              <p14:xfrm>
                <a:off x="10009591" y="450902"/>
                <a:ext cx="100440" cy="111960"/>
              </p14:xfrm>
            </p:contentPart>
          </mc:Choice>
          <mc:Fallback>
            <p:pic>
              <p:nvPicPr>
                <p:cNvPr id="59" name="Ink 58">
                  <a:extLst>
                    <a:ext uri="{FF2B5EF4-FFF2-40B4-BE49-F238E27FC236}">
                      <a16:creationId xmlns:a16="http://schemas.microsoft.com/office/drawing/2014/main" id="{6540291E-3A63-BF58-4BB7-62BF6EF83DF4}"/>
                    </a:ext>
                  </a:extLst>
                </p:cNvPr>
                <p:cNvPicPr/>
                <p:nvPr/>
              </p:nvPicPr>
              <p:blipFill>
                <a:blip r:embed="rId81"/>
                <a:stretch>
                  <a:fillRect/>
                </a:stretch>
              </p:blipFill>
              <p:spPr>
                <a:xfrm>
                  <a:off x="10000951" y="441902"/>
                  <a:ext cx="118080" cy="129600"/>
                </a:xfrm>
                <a:prstGeom prst="rect">
                  <a:avLst/>
                </a:prstGeom>
              </p:spPr>
            </p:pic>
          </mc:Fallback>
        </mc:AlternateContent>
      </p:grpSp>
      <p:grpSp>
        <p:nvGrpSpPr>
          <p:cNvPr id="64" name="Group 63">
            <a:extLst>
              <a:ext uri="{FF2B5EF4-FFF2-40B4-BE49-F238E27FC236}">
                <a16:creationId xmlns:a16="http://schemas.microsoft.com/office/drawing/2014/main" id="{30A29712-E0E7-175B-34D5-DDBA02FB572C}"/>
              </a:ext>
            </a:extLst>
          </p:cNvPr>
          <p:cNvGrpSpPr/>
          <p:nvPr/>
        </p:nvGrpSpPr>
        <p:grpSpPr>
          <a:xfrm>
            <a:off x="11163031" y="376022"/>
            <a:ext cx="176760" cy="194040"/>
            <a:chOff x="11163031" y="376022"/>
            <a:chExt cx="176760" cy="194040"/>
          </a:xfrm>
        </p:grpSpPr>
        <mc:AlternateContent xmlns:mc="http://schemas.openxmlformats.org/markup-compatibility/2006">
          <mc:Choice xmlns:p14="http://schemas.microsoft.com/office/powerpoint/2010/main" Requires="p14">
            <p:contentPart p14:bwMode="auto" r:id="rId82">
              <p14:nvContentPartPr>
                <p14:cNvPr id="60" name="Ink 59">
                  <a:extLst>
                    <a:ext uri="{FF2B5EF4-FFF2-40B4-BE49-F238E27FC236}">
                      <a16:creationId xmlns:a16="http://schemas.microsoft.com/office/drawing/2014/main" id="{A1E888F5-F446-9BA8-7BE5-0842CB038A6A}"/>
                    </a:ext>
                  </a:extLst>
                </p14:cNvPr>
                <p14:cNvContentPartPr/>
                <p14:nvPr/>
              </p14:nvContentPartPr>
              <p14:xfrm>
                <a:off x="11191111" y="414902"/>
                <a:ext cx="35640" cy="109080"/>
              </p14:xfrm>
            </p:contentPart>
          </mc:Choice>
          <mc:Fallback>
            <p:pic>
              <p:nvPicPr>
                <p:cNvPr id="60" name="Ink 59">
                  <a:extLst>
                    <a:ext uri="{FF2B5EF4-FFF2-40B4-BE49-F238E27FC236}">
                      <a16:creationId xmlns:a16="http://schemas.microsoft.com/office/drawing/2014/main" id="{A1E888F5-F446-9BA8-7BE5-0842CB038A6A}"/>
                    </a:ext>
                  </a:extLst>
                </p:cNvPr>
                <p:cNvPicPr/>
                <p:nvPr/>
              </p:nvPicPr>
              <p:blipFill>
                <a:blip r:embed="rId83"/>
                <a:stretch>
                  <a:fillRect/>
                </a:stretch>
              </p:blipFill>
              <p:spPr>
                <a:xfrm>
                  <a:off x="11182471" y="406262"/>
                  <a:ext cx="5328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CAD2AF20-D06E-04F4-FA79-AD8EA9EDF0D6}"/>
                    </a:ext>
                  </a:extLst>
                </p14:cNvPr>
                <p14:cNvContentPartPr/>
                <p14:nvPr/>
              </p14:nvContentPartPr>
              <p14:xfrm>
                <a:off x="11163031" y="376022"/>
                <a:ext cx="116280" cy="61920"/>
              </p14:xfrm>
            </p:contentPart>
          </mc:Choice>
          <mc:Fallback>
            <p:pic>
              <p:nvPicPr>
                <p:cNvPr id="61" name="Ink 60">
                  <a:extLst>
                    <a:ext uri="{FF2B5EF4-FFF2-40B4-BE49-F238E27FC236}">
                      <a16:creationId xmlns:a16="http://schemas.microsoft.com/office/drawing/2014/main" id="{CAD2AF20-D06E-04F4-FA79-AD8EA9EDF0D6}"/>
                    </a:ext>
                  </a:extLst>
                </p:cNvPr>
                <p:cNvPicPr/>
                <p:nvPr/>
              </p:nvPicPr>
              <p:blipFill>
                <a:blip r:embed="rId85"/>
                <a:stretch>
                  <a:fillRect/>
                </a:stretch>
              </p:blipFill>
              <p:spPr>
                <a:xfrm>
                  <a:off x="11154391" y="367022"/>
                  <a:ext cx="13392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A16FC9FA-BC46-4EFC-0AB9-7F3DFF8989CB}"/>
                    </a:ext>
                  </a:extLst>
                </p14:cNvPr>
                <p14:cNvContentPartPr/>
                <p14:nvPr/>
              </p14:nvContentPartPr>
              <p14:xfrm>
                <a:off x="11204791" y="453422"/>
                <a:ext cx="69840" cy="28440"/>
              </p14:xfrm>
            </p:contentPart>
          </mc:Choice>
          <mc:Fallback>
            <p:pic>
              <p:nvPicPr>
                <p:cNvPr id="62" name="Ink 61">
                  <a:extLst>
                    <a:ext uri="{FF2B5EF4-FFF2-40B4-BE49-F238E27FC236}">
                      <a16:creationId xmlns:a16="http://schemas.microsoft.com/office/drawing/2014/main" id="{A16FC9FA-BC46-4EFC-0AB9-7F3DFF8989CB}"/>
                    </a:ext>
                  </a:extLst>
                </p:cNvPr>
                <p:cNvPicPr/>
                <p:nvPr/>
              </p:nvPicPr>
              <p:blipFill>
                <a:blip r:embed="rId87"/>
                <a:stretch>
                  <a:fillRect/>
                </a:stretch>
              </p:blipFill>
              <p:spPr>
                <a:xfrm>
                  <a:off x="11195791" y="444782"/>
                  <a:ext cx="8748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965F0098-22E6-08C2-7679-7FC714B606F6}"/>
                    </a:ext>
                  </a:extLst>
                </p14:cNvPr>
                <p14:cNvContentPartPr/>
                <p14:nvPr/>
              </p14:nvContentPartPr>
              <p14:xfrm>
                <a:off x="11216311" y="494462"/>
                <a:ext cx="123480" cy="75600"/>
              </p14:xfrm>
            </p:contentPart>
          </mc:Choice>
          <mc:Fallback>
            <p:pic>
              <p:nvPicPr>
                <p:cNvPr id="63" name="Ink 62">
                  <a:extLst>
                    <a:ext uri="{FF2B5EF4-FFF2-40B4-BE49-F238E27FC236}">
                      <a16:creationId xmlns:a16="http://schemas.microsoft.com/office/drawing/2014/main" id="{965F0098-22E6-08C2-7679-7FC714B606F6}"/>
                    </a:ext>
                  </a:extLst>
                </p:cNvPr>
                <p:cNvPicPr/>
                <p:nvPr/>
              </p:nvPicPr>
              <p:blipFill>
                <a:blip r:embed="rId89"/>
                <a:stretch>
                  <a:fillRect/>
                </a:stretch>
              </p:blipFill>
              <p:spPr>
                <a:xfrm>
                  <a:off x="11207311" y="485462"/>
                  <a:ext cx="141120" cy="93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0">
            <p14:nvContentPartPr>
              <p14:cNvPr id="68" name="Ink 67">
                <a:extLst>
                  <a:ext uri="{FF2B5EF4-FFF2-40B4-BE49-F238E27FC236}">
                    <a16:creationId xmlns:a16="http://schemas.microsoft.com/office/drawing/2014/main" id="{24DEF725-ED68-FFBC-E7E6-81F2E29B9FAC}"/>
                  </a:ext>
                </a:extLst>
              </p14:cNvPr>
              <p14:cNvContentPartPr/>
              <p14:nvPr/>
            </p14:nvContentPartPr>
            <p14:xfrm>
              <a:off x="7160911" y="1299422"/>
              <a:ext cx="14400" cy="1080"/>
            </p14:xfrm>
          </p:contentPart>
        </mc:Choice>
        <mc:Fallback>
          <p:pic>
            <p:nvPicPr>
              <p:cNvPr id="68" name="Ink 67">
                <a:extLst>
                  <a:ext uri="{FF2B5EF4-FFF2-40B4-BE49-F238E27FC236}">
                    <a16:creationId xmlns:a16="http://schemas.microsoft.com/office/drawing/2014/main" id="{24DEF725-ED68-FFBC-E7E6-81F2E29B9FAC}"/>
                  </a:ext>
                </a:extLst>
              </p:cNvPr>
              <p:cNvPicPr/>
              <p:nvPr/>
            </p:nvPicPr>
            <p:blipFill>
              <a:blip r:embed="rId91"/>
              <a:stretch>
                <a:fillRect/>
              </a:stretch>
            </p:blipFill>
            <p:spPr>
              <a:xfrm>
                <a:off x="7151911" y="1290422"/>
                <a:ext cx="3204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9" name="Ink 68">
                <a:extLst>
                  <a:ext uri="{FF2B5EF4-FFF2-40B4-BE49-F238E27FC236}">
                    <a16:creationId xmlns:a16="http://schemas.microsoft.com/office/drawing/2014/main" id="{51FE206F-98D3-FABB-908F-2AAE4C45AF84}"/>
                  </a:ext>
                </a:extLst>
              </p14:cNvPr>
              <p14:cNvContentPartPr/>
              <p14:nvPr/>
            </p14:nvContentPartPr>
            <p14:xfrm>
              <a:off x="11798431" y="1196822"/>
              <a:ext cx="35640" cy="25560"/>
            </p14:xfrm>
          </p:contentPart>
        </mc:Choice>
        <mc:Fallback>
          <p:pic>
            <p:nvPicPr>
              <p:cNvPr id="69" name="Ink 68">
                <a:extLst>
                  <a:ext uri="{FF2B5EF4-FFF2-40B4-BE49-F238E27FC236}">
                    <a16:creationId xmlns:a16="http://schemas.microsoft.com/office/drawing/2014/main" id="{51FE206F-98D3-FABB-908F-2AAE4C45AF84}"/>
                  </a:ext>
                </a:extLst>
              </p:cNvPr>
              <p:cNvPicPr/>
              <p:nvPr/>
            </p:nvPicPr>
            <p:blipFill>
              <a:blip r:embed="rId93"/>
              <a:stretch>
                <a:fillRect/>
              </a:stretch>
            </p:blipFill>
            <p:spPr>
              <a:xfrm>
                <a:off x="11789791" y="1187822"/>
                <a:ext cx="53280" cy="43200"/>
              </a:xfrm>
              <a:prstGeom prst="rect">
                <a:avLst/>
              </a:prstGeom>
            </p:spPr>
          </p:pic>
        </mc:Fallback>
      </mc:AlternateContent>
      <p:grpSp>
        <p:nvGrpSpPr>
          <p:cNvPr id="72" name="Group 71">
            <a:extLst>
              <a:ext uri="{FF2B5EF4-FFF2-40B4-BE49-F238E27FC236}">
                <a16:creationId xmlns:a16="http://schemas.microsoft.com/office/drawing/2014/main" id="{0307835E-9EB7-2ADC-212F-DD9A5F579038}"/>
              </a:ext>
            </a:extLst>
          </p:cNvPr>
          <p:cNvGrpSpPr/>
          <p:nvPr/>
        </p:nvGrpSpPr>
        <p:grpSpPr>
          <a:xfrm>
            <a:off x="8332711" y="860942"/>
            <a:ext cx="63000" cy="74160"/>
            <a:chOff x="8332711" y="860942"/>
            <a:chExt cx="63000" cy="74160"/>
          </a:xfrm>
        </p:grpSpPr>
        <mc:AlternateContent xmlns:mc="http://schemas.openxmlformats.org/markup-compatibility/2006">
          <mc:Choice xmlns:p14="http://schemas.microsoft.com/office/powerpoint/2010/main" Requires="p14">
            <p:contentPart p14:bwMode="auto" r:id="rId94">
              <p14:nvContentPartPr>
                <p14:cNvPr id="70" name="Ink 69">
                  <a:extLst>
                    <a:ext uri="{FF2B5EF4-FFF2-40B4-BE49-F238E27FC236}">
                      <a16:creationId xmlns:a16="http://schemas.microsoft.com/office/drawing/2014/main" id="{D638BD9E-7843-C9E9-EBF2-4E56667F96AB}"/>
                    </a:ext>
                  </a:extLst>
                </p14:cNvPr>
                <p14:cNvContentPartPr/>
                <p14:nvPr/>
              </p14:nvContentPartPr>
              <p14:xfrm>
                <a:off x="8354311" y="864182"/>
                <a:ext cx="26280" cy="65520"/>
              </p14:xfrm>
            </p:contentPart>
          </mc:Choice>
          <mc:Fallback>
            <p:pic>
              <p:nvPicPr>
                <p:cNvPr id="70" name="Ink 69">
                  <a:extLst>
                    <a:ext uri="{FF2B5EF4-FFF2-40B4-BE49-F238E27FC236}">
                      <a16:creationId xmlns:a16="http://schemas.microsoft.com/office/drawing/2014/main" id="{D638BD9E-7843-C9E9-EBF2-4E56667F96AB}"/>
                    </a:ext>
                  </a:extLst>
                </p:cNvPr>
                <p:cNvPicPr/>
                <p:nvPr/>
              </p:nvPicPr>
              <p:blipFill>
                <a:blip r:embed="rId95"/>
                <a:stretch>
                  <a:fillRect/>
                </a:stretch>
              </p:blipFill>
              <p:spPr>
                <a:xfrm>
                  <a:off x="8345671" y="855542"/>
                  <a:ext cx="4392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1" name="Ink 70">
                  <a:extLst>
                    <a:ext uri="{FF2B5EF4-FFF2-40B4-BE49-F238E27FC236}">
                      <a16:creationId xmlns:a16="http://schemas.microsoft.com/office/drawing/2014/main" id="{41A286AC-8EFF-C391-4D8A-C2ED1E33EA7A}"/>
                    </a:ext>
                  </a:extLst>
                </p14:cNvPr>
                <p14:cNvContentPartPr/>
                <p14:nvPr/>
              </p14:nvContentPartPr>
              <p14:xfrm>
                <a:off x="8332711" y="860942"/>
                <a:ext cx="63000" cy="74160"/>
              </p14:xfrm>
            </p:contentPart>
          </mc:Choice>
          <mc:Fallback>
            <p:pic>
              <p:nvPicPr>
                <p:cNvPr id="71" name="Ink 70">
                  <a:extLst>
                    <a:ext uri="{FF2B5EF4-FFF2-40B4-BE49-F238E27FC236}">
                      <a16:creationId xmlns:a16="http://schemas.microsoft.com/office/drawing/2014/main" id="{41A286AC-8EFF-C391-4D8A-C2ED1E33EA7A}"/>
                    </a:ext>
                  </a:extLst>
                </p:cNvPr>
                <p:cNvPicPr/>
                <p:nvPr/>
              </p:nvPicPr>
              <p:blipFill>
                <a:blip r:embed="rId97"/>
                <a:stretch>
                  <a:fillRect/>
                </a:stretch>
              </p:blipFill>
              <p:spPr>
                <a:xfrm>
                  <a:off x="8323711" y="852302"/>
                  <a:ext cx="80640" cy="91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8">
            <p14:nvContentPartPr>
              <p14:cNvPr id="73" name="Ink 72">
                <a:extLst>
                  <a:ext uri="{FF2B5EF4-FFF2-40B4-BE49-F238E27FC236}">
                    <a16:creationId xmlns:a16="http://schemas.microsoft.com/office/drawing/2014/main" id="{A6566DEC-9D47-DEA5-F9CF-EE3F637A40A8}"/>
                  </a:ext>
                </a:extLst>
              </p14:cNvPr>
              <p14:cNvContentPartPr/>
              <p14:nvPr/>
            </p14:nvContentPartPr>
            <p14:xfrm>
              <a:off x="8366911" y="451982"/>
              <a:ext cx="47880" cy="43560"/>
            </p14:xfrm>
          </p:contentPart>
        </mc:Choice>
        <mc:Fallback>
          <p:pic>
            <p:nvPicPr>
              <p:cNvPr id="73" name="Ink 72">
                <a:extLst>
                  <a:ext uri="{FF2B5EF4-FFF2-40B4-BE49-F238E27FC236}">
                    <a16:creationId xmlns:a16="http://schemas.microsoft.com/office/drawing/2014/main" id="{A6566DEC-9D47-DEA5-F9CF-EE3F637A40A8}"/>
                  </a:ext>
                </a:extLst>
              </p:cNvPr>
              <p:cNvPicPr/>
              <p:nvPr/>
            </p:nvPicPr>
            <p:blipFill>
              <a:blip r:embed="rId99"/>
              <a:stretch>
                <a:fillRect/>
              </a:stretch>
            </p:blipFill>
            <p:spPr>
              <a:xfrm>
                <a:off x="8357911" y="442982"/>
                <a:ext cx="6552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4" name="Ink 73">
                <a:extLst>
                  <a:ext uri="{FF2B5EF4-FFF2-40B4-BE49-F238E27FC236}">
                    <a16:creationId xmlns:a16="http://schemas.microsoft.com/office/drawing/2014/main" id="{5B9EA1BD-AEEB-B665-5E7B-3ECA82072D6A}"/>
                  </a:ext>
                </a:extLst>
              </p14:cNvPr>
              <p14:cNvContentPartPr/>
              <p14:nvPr/>
            </p14:nvContentPartPr>
            <p14:xfrm>
              <a:off x="9139831" y="1141022"/>
              <a:ext cx="34200" cy="25920"/>
            </p14:xfrm>
          </p:contentPart>
        </mc:Choice>
        <mc:Fallback>
          <p:pic>
            <p:nvPicPr>
              <p:cNvPr id="74" name="Ink 73">
                <a:extLst>
                  <a:ext uri="{FF2B5EF4-FFF2-40B4-BE49-F238E27FC236}">
                    <a16:creationId xmlns:a16="http://schemas.microsoft.com/office/drawing/2014/main" id="{5B9EA1BD-AEEB-B665-5E7B-3ECA82072D6A}"/>
                  </a:ext>
                </a:extLst>
              </p:cNvPr>
              <p:cNvPicPr/>
              <p:nvPr/>
            </p:nvPicPr>
            <p:blipFill>
              <a:blip r:embed="rId101"/>
              <a:stretch>
                <a:fillRect/>
              </a:stretch>
            </p:blipFill>
            <p:spPr>
              <a:xfrm>
                <a:off x="9131191" y="1132022"/>
                <a:ext cx="5184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5" name="Ink 74">
                <a:extLst>
                  <a:ext uri="{FF2B5EF4-FFF2-40B4-BE49-F238E27FC236}">
                    <a16:creationId xmlns:a16="http://schemas.microsoft.com/office/drawing/2014/main" id="{B12DA886-1780-53B4-7758-E66C6F652349}"/>
                  </a:ext>
                </a:extLst>
              </p14:cNvPr>
              <p14:cNvContentPartPr/>
              <p14:nvPr/>
            </p14:nvContentPartPr>
            <p14:xfrm>
              <a:off x="9512791" y="892262"/>
              <a:ext cx="31320" cy="59760"/>
            </p14:xfrm>
          </p:contentPart>
        </mc:Choice>
        <mc:Fallback>
          <p:pic>
            <p:nvPicPr>
              <p:cNvPr id="75" name="Ink 74">
                <a:extLst>
                  <a:ext uri="{FF2B5EF4-FFF2-40B4-BE49-F238E27FC236}">
                    <a16:creationId xmlns:a16="http://schemas.microsoft.com/office/drawing/2014/main" id="{B12DA886-1780-53B4-7758-E66C6F652349}"/>
                  </a:ext>
                </a:extLst>
              </p:cNvPr>
              <p:cNvPicPr/>
              <p:nvPr/>
            </p:nvPicPr>
            <p:blipFill>
              <a:blip r:embed="rId103"/>
              <a:stretch>
                <a:fillRect/>
              </a:stretch>
            </p:blipFill>
            <p:spPr>
              <a:xfrm>
                <a:off x="9504151" y="883622"/>
                <a:ext cx="48960" cy="774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6" name="Ink 75">
                <a:extLst>
                  <a:ext uri="{FF2B5EF4-FFF2-40B4-BE49-F238E27FC236}">
                    <a16:creationId xmlns:a16="http://schemas.microsoft.com/office/drawing/2014/main" id="{41B0FBFE-45B8-E6B7-4195-ED5EB8D07382}"/>
                  </a:ext>
                </a:extLst>
              </p14:cNvPr>
              <p14:cNvContentPartPr/>
              <p14:nvPr/>
            </p14:nvContentPartPr>
            <p14:xfrm>
              <a:off x="9500191" y="474662"/>
              <a:ext cx="44280" cy="72000"/>
            </p14:xfrm>
          </p:contentPart>
        </mc:Choice>
        <mc:Fallback>
          <p:pic>
            <p:nvPicPr>
              <p:cNvPr id="76" name="Ink 75">
                <a:extLst>
                  <a:ext uri="{FF2B5EF4-FFF2-40B4-BE49-F238E27FC236}">
                    <a16:creationId xmlns:a16="http://schemas.microsoft.com/office/drawing/2014/main" id="{41B0FBFE-45B8-E6B7-4195-ED5EB8D07382}"/>
                  </a:ext>
                </a:extLst>
              </p:cNvPr>
              <p:cNvPicPr/>
              <p:nvPr/>
            </p:nvPicPr>
            <p:blipFill>
              <a:blip r:embed="rId105"/>
              <a:stretch>
                <a:fillRect/>
              </a:stretch>
            </p:blipFill>
            <p:spPr>
              <a:xfrm>
                <a:off x="9491191" y="466022"/>
                <a:ext cx="6192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7" name="Ink 76">
                <a:extLst>
                  <a:ext uri="{FF2B5EF4-FFF2-40B4-BE49-F238E27FC236}">
                    <a16:creationId xmlns:a16="http://schemas.microsoft.com/office/drawing/2014/main" id="{FFABFF46-9F9B-FB81-A93E-35B48D636D7C}"/>
                  </a:ext>
                </a:extLst>
              </p14:cNvPr>
              <p14:cNvContentPartPr/>
              <p14:nvPr/>
            </p14:nvContentPartPr>
            <p14:xfrm>
              <a:off x="9141271" y="406982"/>
              <a:ext cx="34920" cy="40680"/>
            </p14:xfrm>
          </p:contentPart>
        </mc:Choice>
        <mc:Fallback>
          <p:pic>
            <p:nvPicPr>
              <p:cNvPr id="77" name="Ink 76">
                <a:extLst>
                  <a:ext uri="{FF2B5EF4-FFF2-40B4-BE49-F238E27FC236}">
                    <a16:creationId xmlns:a16="http://schemas.microsoft.com/office/drawing/2014/main" id="{FFABFF46-9F9B-FB81-A93E-35B48D636D7C}"/>
                  </a:ext>
                </a:extLst>
              </p:cNvPr>
              <p:cNvPicPr/>
              <p:nvPr/>
            </p:nvPicPr>
            <p:blipFill>
              <a:blip r:embed="rId107"/>
              <a:stretch>
                <a:fillRect/>
              </a:stretch>
            </p:blipFill>
            <p:spPr>
              <a:xfrm>
                <a:off x="9132271" y="398342"/>
                <a:ext cx="525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2" name="Ink 81">
                <a:extLst>
                  <a:ext uri="{FF2B5EF4-FFF2-40B4-BE49-F238E27FC236}">
                    <a16:creationId xmlns:a16="http://schemas.microsoft.com/office/drawing/2014/main" id="{9D4108EF-97B4-EDD0-119E-03BD2B322B34}"/>
                  </a:ext>
                </a:extLst>
              </p14:cNvPr>
              <p14:cNvContentPartPr/>
              <p14:nvPr/>
            </p14:nvContentPartPr>
            <p14:xfrm>
              <a:off x="10624831" y="465662"/>
              <a:ext cx="11880" cy="37080"/>
            </p14:xfrm>
          </p:contentPart>
        </mc:Choice>
        <mc:Fallback>
          <p:pic>
            <p:nvPicPr>
              <p:cNvPr id="82" name="Ink 81">
                <a:extLst>
                  <a:ext uri="{FF2B5EF4-FFF2-40B4-BE49-F238E27FC236}">
                    <a16:creationId xmlns:a16="http://schemas.microsoft.com/office/drawing/2014/main" id="{9D4108EF-97B4-EDD0-119E-03BD2B322B34}"/>
                  </a:ext>
                </a:extLst>
              </p:cNvPr>
              <p:cNvPicPr/>
              <p:nvPr/>
            </p:nvPicPr>
            <p:blipFill>
              <a:blip r:embed="rId109"/>
              <a:stretch>
                <a:fillRect/>
              </a:stretch>
            </p:blipFill>
            <p:spPr>
              <a:xfrm>
                <a:off x="10616191" y="457022"/>
                <a:ext cx="2952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1" name="Ink 100">
                <a:extLst>
                  <a:ext uri="{FF2B5EF4-FFF2-40B4-BE49-F238E27FC236}">
                    <a16:creationId xmlns:a16="http://schemas.microsoft.com/office/drawing/2014/main" id="{86ADDB3C-7291-5937-016C-70124D3E2316}"/>
                  </a:ext>
                </a:extLst>
              </p14:cNvPr>
              <p14:cNvContentPartPr/>
              <p14:nvPr/>
            </p14:nvContentPartPr>
            <p14:xfrm>
              <a:off x="5948071" y="2811062"/>
              <a:ext cx="121320" cy="61200"/>
            </p14:xfrm>
          </p:contentPart>
        </mc:Choice>
        <mc:Fallback>
          <p:pic>
            <p:nvPicPr>
              <p:cNvPr id="101" name="Ink 100">
                <a:extLst>
                  <a:ext uri="{FF2B5EF4-FFF2-40B4-BE49-F238E27FC236}">
                    <a16:creationId xmlns:a16="http://schemas.microsoft.com/office/drawing/2014/main" id="{86ADDB3C-7291-5937-016C-70124D3E2316}"/>
                  </a:ext>
                </a:extLst>
              </p:cNvPr>
              <p:cNvPicPr/>
              <p:nvPr/>
            </p:nvPicPr>
            <p:blipFill>
              <a:blip r:embed="rId111"/>
              <a:stretch>
                <a:fillRect/>
              </a:stretch>
            </p:blipFill>
            <p:spPr>
              <a:xfrm>
                <a:off x="5939431" y="2802062"/>
                <a:ext cx="13896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2" name="Ink 101">
                <a:extLst>
                  <a:ext uri="{FF2B5EF4-FFF2-40B4-BE49-F238E27FC236}">
                    <a16:creationId xmlns:a16="http://schemas.microsoft.com/office/drawing/2014/main" id="{92C54913-37B6-3717-1F83-5AE18463B926}"/>
                  </a:ext>
                </a:extLst>
              </p14:cNvPr>
              <p14:cNvContentPartPr/>
              <p14:nvPr/>
            </p14:nvContentPartPr>
            <p14:xfrm>
              <a:off x="8917711" y="4460582"/>
              <a:ext cx="621360" cy="39600"/>
            </p14:xfrm>
          </p:contentPart>
        </mc:Choice>
        <mc:Fallback>
          <p:pic>
            <p:nvPicPr>
              <p:cNvPr id="102" name="Ink 101">
                <a:extLst>
                  <a:ext uri="{FF2B5EF4-FFF2-40B4-BE49-F238E27FC236}">
                    <a16:creationId xmlns:a16="http://schemas.microsoft.com/office/drawing/2014/main" id="{92C54913-37B6-3717-1F83-5AE18463B926}"/>
                  </a:ext>
                </a:extLst>
              </p:cNvPr>
              <p:cNvPicPr/>
              <p:nvPr/>
            </p:nvPicPr>
            <p:blipFill>
              <a:blip r:embed="rId113"/>
              <a:stretch>
                <a:fillRect/>
              </a:stretch>
            </p:blipFill>
            <p:spPr>
              <a:xfrm>
                <a:off x="8909071" y="4451942"/>
                <a:ext cx="639000" cy="57240"/>
              </a:xfrm>
              <a:prstGeom prst="rect">
                <a:avLst/>
              </a:prstGeom>
            </p:spPr>
          </p:pic>
        </mc:Fallback>
      </mc:AlternateContent>
      <p:grpSp>
        <p:nvGrpSpPr>
          <p:cNvPr id="110" name="Group 109">
            <a:extLst>
              <a:ext uri="{FF2B5EF4-FFF2-40B4-BE49-F238E27FC236}">
                <a16:creationId xmlns:a16="http://schemas.microsoft.com/office/drawing/2014/main" id="{912AB8C5-5EF7-3671-5E86-40EFE629F4D5}"/>
              </a:ext>
            </a:extLst>
          </p:cNvPr>
          <p:cNvGrpSpPr/>
          <p:nvPr/>
        </p:nvGrpSpPr>
        <p:grpSpPr>
          <a:xfrm>
            <a:off x="11352391" y="3763982"/>
            <a:ext cx="194040" cy="188280"/>
            <a:chOff x="11352391" y="3763982"/>
            <a:chExt cx="194040" cy="188280"/>
          </a:xfrm>
        </p:grpSpPr>
        <mc:AlternateContent xmlns:mc="http://schemas.openxmlformats.org/markup-compatibility/2006">
          <mc:Choice xmlns:p14="http://schemas.microsoft.com/office/powerpoint/2010/main" Requires="p14">
            <p:contentPart p14:bwMode="auto" r:id="rId114">
              <p14:nvContentPartPr>
                <p14:cNvPr id="106" name="Ink 105">
                  <a:extLst>
                    <a:ext uri="{FF2B5EF4-FFF2-40B4-BE49-F238E27FC236}">
                      <a16:creationId xmlns:a16="http://schemas.microsoft.com/office/drawing/2014/main" id="{10895A4F-518B-05AB-B5F7-0BBEA9494529}"/>
                    </a:ext>
                  </a:extLst>
                </p14:cNvPr>
                <p14:cNvContentPartPr/>
                <p14:nvPr/>
              </p14:nvContentPartPr>
              <p14:xfrm>
                <a:off x="11384431" y="3801062"/>
                <a:ext cx="39600" cy="151200"/>
              </p14:xfrm>
            </p:contentPart>
          </mc:Choice>
          <mc:Fallback>
            <p:pic>
              <p:nvPicPr>
                <p:cNvPr id="106" name="Ink 105">
                  <a:extLst>
                    <a:ext uri="{FF2B5EF4-FFF2-40B4-BE49-F238E27FC236}">
                      <a16:creationId xmlns:a16="http://schemas.microsoft.com/office/drawing/2014/main" id="{10895A4F-518B-05AB-B5F7-0BBEA9494529}"/>
                    </a:ext>
                  </a:extLst>
                </p:cNvPr>
                <p:cNvPicPr/>
                <p:nvPr/>
              </p:nvPicPr>
              <p:blipFill>
                <a:blip r:embed="rId115"/>
                <a:stretch>
                  <a:fillRect/>
                </a:stretch>
              </p:blipFill>
              <p:spPr>
                <a:xfrm>
                  <a:off x="11375791" y="3792062"/>
                  <a:ext cx="5724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7" name="Ink 106">
                  <a:extLst>
                    <a:ext uri="{FF2B5EF4-FFF2-40B4-BE49-F238E27FC236}">
                      <a16:creationId xmlns:a16="http://schemas.microsoft.com/office/drawing/2014/main" id="{FAF57E74-AF8D-A37E-DB52-704DB0E9F624}"/>
                    </a:ext>
                  </a:extLst>
                </p14:cNvPr>
                <p14:cNvContentPartPr/>
                <p14:nvPr/>
              </p14:nvContentPartPr>
              <p14:xfrm>
                <a:off x="11352391" y="3763982"/>
                <a:ext cx="126000" cy="80640"/>
              </p14:xfrm>
            </p:contentPart>
          </mc:Choice>
          <mc:Fallback>
            <p:pic>
              <p:nvPicPr>
                <p:cNvPr id="107" name="Ink 106">
                  <a:extLst>
                    <a:ext uri="{FF2B5EF4-FFF2-40B4-BE49-F238E27FC236}">
                      <a16:creationId xmlns:a16="http://schemas.microsoft.com/office/drawing/2014/main" id="{FAF57E74-AF8D-A37E-DB52-704DB0E9F624}"/>
                    </a:ext>
                  </a:extLst>
                </p:cNvPr>
                <p:cNvPicPr/>
                <p:nvPr/>
              </p:nvPicPr>
              <p:blipFill>
                <a:blip r:embed="rId117"/>
                <a:stretch>
                  <a:fillRect/>
                </a:stretch>
              </p:blipFill>
              <p:spPr>
                <a:xfrm>
                  <a:off x="11343751" y="3755342"/>
                  <a:ext cx="1436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8" name="Ink 107">
                  <a:extLst>
                    <a:ext uri="{FF2B5EF4-FFF2-40B4-BE49-F238E27FC236}">
                      <a16:creationId xmlns:a16="http://schemas.microsoft.com/office/drawing/2014/main" id="{CFF53BE2-317B-C635-1ED9-D331C146D12C}"/>
                    </a:ext>
                  </a:extLst>
                </p14:cNvPr>
                <p14:cNvContentPartPr/>
                <p14:nvPr/>
              </p14:nvContentPartPr>
              <p14:xfrm>
                <a:off x="11386951" y="3838502"/>
                <a:ext cx="92160" cy="46800"/>
              </p14:xfrm>
            </p:contentPart>
          </mc:Choice>
          <mc:Fallback>
            <p:pic>
              <p:nvPicPr>
                <p:cNvPr id="108" name="Ink 107">
                  <a:extLst>
                    <a:ext uri="{FF2B5EF4-FFF2-40B4-BE49-F238E27FC236}">
                      <a16:creationId xmlns:a16="http://schemas.microsoft.com/office/drawing/2014/main" id="{CFF53BE2-317B-C635-1ED9-D331C146D12C}"/>
                    </a:ext>
                  </a:extLst>
                </p:cNvPr>
                <p:cNvPicPr/>
                <p:nvPr/>
              </p:nvPicPr>
              <p:blipFill>
                <a:blip r:embed="rId119"/>
                <a:stretch>
                  <a:fillRect/>
                </a:stretch>
              </p:blipFill>
              <p:spPr>
                <a:xfrm>
                  <a:off x="11377951" y="3829862"/>
                  <a:ext cx="10980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9" name="Ink 108">
                  <a:extLst>
                    <a:ext uri="{FF2B5EF4-FFF2-40B4-BE49-F238E27FC236}">
                      <a16:creationId xmlns:a16="http://schemas.microsoft.com/office/drawing/2014/main" id="{52428CAE-A10D-E378-96A9-6A16BDDCBBFF}"/>
                    </a:ext>
                  </a:extLst>
                </p14:cNvPr>
                <p14:cNvContentPartPr/>
                <p14:nvPr/>
              </p14:nvContentPartPr>
              <p14:xfrm>
                <a:off x="11409631" y="3909422"/>
                <a:ext cx="136800" cy="29520"/>
              </p14:xfrm>
            </p:contentPart>
          </mc:Choice>
          <mc:Fallback>
            <p:pic>
              <p:nvPicPr>
                <p:cNvPr id="109" name="Ink 108">
                  <a:extLst>
                    <a:ext uri="{FF2B5EF4-FFF2-40B4-BE49-F238E27FC236}">
                      <a16:creationId xmlns:a16="http://schemas.microsoft.com/office/drawing/2014/main" id="{52428CAE-A10D-E378-96A9-6A16BDDCBBFF}"/>
                    </a:ext>
                  </a:extLst>
                </p:cNvPr>
                <p:cNvPicPr/>
                <p:nvPr/>
              </p:nvPicPr>
              <p:blipFill>
                <a:blip r:embed="rId121"/>
                <a:stretch>
                  <a:fillRect/>
                </a:stretch>
              </p:blipFill>
              <p:spPr>
                <a:xfrm>
                  <a:off x="11400991" y="3900422"/>
                  <a:ext cx="154440" cy="47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2">
            <p14:nvContentPartPr>
              <p14:cNvPr id="111" name="Ink 110">
                <a:extLst>
                  <a:ext uri="{FF2B5EF4-FFF2-40B4-BE49-F238E27FC236}">
                    <a16:creationId xmlns:a16="http://schemas.microsoft.com/office/drawing/2014/main" id="{48ADDC74-D574-4C4F-B438-6B66F171BF68}"/>
                  </a:ext>
                </a:extLst>
              </p14:cNvPr>
              <p14:cNvContentPartPr/>
              <p14:nvPr/>
            </p14:nvContentPartPr>
            <p14:xfrm>
              <a:off x="4403671" y="568982"/>
              <a:ext cx="531000" cy="362520"/>
            </p14:xfrm>
          </p:contentPart>
        </mc:Choice>
        <mc:Fallback>
          <p:pic>
            <p:nvPicPr>
              <p:cNvPr id="111" name="Ink 110">
                <a:extLst>
                  <a:ext uri="{FF2B5EF4-FFF2-40B4-BE49-F238E27FC236}">
                    <a16:creationId xmlns:a16="http://schemas.microsoft.com/office/drawing/2014/main" id="{48ADDC74-D574-4C4F-B438-6B66F171BF68}"/>
                  </a:ext>
                </a:extLst>
              </p:cNvPr>
              <p:cNvPicPr/>
              <p:nvPr/>
            </p:nvPicPr>
            <p:blipFill>
              <a:blip r:embed="rId123"/>
              <a:stretch>
                <a:fillRect/>
              </a:stretch>
            </p:blipFill>
            <p:spPr>
              <a:xfrm>
                <a:off x="4394671" y="559982"/>
                <a:ext cx="548640" cy="3801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21" name="Ink 120">
                <a:extLst>
                  <a:ext uri="{FF2B5EF4-FFF2-40B4-BE49-F238E27FC236}">
                    <a16:creationId xmlns:a16="http://schemas.microsoft.com/office/drawing/2014/main" id="{836182C5-1DCA-D5CA-5C09-A131AF9A9333}"/>
                  </a:ext>
                </a:extLst>
              </p14:cNvPr>
              <p14:cNvContentPartPr/>
              <p14:nvPr/>
            </p14:nvContentPartPr>
            <p14:xfrm>
              <a:off x="6573751" y="640982"/>
              <a:ext cx="81360" cy="75960"/>
            </p14:xfrm>
          </p:contentPart>
        </mc:Choice>
        <mc:Fallback>
          <p:pic>
            <p:nvPicPr>
              <p:cNvPr id="121" name="Ink 120">
                <a:extLst>
                  <a:ext uri="{FF2B5EF4-FFF2-40B4-BE49-F238E27FC236}">
                    <a16:creationId xmlns:a16="http://schemas.microsoft.com/office/drawing/2014/main" id="{836182C5-1DCA-D5CA-5C09-A131AF9A9333}"/>
                  </a:ext>
                </a:extLst>
              </p:cNvPr>
              <p:cNvPicPr/>
              <p:nvPr/>
            </p:nvPicPr>
            <p:blipFill>
              <a:blip r:embed="rId125"/>
              <a:stretch>
                <a:fillRect/>
              </a:stretch>
            </p:blipFill>
            <p:spPr>
              <a:xfrm>
                <a:off x="6564751" y="631982"/>
                <a:ext cx="99000" cy="93600"/>
              </a:xfrm>
              <a:prstGeom prst="rect">
                <a:avLst/>
              </a:prstGeom>
            </p:spPr>
          </p:pic>
        </mc:Fallback>
      </mc:AlternateContent>
      <p:grpSp>
        <p:nvGrpSpPr>
          <p:cNvPr id="129" name="Group 128">
            <a:extLst>
              <a:ext uri="{FF2B5EF4-FFF2-40B4-BE49-F238E27FC236}">
                <a16:creationId xmlns:a16="http://schemas.microsoft.com/office/drawing/2014/main" id="{95613541-75C4-7046-B4CA-B938B94E3B35}"/>
              </a:ext>
            </a:extLst>
          </p:cNvPr>
          <p:cNvGrpSpPr/>
          <p:nvPr/>
        </p:nvGrpSpPr>
        <p:grpSpPr>
          <a:xfrm>
            <a:off x="6735391" y="1422182"/>
            <a:ext cx="551880" cy="446040"/>
            <a:chOff x="6735391" y="1422182"/>
            <a:chExt cx="551880" cy="446040"/>
          </a:xfrm>
        </p:grpSpPr>
        <mc:AlternateContent xmlns:mc="http://schemas.openxmlformats.org/markup-compatibility/2006">
          <mc:Choice xmlns:p14="http://schemas.microsoft.com/office/powerpoint/2010/main" Requires="p14">
            <p:contentPart p14:bwMode="auto" r:id="rId126">
              <p14:nvContentPartPr>
                <p14:cNvPr id="122" name="Ink 121">
                  <a:extLst>
                    <a:ext uri="{FF2B5EF4-FFF2-40B4-BE49-F238E27FC236}">
                      <a16:creationId xmlns:a16="http://schemas.microsoft.com/office/drawing/2014/main" id="{AF50A85B-FF7B-BC45-F0A1-C1ED563CF277}"/>
                    </a:ext>
                  </a:extLst>
                </p14:cNvPr>
                <p14:cNvContentPartPr/>
                <p14:nvPr/>
              </p14:nvContentPartPr>
              <p14:xfrm>
                <a:off x="6735391" y="1535582"/>
                <a:ext cx="158040" cy="268200"/>
              </p14:xfrm>
            </p:contentPart>
          </mc:Choice>
          <mc:Fallback>
            <p:pic>
              <p:nvPicPr>
                <p:cNvPr id="122" name="Ink 121">
                  <a:extLst>
                    <a:ext uri="{FF2B5EF4-FFF2-40B4-BE49-F238E27FC236}">
                      <a16:creationId xmlns:a16="http://schemas.microsoft.com/office/drawing/2014/main" id="{AF50A85B-FF7B-BC45-F0A1-C1ED563CF277}"/>
                    </a:ext>
                  </a:extLst>
                </p:cNvPr>
                <p:cNvPicPr/>
                <p:nvPr/>
              </p:nvPicPr>
              <p:blipFill>
                <a:blip r:embed="rId127"/>
                <a:stretch>
                  <a:fillRect/>
                </a:stretch>
              </p:blipFill>
              <p:spPr>
                <a:xfrm>
                  <a:off x="6726391" y="1526582"/>
                  <a:ext cx="17568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23" name="Ink 122">
                  <a:extLst>
                    <a:ext uri="{FF2B5EF4-FFF2-40B4-BE49-F238E27FC236}">
                      <a16:creationId xmlns:a16="http://schemas.microsoft.com/office/drawing/2014/main" id="{F316B147-0783-AE62-A1A0-9E5612025CA5}"/>
                    </a:ext>
                  </a:extLst>
                </p14:cNvPr>
                <p14:cNvContentPartPr/>
                <p14:nvPr/>
              </p14:nvContentPartPr>
              <p14:xfrm>
                <a:off x="6864271" y="1543862"/>
                <a:ext cx="143640" cy="145800"/>
              </p14:xfrm>
            </p:contentPart>
          </mc:Choice>
          <mc:Fallback>
            <p:pic>
              <p:nvPicPr>
                <p:cNvPr id="123" name="Ink 122">
                  <a:extLst>
                    <a:ext uri="{FF2B5EF4-FFF2-40B4-BE49-F238E27FC236}">
                      <a16:creationId xmlns:a16="http://schemas.microsoft.com/office/drawing/2014/main" id="{F316B147-0783-AE62-A1A0-9E5612025CA5}"/>
                    </a:ext>
                  </a:extLst>
                </p:cNvPr>
                <p:cNvPicPr/>
                <p:nvPr/>
              </p:nvPicPr>
              <p:blipFill>
                <a:blip r:embed="rId129"/>
                <a:stretch>
                  <a:fillRect/>
                </a:stretch>
              </p:blipFill>
              <p:spPr>
                <a:xfrm>
                  <a:off x="6855631" y="1535222"/>
                  <a:ext cx="16128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24" name="Ink 123">
                  <a:extLst>
                    <a:ext uri="{FF2B5EF4-FFF2-40B4-BE49-F238E27FC236}">
                      <a16:creationId xmlns:a16="http://schemas.microsoft.com/office/drawing/2014/main" id="{79E9093A-B12D-C87C-61AA-75CFEE954EDE}"/>
                    </a:ext>
                  </a:extLst>
                </p14:cNvPr>
                <p14:cNvContentPartPr/>
                <p14:nvPr/>
              </p14:nvContentPartPr>
              <p14:xfrm>
                <a:off x="7025911" y="1510382"/>
                <a:ext cx="88920" cy="87480"/>
              </p14:xfrm>
            </p:contentPart>
          </mc:Choice>
          <mc:Fallback>
            <p:pic>
              <p:nvPicPr>
                <p:cNvPr id="124" name="Ink 123">
                  <a:extLst>
                    <a:ext uri="{FF2B5EF4-FFF2-40B4-BE49-F238E27FC236}">
                      <a16:creationId xmlns:a16="http://schemas.microsoft.com/office/drawing/2014/main" id="{79E9093A-B12D-C87C-61AA-75CFEE954EDE}"/>
                    </a:ext>
                  </a:extLst>
                </p:cNvPr>
                <p:cNvPicPr/>
                <p:nvPr/>
              </p:nvPicPr>
              <p:blipFill>
                <a:blip r:embed="rId131"/>
                <a:stretch>
                  <a:fillRect/>
                </a:stretch>
              </p:blipFill>
              <p:spPr>
                <a:xfrm>
                  <a:off x="7017271" y="1501742"/>
                  <a:ext cx="1065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25" name="Ink 124">
                  <a:extLst>
                    <a:ext uri="{FF2B5EF4-FFF2-40B4-BE49-F238E27FC236}">
                      <a16:creationId xmlns:a16="http://schemas.microsoft.com/office/drawing/2014/main" id="{AFB98E2A-A5E6-50AE-1ADC-D7AC43194679}"/>
                    </a:ext>
                  </a:extLst>
                </p14:cNvPr>
                <p14:cNvContentPartPr/>
                <p14:nvPr/>
              </p14:nvContentPartPr>
              <p14:xfrm>
                <a:off x="7053991" y="1422182"/>
                <a:ext cx="134280" cy="174240"/>
              </p14:xfrm>
            </p:contentPart>
          </mc:Choice>
          <mc:Fallback>
            <p:pic>
              <p:nvPicPr>
                <p:cNvPr id="125" name="Ink 124">
                  <a:extLst>
                    <a:ext uri="{FF2B5EF4-FFF2-40B4-BE49-F238E27FC236}">
                      <a16:creationId xmlns:a16="http://schemas.microsoft.com/office/drawing/2014/main" id="{AFB98E2A-A5E6-50AE-1ADC-D7AC43194679}"/>
                    </a:ext>
                  </a:extLst>
                </p:cNvPr>
                <p:cNvPicPr/>
                <p:nvPr/>
              </p:nvPicPr>
              <p:blipFill>
                <a:blip r:embed="rId133"/>
                <a:stretch>
                  <a:fillRect/>
                </a:stretch>
              </p:blipFill>
              <p:spPr>
                <a:xfrm>
                  <a:off x="7045351" y="1413542"/>
                  <a:ext cx="15192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26" name="Ink 125">
                  <a:extLst>
                    <a:ext uri="{FF2B5EF4-FFF2-40B4-BE49-F238E27FC236}">
                      <a16:creationId xmlns:a16="http://schemas.microsoft.com/office/drawing/2014/main" id="{18E26019-D67C-45FC-34BD-D9AFDE61389D}"/>
                    </a:ext>
                  </a:extLst>
                </p14:cNvPr>
                <p14:cNvContentPartPr/>
                <p14:nvPr/>
              </p14:nvContentPartPr>
              <p14:xfrm>
                <a:off x="6990631" y="1767422"/>
                <a:ext cx="73080" cy="63000"/>
              </p14:xfrm>
            </p:contentPart>
          </mc:Choice>
          <mc:Fallback>
            <p:pic>
              <p:nvPicPr>
                <p:cNvPr id="126" name="Ink 125">
                  <a:extLst>
                    <a:ext uri="{FF2B5EF4-FFF2-40B4-BE49-F238E27FC236}">
                      <a16:creationId xmlns:a16="http://schemas.microsoft.com/office/drawing/2014/main" id="{18E26019-D67C-45FC-34BD-D9AFDE61389D}"/>
                    </a:ext>
                  </a:extLst>
                </p:cNvPr>
                <p:cNvPicPr/>
                <p:nvPr/>
              </p:nvPicPr>
              <p:blipFill>
                <a:blip r:embed="rId135"/>
                <a:stretch>
                  <a:fillRect/>
                </a:stretch>
              </p:blipFill>
              <p:spPr>
                <a:xfrm>
                  <a:off x="6981631" y="1758422"/>
                  <a:ext cx="9072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27" name="Ink 126">
                  <a:extLst>
                    <a:ext uri="{FF2B5EF4-FFF2-40B4-BE49-F238E27FC236}">
                      <a16:creationId xmlns:a16="http://schemas.microsoft.com/office/drawing/2014/main" id="{FC615C35-0556-545D-0BB3-B508745B2254}"/>
                    </a:ext>
                  </a:extLst>
                </p14:cNvPr>
                <p14:cNvContentPartPr/>
                <p14:nvPr/>
              </p14:nvContentPartPr>
              <p14:xfrm>
                <a:off x="7035631" y="1842302"/>
                <a:ext cx="66960" cy="25920"/>
              </p14:xfrm>
            </p:contentPart>
          </mc:Choice>
          <mc:Fallback>
            <p:pic>
              <p:nvPicPr>
                <p:cNvPr id="127" name="Ink 126">
                  <a:extLst>
                    <a:ext uri="{FF2B5EF4-FFF2-40B4-BE49-F238E27FC236}">
                      <a16:creationId xmlns:a16="http://schemas.microsoft.com/office/drawing/2014/main" id="{FC615C35-0556-545D-0BB3-B508745B2254}"/>
                    </a:ext>
                  </a:extLst>
                </p:cNvPr>
                <p:cNvPicPr/>
                <p:nvPr/>
              </p:nvPicPr>
              <p:blipFill>
                <a:blip r:embed="rId137"/>
                <a:stretch>
                  <a:fillRect/>
                </a:stretch>
              </p:blipFill>
              <p:spPr>
                <a:xfrm>
                  <a:off x="7026991" y="1833662"/>
                  <a:ext cx="8460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28" name="Ink 127">
                  <a:extLst>
                    <a:ext uri="{FF2B5EF4-FFF2-40B4-BE49-F238E27FC236}">
                      <a16:creationId xmlns:a16="http://schemas.microsoft.com/office/drawing/2014/main" id="{8D6785F2-8E95-99CB-A4E1-3FEFE29DEC3B}"/>
                    </a:ext>
                  </a:extLst>
                </p14:cNvPr>
                <p14:cNvContentPartPr/>
                <p14:nvPr/>
              </p14:nvContentPartPr>
              <p14:xfrm>
                <a:off x="7165951" y="1655822"/>
                <a:ext cx="121320" cy="109440"/>
              </p14:xfrm>
            </p:contentPart>
          </mc:Choice>
          <mc:Fallback>
            <p:pic>
              <p:nvPicPr>
                <p:cNvPr id="128" name="Ink 127">
                  <a:extLst>
                    <a:ext uri="{FF2B5EF4-FFF2-40B4-BE49-F238E27FC236}">
                      <a16:creationId xmlns:a16="http://schemas.microsoft.com/office/drawing/2014/main" id="{8D6785F2-8E95-99CB-A4E1-3FEFE29DEC3B}"/>
                    </a:ext>
                  </a:extLst>
                </p:cNvPr>
                <p:cNvPicPr/>
                <p:nvPr/>
              </p:nvPicPr>
              <p:blipFill>
                <a:blip r:embed="rId139"/>
                <a:stretch>
                  <a:fillRect/>
                </a:stretch>
              </p:blipFill>
              <p:spPr>
                <a:xfrm>
                  <a:off x="7157311" y="1646822"/>
                  <a:ext cx="138960" cy="127080"/>
                </a:xfrm>
                <a:prstGeom prst="rect">
                  <a:avLst/>
                </a:prstGeom>
              </p:spPr>
            </p:pic>
          </mc:Fallback>
        </mc:AlternateContent>
      </p:grpSp>
      <p:grpSp>
        <p:nvGrpSpPr>
          <p:cNvPr id="164" name="Group 163">
            <a:extLst>
              <a:ext uri="{FF2B5EF4-FFF2-40B4-BE49-F238E27FC236}">
                <a16:creationId xmlns:a16="http://schemas.microsoft.com/office/drawing/2014/main" id="{19767696-C14B-558B-10E1-402E66C7583E}"/>
              </a:ext>
            </a:extLst>
          </p:cNvPr>
          <p:cNvGrpSpPr/>
          <p:nvPr/>
        </p:nvGrpSpPr>
        <p:grpSpPr>
          <a:xfrm>
            <a:off x="11154031" y="186662"/>
            <a:ext cx="1773000" cy="1936800"/>
            <a:chOff x="11154031" y="186662"/>
            <a:chExt cx="1773000" cy="1936800"/>
          </a:xfrm>
        </p:grpSpPr>
        <mc:AlternateContent xmlns:mc="http://schemas.openxmlformats.org/markup-compatibility/2006">
          <mc:Choice xmlns:p14="http://schemas.microsoft.com/office/powerpoint/2010/main" Requires="p14">
            <p:contentPart p14:bwMode="auto" r:id="rId140">
              <p14:nvContentPartPr>
                <p14:cNvPr id="112" name="Ink 111">
                  <a:extLst>
                    <a:ext uri="{FF2B5EF4-FFF2-40B4-BE49-F238E27FC236}">
                      <a16:creationId xmlns:a16="http://schemas.microsoft.com/office/drawing/2014/main" id="{8DAB1CF1-3AC8-DFC6-3F5F-CA1F37B1150B}"/>
                    </a:ext>
                  </a:extLst>
                </p14:cNvPr>
                <p14:cNvContentPartPr/>
                <p14:nvPr/>
              </p14:nvContentPartPr>
              <p14:xfrm>
                <a:off x="12129991" y="410942"/>
                <a:ext cx="142920" cy="146520"/>
              </p14:xfrm>
            </p:contentPart>
          </mc:Choice>
          <mc:Fallback>
            <p:pic>
              <p:nvPicPr>
                <p:cNvPr id="112" name="Ink 111">
                  <a:extLst>
                    <a:ext uri="{FF2B5EF4-FFF2-40B4-BE49-F238E27FC236}">
                      <a16:creationId xmlns:a16="http://schemas.microsoft.com/office/drawing/2014/main" id="{8DAB1CF1-3AC8-DFC6-3F5F-CA1F37B1150B}"/>
                    </a:ext>
                  </a:extLst>
                </p:cNvPr>
                <p:cNvPicPr/>
                <p:nvPr/>
              </p:nvPicPr>
              <p:blipFill>
                <a:blip r:embed="rId141"/>
                <a:stretch>
                  <a:fillRect/>
                </a:stretch>
              </p:blipFill>
              <p:spPr>
                <a:xfrm>
                  <a:off x="12121351" y="401942"/>
                  <a:ext cx="16056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13" name="Ink 112">
                  <a:extLst>
                    <a:ext uri="{FF2B5EF4-FFF2-40B4-BE49-F238E27FC236}">
                      <a16:creationId xmlns:a16="http://schemas.microsoft.com/office/drawing/2014/main" id="{CF2B4897-4803-43FD-074F-AE71D0139CFF}"/>
                    </a:ext>
                  </a:extLst>
                </p14:cNvPr>
                <p14:cNvContentPartPr/>
                <p14:nvPr/>
              </p14:nvContentPartPr>
              <p14:xfrm>
                <a:off x="12380911" y="383222"/>
                <a:ext cx="45360" cy="32760"/>
              </p14:xfrm>
            </p:contentPart>
          </mc:Choice>
          <mc:Fallback>
            <p:pic>
              <p:nvPicPr>
                <p:cNvPr id="113" name="Ink 112">
                  <a:extLst>
                    <a:ext uri="{FF2B5EF4-FFF2-40B4-BE49-F238E27FC236}">
                      <a16:creationId xmlns:a16="http://schemas.microsoft.com/office/drawing/2014/main" id="{CF2B4897-4803-43FD-074F-AE71D0139CFF}"/>
                    </a:ext>
                  </a:extLst>
                </p:cNvPr>
                <p:cNvPicPr/>
                <p:nvPr/>
              </p:nvPicPr>
              <p:blipFill>
                <a:blip r:embed="rId143"/>
                <a:stretch>
                  <a:fillRect/>
                </a:stretch>
              </p:blipFill>
              <p:spPr>
                <a:xfrm>
                  <a:off x="12371911" y="374582"/>
                  <a:ext cx="6300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14" name="Ink 113">
                  <a:extLst>
                    <a:ext uri="{FF2B5EF4-FFF2-40B4-BE49-F238E27FC236}">
                      <a16:creationId xmlns:a16="http://schemas.microsoft.com/office/drawing/2014/main" id="{FE91714C-C172-A766-0950-B776A476A116}"/>
                    </a:ext>
                  </a:extLst>
                </p14:cNvPr>
                <p14:cNvContentPartPr/>
                <p14:nvPr/>
              </p14:nvContentPartPr>
              <p14:xfrm>
                <a:off x="12500431" y="186662"/>
                <a:ext cx="218880" cy="172080"/>
              </p14:xfrm>
            </p:contentPart>
          </mc:Choice>
          <mc:Fallback>
            <p:pic>
              <p:nvPicPr>
                <p:cNvPr id="114" name="Ink 113">
                  <a:extLst>
                    <a:ext uri="{FF2B5EF4-FFF2-40B4-BE49-F238E27FC236}">
                      <a16:creationId xmlns:a16="http://schemas.microsoft.com/office/drawing/2014/main" id="{FE91714C-C172-A766-0950-B776A476A116}"/>
                    </a:ext>
                  </a:extLst>
                </p:cNvPr>
                <p:cNvPicPr/>
                <p:nvPr/>
              </p:nvPicPr>
              <p:blipFill>
                <a:blip r:embed="rId145"/>
                <a:stretch>
                  <a:fillRect/>
                </a:stretch>
              </p:blipFill>
              <p:spPr>
                <a:xfrm>
                  <a:off x="12491431" y="178022"/>
                  <a:ext cx="236520" cy="1897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16" name="Ink 115">
                  <a:extLst>
                    <a:ext uri="{FF2B5EF4-FFF2-40B4-BE49-F238E27FC236}">
                      <a16:creationId xmlns:a16="http://schemas.microsoft.com/office/drawing/2014/main" id="{803AA0EF-B1DD-FB1E-6CBA-F661EC3BC9E8}"/>
                    </a:ext>
                  </a:extLst>
                </p14:cNvPr>
                <p14:cNvContentPartPr/>
                <p14:nvPr/>
              </p14:nvContentPartPr>
              <p14:xfrm>
                <a:off x="12245191" y="692822"/>
                <a:ext cx="153360" cy="160200"/>
              </p14:xfrm>
            </p:contentPart>
          </mc:Choice>
          <mc:Fallback>
            <p:pic>
              <p:nvPicPr>
                <p:cNvPr id="116" name="Ink 115">
                  <a:extLst>
                    <a:ext uri="{FF2B5EF4-FFF2-40B4-BE49-F238E27FC236}">
                      <a16:creationId xmlns:a16="http://schemas.microsoft.com/office/drawing/2014/main" id="{803AA0EF-B1DD-FB1E-6CBA-F661EC3BC9E8}"/>
                    </a:ext>
                  </a:extLst>
                </p:cNvPr>
                <p:cNvPicPr/>
                <p:nvPr/>
              </p:nvPicPr>
              <p:blipFill>
                <a:blip r:embed="rId147"/>
                <a:stretch>
                  <a:fillRect/>
                </a:stretch>
              </p:blipFill>
              <p:spPr>
                <a:xfrm>
                  <a:off x="12236191" y="683822"/>
                  <a:ext cx="17100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17" name="Ink 116">
                  <a:extLst>
                    <a:ext uri="{FF2B5EF4-FFF2-40B4-BE49-F238E27FC236}">
                      <a16:creationId xmlns:a16="http://schemas.microsoft.com/office/drawing/2014/main" id="{B62F2AED-3B6A-0AAC-C7ED-16BF598FC262}"/>
                    </a:ext>
                  </a:extLst>
                </p14:cNvPr>
                <p14:cNvContentPartPr/>
                <p14:nvPr/>
              </p14:nvContentPartPr>
              <p14:xfrm>
                <a:off x="12474871" y="644222"/>
                <a:ext cx="77040" cy="49320"/>
              </p14:xfrm>
            </p:contentPart>
          </mc:Choice>
          <mc:Fallback>
            <p:pic>
              <p:nvPicPr>
                <p:cNvPr id="117" name="Ink 116">
                  <a:extLst>
                    <a:ext uri="{FF2B5EF4-FFF2-40B4-BE49-F238E27FC236}">
                      <a16:creationId xmlns:a16="http://schemas.microsoft.com/office/drawing/2014/main" id="{B62F2AED-3B6A-0AAC-C7ED-16BF598FC262}"/>
                    </a:ext>
                  </a:extLst>
                </p:cNvPr>
                <p:cNvPicPr/>
                <p:nvPr/>
              </p:nvPicPr>
              <p:blipFill>
                <a:blip r:embed="rId149"/>
                <a:stretch>
                  <a:fillRect/>
                </a:stretch>
              </p:blipFill>
              <p:spPr>
                <a:xfrm>
                  <a:off x="12465871" y="635582"/>
                  <a:ext cx="9468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18" name="Ink 117">
                  <a:extLst>
                    <a:ext uri="{FF2B5EF4-FFF2-40B4-BE49-F238E27FC236}">
                      <a16:creationId xmlns:a16="http://schemas.microsoft.com/office/drawing/2014/main" id="{363CC7E2-F390-4CE4-82A7-688BC5617025}"/>
                    </a:ext>
                  </a:extLst>
                </p14:cNvPr>
                <p14:cNvContentPartPr/>
                <p14:nvPr/>
              </p14:nvContentPartPr>
              <p14:xfrm>
                <a:off x="12598711" y="428942"/>
                <a:ext cx="171000" cy="209520"/>
              </p14:xfrm>
            </p:contentPart>
          </mc:Choice>
          <mc:Fallback>
            <p:pic>
              <p:nvPicPr>
                <p:cNvPr id="118" name="Ink 117">
                  <a:extLst>
                    <a:ext uri="{FF2B5EF4-FFF2-40B4-BE49-F238E27FC236}">
                      <a16:creationId xmlns:a16="http://schemas.microsoft.com/office/drawing/2014/main" id="{363CC7E2-F390-4CE4-82A7-688BC5617025}"/>
                    </a:ext>
                  </a:extLst>
                </p:cNvPr>
                <p:cNvPicPr/>
                <p:nvPr/>
              </p:nvPicPr>
              <p:blipFill>
                <a:blip r:embed="rId151"/>
                <a:stretch>
                  <a:fillRect/>
                </a:stretch>
              </p:blipFill>
              <p:spPr>
                <a:xfrm>
                  <a:off x="12590071" y="420302"/>
                  <a:ext cx="1886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9" name="Ink 118">
                  <a:extLst>
                    <a:ext uri="{FF2B5EF4-FFF2-40B4-BE49-F238E27FC236}">
                      <a16:creationId xmlns:a16="http://schemas.microsoft.com/office/drawing/2014/main" id="{42478841-A527-DA53-5C2D-2C30D41839CE}"/>
                    </a:ext>
                  </a:extLst>
                </p14:cNvPr>
                <p14:cNvContentPartPr/>
                <p14:nvPr/>
              </p14:nvContentPartPr>
              <p14:xfrm>
                <a:off x="12785551" y="382142"/>
                <a:ext cx="141480" cy="100080"/>
              </p14:xfrm>
            </p:contentPart>
          </mc:Choice>
          <mc:Fallback>
            <p:pic>
              <p:nvPicPr>
                <p:cNvPr id="119" name="Ink 118">
                  <a:extLst>
                    <a:ext uri="{FF2B5EF4-FFF2-40B4-BE49-F238E27FC236}">
                      <a16:creationId xmlns:a16="http://schemas.microsoft.com/office/drawing/2014/main" id="{42478841-A527-DA53-5C2D-2C30D41839CE}"/>
                    </a:ext>
                  </a:extLst>
                </p:cNvPr>
                <p:cNvPicPr/>
                <p:nvPr/>
              </p:nvPicPr>
              <p:blipFill>
                <a:blip r:embed="rId153"/>
                <a:stretch>
                  <a:fillRect/>
                </a:stretch>
              </p:blipFill>
              <p:spPr>
                <a:xfrm>
                  <a:off x="12776551" y="373502"/>
                  <a:ext cx="15912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85" name="Ink 84">
                  <a:extLst>
                    <a:ext uri="{FF2B5EF4-FFF2-40B4-BE49-F238E27FC236}">
                      <a16:creationId xmlns:a16="http://schemas.microsoft.com/office/drawing/2014/main" id="{76953C10-FBBC-3123-69AF-19DB1B27069B}"/>
                    </a:ext>
                  </a:extLst>
                </p14:cNvPr>
                <p14:cNvContentPartPr/>
                <p14:nvPr/>
              </p14:nvContentPartPr>
              <p14:xfrm>
                <a:off x="11726431" y="933662"/>
                <a:ext cx="19800" cy="29520"/>
              </p14:xfrm>
            </p:contentPart>
          </mc:Choice>
          <mc:Fallback>
            <p:pic>
              <p:nvPicPr>
                <p:cNvPr id="85" name="Ink 84">
                  <a:extLst>
                    <a:ext uri="{FF2B5EF4-FFF2-40B4-BE49-F238E27FC236}">
                      <a16:creationId xmlns:a16="http://schemas.microsoft.com/office/drawing/2014/main" id="{76953C10-FBBC-3123-69AF-19DB1B27069B}"/>
                    </a:ext>
                  </a:extLst>
                </p:cNvPr>
                <p:cNvPicPr/>
                <p:nvPr/>
              </p:nvPicPr>
              <p:blipFill>
                <a:blip r:embed="rId155"/>
                <a:stretch>
                  <a:fillRect/>
                </a:stretch>
              </p:blipFill>
              <p:spPr>
                <a:xfrm>
                  <a:off x="11717791" y="925022"/>
                  <a:ext cx="3744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86" name="Ink 85">
                  <a:extLst>
                    <a:ext uri="{FF2B5EF4-FFF2-40B4-BE49-F238E27FC236}">
                      <a16:creationId xmlns:a16="http://schemas.microsoft.com/office/drawing/2014/main" id="{F6CEF20D-0061-80C8-9581-5B6120EA3B75}"/>
                    </a:ext>
                  </a:extLst>
                </p14:cNvPr>
                <p14:cNvContentPartPr/>
                <p14:nvPr/>
              </p14:nvContentPartPr>
              <p14:xfrm>
                <a:off x="11740111" y="835022"/>
                <a:ext cx="16200" cy="15120"/>
              </p14:xfrm>
            </p:contentPart>
          </mc:Choice>
          <mc:Fallback>
            <p:pic>
              <p:nvPicPr>
                <p:cNvPr id="86" name="Ink 85">
                  <a:extLst>
                    <a:ext uri="{FF2B5EF4-FFF2-40B4-BE49-F238E27FC236}">
                      <a16:creationId xmlns:a16="http://schemas.microsoft.com/office/drawing/2014/main" id="{F6CEF20D-0061-80C8-9581-5B6120EA3B75}"/>
                    </a:ext>
                  </a:extLst>
                </p:cNvPr>
                <p:cNvPicPr/>
                <p:nvPr/>
              </p:nvPicPr>
              <p:blipFill>
                <a:blip r:embed="rId157"/>
                <a:stretch>
                  <a:fillRect/>
                </a:stretch>
              </p:blipFill>
              <p:spPr>
                <a:xfrm>
                  <a:off x="11731111" y="826022"/>
                  <a:ext cx="3384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87" name="Ink 86">
                  <a:extLst>
                    <a:ext uri="{FF2B5EF4-FFF2-40B4-BE49-F238E27FC236}">
                      <a16:creationId xmlns:a16="http://schemas.microsoft.com/office/drawing/2014/main" id="{33190EE2-167F-34FA-9EA1-CF89AC2DC4BC}"/>
                    </a:ext>
                  </a:extLst>
                </p14:cNvPr>
                <p14:cNvContentPartPr/>
                <p14:nvPr/>
              </p14:nvContentPartPr>
              <p14:xfrm>
                <a:off x="11856391" y="844742"/>
                <a:ext cx="5760" cy="21600"/>
              </p14:xfrm>
            </p:contentPart>
          </mc:Choice>
          <mc:Fallback>
            <p:pic>
              <p:nvPicPr>
                <p:cNvPr id="87" name="Ink 86">
                  <a:extLst>
                    <a:ext uri="{FF2B5EF4-FFF2-40B4-BE49-F238E27FC236}">
                      <a16:creationId xmlns:a16="http://schemas.microsoft.com/office/drawing/2014/main" id="{33190EE2-167F-34FA-9EA1-CF89AC2DC4BC}"/>
                    </a:ext>
                  </a:extLst>
                </p:cNvPr>
                <p:cNvPicPr/>
                <p:nvPr/>
              </p:nvPicPr>
              <p:blipFill>
                <a:blip r:embed="rId159"/>
                <a:stretch>
                  <a:fillRect/>
                </a:stretch>
              </p:blipFill>
              <p:spPr>
                <a:xfrm>
                  <a:off x="11847751" y="835742"/>
                  <a:ext cx="234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94" name="Ink 93">
                  <a:extLst>
                    <a:ext uri="{FF2B5EF4-FFF2-40B4-BE49-F238E27FC236}">
                      <a16:creationId xmlns:a16="http://schemas.microsoft.com/office/drawing/2014/main" id="{BD89F48A-0636-F6CF-3572-FA8A6934B6AB}"/>
                    </a:ext>
                  </a:extLst>
                </p14:cNvPr>
                <p14:cNvContentPartPr/>
                <p14:nvPr/>
              </p14:nvContentPartPr>
              <p14:xfrm>
                <a:off x="11277871" y="1205462"/>
                <a:ext cx="13680" cy="5400"/>
              </p14:xfrm>
            </p:contentPart>
          </mc:Choice>
          <mc:Fallback>
            <p:pic>
              <p:nvPicPr>
                <p:cNvPr id="94" name="Ink 93">
                  <a:extLst>
                    <a:ext uri="{FF2B5EF4-FFF2-40B4-BE49-F238E27FC236}">
                      <a16:creationId xmlns:a16="http://schemas.microsoft.com/office/drawing/2014/main" id="{BD89F48A-0636-F6CF-3572-FA8A6934B6AB}"/>
                    </a:ext>
                  </a:extLst>
                </p:cNvPr>
                <p:cNvPicPr/>
                <p:nvPr/>
              </p:nvPicPr>
              <p:blipFill>
                <a:blip r:embed="rId161"/>
                <a:stretch>
                  <a:fillRect/>
                </a:stretch>
              </p:blipFill>
              <p:spPr>
                <a:xfrm>
                  <a:off x="11269231" y="1196462"/>
                  <a:ext cx="3132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95" name="Ink 94">
                  <a:extLst>
                    <a:ext uri="{FF2B5EF4-FFF2-40B4-BE49-F238E27FC236}">
                      <a16:creationId xmlns:a16="http://schemas.microsoft.com/office/drawing/2014/main" id="{92C41542-BE08-4BA3-081D-2103281BEFB3}"/>
                    </a:ext>
                  </a:extLst>
                </p14:cNvPr>
                <p14:cNvContentPartPr/>
                <p14:nvPr/>
              </p14:nvContentPartPr>
              <p14:xfrm>
                <a:off x="11442031" y="1113302"/>
                <a:ext cx="9000" cy="26640"/>
              </p14:xfrm>
            </p:contentPart>
          </mc:Choice>
          <mc:Fallback>
            <p:pic>
              <p:nvPicPr>
                <p:cNvPr id="95" name="Ink 94">
                  <a:extLst>
                    <a:ext uri="{FF2B5EF4-FFF2-40B4-BE49-F238E27FC236}">
                      <a16:creationId xmlns:a16="http://schemas.microsoft.com/office/drawing/2014/main" id="{92C41542-BE08-4BA3-081D-2103281BEFB3}"/>
                    </a:ext>
                  </a:extLst>
                </p:cNvPr>
                <p:cNvPicPr/>
                <p:nvPr/>
              </p:nvPicPr>
              <p:blipFill>
                <a:blip r:embed="rId163"/>
                <a:stretch>
                  <a:fillRect/>
                </a:stretch>
              </p:blipFill>
              <p:spPr>
                <a:xfrm>
                  <a:off x="11433391" y="1104302"/>
                  <a:ext cx="2664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96" name="Ink 95">
                  <a:extLst>
                    <a:ext uri="{FF2B5EF4-FFF2-40B4-BE49-F238E27FC236}">
                      <a16:creationId xmlns:a16="http://schemas.microsoft.com/office/drawing/2014/main" id="{8ECAFE3A-78E4-BF42-7C3A-3EEB0283634E}"/>
                    </a:ext>
                  </a:extLst>
                </p14:cNvPr>
                <p14:cNvContentPartPr/>
                <p14:nvPr/>
              </p14:nvContentPartPr>
              <p14:xfrm>
                <a:off x="11536711" y="938702"/>
                <a:ext cx="9360" cy="23040"/>
              </p14:xfrm>
            </p:contentPart>
          </mc:Choice>
          <mc:Fallback>
            <p:pic>
              <p:nvPicPr>
                <p:cNvPr id="96" name="Ink 95">
                  <a:extLst>
                    <a:ext uri="{FF2B5EF4-FFF2-40B4-BE49-F238E27FC236}">
                      <a16:creationId xmlns:a16="http://schemas.microsoft.com/office/drawing/2014/main" id="{8ECAFE3A-78E4-BF42-7C3A-3EEB0283634E}"/>
                    </a:ext>
                  </a:extLst>
                </p:cNvPr>
                <p:cNvPicPr/>
                <p:nvPr/>
              </p:nvPicPr>
              <p:blipFill>
                <a:blip r:embed="rId165"/>
                <a:stretch>
                  <a:fillRect/>
                </a:stretch>
              </p:blipFill>
              <p:spPr>
                <a:xfrm>
                  <a:off x="11527711" y="929702"/>
                  <a:ext cx="2700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97" name="Ink 96">
                  <a:extLst>
                    <a:ext uri="{FF2B5EF4-FFF2-40B4-BE49-F238E27FC236}">
                      <a16:creationId xmlns:a16="http://schemas.microsoft.com/office/drawing/2014/main" id="{4E9111C4-80A4-5241-FD7E-AC9319EF7927}"/>
                    </a:ext>
                  </a:extLst>
                </p14:cNvPr>
                <p14:cNvContentPartPr/>
                <p14:nvPr/>
              </p14:nvContentPartPr>
              <p14:xfrm>
                <a:off x="11660551" y="1195022"/>
                <a:ext cx="33480" cy="17280"/>
              </p14:xfrm>
            </p:contentPart>
          </mc:Choice>
          <mc:Fallback>
            <p:pic>
              <p:nvPicPr>
                <p:cNvPr id="97" name="Ink 96">
                  <a:extLst>
                    <a:ext uri="{FF2B5EF4-FFF2-40B4-BE49-F238E27FC236}">
                      <a16:creationId xmlns:a16="http://schemas.microsoft.com/office/drawing/2014/main" id="{4E9111C4-80A4-5241-FD7E-AC9319EF7927}"/>
                    </a:ext>
                  </a:extLst>
                </p:cNvPr>
                <p:cNvPicPr/>
                <p:nvPr/>
              </p:nvPicPr>
              <p:blipFill>
                <a:blip r:embed="rId167"/>
                <a:stretch>
                  <a:fillRect/>
                </a:stretch>
              </p:blipFill>
              <p:spPr>
                <a:xfrm>
                  <a:off x="11651911" y="1186022"/>
                  <a:ext cx="5112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98" name="Ink 97">
                  <a:extLst>
                    <a:ext uri="{FF2B5EF4-FFF2-40B4-BE49-F238E27FC236}">
                      <a16:creationId xmlns:a16="http://schemas.microsoft.com/office/drawing/2014/main" id="{0F3BA713-18F7-BBF0-CF99-2F11119D0AB9}"/>
                    </a:ext>
                  </a:extLst>
                </p14:cNvPr>
                <p14:cNvContentPartPr/>
                <p14:nvPr/>
              </p14:nvContentPartPr>
              <p14:xfrm>
                <a:off x="11828311" y="1118702"/>
                <a:ext cx="13680" cy="3960"/>
              </p14:xfrm>
            </p:contentPart>
          </mc:Choice>
          <mc:Fallback>
            <p:pic>
              <p:nvPicPr>
                <p:cNvPr id="98" name="Ink 97">
                  <a:extLst>
                    <a:ext uri="{FF2B5EF4-FFF2-40B4-BE49-F238E27FC236}">
                      <a16:creationId xmlns:a16="http://schemas.microsoft.com/office/drawing/2014/main" id="{0F3BA713-18F7-BBF0-CF99-2F11119D0AB9}"/>
                    </a:ext>
                  </a:extLst>
                </p:cNvPr>
                <p:cNvPicPr/>
                <p:nvPr/>
              </p:nvPicPr>
              <p:blipFill>
                <a:blip r:embed="rId169"/>
                <a:stretch>
                  <a:fillRect/>
                </a:stretch>
              </p:blipFill>
              <p:spPr>
                <a:xfrm>
                  <a:off x="11819671" y="1109702"/>
                  <a:ext cx="3132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93" name="Ink 92">
                  <a:extLst>
                    <a:ext uri="{FF2B5EF4-FFF2-40B4-BE49-F238E27FC236}">
                      <a16:creationId xmlns:a16="http://schemas.microsoft.com/office/drawing/2014/main" id="{8FF5FE37-3488-031F-362C-05E5DD01D437}"/>
                    </a:ext>
                  </a:extLst>
                </p14:cNvPr>
                <p14:cNvContentPartPr/>
                <p14:nvPr/>
              </p14:nvContentPartPr>
              <p14:xfrm>
                <a:off x="11266351" y="924662"/>
                <a:ext cx="4680" cy="10800"/>
              </p14:xfrm>
            </p:contentPart>
          </mc:Choice>
          <mc:Fallback>
            <p:pic>
              <p:nvPicPr>
                <p:cNvPr id="93" name="Ink 92">
                  <a:extLst>
                    <a:ext uri="{FF2B5EF4-FFF2-40B4-BE49-F238E27FC236}">
                      <a16:creationId xmlns:a16="http://schemas.microsoft.com/office/drawing/2014/main" id="{8FF5FE37-3488-031F-362C-05E5DD01D437}"/>
                    </a:ext>
                  </a:extLst>
                </p:cNvPr>
                <p:cNvPicPr/>
                <p:nvPr/>
              </p:nvPicPr>
              <p:blipFill>
                <a:blip r:embed="rId171"/>
                <a:stretch>
                  <a:fillRect/>
                </a:stretch>
              </p:blipFill>
              <p:spPr>
                <a:xfrm>
                  <a:off x="11257351" y="915662"/>
                  <a:ext cx="223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99" name="Ink 98">
                  <a:extLst>
                    <a:ext uri="{FF2B5EF4-FFF2-40B4-BE49-F238E27FC236}">
                      <a16:creationId xmlns:a16="http://schemas.microsoft.com/office/drawing/2014/main" id="{317DAF60-5855-9B55-0A67-80B655EA7EEF}"/>
                    </a:ext>
                  </a:extLst>
                </p14:cNvPr>
                <p14:cNvContentPartPr/>
                <p14:nvPr/>
              </p14:nvContentPartPr>
              <p14:xfrm>
                <a:off x="11233951" y="871382"/>
                <a:ext cx="5400" cy="7200"/>
              </p14:xfrm>
            </p:contentPart>
          </mc:Choice>
          <mc:Fallback>
            <p:pic>
              <p:nvPicPr>
                <p:cNvPr id="99" name="Ink 98">
                  <a:extLst>
                    <a:ext uri="{FF2B5EF4-FFF2-40B4-BE49-F238E27FC236}">
                      <a16:creationId xmlns:a16="http://schemas.microsoft.com/office/drawing/2014/main" id="{317DAF60-5855-9B55-0A67-80B655EA7EEF}"/>
                    </a:ext>
                  </a:extLst>
                </p:cNvPr>
                <p:cNvPicPr/>
                <p:nvPr/>
              </p:nvPicPr>
              <p:blipFill>
                <a:blip r:embed="rId173"/>
                <a:stretch>
                  <a:fillRect/>
                </a:stretch>
              </p:blipFill>
              <p:spPr>
                <a:xfrm>
                  <a:off x="11225311" y="862742"/>
                  <a:ext cx="23040" cy="248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88" name="Ink 87">
                  <a:extLst>
                    <a:ext uri="{FF2B5EF4-FFF2-40B4-BE49-F238E27FC236}">
                      <a16:creationId xmlns:a16="http://schemas.microsoft.com/office/drawing/2014/main" id="{5EFE5341-2734-1895-B547-A9E451B2B29B}"/>
                    </a:ext>
                  </a:extLst>
                </p14:cNvPr>
                <p14:cNvContentPartPr/>
                <p14:nvPr/>
              </p14:nvContentPartPr>
              <p14:xfrm>
                <a:off x="11861431" y="532622"/>
                <a:ext cx="14400" cy="5760"/>
              </p14:xfrm>
            </p:contentPart>
          </mc:Choice>
          <mc:Fallback>
            <p:pic>
              <p:nvPicPr>
                <p:cNvPr id="88" name="Ink 87">
                  <a:extLst>
                    <a:ext uri="{FF2B5EF4-FFF2-40B4-BE49-F238E27FC236}">
                      <a16:creationId xmlns:a16="http://schemas.microsoft.com/office/drawing/2014/main" id="{5EFE5341-2734-1895-B547-A9E451B2B29B}"/>
                    </a:ext>
                  </a:extLst>
                </p:cNvPr>
                <p:cNvPicPr/>
                <p:nvPr/>
              </p:nvPicPr>
              <p:blipFill>
                <a:blip r:embed="rId175"/>
                <a:stretch>
                  <a:fillRect/>
                </a:stretch>
              </p:blipFill>
              <p:spPr>
                <a:xfrm>
                  <a:off x="11852431" y="523982"/>
                  <a:ext cx="3204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89" name="Ink 88">
                  <a:extLst>
                    <a:ext uri="{FF2B5EF4-FFF2-40B4-BE49-F238E27FC236}">
                      <a16:creationId xmlns:a16="http://schemas.microsoft.com/office/drawing/2014/main" id="{B0A92F0E-357D-BFB1-0278-70E74E75FBCE}"/>
                    </a:ext>
                  </a:extLst>
                </p14:cNvPr>
                <p14:cNvContentPartPr/>
                <p14:nvPr/>
              </p14:nvContentPartPr>
              <p14:xfrm>
                <a:off x="11582431" y="516782"/>
                <a:ext cx="17280" cy="25920"/>
              </p14:xfrm>
            </p:contentPart>
          </mc:Choice>
          <mc:Fallback>
            <p:pic>
              <p:nvPicPr>
                <p:cNvPr id="89" name="Ink 88">
                  <a:extLst>
                    <a:ext uri="{FF2B5EF4-FFF2-40B4-BE49-F238E27FC236}">
                      <a16:creationId xmlns:a16="http://schemas.microsoft.com/office/drawing/2014/main" id="{B0A92F0E-357D-BFB1-0278-70E74E75FBCE}"/>
                    </a:ext>
                  </a:extLst>
                </p:cNvPr>
                <p:cNvPicPr/>
                <p:nvPr/>
              </p:nvPicPr>
              <p:blipFill>
                <a:blip r:embed="rId177"/>
                <a:stretch>
                  <a:fillRect/>
                </a:stretch>
              </p:blipFill>
              <p:spPr>
                <a:xfrm>
                  <a:off x="11573791" y="508142"/>
                  <a:ext cx="3492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90" name="Ink 89">
                  <a:extLst>
                    <a:ext uri="{FF2B5EF4-FFF2-40B4-BE49-F238E27FC236}">
                      <a16:creationId xmlns:a16="http://schemas.microsoft.com/office/drawing/2014/main" id="{B4D623D5-3039-4834-8DAD-09BD4CF92982}"/>
                    </a:ext>
                  </a:extLst>
                </p14:cNvPr>
                <p14:cNvContentPartPr/>
                <p14:nvPr/>
              </p14:nvContentPartPr>
              <p14:xfrm>
                <a:off x="11692231" y="422822"/>
                <a:ext cx="18720" cy="6480"/>
              </p14:xfrm>
            </p:contentPart>
          </mc:Choice>
          <mc:Fallback>
            <p:pic>
              <p:nvPicPr>
                <p:cNvPr id="90" name="Ink 89">
                  <a:extLst>
                    <a:ext uri="{FF2B5EF4-FFF2-40B4-BE49-F238E27FC236}">
                      <a16:creationId xmlns:a16="http://schemas.microsoft.com/office/drawing/2014/main" id="{B4D623D5-3039-4834-8DAD-09BD4CF92982}"/>
                    </a:ext>
                  </a:extLst>
                </p:cNvPr>
                <p:cNvPicPr/>
                <p:nvPr/>
              </p:nvPicPr>
              <p:blipFill>
                <a:blip r:embed="rId179"/>
                <a:stretch>
                  <a:fillRect/>
                </a:stretch>
              </p:blipFill>
              <p:spPr>
                <a:xfrm>
                  <a:off x="11683591" y="414182"/>
                  <a:ext cx="3636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91" name="Ink 90">
                  <a:extLst>
                    <a:ext uri="{FF2B5EF4-FFF2-40B4-BE49-F238E27FC236}">
                      <a16:creationId xmlns:a16="http://schemas.microsoft.com/office/drawing/2014/main" id="{5FB8EF29-CD84-D7E6-53B7-B03FD5AFC36F}"/>
                    </a:ext>
                  </a:extLst>
                </p14:cNvPr>
                <p14:cNvContentPartPr/>
                <p14:nvPr/>
              </p14:nvContentPartPr>
              <p14:xfrm>
                <a:off x="11395591" y="469262"/>
                <a:ext cx="10080" cy="21240"/>
              </p14:xfrm>
            </p:contentPart>
          </mc:Choice>
          <mc:Fallback>
            <p:pic>
              <p:nvPicPr>
                <p:cNvPr id="91" name="Ink 90">
                  <a:extLst>
                    <a:ext uri="{FF2B5EF4-FFF2-40B4-BE49-F238E27FC236}">
                      <a16:creationId xmlns:a16="http://schemas.microsoft.com/office/drawing/2014/main" id="{5FB8EF29-CD84-D7E6-53B7-B03FD5AFC36F}"/>
                    </a:ext>
                  </a:extLst>
                </p:cNvPr>
                <p:cNvPicPr/>
                <p:nvPr/>
              </p:nvPicPr>
              <p:blipFill>
                <a:blip r:embed="rId181"/>
                <a:stretch>
                  <a:fillRect/>
                </a:stretch>
              </p:blipFill>
              <p:spPr>
                <a:xfrm>
                  <a:off x="11386951" y="460622"/>
                  <a:ext cx="27720"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92" name="Ink 91">
                  <a:extLst>
                    <a:ext uri="{FF2B5EF4-FFF2-40B4-BE49-F238E27FC236}">
                      <a16:creationId xmlns:a16="http://schemas.microsoft.com/office/drawing/2014/main" id="{2A741B06-E439-CE1F-D6BF-240FD8E438BA}"/>
                    </a:ext>
                  </a:extLst>
                </p14:cNvPr>
                <p14:cNvContentPartPr/>
                <p14:nvPr/>
              </p14:nvContentPartPr>
              <p14:xfrm>
                <a:off x="11404231" y="699302"/>
                <a:ext cx="15480" cy="12600"/>
              </p14:xfrm>
            </p:contentPart>
          </mc:Choice>
          <mc:Fallback>
            <p:pic>
              <p:nvPicPr>
                <p:cNvPr id="92" name="Ink 91">
                  <a:extLst>
                    <a:ext uri="{FF2B5EF4-FFF2-40B4-BE49-F238E27FC236}">
                      <a16:creationId xmlns:a16="http://schemas.microsoft.com/office/drawing/2014/main" id="{2A741B06-E439-CE1F-D6BF-240FD8E438BA}"/>
                    </a:ext>
                  </a:extLst>
                </p:cNvPr>
                <p:cNvPicPr/>
                <p:nvPr/>
              </p:nvPicPr>
              <p:blipFill>
                <a:blip r:embed="rId183"/>
                <a:stretch>
                  <a:fillRect/>
                </a:stretch>
              </p:blipFill>
              <p:spPr>
                <a:xfrm>
                  <a:off x="11395591" y="690662"/>
                  <a:ext cx="3312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30" name="Ink 129">
                  <a:extLst>
                    <a:ext uri="{FF2B5EF4-FFF2-40B4-BE49-F238E27FC236}">
                      <a16:creationId xmlns:a16="http://schemas.microsoft.com/office/drawing/2014/main" id="{C609BAB2-EABF-828E-4539-1208342892A2}"/>
                    </a:ext>
                  </a:extLst>
                </p14:cNvPr>
                <p14:cNvContentPartPr/>
                <p14:nvPr/>
              </p14:nvContentPartPr>
              <p14:xfrm>
                <a:off x="11283631" y="664742"/>
                <a:ext cx="85320" cy="68760"/>
              </p14:xfrm>
            </p:contentPart>
          </mc:Choice>
          <mc:Fallback>
            <p:pic>
              <p:nvPicPr>
                <p:cNvPr id="130" name="Ink 129">
                  <a:extLst>
                    <a:ext uri="{FF2B5EF4-FFF2-40B4-BE49-F238E27FC236}">
                      <a16:creationId xmlns:a16="http://schemas.microsoft.com/office/drawing/2014/main" id="{C609BAB2-EABF-828E-4539-1208342892A2}"/>
                    </a:ext>
                  </a:extLst>
                </p:cNvPr>
                <p:cNvPicPr/>
                <p:nvPr/>
              </p:nvPicPr>
              <p:blipFill>
                <a:blip r:embed="rId185"/>
                <a:stretch>
                  <a:fillRect/>
                </a:stretch>
              </p:blipFill>
              <p:spPr>
                <a:xfrm>
                  <a:off x="11274991" y="655742"/>
                  <a:ext cx="1029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31" name="Ink 130">
                  <a:extLst>
                    <a:ext uri="{FF2B5EF4-FFF2-40B4-BE49-F238E27FC236}">
                      <a16:creationId xmlns:a16="http://schemas.microsoft.com/office/drawing/2014/main" id="{619507E9-2A5C-D06E-5CA0-02A0B0CED8C8}"/>
                    </a:ext>
                  </a:extLst>
                </p14:cNvPr>
                <p14:cNvContentPartPr/>
                <p14:nvPr/>
              </p14:nvContentPartPr>
              <p14:xfrm>
                <a:off x="11450671" y="525062"/>
                <a:ext cx="137160" cy="107640"/>
              </p14:xfrm>
            </p:contentPart>
          </mc:Choice>
          <mc:Fallback>
            <p:pic>
              <p:nvPicPr>
                <p:cNvPr id="131" name="Ink 130">
                  <a:extLst>
                    <a:ext uri="{FF2B5EF4-FFF2-40B4-BE49-F238E27FC236}">
                      <a16:creationId xmlns:a16="http://schemas.microsoft.com/office/drawing/2014/main" id="{619507E9-2A5C-D06E-5CA0-02A0B0CED8C8}"/>
                    </a:ext>
                  </a:extLst>
                </p:cNvPr>
                <p:cNvPicPr/>
                <p:nvPr/>
              </p:nvPicPr>
              <p:blipFill>
                <a:blip r:embed="rId187"/>
                <a:stretch>
                  <a:fillRect/>
                </a:stretch>
              </p:blipFill>
              <p:spPr>
                <a:xfrm>
                  <a:off x="11441671" y="516422"/>
                  <a:ext cx="15480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2" name="Ink 131">
                  <a:extLst>
                    <a:ext uri="{FF2B5EF4-FFF2-40B4-BE49-F238E27FC236}">
                      <a16:creationId xmlns:a16="http://schemas.microsoft.com/office/drawing/2014/main" id="{63B5E15B-D81D-9523-B0ED-6A329BB228FA}"/>
                    </a:ext>
                  </a:extLst>
                </p14:cNvPr>
                <p14:cNvContentPartPr/>
                <p14:nvPr/>
              </p14:nvContentPartPr>
              <p14:xfrm>
                <a:off x="11678911" y="635582"/>
                <a:ext cx="98640" cy="57240"/>
              </p14:xfrm>
            </p:contentPart>
          </mc:Choice>
          <mc:Fallback>
            <p:pic>
              <p:nvPicPr>
                <p:cNvPr id="132" name="Ink 131">
                  <a:extLst>
                    <a:ext uri="{FF2B5EF4-FFF2-40B4-BE49-F238E27FC236}">
                      <a16:creationId xmlns:a16="http://schemas.microsoft.com/office/drawing/2014/main" id="{63B5E15B-D81D-9523-B0ED-6A329BB228FA}"/>
                    </a:ext>
                  </a:extLst>
                </p:cNvPr>
                <p:cNvPicPr/>
                <p:nvPr/>
              </p:nvPicPr>
              <p:blipFill>
                <a:blip r:embed="rId189"/>
                <a:stretch>
                  <a:fillRect/>
                </a:stretch>
              </p:blipFill>
              <p:spPr>
                <a:xfrm>
                  <a:off x="11669911" y="626942"/>
                  <a:ext cx="11628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4" name="Ink 133">
                  <a:extLst>
                    <a:ext uri="{FF2B5EF4-FFF2-40B4-BE49-F238E27FC236}">
                      <a16:creationId xmlns:a16="http://schemas.microsoft.com/office/drawing/2014/main" id="{39E19502-78C4-356E-3C28-E01AB8C34003}"/>
                    </a:ext>
                  </a:extLst>
                </p14:cNvPr>
                <p14:cNvContentPartPr/>
                <p14:nvPr/>
              </p14:nvContentPartPr>
              <p14:xfrm>
                <a:off x="11443831" y="753662"/>
                <a:ext cx="116640" cy="111600"/>
              </p14:xfrm>
            </p:contentPart>
          </mc:Choice>
          <mc:Fallback>
            <p:pic>
              <p:nvPicPr>
                <p:cNvPr id="134" name="Ink 133">
                  <a:extLst>
                    <a:ext uri="{FF2B5EF4-FFF2-40B4-BE49-F238E27FC236}">
                      <a16:creationId xmlns:a16="http://schemas.microsoft.com/office/drawing/2014/main" id="{39E19502-78C4-356E-3C28-E01AB8C34003}"/>
                    </a:ext>
                  </a:extLst>
                </p:cNvPr>
                <p:cNvPicPr/>
                <p:nvPr/>
              </p:nvPicPr>
              <p:blipFill>
                <a:blip r:embed="rId191"/>
                <a:stretch>
                  <a:fillRect/>
                </a:stretch>
              </p:blipFill>
              <p:spPr>
                <a:xfrm>
                  <a:off x="11435191" y="745022"/>
                  <a:ext cx="13428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35" name="Ink 134">
                  <a:extLst>
                    <a:ext uri="{FF2B5EF4-FFF2-40B4-BE49-F238E27FC236}">
                      <a16:creationId xmlns:a16="http://schemas.microsoft.com/office/drawing/2014/main" id="{57436126-E2EE-F5C2-9832-7D9AE1F70EDE}"/>
                    </a:ext>
                  </a:extLst>
                </p14:cNvPr>
                <p14:cNvContentPartPr/>
                <p14:nvPr/>
              </p14:nvContentPartPr>
              <p14:xfrm>
                <a:off x="11328271" y="919622"/>
                <a:ext cx="65880" cy="60840"/>
              </p14:xfrm>
            </p:contentPart>
          </mc:Choice>
          <mc:Fallback>
            <p:pic>
              <p:nvPicPr>
                <p:cNvPr id="135" name="Ink 134">
                  <a:extLst>
                    <a:ext uri="{FF2B5EF4-FFF2-40B4-BE49-F238E27FC236}">
                      <a16:creationId xmlns:a16="http://schemas.microsoft.com/office/drawing/2014/main" id="{57436126-E2EE-F5C2-9832-7D9AE1F70EDE}"/>
                    </a:ext>
                  </a:extLst>
                </p:cNvPr>
                <p:cNvPicPr/>
                <p:nvPr/>
              </p:nvPicPr>
              <p:blipFill>
                <a:blip r:embed="rId193"/>
                <a:stretch>
                  <a:fillRect/>
                </a:stretch>
              </p:blipFill>
              <p:spPr>
                <a:xfrm>
                  <a:off x="11319631" y="910982"/>
                  <a:ext cx="8352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36" name="Ink 135">
                  <a:extLst>
                    <a:ext uri="{FF2B5EF4-FFF2-40B4-BE49-F238E27FC236}">
                      <a16:creationId xmlns:a16="http://schemas.microsoft.com/office/drawing/2014/main" id="{749325E4-ED8A-4C90-2E5A-98F6CC601649}"/>
                    </a:ext>
                  </a:extLst>
                </p14:cNvPr>
                <p14:cNvContentPartPr/>
                <p14:nvPr/>
              </p14:nvContentPartPr>
              <p14:xfrm>
                <a:off x="11570911" y="974702"/>
                <a:ext cx="103680" cy="100440"/>
              </p14:xfrm>
            </p:contentPart>
          </mc:Choice>
          <mc:Fallback>
            <p:pic>
              <p:nvPicPr>
                <p:cNvPr id="136" name="Ink 135">
                  <a:extLst>
                    <a:ext uri="{FF2B5EF4-FFF2-40B4-BE49-F238E27FC236}">
                      <a16:creationId xmlns:a16="http://schemas.microsoft.com/office/drawing/2014/main" id="{749325E4-ED8A-4C90-2E5A-98F6CC601649}"/>
                    </a:ext>
                  </a:extLst>
                </p:cNvPr>
                <p:cNvPicPr/>
                <p:nvPr/>
              </p:nvPicPr>
              <p:blipFill>
                <a:blip r:embed="rId195"/>
                <a:stretch>
                  <a:fillRect/>
                </a:stretch>
              </p:blipFill>
              <p:spPr>
                <a:xfrm>
                  <a:off x="11561911" y="965702"/>
                  <a:ext cx="12132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37" name="Ink 136">
                  <a:extLst>
                    <a:ext uri="{FF2B5EF4-FFF2-40B4-BE49-F238E27FC236}">
                      <a16:creationId xmlns:a16="http://schemas.microsoft.com/office/drawing/2014/main" id="{0AB0CF97-6F72-8C1F-E105-3B652C190F5C}"/>
                    </a:ext>
                  </a:extLst>
                </p14:cNvPr>
                <p14:cNvContentPartPr/>
                <p14:nvPr/>
              </p14:nvContentPartPr>
              <p14:xfrm>
                <a:off x="11159071" y="1388702"/>
                <a:ext cx="159480" cy="246960"/>
              </p14:xfrm>
            </p:contentPart>
          </mc:Choice>
          <mc:Fallback>
            <p:pic>
              <p:nvPicPr>
                <p:cNvPr id="137" name="Ink 136">
                  <a:extLst>
                    <a:ext uri="{FF2B5EF4-FFF2-40B4-BE49-F238E27FC236}">
                      <a16:creationId xmlns:a16="http://schemas.microsoft.com/office/drawing/2014/main" id="{0AB0CF97-6F72-8C1F-E105-3B652C190F5C}"/>
                    </a:ext>
                  </a:extLst>
                </p:cNvPr>
                <p:cNvPicPr/>
                <p:nvPr/>
              </p:nvPicPr>
              <p:blipFill>
                <a:blip r:embed="rId197"/>
                <a:stretch>
                  <a:fillRect/>
                </a:stretch>
              </p:blipFill>
              <p:spPr>
                <a:xfrm>
                  <a:off x="11150431" y="1379702"/>
                  <a:ext cx="17712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38" name="Ink 137">
                  <a:extLst>
                    <a:ext uri="{FF2B5EF4-FFF2-40B4-BE49-F238E27FC236}">
                      <a16:creationId xmlns:a16="http://schemas.microsoft.com/office/drawing/2014/main" id="{E1C3706E-A0C4-09F2-EC63-F3A366878573}"/>
                    </a:ext>
                  </a:extLst>
                </p14:cNvPr>
                <p14:cNvContentPartPr/>
                <p14:nvPr/>
              </p14:nvContentPartPr>
              <p14:xfrm>
                <a:off x="11323591" y="1420382"/>
                <a:ext cx="149760" cy="119880"/>
              </p14:xfrm>
            </p:contentPart>
          </mc:Choice>
          <mc:Fallback>
            <p:pic>
              <p:nvPicPr>
                <p:cNvPr id="138" name="Ink 137">
                  <a:extLst>
                    <a:ext uri="{FF2B5EF4-FFF2-40B4-BE49-F238E27FC236}">
                      <a16:creationId xmlns:a16="http://schemas.microsoft.com/office/drawing/2014/main" id="{E1C3706E-A0C4-09F2-EC63-F3A366878573}"/>
                    </a:ext>
                  </a:extLst>
                </p:cNvPr>
                <p:cNvPicPr/>
                <p:nvPr/>
              </p:nvPicPr>
              <p:blipFill>
                <a:blip r:embed="rId199"/>
                <a:stretch>
                  <a:fillRect/>
                </a:stretch>
              </p:blipFill>
              <p:spPr>
                <a:xfrm>
                  <a:off x="11314951" y="1411382"/>
                  <a:ext cx="1674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39" name="Ink 138">
                  <a:extLst>
                    <a:ext uri="{FF2B5EF4-FFF2-40B4-BE49-F238E27FC236}">
                      <a16:creationId xmlns:a16="http://schemas.microsoft.com/office/drawing/2014/main" id="{160E0C7C-493D-5AF7-BA39-FDB90D2F7134}"/>
                    </a:ext>
                  </a:extLst>
                </p14:cNvPr>
                <p14:cNvContentPartPr/>
                <p14:nvPr/>
              </p14:nvContentPartPr>
              <p14:xfrm>
                <a:off x="11475151" y="1397702"/>
                <a:ext cx="117000" cy="84600"/>
              </p14:xfrm>
            </p:contentPart>
          </mc:Choice>
          <mc:Fallback>
            <p:pic>
              <p:nvPicPr>
                <p:cNvPr id="139" name="Ink 138">
                  <a:extLst>
                    <a:ext uri="{FF2B5EF4-FFF2-40B4-BE49-F238E27FC236}">
                      <a16:creationId xmlns:a16="http://schemas.microsoft.com/office/drawing/2014/main" id="{160E0C7C-493D-5AF7-BA39-FDB90D2F7134}"/>
                    </a:ext>
                  </a:extLst>
                </p:cNvPr>
                <p:cNvPicPr/>
                <p:nvPr/>
              </p:nvPicPr>
              <p:blipFill>
                <a:blip r:embed="rId201"/>
                <a:stretch>
                  <a:fillRect/>
                </a:stretch>
              </p:blipFill>
              <p:spPr>
                <a:xfrm>
                  <a:off x="11466151" y="1388702"/>
                  <a:ext cx="1346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40" name="Ink 139">
                  <a:extLst>
                    <a:ext uri="{FF2B5EF4-FFF2-40B4-BE49-F238E27FC236}">
                      <a16:creationId xmlns:a16="http://schemas.microsoft.com/office/drawing/2014/main" id="{B950E23B-8CB5-B0C9-C959-80D0B3BABB33}"/>
                    </a:ext>
                  </a:extLst>
                </p14:cNvPr>
                <p14:cNvContentPartPr/>
                <p14:nvPr/>
              </p14:nvContentPartPr>
              <p14:xfrm>
                <a:off x="11559751" y="1329662"/>
                <a:ext cx="178920" cy="179280"/>
              </p14:xfrm>
            </p:contentPart>
          </mc:Choice>
          <mc:Fallback>
            <p:pic>
              <p:nvPicPr>
                <p:cNvPr id="140" name="Ink 139">
                  <a:extLst>
                    <a:ext uri="{FF2B5EF4-FFF2-40B4-BE49-F238E27FC236}">
                      <a16:creationId xmlns:a16="http://schemas.microsoft.com/office/drawing/2014/main" id="{B950E23B-8CB5-B0C9-C959-80D0B3BABB33}"/>
                    </a:ext>
                  </a:extLst>
                </p:cNvPr>
                <p:cNvPicPr/>
                <p:nvPr/>
              </p:nvPicPr>
              <p:blipFill>
                <a:blip r:embed="rId203"/>
                <a:stretch>
                  <a:fillRect/>
                </a:stretch>
              </p:blipFill>
              <p:spPr>
                <a:xfrm>
                  <a:off x="11551111" y="1321022"/>
                  <a:ext cx="19656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41" name="Ink 140">
                  <a:extLst>
                    <a:ext uri="{FF2B5EF4-FFF2-40B4-BE49-F238E27FC236}">
                      <a16:creationId xmlns:a16="http://schemas.microsoft.com/office/drawing/2014/main" id="{2C5F0FF9-B85A-E105-5FFF-B5297438A7A8}"/>
                    </a:ext>
                  </a:extLst>
                </p14:cNvPr>
                <p14:cNvContentPartPr/>
                <p14:nvPr/>
              </p14:nvContentPartPr>
              <p14:xfrm>
                <a:off x="11860711" y="1326782"/>
                <a:ext cx="82800" cy="42480"/>
              </p14:xfrm>
            </p:contentPart>
          </mc:Choice>
          <mc:Fallback>
            <p:pic>
              <p:nvPicPr>
                <p:cNvPr id="141" name="Ink 140">
                  <a:extLst>
                    <a:ext uri="{FF2B5EF4-FFF2-40B4-BE49-F238E27FC236}">
                      <a16:creationId xmlns:a16="http://schemas.microsoft.com/office/drawing/2014/main" id="{2C5F0FF9-B85A-E105-5FFF-B5297438A7A8}"/>
                    </a:ext>
                  </a:extLst>
                </p:cNvPr>
                <p:cNvPicPr/>
                <p:nvPr/>
              </p:nvPicPr>
              <p:blipFill>
                <a:blip r:embed="rId205"/>
                <a:stretch>
                  <a:fillRect/>
                </a:stretch>
              </p:blipFill>
              <p:spPr>
                <a:xfrm>
                  <a:off x="11852071" y="1317782"/>
                  <a:ext cx="10044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42" name="Ink 141">
                  <a:extLst>
                    <a:ext uri="{FF2B5EF4-FFF2-40B4-BE49-F238E27FC236}">
                      <a16:creationId xmlns:a16="http://schemas.microsoft.com/office/drawing/2014/main" id="{28FD89F1-BD89-AD5E-7E49-DF5F3B62DD83}"/>
                    </a:ext>
                  </a:extLst>
                </p14:cNvPr>
                <p14:cNvContentPartPr/>
                <p14:nvPr/>
              </p14:nvContentPartPr>
              <p14:xfrm>
                <a:off x="11892391" y="1371782"/>
                <a:ext cx="87120" cy="47520"/>
              </p14:xfrm>
            </p:contentPart>
          </mc:Choice>
          <mc:Fallback>
            <p:pic>
              <p:nvPicPr>
                <p:cNvPr id="142" name="Ink 141">
                  <a:extLst>
                    <a:ext uri="{FF2B5EF4-FFF2-40B4-BE49-F238E27FC236}">
                      <a16:creationId xmlns:a16="http://schemas.microsoft.com/office/drawing/2014/main" id="{28FD89F1-BD89-AD5E-7E49-DF5F3B62DD83}"/>
                    </a:ext>
                  </a:extLst>
                </p:cNvPr>
                <p:cNvPicPr/>
                <p:nvPr/>
              </p:nvPicPr>
              <p:blipFill>
                <a:blip r:embed="rId207"/>
                <a:stretch>
                  <a:fillRect/>
                </a:stretch>
              </p:blipFill>
              <p:spPr>
                <a:xfrm>
                  <a:off x="11883751" y="1363142"/>
                  <a:ext cx="10476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43" name="Ink 142">
                  <a:extLst>
                    <a:ext uri="{FF2B5EF4-FFF2-40B4-BE49-F238E27FC236}">
                      <a16:creationId xmlns:a16="http://schemas.microsoft.com/office/drawing/2014/main" id="{FF9F4D26-726D-387C-671F-504FAAABB279}"/>
                    </a:ext>
                  </a:extLst>
                </p14:cNvPr>
                <p14:cNvContentPartPr/>
                <p14:nvPr/>
              </p14:nvContentPartPr>
              <p14:xfrm>
                <a:off x="12070591" y="1170542"/>
                <a:ext cx="100080" cy="211320"/>
              </p14:xfrm>
            </p:contentPart>
          </mc:Choice>
          <mc:Fallback>
            <p:pic>
              <p:nvPicPr>
                <p:cNvPr id="143" name="Ink 142">
                  <a:extLst>
                    <a:ext uri="{FF2B5EF4-FFF2-40B4-BE49-F238E27FC236}">
                      <a16:creationId xmlns:a16="http://schemas.microsoft.com/office/drawing/2014/main" id="{FF9F4D26-726D-387C-671F-504FAAABB279}"/>
                    </a:ext>
                  </a:extLst>
                </p:cNvPr>
                <p:cNvPicPr/>
                <p:nvPr/>
              </p:nvPicPr>
              <p:blipFill>
                <a:blip r:embed="rId209"/>
                <a:stretch>
                  <a:fillRect/>
                </a:stretch>
              </p:blipFill>
              <p:spPr>
                <a:xfrm>
                  <a:off x="12061951" y="1161542"/>
                  <a:ext cx="11772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45" name="Ink 144">
                  <a:extLst>
                    <a:ext uri="{FF2B5EF4-FFF2-40B4-BE49-F238E27FC236}">
                      <a16:creationId xmlns:a16="http://schemas.microsoft.com/office/drawing/2014/main" id="{FFB92840-48E3-ED63-BCBF-73F06387D715}"/>
                    </a:ext>
                  </a:extLst>
                </p14:cNvPr>
                <p14:cNvContentPartPr/>
                <p14:nvPr/>
              </p14:nvContentPartPr>
              <p14:xfrm>
                <a:off x="11154031" y="1829342"/>
                <a:ext cx="128880" cy="44640"/>
              </p14:xfrm>
            </p:contentPart>
          </mc:Choice>
          <mc:Fallback>
            <p:pic>
              <p:nvPicPr>
                <p:cNvPr id="145" name="Ink 144">
                  <a:extLst>
                    <a:ext uri="{FF2B5EF4-FFF2-40B4-BE49-F238E27FC236}">
                      <a16:creationId xmlns:a16="http://schemas.microsoft.com/office/drawing/2014/main" id="{FFB92840-48E3-ED63-BCBF-73F06387D715}"/>
                    </a:ext>
                  </a:extLst>
                </p:cNvPr>
                <p:cNvPicPr/>
                <p:nvPr/>
              </p:nvPicPr>
              <p:blipFill>
                <a:blip r:embed="rId211"/>
                <a:stretch>
                  <a:fillRect/>
                </a:stretch>
              </p:blipFill>
              <p:spPr>
                <a:xfrm>
                  <a:off x="11145391" y="1820342"/>
                  <a:ext cx="146520" cy="6228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46" name="Ink 145">
                  <a:extLst>
                    <a:ext uri="{FF2B5EF4-FFF2-40B4-BE49-F238E27FC236}">
                      <a16:creationId xmlns:a16="http://schemas.microsoft.com/office/drawing/2014/main" id="{76251D6F-CE1A-5B04-FFA1-AE81E00704E6}"/>
                    </a:ext>
                  </a:extLst>
                </p14:cNvPr>
                <p14:cNvContentPartPr/>
                <p14:nvPr/>
              </p14:nvContentPartPr>
              <p14:xfrm>
                <a:off x="11285431" y="1706222"/>
                <a:ext cx="48600" cy="276480"/>
              </p14:xfrm>
            </p:contentPart>
          </mc:Choice>
          <mc:Fallback>
            <p:pic>
              <p:nvPicPr>
                <p:cNvPr id="146" name="Ink 145">
                  <a:extLst>
                    <a:ext uri="{FF2B5EF4-FFF2-40B4-BE49-F238E27FC236}">
                      <a16:creationId xmlns:a16="http://schemas.microsoft.com/office/drawing/2014/main" id="{76251D6F-CE1A-5B04-FFA1-AE81E00704E6}"/>
                    </a:ext>
                  </a:extLst>
                </p:cNvPr>
                <p:cNvPicPr/>
                <p:nvPr/>
              </p:nvPicPr>
              <p:blipFill>
                <a:blip r:embed="rId213"/>
                <a:stretch>
                  <a:fillRect/>
                </a:stretch>
              </p:blipFill>
              <p:spPr>
                <a:xfrm>
                  <a:off x="11276431" y="1697582"/>
                  <a:ext cx="6624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47" name="Ink 146">
                  <a:extLst>
                    <a:ext uri="{FF2B5EF4-FFF2-40B4-BE49-F238E27FC236}">
                      <a16:creationId xmlns:a16="http://schemas.microsoft.com/office/drawing/2014/main" id="{7D6F50A1-4478-720E-8054-77CD4401D849}"/>
                    </a:ext>
                  </a:extLst>
                </p14:cNvPr>
                <p14:cNvContentPartPr/>
                <p14:nvPr/>
              </p14:nvContentPartPr>
              <p14:xfrm>
                <a:off x="11397031" y="1770662"/>
                <a:ext cx="101160" cy="67680"/>
              </p14:xfrm>
            </p:contentPart>
          </mc:Choice>
          <mc:Fallback>
            <p:pic>
              <p:nvPicPr>
                <p:cNvPr id="147" name="Ink 146">
                  <a:extLst>
                    <a:ext uri="{FF2B5EF4-FFF2-40B4-BE49-F238E27FC236}">
                      <a16:creationId xmlns:a16="http://schemas.microsoft.com/office/drawing/2014/main" id="{7D6F50A1-4478-720E-8054-77CD4401D849}"/>
                    </a:ext>
                  </a:extLst>
                </p:cNvPr>
                <p:cNvPicPr/>
                <p:nvPr/>
              </p:nvPicPr>
              <p:blipFill>
                <a:blip r:embed="rId215"/>
                <a:stretch>
                  <a:fillRect/>
                </a:stretch>
              </p:blipFill>
              <p:spPr>
                <a:xfrm>
                  <a:off x="11388391" y="1762022"/>
                  <a:ext cx="11880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48" name="Ink 147">
                  <a:extLst>
                    <a:ext uri="{FF2B5EF4-FFF2-40B4-BE49-F238E27FC236}">
                      <a16:creationId xmlns:a16="http://schemas.microsoft.com/office/drawing/2014/main" id="{F2260D00-2CF9-93AD-6F88-E68FA5535E33}"/>
                    </a:ext>
                  </a:extLst>
                </p14:cNvPr>
                <p14:cNvContentPartPr/>
                <p14:nvPr/>
              </p14:nvContentPartPr>
              <p14:xfrm>
                <a:off x="11412871" y="1848062"/>
                <a:ext cx="131040" cy="62280"/>
              </p14:xfrm>
            </p:contentPart>
          </mc:Choice>
          <mc:Fallback>
            <p:pic>
              <p:nvPicPr>
                <p:cNvPr id="148" name="Ink 147">
                  <a:extLst>
                    <a:ext uri="{FF2B5EF4-FFF2-40B4-BE49-F238E27FC236}">
                      <a16:creationId xmlns:a16="http://schemas.microsoft.com/office/drawing/2014/main" id="{F2260D00-2CF9-93AD-6F88-E68FA5535E33}"/>
                    </a:ext>
                  </a:extLst>
                </p:cNvPr>
                <p:cNvPicPr/>
                <p:nvPr/>
              </p:nvPicPr>
              <p:blipFill>
                <a:blip r:embed="rId217"/>
                <a:stretch>
                  <a:fillRect/>
                </a:stretch>
              </p:blipFill>
              <p:spPr>
                <a:xfrm>
                  <a:off x="11403871" y="1839062"/>
                  <a:ext cx="14868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50" name="Ink 149">
                  <a:extLst>
                    <a:ext uri="{FF2B5EF4-FFF2-40B4-BE49-F238E27FC236}">
                      <a16:creationId xmlns:a16="http://schemas.microsoft.com/office/drawing/2014/main" id="{315ECD21-DA42-8180-B9F7-CA1B776A6DFF}"/>
                    </a:ext>
                  </a:extLst>
                </p14:cNvPr>
                <p14:cNvContentPartPr/>
                <p14:nvPr/>
              </p14:nvContentPartPr>
              <p14:xfrm>
                <a:off x="11670271" y="1620182"/>
                <a:ext cx="116280" cy="199080"/>
              </p14:xfrm>
            </p:contentPart>
          </mc:Choice>
          <mc:Fallback>
            <p:pic>
              <p:nvPicPr>
                <p:cNvPr id="150" name="Ink 149">
                  <a:extLst>
                    <a:ext uri="{FF2B5EF4-FFF2-40B4-BE49-F238E27FC236}">
                      <a16:creationId xmlns:a16="http://schemas.microsoft.com/office/drawing/2014/main" id="{315ECD21-DA42-8180-B9F7-CA1B776A6DFF}"/>
                    </a:ext>
                  </a:extLst>
                </p:cNvPr>
                <p:cNvPicPr/>
                <p:nvPr/>
              </p:nvPicPr>
              <p:blipFill>
                <a:blip r:embed="rId219"/>
                <a:stretch>
                  <a:fillRect/>
                </a:stretch>
              </p:blipFill>
              <p:spPr>
                <a:xfrm>
                  <a:off x="11661631" y="1611182"/>
                  <a:ext cx="13392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51" name="Ink 150">
                  <a:extLst>
                    <a:ext uri="{FF2B5EF4-FFF2-40B4-BE49-F238E27FC236}">
                      <a16:creationId xmlns:a16="http://schemas.microsoft.com/office/drawing/2014/main" id="{37A13939-3685-9706-1BC3-D7725D5519F3}"/>
                    </a:ext>
                  </a:extLst>
                </p14:cNvPr>
                <p14:cNvContentPartPr/>
                <p14:nvPr/>
              </p14:nvContentPartPr>
              <p14:xfrm>
                <a:off x="11785831" y="1619462"/>
                <a:ext cx="126720" cy="90360"/>
              </p14:xfrm>
            </p:contentPart>
          </mc:Choice>
          <mc:Fallback>
            <p:pic>
              <p:nvPicPr>
                <p:cNvPr id="151" name="Ink 150">
                  <a:extLst>
                    <a:ext uri="{FF2B5EF4-FFF2-40B4-BE49-F238E27FC236}">
                      <a16:creationId xmlns:a16="http://schemas.microsoft.com/office/drawing/2014/main" id="{37A13939-3685-9706-1BC3-D7725D5519F3}"/>
                    </a:ext>
                  </a:extLst>
                </p:cNvPr>
                <p:cNvPicPr/>
                <p:nvPr/>
              </p:nvPicPr>
              <p:blipFill>
                <a:blip r:embed="rId221"/>
                <a:stretch>
                  <a:fillRect/>
                </a:stretch>
              </p:blipFill>
              <p:spPr>
                <a:xfrm>
                  <a:off x="11777191" y="1610822"/>
                  <a:ext cx="14436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52" name="Ink 151">
                  <a:extLst>
                    <a:ext uri="{FF2B5EF4-FFF2-40B4-BE49-F238E27FC236}">
                      <a16:creationId xmlns:a16="http://schemas.microsoft.com/office/drawing/2014/main" id="{BC011538-1C74-36B5-E0E9-19D6410223EF}"/>
                    </a:ext>
                  </a:extLst>
                </p14:cNvPr>
                <p14:cNvContentPartPr/>
                <p14:nvPr/>
              </p14:nvContentPartPr>
              <p14:xfrm>
                <a:off x="11922271" y="1548902"/>
                <a:ext cx="97560" cy="89280"/>
              </p14:xfrm>
            </p:contentPart>
          </mc:Choice>
          <mc:Fallback>
            <p:pic>
              <p:nvPicPr>
                <p:cNvPr id="152" name="Ink 151">
                  <a:extLst>
                    <a:ext uri="{FF2B5EF4-FFF2-40B4-BE49-F238E27FC236}">
                      <a16:creationId xmlns:a16="http://schemas.microsoft.com/office/drawing/2014/main" id="{BC011538-1C74-36B5-E0E9-19D6410223EF}"/>
                    </a:ext>
                  </a:extLst>
                </p:cNvPr>
                <p:cNvPicPr/>
                <p:nvPr/>
              </p:nvPicPr>
              <p:blipFill>
                <a:blip r:embed="rId223"/>
                <a:stretch>
                  <a:fillRect/>
                </a:stretch>
              </p:blipFill>
              <p:spPr>
                <a:xfrm>
                  <a:off x="11913631" y="1540262"/>
                  <a:ext cx="11520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53" name="Ink 152">
                  <a:extLst>
                    <a:ext uri="{FF2B5EF4-FFF2-40B4-BE49-F238E27FC236}">
                      <a16:creationId xmlns:a16="http://schemas.microsoft.com/office/drawing/2014/main" id="{B921E393-ED98-E27E-8862-AABB8F1EB4CC}"/>
                    </a:ext>
                  </a:extLst>
                </p14:cNvPr>
                <p14:cNvContentPartPr/>
                <p14:nvPr/>
              </p14:nvContentPartPr>
              <p14:xfrm>
                <a:off x="11984551" y="1486262"/>
                <a:ext cx="117000" cy="156960"/>
              </p14:xfrm>
            </p:contentPart>
          </mc:Choice>
          <mc:Fallback>
            <p:pic>
              <p:nvPicPr>
                <p:cNvPr id="153" name="Ink 152">
                  <a:extLst>
                    <a:ext uri="{FF2B5EF4-FFF2-40B4-BE49-F238E27FC236}">
                      <a16:creationId xmlns:a16="http://schemas.microsoft.com/office/drawing/2014/main" id="{B921E393-ED98-E27E-8862-AABB8F1EB4CC}"/>
                    </a:ext>
                  </a:extLst>
                </p:cNvPr>
                <p:cNvPicPr/>
                <p:nvPr/>
              </p:nvPicPr>
              <p:blipFill>
                <a:blip r:embed="rId225"/>
                <a:stretch>
                  <a:fillRect/>
                </a:stretch>
              </p:blipFill>
              <p:spPr>
                <a:xfrm>
                  <a:off x="11975911" y="1477622"/>
                  <a:ext cx="13464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54" name="Ink 153">
                  <a:extLst>
                    <a:ext uri="{FF2B5EF4-FFF2-40B4-BE49-F238E27FC236}">
                      <a16:creationId xmlns:a16="http://schemas.microsoft.com/office/drawing/2014/main" id="{7E5CD759-0099-C9B4-CAC4-9DEE67F81F6B}"/>
                    </a:ext>
                  </a:extLst>
                </p14:cNvPr>
                <p14:cNvContentPartPr/>
                <p14:nvPr/>
              </p14:nvContentPartPr>
              <p14:xfrm>
                <a:off x="11687911" y="1684262"/>
                <a:ext cx="447840" cy="237240"/>
              </p14:xfrm>
            </p:contentPart>
          </mc:Choice>
          <mc:Fallback>
            <p:pic>
              <p:nvPicPr>
                <p:cNvPr id="154" name="Ink 153">
                  <a:extLst>
                    <a:ext uri="{FF2B5EF4-FFF2-40B4-BE49-F238E27FC236}">
                      <a16:creationId xmlns:a16="http://schemas.microsoft.com/office/drawing/2014/main" id="{7E5CD759-0099-C9B4-CAC4-9DEE67F81F6B}"/>
                    </a:ext>
                  </a:extLst>
                </p:cNvPr>
                <p:cNvPicPr/>
                <p:nvPr/>
              </p:nvPicPr>
              <p:blipFill>
                <a:blip r:embed="rId227"/>
                <a:stretch>
                  <a:fillRect/>
                </a:stretch>
              </p:blipFill>
              <p:spPr>
                <a:xfrm>
                  <a:off x="11679271" y="1675622"/>
                  <a:ext cx="465480" cy="25488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55" name="Ink 154">
                  <a:extLst>
                    <a:ext uri="{FF2B5EF4-FFF2-40B4-BE49-F238E27FC236}">
                      <a16:creationId xmlns:a16="http://schemas.microsoft.com/office/drawing/2014/main" id="{06475C08-164C-17BE-B67D-6447A0C9767D}"/>
                    </a:ext>
                  </a:extLst>
                </p14:cNvPr>
                <p14:cNvContentPartPr/>
                <p14:nvPr/>
              </p14:nvContentPartPr>
              <p14:xfrm>
                <a:off x="11715631" y="1913942"/>
                <a:ext cx="102240" cy="209520"/>
              </p14:xfrm>
            </p:contentPart>
          </mc:Choice>
          <mc:Fallback>
            <p:pic>
              <p:nvPicPr>
                <p:cNvPr id="155" name="Ink 154">
                  <a:extLst>
                    <a:ext uri="{FF2B5EF4-FFF2-40B4-BE49-F238E27FC236}">
                      <a16:creationId xmlns:a16="http://schemas.microsoft.com/office/drawing/2014/main" id="{06475C08-164C-17BE-B67D-6447A0C9767D}"/>
                    </a:ext>
                  </a:extLst>
                </p:cNvPr>
                <p:cNvPicPr/>
                <p:nvPr/>
              </p:nvPicPr>
              <p:blipFill>
                <a:blip r:embed="rId229"/>
                <a:stretch>
                  <a:fillRect/>
                </a:stretch>
              </p:blipFill>
              <p:spPr>
                <a:xfrm>
                  <a:off x="11706631" y="1905302"/>
                  <a:ext cx="11988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56" name="Ink 155">
                  <a:extLst>
                    <a:ext uri="{FF2B5EF4-FFF2-40B4-BE49-F238E27FC236}">
                      <a16:creationId xmlns:a16="http://schemas.microsoft.com/office/drawing/2014/main" id="{98005907-9520-6FCF-B2CC-F6798D084381}"/>
                    </a:ext>
                  </a:extLst>
                </p14:cNvPr>
                <p14:cNvContentPartPr/>
                <p14:nvPr/>
              </p14:nvContentPartPr>
              <p14:xfrm>
                <a:off x="11814631" y="1922942"/>
                <a:ext cx="123480" cy="143280"/>
              </p14:xfrm>
            </p:contentPart>
          </mc:Choice>
          <mc:Fallback>
            <p:pic>
              <p:nvPicPr>
                <p:cNvPr id="156" name="Ink 155">
                  <a:extLst>
                    <a:ext uri="{FF2B5EF4-FFF2-40B4-BE49-F238E27FC236}">
                      <a16:creationId xmlns:a16="http://schemas.microsoft.com/office/drawing/2014/main" id="{98005907-9520-6FCF-B2CC-F6798D084381}"/>
                    </a:ext>
                  </a:extLst>
                </p:cNvPr>
                <p:cNvPicPr/>
                <p:nvPr/>
              </p:nvPicPr>
              <p:blipFill>
                <a:blip r:embed="rId231"/>
                <a:stretch>
                  <a:fillRect/>
                </a:stretch>
              </p:blipFill>
              <p:spPr>
                <a:xfrm>
                  <a:off x="11805631" y="1914302"/>
                  <a:ext cx="14112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57" name="Ink 156">
                  <a:extLst>
                    <a:ext uri="{FF2B5EF4-FFF2-40B4-BE49-F238E27FC236}">
                      <a16:creationId xmlns:a16="http://schemas.microsoft.com/office/drawing/2014/main" id="{D58F6E10-57CD-987E-8895-0A8F98B6B947}"/>
                    </a:ext>
                  </a:extLst>
                </p14:cNvPr>
                <p14:cNvContentPartPr/>
                <p14:nvPr/>
              </p14:nvContentPartPr>
              <p14:xfrm>
                <a:off x="11984191" y="1880462"/>
                <a:ext cx="57600" cy="43560"/>
              </p14:xfrm>
            </p:contentPart>
          </mc:Choice>
          <mc:Fallback>
            <p:pic>
              <p:nvPicPr>
                <p:cNvPr id="157" name="Ink 156">
                  <a:extLst>
                    <a:ext uri="{FF2B5EF4-FFF2-40B4-BE49-F238E27FC236}">
                      <a16:creationId xmlns:a16="http://schemas.microsoft.com/office/drawing/2014/main" id="{D58F6E10-57CD-987E-8895-0A8F98B6B947}"/>
                    </a:ext>
                  </a:extLst>
                </p:cNvPr>
                <p:cNvPicPr/>
                <p:nvPr/>
              </p:nvPicPr>
              <p:blipFill>
                <a:blip r:embed="rId233"/>
                <a:stretch>
                  <a:fillRect/>
                </a:stretch>
              </p:blipFill>
              <p:spPr>
                <a:xfrm>
                  <a:off x="11975191" y="1871462"/>
                  <a:ext cx="75240" cy="6120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58" name="Ink 157">
                  <a:extLst>
                    <a:ext uri="{FF2B5EF4-FFF2-40B4-BE49-F238E27FC236}">
                      <a16:creationId xmlns:a16="http://schemas.microsoft.com/office/drawing/2014/main" id="{BADA438A-B33A-0372-3B9F-BF5429DDCB5C}"/>
                    </a:ext>
                  </a:extLst>
                </p14:cNvPr>
                <p14:cNvContentPartPr/>
                <p14:nvPr/>
              </p14:nvContentPartPr>
              <p14:xfrm>
                <a:off x="12012271" y="1871822"/>
                <a:ext cx="38160" cy="54000"/>
              </p14:xfrm>
            </p:contentPart>
          </mc:Choice>
          <mc:Fallback>
            <p:pic>
              <p:nvPicPr>
                <p:cNvPr id="158" name="Ink 157">
                  <a:extLst>
                    <a:ext uri="{FF2B5EF4-FFF2-40B4-BE49-F238E27FC236}">
                      <a16:creationId xmlns:a16="http://schemas.microsoft.com/office/drawing/2014/main" id="{BADA438A-B33A-0372-3B9F-BF5429DDCB5C}"/>
                    </a:ext>
                  </a:extLst>
                </p:cNvPr>
                <p:cNvPicPr/>
                <p:nvPr/>
              </p:nvPicPr>
              <p:blipFill>
                <a:blip r:embed="rId235"/>
                <a:stretch>
                  <a:fillRect/>
                </a:stretch>
              </p:blipFill>
              <p:spPr>
                <a:xfrm>
                  <a:off x="12003271" y="1862822"/>
                  <a:ext cx="5580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59" name="Ink 158">
                  <a:extLst>
                    <a:ext uri="{FF2B5EF4-FFF2-40B4-BE49-F238E27FC236}">
                      <a16:creationId xmlns:a16="http://schemas.microsoft.com/office/drawing/2014/main" id="{34DD86D0-5390-946B-85E6-7924680C06BF}"/>
                    </a:ext>
                  </a:extLst>
                </p14:cNvPr>
                <p14:cNvContentPartPr/>
                <p14:nvPr/>
              </p14:nvContentPartPr>
              <p14:xfrm>
                <a:off x="12094351" y="1750502"/>
                <a:ext cx="117360" cy="187200"/>
              </p14:xfrm>
            </p:contentPart>
          </mc:Choice>
          <mc:Fallback>
            <p:pic>
              <p:nvPicPr>
                <p:cNvPr id="159" name="Ink 158">
                  <a:extLst>
                    <a:ext uri="{FF2B5EF4-FFF2-40B4-BE49-F238E27FC236}">
                      <a16:creationId xmlns:a16="http://schemas.microsoft.com/office/drawing/2014/main" id="{34DD86D0-5390-946B-85E6-7924680C06BF}"/>
                    </a:ext>
                  </a:extLst>
                </p:cNvPr>
                <p:cNvPicPr/>
                <p:nvPr/>
              </p:nvPicPr>
              <p:blipFill>
                <a:blip r:embed="rId237"/>
                <a:stretch>
                  <a:fillRect/>
                </a:stretch>
              </p:blipFill>
              <p:spPr>
                <a:xfrm>
                  <a:off x="12085711" y="1741502"/>
                  <a:ext cx="13500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60" name="Ink 159">
                  <a:extLst>
                    <a:ext uri="{FF2B5EF4-FFF2-40B4-BE49-F238E27FC236}">
                      <a16:creationId xmlns:a16="http://schemas.microsoft.com/office/drawing/2014/main" id="{03C77728-91D3-4036-EC86-97F0BD95E245}"/>
                    </a:ext>
                  </a:extLst>
                </p14:cNvPr>
                <p14:cNvContentPartPr/>
                <p14:nvPr/>
              </p14:nvContentPartPr>
              <p14:xfrm>
                <a:off x="12208471" y="1783982"/>
                <a:ext cx="98280" cy="97200"/>
              </p14:xfrm>
            </p:contentPart>
          </mc:Choice>
          <mc:Fallback>
            <p:pic>
              <p:nvPicPr>
                <p:cNvPr id="160" name="Ink 159">
                  <a:extLst>
                    <a:ext uri="{FF2B5EF4-FFF2-40B4-BE49-F238E27FC236}">
                      <a16:creationId xmlns:a16="http://schemas.microsoft.com/office/drawing/2014/main" id="{03C77728-91D3-4036-EC86-97F0BD95E245}"/>
                    </a:ext>
                  </a:extLst>
                </p:cNvPr>
                <p:cNvPicPr/>
                <p:nvPr/>
              </p:nvPicPr>
              <p:blipFill>
                <a:blip r:embed="rId239"/>
                <a:stretch>
                  <a:fillRect/>
                </a:stretch>
              </p:blipFill>
              <p:spPr>
                <a:xfrm>
                  <a:off x="12199831" y="1775342"/>
                  <a:ext cx="11592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61" name="Ink 160">
                  <a:extLst>
                    <a:ext uri="{FF2B5EF4-FFF2-40B4-BE49-F238E27FC236}">
                      <a16:creationId xmlns:a16="http://schemas.microsoft.com/office/drawing/2014/main" id="{A2D68CEA-6D96-C306-BB61-24D680253E7D}"/>
                    </a:ext>
                  </a:extLst>
                </p14:cNvPr>
                <p14:cNvContentPartPr/>
                <p14:nvPr/>
              </p14:nvContentPartPr>
              <p14:xfrm>
                <a:off x="12326911" y="1727102"/>
                <a:ext cx="80280" cy="104040"/>
              </p14:xfrm>
            </p:contentPart>
          </mc:Choice>
          <mc:Fallback>
            <p:pic>
              <p:nvPicPr>
                <p:cNvPr id="161" name="Ink 160">
                  <a:extLst>
                    <a:ext uri="{FF2B5EF4-FFF2-40B4-BE49-F238E27FC236}">
                      <a16:creationId xmlns:a16="http://schemas.microsoft.com/office/drawing/2014/main" id="{A2D68CEA-6D96-C306-BB61-24D680253E7D}"/>
                    </a:ext>
                  </a:extLst>
                </p:cNvPr>
                <p:cNvPicPr/>
                <p:nvPr/>
              </p:nvPicPr>
              <p:blipFill>
                <a:blip r:embed="rId241"/>
                <a:stretch>
                  <a:fillRect/>
                </a:stretch>
              </p:blipFill>
              <p:spPr>
                <a:xfrm>
                  <a:off x="12318271" y="1718102"/>
                  <a:ext cx="9792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62" name="Ink 161">
                  <a:extLst>
                    <a:ext uri="{FF2B5EF4-FFF2-40B4-BE49-F238E27FC236}">
                      <a16:creationId xmlns:a16="http://schemas.microsoft.com/office/drawing/2014/main" id="{5A3D2613-4B2E-283C-5005-816D5287509D}"/>
                    </a:ext>
                  </a:extLst>
                </p14:cNvPr>
                <p14:cNvContentPartPr/>
                <p14:nvPr/>
              </p14:nvContentPartPr>
              <p14:xfrm>
                <a:off x="12353911" y="1641062"/>
                <a:ext cx="102600" cy="123480"/>
              </p14:xfrm>
            </p:contentPart>
          </mc:Choice>
          <mc:Fallback>
            <p:pic>
              <p:nvPicPr>
                <p:cNvPr id="162" name="Ink 161">
                  <a:extLst>
                    <a:ext uri="{FF2B5EF4-FFF2-40B4-BE49-F238E27FC236}">
                      <a16:creationId xmlns:a16="http://schemas.microsoft.com/office/drawing/2014/main" id="{5A3D2613-4B2E-283C-5005-816D5287509D}"/>
                    </a:ext>
                  </a:extLst>
                </p:cNvPr>
                <p:cNvPicPr/>
                <p:nvPr/>
              </p:nvPicPr>
              <p:blipFill>
                <a:blip r:embed="rId243"/>
                <a:stretch>
                  <a:fillRect/>
                </a:stretch>
              </p:blipFill>
              <p:spPr>
                <a:xfrm>
                  <a:off x="12344911" y="1632062"/>
                  <a:ext cx="12024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63" name="Ink 162">
                  <a:extLst>
                    <a:ext uri="{FF2B5EF4-FFF2-40B4-BE49-F238E27FC236}">
                      <a16:creationId xmlns:a16="http://schemas.microsoft.com/office/drawing/2014/main" id="{A6D30A1D-9795-15CD-EF43-34BDB420D2A0}"/>
                    </a:ext>
                  </a:extLst>
                </p14:cNvPr>
                <p14:cNvContentPartPr/>
                <p14:nvPr/>
              </p14:nvContentPartPr>
              <p14:xfrm>
                <a:off x="11921551" y="1882622"/>
                <a:ext cx="115920" cy="156960"/>
              </p14:xfrm>
            </p:contentPart>
          </mc:Choice>
          <mc:Fallback>
            <p:pic>
              <p:nvPicPr>
                <p:cNvPr id="163" name="Ink 162">
                  <a:extLst>
                    <a:ext uri="{FF2B5EF4-FFF2-40B4-BE49-F238E27FC236}">
                      <a16:creationId xmlns:a16="http://schemas.microsoft.com/office/drawing/2014/main" id="{A6D30A1D-9795-15CD-EF43-34BDB420D2A0}"/>
                    </a:ext>
                  </a:extLst>
                </p:cNvPr>
                <p:cNvPicPr/>
                <p:nvPr/>
              </p:nvPicPr>
              <p:blipFill>
                <a:blip r:embed="rId245"/>
                <a:stretch>
                  <a:fillRect/>
                </a:stretch>
              </p:blipFill>
              <p:spPr>
                <a:xfrm>
                  <a:off x="11912551" y="1873982"/>
                  <a:ext cx="133560" cy="174600"/>
                </a:xfrm>
                <a:prstGeom prst="rect">
                  <a:avLst/>
                </a:prstGeom>
              </p:spPr>
            </p:pic>
          </mc:Fallback>
        </mc:AlternateContent>
      </p:grpSp>
      <p:grpSp>
        <p:nvGrpSpPr>
          <p:cNvPr id="173" name="Group 172">
            <a:extLst>
              <a:ext uri="{FF2B5EF4-FFF2-40B4-BE49-F238E27FC236}">
                <a16:creationId xmlns:a16="http://schemas.microsoft.com/office/drawing/2014/main" id="{1CE0C55D-1FA3-B4F2-FF90-15B2E55CCB4B}"/>
              </a:ext>
            </a:extLst>
          </p:cNvPr>
          <p:cNvGrpSpPr/>
          <p:nvPr/>
        </p:nvGrpSpPr>
        <p:grpSpPr>
          <a:xfrm>
            <a:off x="12261031" y="1082702"/>
            <a:ext cx="653040" cy="523080"/>
            <a:chOff x="12261031" y="1082702"/>
            <a:chExt cx="653040" cy="523080"/>
          </a:xfrm>
        </p:grpSpPr>
        <mc:AlternateContent xmlns:mc="http://schemas.openxmlformats.org/markup-compatibility/2006">
          <mc:Choice xmlns:p14="http://schemas.microsoft.com/office/powerpoint/2010/main" Requires="p14">
            <p:contentPart p14:bwMode="auto" r:id="rId246">
              <p14:nvContentPartPr>
                <p14:cNvPr id="165" name="Ink 164">
                  <a:extLst>
                    <a:ext uri="{FF2B5EF4-FFF2-40B4-BE49-F238E27FC236}">
                      <a16:creationId xmlns:a16="http://schemas.microsoft.com/office/drawing/2014/main" id="{F2C7B739-1B34-851A-CDE3-AD7BD268546F}"/>
                    </a:ext>
                  </a:extLst>
                </p14:cNvPr>
                <p14:cNvContentPartPr/>
                <p14:nvPr/>
              </p14:nvContentPartPr>
              <p14:xfrm>
                <a:off x="12261031" y="1432982"/>
                <a:ext cx="66240" cy="35640"/>
              </p14:xfrm>
            </p:contentPart>
          </mc:Choice>
          <mc:Fallback>
            <p:pic>
              <p:nvPicPr>
                <p:cNvPr id="165" name="Ink 164">
                  <a:extLst>
                    <a:ext uri="{FF2B5EF4-FFF2-40B4-BE49-F238E27FC236}">
                      <a16:creationId xmlns:a16="http://schemas.microsoft.com/office/drawing/2014/main" id="{F2C7B739-1B34-851A-CDE3-AD7BD268546F}"/>
                    </a:ext>
                  </a:extLst>
                </p:cNvPr>
                <p:cNvPicPr/>
                <p:nvPr/>
              </p:nvPicPr>
              <p:blipFill>
                <a:blip r:embed="rId247"/>
                <a:stretch>
                  <a:fillRect/>
                </a:stretch>
              </p:blipFill>
              <p:spPr>
                <a:xfrm>
                  <a:off x="12252391" y="1423982"/>
                  <a:ext cx="8388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66" name="Ink 165">
                  <a:extLst>
                    <a:ext uri="{FF2B5EF4-FFF2-40B4-BE49-F238E27FC236}">
                      <a16:creationId xmlns:a16="http://schemas.microsoft.com/office/drawing/2014/main" id="{F323EA40-5D29-C5AA-FE42-57CB8B7B27C1}"/>
                    </a:ext>
                  </a:extLst>
                </p14:cNvPr>
                <p14:cNvContentPartPr/>
                <p14:nvPr/>
              </p14:nvContentPartPr>
              <p14:xfrm>
                <a:off x="12300631" y="1455662"/>
                <a:ext cx="66960" cy="48600"/>
              </p14:xfrm>
            </p:contentPart>
          </mc:Choice>
          <mc:Fallback>
            <p:pic>
              <p:nvPicPr>
                <p:cNvPr id="166" name="Ink 165">
                  <a:extLst>
                    <a:ext uri="{FF2B5EF4-FFF2-40B4-BE49-F238E27FC236}">
                      <a16:creationId xmlns:a16="http://schemas.microsoft.com/office/drawing/2014/main" id="{F323EA40-5D29-C5AA-FE42-57CB8B7B27C1}"/>
                    </a:ext>
                  </a:extLst>
                </p:cNvPr>
                <p:cNvPicPr/>
                <p:nvPr/>
              </p:nvPicPr>
              <p:blipFill>
                <a:blip r:embed="rId249"/>
                <a:stretch>
                  <a:fillRect/>
                </a:stretch>
              </p:blipFill>
              <p:spPr>
                <a:xfrm>
                  <a:off x="12291991" y="1446662"/>
                  <a:ext cx="8460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67" name="Ink 166">
                  <a:extLst>
                    <a:ext uri="{FF2B5EF4-FFF2-40B4-BE49-F238E27FC236}">
                      <a16:creationId xmlns:a16="http://schemas.microsoft.com/office/drawing/2014/main" id="{D43E6FF7-4AF2-7E05-A041-7A3E9C5BBA02}"/>
                    </a:ext>
                  </a:extLst>
                </p14:cNvPr>
                <p14:cNvContentPartPr/>
                <p14:nvPr/>
              </p14:nvContentPartPr>
              <p14:xfrm>
                <a:off x="12494671" y="1129862"/>
                <a:ext cx="122760" cy="168840"/>
              </p14:xfrm>
            </p:contentPart>
          </mc:Choice>
          <mc:Fallback>
            <p:pic>
              <p:nvPicPr>
                <p:cNvPr id="167" name="Ink 166">
                  <a:extLst>
                    <a:ext uri="{FF2B5EF4-FFF2-40B4-BE49-F238E27FC236}">
                      <a16:creationId xmlns:a16="http://schemas.microsoft.com/office/drawing/2014/main" id="{D43E6FF7-4AF2-7E05-A041-7A3E9C5BBA02}"/>
                    </a:ext>
                  </a:extLst>
                </p:cNvPr>
                <p:cNvPicPr/>
                <p:nvPr/>
              </p:nvPicPr>
              <p:blipFill>
                <a:blip r:embed="rId251"/>
                <a:stretch>
                  <a:fillRect/>
                </a:stretch>
              </p:blipFill>
              <p:spPr>
                <a:xfrm>
                  <a:off x="12485671" y="1120862"/>
                  <a:ext cx="14040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68" name="Ink 167">
                  <a:extLst>
                    <a:ext uri="{FF2B5EF4-FFF2-40B4-BE49-F238E27FC236}">
                      <a16:creationId xmlns:a16="http://schemas.microsoft.com/office/drawing/2014/main" id="{E47FC332-D94D-CEFE-7767-0A1C1A92F846}"/>
                    </a:ext>
                  </a:extLst>
                </p14:cNvPr>
                <p14:cNvContentPartPr/>
                <p14:nvPr/>
              </p14:nvContentPartPr>
              <p14:xfrm>
                <a:off x="12502231" y="1318502"/>
                <a:ext cx="207360" cy="104400"/>
              </p14:xfrm>
            </p:contentPart>
          </mc:Choice>
          <mc:Fallback>
            <p:pic>
              <p:nvPicPr>
                <p:cNvPr id="168" name="Ink 167">
                  <a:extLst>
                    <a:ext uri="{FF2B5EF4-FFF2-40B4-BE49-F238E27FC236}">
                      <a16:creationId xmlns:a16="http://schemas.microsoft.com/office/drawing/2014/main" id="{E47FC332-D94D-CEFE-7767-0A1C1A92F846}"/>
                    </a:ext>
                  </a:extLst>
                </p:cNvPr>
                <p:cNvPicPr/>
                <p:nvPr/>
              </p:nvPicPr>
              <p:blipFill>
                <a:blip r:embed="rId253"/>
                <a:stretch>
                  <a:fillRect/>
                </a:stretch>
              </p:blipFill>
              <p:spPr>
                <a:xfrm>
                  <a:off x="12493231" y="1309502"/>
                  <a:ext cx="2250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69" name="Ink 168">
                  <a:extLst>
                    <a:ext uri="{FF2B5EF4-FFF2-40B4-BE49-F238E27FC236}">
                      <a16:creationId xmlns:a16="http://schemas.microsoft.com/office/drawing/2014/main" id="{AA4E8F6E-5508-4C4A-34C0-A67DE1F668D9}"/>
                    </a:ext>
                  </a:extLst>
                </p14:cNvPr>
                <p14:cNvContentPartPr/>
                <p14:nvPr/>
              </p14:nvContentPartPr>
              <p14:xfrm>
                <a:off x="12605911" y="1484822"/>
                <a:ext cx="78120" cy="120960"/>
              </p14:xfrm>
            </p:contentPart>
          </mc:Choice>
          <mc:Fallback>
            <p:pic>
              <p:nvPicPr>
                <p:cNvPr id="169" name="Ink 168">
                  <a:extLst>
                    <a:ext uri="{FF2B5EF4-FFF2-40B4-BE49-F238E27FC236}">
                      <a16:creationId xmlns:a16="http://schemas.microsoft.com/office/drawing/2014/main" id="{AA4E8F6E-5508-4C4A-34C0-A67DE1F668D9}"/>
                    </a:ext>
                  </a:extLst>
                </p:cNvPr>
                <p:cNvPicPr/>
                <p:nvPr/>
              </p:nvPicPr>
              <p:blipFill>
                <a:blip r:embed="rId255"/>
                <a:stretch>
                  <a:fillRect/>
                </a:stretch>
              </p:blipFill>
              <p:spPr>
                <a:xfrm>
                  <a:off x="12597271" y="1476182"/>
                  <a:ext cx="9576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70" name="Ink 169">
                  <a:extLst>
                    <a:ext uri="{FF2B5EF4-FFF2-40B4-BE49-F238E27FC236}">
                      <a16:creationId xmlns:a16="http://schemas.microsoft.com/office/drawing/2014/main" id="{F45CF17D-DCB4-790B-0EA4-2E3FCD6FB799}"/>
                    </a:ext>
                  </a:extLst>
                </p14:cNvPr>
                <p14:cNvContentPartPr/>
                <p14:nvPr/>
              </p14:nvContentPartPr>
              <p14:xfrm>
                <a:off x="12729751" y="1224902"/>
                <a:ext cx="55800" cy="34560"/>
              </p14:xfrm>
            </p:contentPart>
          </mc:Choice>
          <mc:Fallback>
            <p:pic>
              <p:nvPicPr>
                <p:cNvPr id="170" name="Ink 169">
                  <a:extLst>
                    <a:ext uri="{FF2B5EF4-FFF2-40B4-BE49-F238E27FC236}">
                      <a16:creationId xmlns:a16="http://schemas.microsoft.com/office/drawing/2014/main" id="{F45CF17D-DCB4-790B-0EA4-2E3FCD6FB799}"/>
                    </a:ext>
                  </a:extLst>
                </p:cNvPr>
                <p:cNvPicPr/>
                <p:nvPr/>
              </p:nvPicPr>
              <p:blipFill>
                <a:blip r:embed="rId257"/>
                <a:stretch>
                  <a:fillRect/>
                </a:stretch>
              </p:blipFill>
              <p:spPr>
                <a:xfrm>
                  <a:off x="12721111" y="1215902"/>
                  <a:ext cx="7344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71" name="Ink 170">
                  <a:extLst>
                    <a:ext uri="{FF2B5EF4-FFF2-40B4-BE49-F238E27FC236}">
                      <a16:creationId xmlns:a16="http://schemas.microsoft.com/office/drawing/2014/main" id="{6AECC851-8FB5-31E5-7FC2-0376AC361EFA}"/>
                    </a:ext>
                  </a:extLst>
                </p14:cNvPr>
                <p14:cNvContentPartPr/>
                <p14:nvPr/>
              </p14:nvContentPartPr>
              <p14:xfrm>
                <a:off x="12768271" y="1222382"/>
                <a:ext cx="74160" cy="82080"/>
              </p14:xfrm>
            </p:contentPart>
          </mc:Choice>
          <mc:Fallback>
            <p:pic>
              <p:nvPicPr>
                <p:cNvPr id="171" name="Ink 170">
                  <a:extLst>
                    <a:ext uri="{FF2B5EF4-FFF2-40B4-BE49-F238E27FC236}">
                      <a16:creationId xmlns:a16="http://schemas.microsoft.com/office/drawing/2014/main" id="{6AECC851-8FB5-31E5-7FC2-0376AC361EFA}"/>
                    </a:ext>
                  </a:extLst>
                </p:cNvPr>
                <p:cNvPicPr/>
                <p:nvPr/>
              </p:nvPicPr>
              <p:blipFill>
                <a:blip r:embed="rId259"/>
                <a:stretch>
                  <a:fillRect/>
                </a:stretch>
              </p:blipFill>
              <p:spPr>
                <a:xfrm>
                  <a:off x="12759631" y="1213742"/>
                  <a:ext cx="9180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72" name="Ink 171">
                  <a:extLst>
                    <a:ext uri="{FF2B5EF4-FFF2-40B4-BE49-F238E27FC236}">
                      <a16:creationId xmlns:a16="http://schemas.microsoft.com/office/drawing/2014/main" id="{2B2B4DC9-4E46-AC21-16A9-F48C4F4FDF6C}"/>
                    </a:ext>
                  </a:extLst>
                </p14:cNvPr>
                <p14:cNvContentPartPr/>
                <p14:nvPr/>
              </p14:nvContentPartPr>
              <p14:xfrm>
                <a:off x="12869071" y="1082702"/>
                <a:ext cx="45000" cy="153360"/>
              </p14:xfrm>
            </p:contentPart>
          </mc:Choice>
          <mc:Fallback>
            <p:pic>
              <p:nvPicPr>
                <p:cNvPr id="172" name="Ink 171">
                  <a:extLst>
                    <a:ext uri="{FF2B5EF4-FFF2-40B4-BE49-F238E27FC236}">
                      <a16:creationId xmlns:a16="http://schemas.microsoft.com/office/drawing/2014/main" id="{2B2B4DC9-4E46-AC21-16A9-F48C4F4FDF6C}"/>
                    </a:ext>
                  </a:extLst>
                </p:cNvPr>
                <p:cNvPicPr/>
                <p:nvPr/>
              </p:nvPicPr>
              <p:blipFill>
                <a:blip r:embed="rId261"/>
                <a:stretch>
                  <a:fillRect/>
                </a:stretch>
              </p:blipFill>
              <p:spPr>
                <a:xfrm>
                  <a:off x="12860071" y="1073702"/>
                  <a:ext cx="62640" cy="171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2">
            <p14:nvContentPartPr>
              <p14:cNvPr id="178" name="Ink 177">
                <a:extLst>
                  <a:ext uri="{FF2B5EF4-FFF2-40B4-BE49-F238E27FC236}">
                    <a16:creationId xmlns:a16="http://schemas.microsoft.com/office/drawing/2014/main" id="{0EFF9B8F-F59B-0A76-CA61-F36439AC0FFA}"/>
                  </a:ext>
                </a:extLst>
              </p14:cNvPr>
              <p14:cNvContentPartPr/>
              <p14:nvPr/>
            </p14:nvContentPartPr>
            <p14:xfrm>
              <a:off x="7684351" y="536942"/>
              <a:ext cx="241560" cy="197640"/>
            </p14:xfrm>
          </p:contentPart>
        </mc:Choice>
        <mc:Fallback>
          <p:pic>
            <p:nvPicPr>
              <p:cNvPr id="178" name="Ink 177">
                <a:extLst>
                  <a:ext uri="{FF2B5EF4-FFF2-40B4-BE49-F238E27FC236}">
                    <a16:creationId xmlns:a16="http://schemas.microsoft.com/office/drawing/2014/main" id="{0EFF9B8F-F59B-0A76-CA61-F36439AC0FFA}"/>
                  </a:ext>
                </a:extLst>
              </p:cNvPr>
              <p:cNvPicPr/>
              <p:nvPr/>
            </p:nvPicPr>
            <p:blipFill>
              <a:blip r:embed="rId263"/>
              <a:stretch>
                <a:fillRect/>
              </a:stretch>
            </p:blipFill>
            <p:spPr>
              <a:xfrm>
                <a:off x="7675711" y="528302"/>
                <a:ext cx="25920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79" name="Ink 178">
                <a:extLst>
                  <a:ext uri="{FF2B5EF4-FFF2-40B4-BE49-F238E27FC236}">
                    <a16:creationId xmlns:a16="http://schemas.microsoft.com/office/drawing/2014/main" id="{BF67BDB8-EFA7-6F57-B04E-F6479E405C9D}"/>
                  </a:ext>
                </a:extLst>
              </p14:cNvPr>
              <p14:cNvContentPartPr/>
              <p14:nvPr/>
            </p14:nvContentPartPr>
            <p14:xfrm>
              <a:off x="7956871" y="915662"/>
              <a:ext cx="104760" cy="105840"/>
            </p14:xfrm>
          </p:contentPart>
        </mc:Choice>
        <mc:Fallback>
          <p:pic>
            <p:nvPicPr>
              <p:cNvPr id="179" name="Ink 178">
                <a:extLst>
                  <a:ext uri="{FF2B5EF4-FFF2-40B4-BE49-F238E27FC236}">
                    <a16:creationId xmlns:a16="http://schemas.microsoft.com/office/drawing/2014/main" id="{BF67BDB8-EFA7-6F57-B04E-F6479E405C9D}"/>
                  </a:ext>
                </a:extLst>
              </p:cNvPr>
              <p:cNvPicPr/>
              <p:nvPr/>
            </p:nvPicPr>
            <p:blipFill>
              <a:blip r:embed="rId265"/>
              <a:stretch>
                <a:fillRect/>
              </a:stretch>
            </p:blipFill>
            <p:spPr>
              <a:xfrm>
                <a:off x="7947871" y="906662"/>
                <a:ext cx="12240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81" name="Ink 180">
                <a:extLst>
                  <a:ext uri="{FF2B5EF4-FFF2-40B4-BE49-F238E27FC236}">
                    <a16:creationId xmlns:a16="http://schemas.microsoft.com/office/drawing/2014/main" id="{1D48CC96-697B-0DAD-5EA9-8138BDE07396}"/>
                  </a:ext>
                </a:extLst>
              </p14:cNvPr>
              <p14:cNvContentPartPr/>
              <p14:nvPr/>
            </p14:nvContentPartPr>
            <p14:xfrm>
              <a:off x="9069631" y="928982"/>
              <a:ext cx="124920" cy="102960"/>
            </p14:xfrm>
          </p:contentPart>
        </mc:Choice>
        <mc:Fallback>
          <p:pic>
            <p:nvPicPr>
              <p:cNvPr id="181" name="Ink 180">
                <a:extLst>
                  <a:ext uri="{FF2B5EF4-FFF2-40B4-BE49-F238E27FC236}">
                    <a16:creationId xmlns:a16="http://schemas.microsoft.com/office/drawing/2014/main" id="{1D48CC96-697B-0DAD-5EA9-8138BDE07396}"/>
                  </a:ext>
                </a:extLst>
              </p:cNvPr>
              <p:cNvPicPr/>
              <p:nvPr/>
            </p:nvPicPr>
            <p:blipFill>
              <a:blip r:embed="rId267"/>
              <a:stretch>
                <a:fillRect/>
              </a:stretch>
            </p:blipFill>
            <p:spPr>
              <a:xfrm>
                <a:off x="9060991" y="920342"/>
                <a:ext cx="142560" cy="120600"/>
              </a:xfrm>
              <a:prstGeom prst="rect">
                <a:avLst/>
              </a:prstGeom>
            </p:spPr>
          </p:pic>
        </mc:Fallback>
      </mc:AlternateContent>
      <p:grpSp>
        <p:nvGrpSpPr>
          <p:cNvPr id="183" name="Group 182">
            <a:extLst>
              <a:ext uri="{FF2B5EF4-FFF2-40B4-BE49-F238E27FC236}">
                <a16:creationId xmlns:a16="http://schemas.microsoft.com/office/drawing/2014/main" id="{63D39C95-2C01-537F-4F1F-3371EF8B79B7}"/>
              </a:ext>
            </a:extLst>
          </p:cNvPr>
          <p:cNvGrpSpPr/>
          <p:nvPr/>
        </p:nvGrpSpPr>
        <p:grpSpPr>
          <a:xfrm>
            <a:off x="9228751" y="637022"/>
            <a:ext cx="304200" cy="209880"/>
            <a:chOff x="9228751" y="637022"/>
            <a:chExt cx="304200" cy="209880"/>
          </a:xfrm>
        </p:grpSpPr>
        <mc:AlternateContent xmlns:mc="http://schemas.openxmlformats.org/markup-compatibility/2006">
          <mc:Choice xmlns:p14="http://schemas.microsoft.com/office/powerpoint/2010/main" Requires="p14">
            <p:contentPart p14:bwMode="auto" r:id="rId268">
              <p14:nvContentPartPr>
                <p14:cNvPr id="180" name="Ink 179">
                  <a:extLst>
                    <a:ext uri="{FF2B5EF4-FFF2-40B4-BE49-F238E27FC236}">
                      <a16:creationId xmlns:a16="http://schemas.microsoft.com/office/drawing/2014/main" id="{5FCE37F6-EB27-37B1-98EA-48BA7387BD3F}"/>
                    </a:ext>
                  </a:extLst>
                </p14:cNvPr>
                <p14:cNvContentPartPr/>
                <p14:nvPr/>
              </p14:nvContentPartPr>
              <p14:xfrm>
                <a:off x="9228751" y="763382"/>
                <a:ext cx="75600" cy="83520"/>
              </p14:xfrm>
            </p:contentPart>
          </mc:Choice>
          <mc:Fallback>
            <p:pic>
              <p:nvPicPr>
                <p:cNvPr id="180" name="Ink 179">
                  <a:extLst>
                    <a:ext uri="{FF2B5EF4-FFF2-40B4-BE49-F238E27FC236}">
                      <a16:creationId xmlns:a16="http://schemas.microsoft.com/office/drawing/2014/main" id="{5FCE37F6-EB27-37B1-98EA-48BA7387BD3F}"/>
                    </a:ext>
                  </a:extLst>
                </p:cNvPr>
                <p:cNvPicPr/>
                <p:nvPr/>
              </p:nvPicPr>
              <p:blipFill>
                <a:blip r:embed="rId269"/>
                <a:stretch>
                  <a:fillRect/>
                </a:stretch>
              </p:blipFill>
              <p:spPr>
                <a:xfrm>
                  <a:off x="9220111" y="754742"/>
                  <a:ext cx="9324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182" name="Ink 181">
                  <a:extLst>
                    <a:ext uri="{FF2B5EF4-FFF2-40B4-BE49-F238E27FC236}">
                      <a16:creationId xmlns:a16="http://schemas.microsoft.com/office/drawing/2014/main" id="{C8241F5C-5205-8E0E-8EA5-9C30D5689456}"/>
                    </a:ext>
                  </a:extLst>
                </p14:cNvPr>
                <p14:cNvContentPartPr/>
                <p14:nvPr/>
              </p14:nvContentPartPr>
              <p14:xfrm>
                <a:off x="9429271" y="637022"/>
                <a:ext cx="103680" cy="93240"/>
              </p14:xfrm>
            </p:contentPart>
          </mc:Choice>
          <mc:Fallback>
            <p:pic>
              <p:nvPicPr>
                <p:cNvPr id="182" name="Ink 181">
                  <a:extLst>
                    <a:ext uri="{FF2B5EF4-FFF2-40B4-BE49-F238E27FC236}">
                      <a16:creationId xmlns:a16="http://schemas.microsoft.com/office/drawing/2014/main" id="{C8241F5C-5205-8E0E-8EA5-9C30D5689456}"/>
                    </a:ext>
                  </a:extLst>
                </p:cNvPr>
                <p:cNvPicPr/>
                <p:nvPr/>
              </p:nvPicPr>
              <p:blipFill>
                <a:blip r:embed="rId271"/>
                <a:stretch>
                  <a:fillRect/>
                </a:stretch>
              </p:blipFill>
              <p:spPr>
                <a:xfrm>
                  <a:off x="9420271" y="628022"/>
                  <a:ext cx="121320" cy="110880"/>
                </a:xfrm>
                <a:prstGeom prst="rect">
                  <a:avLst/>
                </a:prstGeom>
              </p:spPr>
            </p:pic>
          </mc:Fallback>
        </mc:AlternateContent>
      </p:grpSp>
      <p:grpSp>
        <p:nvGrpSpPr>
          <p:cNvPr id="188" name="Group 187">
            <a:extLst>
              <a:ext uri="{FF2B5EF4-FFF2-40B4-BE49-F238E27FC236}">
                <a16:creationId xmlns:a16="http://schemas.microsoft.com/office/drawing/2014/main" id="{69C86053-B14C-588B-1702-6E82F4588666}"/>
              </a:ext>
            </a:extLst>
          </p:cNvPr>
          <p:cNvGrpSpPr/>
          <p:nvPr/>
        </p:nvGrpSpPr>
        <p:grpSpPr>
          <a:xfrm>
            <a:off x="10124431" y="647462"/>
            <a:ext cx="567360" cy="538200"/>
            <a:chOff x="10124431" y="647462"/>
            <a:chExt cx="567360" cy="538200"/>
          </a:xfrm>
        </p:grpSpPr>
        <mc:AlternateContent xmlns:mc="http://schemas.openxmlformats.org/markup-compatibility/2006">
          <mc:Choice xmlns:p14="http://schemas.microsoft.com/office/powerpoint/2010/main" Requires="p14">
            <p:contentPart p14:bwMode="auto" r:id="rId272">
              <p14:nvContentPartPr>
                <p14:cNvPr id="78" name="Ink 77">
                  <a:extLst>
                    <a:ext uri="{FF2B5EF4-FFF2-40B4-BE49-F238E27FC236}">
                      <a16:creationId xmlns:a16="http://schemas.microsoft.com/office/drawing/2014/main" id="{3CEDA1F1-2293-F576-D090-95896730F7A1}"/>
                    </a:ext>
                  </a:extLst>
                </p14:cNvPr>
                <p14:cNvContentPartPr/>
                <p14:nvPr/>
              </p14:nvContentPartPr>
              <p14:xfrm>
                <a:off x="10640311" y="881102"/>
                <a:ext cx="41760" cy="35640"/>
              </p14:xfrm>
            </p:contentPart>
          </mc:Choice>
          <mc:Fallback>
            <p:pic>
              <p:nvPicPr>
                <p:cNvPr id="78" name="Ink 77">
                  <a:extLst>
                    <a:ext uri="{FF2B5EF4-FFF2-40B4-BE49-F238E27FC236}">
                      <a16:creationId xmlns:a16="http://schemas.microsoft.com/office/drawing/2014/main" id="{3CEDA1F1-2293-F576-D090-95896730F7A1}"/>
                    </a:ext>
                  </a:extLst>
                </p:cNvPr>
                <p:cNvPicPr/>
                <p:nvPr/>
              </p:nvPicPr>
              <p:blipFill>
                <a:blip r:embed="rId273"/>
                <a:stretch>
                  <a:fillRect/>
                </a:stretch>
              </p:blipFill>
              <p:spPr>
                <a:xfrm>
                  <a:off x="10631311" y="872462"/>
                  <a:ext cx="5940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79" name="Ink 78">
                  <a:extLst>
                    <a:ext uri="{FF2B5EF4-FFF2-40B4-BE49-F238E27FC236}">
                      <a16:creationId xmlns:a16="http://schemas.microsoft.com/office/drawing/2014/main" id="{C5EB1BD5-0A55-BC94-7E35-85A933F0AE3F}"/>
                    </a:ext>
                  </a:extLst>
                </p14:cNvPr>
                <p14:cNvContentPartPr/>
                <p14:nvPr/>
              </p14:nvContentPartPr>
              <p14:xfrm>
                <a:off x="10650391" y="1064342"/>
                <a:ext cx="41400" cy="48240"/>
              </p14:xfrm>
            </p:contentPart>
          </mc:Choice>
          <mc:Fallback>
            <p:pic>
              <p:nvPicPr>
                <p:cNvPr id="79" name="Ink 78">
                  <a:extLst>
                    <a:ext uri="{FF2B5EF4-FFF2-40B4-BE49-F238E27FC236}">
                      <a16:creationId xmlns:a16="http://schemas.microsoft.com/office/drawing/2014/main" id="{C5EB1BD5-0A55-BC94-7E35-85A933F0AE3F}"/>
                    </a:ext>
                  </a:extLst>
                </p:cNvPr>
                <p:cNvPicPr/>
                <p:nvPr/>
              </p:nvPicPr>
              <p:blipFill>
                <a:blip r:embed="rId275"/>
                <a:stretch>
                  <a:fillRect/>
                </a:stretch>
              </p:blipFill>
              <p:spPr>
                <a:xfrm>
                  <a:off x="10641751" y="1055702"/>
                  <a:ext cx="5904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276">
              <p14:nvContentPartPr>
                <p14:cNvPr id="80" name="Ink 79">
                  <a:extLst>
                    <a:ext uri="{FF2B5EF4-FFF2-40B4-BE49-F238E27FC236}">
                      <a16:creationId xmlns:a16="http://schemas.microsoft.com/office/drawing/2014/main" id="{AD4A58F8-00EA-58FC-91E7-7DB2C676BBDE}"/>
                    </a:ext>
                  </a:extLst>
                </p14:cNvPr>
                <p14:cNvContentPartPr/>
                <p14:nvPr/>
              </p14:nvContentPartPr>
              <p14:xfrm>
                <a:off x="10318471" y="1139942"/>
                <a:ext cx="36360" cy="45720"/>
              </p14:xfrm>
            </p:contentPart>
          </mc:Choice>
          <mc:Fallback>
            <p:pic>
              <p:nvPicPr>
                <p:cNvPr id="80" name="Ink 79">
                  <a:extLst>
                    <a:ext uri="{FF2B5EF4-FFF2-40B4-BE49-F238E27FC236}">
                      <a16:creationId xmlns:a16="http://schemas.microsoft.com/office/drawing/2014/main" id="{AD4A58F8-00EA-58FC-91E7-7DB2C676BBDE}"/>
                    </a:ext>
                  </a:extLst>
                </p:cNvPr>
                <p:cNvPicPr/>
                <p:nvPr/>
              </p:nvPicPr>
              <p:blipFill>
                <a:blip r:embed="rId277"/>
                <a:stretch>
                  <a:fillRect/>
                </a:stretch>
              </p:blipFill>
              <p:spPr>
                <a:xfrm>
                  <a:off x="10309831" y="1130942"/>
                  <a:ext cx="5400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81" name="Ink 80">
                  <a:extLst>
                    <a:ext uri="{FF2B5EF4-FFF2-40B4-BE49-F238E27FC236}">
                      <a16:creationId xmlns:a16="http://schemas.microsoft.com/office/drawing/2014/main" id="{F781902B-19EA-3488-2F2B-3B0E50BF0211}"/>
                    </a:ext>
                  </a:extLst>
                </p14:cNvPr>
                <p14:cNvContentPartPr/>
                <p14:nvPr/>
              </p14:nvContentPartPr>
              <p14:xfrm>
                <a:off x="10644991" y="754382"/>
                <a:ext cx="13320" cy="42480"/>
              </p14:xfrm>
            </p:contentPart>
          </mc:Choice>
          <mc:Fallback>
            <p:pic>
              <p:nvPicPr>
                <p:cNvPr id="81" name="Ink 80">
                  <a:extLst>
                    <a:ext uri="{FF2B5EF4-FFF2-40B4-BE49-F238E27FC236}">
                      <a16:creationId xmlns:a16="http://schemas.microsoft.com/office/drawing/2014/main" id="{F781902B-19EA-3488-2F2B-3B0E50BF0211}"/>
                    </a:ext>
                  </a:extLst>
                </p:cNvPr>
                <p:cNvPicPr/>
                <p:nvPr/>
              </p:nvPicPr>
              <p:blipFill>
                <a:blip r:embed="rId279"/>
                <a:stretch>
                  <a:fillRect/>
                </a:stretch>
              </p:blipFill>
              <p:spPr>
                <a:xfrm>
                  <a:off x="10636351" y="745382"/>
                  <a:ext cx="3096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83" name="Ink 82">
                  <a:extLst>
                    <a:ext uri="{FF2B5EF4-FFF2-40B4-BE49-F238E27FC236}">
                      <a16:creationId xmlns:a16="http://schemas.microsoft.com/office/drawing/2014/main" id="{7A303B59-424B-1716-FB18-43DEED7385C5}"/>
                    </a:ext>
                  </a:extLst>
                </p14:cNvPr>
                <p14:cNvContentPartPr/>
                <p14:nvPr/>
              </p14:nvContentPartPr>
              <p14:xfrm>
                <a:off x="10412791" y="653582"/>
                <a:ext cx="9360" cy="12960"/>
              </p14:xfrm>
            </p:contentPart>
          </mc:Choice>
          <mc:Fallback>
            <p:pic>
              <p:nvPicPr>
                <p:cNvPr id="83" name="Ink 82">
                  <a:extLst>
                    <a:ext uri="{FF2B5EF4-FFF2-40B4-BE49-F238E27FC236}">
                      <a16:creationId xmlns:a16="http://schemas.microsoft.com/office/drawing/2014/main" id="{7A303B59-424B-1716-FB18-43DEED7385C5}"/>
                    </a:ext>
                  </a:extLst>
                </p:cNvPr>
                <p:cNvPicPr/>
                <p:nvPr/>
              </p:nvPicPr>
              <p:blipFill>
                <a:blip r:embed="rId281"/>
                <a:stretch>
                  <a:fillRect/>
                </a:stretch>
              </p:blipFill>
              <p:spPr>
                <a:xfrm>
                  <a:off x="10403791" y="644942"/>
                  <a:ext cx="2700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84" name="Ink 83">
                  <a:extLst>
                    <a:ext uri="{FF2B5EF4-FFF2-40B4-BE49-F238E27FC236}">
                      <a16:creationId xmlns:a16="http://schemas.microsoft.com/office/drawing/2014/main" id="{BD141A2B-8520-9B34-CB69-940837187017}"/>
                    </a:ext>
                  </a:extLst>
                </p14:cNvPr>
                <p14:cNvContentPartPr/>
                <p14:nvPr/>
              </p14:nvContentPartPr>
              <p14:xfrm>
                <a:off x="10124431" y="913502"/>
                <a:ext cx="24840" cy="7560"/>
              </p14:xfrm>
            </p:contentPart>
          </mc:Choice>
          <mc:Fallback>
            <p:pic>
              <p:nvPicPr>
                <p:cNvPr id="84" name="Ink 83">
                  <a:extLst>
                    <a:ext uri="{FF2B5EF4-FFF2-40B4-BE49-F238E27FC236}">
                      <a16:creationId xmlns:a16="http://schemas.microsoft.com/office/drawing/2014/main" id="{BD141A2B-8520-9B34-CB69-940837187017}"/>
                    </a:ext>
                  </a:extLst>
                </p:cNvPr>
                <p:cNvPicPr/>
                <p:nvPr/>
              </p:nvPicPr>
              <p:blipFill>
                <a:blip r:embed="rId283"/>
                <a:stretch>
                  <a:fillRect/>
                </a:stretch>
              </p:blipFill>
              <p:spPr>
                <a:xfrm>
                  <a:off x="10115791" y="904862"/>
                  <a:ext cx="4248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184" name="Ink 183">
                  <a:extLst>
                    <a:ext uri="{FF2B5EF4-FFF2-40B4-BE49-F238E27FC236}">
                      <a16:creationId xmlns:a16="http://schemas.microsoft.com/office/drawing/2014/main" id="{5EFA2E9C-CA53-6E8A-406E-211CC97F5F0C}"/>
                    </a:ext>
                  </a:extLst>
                </p14:cNvPr>
                <p14:cNvContentPartPr/>
                <p14:nvPr/>
              </p14:nvContentPartPr>
              <p14:xfrm>
                <a:off x="10429711" y="1010342"/>
                <a:ext cx="101520" cy="68400"/>
              </p14:xfrm>
            </p:contentPart>
          </mc:Choice>
          <mc:Fallback>
            <p:pic>
              <p:nvPicPr>
                <p:cNvPr id="184" name="Ink 183">
                  <a:extLst>
                    <a:ext uri="{FF2B5EF4-FFF2-40B4-BE49-F238E27FC236}">
                      <a16:creationId xmlns:a16="http://schemas.microsoft.com/office/drawing/2014/main" id="{5EFA2E9C-CA53-6E8A-406E-211CC97F5F0C}"/>
                    </a:ext>
                  </a:extLst>
                </p:cNvPr>
                <p:cNvPicPr/>
                <p:nvPr/>
              </p:nvPicPr>
              <p:blipFill>
                <a:blip r:embed="rId285"/>
                <a:stretch>
                  <a:fillRect/>
                </a:stretch>
              </p:blipFill>
              <p:spPr>
                <a:xfrm>
                  <a:off x="10421071" y="1001342"/>
                  <a:ext cx="119160" cy="8604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185" name="Ink 184">
                  <a:extLst>
                    <a:ext uri="{FF2B5EF4-FFF2-40B4-BE49-F238E27FC236}">
                      <a16:creationId xmlns:a16="http://schemas.microsoft.com/office/drawing/2014/main" id="{9A5A6E6A-12B4-E3DA-C009-E773A08CBCEB}"/>
                    </a:ext>
                  </a:extLst>
                </p14:cNvPr>
                <p14:cNvContentPartPr/>
                <p14:nvPr/>
              </p14:nvContentPartPr>
              <p14:xfrm>
                <a:off x="10228111" y="902702"/>
                <a:ext cx="97200" cy="67320"/>
              </p14:xfrm>
            </p:contentPart>
          </mc:Choice>
          <mc:Fallback>
            <p:pic>
              <p:nvPicPr>
                <p:cNvPr id="185" name="Ink 184">
                  <a:extLst>
                    <a:ext uri="{FF2B5EF4-FFF2-40B4-BE49-F238E27FC236}">
                      <a16:creationId xmlns:a16="http://schemas.microsoft.com/office/drawing/2014/main" id="{9A5A6E6A-12B4-E3DA-C009-E773A08CBCEB}"/>
                    </a:ext>
                  </a:extLst>
                </p:cNvPr>
                <p:cNvPicPr/>
                <p:nvPr/>
              </p:nvPicPr>
              <p:blipFill>
                <a:blip r:embed="rId287"/>
                <a:stretch>
                  <a:fillRect/>
                </a:stretch>
              </p:blipFill>
              <p:spPr>
                <a:xfrm>
                  <a:off x="10219471" y="894062"/>
                  <a:ext cx="11484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186" name="Ink 185">
                  <a:extLst>
                    <a:ext uri="{FF2B5EF4-FFF2-40B4-BE49-F238E27FC236}">
                      <a16:creationId xmlns:a16="http://schemas.microsoft.com/office/drawing/2014/main" id="{8A5E5618-810C-09F7-8192-990D2F6A183F}"/>
                    </a:ext>
                  </a:extLst>
                </p14:cNvPr>
                <p14:cNvContentPartPr/>
                <p14:nvPr/>
              </p14:nvContentPartPr>
              <p14:xfrm>
                <a:off x="10359871" y="738542"/>
                <a:ext cx="91800" cy="120240"/>
              </p14:xfrm>
            </p:contentPart>
          </mc:Choice>
          <mc:Fallback>
            <p:pic>
              <p:nvPicPr>
                <p:cNvPr id="186" name="Ink 185">
                  <a:extLst>
                    <a:ext uri="{FF2B5EF4-FFF2-40B4-BE49-F238E27FC236}">
                      <a16:creationId xmlns:a16="http://schemas.microsoft.com/office/drawing/2014/main" id="{8A5E5618-810C-09F7-8192-990D2F6A183F}"/>
                    </a:ext>
                  </a:extLst>
                </p:cNvPr>
                <p:cNvPicPr/>
                <p:nvPr/>
              </p:nvPicPr>
              <p:blipFill>
                <a:blip r:embed="rId289"/>
                <a:stretch>
                  <a:fillRect/>
                </a:stretch>
              </p:blipFill>
              <p:spPr>
                <a:xfrm>
                  <a:off x="10350871" y="729542"/>
                  <a:ext cx="10944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187" name="Ink 186">
                  <a:extLst>
                    <a:ext uri="{FF2B5EF4-FFF2-40B4-BE49-F238E27FC236}">
                      <a16:creationId xmlns:a16="http://schemas.microsoft.com/office/drawing/2014/main" id="{6932B3DE-F529-4CB1-A006-75CBAE651FB2}"/>
                    </a:ext>
                  </a:extLst>
                </p14:cNvPr>
                <p14:cNvContentPartPr/>
                <p14:nvPr/>
              </p14:nvContentPartPr>
              <p14:xfrm>
                <a:off x="10144591" y="647462"/>
                <a:ext cx="86040" cy="87480"/>
              </p14:xfrm>
            </p:contentPart>
          </mc:Choice>
          <mc:Fallback>
            <p:pic>
              <p:nvPicPr>
                <p:cNvPr id="187" name="Ink 186">
                  <a:extLst>
                    <a:ext uri="{FF2B5EF4-FFF2-40B4-BE49-F238E27FC236}">
                      <a16:creationId xmlns:a16="http://schemas.microsoft.com/office/drawing/2014/main" id="{6932B3DE-F529-4CB1-A006-75CBAE651FB2}"/>
                    </a:ext>
                  </a:extLst>
                </p:cNvPr>
                <p:cNvPicPr/>
                <p:nvPr/>
              </p:nvPicPr>
              <p:blipFill>
                <a:blip r:embed="rId291"/>
                <a:stretch>
                  <a:fillRect/>
                </a:stretch>
              </p:blipFill>
              <p:spPr>
                <a:xfrm>
                  <a:off x="10135951" y="638462"/>
                  <a:ext cx="103680" cy="105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2">
            <p14:nvContentPartPr>
              <p14:cNvPr id="189" name="Ink 188">
                <a:extLst>
                  <a:ext uri="{FF2B5EF4-FFF2-40B4-BE49-F238E27FC236}">
                    <a16:creationId xmlns:a16="http://schemas.microsoft.com/office/drawing/2014/main" id="{2CF50D1B-FFD5-A8EA-8D61-7226AABBBE53}"/>
                  </a:ext>
                </a:extLst>
              </p14:cNvPr>
              <p14:cNvContentPartPr/>
              <p14:nvPr/>
            </p14:nvContentPartPr>
            <p14:xfrm>
              <a:off x="10351951" y="508502"/>
              <a:ext cx="83520" cy="80640"/>
            </p14:xfrm>
          </p:contentPart>
        </mc:Choice>
        <mc:Fallback>
          <p:pic>
            <p:nvPicPr>
              <p:cNvPr id="189" name="Ink 188">
                <a:extLst>
                  <a:ext uri="{FF2B5EF4-FFF2-40B4-BE49-F238E27FC236}">
                    <a16:creationId xmlns:a16="http://schemas.microsoft.com/office/drawing/2014/main" id="{2CF50D1B-FFD5-A8EA-8D61-7226AABBBE53}"/>
                  </a:ext>
                </a:extLst>
              </p:cNvPr>
              <p:cNvPicPr/>
              <p:nvPr/>
            </p:nvPicPr>
            <p:blipFill>
              <a:blip r:embed="rId293"/>
              <a:stretch>
                <a:fillRect/>
              </a:stretch>
            </p:blipFill>
            <p:spPr>
              <a:xfrm>
                <a:off x="10343311" y="499862"/>
                <a:ext cx="10116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294">
            <p14:nvContentPartPr>
              <p14:cNvPr id="190" name="Ink 189">
                <a:extLst>
                  <a:ext uri="{FF2B5EF4-FFF2-40B4-BE49-F238E27FC236}">
                    <a16:creationId xmlns:a16="http://schemas.microsoft.com/office/drawing/2014/main" id="{DA2112F6-470C-8058-C57D-5A3F30609619}"/>
                  </a:ext>
                </a:extLst>
              </p14:cNvPr>
              <p14:cNvContentPartPr/>
              <p14:nvPr/>
            </p14:nvContentPartPr>
            <p14:xfrm>
              <a:off x="11929111" y="1095302"/>
              <a:ext cx="23400" cy="38160"/>
            </p14:xfrm>
          </p:contentPart>
        </mc:Choice>
        <mc:Fallback>
          <p:pic>
            <p:nvPicPr>
              <p:cNvPr id="190" name="Ink 189">
                <a:extLst>
                  <a:ext uri="{FF2B5EF4-FFF2-40B4-BE49-F238E27FC236}">
                    <a16:creationId xmlns:a16="http://schemas.microsoft.com/office/drawing/2014/main" id="{DA2112F6-470C-8058-C57D-5A3F30609619}"/>
                  </a:ext>
                </a:extLst>
              </p:cNvPr>
              <p:cNvPicPr/>
              <p:nvPr/>
            </p:nvPicPr>
            <p:blipFill>
              <a:blip r:embed="rId295"/>
              <a:stretch>
                <a:fillRect/>
              </a:stretch>
            </p:blipFill>
            <p:spPr>
              <a:xfrm>
                <a:off x="11920471" y="1086662"/>
                <a:ext cx="4104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177" name="Ink 176">
                <a:extLst>
                  <a:ext uri="{FF2B5EF4-FFF2-40B4-BE49-F238E27FC236}">
                    <a16:creationId xmlns:a16="http://schemas.microsoft.com/office/drawing/2014/main" id="{5BF04EB9-7EB0-2C41-8BEF-54CC5143BD9B}"/>
                  </a:ext>
                </a:extLst>
              </p14:cNvPr>
              <p14:cNvContentPartPr/>
              <p14:nvPr/>
            </p14:nvContentPartPr>
            <p14:xfrm>
              <a:off x="11380111" y="2340182"/>
              <a:ext cx="146880" cy="114840"/>
            </p14:xfrm>
          </p:contentPart>
        </mc:Choice>
        <mc:Fallback>
          <p:pic>
            <p:nvPicPr>
              <p:cNvPr id="177" name="Ink 176">
                <a:extLst>
                  <a:ext uri="{FF2B5EF4-FFF2-40B4-BE49-F238E27FC236}">
                    <a16:creationId xmlns:a16="http://schemas.microsoft.com/office/drawing/2014/main" id="{5BF04EB9-7EB0-2C41-8BEF-54CC5143BD9B}"/>
                  </a:ext>
                </a:extLst>
              </p:cNvPr>
              <p:cNvPicPr/>
              <p:nvPr/>
            </p:nvPicPr>
            <p:blipFill>
              <a:blip r:embed="rId297"/>
              <a:stretch>
                <a:fillRect/>
              </a:stretch>
            </p:blipFill>
            <p:spPr>
              <a:xfrm>
                <a:off x="11371111" y="2331182"/>
                <a:ext cx="16452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298">
            <p14:nvContentPartPr>
              <p14:cNvPr id="191" name="Ink 190">
                <a:extLst>
                  <a:ext uri="{FF2B5EF4-FFF2-40B4-BE49-F238E27FC236}">
                    <a16:creationId xmlns:a16="http://schemas.microsoft.com/office/drawing/2014/main" id="{EB40A8E2-E790-188D-4421-212225159E19}"/>
                  </a:ext>
                </a:extLst>
              </p14:cNvPr>
              <p14:cNvContentPartPr/>
              <p14:nvPr/>
            </p14:nvContentPartPr>
            <p14:xfrm>
              <a:off x="6830071" y="2335862"/>
              <a:ext cx="4526280" cy="1651680"/>
            </p14:xfrm>
          </p:contentPart>
        </mc:Choice>
        <mc:Fallback>
          <p:pic>
            <p:nvPicPr>
              <p:cNvPr id="191" name="Ink 190">
                <a:extLst>
                  <a:ext uri="{FF2B5EF4-FFF2-40B4-BE49-F238E27FC236}">
                    <a16:creationId xmlns:a16="http://schemas.microsoft.com/office/drawing/2014/main" id="{EB40A8E2-E790-188D-4421-212225159E19}"/>
                  </a:ext>
                </a:extLst>
              </p:cNvPr>
              <p:cNvPicPr/>
              <p:nvPr/>
            </p:nvPicPr>
            <p:blipFill>
              <a:blip r:embed="rId299"/>
              <a:stretch>
                <a:fillRect/>
              </a:stretch>
            </p:blipFill>
            <p:spPr>
              <a:xfrm>
                <a:off x="6821431" y="2326862"/>
                <a:ext cx="4543920" cy="1669320"/>
              </a:xfrm>
              <a:prstGeom prst="rect">
                <a:avLst/>
              </a:prstGeom>
            </p:spPr>
          </p:pic>
        </mc:Fallback>
      </mc:AlternateContent>
      <mc:AlternateContent xmlns:mc="http://schemas.openxmlformats.org/markup-compatibility/2006">
        <mc:Choice xmlns:p14="http://schemas.microsoft.com/office/powerpoint/2010/main" Requires="p14">
          <p:contentPart p14:bwMode="auto" r:id="rId300">
            <p14:nvContentPartPr>
              <p14:cNvPr id="193" name="Ink 192">
                <a:extLst>
                  <a:ext uri="{FF2B5EF4-FFF2-40B4-BE49-F238E27FC236}">
                    <a16:creationId xmlns:a16="http://schemas.microsoft.com/office/drawing/2014/main" id="{1D34DAA5-0CC2-4AE3-9FFB-1F5F5ED58BE8}"/>
                  </a:ext>
                </a:extLst>
              </p14:cNvPr>
              <p14:cNvContentPartPr/>
              <p14:nvPr/>
            </p14:nvContentPartPr>
            <p14:xfrm>
              <a:off x="8190511" y="1878302"/>
              <a:ext cx="113400" cy="235800"/>
            </p14:xfrm>
          </p:contentPart>
        </mc:Choice>
        <mc:Fallback>
          <p:pic>
            <p:nvPicPr>
              <p:cNvPr id="193" name="Ink 192">
                <a:extLst>
                  <a:ext uri="{FF2B5EF4-FFF2-40B4-BE49-F238E27FC236}">
                    <a16:creationId xmlns:a16="http://schemas.microsoft.com/office/drawing/2014/main" id="{1D34DAA5-0CC2-4AE3-9FFB-1F5F5ED58BE8}"/>
                  </a:ext>
                </a:extLst>
              </p:cNvPr>
              <p:cNvPicPr/>
              <p:nvPr/>
            </p:nvPicPr>
            <p:blipFill>
              <a:blip r:embed="rId301"/>
              <a:stretch>
                <a:fillRect/>
              </a:stretch>
            </p:blipFill>
            <p:spPr>
              <a:xfrm>
                <a:off x="8181511" y="1869662"/>
                <a:ext cx="131040" cy="253440"/>
              </a:xfrm>
              <a:prstGeom prst="rect">
                <a:avLst/>
              </a:prstGeom>
            </p:spPr>
          </p:pic>
        </mc:Fallback>
      </mc:AlternateContent>
      <mc:AlternateContent xmlns:mc="http://schemas.openxmlformats.org/markup-compatibility/2006">
        <mc:Choice xmlns:p14="http://schemas.microsoft.com/office/powerpoint/2010/main" Requires="p14">
          <p:contentPart p14:bwMode="auto" r:id="rId302">
            <p14:nvContentPartPr>
              <p14:cNvPr id="194" name="Ink 193">
                <a:extLst>
                  <a:ext uri="{FF2B5EF4-FFF2-40B4-BE49-F238E27FC236}">
                    <a16:creationId xmlns:a16="http://schemas.microsoft.com/office/drawing/2014/main" id="{CD06B561-65B4-8E61-F4FE-3034D1092F50}"/>
                  </a:ext>
                </a:extLst>
              </p14:cNvPr>
              <p14:cNvContentPartPr/>
              <p14:nvPr/>
            </p14:nvContentPartPr>
            <p14:xfrm>
              <a:off x="8229391" y="1973702"/>
              <a:ext cx="156600" cy="128520"/>
            </p14:xfrm>
          </p:contentPart>
        </mc:Choice>
        <mc:Fallback>
          <p:pic>
            <p:nvPicPr>
              <p:cNvPr id="194" name="Ink 193">
                <a:extLst>
                  <a:ext uri="{FF2B5EF4-FFF2-40B4-BE49-F238E27FC236}">
                    <a16:creationId xmlns:a16="http://schemas.microsoft.com/office/drawing/2014/main" id="{CD06B561-65B4-8E61-F4FE-3034D1092F50}"/>
                  </a:ext>
                </a:extLst>
              </p:cNvPr>
              <p:cNvPicPr/>
              <p:nvPr/>
            </p:nvPicPr>
            <p:blipFill>
              <a:blip r:embed="rId303"/>
              <a:stretch>
                <a:fillRect/>
              </a:stretch>
            </p:blipFill>
            <p:spPr>
              <a:xfrm>
                <a:off x="8220751" y="1964702"/>
                <a:ext cx="17424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304">
            <p14:nvContentPartPr>
              <p14:cNvPr id="195" name="Ink 194">
                <a:extLst>
                  <a:ext uri="{FF2B5EF4-FFF2-40B4-BE49-F238E27FC236}">
                    <a16:creationId xmlns:a16="http://schemas.microsoft.com/office/drawing/2014/main" id="{B7B8AE7C-7C59-D6BA-2046-F719537C468B}"/>
                  </a:ext>
                </a:extLst>
              </p14:cNvPr>
              <p14:cNvContentPartPr/>
              <p14:nvPr/>
            </p14:nvContentPartPr>
            <p14:xfrm>
              <a:off x="8403991" y="1952822"/>
              <a:ext cx="40680" cy="49320"/>
            </p14:xfrm>
          </p:contentPart>
        </mc:Choice>
        <mc:Fallback>
          <p:pic>
            <p:nvPicPr>
              <p:cNvPr id="195" name="Ink 194">
                <a:extLst>
                  <a:ext uri="{FF2B5EF4-FFF2-40B4-BE49-F238E27FC236}">
                    <a16:creationId xmlns:a16="http://schemas.microsoft.com/office/drawing/2014/main" id="{B7B8AE7C-7C59-D6BA-2046-F719537C468B}"/>
                  </a:ext>
                </a:extLst>
              </p:cNvPr>
              <p:cNvPicPr/>
              <p:nvPr/>
            </p:nvPicPr>
            <p:blipFill>
              <a:blip r:embed="rId305"/>
              <a:stretch>
                <a:fillRect/>
              </a:stretch>
            </p:blipFill>
            <p:spPr>
              <a:xfrm>
                <a:off x="8395351" y="1944182"/>
                <a:ext cx="5832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306">
            <p14:nvContentPartPr>
              <p14:cNvPr id="196" name="Ink 195">
                <a:extLst>
                  <a:ext uri="{FF2B5EF4-FFF2-40B4-BE49-F238E27FC236}">
                    <a16:creationId xmlns:a16="http://schemas.microsoft.com/office/drawing/2014/main" id="{E31DD76F-5B76-6BC1-B042-5FCF70D7C1D4}"/>
                  </a:ext>
                </a:extLst>
              </p14:cNvPr>
              <p14:cNvContentPartPr/>
              <p14:nvPr/>
            </p14:nvContentPartPr>
            <p14:xfrm>
              <a:off x="8347111" y="1886942"/>
              <a:ext cx="18000" cy="3240"/>
            </p14:xfrm>
          </p:contentPart>
        </mc:Choice>
        <mc:Fallback>
          <p:pic>
            <p:nvPicPr>
              <p:cNvPr id="196" name="Ink 195">
                <a:extLst>
                  <a:ext uri="{FF2B5EF4-FFF2-40B4-BE49-F238E27FC236}">
                    <a16:creationId xmlns:a16="http://schemas.microsoft.com/office/drawing/2014/main" id="{E31DD76F-5B76-6BC1-B042-5FCF70D7C1D4}"/>
                  </a:ext>
                </a:extLst>
              </p:cNvPr>
              <p:cNvPicPr/>
              <p:nvPr/>
            </p:nvPicPr>
            <p:blipFill>
              <a:blip r:embed="rId307"/>
              <a:stretch>
                <a:fillRect/>
              </a:stretch>
            </p:blipFill>
            <p:spPr>
              <a:xfrm>
                <a:off x="8338471" y="1878302"/>
                <a:ext cx="3564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308">
            <p14:nvContentPartPr>
              <p14:cNvPr id="197" name="Ink 196">
                <a:extLst>
                  <a:ext uri="{FF2B5EF4-FFF2-40B4-BE49-F238E27FC236}">
                    <a16:creationId xmlns:a16="http://schemas.microsoft.com/office/drawing/2014/main" id="{96CBF55C-3DE9-DAF8-D3AD-F83FE58A287A}"/>
                  </a:ext>
                </a:extLst>
              </p14:cNvPr>
              <p14:cNvContentPartPr/>
              <p14:nvPr/>
            </p14:nvContentPartPr>
            <p14:xfrm>
              <a:off x="8484631" y="1816742"/>
              <a:ext cx="142200" cy="151200"/>
            </p14:xfrm>
          </p:contentPart>
        </mc:Choice>
        <mc:Fallback>
          <p:pic>
            <p:nvPicPr>
              <p:cNvPr id="197" name="Ink 196">
                <a:extLst>
                  <a:ext uri="{FF2B5EF4-FFF2-40B4-BE49-F238E27FC236}">
                    <a16:creationId xmlns:a16="http://schemas.microsoft.com/office/drawing/2014/main" id="{96CBF55C-3DE9-DAF8-D3AD-F83FE58A287A}"/>
                  </a:ext>
                </a:extLst>
              </p:cNvPr>
              <p:cNvPicPr/>
              <p:nvPr/>
            </p:nvPicPr>
            <p:blipFill>
              <a:blip r:embed="rId309"/>
              <a:stretch>
                <a:fillRect/>
              </a:stretch>
            </p:blipFill>
            <p:spPr>
              <a:xfrm>
                <a:off x="8475631" y="1808102"/>
                <a:ext cx="15984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310">
            <p14:nvContentPartPr>
              <p14:cNvPr id="198" name="Ink 197">
                <a:extLst>
                  <a:ext uri="{FF2B5EF4-FFF2-40B4-BE49-F238E27FC236}">
                    <a16:creationId xmlns:a16="http://schemas.microsoft.com/office/drawing/2014/main" id="{7BAD9E5F-219B-2C84-6277-9AB5C668DB20}"/>
                  </a:ext>
                </a:extLst>
              </p14:cNvPr>
              <p14:cNvContentPartPr/>
              <p14:nvPr/>
            </p14:nvContentPartPr>
            <p14:xfrm>
              <a:off x="8687311" y="1683182"/>
              <a:ext cx="232200" cy="212760"/>
            </p14:xfrm>
          </p:contentPart>
        </mc:Choice>
        <mc:Fallback>
          <p:pic>
            <p:nvPicPr>
              <p:cNvPr id="198" name="Ink 197">
                <a:extLst>
                  <a:ext uri="{FF2B5EF4-FFF2-40B4-BE49-F238E27FC236}">
                    <a16:creationId xmlns:a16="http://schemas.microsoft.com/office/drawing/2014/main" id="{7BAD9E5F-219B-2C84-6277-9AB5C668DB20}"/>
                  </a:ext>
                </a:extLst>
              </p:cNvPr>
              <p:cNvPicPr/>
              <p:nvPr/>
            </p:nvPicPr>
            <p:blipFill>
              <a:blip r:embed="rId311"/>
              <a:stretch>
                <a:fillRect/>
              </a:stretch>
            </p:blipFill>
            <p:spPr>
              <a:xfrm>
                <a:off x="8678311" y="1674542"/>
                <a:ext cx="24984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312">
            <p14:nvContentPartPr>
              <p14:cNvPr id="199" name="Ink 198">
                <a:extLst>
                  <a:ext uri="{FF2B5EF4-FFF2-40B4-BE49-F238E27FC236}">
                    <a16:creationId xmlns:a16="http://schemas.microsoft.com/office/drawing/2014/main" id="{85D2EBF7-A9B5-CD31-6583-B3D92E7F8759}"/>
                  </a:ext>
                </a:extLst>
              </p14:cNvPr>
              <p14:cNvContentPartPr/>
              <p14:nvPr/>
            </p14:nvContentPartPr>
            <p14:xfrm>
              <a:off x="8844631" y="1634222"/>
              <a:ext cx="31320" cy="22320"/>
            </p14:xfrm>
          </p:contentPart>
        </mc:Choice>
        <mc:Fallback>
          <p:pic>
            <p:nvPicPr>
              <p:cNvPr id="199" name="Ink 198">
                <a:extLst>
                  <a:ext uri="{FF2B5EF4-FFF2-40B4-BE49-F238E27FC236}">
                    <a16:creationId xmlns:a16="http://schemas.microsoft.com/office/drawing/2014/main" id="{85D2EBF7-A9B5-CD31-6583-B3D92E7F8759}"/>
                  </a:ext>
                </a:extLst>
              </p:cNvPr>
              <p:cNvPicPr/>
              <p:nvPr/>
            </p:nvPicPr>
            <p:blipFill>
              <a:blip r:embed="rId313"/>
              <a:stretch>
                <a:fillRect/>
              </a:stretch>
            </p:blipFill>
            <p:spPr>
              <a:xfrm>
                <a:off x="8835991" y="1625582"/>
                <a:ext cx="4896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314">
            <p14:nvContentPartPr>
              <p14:cNvPr id="200" name="Ink 199">
                <a:extLst>
                  <a:ext uri="{FF2B5EF4-FFF2-40B4-BE49-F238E27FC236}">
                    <a16:creationId xmlns:a16="http://schemas.microsoft.com/office/drawing/2014/main" id="{38357012-E576-F767-39CD-D2625B4FAFAA}"/>
                  </a:ext>
                </a:extLst>
              </p14:cNvPr>
              <p14:cNvContentPartPr/>
              <p14:nvPr/>
            </p14:nvContentPartPr>
            <p14:xfrm>
              <a:off x="8968111" y="1684622"/>
              <a:ext cx="151200" cy="46080"/>
            </p14:xfrm>
          </p:contentPart>
        </mc:Choice>
        <mc:Fallback>
          <p:pic>
            <p:nvPicPr>
              <p:cNvPr id="200" name="Ink 199">
                <a:extLst>
                  <a:ext uri="{FF2B5EF4-FFF2-40B4-BE49-F238E27FC236}">
                    <a16:creationId xmlns:a16="http://schemas.microsoft.com/office/drawing/2014/main" id="{38357012-E576-F767-39CD-D2625B4FAFAA}"/>
                  </a:ext>
                </a:extLst>
              </p:cNvPr>
              <p:cNvPicPr/>
              <p:nvPr/>
            </p:nvPicPr>
            <p:blipFill>
              <a:blip r:embed="rId315"/>
              <a:stretch>
                <a:fillRect/>
              </a:stretch>
            </p:blipFill>
            <p:spPr>
              <a:xfrm>
                <a:off x="8959111" y="1675622"/>
                <a:ext cx="16884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316">
            <p14:nvContentPartPr>
              <p14:cNvPr id="201" name="Ink 200">
                <a:extLst>
                  <a:ext uri="{FF2B5EF4-FFF2-40B4-BE49-F238E27FC236}">
                    <a16:creationId xmlns:a16="http://schemas.microsoft.com/office/drawing/2014/main" id="{44F76773-0ABD-F92E-EE6A-C3280320B7CF}"/>
                  </a:ext>
                </a:extLst>
              </p14:cNvPr>
              <p14:cNvContentPartPr/>
              <p14:nvPr/>
            </p14:nvContentPartPr>
            <p14:xfrm>
              <a:off x="9134791" y="1624142"/>
              <a:ext cx="109440" cy="146880"/>
            </p14:xfrm>
          </p:contentPart>
        </mc:Choice>
        <mc:Fallback>
          <p:pic>
            <p:nvPicPr>
              <p:cNvPr id="201" name="Ink 200">
                <a:extLst>
                  <a:ext uri="{FF2B5EF4-FFF2-40B4-BE49-F238E27FC236}">
                    <a16:creationId xmlns:a16="http://schemas.microsoft.com/office/drawing/2014/main" id="{44F76773-0ABD-F92E-EE6A-C3280320B7CF}"/>
                  </a:ext>
                </a:extLst>
              </p:cNvPr>
              <p:cNvPicPr/>
              <p:nvPr/>
            </p:nvPicPr>
            <p:blipFill>
              <a:blip r:embed="rId317"/>
              <a:stretch>
                <a:fillRect/>
              </a:stretch>
            </p:blipFill>
            <p:spPr>
              <a:xfrm>
                <a:off x="9125791" y="1615142"/>
                <a:ext cx="12708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318">
            <p14:nvContentPartPr>
              <p14:cNvPr id="202" name="Ink 201">
                <a:extLst>
                  <a:ext uri="{FF2B5EF4-FFF2-40B4-BE49-F238E27FC236}">
                    <a16:creationId xmlns:a16="http://schemas.microsoft.com/office/drawing/2014/main" id="{861E1EA6-0AE8-940B-03AF-407E00B358EE}"/>
                  </a:ext>
                </a:extLst>
              </p14:cNvPr>
              <p14:cNvContentPartPr/>
              <p14:nvPr/>
            </p14:nvContentPartPr>
            <p14:xfrm>
              <a:off x="8497951" y="2156942"/>
              <a:ext cx="176040" cy="155880"/>
            </p14:xfrm>
          </p:contentPart>
        </mc:Choice>
        <mc:Fallback>
          <p:pic>
            <p:nvPicPr>
              <p:cNvPr id="202" name="Ink 201">
                <a:extLst>
                  <a:ext uri="{FF2B5EF4-FFF2-40B4-BE49-F238E27FC236}">
                    <a16:creationId xmlns:a16="http://schemas.microsoft.com/office/drawing/2014/main" id="{861E1EA6-0AE8-940B-03AF-407E00B358EE}"/>
                  </a:ext>
                </a:extLst>
              </p:cNvPr>
              <p:cNvPicPr/>
              <p:nvPr/>
            </p:nvPicPr>
            <p:blipFill>
              <a:blip r:embed="rId319"/>
              <a:stretch>
                <a:fillRect/>
              </a:stretch>
            </p:blipFill>
            <p:spPr>
              <a:xfrm>
                <a:off x="8489311" y="2148302"/>
                <a:ext cx="19368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320">
            <p14:nvContentPartPr>
              <p14:cNvPr id="203" name="Ink 202">
                <a:extLst>
                  <a:ext uri="{FF2B5EF4-FFF2-40B4-BE49-F238E27FC236}">
                    <a16:creationId xmlns:a16="http://schemas.microsoft.com/office/drawing/2014/main" id="{885180FF-5E32-44D2-FF76-BEFD40079A7D}"/>
                  </a:ext>
                </a:extLst>
              </p14:cNvPr>
              <p14:cNvContentPartPr/>
              <p14:nvPr/>
            </p14:nvContentPartPr>
            <p14:xfrm>
              <a:off x="8674351" y="2015102"/>
              <a:ext cx="345600" cy="197640"/>
            </p14:xfrm>
          </p:contentPart>
        </mc:Choice>
        <mc:Fallback>
          <p:pic>
            <p:nvPicPr>
              <p:cNvPr id="203" name="Ink 202">
                <a:extLst>
                  <a:ext uri="{FF2B5EF4-FFF2-40B4-BE49-F238E27FC236}">
                    <a16:creationId xmlns:a16="http://schemas.microsoft.com/office/drawing/2014/main" id="{885180FF-5E32-44D2-FF76-BEFD40079A7D}"/>
                  </a:ext>
                </a:extLst>
              </p:cNvPr>
              <p:cNvPicPr/>
              <p:nvPr/>
            </p:nvPicPr>
            <p:blipFill>
              <a:blip r:embed="rId321"/>
              <a:stretch>
                <a:fillRect/>
              </a:stretch>
            </p:blipFill>
            <p:spPr>
              <a:xfrm>
                <a:off x="8665711" y="2006462"/>
                <a:ext cx="36324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322">
            <p14:nvContentPartPr>
              <p14:cNvPr id="204" name="Ink 203">
                <a:extLst>
                  <a:ext uri="{FF2B5EF4-FFF2-40B4-BE49-F238E27FC236}">
                    <a16:creationId xmlns:a16="http://schemas.microsoft.com/office/drawing/2014/main" id="{387B9C3F-78D0-A4F8-02A2-62EE5B577756}"/>
                  </a:ext>
                </a:extLst>
              </p14:cNvPr>
              <p14:cNvContentPartPr/>
              <p14:nvPr/>
            </p14:nvContentPartPr>
            <p14:xfrm>
              <a:off x="9064231" y="1832582"/>
              <a:ext cx="426240" cy="239400"/>
            </p14:xfrm>
          </p:contentPart>
        </mc:Choice>
        <mc:Fallback>
          <p:pic>
            <p:nvPicPr>
              <p:cNvPr id="204" name="Ink 203">
                <a:extLst>
                  <a:ext uri="{FF2B5EF4-FFF2-40B4-BE49-F238E27FC236}">
                    <a16:creationId xmlns:a16="http://schemas.microsoft.com/office/drawing/2014/main" id="{387B9C3F-78D0-A4F8-02A2-62EE5B577756}"/>
                  </a:ext>
                </a:extLst>
              </p:cNvPr>
              <p:cNvPicPr/>
              <p:nvPr/>
            </p:nvPicPr>
            <p:blipFill>
              <a:blip r:embed="rId323"/>
              <a:stretch>
                <a:fillRect/>
              </a:stretch>
            </p:blipFill>
            <p:spPr>
              <a:xfrm>
                <a:off x="9055591" y="1823942"/>
                <a:ext cx="44388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324">
            <p14:nvContentPartPr>
              <p14:cNvPr id="205" name="Ink 204">
                <a:extLst>
                  <a:ext uri="{FF2B5EF4-FFF2-40B4-BE49-F238E27FC236}">
                    <a16:creationId xmlns:a16="http://schemas.microsoft.com/office/drawing/2014/main" id="{B71045D0-8AD8-2DFE-B5B3-65CF3D46221D}"/>
                  </a:ext>
                </a:extLst>
              </p14:cNvPr>
              <p14:cNvContentPartPr/>
              <p14:nvPr/>
            </p14:nvContentPartPr>
            <p14:xfrm>
              <a:off x="9609991" y="1840142"/>
              <a:ext cx="27360" cy="30960"/>
            </p14:xfrm>
          </p:contentPart>
        </mc:Choice>
        <mc:Fallback>
          <p:pic>
            <p:nvPicPr>
              <p:cNvPr id="205" name="Ink 204">
                <a:extLst>
                  <a:ext uri="{FF2B5EF4-FFF2-40B4-BE49-F238E27FC236}">
                    <a16:creationId xmlns:a16="http://schemas.microsoft.com/office/drawing/2014/main" id="{B71045D0-8AD8-2DFE-B5B3-65CF3D46221D}"/>
                  </a:ext>
                </a:extLst>
              </p:cNvPr>
              <p:cNvPicPr/>
              <p:nvPr/>
            </p:nvPicPr>
            <p:blipFill>
              <a:blip r:embed="rId325"/>
              <a:stretch>
                <a:fillRect/>
              </a:stretch>
            </p:blipFill>
            <p:spPr>
              <a:xfrm>
                <a:off x="9600991" y="1831142"/>
                <a:ext cx="45000" cy="48600"/>
              </a:xfrm>
              <a:prstGeom prst="rect">
                <a:avLst/>
              </a:prstGeom>
            </p:spPr>
          </p:pic>
        </mc:Fallback>
      </mc:AlternateContent>
      <mc:AlternateContent xmlns:mc="http://schemas.openxmlformats.org/markup-compatibility/2006">
        <mc:Choice xmlns:p14="http://schemas.microsoft.com/office/powerpoint/2010/main" Requires="p14">
          <p:contentPart p14:bwMode="auto" r:id="rId326">
            <p14:nvContentPartPr>
              <p14:cNvPr id="207" name="Ink 206">
                <a:extLst>
                  <a:ext uri="{FF2B5EF4-FFF2-40B4-BE49-F238E27FC236}">
                    <a16:creationId xmlns:a16="http://schemas.microsoft.com/office/drawing/2014/main" id="{633C7D2F-023A-567C-48AC-FB8813297E5C}"/>
                  </a:ext>
                </a:extLst>
              </p14:cNvPr>
              <p14:cNvContentPartPr/>
              <p14:nvPr/>
            </p14:nvContentPartPr>
            <p14:xfrm>
              <a:off x="440791" y="4570382"/>
              <a:ext cx="297000" cy="255600"/>
            </p14:xfrm>
          </p:contentPart>
        </mc:Choice>
        <mc:Fallback>
          <p:pic>
            <p:nvPicPr>
              <p:cNvPr id="207" name="Ink 206">
                <a:extLst>
                  <a:ext uri="{FF2B5EF4-FFF2-40B4-BE49-F238E27FC236}">
                    <a16:creationId xmlns:a16="http://schemas.microsoft.com/office/drawing/2014/main" id="{633C7D2F-023A-567C-48AC-FB8813297E5C}"/>
                  </a:ext>
                </a:extLst>
              </p:cNvPr>
              <p:cNvPicPr/>
              <p:nvPr/>
            </p:nvPicPr>
            <p:blipFill>
              <a:blip r:embed="rId327"/>
              <a:stretch>
                <a:fillRect/>
              </a:stretch>
            </p:blipFill>
            <p:spPr>
              <a:xfrm>
                <a:off x="431791" y="4561742"/>
                <a:ext cx="314640" cy="273240"/>
              </a:xfrm>
              <a:prstGeom prst="rect">
                <a:avLst/>
              </a:prstGeom>
            </p:spPr>
          </p:pic>
        </mc:Fallback>
      </mc:AlternateContent>
      <p:grpSp>
        <p:nvGrpSpPr>
          <p:cNvPr id="213" name="Group 212">
            <a:extLst>
              <a:ext uri="{FF2B5EF4-FFF2-40B4-BE49-F238E27FC236}">
                <a16:creationId xmlns:a16="http://schemas.microsoft.com/office/drawing/2014/main" id="{F0391DE8-35A6-CAC1-093D-6895A24D8FB1}"/>
              </a:ext>
            </a:extLst>
          </p:cNvPr>
          <p:cNvGrpSpPr/>
          <p:nvPr/>
        </p:nvGrpSpPr>
        <p:grpSpPr>
          <a:xfrm>
            <a:off x="700711" y="5041982"/>
            <a:ext cx="1327680" cy="569160"/>
            <a:chOff x="700711" y="5041982"/>
            <a:chExt cx="1327680" cy="569160"/>
          </a:xfrm>
        </p:grpSpPr>
        <mc:AlternateContent xmlns:mc="http://schemas.openxmlformats.org/markup-compatibility/2006">
          <mc:Choice xmlns:p14="http://schemas.microsoft.com/office/powerpoint/2010/main" Requires="p14">
            <p:contentPart p14:bwMode="auto" r:id="rId328">
              <p14:nvContentPartPr>
                <p14:cNvPr id="208" name="Ink 207">
                  <a:extLst>
                    <a:ext uri="{FF2B5EF4-FFF2-40B4-BE49-F238E27FC236}">
                      <a16:creationId xmlns:a16="http://schemas.microsoft.com/office/drawing/2014/main" id="{D9FC18D8-30CE-8D8E-D800-603C2013C92E}"/>
                    </a:ext>
                  </a:extLst>
                </p14:cNvPr>
                <p14:cNvContentPartPr/>
                <p14:nvPr/>
              </p14:nvContentPartPr>
              <p14:xfrm>
                <a:off x="783871" y="5475782"/>
                <a:ext cx="48960" cy="135360"/>
              </p14:xfrm>
            </p:contentPart>
          </mc:Choice>
          <mc:Fallback>
            <p:pic>
              <p:nvPicPr>
                <p:cNvPr id="208" name="Ink 207">
                  <a:extLst>
                    <a:ext uri="{FF2B5EF4-FFF2-40B4-BE49-F238E27FC236}">
                      <a16:creationId xmlns:a16="http://schemas.microsoft.com/office/drawing/2014/main" id="{D9FC18D8-30CE-8D8E-D800-603C2013C92E}"/>
                    </a:ext>
                  </a:extLst>
                </p:cNvPr>
                <p:cNvPicPr/>
                <p:nvPr/>
              </p:nvPicPr>
              <p:blipFill>
                <a:blip r:embed="rId329"/>
                <a:stretch>
                  <a:fillRect/>
                </a:stretch>
              </p:blipFill>
              <p:spPr>
                <a:xfrm>
                  <a:off x="774871" y="5466782"/>
                  <a:ext cx="6660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330">
              <p14:nvContentPartPr>
                <p14:cNvPr id="209" name="Ink 208">
                  <a:extLst>
                    <a:ext uri="{FF2B5EF4-FFF2-40B4-BE49-F238E27FC236}">
                      <a16:creationId xmlns:a16="http://schemas.microsoft.com/office/drawing/2014/main" id="{D6CDDB23-7640-62B5-39A2-AD9D5C2F2BF0}"/>
                    </a:ext>
                  </a:extLst>
                </p14:cNvPr>
                <p14:cNvContentPartPr/>
                <p14:nvPr/>
              </p14:nvContentPartPr>
              <p14:xfrm>
                <a:off x="700711" y="5377862"/>
                <a:ext cx="13320" cy="11520"/>
              </p14:xfrm>
            </p:contentPart>
          </mc:Choice>
          <mc:Fallback>
            <p:pic>
              <p:nvPicPr>
                <p:cNvPr id="209" name="Ink 208">
                  <a:extLst>
                    <a:ext uri="{FF2B5EF4-FFF2-40B4-BE49-F238E27FC236}">
                      <a16:creationId xmlns:a16="http://schemas.microsoft.com/office/drawing/2014/main" id="{D6CDDB23-7640-62B5-39A2-AD9D5C2F2BF0}"/>
                    </a:ext>
                  </a:extLst>
                </p:cNvPr>
                <p:cNvPicPr/>
                <p:nvPr/>
              </p:nvPicPr>
              <p:blipFill>
                <a:blip r:embed="rId331"/>
                <a:stretch>
                  <a:fillRect/>
                </a:stretch>
              </p:blipFill>
              <p:spPr>
                <a:xfrm>
                  <a:off x="692071" y="5368862"/>
                  <a:ext cx="3096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332">
              <p14:nvContentPartPr>
                <p14:cNvPr id="210" name="Ink 209">
                  <a:extLst>
                    <a:ext uri="{FF2B5EF4-FFF2-40B4-BE49-F238E27FC236}">
                      <a16:creationId xmlns:a16="http://schemas.microsoft.com/office/drawing/2014/main" id="{6BB0D565-AAF6-FBC7-10D4-1DE3FD993184}"/>
                    </a:ext>
                  </a:extLst>
                </p14:cNvPr>
                <p14:cNvContentPartPr/>
                <p14:nvPr/>
              </p14:nvContentPartPr>
              <p14:xfrm>
                <a:off x="913471" y="5396582"/>
                <a:ext cx="160200" cy="110880"/>
              </p14:xfrm>
            </p:contentPart>
          </mc:Choice>
          <mc:Fallback>
            <p:pic>
              <p:nvPicPr>
                <p:cNvPr id="210" name="Ink 209">
                  <a:extLst>
                    <a:ext uri="{FF2B5EF4-FFF2-40B4-BE49-F238E27FC236}">
                      <a16:creationId xmlns:a16="http://schemas.microsoft.com/office/drawing/2014/main" id="{6BB0D565-AAF6-FBC7-10D4-1DE3FD993184}"/>
                    </a:ext>
                  </a:extLst>
                </p:cNvPr>
                <p:cNvPicPr/>
                <p:nvPr/>
              </p:nvPicPr>
              <p:blipFill>
                <a:blip r:embed="rId333"/>
                <a:stretch>
                  <a:fillRect/>
                </a:stretch>
              </p:blipFill>
              <p:spPr>
                <a:xfrm>
                  <a:off x="904471" y="5387582"/>
                  <a:ext cx="17784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334">
              <p14:nvContentPartPr>
                <p14:cNvPr id="211" name="Ink 210">
                  <a:extLst>
                    <a:ext uri="{FF2B5EF4-FFF2-40B4-BE49-F238E27FC236}">
                      <a16:creationId xmlns:a16="http://schemas.microsoft.com/office/drawing/2014/main" id="{82FEBB34-0E7C-8DF1-1028-A38B2BC3D546}"/>
                    </a:ext>
                  </a:extLst>
                </p14:cNvPr>
                <p14:cNvContentPartPr/>
                <p14:nvPr/>
              </p14:nvContentPartPr>
              <p14:xfrm>
                <a:off x="1184191" y="5203622"/>
                <a:ext cx="352440" cy="200520"/>
              </p14:xfrm>
            </p:contentPart>
          </mc:Choice>
          <mc:Fallback>
            <p:pic>
              <p:nvPicPr>
                <p:cNvPr id="211" name="Ink 210">
                  <a:extLst>
                    <a:ext uri="{FF2B5EF4-FFF2-40B4-BE49-F238E27FC236}">
                      <a16:creationId xmlns:a16="http://schemas.microsoft.com/office/drawing/2014/main" id="{82FEBB34-0E7C-8DF1-1028-A38B2BC3D546}"/>
                    </a:ext>
                  </a:extLst>
                </p:cNvPr>
                <p:cNvPicPr/>
                <p:nvPr/>
              </p:nvPicPr>
              <p:blipFill>
                <a:blip r:embed="rId335"/>
                <a:stretch>
                  <a:fillRect/>
                </a:stretch>
              </p:blipFill>
              <p:spPr>
                <a:xfrm>
                  <a:off x="1175191" y="5194982"/>
                  <a:ext cx="37008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336">
              <p14:nvContentPartPr>
                <p14:cNvPr id="212" name="Ink 211">
                  <a:extLst>
                    <a:ext uri="{FF2B5EF4-FFF2-40B4-BE49-F238E27FC236}">
                      <a16:creationId xmlns:a16="http://schemas.microsoft.com/office/drawing/2014/main" id="{9145AEE7-7017-6A35-F662-36B6A4F9FCDE}"/>
                    </a:ext>
                  </a:extLst>
                </p14:cNvPr>
                <p14:cNvContentPartPr/>
                <p14:nvPr/>
              </p14:nvContentPartPr>
              <p14:xfrm>
                <a:off x="1547071" y="5041982"/>
                <a:ext cx="481320" cy="250560"/>
              </p14:xfrm>
            </p:contentPart>
          </mc:Choice>
          <mc:Fallback>
            <p:pic>
              <p:nvPicPr>
                <p:cNvPr id="212" name="Ink 211">
                  <a:extLst>
                    <a:ext uri="{FF2B5EF4-FFF2-40B4-BE49-F238E27FC236}">
                      <a16:creationId xmlns:a16="http://schemas.microsoft.com/office/drawing/2014/main" id="{9145AEE7-7017-6A35-F662-36B6A4F9FCDE}"/>
                    </a:ext>
                  </a:extLst>
                </p:cNvPr>
                <p:cNvPicPr/>
                <p:nvPr/>
              </p:nvPicPr>
              <p:blipFill>
                <a:blip r:embed="rId337"/>
                <a:stretch>
                  <a:fillRect/>
                </a:stretch>
              </p:blipFill>
              <p:spPr>
                <a:xfrm>
                  <a:off x="1538431" y="5032982"/>
                  <a:ext cx="498960" cy="268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8">
            <p14:nvContentPartPr>
              <p14:cNvPr id="214" name="Ink 213">
                <a:extLst>
                  <a:ext uri="{FF2B5EF4-FFF2-40B4-BE49-F238E27FC236}">
                    <a16:creationId xmlns:a16="http://schemas.microsoft.com/office/drawing/2014/main" id="{D9C22445-14B0-27CE-1A67-E913E49D5B14}"/>
                  </a:ext>
                </a:extLst>
              </p14:cNvPr>
              <p14:cNvContentPartPr/>
              <p14:nvPr/>
            </p14:nvContentPartPr>
            <p14:xfrm>
              <a:off x="5879671" y="2751662"/>
              <a:ext cx="196200" cy="147600"/>
            </p14:xfrm>
          </p:contentPart>
        </mc:Choice>
        <mc:Fallback>
          <p:pic>
            <p:nvPicPr>
              <p:cNvPr id="214" name="Ink 213">
                <a:extLst>
                  <a:ext uri="{FF2B5EF4-FFF2-40B4-BE49-F238E27FC236}">
                    <a16:creationId xmlns:a16="http://schemas.microsoft.com/office/drawing/2014/main" id="{D9C22445-14B0-27CE-1A67-E913E49D5B14}"/>
                  </a:ext>
                </a:extLst>
              </p:cNvPr>
              <p:cNvPicPr/>
              <p:nvPr/>
            </p:nvPicPr>
            <p:blipFill>
              <a:blip r:embed="rId339"/>
              <a:stretch>
                <a:fillRect/>
              </a:stretch>
            </p:blipFill>
            <p:spPr>
              <a:xfrm>
                <a:off x="5871031" y="2743022"/>
                <a:ext cx="213840" cy="165240"/>
              </a:xfrm>
              <a:prstGeom prst="rect">
                <a:avLst/>
              </a:prstGeom>
            </p:spPr>
          </p:pic>
        </mc:Fallback>
      </mc:AlternateContent>
      <p:grpSp>
        <p:nvGrpSpPr>
          <p:cNvPr id="244" name="Group 243">
            <a:extLst>
              <a:ext uri="{FF2B5EF4-FFF2-40B4-BE49-F238E27FC236}">
                <a16:creationId xmlns:a16="http://schemas.microsoft.com/office/drawing/2014/main" id="{A8B0EEC8-BCD8-C6AF-5137-095BF17E1D6A}"/>
              </a:ext>
            </a:extLst>
          </p:cNvPr>
          <p:cNvGrpSpPr/>
          <p:nvPr/>
        </p:nvGrpSpPr>
        <p:grpSpPr>
          <a:xfrm>
            <a:off x="10909591" y="2137862"/>
            <a:ext cx="2003040" cy="1788120"/>
            <a:chOff x="10909591" y="2137862"/>
            <a:chExt cx="2003040" cy="1788120"/>
          </a:xfrm>
        </p:grpSpPr>
        <mc:AlternateContent xmlns:mc="http://schemas.openxmlformats.org/markup-compatibility/2006">
          <mc:Choice xmlns:p14="http://schemas.microsoft.com/office/powerpoint/2010/main" Requires="p14">
            <p:contentPart p14:bwMode="auto" r:id="rId340">
              <p14:nvContentPartPr>
                <p14:cNvPr id="215" name="Ink 214">
                  <a:extLst>
                    <a:ext uri="{FF2B5EF4-FFF2-40B4-BE49-F238E27FC236}">
                      <a16:creationId xmlns:a16="http://schemas.microsoft.com/office/drawing/2014/main" id="{D26E6562-CDB5-8285-2F4F-2C8B96E54E6A}"/>
                    </a:ext>
                  </a:extLst>
                </p14:cNvPr>
                <p14:cNvContentPartPr/>
                <p14:nvPr/>
              </p14:nvContentPartPr>
              <p14:xfrm>
                <a:off x="11500711" y="2611262"/>
                <a:ext cx="215640" cy="189000"/>
              </p14:xfrm>
            </p:contentPart>
          </mc:Choice>
          <mc:Fallback>
            <p:pic>
              <p:nvPicPr>
                <p:cNvPr id="215" name="Ink 214">
                  <a:extLst>
                    <a:ext uri="{FF2B5EF4-FFF2-40B4-BE49-F238E27FC236}">
                      <a16:creationId xmlns:a16="http://schemas.microsoft.com/office/drawing/2014/main" id="{D26E6562-CDB5-8285-2F4F-2C8B96E54E6A}"/>
                    </a:ext>
                  </a:extLst>
                </p:cNvPr>
                <p:cNvPicPr/>
                <p:nvPr/>
              </p:nvPicPr>
              <p:blipFill>
                <a:blip r:embed="rId341"/>
                <a:stretch>
                  <a:fillRect/>
                </a:stretch>
              </p:blipFill>
              <p:spPr>
                <a:xfrm>
                  <a:off x="11492071" y="2602622"/>
                  <a:ext cx="23328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342">
              <p14:nvContentPartPr>
                <p14:cNvPr id="216" name="Ink 215">
                  <a:extLst>
                    <a:ext uri="{FF2B5EF4-FFF2-40B4-BE49-F238E27FC236}">
                      <a16:creationId xmlns:a16="http://schemas.microsoft.com/office/drawing/2014/main" id="{EE2000B1-B5A9-07D2-3156-62396F7239C8}"/>
                    </a:ext>
                  </a:extLst>
                </p14:cNvPr>
                <p14:cNvContentPartPr/>
                <p14:nvPr/>
              </p14:nvContentPartPr>
              <p14:xfrm>
                <a:off x="11484151" y="2625662"/>
                <a:ext cx="159120" cy="97200"/>
              </p14:xfrm>
            </p:contentPart>
          </mc:Choice>
          <mc:Fallback>
            <p:pic>
              <p:nvPicPr>
                <p:cNvPr id="216" name="Ink 215">
                  <a:extLst>
                    <a:ext uri="{FF2B5EF4-FFF2-40B4-BE49-F238E27FC236}">
                      <a16:creationId xmlns:a16="http://schemas.microsoft.com/office/drawing/2014/main" id="{EE2000B1-B5A9-07D2-3156-62396F7239C8}"/>
                    </a:ext>
                  </a:extLst>
                </p:cNvPr>
                <p:cNvPicPr/>
                <p:nvPr/>
              </p:nvPicPr>
              <p:blipFill>
                <a:blip r:embed="rId343"/>
                <a:stretch>
                  <a:fillRect/>
                </a:stretch>
              </p:blipFill>
              <p:spPr>
                <a:xfrm>
                  <a:off x="11475151" y="2616662"/>
                  <a:ext cx="17676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344">
              <p14:nvContentPartPr>
                <p14:cNvPr id="217" name="Ink 216">
                  <a:extLst>
                    <a:ext uri="{FF2B5EF4-FFF2-40B4-BE49-F238E27FC236}">
                      <a16:creationId xmlns:a16="http://schemas.microsoft.com/office/drawing/2014/main" id="{3B130DE4-97F7-5AFA-54DF-DBBA3B343EF1}"/>
                    </a:ext>
                  </a:extLst>
                </p14:cNvPr>
                <p14:cNvContentPartPr/>
                <p14:nvPr/>
              </p14:nvContentPartPr>
              <p14:xfrm>
                <a:off x="11864671" y="2624582"/>
                <a:ext cx="168120" cy="219600"/>
              </p14:xfrm>
            </p:contentPart>
          </mc:Choice>
          <mc:Fallback>
            <p:pic>
              <p:nvPicPr>
                <p:cNvPr id="217" name="Ink 216">
                  <a:extLst>
                    <a:ext uri="{FF2B5EF4-FFF2-40B4-BE49-F238E27FC236}">
                      <a16:creationId xmlns:a16="http://schemas.microsoft.com/office/drawing/2014/main" id="{3B130DE4-97F7-5AFA-54DF-DBBA3B343EF1}"/>
                    </a:ext>
                  </a:extLst>
                </p:cNvPr>
                <p:cNvPicPr/>
                <p:nvPr/>
              </p:nvPicPr>
              <p:blipFill>
                <a:blip r:embed="rId345"/>
                <a:stretch>
                  <a:fillRect/>
                </a:stretch>
              </p:blipFill>
              <p:spPr>
                <a:xfrm>
                  <a:off x="11855671" y="2615942"/>
                  <a:ext cx="18576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346">
              <p14:nvContentPartPr>
                <p14:cNvPr id="218" name="Ink 217">
                  <a:extLst>
                    <a:ext uri="{FF2B5EF4-FFF2-40B4-BE49-F238E27FC236}">
                      <a16:creationId xmlns:a16="http://schemas.microsoft.com/office/drawing/2014/main" id="{AC9A028D-82CD-C87C-4433-0B0E1C639447}"/>
                    </a:ext>
                  </a:extLst>
                </p14:cNvPr>
                <p14:cNvContentPartPr/>
                <p14:nvPr/>
              </p14:nvContentPartPr>
              <p14:xfrm>
                <a:off x="12019111" y="2484902"/>
                <a:ext cx="213840" cy="309960"/>
              </p14:xfrm>
            </p:contentPart>
          </mc:Choice>
          <mc:Fallback>
            <p:pic>
              <p:nvPicPr>
                <p:cNvPr id="218" name="Ink 217">
                  <a:extLst>
                    <a:ext uri="{FF2B5EF4-FFF2-40B4-BE49-F238E27FC236}">
                      <a16:creationId xmlns:a16="http://schemas.microsoft.com/office/drawing/2014/main" id="{AC9A028D-82CD-C87C-4433-0B0E1C639447}"/>
                    </a:ext>
                  </a:extLst>
                </p:cNvPr>
                <p:cNvPicPr/>
                <p:nvPr/>
              </p:nvPicPr>
              <p:blipFill>
                <a:blip r:embed="rId347"/>
                <a:stretch>
                  <a:fillRect/>
                </a:stretch>
              </p:blipFill>
              <p:spPr>
                <a:xfrm>
                  <a:off x="12010471" y="2475902"/>
                  <a:ext cx="231480" cy="327600"/>
                </a:xfrm>
                <a:prstGeom prst="rect">
                  <a:avLst/>
                </a:prstGeom>
              </p:spPr>
            </p:pic>
          </mc:Fallback>
        </mc:AlternateContent>
        <mc:AlternateContent xmlns:mc="http://schemas.openxmlformats.org/markup-compatibility/2006">
          <mc:Choice xmlns:p14="http://schemas.microsoft.com/office/powerpoint/2010/main" Requires="p14">
            <p:contentPart p14:bwMode="auto" r:id="rId348">
              <p14:nvContentPartPr>
                <p14:cNvPr id="219" name="Ink 218">
                  <a:extLst>
                    <a:ext uri="{FF2B5EF4-FFF2-40B4-BE49-F238E27FC236}">
                      <a16:creationId xmlns:a16="http://schemas.microsoft.com/office/drawing/2014/main" id="{37D5491D-43BD-38FF-3D21-122FDC0C826B}"/>
                    </a:ext>
                  </a:extLst>
                </p14:cNvPr>
                <p14:cNvContentPartPr/>
                <p14:nvPr/>
              </p14:nvContentPartPr>
              <p14:xfrm>
                <a:off x="12125671" y="2601182"/>
                <a:ext cx="96840" cy="57600"/>
              </p14:xfrm>
            </p:contentPart>
          </mc:Choice>
          <mc:Fallback>
            <p:pic>
              <p:nvPicPr>
                <p:cNvPr id="219" name="Ink 218">
                  <a:extLst>
                    <a:ext uri="{FF2B5EF4-FFF2-40B4-BE49-F238E27FC236}">
                      <a16:creationId xmlns:a16="http://schemas.microsoft.com/office/drawing/2014/main" id="{37D5491D-43BD-38FF-3D21-122FDC0C826B}"/>
                    </a:ext>
                  </a:extLst>
                </p:cNvPr>
                <p:cNvPicPr/>
                <p:nvPr/>
              </p:nvPicPr>
              <p:blipFill>
                <a:blip r:embed="rId349"/>
                <a:stretch>
                  <a:fillRect/>
                </a:stretch>
              </p:blipFill>
              <p:spPr>
                <a:xfrm>
                  <a:off x="12116671" y="2592182"/>
                  <a:ext cx="11448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350">
              <p14:nvContentPartPr>
                <p14:cNvPr id="220" name="Ink 219">
                  <a:extLst>
                    <a:ext uri="{FF2B5EF4-FFF2-40B4-BE49-F238E27FC236}">
                      <a16:creationId xmlns:a16="http://schemas.microsoft.com/office/drawing/2014/main" id="{97700C60-3497-F349-A45B-74FF0D7B752D}"/>
                    </a:ext>
                  </a:extLst>
                </p14:cNvPr>
                <p14:cNvContentPartPr/>
                <p14:nvPr/>
              </p14:nvContentPartPr>
              <p14:xfrm>
                <a:off x="12253111" y="2430902"/>
                <a:ext cx="282960" cy="217440"/>
              </p14:xfrm>
            </p:contentPart>
          </mc:Choice>
          <mc:Fallback>
            <p:pic>
              <p:nvPicPr>
                <p:cNvPr id="220" name="Ink 219">
                  <a:extLst>
                    <a:ext uri="{FF2B5EF4-FFF2-40B4-BE49-F238E27FC236}">
                      <a16:creationId xmlns:a16="http://schemas.microsoft.com/office/drawing/2014/main" id="{97700C60-3497-F349-A45B-74FF0D7B752D}"/>
                    </a:ext>
                  </a:extLst>
                </p:cNvPr>
                <p:cNvPicPr/>
                <p:nvPr/>
              </p:nvPicPr>
              <p:blipFill>
                <a:blip r:embed="rId351"/>
                <a:stretch>
                  <a:fillRect/>
                </a:stretch>
              </p:blipFill>
              <p:spPr>
                <a:xfrm>
                  <a:off x="12244471" y="2421902"/>
                  <a:ext cx="300600" cy="235080"/>
                </a:xfrm>
                <a:prstGeom prst="rect">
                  <a:avLst/>
                </a:prstGeom>
              </p:spPr>
            </p:pic>
          </mc:Fallback>
        </mc:AlternateContent>
        <mc:AlternateContent xmlns:mc="http://schemas.openxmlformats.org/markup-compatibility/2006">
          <mc:Choice xmlns:p14="http://schemas.microsoft.com/office/powerpoint/2010/main" Requires="p14">
            <p:contentPart p14:bwMode="auto" r:id="rId352">
              <p14:nvContentPartPr>
                <p14:cNvPr id="221" name="Ink 220">
                  <a:extLst>
                    <a:ext uri="{FF2B5EF4-FFF2-40B4-BE49-F238E27FC236}">
                      <a16:creationId xmlns:a16="http://schemas.microsoft.com/office/drawing/2014/main" id="{9CBD40BC-28C1-C338-8E31-12C74A14AA23}"/>
                    </a:ext>
                  </a:extLst>
                </p14:cNvPr>
                <p14:cNvContentPartPr/>
                <p14:nvPr/>
              </p14:nvContentPartPr>
              <p14:xfrm>
                <a:off x="12551911" y="2229662"/>
                <a:ext cx="133200" cy="266760"/>
              </p14:xfrm>
            </p:contentPart>
          </mc:Choice>
          <mc:Fallback>
            <p:pic>
              <p:nvPicPr>
                <p:cNvPr id="221" name="Ink 220">
                  <a:extLst>
                    <a:ext uri="{FF2B5EF4-FFF2-40B4-BE49-F238E27FC236}">
                      <a16:creationId xmlns:a16="http://schemas.microsoft.com/office/drawing/2014/main" id="{9CBD40BC-28C1-C338-8E31-12C74A14AA23}"/>
                    </a:ext>
                  </a:extLst>
                </p:cNvPr>
                <p:cNvPicPr/>
                <p:nvPr/>
              </p:nvPicPr>
              <p:blipFill>
                <a:blip r:embed="rId353"/>
                <a:stretch>
                  <a:fillRect/>
                </a:stretch>
              </p:blipFill>
              <p:spPr>
                <a:xfrm>
                  <a:off x="12543271" y="2221022"/>
                  <a:ext cx="15084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354">
              <p14:nvContentPartPr>
                <p14:cNvPr id="222" name="Ink 221">
                  <a:extLst>
                    <a:ext uri="{FF2B5EF4-FFF2-40B4-BE49-F238E27FC236}">
                      <a16:creationId xmlns:a16="http://schemas.microsoft.com/office/drawing/2014/main" id="{365F1FA6-501A-85EC-2DD6-8C21E81966F9}"/>
                    </a:ext>
                  </a:extLst>
                </p14:cNvPr>
                <p14:cNvContentPartPr/>
                <p14:nvPr/>
              </p14:nvContentPartPr>
              <p14:xfrm>
                <a:off x="12573151" y="2345222"/>
                <a:ext cx="119520" cy="33840"/>
              </p14:xfrm>
            </p:contentPart>
          </mc:Choice>
          <mc:Fallback>
            <p:pic>
              <p:nvPicPr>
                <p:cNvPr id="222" name="Ink 221">
                  <a:extLst>
                    <a:ext uri="{FF2B5EF4-FFF2-40B4-BE49-F238E27FC236}">
                      <a16:creationId xmlns:a16="http://schemas.microsoft.com/office/drawing/2014/main" id="{365F1FA6-501A-85EC-2DD6-8C21E81966F9}"/>
                    </a:ext>
                  </a:extLst>
                </p:cNvPr>
                <p:cNvPicPr/>
                <p:nvPr/>
              </p:nvPicPr>
              <p:blipFill>
                <a:blip r:embed="rId355"/>
                <a:stretch>
                  <a:fillRect/>
                </a:stretch>
              </p:blipFill>
              <p:spPr>
                <a:xfrm>
                  <a:off x="12564151" y="2336582"/>
                  <a:ext cx="13716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356">
              <p14:nvContentPartPr>
                <p14:cNvPr id="223" name="Ink 222">
                  <a:extLst>
                    <a:ext uri="{FF2B5EF4-FFF2-40B4-BE49-F238E27FC236}">
                      <a16:creationId xmlns:a16="http://schemas.microsoft.com/office/drawing/2014/main" id="{1A863B66-4EA1-5D10-421D-B0A96B339CA2}"/>
                    </a:ext>
                  </a:extLst>
                </p14:cNvPr>
                <p14:cNvContentPartPr/>
                <p14:nvPr/>
              </p14:nvContentPartPr>
              <p14:xfrm>
                <a:off x="12698791" y="2137862"/>
                <a:ext cx="213840" cy="272520"/>
              </p14:xfrm>
            </p:contentPart>
          </mc:Choice>
          <mc:Fallback>
            <p:pic>
              <p:nvPicPr>
                <p:cNvPr id="223" name="Ink 222">
                  <a:extLst>
                    <a:ext uri="{FF2B5EF4-FFF2-40B4-BE49-F238E27FC236}">
                      <a16:creationId xmlns:a16="http://schemas.microsoft.com/office/drawing/2014/main" id="{1A863B66-4EA1-5D10-421D-B0A96B339CA2}"/>
                    </a:ext>
                  </a:extLst>
                </p:cNvPr>
                <p:cNvPicPr/>
                <p:nvPr/>
              </p:nvPicPr>
              <p:blipFill>
                <a:blip r:embed="rId357"/>
                <a:stretch>
                  <a:fillRect/>
                </a:stretch>
              </p:blipFill>
              <p:spPr>
                <a:xfrm>
                  <a:off x="12690151" y="2129222"/>
                  <a:ext cx="231480" cy="290160"/>
                </a:xfrm>
                <a:prstGeom prst="rect">
                  <a:avLst/>
                </a:prstGeom>
              </p:spPr>
            </p:pic>
          </mc:Fallback>
        </mc:AlternateContent>
        <mc:AlternateContent xmlns:mc="http://schemas.openxmlformats.org/markup-compatibility/2006">
          <mc:Choice xmlns:p14="http://schemas.microsoft.com/office/powerpoint/2010/main" Requires="p14">
            <p:contentPart p14:bwMode="auto" r:id="rId358">
              <p14:nvContentPartPr>
                <p14:cNvPr id="226" name="Ink 225">
                  <a:extLst>
                    <a:ext uri="{FF2B5EF4-FFF2-40B4-BE49-F238E27FC236}">
                      <a16:creationId xmlns:a16="http://schemas.microsoft.com/office/drawing/2014/main" id="{B4D6E164-E81E-6F71-5779-70C6F7386CE8}"/>
                    </a:ext>
                  </a:extLst>
                </p14:cNvPr>
                <p14:cNvContentPartPr/>
                <p14:nvPr/>
              </p14:nvContentPartPr>
              <p14:xfrm>
                <a:off x="10909591" y="3148382"/>
                <a:ext cx="157320" cy="307800"/>
              </p14:xfrm>
            </p:contentPart>
          </mc:Choice>
          <mc:Fallback>
            <p:pic>
              <p:nvPicPr>
                <p:cNvPr id="226" name="Ink 225">
                  <a:extLst>
                    <a:ext uri="{FF2B5EF4-FFF2-40B4-BE49-F238E27FC236}">
                      <a16:creationId xmlns:a16="http://schemas.microsoft.com/office/drawing/2014/main" id="{B4D6E164-E81E-6F71-5779-70C6F7386CE8}"/>
                    </a:ext>
                  </a:extLst>
                </p:cNvPr>
                <p:cNvPicPr/>
                <p:nvPr/>
              </p:nvPicPr>
              <p:blipFill>
                <a:blip r:embed="rId359"/>
                <a:stretch>
                  <a:fillRect/>
                </a:stretch>
              </p:blipFill>
              <p:spPr>
                <a:xfrm>
                  <a:off x="10900951" y="3139742"/>
                  <a:ext cx="17496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360">
              <p14:nvContentPartPr>
                <p14:cNvPr id="227" name="Ink 226">
                  <a:extLst>
                    <a:ext uri="{FF2B5EF4-FFF2-40B4-BE49-F238E27FC236}">
                      <a16:creationId xmlns:a16="http://schemas.microsoft.com/office/drawing/2014/main" id="{0E99128D-B051-8C77-1D2D-CD94C8E53FC3}"/>
                    </a:ext>
                  </a:extLst>
                </p14:cNvPr>
                <p14:cNvContentPartPr/>
                <p14:nvPr/>
              </p14:nvContentPartPr>
              <p14:xfrm>
                <a:off x="11148991" y="3025982"/>
                <a:ext cx="399240" cy="322560"/>
              </p14:xfrm>
            </p:contentPart>
          </mc:Choice>
          <mc:Fallback>
            <p:pic>
              <p:nvPicPr>
                <p:cNvPr id="227" name="Ink 226">
                  <a:extLst>
                    <a:ext uri="{FF2B5EF4-FFF2-40B4-BE49-F238E27FC236}">
                      <a16:creationId xmlns:a16="http://schemas.microsoft.com/office/drawing/2014/main" id="{0E99128D-B051-8C77-1D2D-CD94C8E53FC3}"/>
                    </a:ext>
                  </a:extLst>
                </p:cNvPr>
                <p:cNvPicPr/>
                <p:nvPr/>
              </p:nvPicPr>
              <p:blipFill>
                <a:blip r:embed="rId361"/>
                <a:stretch>
                  <a:fillRect/>
                </a:stretch>
              </p:blipFill>
              <p:spPr>
                <a:xfrm>
                  <a:off x="11139991" y="3017342"/>
                  <a:ext cx="41688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362">
              <p14:nvContentPartPr>
                <p14:cNvPr id="228" name="Ink 227">
                  <a:extLst>
                    <a:ext uri="{FF2B5EF4-FFF2-40B4-BE49-F238E27FC236}">
                      <a16:creationId xmlns:a16="http://schemas.microsoft.com/office/drawing/2014/main" id="{9EED8D3F-E8A4-1626-A605-986679C22B66}"/>
                    </a:ext>
                  </a:extLst>
                </p14:cNvPr>
                <p14:cNvContentPartPr/>
                <p14:nvPr/>
              </p14:nvContentPartPr>
              <p14:xfrm>
                <a:off x="11685751" y="3031022"/>
                <a:ext cx="96120" cy="171000"/>
              </p14:xfrm>
            </p:contentPart>
          </mc:Choice>
          <mc:Fallback>
            <p:pic>
              <p:nvPicPr>
                <p:cNvPr id="228" name="Ink 227">
                  <a:extLst>
                    <a:ext uri="{FF2B5EF4-FFF2-40B4-BE49-F238E27FC236}">
                      <a16:creationId xmlns:a16="http://schemas.microsoft.com/office/drawing/2014/main" id="{9EED8D3F-E8A4-1626-A605-986679C22B66}"/>
                    </a:ext>
                  </a:extLst>
                </p:cNvPr>
                <p:cNvPicPr/>
                <p:nvPr/>
              </p:nvPicPr>
              <p:blipFill>
                <a:blip r:embed="rId363"/>
                <a:stretch>
                  <a:fillRect/>
                </a:stretch>
              </p:blipFill>
              <p:spPr>
                <a:xfrm>
                  <a:off x="11677111" y="3022382"/>
                  <a:ext cx="1137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364">
              <p14:nvContentPartPr>
                <p14:cNvPr id="229" name="Ink 228">
                  <a:extLst>
                    <a:ext uri="{FF2B5EF4-FFF2-40B4-BE49-F238E27FC236}">
                      <a16:creationId xmlns:a16="http://schemas.microsoft.com/office/drawing/2014/main" id="{F96EEA2A-0EE4-C744-5818-1959612C3B64}"/>
                    </a:ext>
                  </a:extLst>
                </p14:cNvPr>
                <p14:cNvContentPartPr/>
                <p14:nvPr/>
              </p14:nvContentPartPr>
              <p14:xfrm>
                <a:off x="11824711" y="3108782"/>
                <a:ext cx="24120" cy="55800"/>
              </p14:xfrm>
            </p:contentPart>
          </mc:Choice>
          <mc:Fallback>
            <p:pic>
              <p:nvPicPr>
                <p:cNvPr id="229" name="Ink 228">
                  <a:extLst>
                    <a:ext uri="{FF2B5EF4-FFF2-40B4-BE49-F238E27FC236}">
                      <a16:creationId xmlns:a16="http://schemas.microsoft.com/office/drawing/2014/main" id="{F96EEA2A-0EE4-C744-5818-1959612C3B64}"/>
                    </a:ext>
                  </a:extLst>
                </p:cNvPr>
                <p:cNvPicPr/>
                <p:nvPr/>
              </p:nvPicPr>
              <p:blipFill>
                <a:blip r:embed="rId365"/>
                <a:stretch>
                  <a:fillRect/>
                </a:stretch>
              </p:blipFill>
              <p:spPr>
                <a:xfrm>
                  <a:off x="11816071" y="3099782"/>
                  <a:ext cx="4176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366">
              <p14:nvContentPartPr>
                <p14:cNvPr id="230" name="Ink 229">
                  <a:extLst>
                    <a:ext uri="{FF2B5EF4-FFF2-40B4-BE49-F238E27FC236}">
                      <a16:creationId xmlns:a16="http://schemas.microsoft.com/office/drawing/2014/main" id="{D19331C3-AF20-2E26-2236-1AD8FAA6DE01}"/>
                    </a:ext>
                  </a:extLst>
                </p14:cNvPr>
                <p14:cNvContentPartPr/>
                <p14:nvPr/>
              </p14:nvContentPartPr>
              <p14:xfrm>
                <a:off x="11790151" y="2993582"/>
                <a:ext cx="29160" cy="14400"/>
              </p14:xfrm>
            </p:contentPart>
          </mc:Choice>
          <mc:Fallback>
            <p:pic>
              <p:nvPicPr>
                <p:cNvPr id="230" name="Ink 229">
                  <a:extLst>
                    <a:ext uri="{FF2B5EF4-FFF2-40B4-BE49-F238E27FC236}">
                      <a16:creationId xmlns:a16="http://schemas.microsoft.com/office/drawing/2014/main" id="{D19331C3-AF20-2E26-2236-1AD8FAA6DE01}"/>
                    </a:ext>
                  </a:extLst>
                </p:cNvPr>
                <p:cNvPicPr/>
                <p:nvPr/>
              </p:nvPicPr>
              <p:blipFill>
                <a:blip r:embed="rId367"/>
                <a:stretch>
                  <a:fillRect/>
                </a:stretch>
              </p:blipFill>
              <p:spPr>
                <a:xfrm>
                  <a:off x="11781151" y="2984582"/>
                  <a:ext cx="4680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368">
              <p14:nvContentPartPr>
                <p14:cNvPr id="231" name="Ink 230">
                  <a:extLst>
                    <a:ext uri="{FF2B5EF4-FFF2-40B4-BE49-F238E27FC236}">
                      <a16:creationId xmlns:a16="http://schemas.microsoft.com/office/drawing/2014/main" id="{52D30006-5A9A-B780-C286-213C77665941}"/>
                    </a:ext>
                  </a:extLst>
                </p14:cNvPr>
                <p14:cNvContentPartPr/>
                <p14:nvPr/>
              </p14:nvContentPartPr>
              <p14:xfrm>
                <a:off x="11892391" y="2965862"/>
                <a:ext cx="36360" cy="155520"/>
              </p14:xfrm>
            </p:contentPart>
          </mc:Choice>
          <mc:Fallback>
            <p:pic>
              <p:nvPicPr>
                <p:cNvPr id="231" name="Ink 230">
                  <a:extLst>
                    <a:ext uri="{FF2B5EF4-FFF2-40B4-BE49-F238E27FC236}">
                      <a16:creationId xmlns:a16="http://schemas.microsoft.com/office/drawing/2014/main" id="{52D30006-5A9A-B780-C286-213C77665941}"/>
                    </a:ext>
                  </a:extLst>
                </p:cNvPr>
                <p:cNvPicPr/>
                <p:nvPr/>
              </p:nvPicPr>
              <p:blipFill>
                <a:blip r:embed="rId369"/>
                <a:stretch>
                  <a:fillRect/>
                </a:stretch>
              </p:blipFill>
              <p:spPr>
                <a:xfrm>
                  <a:off x="11883751" y="2957222"/>
                  <a:ext cx="5400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370">
              <p14:nvContentPartPr>
                <p14:cNvPr id="232" name="Ink 231">
                  <a:extLst>
                    <a:ext uri="{FF2B5EF4-FFF2-40B4-BE49-F238E27FC236}">
                      <a16:creationId xmlns:a16="http://schemas.microsoft.com/office/drawing/2014/main" id="{FA1502F6-0A86-78F8-C5F5-F0177C8F5D44}"/>
                    </a:ext>
                  </a:extLst>
                </p14:cNvPr>
                <p14:cNvContentPartPr/>
                <p14:nvPr/>
              </p14:nvContentPartPr>
              <p14:xfrm>
                <a:off x="11900311" y="3002222"/>
                <a:ext cx="242280" cy="114840"/>
              </p14:xfrm>
            </p:contentPart>
          </mc:Choice>
          <mc:Fallback>
            <p:pic>
              <p:nvPicPr>
                <p:cNvPr id="232" name="Ink 231">
                  <a:extLst>
                    <a:ext uri="{FF2B5EF4-FFF2-40B4-BE49-F238E27FC236}">
                      <a16:creationId xmlns:a16="http://schemas.microsoft.com/office/drawing/2014/main" id="{FA1502F6-0A86-78F8-C5F5-F0177C8F5D44}"/>
                    </a:ext>
                  </a:extLst>
                </p:cNvPr>
                <p:cNvPicPr/>
                <p:nvPr/>
              </p:nvPicPr>
              <p:blipFill>
                <a:blip r:embed="rId371"/>
                <a:stretch>
                  <a:fillRect/>
                </a:stretch>
              </p:blipFill>
              <p:spPr>
                <a:xfrm>
                  <a:off x="11891671" y="2993582"/>
                  <a:ext cx="25992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372">
              <p14:nvContentPartPr>
                <p14:cNvPr id="233" name="Ink 232">
                  <a:extLst>
                    <a:ext uri="{FF2B5EF4-FFF2-40B4-BE49-F238E27FC236}">
                      <a16:creationId xmlns:a16="http://schemas.microsoft.com/office/drawing/2014/main" id="{1A703E90-354B-A211-270B-AEAD2B2BE2FA}"/>
                    </a:ext>
                  </a:extLst>
                </p14:cNvPr>
                <p14:cNvContentPartPr/>
                <p14:nvPr/>
              </p14:nvContentPartPr>
              <p14:xfrm>
                <a:off x="12219991" y="2829782"/>
                <a:ext cx="193680" cy="140040"/>
              </p14:xfrm>
            </p:contentPart>
          </mc:Choice>
          <mc:Fallback>
            <p:pic>
              <p:nvPicPr>
                <p:cNvPr id="233" name="Ink 232">
                  <a:extLst>
                    <a:ext uri="{FF2B5EF4-FFF2-40B4-BE49-F238E27FC236}">
                      <a16:creationId xmlns:a16="http://schemas.microsoft.com/office/drawing/2014/main" id="{1A703E90-354B-A211-270B-AEAD2B2BE2FA}"/>
                    </a:ext>
                  </a:extLst>
                </p:cNvPr>
                <p:cNvPicPr/>
                <p:nvPr/>
              </p:nvPicPr>
              <p:blipFill>
                <a:blip r:embed="rId373"/>
                <a:stretch>
                  <a:fillRect/>
                </a:stretch>
              </p:blipFill>
              <p:spPr>
                <a:xfrm>
                  <a:off x="12210991" y="2821142"/>
                  <a:ext cx="2113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374">
              <p14:nvContentPartPr>
                <p14:cNvPr id="234" name="Ink 233">
                  <a:extLst>
                    <a:ext uri="{FF2B5EF4-FFF2-40B4-BE49-F238E27FC236}">
                      <a16:creationId xmlns:a16="http://schemas.microsoft.com/office/drawing/2014/main" id="{62D997E0-A2CF-01F7-5EC0-D9A22135B170}"/>
                    </a:ext>
                  </a:extLst>
                </p14:cNvPr>
                <p14:cNvContentPartPr/>
                <p14:nvPr/>
              </p14:nvContentPartPr>
              <p14:xfrm>
                <a:off x="12434191" y="2734382"/>
                <a:ext cx="250920" cy="174240"/>
              </p14:xfrm>
            </p:contentPart>
          </mc:Choice>
          <mc:Fallback>
            <p:pic>
              <p:nvPicPr>
                <p:cNvPr id="234" name="Ink 233">
                  <a:extLst>
                    <a:ext uri="{FF2B5EF4-FFF2-40B4-BE49-F238E27FC236}">
                      <a16:creationId xmlns:a16="http://schemas.microsoft.com/office/drawing/2014/main" id="{62D997E0-A2CF-01F7-5EC0-D9A22135B170}"/>
                    </a:ext>
                  </a:extLst>
                </p:cNvPr>
                <p:cNvPicPr/>
                <p:nvPr/>
              </p:nvPicPr>
              <p:blipFill>
                <a:blip r:embed="rId375"/>
                <a:stretch>
                  <a:fillRect/>
                </a:stretch>
              </p:blipFill>
              <p:spPr>
                <a:xfrm>
                  <a:off x="12425191" y="2725382"/>
                  <a:ext cx="26856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376">
              <p14:nvContentPartPr>
                <p14:cNvPr id="236" name="Ink 235">
                  <a:extLst>
                    <a:ext uri="{FF2B5EF4-FFF2-40B4-BE49-F238E27FC236}">
                      <a16:creationId xmlns:a16="http://schemas.microsoft.com/office/drawing/2014/main" id="{030BAB93-14EC-4A8E-7755-EBBDD6D024BD}"/>
                    </a:ext>
                  </a:extLst>
                </p14:cNvPr>
                <p14:cNvContentPartPr/>
                <p14:nvPr/>
              </p14:nvContentPartPr>
              <p14:xfrm>
                <a:off x="11668471" y="3364382"/>
                <a:ext cx="131040" cy="199080"/>
              </p14:xfrm>
            </p:contentPart>
          </mc:Choice>
          <mc:Fallback>
            <p:pic>
              <p:nvPicPr>
                <p:cNvPr id="236" name="Ink 235">
                  <a:extLst>
                    <a:ext uri="{FF2B5EF4-FFF2-40B4-BE49-F238E27FC236}">
                      <a16:creationId xmlns:a16="http://schemas.microsoft.com/office/drawing/2014/main" id="{030BAB93-14EC-4A8E-7755-EBBDD6D024BD}"/>
                    </a:ext>
                  </a:extLst>
                </p:cNvPr>
                <p:cNvPicPr/>
                <p:nvPr/>
              </p:nvPicPr>
              <p:blipFill>
                <a:blip r:embed="rId377"/>
                <a:stretch>
                  <a:fillRect/>
                </a:stretch>
              </p:blipFill>
              <p:spPr>
                <a:xfrm>
                  <a:off x="11659831" y="3355742"/>
                  <a:ext cx="14868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378">
              <p14:nvContentPartPr>
                <p14:cNvPr id="237" name="Ink 236">
                  <a:extLst>
                    <a:ext uri="{FF2B5EF4-FFF2-40B4-BE49-F238E27FC236}">
                      <a16:creationId xmlns:a16="http://schemas.microsoft.com/office/drawing/2014/main" id="{FBBD41F2-2087-2AA8-5502-37747ECD31CF}"/>
                    </a:ext>
                  </a:extLst>
                </p14:cNvPr>
                <p14:cNvContentPartPr/>
                <p14:nvPr/>
              </p14:nvContentPartPr>
              <p14:xfrm>
                <a:off x="11871151" y="3388142"/>
                <a:ext cx="63720" cy="73440"/>
              </p14:xfrm>
            </p:contentPart>
          </mc:Choice>
          <mc:Fallback>
            <p:pic>
              <p:nvPicPr>
                <p:cNvPr id="237" name="Ink 236">
                  <a:extLst>
                    <a:ext uri="{FF2B5EF4-FFF2-40B4-BE49-F238E27FC236}">
                      <a16:creationId xmlns:a16="http://schemas.microsoft.com/office/drawing/2014/main" id="{FBBD41F2-2087-2AA8-5502-37747ECD31CF}"/>
                    </a:ext>
                  </a:extLst>
                </p:cNvPr>
                <p:cNvPicPr/>
                <p:nvPr/>
              </p:nvPicPr>
              <p:blipFill>
                <a:blip r:embed="rId379"/>
                <a:stretch>
                  <a:fillRect/>
                </a:stretch>
              </p:blipFill>
              <p:spPr>
                <a:xfrm>
                  <a:off x="11862151" y="3379502"/>
                  <a:ext cx="813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380">
              <p14:nvContentPartPr>
                <p14:cNvPr id="238" name="Ink 237">
                  <a:extLst>
                    <a:ext uri="{FF2B5EF4-FFF2-40B4-BE49-F238E27FC236}">
                      <a16:creationId xmlns:a16="http://schemas.microsoft.com/office/drawing/2014/main" id="{A9805A36-470D-D328-8A61-C9F1375B5D52}"/>
                    </a:ext>
                  </a:extLst>
                </p14:cNvPr>
                <p14:cNvContentPartPr/>
                <p14:nvPr/>
              </p14:nvContentPartPr>
              <p14:xfrm>
                <a:off x="11965471" y="3127142"/>
                <a:ext cx="407880" cy="272520"/>
              </p14:xfrm>
            </p:contentPart>
          </mc:Choice>
          <mc:Fallback>
            <p:pic>
              <p:nvPicPr>
                <p:cNvPr id="238" name="Ink 237">
                  <a:extLst>
                    <a:ext uri="{FF2B5EF4-FFF2-40B4-BE49-F238E27FC236}">
                      <a16:creationId xmlns:a16="http://schemas.microsoft.com/office/drawing/2014/main" id="{A9805A36-470D-D328-8A61-C9F1375B5D52}"/>
                    </a:ext>
                  </a:extLst>
                </p:cNvPr>
                <p:cNvPicPr/>
                <p:nvPr/>
              </p:nvPicPr>
              <p:blipFill>
                <a:blip r:embed="rId381"/>
                <a:stretch>
                  <a:fillRect/>
                </a:stretch>
              </p:blipFill>
              <p:spPr>
                <a:xfrm>
                  <a:off x="11956831" y="3118142"/>
                  <a:ext cx="425520" cy="290160"/>
                </a:xfrm>
                <a:prstGeom prst="rect">
                  <a:avLst/>
                </a:prstGeom>
              </p:spPr>
            </p:pic>
          </mc:Fallback>
        </mc:AlternateContent>
        <mc:AlternateContent xmlns:mc="http://schemas.openxmlformats.org/markup-compatibility/2006">
          <mc:Choice xmlns:p14="http://schemas.microsoft.com/office/powerpoint/2010/main" Requires="p14">
            <p:contentPart p14:bwMode="auto" r:id="rId382">
              <p14:nvContentPartPr>
                <p14:cNvPr id="239" name="Ink 238">
                  <a:extLst>
                    <a:ext uri="{FF2B5EF4-FFF2-40B4-BE49-F238E27FC236}">
                      <a16:creationId xmlns:a16="http://schemas.microsoft.com/office/drawing/2014/main" id="{75B730B8-79C1-27B5-734C-F9B03E4BA09B}"/>
                    </a:ext>
                  </a:extLst>
                </p14:cNvPr>
                <p14:cNvContentPartPr/>
                <p14:nvPr/>
              </p14:nvContentPartPr>
              <p14:xfrm>
                <a:off x="11840551" y="3644102"/>
                <a:ext cx="285480" cy="281880"/>
              </p14:xfrm>
            </p:contentPart>
          </mc:Choice>
          <mc:Fallback>
            <p:pic>
              <p:nvPicPr>
                <p:cNvPr id="239" name="Ink 238">
                  <a:extLst>
                    <a:ext uri="{FF2B5EF4-FFF2-40B4-BE49-F238E27FC236}">
                      <a16:creationId xmlns:a16="http://schemas.microsoft.com/office/drawing/2014/main" id="{75B730B8-79C1-27B5-734C-F9B03E4BA09B}"/>
                    </a:ext>
                  </a:extLst>
                </p:cNvPr>
                <p:cNvPicPr/>
                <p:nvPr/>
              </p:nvPicPr>
              <p:blipFill>
                <a:blip r:embed="rId383"/>
                <a:stretch>
                  <a:fillRect/>
                </a:stretch>
              </p:blipFill>
              <p:spPr>
                <a:xfrm>
                  <a:off x="11831911" y="3635462"/>
                  <a:ext cx="30312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384">
              <p14:nvContentPartPr>
                <p14:cNvPr id="240" name="Ink 239">
                  <a:extLst>
                    <a:ext uri="{FF2B5EF4-FFF2-40B4-BE49-F238E27FC236}">
                      <a16:creationId xmlns:a16="http://schemas.microsoft.com/office/drawing/2014/main" id="{4C6CE81D-F5F2-E802-F7AF-BCFFB1FA8FC6}"/>
                    </a:ext>
                  </a:extLst>
                </p14:cNvPr>
                <p14:cNvContentPartPr/>
                <p14:nvPr/>
              </p14:nvContentPartPr>
              <p14:xfrm>
                <a:off x="12032791" y="3604502"/>
                <a:ext cx="61920" cy="18000"/>
              </p14:xfrm>
            </p:contentPart>
          </mc:Choice>
          <mc:Fallback>
            <p:pic>
              <p:nvPicPr>
                <p:cNvPr id="240" name="Ink 239">
                  <a:extLst>
                    <a:ext uri="{FF2B5EF4-FFF2-40B4-BE49-F238E27FC236}">
                      <a16:creationId xmlns:a16="http://schemas.microsoft.com/office/drawing/2014/main" id="{4C6CE81D-F5F2-E802-F7AF-BCFFB1FA8FC6}"/>
                    </a:ext>
                  </a:extLst>
                </p:cNvPr>
                <p:cNvPicPr/>
                <p:nvPr/>
              </p:nvPicPr>
              <p:blipFill>
                <a:blip r:embed="rId385"/>
                <a:stretch>
                  <a:fillRect/>
                </a:stretch>
              </p:blipFill>
              <p:spPr>
                <a:xfrm>
                  <a:off x="12024151" y="3595502"/>
                  <a:ext cx="7956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386">
              <p14:nvContentPartPr>
                <p14:cNvPr id="241" name="Ink 240">
                  <a:extLst>
                    <a:ext uri="{FF2B5EF4-FFF2-40B4-BE49-F238E27FC236}">
                      <a16:creationId xmlns:a16="http://schemas.microsoft.com/office/drawing/2014/main" id="{1CE41619-213C-1714-2B74-8DB6E770E80C}"/>
                    </a:ext>
                  </a:extLst>
                </p14:cNvPr>
                <p14:cNvContentPartPr/>
                <p14:nvPr/>
              </p14:nvContentPartPr>
              <p14:xfrm>
                <a:off x="12169591" y="3645182"/>
                <a:ext cx="119160" cy="224280"/>
              </p14:xfrm>
            </p:contentPart>
          </mc:Choice>
          <mc:Fallback>
            <p:pic>
              <p:nvPicPr>
                <p:cNvPr id="241" name="Ink 240">
                  <a:extLst>
                    <a:ext uri="{FF2B5EF4-FFF2-40B4-BE49-F238E27FC236}">
                      <a16:creationId xmlns:a16="http://schemas.microsoft.com/office/drawing/2014/main" id="{1CE41619-213C-1714-2B74-8DB6E770E80C}"/>
                    </a:ext>
                  </a:extLst>
                </p:cNvPr>
                <p:cNvPicPr/>
                <p:nvPr/>
              </p:nvPicPr>
              <p:blipFill>
                <a:blip r:embed="rId387"/>
                <a:stretch>
                  <a:fillRect/>
                </a:stretch>
              </p:blipFill>
              <p:spPr>
                <a:xfrm>
                  <a:off x="12160951" y="3636542"/>
                  <a:ext cx="13680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388">
              <p14:nvContentPartPr>
                <p14:cNvPr id="242" name="Ink 241">
                  <a:extLst>
                    <a:ext uri="{FF2B5EF4-FFF2-40B4-BE49-F238E27FC236}">
                      <a16:creationId xmlns:a16="http://schemas.microsoft.com/office/drawing/2014/main" id="{0EF20CFE-3F22-DD64-4E9D-C7F563994C26}"/>
                    </a:ext>
                  </a:extLst>
                </p14:cNvPr>
                <p14:cNvContentPartPr/>
                <p14:nvPr/>
              </p14:nvContentPartPr>
              <p14:xfrm>
                <a:off x="12280831" y="3409022"/>
                <a:ext cx="395280" cy="244800"/>
              </p14:xfrm>
            </p:contentPart>
          </mc:Choice>
          <mc:Fallback>
            <p:pic>
              <p:nvPicPr>
                <p:cNvPr id="242" name="Ink 241">
                  <a:extLst>
                    <a:ext uri="{FF2B5EF4-FFF2-40B4-BE49-F238E27FC236}">
                      <a16:creationId xmlns:a16="http://schemas.microsoft.com/office/drawing/2014/main" id="{0EF20CFE-3F22-DD64-4E9D-C7F563994C26}"/>
                    </a:ext>
                  </a:extLst>
                </p:cNvPr>
                <p:cNvPicPr/>
                <p:nvPr/>
              </p:nvPicPr>
              <p:blipFill>
                <a:blip r:embed="rId389"/>
                <a:stretch>
                  <a:fillRect/>
                </a:stretch>
              </p:blipFill>
              <p:spPr>
                <a:xfrm>
                  <a:off x="12271831" y="3400382"/>
                  <a:ext cx="41292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390">
              <p14:nvContentPartPr>
                <p14:cNvPr id="243" name="Ink 242">
                  <a:extLst>
                    <a:ext uri="{FF2B5EF4-FFF2-40B4-BE49-F238E27FC236}">
                      <a16:creationId xmlns:a16="http://schemas.microsoft.com/office/drawing/2014/main" id="{947440DE-C4D5-0E94-3E69-26FFAE43F4D2}"/>
                    </a:ext>
                  </a:extLst>
                </p14:cNvPr>
                <p14:cNvContentPartPr/>
                <p14:nvPr/>
              </p14:nvContentPartPr>
              <p14:xfrm>
                <a:off x="12760351" y="3476702"/>
                <a:ext cx="17280" cy="52920"/>
              </p14:xfrm>
            </p:contentPart>
          </mc:Choice>
          <mc:Fallback>
            <p:pic>
              <p:nvPicPr>
                <p:cNvPr id="243" name="Ink 242">
                  <a:extLst>
                    <a:ext uri="{FF2B5EF4-FFF2-40B4-BE49-F238E27FC236}">
                      <a16:creationId xmlns:a16="http://schemas.microsoft.com/office/drawing/2014/main" id="{947440DE-C4D5-0E94-3E69-26FFAE43F4D2}"/>
                    </a:ext>
                  </a:extLst>
                </p:cNvPr>
                <p:cNvPicPr/>
                <p:nvPr/>
              </p:nvPicPr>
              <p:blipFill>
                <a:blip r:embed="rId391"/>
                <a:stretch>
                  <a:fillRect/>
                </a:stretch>
              </p:blipFill>
              <p:spPr>
                <a:xfrm>
                  <a:off x="12751711" y="3468062"/>
                  <a:ext cx="34920" cy="70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92">
            <p14:nvContentPartPr>
              <p14:cNvPr id="245" name="Ink 244">
                <a:extLst>
                  <a:ext uri="{FF2B5EF4-FFF2-40B4-BE49-F238E27FC236}">
                    <a16:creationId xmlns:a16="http://schemas.microsoft.com/office/drawing/2014/main" id="{CAB0A77B-D2F0-02A6-0D01-5F46F0E55E9F}"/>
                  </a:ext>
                </a:extLst>
              </p14:cNvPr>
              <p14:cNvContentPartPr/>
              <p14:nvPr/>
            </p14:nvContentPartPr>
            <p14:xfrm>
              <a:off x="7456471" y="3837782"/>
              <a:ext cx="235080" cy="169560"/>
            </p14:xfrm>
          </p:contentPart>
        </mc:Choice>
        <mc:Fallback>
          <p:pic>
            <p:nvPicPr>
              <p:cNvPr id="245" name="Ink 244">
                <a:extLst>
                  <a:ext uri="{FF2B5EF4-FFF2-40B4-BE49-F238E27FC236}">
                    <a16:creationId xmlns:a16="http://schemas.microsoft.com/office/drawing/2014/main" id="{CAB0A77B-D2F0-02A6-0D01-5F46F0E55E9F}"/>
                  </a:ext>
                </a:extLst>
              </p:cNvPr>
              <p:cNvPicPr/>
              <p:nvPr/>
            </p:nvPicPr>
            <p:blipFill>
              <a:blip r:embed="rId393"/>
              <a:stretch>
                <a:fillRect/>
              </a:stretch>
            </p:blipFill>
            <p:spPr>
              <a:xfrm>
                <a:off x="7447831" y="3829142"/>
                <a:ext cx="252720" cy="187200"/>
              </a:xfrm>
              <a:prstGeom prst="rect">
                <a:avLst/>
              </a:prstGeom>
            </p:spPr>
          </p:pic>
        </mc:Fallback>
      </mc:AlternateContent>
      <p:grpSp>
        <p:nvGrpSpPr>
          <p:cNvPr id="248" name="Group 247">
            <a:extLst>
              <a:ext uri="{FF2B5EF4-FFF2-40B4-BE49-F238E27FC236}">
                <a16:creationId xmlns:a16="http://schemas.microsoft.com/office/drawing/2014/main" id="{15060D73-E2EF-4969-9ABC-2067304A4BF8}"/>
              </a:ext>
            </a:extLst>
          </p:cNvPr>
          <p:cNvGrpSpPr/>
          <p:nvPr/>
        </p:nvGrpSpPr>
        <p:grpSpPr>
          <a:xfrm>
            <a:off x="6808831" y="3788102"/>
            <a:ext cx="464760" cy="299160"/>
            <a:chOff x="6808831" y="3788102"/>
            <a:chExt cx="464760" cy="299160"/>
          </a:xfrm>
        </p:grpSpPr>
        <mc:AlternateContent xmlns:mc="http://schemas.openxmlformats.org/markup-compatibility/2006">
          <mc:Choice xmlns:p14="http://schemas.microsoft.com/office/powerpoint/2010/main" Requires="p14">
            <p:contentPart p14:bwMode="auto" r:id="rId394">
              <p14:nvContentPartPr>
                <p14:cNvPr id="103" name="Ink 102">
                  <a:extLst>
                    <a:ext uri="{FF2B5EF4-FFF2-40B4-BE49-F238E27FC236}">
                      <a16:creationId xmlns:a16="http://schemas.microsoft.com/office/drawing/2014/main" id="{26A0F5DF-B543-38EC-38AF-076D5A6D892F}"/>
                    </a:ext>
                  </a:extLst>
                </p14:cNvPr>
                <p14:cNvContentPartPr/>
                <p14:nvPr/>
              </p14:nvContentPartPr>
              <p14:xfrm>
                <a:off x="6808831" y="3788102"/>
                <a:ext cx="122400" cy="232560"/>
              </p14:xfrm>
            </p:contentPart>
          </mc:Choice>
          <mc:Fallback>
            <p:pic>
              <p:nvPicPr>
                <p:cNvPr id="103" name="Ink 102">
                  <a:extLst>
                    <a:ext uri="{FF2B5EF4-FFF2-40B4-BE49-F238E27FC236}">
                      <a16:creationId xmlns:a16="http://schemas.microsoft.com/office/drawing/2014/main" id="{26A0F5DF-B543-38EC-38AF-076D5A6D892F}"/>
                    </a:ext>
                  </a:extLst>
                </p:cNvPr>
                <p:cNvPicPr/>
                <p:nvPr/>
              </p:nvPicPr>
              <p:blipFill>
                <a:blip r:embed="rId395"/>
                <a:stretch>
                  <a:fillRect/>
                </a:stretch>
              </p:blipFill>
              <p:spPr>
                <a:xfrm>
                  <a:off x="6800191" y="3779462"/>
                  <a:ext cx="14004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396">
              <p14:nvContentPartPr>
                <p14:cNvPr id="104" name="Ink 103">
                  <a:extLst>
                    <a:ext uri="{FF2B5EF4-FFF2-40B4-BE49-F238E27FC236}">
                      <a16:creationId xmlns:a16="http://schemas.microsoft.com/office/drawing/2014/main" id="{47088D8E-1E90-31F8-F0E0-1F5F29005962}"/>
                    </a:ext>
                  </a:extLst>
                </p14:cNvPr>
                <p14:cNvContentPartPr/>
                <p14:nvPr/>
              </p14:nvContentPartPr>
              <p14:xfrm>
                <a:off x="6819631" y="3909422"/>
                <a:ext cx="115920" cy="25920"/>
              </p14:xfrm>
            </p:contentPart>
          </mc:Choice>
          <mc:Fallback>
            <p:pic>
              <p:nvPicPr>
                <p:cNvPr id="104" name="Ink 103">
                  <a:extLst>
                    <a:ext uri="{FF2B5EF4-FFF2-40B4-BE49-F238E27FC236}">
                      <a16:creationId xmlns:a16="http://schemas.microsoft.com/office/drawing/2014/main" id="{47088D8E-1E90-31F8-F0E0-1F5F29005962}"/>
                    </a:ext>
                  </a:extLst>
                </p:cNvPr>
                <p:cNvPicPr/>
                <p:nvPr/>
              </p:nvPicPr>
              <p:blipFill>
                <a:blip r:embed="rId397"/>
                <a:stretch>
                  <a:fillRect/>
                </a:stretch>
              </p:blipFill>
              <p:spPr>
                <a:xfrm>
                  <a:off x="6810991" y="3900422"/>
                  <a:ext cx="13356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398">
              <p14:nvContentPartPr>
                <p14:cNvPr id="246" name="Ink 245">
                  <a:extLst>
                    <a:ext uri="{FF2B5EF4-FFF2-40B4-BE49-F238E27FC236}">
                      <a16:creationId xmlns:a16="http://schemas.microsoft.com/office/drawing/2014/main" id="{F2EBB482-30D1-1F63-7E7E-8C39A522EA46}"/>
                    </a:ext>
                  </a:extLst>
                </p14:cNvPr>
                <p14:cNvContentPartPr/>
                <p14:nvPr/>
              </p14:nvContentPartPr>
              <p14:xfrm>
                <a:off x="7131751" y="3875222"/>
                <a:ext cx="32400" cy="189000"/>
              </p14:xfrm>
            </p:contentPart>
          </mc:Choice>
          <mc:Fallback>
            <p:pic>
              <p:nvPicPr>
                <p:cNvPr id="246" name="Ink 245">
                  <a:extLst>
                    <a:ext uri="{FF2B5EF4-FFF2-40B4-BE49-F238E27FC236}">
                      <a16:creationId xmlns:a16="http://schemas.microsoft.com/office/drawing/2014/main" id="{F2EBB482-30D1-1F63-7E7E-8C39A522EA46}"/>
                    </a:ext>
                  </a:extLst>
                </p:cNvPr>
                <p:cNvPicPr/>
                <p:nvPr/>
              </p:nvPicPr>
              <p:blipFill>
                <a:blip r:embed="rId399"/>
                <a:stretch>
                  <a:fillRect/>
                </a:stretch>
              </p:blipFill>
              <p:spPr>
                <a:xfrm>
                  <a:off x="7123111" y="3866582"/>
                  <a:ext cx="5004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400">
              <p14:nvContentPartPr>
                <p14:cNvPr id="247" name="Ink 246">
                  <a:extLst>
                    <a:ext uri="{FF2B5EF4-FFF2-40B4-BE49-F238E27FC236}">
                      <a16:creationId xmlns:a16="http://schemas.microsoft.com/office/drawing/2014/main" id="{FE8F2EC1-C5C3-FCEA-2F75-F31E944D7B56}"/>
                    </a:ext>
                  </a:extLst>
                </p14:cNvPr>
                <p14:cNvContentPartPr/>
                <p14:nvPr/>
              </p14:nvContentPartPr>
              <p14:xfrm>
                <a:off x="7108711" y="3866582"/>
                <a:ext cx="164880" cy="220680"/>
              </p14:xfrm>
            </p:contentPart>
          </mc:Choice>
          <mc:Fallback>
            <p:pic>
              <p:nvPicPr>
                <p:cNvPr id="247" name="Ink 246">
                  <a:extLst>
                    <a:ext uri="{FF2B5EF4-FFF2-40B4-BE49-F238E27FC236}">
                      <a16:creationId xmlns:a16="http://schemas.microsoft.com/office/drawing/2014/main" id="{FE8F2EC1-C5C3-FCEA-2F75-F31E944D7B56}"/>
                    </a:ext>
                  </a:extLst>
                </p:cNvPr>
                <p:cNvPicPr/>
                <p:nvPr/>
              </p:nvPicPr>
              <p:blipFill>
                <a:blip r:embed="rId401"/>
                <a:stretch>
                  <a:fillRect/>
                </a:stretch>
              </p:blipFill>
              <p:spPr>
                <a:xfrm>
                  <a:off x="7100071" y="3857942"/>
                  <a:ext cx="182520" cy="238320"/>
                </a:xfrm>
                <a:prstGeom prst="rect">
                  <a:avLst/>
                </a:prstGeom>
              </p:spPr>
            </p:pic>
          </mc:Fallback>
        </mc:AlternateContent>
      </p:grpSp>
      <p:grpSp>
        <p:nvGrpSpPr>
          <p:cNvPr id="251" name="Group 250">
            <a:extLst>
              <a:ext uri="{FF2B5EF4-FFF2-40B4-BE49-F238E27FC236}">
                <a16:creationId xmlns:a16="http://schemas.microsoft.com/office/drawing/2014/main" id="{E952DD24-7AFC-EC72-489B-CFF693CEE907}"/>
              </a:ext>
            </a:extLst>
          </p:cNvPr>
          <p:cNvGrpSpPr/>
          <p:nvPr/>
        </p:nvGrpSpPr>
        <p:grpSpPr>
          <a:xfrm>
            <a:off x="10092031" y="3835262"/>
            <a:ext cx="208080" cy="165600"/>
            <a:chOff x="10092031" y="3835262"/>
            <a:chExt cx="208080" cy="165600"/>
          </a:xfrm>
        </p:grpSpPr>
        <mc:AlternateContent xmlns:mc="http://schemas.openxmlformats.org/markup-compatibility/2006">
          <mc:Choice xmlns:p14="http://schemas.microsoft.com/office/powerpoint/2010/main" Requires="p14">
            <p:contentPart p14:bwMode="auto" r:id="rId402">
              <p14:nvContentPartPr>
                <p14:cNvPr id="249" name="Ink 248">
                  <a:extLst>
                    <a:ext uri="{FF2B5EF4-FFF2-40B4-BE49-F238E27FC236}">
                      <a16:creationId xmlns:a16="http://schemas.microsoft.com/office/drawing/2014/main" id="{3530EC0E-1A4D-6B3B-F5BC-159D804EE6F2}"/>
                    </a:ext>
                  </a:extLst>
                </p14:cNvPr>
                <p14:cNvContentPartPr/>
                <p14:nvPr/>
              </p14:nvContentPartPr>
              <p14:xfrm>
                <a:off x="10128751" y="3865502"/>
                <a:ext cx="43200" cy="135360"/>
              </p14:xfrm>
            </p:contentPart>
          </mc:Choice>
          <mc:Fallback>
            <p:pic>
              <p:nvPicPr>
                <p:cNvPr id="249" name="Ink 248">
                  <a:extLst>
                    <a:ext uri="{FF2B5EF4-FFF2-40B4-BE49-F238E27FC236}">
                      <a16:creationId xmlns:a16="http://schemas.microsoft.com/office/drawing/2014/main" id="{3530EC0E-1A4D-6B3B-F5BC-159D804EE6F2}"/>
                    </a:ext>
                  </a:extLst>
                </p:cNvPr>
                <p:cNvPicPr/>
                <p:nvPr/>
              </p:nvPicPr>
              <p:blipFill>
                <a:blip r:embed="rId403"/>
                <a:stretch>
                  <a:fillRect/>
                </a:stretch>
              </p:blipFill>
              <p:spPr>
                <a:xfrm>
                  <a:off x="10120111" y="3856862"/>
                  <a:ext cx="6084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404">
              <p14:nvContentPartPr>
                <p14:cNvPr id="250" name="Ink 249">
                  <a:extLst>
                    <a:ext uri="{FF2B5EF4-FFF2-40B4-BE49-F238E27FC236}">
                      <a16:creationId xmlns:a16="http://schemas.microsoft.com/office/drawing/2014/main" id="{84CB3A46-8BD5-A87F-727C-9E6A60D85AB5}"/>
                    </a:ext>
                  </a:extLst>
                </p14:cNvPr>
                <p14:cNvContentPartPr/>
                <p14:nvPr/>
              </p14:nvContentPartPr>
              <p14:xfrm>
                <a:off x="10092031" y="3835262"/>
                <a:ext cx="208080" cy="161280"/>
              </p14:xfrm>
            </p:contentPart>
          </mc:Choice>
          <mc:Fallback>
            <p:pic>
              <p:nvPicPr>
                <p:cNvPr id="250" name="Ink 249">
                  <a:extLst>
                    <a:ext uri="{FF2B5EF4-FFF2-40B4-BE49-F238E27FC236}">
                      <a16:creationId xmlns:a16="http://schemas.microsoft.com/office/drawing/2014/main" id="{84CB3A46-8BD5-A87F-727C-9E6A60D85AB5}"/>
                    </a:ext>
                  </a:extLst>
                </p:cNvPr>
                <p:cNvPicPr/>
                <p:nvPr/>
              </p:nvPicPr>
              <p:blipFill>
                <a:blip r:embed="rId405"/>
                <a:stretch>
                  <a:fillRect/>
                </a:stretch>
              </p:blipFill>
              <p:spPr>
                <a:xfrm>
                  <a:off x="10083391" y="3826622"/>
                  <a:ext cx="225720" cy="178920"/>
                </a:xfrm>
                <a:prstGeom prst="rect">
                  <a:avLst/>
                </a:prstGeom>
              </p:spPr>
            </p:pic>
          </mc:Fallback>
        </mc:AlternateContent>
      </p:grpSp>
      <p:grpSp>
        <p:nvGrpSpPr>
          <p:cNvPr id="319" name="Group 318">
            <a:extLst>
              <a:ext uri="{FF2B5EF4-FFF2-40B4-BE49-F238E27FC236}">
                <a16:creationId xmlns:a16="http://schemas.microsoft.com/office/drawing/2014/main" id="{D7F00E6A-8E40-166A-4619-B12C9D882529}"/>
              </a:ext>
            </a:extLst>
          </p:cNvPr>
          <p:cNvGrpSpPr/>
          <p:nvPr/>
        </p:nvGrpSpPr>
        <p:grpSpPr>
          <a:xfrm>
            <a:off x="6640711" y="2477342"/>
            <a:ext cx="4113720" cy="2151360"/>
            <a:chOff x="6640711" y="2477342"/>
            <a:chExt cx="4113720" cy="2151360"/>
          </a:xfrm>
        </p:grpSpPr>
        <mc:AlternateContent xmlns:mc="http://schemas.openxmlformats.org/markup-compatibility/2006">
          <mc:Choice xmlns:p14="http://schemas.microsoft.com/office/powerpoint/2010/main" Requires="p14">
            <p:contentPart p14:bwMode="auto" r:id="rId406">
              <p14:nvContentPartPr>
                <p14:cNvPr id="174" name="Ink 173">
                  <a:extLst>
                    <a:ext uri="{FF2B5EF4-FFF2-40B4-BE49-F238E27FC236}">
                      <a16:creationId xmlns:a16="http://schemas.microsoft.com/office/drawing/2014/main" id="{B88AFC56-E4FD-5B3A-D0F2-69FA44CB39AA}"/>
                    </a:ext>
                  </a:extLst>
                </p14:cNvPr>
                <p14:cNvContentPartPr/>
                <p14:nvPr/>
              </p14:nvContentPartPr>
              <p14:xfrm>
                <a:off x="6640711" y="2484542"/>
                <a:ext cx="18000" cy="110160"/>
              </p14:xfrm>
            </p:contentPart>
          </mc:Choice>
          <mc:Fallback>
            <p:pic>
              <p:nvPicPr>
                <p:cNvPr id="174" name="Ink 173">
                  <a:extLst>
                    <a:ext uri="{FF2B5EF4-FFF2-40B4-BE49-F238E27FC236}">
                      <a16:creationId xmlns:a16="http://schemas.microsoft.com/office/drawing/2014/main" id="{B88AFC56-E4FD-5B3A-D0F2-69FA44CB39AA}"/>
                    </a:ext>
                  </a:extLst>
                </p:cNvPr>
                <p:cNvPicPr/>
                <p:nvPr/>
              </p:nvPicPr>
              <p:blipFill>
                <a:blip r:embed="rId407"/>
                <a:stretch>
                  <a:fillRect/>
                </a:stretch>
              </p:blipFill>
              <p:spPr>
                <a:xfrm>
                  <a:off x="6632071" y="2475542"/>
                  <a:ext cx="356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408">
              <p14:nvContentPartPr>
                <p14:cNvPr id="175" name="Ink 174">
                  <a:extLst>
                    <a:ext uri="{FF2B5EF4-FFF2-40B4-BE49-F238E27FC236}">
                      <a16:creationId xmlns:a16="http://schemas.microsoft.com/office/drawing/2014/main" id="{B205B169-6325-A86D-DF79-2670E83AC8D6}"/>
                    </a:ext>
                  </a:extLst>
                </p14:cNvPr>
                <p14:cNvContentPartPr/>
                <p14:nvPr/>
              </p14:nvContentPartPr>
              <p14:xfrm>
                <a:off x="6781831" y="2494262"/>
                <a:ext cx="110160" cy="60120"/>
              </p14:xfrm>
            </p:contentPart>
          </mc:Choice>
          <mc:Fallback>
            <p:pic>
              <p:nvPicPr>
                <p:cNvPr id="175" name="Ink 174">
                  <a:extLst>
                    <a:ext uri="{FF2B5EF4-FFF2-40B4-BE49-F238E27FC236}">
                      <a16:creationId xmlns:a16="http://schemas.microsoft.com/office/drawing/2014/main" id="{B205B169-6325-A86D-DF79-2670E83AC8D6}"/>
                    </a:ext>
                  </a:extLst>
                </p:cNvPr>
                <p:cNvPicPr/>
                <p:nvPr/>
              </p:nvPicPr>
              <p:blipFill>
                <a:blip r:embed="rId409"/>
                <a:stretch>
                  <a:fillRect/>
                </a:stretch>
              </p:blipFill>
              <p:spPr>
                <a:xfrm>
                  <a:off x="6772831" y="2485262"/>
                  <a:ext cx="12780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410">
              <p14:nvContentPartPr>
                <p14:cNvPr id="260" name="Ink 259">
                  <a:extLst>
                    <a:ext uri="{FF2B5EF4-FFF2-40B4-BE49-F238E27FC236}">
                      <a16:creationId xmlns:a16="http://schemas.microsoft.com/office/drawing/2014/main" id="{9FB1677A-A3F0-8289-8024-DFF4B664703B}"/>
                    </a:ext>
                  </a:extLst>
                </p14:cNvPr>
                <p14:cNvContentPartPr/>
                <p14:nvPr/>
              </p14:nvContentPartPr>
              <p14:xfrm>
                <a:off x="7443871" y="4214702"/>
                <a:ext cx="32040" cy="21600"/>
              </p14:xfrm>
            </p:contentPart>
          </mc:Choice>
          <mc:Fallback>
            <p:pic>
              <p:nvPicPr>
                <p:cNvPr id="260" name="Ink 259">
                  <a:extLst>
                    <a:ext uri="{FF2B5EF4-FFF2-40B4-BE49-F238E27FC236}">
                      <a16:creationId xmlns:a16="http://schemas.microsoft.com/office/drawing/2014/main" id="{9FB1677A-A3F0-8289-8024-DFF4B664703B}"/>
                    </a:ext>
                  </a:extLst>
                </p:cNvPr>
                <p:cNvPicPr/>
                <p:nvPr/>
              </p:nvPicPr>
              <p:blipFill>
                <a:blip r:embed="rId411"/>
                <a:stretch>
                  <a:fillRect/>
                </a:stretch>
              </p:blipFill>
              <p:spPr>
                <a:xfrm>
                  <a:off x="7435231" y="4205702"/>
                  <a:ext cx="4968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412">
              <p14:nvContentPartPr>
                <p14:cNvPr id="253" name="Ink 252">
                  <a:extLst>
                    <a:ext uri="{FF2B5EF4-FFF2-40B4-BE49-F238E27FC236}">
                      <a16:creationId xmlns:a16="http://schemas.microsoft.com/office/drawing/2014/main" id="{14FC294D-29D8-B20E-6FE8-675EC122A8A4}"/>
                    </a:ext>
                  </a:extLst>
                </p14:cNvPr>
                <p14:cNvContentPartPr/>
                <p14:nvPr/>
              </p14:nvContentPartPr>
              <p14:xfrm>
                <a:off x="6893791" y="2941022"/>
                <a:ext cx="93600" cy="91080"/>
              </p14:xfrm>
            </p:contentPart>
          </mc:Choice>
          <mc:Fallback>
            <p:pic>
              <p:nvPicPr>
                <p:cNvPr id="253" name="Ink 252">
                  <a:extLst>
                    <a:ext uri="{FF2B5EF4-FFF2-40B4-BE49-F238E27FC236}">
                      <a16:creationId xmlns:a16="http://schemas.microsoft.com/office/drawing/2014/main" id="{14FC294D-29D8-B20E-6FE8-675EC122A8A4}"/>
                    </a:ext>
                  </a:extLst>
                </p:cNvPr>
                <p:cNvPicPr/>
                <p:nvPr/>
              </p:nvPicPr>
              <p:blipFill>
                <a:blip r:embed="rId413"/>
                <a:stretch>
                  <a:fillRect/>
                </a:stretch>
              </p:blipFill>
              <p:spPr>
                <a:xfrm>
                  <a:off x="6884791" y="2932022"/>
                  <a:ext cx="1112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414">
              <p14:nvContentPartPr>
                <p14:cNvPr id="254" name="Ink 253">
                  <a:extLst>
                    <a:ext uri="{FF2B5EF4-FFF2-40B4-BE49-F238E27FC236}">
                      <a16:creationId xmlns:a16="http://schemas.microsoft.com/office/drawing/2014/main" id="{54B1811D-25C1-C0D1-3353-BFD31F57D907}"/>
                    </a:ext>
                  </a:extLst>
                </p14:cNvPr>
                <p14:cNvContentPartPr/>
                <p14:nvPr/>
              </p14:nvContentPartPr>
              <p14:xfrm>
                <a:off x="7065511" y="2939222"/>
                <a:ext cx="27720" cy="29160"/>
              </p14:xfrm>
            </p:contentPart>
          </mc:Choice>
          <mc:Fallback>
            <p:pic>
              <p:nvPicPr>
                <p:cNvPr id="254" name="Ink 253">
                  <a:extLst>
                    <a:ext uri="{FF2B5EF4-FFF2-40B4-BE49-F238E27FC236}">
                      <a16:creationId xmlns:a16="http://schemas.microsoft.com/office/drawing/2014/main" id="{54B1811D-25C1-C0D1-3353-BFD31F57D907}"/>
                    </a:ext>
                  </a:extLst>
                </p:cNvPr>
                <p:cNvPicPr/>
                <p:nvPr/>
              </p:nvPicPr>
              <p:blipFill>
                <a:blip r:embed="rId415"/>
                <a:stretch>
                  <a:fillRect/>
                </a:stretch>
              </p:blipFill>
              <p:spPr>
                <a:xfrm>
                  <a:off x="7056871" y="2930222"/>
                  <a:ext cx="45360"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416">
              <p14:nvContentPartPr>
                <p14:cNvPr id="255" name="Ink 254">
                  <a:extLst>
                    <a:ext uri="{FF2B5EF4-FFF2-40B4-BE49-F238E27FC236}">
                      <a16:creationId xmlns:a16="http://schemas.microsoft.com/office/drawing/2014/main" id="{8FD10E7E-AA92-D3E4-115E-47C275B5A903}"/>
                    </a:ext>
                  </a:extLst>
                </p14:cNvPr>
                <p14:cNvContentPartPr/>
                <p14:nvPr/>
              </p14:nvContentPartPr>
              <p14:xfrm>
                <a:off x="7145791" y="2745182"/>
                <a:ext cx="99360" cy="191880"/>
              </p14:xfrm>
            </p:contentPart>
          </mc:Choice>
          <mc:Fallback>
            <p:pic>
              <p:nvPicPr>
                <p:cNvPr id="255" name="Ink 254">
                  <a:extLst>
                    <a:ext uri="{FF2B5EF4-FFF2-40B4-BE49-F238E27FC236}">
                      <a16:creationId xmlns:a16="http://schemas.microsoft.com/office/drawing/2014/main" id="{8FD10E7E-AA92-D3E4-115E-47C275B5A903}"/>
                    </a:ext>
                  </a:extLst>
                </p:cNvPr>
                <p:cNvPicPr/>
                <p:nvPr/>
              </p:nvPicPr>
              <p:blipFill>
                <a:blip r:embed="rId417"/>
                <a:stretch>
                  <a:fillRect/>
                </a:stretch>
              </p:blipFill>
              <p:spPr>
                <a:xfrm>
                  <a:off x="7136791" y="2736182"/>
                  <a:ext cx="11700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418">
              <p14:nvContentPartPr>
                <p14:cNvPr id="252" name="Ink 251">
                  <a:extLst>
                    <a:ext uri="{FF2B5EF4-FFF2-40B4-BE49-F238E27FC236}">
                      <a16:creationId xmlns:a16="http://schemas.microsoft.com/office/drawing/2014/main" id="{CD3A44FE-F9A4-6FDD-9854-996C49D7B5F5}"/>
                    </a:ext>
                  </a:extLst>
                </p14:cNvPr>
                <p14:cNvContentPartPr/>
                <p14:nvPr/>
              </p14:nvContentPartPr>
              <p14:xfrm>
                <a:off x="6792271" y="3128942"/>
                <a:ext cx="136440" cy="46800"/>
              </p14:xfrm>
            </p:contentPart>
          </mc:Choice>
          <mc:Fallback>
            <p:pic>
              <p:nvPicPr>
                <p:cNvPr id="252" name="Ink 251">
                  <a:extLst>
                    <a:ext uri="{FF2B5EF4-FFF2-40B4-BE49-F238E27FC236}">
                      <a16:creationId xmlns:a16="http://schemas.microsoft.com/office/drawing/2014/main" id="{CD3A44FE-F9A4-6FDD-9854-996C49D7B5F5}"/>
                    </a:ext>
                  </a:extLst>
                </p:cNvPr>
                <p:cNvPicPr/>
                <p:nvPr/>
              </p:nvPicPr>
              <p:blipFill>
                <a:blip r:embed="rId419"/>
                <a:stretch>
                  <a:fillRect/>
                </a:stretch>
              </p:blipFill>
              <p:spPr>
                <a:xfrm>
                  <a:off x="6783271" y="3119942"/>
                  <a:ext cx="15408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420">
              <p14:nvContentPartPr>
                <p14:cNvPr id="256" name="Ink 255">
                  <a:extLst>
                    <a:ext uri="{FF2B5EF4-FFF2-40B4-BE49-F238E27FC236}">
                      <a16:creationId xmlns:a16="http://schemas.microsoft.com/office/drawing/2014/main" id="{63BC26C3-F4A4-3F31-1B4F-A6F2AC1543E9}"/>
                    </a:ext>
                  </a:extLst>
                </p14:cNvPr>
                <p14:cNvContentPartPr/>
                <p14:nvPr/>
              </p14:nvContentPartPr>
              <p14:xfrm>
                <a:off x="6855631" y="3155222"/>
                <a:ext cx="549360" cy="52200"/>
              </p14:xfrm>
            </p:contentPart>
          </mc:Choice>
          <mc:Fallback>
            <p:pic>
              <p:nvPicPr>
                <p:cNvPr id="256" name="Ink 255">
                  <a:extLst>
                    <a:ext uri="{FF2B5EF4-FFF2-40B4-BE49-F238E27FC236}">
                      <a16:creationId xmlns:a16="http://schemas.microsoft.com/office/drawing/2014/main" id="{63BC26C3-F4A4-3F31-1B4F-A6F2AC1543E9}"/>
                    </a:ext>
                  </a:extLst>
                </p:cNvPr>
                <p:cNvPicPr/>
                <p:nvPr/>
              </p:nvPicPr>
              <p:blipFill>
                <a:blip r:embed="rId421"/>
                <a:stretch>
                  <a:fillRect/>
                </a:stretch>
              </p:blipFill>
              <p:spPr>
                <a:xfrm>
                  <a:off x="6846991" y="3146582"/>
                  <a:ext cx="5670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422">
              <p14:nvContentPartPr>
                <p14:cNvPr id="257" name="Ink 256">
                  <a:extLst>
                    <a:ext uri="{FF2B5EF4-FFF2-40B4-BE49-F238E27FC236}">
                      <a16:creationId xmlns:a16="http://schemas.microsoft.com/office/drawing/2014/main" id="{BE01BB01-8CA8-A37E-E322-7C77FFFD7F7A}"/>
                    </a:ext>
                  </a:extLst>
                </p14:cNvPr>
                <p14:cNvContentPartPr/>
                <p14:nvPr/>
              </p14:nvContentPartPr>
              <p14:xfrm>
                <a:off x="7385551" y="3137942"/>
                <a:ext cx="271440" cy="797760"/>
              </p14:xfrm>
            </p:contentPart>
          </mc:Choice>
          <mc:Fallback>
            <p:pic>
              <p:nvPicPr>
                <p:cNvPr id="257" name="Ink 256">
                  <a:extLst>
                    <a:ext uri="{FF2B5EF4-FFF2-40B4-BE49-F238E27FC236}">
                      <a16:creationId xmlns:a16="http://schemas.microsoft.com/office/drawing/2014/main" id="{BE01BB01-8CA8-A37E-E322-7C77FFFD7F7A}"/>
                    </a:ext>
                  </a:extLst>
                </p:cNvPr>
                <p:cNvPicPr/>
                <p:nvPr/>
              </p:nvPicPr>
              <p:blipFill>
                <a:blip r:embed="rId423"/>
                <a:stretch>
                  <a:fillRect/>
                </a:stretch>
              </p:blipFill>
              <p:spPr>
                <a:xfrm>
                  <a:off x="7376911" y="3128942"/>
                  <a:ext cx="289080" cy="815400"/>
                </a:xfrm>
                <a:prstGeom prst="rect">
                  <a:avLst/>
                </a:prstGeom>
              </p:spPr>
            </p:pic>
          </mc:Fallback>
        </mc:AlternateContent>
        <mc:AlternateContent xmlns:mc="http://schemas.openxmlformats.org/markup-compatibility/2006">
          <mc:Choice xmlns:p14="http://schemas.microsoft.com/office/powerpoint/2010/main" Requires="p14">
            <p:contentPart p14:bwMode="auto" r:id="rId424">
              <p14:nvContentPartPr>
                <p14:cNvPr id="261" name="Ink 260">
                  <a:extLst>
                    <a:ext uri="{FF2B5EF4-FFF2-40B4-BE49-F238E27FC236}">
                      <a16:creationId xmlns:a16="http://schemas.microsoft.com/office/drawing/2014/main" id="{6F99F3D0-64F2-CFED-6318-6B24FB9D4E82}"/>
                    </a:ext>
                  </a:extLst>
                </p14:cNvPr>
                <p14:cNvContentPartPr/>
                <p14:nvPr/>
              </p14:nvContentPartPr>
              <p14:xfrm>
                <a:off x="7573831" y="3105182"/>
                <a:ext cx="91080" cy="83880"/>
              </p14:xfrm>
            </p:contentPart>
          </mc:Choice>
          <mc:Fallback>
            <p:pic>
              <p:nvPicPr>
                <p:cNvPr id="261" name="Ink 260">
                  <a:extLst>
                    <a:ext uri="{FF2B5EF4-FFF2-40B4-BE49-F238E27FC236}">
                      <a16:creationId xmlns:a16="http://schemas.microsoft.com/office/drawing/2014/main" id="{6F99F3D0-64F2-CFED-6318-6B24FB9D4E82}"/>
                    </a:ext>
                  </a:extLst>
                </p:cNvPr>
                <p:cNvPicPr/>
                <p:nvPr/>
              </p:nvPicPr>
              <p:blipFill>
                <a:blip r:embed="rId425"/>
                <a:stretch>
                  <a:fillRect/>
                </a:stretch>
              </p:blipFill>
              <p:spPr>
                <a:xfrm>
                  <a:off x="7564831" y="3096182"/>
                  <a:ext cx="10872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426">
              <p14:nvContentPartPr>
                <p14:cNvPr id="263" name="Ink 262">
                  <a:extLst>
                    <a:ext uri="{FF2B5EF4-FFF2-40B4-BE49-F238E27FC236}">
                      <a16:creationId xmlns:a16="http://schemas.microsoft.com/office/drawing/2014/main" id="{08FFC27A-DB9B-96C4-F7B4-C835292D68F6}"/>
                    </a:ext>
                  </a:extLst>
                </p14:cNvPr>
                <p14:cNvContentPartPr/>
                <p14:nvPr/>
              </p14:nvContentPartPr>
              <p14:xfrm>
                <a:off x="7774711" y="3183302"/>
                <a:ext cx="440280" cy="82080"/>
              </p14:xfrm>
            </p:contentPart>
          </mc:Choice>
          <mc:Fallback>
            <p:pic>
              <p:nvPicPr>
                <p:cNvPr id="263" name="Ink 262">
                  <a:extLst>
                    <a:ext uri="{FF2B5EF4-FFF2-40B4-BE49-F238E27FC236}">
                      <a16:creationId xmlns:a16="http://schemas.microsoft.com/office/drawing/2014/main" id="{08FFC27A-DB9B-96C4-F7B4-C835292D68F6}"/>
                    </a:ext>
                  </a:extLst>
                </p:cNvPr>
                <p:cNvPicPr/>
                <p:nvPr/>
              </p:nvPicPr>
              <p:blipFill>
                <a:blip r:embed="rId427"/>
                <a:stretch>
                  <a:fillRect/>
                </a:stretch>
              </p:blipFill>
              <p:spPr>
                <a:xfrm>
                  <a:off x="7766071" y="3174302"/>
                  <a:ext cx="45792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428">
              <p14:nvContentPartPr>
                <p14:cNvPr id="264" name="Ink 263">
                  <a:extLst>
                    <a:ext uri="{FF2B5EF4-FFF2-40B4-BE49-F238E27FC236}">
                      <a16:creationId xmlns:a16="http://schemas.microsoft.com/office/drawing/2014/main" id="{A36FE62B-3625-69CF-BDF7-DE1C9699370B}"/>
                    </a:ext>
                  </a:extLst>
                </p14:cNvPr>
                <p14:cNvContentPartPr/>
                <p14:nvPr/>
              </p14:nvContentPartPr>
              <p14:xfrm>
                <a:off x="7758151" y="3169262"/>
                <a:ext cx="118080" cy="113040"/>
              </p14:xfrm>
            </p:contentPart>
          </mc:Choice>
          <mc:Fallback>
            <p:pic>
              <p:nvPicPr>
                <p:cNvPr id="264" name="Ink 263">
                  <a:extLst>
                    <a:ext uri="{FF2B5EF4-FFF2-40B4-BE49-F238E27FC236}">
                      <a16:creationId xmlns:a16="http://schemas.microsoft.com/office/drawing/2014/main" id="{A36FE62B-3625-69CF-BDF7-DE1C9699370B}"/>
                    </a:ext>
                  </a:extLst>
                </p:cNvPr>
                <p:cNvPicPr/>
                <p:nvPr/>
              </p:nvPicPr>
              <p:blipFill>
                <a:blip r:embed="rId429"/>
                <a:stretch>
                  <a:fillRect/>
                </a:stretch>
              </p:blipFill>
              <p:spPr>
                <a:xfrm>
                  <a:off x="7749151" y="3160622"/>
                  <a:ext cx="13572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430">
              <p14:nvContentPartPr>
                <p14:cNvPr id="265" name="Ink 264">
                  <a:extLst>
                    <a:ext uri="{FF2B5EF4-FFF2-40B4-BE49-F238E27FC236}">
                      <a16:creationId xmlns:a16="http://schemas.microsoft.com/office/drawing/2014/main" id="{E8CAE74D-DD12-9816-BAF0-AEFDAE0EA321}"/>
                    </a:ext>
                  </a:extLst>
                </p14:cNvPr>
                <p14:cNvContentPartPr/>
                <p14:nvPr/>
              </p14:nvContentPartPr>
              <p14:xfrm>
                <a:off x="8284831" y="2987462"/>
                <a:ext cx="190440" cy="294480"/>
              </p14:xfrm>
            </p:contentPart>
          </mc:Choice>
          <mc:Fallback>
            <p:pic>
              <p:nvPicPr>
                <p:cNvPr id="265" name="Ink 264">
                  <a:extLst>
                    <a:ext uri="{FF2B5EF4-FFF2-40B4-BE49-F238E27FC236}">
                      <a16:creationId xmlns:a16="http://schemas.microsoft.com/office/drawing/2014/main" id="{E8CAE74D-DD12-9816-BAF0-AEFDAE0EA321}"/>
                    </a:ext>
                  </a:extLst>
                </p:cNvPr>
                <p:cNvPicPr/>
                <p:nvPr/>
              </p:nvPicPr>
              <p:blipFill>
                <a:blip r:embed="rId431"/>
                <a:stretch>
                  <a:fillRect/>
                </a:stretch>
              </p:blipFill>
              <p:spPr>
                <a:xfrm>
                  <a:off x="8275831" y="2978462"/>
                  <a:ext cx="208080" cy="312120"/>
                </a:xfrm>
                <a:prstGeom prst="rect">
                  <a:avLst/>
                </a:prstGeom>
              </p:spPr>
            </p:pic>
          </mc:Fallback>
        </mc:AlternateContent>
        <mc:AlternateContent xmlns:mc="http://schemas.openxmlformats.org/markup-compatibility/2006">
          <mc:Choice xmlns:p14="http://schemas.microsoft.com/office/powerpoint/2010/main" Requires="p14">
            <p:contentPart p14:bwMode="auto" r:id="rId432">
              <p14:nvContentPartPr>
                <p14:cNvPr id="266" name="Ink 265">
                  <a:extLst>
                    <a:ext uri="{FF2B5EF4-FFF2-40B4-BE49-F238E27FC236}">
                      <a16:creationId xmlns:a16="http://schemas.microsoft.com/office/drawing/2014/main" id="{0FAA8CFF-12A2-1586-AE12-0FC337B20426}"/>
                    </a:ext>
                  </a:extLst>
                </p14:cNvPr>
                <p14:cNvContentPartPr/>
                <p14:nvPr/>
              </p14:nvContentPartPr>
              <p14:xfrm>
                <a:off x="8448631" y="3019862"/>
                <a:ext cx="171360" cy="136080"/>
              </p14:xfrm>
            </p:contentPart>
          </mc:Choice>
          <mc:Fallback>
            <p:pic>
              <p:nvPicPr>
                <p:cNvPr id="266" name="Ink 265">
                  <a:extLst>
                    <a:ext uri="{FF2B5EF4-FFF2-40B4-BE49-F238E27FC236}">
                      <a16:creationId xmlns:a16="http://schemas.microsoft.com/office/drawing/2014/main" id="{0FAA8CFF-12A2-1586-AE12-0FC337B20426}"/>
                    </a:ext>
                  </a:extLst>
                </p:cNvPr>
                <p:cNvPicPr/>
                <p:nvPr/>
              </p:nvPicPr>
              <p:blipFill>
                <a:blip r:embed="rId433"/>
                <a:stretch>
                  <a:fillRect/>
                </a:stretch>
              </p:blipFill>
              <p:spPr>
                <a:xfrm>
                  <a:off x="8439631" y="3011222"/>
                  <a:ext cx="18900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434">
              <p14:nvContentPartPr>
                <p14:cNvPr id="267" name="Ink 266">
                  <a:extLst>
                    <a:ext uri="{FF2B5EF4-FFF2-40B4-BE49-F238E27FC236}">
                      <a16:creationId xmlns:a16="http://schemas.microsoft.com/office/drawing/2014/main" id="{44AEF0BD-D17D-C3D3-7A18-B9891F60B352}"/>
                    </a:ext>
                  </a:extLst>
                </p14:cNvPr>
                <p14:cNvContentPartPr/>
                <p14:nvPr/>
              </p14:nvContentPartPr>
              <p14:xfrm>
                <a:off x="8640871" y="2867582"/>
                <a:ext cx="167760" cy="265320"/>
              </p14:xfrm>
            </p:contentPart>
          </mc:Choice>
          <mc:Fallback>
            <p:pic>
              <p:nvPicPr>
                <p:cNvPr id="267" name="Ink 266">
                  <a:extLst>
                    <a:ext uri="{FF2B5EF4-FFF2-40B4-BE49-F238E27FC236}">
                      <a16:creationId xmlns:a16="http://schemas.microsoft.com/office/drawing/2014/main" id="{44AEF0BD-D17D-C3D3-7A18-B9891F60B352}"/>
                    </a:ext>
                  </a:extLst>
                </p:cNvPr>
                <p:cNvPicPr/>
                <p:nvPr/>
              </p:nvPicPr>
              <p:blipFill>
                <a:blip r:embed="rId435"/>
                <a:stretch>
                  <a:fillRect/>
                </a:stretch>
              </p:blipFill>
              <p:spPr>
                <a:xfrm>
                  <a:off x="8631871" y="2858582"/>
                  <a:ext cx="18540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436">
              <p14:nvContentPartPr>
                <p14:cNvPr id="269" name="Ink 268">
                  <a:extLst>
                    <a:ext uri="{FF2B5EF4-FFF2-40B4-BE49-F238E27FC236}">
                      <a16:creationId xmlns:a16="http://schemas.microsoft.com/office/drawing/2014/main" id="{FCE3C878-EB26-E6D1-E02D-0C6C412CED5D}"/>
                    </a:ext>
                  </a:extLst>
                </p14:cNvPr>
                <p14:cNvContentPartPr/>
                <p14:nvPr/>
              </p14:nvContentPartPr>
              <p14:xfrm>
                <a:off x="8851471" y="2860742"/>
                <a:ext cx="138960" cy="86040"/>
              </p14:xfrm>
            </p:contentPart>
          </mc:Choice>
          <mc:Fallback>
            <p:pic>
              <p:nvPicPr>
                <p:cNvPr id="269" name="Ink 268">
                  <a:extLst>
                    <a:ext uri="{FF2B5EF4-FFF2-40B4-BE49-F238E27FC236}">
                      <a16:creationId xmlns:a16="http://schemas.microsoft.com/office/drawing/2014/main" id="{FCE3C878-EB26-E6D1-E02D-0C6C412CED5D}"/>
                    </a:ext>
                  </a:extLst>
                </p:cNvPr>
                <p:cNvPicPr/>
                <p:nvPr/>
              </p:nvPicPr>
              <p:blipFill>
                <a:blip r:embed="rId437"/>
                <a:stretch>
                  <a:fillRect/>
                </a:stretch>
              </p:blipFill>
              <p:spPr>
                <a:xfrm>
                  <a:off x="8842471" y="2852102"/>
                  <a:ext cx="1566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438">
              <p14:nvContentPartPr>
                <p14:cNvPr id="270" name="Ink 269">
                  <a:extLst>
                    <a:ext uri="{FF2B5EF4-FFF2-40B4-BE49-F238E27FC236}">
                      <a16:creationId xmlns:a16="http://schemas.microsoft.com/office/drawing/2014/main" id="{C61A1609-0B0E-7AB3-A97E-7BB123EADCDA}"/>
                    </a:ext>
                  </a:extLst>
                </p14:cNvPr>
                <p14:cNvContentPartPr/>
                <p14:nvPr/>
              </p14:nvContentPartPr>
              <p14:xfrm>
                <a:off x="8918431" y="2923382"/>
                <a:ext cx="129600" cy="88920"/>
              </p14:xfrm>
            </p:contentPart>
          </mc:Choice>
          <mc:Fallback>
            <p:pic>
              <p:nvPicPr>
                <p:cNvPr id="270" name="Ink 269">
                  <a:extLst>
                    <a:ext uri="{FF2B5EF4-FFF2-40B4-BE49-F238E27FC236}">
                      <a16:creationId xmlns:a16="http://schemas.microsoft.com/office/drawing/2014/main" id="{C61A1609-0B0E-7AB3-A97E-7BB123EADCDA}"/>
                    </a:ext>
                  </a:extLst>
                </p:cNvPr>
                <p:cNvPicPr/>
                <p:nvPr/>
              </p:nvPicPr>
              <p:blipFill>
                <a:blip r:embed="rId439"/>
                <a:stretch>
                  <a:fillRect/>
                </a:stretch>
              </p:blipFill>
              <p:spPr>
                <a:xfrm>
                  <a:off x="8909791" y="2914382"/>
                  <a:ext cx="14724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440">
              <p14:nvContentPartPr>
                <p14:cNvPr id="271" name="Ink 270">
                  <a:extLst>
                    <a:ext uri="{FF2B5EF4-FFF2-40B4-BE49-F238E27FC236}">
                      <a16:creationId xmlns:a16="http://schemas.microsoft.com/office/drawing/2014/main" id="{B3087FB6-26AF-994A-48CE-D5465CE29180}"/>
                    </a:ext>
                  </a:extLst>
                </p14:cNvPr>
                <p14:cNvContentPartPr/>
                <p14:nvPr/>
              </p14:nvContentPartPr>
              <p14:xfrm>
                <a:off x="9051271" y="2652662"/>
                <a:ext cx="244800" cy="298440"/>
              </p14:xfrm>
            </p:contentPart>
          </mc:Choice>
          <mc:Fallback>
            <p:pic>
              <p:nvPicPr>
                <p:cNvPr id="271" name="Ink 270">
                  <a:extLst>
                    <a:ext uri="{FF2B5EF4-FFF2-40B4-BE49-F238E27FC236}">
                      <a16:creationId xmlns:a16="http://schemas.microsoft.com/office/drawing/2014/main" id="{B3087FB6-26AF-994A-48CE-D5465CE29180}"/>
                    </a:ext>
                  </a:extLst>
                </p:cNvPr>
                <p:cNvPicPr/>
                <p:nvPr/>
              </p:nvPicPr>
              <p:blipFill>
                <a:blip r:embed="rId441"/>
                <a:stretch>
                  <a:fillRect/>
                </a:stretch>
              </p:blipFill>
              <p:spPr>
                <a:xfrm>
                  <a:off x="9042631" y="2643662"/>
                  <a:ext cx="26244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442">
              <p14:nvContentPartPr>
                <p14:cNvPr id="272" name="Ink 271">
                  <a:extLst>
                    <a:ext uri="{FF2B5EF4-FFF2-40B4-BE49-F238E27FC236}">
                      <a16:creationId xmlns:a16="http://schemas.microsoft.com/office/drawing/2014/main" id="{182B8F81-9732-C29F-0DC5-4EFF803FA9DA}"/>
                    </a:ext>
                  </a:extLst>
                </p14:cNvPr>
                <p14:cNvContentPartPr/>
                <p14:nvPr/>
              </p14:nvContentPartPr>
              <p14:xfrm>
                <a:off x="9240271" y="2653022"/>
                <a:ext cx="209160" cy="172800"/>
              </p14:xfrm>
            </p:contentPart>
          </mc:Choice>
          <mc:Fallback>
            <p:pic>
              <p:nvPicPr>
                <p:cNvPr id="272" name="Ink 271">
                  <a:extLst>
                    <a:ext uri="{FF2B5EF4-FFF2-40B4-BE49-F238E27FC236}">
                      <a16:creationId xmlns:a16="http://schemas.microsoft.com/office/drawing/2014/main" id="{182B8F81-9732-C29F-0DC5-4EFF803FA9DA}"/>
                    </a:ext>
                  </a:extLst>
                </p:cNvPr>
                <p:cNvPicPr/>
                <p:nvPr/>
              </p:nvPicPr>
              <p:blipFill>
                <a:blip r:embed="rId443"/>
                <a:stretch>
                  <a:fillRect/>
                </a:stretch>
              </p:blipFill>
              <p:spPr>
                <a:xfrm>
                  <a:off x="9231271" y="2644382"/>
                  <a:ext cx="22680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444">
              <p14:nvContentPartPr>
                <p14:cNvPr id="273" name="Ink 272">
                  <a:extLst>
                    <a:ext uri="{FF2B5EF4-FFF2-40B4-BE49-F238E27FC236}">
                      <a16:creationId xmlns:a16="http://schemas.microsoft.com/office/drawing/2014/main" id="{7D36C540-62A0-FED0-BAFC-86A193C6466B}"/>
                    </a:ext>
                  </a:extLst>
                </p14:cNvPr>
                <p14:cNvContentPartPr/>
                <p14:nvPr/>
              </p14:nvContentPartPr>
              <p14:xfrm>
                <a:off x="9489751" y="2580302"/>
                <a:ext cx="130320" cy="123480"/>
              </p14:xfrm>
            </p:contentPart>
          </mc:Choice>
          <mc:Fallback>
            <p:pic>
              <p:nvPicPr>
                <p:cNvPr id="273" name="Ink 272">
                  <a:extLst>
                    <a:ext uri="{FF2B5EF4-FFF2-40B4-BE49-F238E27FC236}">
                      <a16:creationId xmlns:a16="http://schemas.microsoft.com/office/drawing/2014/main" id="{7D36C540-62A0-FED0-BAFC-86A193C6466B}"/>
                    </a:ext>
                  </a:extLst>
                </p:cNvPr>
                <p:cNvPicPr/>
                <p:nvPr/>
              </p:nvPicPr>
              <p:blipFill>
                <a:blip r:embed="rId445"/>
                <a:stretch>
                  <a:fillRect/>
                </a:stretch>
              </p:blipFill>
              <p:spPr>
                <a:xfrm>
                  <a:off x="9480751" y="2571302"/>
                  <a:ext cx="1479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446">
              <p14:nvContentPartPr>
                <p14:cNvPr id="274" name="Ink 273">
                  <a:extLst>
                    <a:ext uri="{FF2B5EF4-FFF2-40B4-BE49-F238E27FC236}">
                      <a16:creationId xmlns:a16="http://schemas.microsoft.com/office/drawing/2014/main" id="{4F68A948-D363-04C3-5EAD-B1A15B5CEAD6}"/>
                    </a:ext>
                  </a:extLst>
                </p14:cNvPr>
                <p14:cNvContentPartPr/>
                <p14:nvPr/>
              </p14:nvContentPartPr>
              <p14:xfrm>
                <a:off x="9592351" y="2477342"/>
                <a:ext cx="215640" cy="222120"/>
              </p14:xfrm>
            </p:contentPart>
          </mc:Choice>
          <mc:Fallback>
            <p:pic>
              <p:nvPicPr>
                <p:cNvPr id="274" name="Ink 273">
                  <a:extLst>
                    <a:ext uri="{FF2B5EF4-FFF2-40B4-BE49-F238E27FC236}">
                      <a16:creationId xmlns:a16="http://schemas.microsoft.com/office/drawing/2014/main" id="{4F68A948-D363-04C3-5EAD-B1A15B5CEAD6}"/>
                    </a:ext>
                  </a:extLst>
                </p:cNvPr>
                <p:cNvPicPr/>
                <p:nvPr/>
              </p:nvPicPr>
              <p:blipFill>
                <a:blip r:embed="rId447"/>
                <a:stretch>
                  <a:fillRect/>
                </a:stretch>
              </p:blipFill>
              <p:spPr>
                <a:xfrm>
                  <a:off x="9583351" y="2468702"/>
                  <a:ext cx="23328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448">
              <p14:nvContentPartPr>
                <p14:cNvPr id="276" name="Ink 275">
                  <a:extLst>
                    <a:ext uri="{FF2B5EF4-FFF2-40B4-BE49-F238E27FC236}">
                      <a16:creationId xmlns:a16="http://schemas.microsoft.com/office/drawing/2014/main" id="{8D736A8D-64F3-AFEC-6BE6-CD2EF89B0F81}"/>
                    </a:ext>
                  </a:extLst>
                </p14:cNvPr>
                <p14:cNvContentPartPr/>
                <p14:nvPr/>
              </p14:nvContentPartPr>
              <p14:xfrm>
                <a:off x="8666791" y="3423782"/>
                <a:ext cx="115920" cy="39960"/>
              </p14:xfrm>
            </p:contentPart>
          </mc:Choice>
          <mc:Fallback>
            <p:pic>
              <p:nvPicPr>
                <p:cNvPr id="276" name="Ink 275">
                  <a:extLst>
                    <a:ext uri="{FF2B5EF4-FFF2-40B4-BE49-F238E27FC236}">
                      <a16:creationId xmlns:a16="http://schemas.microsoft.com/office/drawing/2014/main" id="{8D736A8D-64F3-AFEC-6BE6-CD2EF89B0F81}"/>
                    </a:ext>
                  </a:extLst>
                </p:cNvPr>
                <p:cNvPicPr/>
                <p:nvPr/>
              </p:nvPicPr>
              <p:blipFill>
                <a:blip r:embed="rId449"/>
                <a:stretch>
                  <a:fillRect/>
                </a:stretch>
              </p:blipFill>
              <p:spPr>
                <a:xfrm>
                  <a:off x="8657791" y="3414782"/>
                  <a:ext cx="133560" cy="57600"/>
                </a:xfrm>
                <a:prstGeom prst="rect">
                  <a:avLst/>
                </a:prstGeom>
              </p:spPr>
            </p:pic>
          </mc:Fallback>
        </mc:AlternateContent>
        <mc:AlternateContent xmlns:mc="http://schemas.openxmlformats.org/markup-compatibility/2006">
          <mc:Choice xmlns:p14="http://schemas.microsoft.com/office/powerpoint/2010/main" Requires="p14">
            <p:contentPart p14:bwMode="auto" r:id="rId450">
              <p14:nvContentPartPr>
                <p14:cNvPr id="277" name="Ink 276">
                  <a:extLst>
                    <a:ext uri="{FF2B5EF4-FFF2-40B4-BE49-F238E27FC236}">
                      <a16:creationId xmlns:a16="http://schemas.microsoft.com/office/drawing/2014/main" id="{C592AF76-87AF-1FBE-12BA-75206C5CB283}"/>
                    </a:ext>
                  </a:extLst>
                </p14:cNvPr>
                <p14:cNvContentPartPr/>
                <p14:nvPr/>
              </p14:nvContentPartPr>
              <p14:xfrm>
                <a:off x="8772631" y="3307142"/>
                <a:ext cx="47880" cy="247680"/>
              </p14:xfrm>
            </p:contentPart>
          </mc:Choice>
          <mc:Fallback>
            <p:pic>
              <p:nvPicPr>
                <p:cNvPr id="277" name="Ink 276">
                  <a:extLst>
                    <a:ext uri="{FF2B5EF4-FFF2-40B4-BE49-F238E27FC236}">
                      <a16:creationId xmlns:a16="http://schemas.microsoft.com/office/drawing/2014/main" id="{C592AF76-87AF-1FBE-12BA-75206C5CB283}"/>
                    </a:ext>
                  </a:extLst>
                </p:cNvPr>
                <p:cNvPicPr/>
                <p:nvPr/>
              </p:nvPicPr>
              <p:blipFill>
                <a:blip r:embed="rId451"/>
                <a:stretch>
                  <a:fillRect/>
                </a:stretch>
              </p:blipFill>
              <p:spPr>
                <a:xfrm>
                  <a:off x="8763991" y="3298142"/>
                  <a:ext cx="6552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452">
              <p14:nvContentPartPr>
                <p14:cNvPr id="278" name="Ink 277">
                  <a:extLst>
                    <a:ext uri="{FF2B5EF4-FFF2-40B4-BE49-F238E27FC236}">
                      <a16:creationId xmlns:a16="http://schemas.microsoft.com/office/drawing/2014/main" id="{AB7677A5-315A-38A2-839F-EB8A4B954EB9}"/>
                    </a:ext>
                  </a:extLst>
                </p14:cNvPr>
                <p14:cNvContentPartPr/>
                <p14:nvPr/>
              </p14:nvContentPartPr>
              <p14:xfrm>
                <a:off x="8941831" y="3316142"/>
                <a:ext cx="81360" cy="57240"/>
              </p14:xfrm>
            </p:contentPart>
          </mc:Choice>
          <mc:Fallback>
            <p:pic>
              <p:nvPicPr>
                <p:cNvPr id="278" name="Ink 277">
                  <a:extLst>
                    <a:ext uri="{FF2B5EF4-FFF2-40B4-BE49-F238E27FC236}">
                      <a16:creationId xmlns:a16="http://schemas.microsoft.com/office/drawing/2014/main" id="{AB7677A5-315A-38A2-839F-EB8A4B954EB9}"/>
                    </a:ext>
                  </a:extLst>
                </p:cNvPr>
                <p:cNvPicPr/>
                <p:nvPr/>
              </p:nvPicPr>
              <p:blipFill>
                <a:blip r:embed="rId453"/>
                <a:stretch>
                  <a:fillRect/>
                </a:stretch>
              </p:blipFill>
              <p:spPr>
                <a:xfrm>
                  <a:off x="8932831" y="3307502"/>
                  <a:ext cx="990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454">
              <p14:nvContentPartPr>
                <p14:cNvPr id="279" name="Ink 278">
                  <a:extLst>
                    <a:ext uri="{FF2B5EF4-FFF2-40B4-BE49-F238E27FC236}">
                      <a16:creationId xmlns:a16="http://schemas.microsoft.com/office/drawing/2014/main" id="{185FBD71-FF2A-03FB-030F-04C3390E2BEB}"/>
                    </a:ext>
                  </a:extLst>
                </p14:cNvPr>
                <p14:cNvContentPartPr/>
                <p14:nvPr/>
              </p14:nvContentPartPr>
              <p14:xfrm>
                <a:off x="9018511" y="3393182"/>
                <a:ext cx="50400" cy="32040"/>
              </p14:xfrm>
            </p:contentPart>
          </mc:Choice>
          <mc:Fallback>
            <p:pic>
              <p:nvPicPr>
                <p:cNvPr id="279" name="Ink 278">
                  <a:extLst>
                    <a:ext uri="{FF2B5EF4-FFF2-40B4-BE49-F238E27FC236}">
                      <a16:creationId xmlns:a16="http://schemas.microsoft.com/office/drawing/2014/main" id="{185FBD71-FF2A-03FB-030F-04C3390E2BEB}"/>
                    </a:ext>
                  </a:extLst>
                </p:cNvPr>
                <p:cNvPicPr/>
                <p:nvPr/>
              </p:nvPicPr>
              <p:blipFill>
                <a:blip r:embed="rId455"/>
                <a:stretch>
                  <a:fillRect/>
                </a:stretch>
              </p:blipFill>
              <p:spPr>
                <a:xfrm>
                  <a:off x="9009871" y="3384182"/>
                  <a:ext cx="68040" cy="49680"/>
                </a:xfrm>
                <a:prstGeom prst="rect">
                  <a:avLst/>
                </a:prstGeom>
              </p:spPr>
            </p:pic>
          </mc:Fallback>
        </mc:AlternateContent>
        <mc:AlternateContent xmlns:mc="http://schemas.openxmlformats.org/markup-compatibility/2006">
          <mc:Choice xmlns:p14="http://schemas.microsoft.com/office/powerpoint/2010/main" Requires="p14">
            <p:contentPart p14:bwMode="auto" r:id="rId456">
              <p14:nvContentPartPr>
                <p14:cNvPr id="280" name="Ink 279">
                  <a:extLst>
                    <a:ext uri="{FF2B5EF4-FFF2-40B4-BE49-F238E27FC236}">
                      <a16:creationId xmlns:a16="http://schemas.microsoft.com/office/drawing/2014/main" id="{48193A5F-A317-9782-8AE8-10064A0D9890}"/>
                    </a:ext>
                  </a:extLst>
                </p14:cNvPr>
                <p14:cNvContentPartPr/>
                <p14:nvPr/>
              </p14:nvContentPartPr>
              <p14:xfrm>
                <a:off x="9116791" y="3218942"/>
                <a:ext cx="114480" cy="132480"/>
              </p14:xfrm>
            </p:contentPart>
          </mc:Choice>
          <mc:Fallback>
            <p:pic>
              <p:nvPicPr>
                <p:cNvPr id="280" name="Ink 279">
                  <a:extLst>
                    <a:ext uri="{FF2B5EF4-FFF2-40B4-BE49-F238E27FC236}">
                      <a16:creationId xmlns:a16="http://schemas.microsoft.com/office/drawing/2014/main" id="{48193A5F-A317-9782-8AE8-10064A0D9890}"/>
                    </a:ext>
                  </a:extLst>
                </p:cNvPr>
                <p:cNvPicPr/>
                <p:nvPr/>
              </p:nvPicPr>
              <p:blipFill>
                <a:blip r:embed="rId457"/>
                <a:stretch>
                  <a:fillRect/>
                </a:stretch>
              </p:blipFill>
              <p:spPr>
                <a:xfrm>
                  <a:off x="9107791" y="3209942"/>
                  <a:ext cx="1321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458">
              <p14:nvContentPartPr>
                <p14:cNvPr id="281" name="Ink 280">
                  <a:extLst>
                    <a:ext uri="{FF2B5EF4-FFF2-40B4-BE49-F238E27FC236}">
                      <a16:creationId xmlns:a16="http://schemas.microsoft.com/office/drawing/2014/main" id="{7CEAE498-2FB9-A1A6-9328-FA318D73766B}"/>
                    </a:ext>
                  </a:extLst>
                </p14:cNvPr>
                <p14:cNvContentPartPr/>
                <p14:nvPr/>
              </p14:nvContentPartPr>
              <p14:xfrm>
                <a:off x="9311551" y="3275822"/>
                <a:ext cx="21600" cy="25560"/>
              </p14:xfrm>
            </p:contentPart>
          </mc:Choice>
          <mc:Fallback>
            <p:pic>
              <p:nvPicPr>
                <p:cNvPr id="281" name="Ink 280">
                  <a:extLst>
                    <a:ext uri="{FF2B5EF4-FFF2-40B4-BE49-F238E27FC236}">
                      <a16:creationId xmlns:a16="http://schemas.microsoft.com/office/drawing/2014/main" id="{7CEAE498-2FB9-A1A6-9328-FA318D73766B}"/>
                    </a:ext>
                  </a:extLst>
                </p:cNvPr>
                <p:cNvPicPr/>
                <p:nvPr/>
              </p:nvPicPr>
              <p:blipFill>
                <a:blip r:embed="rId459"/>
                <a:stretch>
                  <a:fillRect/>
                </a:stretch>
              </p:blipFill>
              <p:spPr>
                <a:xfrm>
                  <a:off x="9302551" y="3267182"/>
                  <a:ext cx="3924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460">
              <p14:nvContentPartPr>
                <p14:cNvPr id="282" name="Ink 281">
                  <a:extLst>
                    <a:ext uri="{FF2B5EF4-FFF2-40B4-BE49-F238E27FC236}">
                      <a16:creationId xmlns:a16="http://schemas.microsoft.com/office/drawing/2014/main" id="{DFA2B651-07FA-AC0D-6105-B5579DF656FF}"/>
                    </a:ext>
                  </a:extLst>
                </p14:cNvPr>
                <p14:cNvContentPartPr/>
                <p14:nvPr/>
              </p14:nvContentPartPr>
              <p14:xfrm>
                <a:off x="9385351" y="3041102"/>
                <a:ext cx="64080" cy="60480"/>
              </p14:xfrm>
            </p:contentPart>
          </mc:Choice>
          <mc:Fallback>
            <p:pic>
              <p:nvPicPr>
                <p:cNvPr id="282" name="Ink 281">
                  <a:extLst>
                    <a:ext uri="{FF2B5EF4-FFF2-40B4-BE49-F238E27FC236}">
                      <a16:creationId xmlns:a16="http://schemas.microsoft.com/office/drawing/2014/main" id="{DFA2B651-07FA-AC0D-6105-B5579DF656FF}"/>
                    </a:ext>
                  </a:extLst>
                </p:cNvPr>
                <p:cNvPicPr/>
                <p:nvPr/>
              </p:nvPicPr>
              <p:blipFill>
                <a:blip r:embed="rId461"/>
                <a:stretch>
                  <a:fillRect/>
                </a:stretch>
              </p:blipFill>
              <p:spPr>
                <a:xfrm>
                  <a:off x="9376351" y="3032462"/>
                  <a:ext cx="8172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462">
              <p14:nvContentPartPr>
                <p14:cNvPr id="283" name="Ink 282">
                  <a:extLst>
                    <a:ext uri="{FF2B5EF4-FFF2-40B4-BE49-F238E27FC236}">
                      <a16:creationId xmlns:a16="http://schemas.microsoft.com/office/drawing/2014/main" id="{129A54A3-02A2-5419-35C8-CC6763993ED6}"/>
                    </a:ext>
                  </a:extLst>
                </p14:cNvPr>
                <p14:cNvContentPartPr/>
                <p14:nvPr/>
              </p14:nvContentPartPr>
              <p14:xfrm>
                <a:off x="9386791" y="3110582"/>
                <a:ext cx="133920" cy="137520"/>
              </p14:xfrm>
            </p:contentPart>
          </mc:Choice>
          <mc:Fallback>
            <p:pic>
              <p:nvPicPr>
                <p:cNvPr id="283" name="Ink 282">
                  <a:extLst>
                    <a:ext uri="{FF2B5EF4-FFF2-40B4-BE49-F238E27FC236}">
                      <a16:creationId xmlns:a16="http://schemas.microsoft.com/office/drawing/2014/main" id="{129A54A3-02A2-5419-35C8-CC6763993ED6}"/>
                    </a:ext>
                  </a:extLst>
                </p:cNvPr>
                <p:cNvPicPr/>
                <p:nvPr/>
              </p:nvPicPr>
              <p:blipFill>
                <a:blip r:embed="rId463"/>
                <a:stretch>
                  <a:fillRect/>
                </a:stretch>
              </p:blipFill>
              <p:spPr>
                <a:xfrm>
                  <a:off x="9378151" y="3101942"/>
                  <a:ext cx="15156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464">
              <p14:nvContentPartPr>
                <p14:cNvPr id="285" name="Ink 284">
                  <a:extLst>
                    <a:ext uri="{FF2B5EF4-FFF2-40B4-BE49-F238E27FC236}">
                      <a16:creationId xmlns:a16="http://schemas.microsoft.com/office/drawing/2014/main" id="{CA499E46-FA9A-B5DF-FC33-F67FD0FCE1E7}"/>
                    </a:ext>
                  </a:extLst>
                </p14:cNvPr>
                <p14:cNvContentPartPr/>
                <p14:nvPr/>
              </p14:nvContentPartPr>
              <p14:xfrm>
                <a:off x="9307951" y="3427382"/>
                <a:ext cx="209880" cy="207000"/>
              </p14:xfrm>
            </p:contentPart>
          </mc:Choice>
          <mc:Fallback>
            <p:pic>
              <p:nvPicPr>
                <p:cNvPr id="285" name="Ink 284">
                  <a:extLst>
                    <a:ext uri="{FF2B5EF4-FFF2-40B4-BE49-F238E27FC236}">
                      <a16:creationId xmlns:a16="http://schemas.microsoft.com/office/drawing/2014/main" id="{CA499E46-FA9A-B5DF-FC33-F67FD0FCE1E7}"/>
                    </a:ext>
                  </a:extLst>
                </p:cNvPr>
                <p:cNvPicPr/>
                <p:nvPr/>
              </p:nvPicPr>
              <p:blipFill>
                <a:blip r:embed="rId465"/>
                <a:stretch>
                  <a:fillRect/>
                </a:stretch>
              </p:blipFill>
              <p:spPr>
                <a:xfrm>
                  <a:off x="9298951" y="3418382"/>
                  <a:ext cx="22752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466">
              <p14:nvContentPartPr>
                <p14:cNvPr id="286" name="Ink 285">
                  <a:extLst>
                    <a:ext uri="{FF2B5EF4-FFF2-40B4-BE49-F238E27FC236}">
                      <a16:creationId xmlns:a16="http://schemas.microsoft.com/office/drawing/2014/main" id="{99504E89-2224-44B9-72F4-5DF0F0CEE8FD}"/>
                    </a:ext>
                  </a:extLst>
                </p14:cNvPr>
                <p14:cNvContentPartPr/>
                <p14:nvPr/>
              </p14:nvContentPartPr>
              <p14:xfrm>
                <a:off x="9491551" y="3437822"/>
                <a:ext cx="128520" cy="94680"/>
              </p14:xfrm>
            </p:contentPart>
          </mc:Choice>
          <mc:Fallback>
            <p:pic>
              <p:nvPicPr>
                <p:cNvPr id="286" name="Ink 285">
                  <a:extLst>
                    <a:ext uri="{FF2B5EF4-FFF2-40B4-BE49-F238E27FC236}">
                      <a16:creationId xmlns:a16="http://schemas.microsoft.com/office/drawing/2014/main" id="{99504E89-2224-44B9-72F4-5DF0F0CEE8FD}"/>
                    </a:ext>
                  </a:extLst>
                </p:cNvPr>
                <p:cNvPicPr/>
                <p:nvPr/>
              </p:nvPicPr>
              <p:blipFill>
                <a:blip r:embed="rId467"/>
                <a:stretch>
                  <a:fillRect/>
                </a:stretch>
              </p:blipFill>
              <p:spPr>
                <a:xfrm>
                  <a:off x="9482911" y="3428822"/>
                  <a:ext cx="14616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468">
              <p14:nvContentPartPr>
                <p14:cNvPr id="287" name="Ink 286">
                  <a:extLst>
                    <a:ext uri="{FF2B5EF4-FFF2-40B4-BE49-F238E27FC236}">
                      <a16:creationId xmlns:a16="http://schemas.microsoft.com/office/drawing/2014/main" id="{CF894A8A-EBFD-A518-5AD5-DA8EAA4CE5F5}"/>
                    </a:ext>
                  </a:extLst>
                </p14:cNvPr>
                <p14:cNvContentPartPr/>
                <p14:nvPr/>
              </p14:nvContentPartPr>
              <p14:xfrm>
                <a:off x="9627631" y="3367622"/>
                <a:ext cx="145080" cy="71280"/>
              </p14:xfrm>
            </p:contentPart>
          </mc:Choice>
          <mc:Fallback>
            <p:pic>
              <p:nvPicPr>
                <p:cNvPr id="287" name="Ink 286">
                  <a:extLst>
                    <a:ext uri="{FF2B5EF4-FFF2-40B4-BE49-F238E27FC236}">
                      <a16:creationId xmlns:a16="http://schemas.microsoft.com/office/drawing/2014/main" id="{CF894A8A-EBFD-A518-5AD5-DA8EAA4CE5F5}"/>
                    </a:ext>
                  </a:extLst>
                </p:cNvPr>
                <p:cNvPicPr/>
                <p:nvPr/>
              </p:nvPicPr>
              <p:blipFill>
                <a:blip r:embed="rId469"/>
                <a:stretch>
                  <a:fillRect/>
                </a:stretch>
              </p:blipFill>
              <p:spPr>
                <a:xfrm>
                  <a:off x="9618991" y="3358622"/>
                  <a:ext cx="16272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470">
              <p14:nvContentPartPr>
                <p14:cNvPr id="288" name="Ink 287">
                  <a:extLst>
                    <a:ext uri="{FF2B5EF4-FFF2-40B4-BE49-F238E27FC236}">
                      <a16:creationId xmlns:a16="http://schemas.microsoft.com/office/drawing/2014/main" id="{8FB488FE-C09F-E3A7-6209-EC363C734E0D}"/>
                    </a:ext>
                  </a:extLst>
                </p14:cNvPr>
                <p14:cNvContentPartPr/>
                <p14:nvPr/>
              </p14:nvContentPartPr>
              <p14:xfrm>
                <a:off x="9719071" y="3223622"/>
                <a:ext cx="116280" cy="176760"/>
              </p14:xfrm>
            </p:contentPart>
          </mc:Choice>
          <mc:Fallback>
            <p:pic>
              <p:nvPicPr>
                <p:cNvPr id="288" name="Ink 287">
                  <a:extLst>
                    <a:ext uri="{FF2B5EF4-FFF2-40B4-BE49-F238E27FC236}">
                      <a16:creationId xmlns:a16="http://schemas.microsoft.com/office/drawing/2014/main" id="{8FB488FE-C09F-E3A7-6209-EC363C734E0D}"/>
                    </a:ext>
                  </a:extLst>
                </p:cNvPr>
                <p:cNvPicPr/>
                <p:nvPr/>
              </p:nvPicPr>
              <p:blipFill>
                <a:blip r:embed="rId471"/>
                <a:stretch>
                  <a:fillRect/>
                </a:stretch>
              </p:blipFill>
              <p:spPr>
                <a:xfrm>
                  <a:off x="9710431" y="3214622"/>
                  <a:ext cx="13392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472">
              <p14:nvContentPartPr>
                <p14:cNvPr id="289" name="Ink 288">
                  <a:extLst>
                    <a:ext uri="{FF2B5EF4-FFF2-40B4-BE49-F238E27FC236}">
                      <a16:creationId xmlns:a16="http://schemas.microsoft.com/office/drawing/2014/main" id="{AF864F91-E03A-FC92-780C-931F7CD9BC6A}"/>
                    </a:ext>
                  </a:extLst>
                </p14:cNvPr>
                <p14:cNvContentPartPr/>
                <p14:nvPr/>
              </p14:nvContentPartPr>
              <p14:xfrm>
                <a:off x="9254671" y="3296342"/>
                <a:ext cx="793440" cy="544320"/>
              </p14:xfrm>
            </p:contentPart>
          </mc:Choice>
          <mc:Fallback>
            <p:pic>
              <p:nvPicPr>
                <p:cNvPr id="289" name="Ink 288">
                  <a:extLst>
                    <a:ext uri="{FF2B5EF4-FFF2-40B4-BE49-F238E27FC236}">
                      <a16:creationId xmlns:a16="http://schemas.microsoft.com/office/drawing/2014/main" id="{AF864F91-E03A-FC92-780C-931F7CD9BC6A}"/>
                    </a:ext>
                  </a:extLst>
                </p:cNvPr>
                <p:cNvPicPr/>
                <p:nvPr/>
              </p:nvPicPr>
              <p:blipFill>
                <a:blip r:embed="rId473"/>
                <a:stretch>
                  <a:fillRect/>
                </a:stretch>
              </p:blipFill>
              <p:spPr>
                <a:xfrm>
                  <a:off x="9245671" y="3287342"/>
                  <a:ext cx="81108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474">
              <p14:nvContentPartPr>
                <p14:cNvPr id="290" name="Ink 289">
                  <a:extLst>
                    <a:ext uri="{FF2B5EF4-FFF2-40B4-BE49-F238E27FC236}">
                      <a16:creationId xmlns:a16="http://schemas.microsoft.com/office/drawing/2014/main" id="{34C30941-1811-EC9F-ADBD-F63106EA1154}"/>
                    </a:ext>
                  </a:extLst>
                </p14:cNvPr>
                <p14:cNvContentPartPr/>
                <p14:nvPr/>
              </p14:nvContentPartPr>
              <p14:xfrm>
                <a:off x="9428551" y="3725822"/>
                <a:ext cx="147960" cy="197280"/>
              </p14:xfrm>
            </p:contentPart>
          </mc:Choice>
          <mc:Fallback>
            <p:pic>
              <p:nvPicPr>
                <p:cNvPr id="290" name="Ink 289">
                  <a:extLst>
                    <a:ext uri="{FF2B5EF4-FFF2-40B4-BE49-F238E27FC236}">
                      <a16:creationId xmlns:a16="http://schemas.microsoft.com/office/drawing/2014/main" id="{34C30941-1811-EC9F-ADBD-F63106EA1154}"/>
                    </a:ext>
                  </a:extLst>
                </p:cNvPr>
                <p:cNvPicPr/>
                <p:nvPr/>
              </p:nvPicPr>
              <p:blipFill>
                <a:blip r:embed="rId475"/>
                <a:stretch>
                  <a:fillRect/>
                </a:stretch>
              </p:blipFill>
              <p:spPr>
                <a:xfrm>
                  <a:off x="9419911" y="3717182"/>
                  <a:ext cx="16560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476">
              <p14:nvContentPartPr>
                <p14:cNvPr id="291" name="Ink 290">
                  <a:extLst>
                    <a:ext uri="{FF2B5EF4-FFF2-40B4-BE49-F238E27FC236}">
                      <a16:creationId xmlns:a16="http://schemas.microsoft.com/office/drawing/2014/main" id="{C8EBA667-3906-7F21-DE22-5FF14F7D7183}"/>
                    </a:ext>
                  </a:extLst>
                </p14:cNvPr>
                <p14:cNvContentPartPr/>
                <p14:nvPr/>
              </p14:nvContentPartPr>
              <p14:xfrm>
                <a:off x="9577231" y="3716822"/>
                <a:ext cx="124560" cy="127080"/>
              </p14:xfrm>
            </p:contentPart>
          </mc:Choice>
          <mc:Fallback>
            <p:pic>
              <p:nvPicPr>
                <p:cNvPr id="291" name="Ink 290">
                  <a:extLst>
                    <a:ext uri="{FF2B5EF4-FFF2-40B4-BE49-F238E27FC236}">
                      <a16:creationId xmlns:a16="http://schemas.microsoft.com/office/drawing/2014/main" id="{C8EBA667-3906-7F21-DE22-5FF14F7D7183}"/>
                    </a:ext>
                  </a:extLst>
                </p:cNvPr>
                <p:cNvPicPr/>
                <p:nvPr/>
              </p:nvPicPr>
              <p:blipFill>
                <a:blip r:embed="rId477"/>
                <a:stretch>
                  <a:fillRect/>
                </a:stretch>
              </p:blipFill>
              <p:spPr>
                <a:xfrm>
                  <a:off x="9568231" y="3707822"/>
                  <a:ext cx="14220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478">
              <p14:nvContentPartPr>
                <p14:cNvPr id="292" name="Ink 291">
                  <a:extLst>
                    <a:ext uri="{FF2B5EF4-FFF2-40B4-BE49-F238E27FC236}">
                      <a16:creationId xmlns:a16="http://schemas.microsoft.com/office/drawing/2014/main" id="{28D2980C-7D7A-5035-7460-23DAABED3174}"/>
                    </a:ext>
                  </a:extLst>
                </p14:cNvPr>
                <p14:cNvContentPartPr/>
                <p14:nvPr/>
              </p14:nvContentPartPr>
              <p14:xfrm>
                <a:off x="9683071" y="3622142"/>
                <a:ext cx="145800" cy="162720"/>
              </p14:xfrm>
            </p:contentPart>
          </mc:Choice>
          <mc:Fallback>
            <p:pic>
              <p:nvPicPr>
                <p:cNvPr id="292" name="Ink 291">
                  <a:extLst>
                    <a:ext uri="{FF2B5EF4-FFF2-40B4-BE49-F238E27FC236}">
                      <a16:creationId xmlns:a16="http://schemas.microsoft.com/office/drawing/2014/main" id="{28D2980C-7D7A-5035-7460-23DAABED3174}"/>
                    </a:ext>
                  </a:extLst>
                </p:cNvPr>
                <p:cNvPicPr/>
                <p:nvPr/>
              </p:nvPicPr>
              <p:blipFill>
                <a:blip r:embed="rId479"/>
                <a:stretch>
                  <a:fillRect/>
                </a:stretch>
              </p:blipFill>
              <p:spPr>
                <a:xfrm>
                  <a:off x="9674431" y="3613502"/>
                  <a:ext cx="16344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480">
              <p14:nvContentPartPr>
                <p14:cNvPr id="293" name="Ink 292">
                  <a:extLst>
                    <a:ext uri="{FF2B5EF4-FFF2-40B4-BE49-F238E27FC236}">
                      <a16:creationId xmlns:a16="http://schemas.microsoft.com/office/drawing/2014/main" id="{76127B2E-8056-D217-02A9-062F6D130E90}"/>
                    </a:ext>
                  </a:extLst>
                </p14:cNvPr>
                <p14:cNvContentPartPr/>
                <p14:nvPr/>
              </p14:nvContentPartPr>
              <p14:xfrm>
                <a:off x="9849751" y="3608462"/>
                <a:ext cx="49680" cy="35640"/>
              </p14:xfrm>
            </p:contentPart>
          </mc:Choice>
          <mc:Fallback>
            <p:pic>
              <p:nvPicPr>
                <p:cNvPr id="293" name="Ink 292">
                  <a:extLst>
                    <a:ext uri="{FF2B5EF4-FFF2-40B4-BE49-F238E27FC236}">
                      <a16:creationId xmlns:a16="http://schemas.microsoft.com/office/drawing/2014/main" id="{76127B2E-8056-D217-02A9-062F6D130E90}"/>
                    </a:ext>
                  </a:extLst>
                </p:cNvPr>
                <p:cNvPicPr/>
                <p:nvPr/>
              </p:nvPicPr>
              <p:blipFill>
                <a:blip r:embed="rId481"/>
                <a:stretch>
                  <a:fillRect/>
                </a:stretch>
              </p:blipFill>
              <p:spPr>
                <a:xfrm>
                  <a:off x="9841111" y="3599822"/>
                  <a:ext cx="6732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482">
              <p14:nvContentPartPr>
                <p14:cNvPr id="294" name="Ink 293">
                  <a:extLst>
                    <a:ext uri="{FF2B5EF4-FFF2-40B4-BE49-F238E27FC236}">
                      <a16:creationId xmlns:a16="http://schemas.microsoft.com/office/drawing/2014/main" id="{6BF09BF8-F452-EC75-10B3-E01E2C47A9D2}"/>
                    </a:ext>
                  </a:extLst>
                </p14:cNvPr>
                <p14:cNvContentPartPr/>
                <p14:nvPr/>
              </p14:nvContentPartPr>
              <p14:xfrm>
                <a:off x="9855151" y="3607382"/>
                <a:ext cx="56520" cy="43200"/>
              </p14:xfrm>
            </p:contentPart>
          </mc:Choice>
          <mc:Fallback>
            <p:pic>
              <p:nvPicPr>
                <p:cNvPr id="294" name="Ink 293">
                  <a:extLst>
                    <a:ext uri="{FF2B5EF4-FFF2-40B4-BE49-F238E27FC236}">
                      <a16:creationId xmlns:a16="http://schemas.microsoft.com/office/drawing/2014/main" id="{6BF09BF8-F452-EC75-10B3-E01E2C47A9D2}"/>
                    </a:ext>
                  </a:extLst>
                </p:cNvPr>
                <p:cNvPicPr/>
                <p:nvPr/>
              </p:nvPicPr>
              <p:blipFill>
                <a:blip r:embed="rId483"/>
                <a:stretch>
                  <a:fillRect/>
                </a:stretch>
              </p:blipFill>
              <p:spPr>
                <a:xfrm>
                  <a:off x="9846511" y="3598382"/>
                  <a:ext cx="7416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484">
              <p14:nvContentPartPr>
                <p14:cNvPr id="295" name="Ink 294">
                  <a:extLst>
                    <a:ext uri="{FF2B5EF4-FFF2-40B4-BE49-F238E27FC236}">
                      <a16:creationId xmlns:a16="http://schemas.microsoft.com/office/drawing/2014/main" id="{52F5F715-1E45-BD33-D379-F95505D3DFB3}"/>
                    </a:ext>
                  </a:extLst>
                </p14:cNvPr>
                <p14:cNvContentPartPr/>
                <p14:nvPr/>
              </p14:nvContentPartPr>
              <p14:xfrm>
                <a:off x="9957031" y="3447902"/>
                <a:ext cx="129240" cy="207000"/>
              </p14:xfrm>
            </p:contentPart>
          </mc:Choice>
          <mc:Fallback>
            <p:pic>
              <p:nvPicPr>
                <p:cNvPr id="295" name="Ink 294">
                  <a:extLst>
                    <a:ext uri="{FF2B5EF4-FFF2-40B4-BE49-F238E27FC236}">
                      <a16:creationId xmlns:a16="http://schemas.microsoft.com/office/drawing/2014/main" id="{52F5F715-1E45-BD33-D379-F95505D3DFB3}"/>
                    </a:ext>
                  </a:extLst>
                </p:cNvPr>
                <p:cNvPicPr/>
                <p:nvPr/>
              </p:nvPicPr>
              <p:blipFill>
                <a:blip r:embed="rId485"/>
                <a:stretch>
                  <a:fillRect/>
                </a:stretch>
              </p:blipFill>
              <p:spPr>
                <a:xfrm>
                  <a:off x="9948391" y="3438902"/>
                  <a:ext cx="14688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486">
              <p14:nvContentPartPr>
                <p14:cNvPr id="296" name="Ink 295">
                  <a:extLst>
                    <a:ext uri="{FF2B5EF4-FFF2-40B4-BE49-F238E27FC236}">
                      <a16:creationId xmlns:a16="http://schemas.microsoft.com/office/drawing/2014/main" id="{57492E1D-7B04-3882-3A09-630F89CA072B}"/>
                    </a:ext>
                  </a:extLst>
                </p14:cNvPr>
                <p14:cNvContentPartPr/>
                <p14:nvPr/>
              </p14:nvContentPartPr>
              <p14:xfrm>
                <a:off x="10056031" y="3416582"/>
                <a:ext cx="147600" cy="134640"/>
              </p14:xfrm>
            </p:contentPart>
          </mc:Choice>
          <mc:Fallback>
            <p:pic>
              <p:nvPicPr>
                <p:cNvPr id="296" name="Ink 295">
                  <a:extLst>
                    <a:ext uri="{FF2B5EF4-FFF2-40B4-BE49-F238E27FC236}">
                      <a16:creationId xmlns:a16="http://schemas.microsoft.com/office/drawing/2014/main" id="{57492E1D-7B04-3882-3A09-630F89CA072B}"/>
                    </a:ext>
                  </a:extLst>
                </p:cNvPr>
                <p:cNvPicPr/>
                <p:nvPr/>
              </p:nvPicPr>
              <p:blipFill>
                <a:blip r:embed="rId487"/>
                <a:stretch>
                  <a:fillRect/>
                </a:stretch>
              </p:blipFill>
              <p:spPr>
                <a:xfrm>
                  <a:off x="10047031" y="3407582"/>
                  <a:ext cx="16524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488">
              <p14:nvContentPartPr>
                <p14:cNvPr id="297" name="Ink 296">
                  <a:extLst>
                    <a:ext uri="{FF2B5EF4-FFF2-40B4-BE49-F238E27FC236}">
                      <a16:creationId xmlns:a16="http://schemas.microsoft.com/office/drawing/2014/main" id="{CAA90357-0DFE-85A6-582B-CD113F3920D1}"/>
                    </a:ext>
                  </a:extLst>
                </p14:cNvPr>
                <p14:cNvContentPartPr/>
                <p14:nvPr/>
              </p14:nvContentPartPr>
              <p14:xfrm>
                <a:off x="10211911" y="3370142"/>
                <a:ext cx="79200" cy="70200"/>
              </p14:xfrm>
            </p:contentPart>
          </mc:Choice>
          <mc:Fallback>
            <p:pic>
              <p:nvPicPr>
                <p:cNvPr id="297" name="Ink 296">
                  <a:extLst>
                    <a:ext uri="{FF2B5EF4-FFF2-40B4-BE49-F238E27FC236}">
                      <a16:creationId xmlns:a16="http://schemas.microsoft.com/office/drawing/2014/main" id="{CAA90357-0DFE-85A6-582B-CD113F3920D1}"/>
                    </a:ext>
                  </a:extLst>
                </p:cNvPr>
                <p:cNvPicPr/>
                <p:nvPr/>
              </p:nvPicPr>
              <p:blipFill>
                <a:blip r:embed="rId489"/>
                <a:stretch>
                  <a:fillRect/>
                </a:stretch>
              </p:blipFill>
              <p:spPr>
                <a:xfrm>
                  <a:off x="10202911" y="3361142"/>
                  <a:ext cx="968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490">
              <p14:nvContentPartPr>
                <p14:cNvPr id="298" name="Ink 297">
                  <a:extLst>
                    <a:ext uri="{FF2B5EF4-FFF2-40B4-BE49-F238E27FC236}">
                      <a16:creationId xmlns:a16="http://schemas.microsoft.com/office/drawing/2014/main" id="{1A583A8B-875A-24F0-9692-B805EDA1F4C2}"/>
                    </a:ext>
                  </a:extLst>
                </p14:cNvPr>
                <p14:cNvContentPartPr/>
                <p14:nvPr/>
              </p14:nvContentPartPr>
              <p14:xfrm>
                <a:off x="10259791" y="3230822"/>
                <a:ext cx="166320" cy="204840"/>
              </p14:xfrm>
            </p:contentPart>
          </mc:Choice>
          <mc:Fallback>
            <p:pic>
              <p:nvPicPr>
                <p:cNvPr id="298" name="Ink 297">
                  <a:extLst>
                    <a:ext uri="{FF2B5EF4-FFF2-40B4-BE49-F238E27FC236}">
                      <a16:creationId xmlns:a16="http://schemas.microsoft.com/office/drawing/2014/main" id="{1A583A8B-875A-24F0-9692-B805EDA1F4C2}"/>
                    </a:ext>
                  </a:extLst>
                </p:cNvPr>
                <p:cNvPicPr/>
                <p:nvPr/>
              </p:nvPicPr>
              <p:blipFill>
                <a:blip r:embed="rId491"/>
                <a:stretch>
                  <a:fillRect/>
                </a:stretch>
              </p:blipFill>
              <p:spPr>
                <a:xfrm>
                  <a:off x="10251151" y="3222182"/>
                  <a:ext cx="18396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492">
              <p14:nvContentPartPr>
                <p14:cNvPr id="300" name="Ink 299">
                  <a:extLst>
                    <a:ext uri="{FF2B5EF4-FFF2-40B4-BE49-F238E27FC236}">
                      <a16:creationId xmlns:a16="http://schemas.microsoft.com/office/drawing/2014/main" id="{381570FD-F119-AD32-2EBF-13C715225B66}"/>
                    </a:ext>
                  </a:extLst>
                </p14:cNvPr>
                <p14:cNvContentPartPr/>
                <p14:nvPr/>
              </p14:nvContentPartPr>
              <p14:xfrm>
                <a:off x="10117591" y="3107702"/>
                <a:ext cx="110160" cy="69480"/>
              </p14:xfrm>
            </p:contentPart>
          </mc:Choice>
          <mc:Fallback>
            <p:pic>
              <p:nvPicPr>
                <p:cNvPr id="300" name="Ink 299">
                  <a:extLst>
                    <a:ext uri="{FF2B5EF4-FFF2-40B4-BE49-F238E27FC236}">
                      <a16:creationId xmlns:a16="http://schemas.microsoft.com/office/drawing/2014/main" id="{381570FD-F119-AD32-2EBF-13C715225B66}"/>
                    </a:ext>
                  </a:extLst>
                </p:cNvPr>
                <p:cNvPicPr/>
                <p:nvPr/>
              </p:nvPicPr>
              <p:blipFill>
                <a:blip r:embed="rId493"/>
                <a:stretch>
                  <a:fillRect/>
                </a:stretch>
              </p:blipFill>
              <p:spPr>
                <a:xfrm>
                  <a:off x="10108951" y="3098702"/>
                  <a:ext cx="12780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494">
              <p14:nvContentPartPr>
                <p14:cNvPr id="301" name="Ink 300">
                  <a:extLst>
                    <a:ext uri="{FF2B5EF4-FFF2-40B4-BE49-F238E27FC236}">
                      <a16:creationId xmlns:a16="http://schemas.microsoft.com/office/drawing/2014/main" id="{4EC8955E-8EA6-264D-EA7F-5BD52412BF7B}"/>
                    </a:ext>
                  </a:extLst>
                </p14:cNvPr>
                <p14:cNvContentPartPr/>
                <p14:nvPr/>
              </p14:nvContentPartPr>
              <p14:xfrm>
                <a:off x="10205791" y="3109862"/>
                <a:ext cx="78480" cy="68760"/>
              </p14:xfrm>
            </p:contentPart>
          </mc:Choice>
          <mc:Fallback>
            <p:pic>
              <p:nvPicPr>
                <p:cNvPr id="301" name="Ink 300">
                  <a:extLst>
                    <a:ext uri="{FF2B5EF4-FFF2-40B4-BE49-F238E27FC236}">
                      <a16:creationId xmlns:a16="http://schemas.microsoft.com/office/drawing/2014/main" id="{4EC8955E-8EA6-264D-EA7F-5BD52412BF7B}"/>
                    </a:ext>
                  </a:extLst>
                </p:cNvPr>
                <p:cNvPicPr/>
                <p:nvPr/>
              </p:nvPicPr>
              <p:blipFill>
                <a:blip r:embed="rId495"/>
                <a:stretch>
                  <a:fillRect/>
                </a:stretch>
              </p:blipFill>
              <p:spPr>
                <a:xfrm>
                  <a:off x="10196791" y="3101222"/>
                  <a:ext cx="9612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496">
              <p14:nvContentPartPr>
                <p14:cNvPr id="302" name="Ink 301">
                  <a:extLst>
                    <a:ext uri="{FF2B5EF4-FFF2-40B4-BE49-F238E27FC236}">
                      <a16:creationId xmlns:a16="http://schemas.microsoft.com/office/drawing/2014/main" id="{2D72D6F7-C848-D9A2-5F09-6E51E54060E8}"/>
                    </a:ext>
                  </a:extLst>
                </p14:cNvPr>
                <p14:cNvContentPartPr/>
                <p14:nvPr/>
              </p14:nvContentPartPr>
              <p14:xfrm>
                <a:off x="10394071" y="2910782"/>
                <a:ext cx="100080" cy="114120"/>
              </p14:xfrm>
            </p:contentPart>
          </mc:Choice>
          <mc:Fallback>
            <p:pic>
              <p:nvPicPr>
                <p:cNvPr id="302" name="Ink 301">
                  <a:extLst>
                    <a:ext uri="{FF2B5EF4-FFF2-40B4-BE49-F238E27FC236}">
                      <a16:creationId xmlns:a16="http://schemas.microsoft.com/office/drawing/2014/main" id="{2D72D6F7-C848-D9A2-5F09-6E51E54060E8}"/>
                    </a:ext>
                  </a:extLst>
                </p:cNvPr>
                <p:cNvPicPr/>
                <p:nvPr/>
              </p:nvPicPr>
              <p:blipFill>
                <a:blip r:embed="rId497"/>
                <a:stretch>
                  <a:fillRect/>
                </a:stretch>
              </p:blipFill>
              <p:spPr>
                <a:xfrm>
                  <a:off x="10385071" y="2901782"/>
                  <a:ext cx="1177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498">
              <p14:nvContentPartPr>
                <p14:cNvPr id="303" name="Ink 302">
                  <a:extLst>
                    <a:ext uri="{FF2B5EF4-FFF2-40B4-BE49-F238E27FC236}">
                      <a16:creationId xmlns:a16="http://schemas.microsoft.com/office/drawing/2014/main" id="{5358D2ED-1BBA-D0D1-358D-F37C6AEDDA92}"/>
                    </a:ext>
                  </a:extLst>
                </p14:cNvPr>
                <p14:cNvContentPartPr/>
                <p14:nvPr/>
              </p14:nvContentPartPr>
              <p14:xfrm>
                <a:off x="10572991" y="2936702"/>
                <a:ext cx="25560" cy="32760"/>
              </p14:xfrm>
            </p:contentPart>
          </mc:Choice>
          <mc:Fallback>
            <p:pic>
              <p:nvPicPr>
                <p:cNvPr id="303" name="Ink 302">
                  <a:extLst>
                    <a:ext uri="{FF2B5EF4-FFF2-40B4-BE49-F238E27FC236}">
                      <a16:creationId xmlns:a16="http://schemas.microsoft.com/office/drawing/2014/main" id="{5358D2ED-1BBA-D0D1-358D-F37C6AEDDA92}"/>
                    </a:ext>
                  </a:extLst>
                </p:cNvPr>
                <p:cNvPicPr/>
                <p:nvPr/>
              </p:nvPicPr>
              <p:blipFill>
                <a:blip r:embed="rId499"/>
                <a:stretch>
                  <a:fillRect/>
                </a:stretch>
              </p:blipFill>
              <p:spPr>
                <a:xfrm>
                  <a:off x="10564351" y="2927702"/>
                  <a:ext cx="4320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500">
              <p14:nvContentPartPr>
                <p14:cNvPr id="304" name="Ink 303">
                  <a:extLst>
                    <a:ext uri="{FF2B5EF4-FFF2-40B4-BE49-F238E27FC236}">
                      <a16:creationId xmlns:a16="http://schemas.microsoft.com/office/drawing/2014/main" id="{6A5C0F3A-C82C-F4B5-7DB9-48ED463575FB}"/>
                    </a:ext>
                  </a:extLst>
                </p14:cNvPr>
                <p14:cNvContentPartPr/>
                <p14:nvPr/>
              </p14:nvContentPartPr>
              <p14:xfrm>
                <a:off x="10629871" y="2698742"/>
                <a:ext cx="124560" cy="183240"/>
              </p14:xfrm>
            </p:contentPart>
          </mc:Choice>
          <mc:Fallback>
            <p:pic>
              <p:nvPicPr>
                <p:cNvPr id="304" name="Ink 303">
                  <a:extLst>
                    <a:ext uri="{FF2B5EF4-FFF2-40B4-BE49-F238E27FC236}">
                      <a16:creationId xmlns:a16="http://schemas.microsoft.com/office/drawing/2014/main" id="{6A5C0F3A-C82C-F4B5-7DB9-48ED463575FB}"/>
                    </a:ext>
                  </a:extLst>
                </p:cNvPr>
                <p:cNvPicPr/>
                <p:nvPr/>
              </p:nvPicPr>
              <p:blipFill>
                <a:blip r:embed="rId501"/>
                <a:stretch>
                  <a:fillRect/>
                </a:stretch>
              </p:blipFill>
              <p:spPr>
                <a:xfrm>
                  <a:off x="10620871" y="2690102"/>
                  <a:ext cx="14220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502">
              <p14:nvContentPartPr>
                <p14:cNvPr id="307" name="Ink 306">
                  <a:extLst>
                    <a:ext uri="{FF2B5EF4-FFF2-40B4-BE49-F238E27FC236}">
                      <a16:creationId xmlns:a16="http://schemas.microsoft.com/office/drawing/2014/main" id="{58ADF458-9747-5C37-6E8C-E4B0401E2335}"/>
                    </a:ext>
                  </a:extLst>
                </p14:cNvPr>
                <p14:cNvContentPartPr/>
                <p14:nvPr/>
              </p14:nvContentPartPr>
              <p14:xfrm>
                <a:off x="7561951" y="4111022"/>
                <a:ext cx="287640" cy="281880"/>
              </p14:xfrm>
            </p:contentPart>
          </mc:Choice>
          <mc:Fallback>
            <p:pic>
              <p:nvPicPr>
                <p:cNvPr id="307" name="Ink 306">
                  <a:extLst>
                    <a:ext uri="{FF2B5EF4-FFF2-40B4-BE49-F238E27FC236}">
                      <a16:creationId xmlns:a16="http://schemas.microsoft.com/office/drawing/2014/main" id="{58ADF458-9747-5C37-6E8C-E4B0401E2335}"/>
                    </a:ext>
                  </a:extLst>
                </p:cNvPr>
                <p:cNvPicPr/>
                <p:nvPr/>
              </p:nvPicPr>
              <p:blipFill>
                <a:blip r:embed="rId503"/>
                <a:stretch>
                  <a:fillRect/>
                </a:stretch>
              </p:blipFill>
              <p:spPr>
                <a:xfrm>
                  <a:off x="7552951" y="4102382"/>
                  <a:ext cx="30528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504">
              <p14:nvContentPartPr>
                <p14:cNvPr id="308" name="Ink 307">
                  <a:extLst>
                    <a:ext uri="{FF2B5EF4-FFF2-40B4-BE49-F238E27FC236}">
                      <a16:creationId xmlns:a16="http://schemas.microsoft.com/office/drawing/2014/main" id="{AA9FF934-89E7-5A58-7D37-CDB24E2CED7C}"/>
                    </a:ext>
                  </a:extLst>
                </p14:cNvPr>
                <p14:cNvContentPartPr/>
                <p14:nvPr/>
              </p14:nvContentPartPr>
              <p14:xfrm>
                <a:off x="7544311" y="4117862"/>
                <a:ext cx="88560" cy="134640"/>
              </p14:xfrm>
            </p:contentPart>
          </mc:Choice>
          <mc:Fallback>
            <p:pic>
              <p:nvPicPr>
                <p:cNvPr id="308" name="Ink 307">
                  <a:extLst>
                    <a:ext uri="{FF2B5EF4-FFF2-40B4-BE49-F238E27FC236}">
                      <a16:creationId xmlns:a16="http://schemas.microsoft.com/office/drawing/2014/main" id="{AA9FF934-89E7-5A58-7D37-CDB24E2CED7C}"/>
                    </a:ext>
                  </a:extLst>
                </p:cNvPr>
                <p:cNvPicPr/>
                <p:nvPr/>
              </p:nvPicPr>
              <p:blipFill>
                <a:blip r:embed="rId505"/>
                <a:stretch>
                  <a:fillRect/>
                </a:stretch>
              </p:blipFill>
              <p:spPr>
                <a:xfrm>
                  <a:off x="7535671" y="4109222"/>
                  <a:ext cx="10620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506">
              <p14:nvContentPartPr>
                <p14:cNvPr id="309" name="Ink 308">
                  <a:extLst>
                    <a:ext uri="{FF2B5EF4-FFF2-40B4-BE49-F238E27FC236}">
                      <a16:creationId xmlns:a16="http://schemas.microsoft.com/office/drawing/2014/main" id="{7D234836-03FE-C0C0-FC0A-0D3A84C3E21B}"/>
                    </a:ext>
                  </a:extLst>
                </p14:cNvPr>
                <p14:cNvContentPartPr/>
                <p14:nvPr/>
              </p14:nvContentPartPr>
              <p14:xfrm>
                <a:off x="7915831" y="4249982"/>
                <a:ext cx="95760" cy="168120"/>
              </p14:xfrm>
            </p:contentPart>
          </mc:Choice>
          <mc:Fallback>
            <p:pic>
              <p:nvPicPr>
                <p:cNvPr id="309" name="Ink 308">
                  <a:extLst>
                    <a:ext uri="{FF2B5EF4-FFF2-40B4-BE49-F238E27FC236}">
                      <a16:creationId xmlns:a16="http://schemas.microsoft.com/office/drawing/2014/main" id="{7D234836-03FE-C0C0-FC0A-0D3A84C3E21B}"/>
                    </a:ext>
                  </a:extLst>
                </p:cNvPr>
                <p:cNvPicPr/>
                <p:nvPr/>
              </p:nvPicPr>
              <p:blipFill>
                <a:blip r:embed="rId507"/>
                <a:stretch>
                  <a:fillRect/>
                </a:stretch>
              </p:blipFill>
              <p:spPr>
                <a:xfrm>
                  <a:off x="7906831" y="4241342"/>
                  <a:ext cx="11340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508">
              <p14:nvContentPartPr>
                <p14:cNvPr id="310" name="Ink 309">
                  <a:extLst>
                    <a:ext uri="{FF2B5EF4-FFF2-40B4-BE49-F238E27FC236}">
                      <a16:creationId xmlns:a16="http://schemas.microsoft.com/office/drawing/2014/main" id="{DEB43349-FD52-0896-FEF6-C48215CAB991}"/>
                    </a:ext>
                  </a:extLst>
                </p14:cNvPr>
                <p14:cNvContentPartPr/>
                <p14:nvPr/>
              </p14:nvContentPartPr>
              <p14:xfrm>
                <a:off x="7954351" y="4195262"/>
                <a:ext cx="178200" cy="167040"/>
              </p14:xfrm>
            </p:contentPart>
          </mc:Choice>
          <mc:Fallback>
            <p:pic>
              <p:nvPicPr>
                <p:cNvPr id="310" name="Ink 309">
                  <a:extLst>
                    <a:ext uri="{FF2B5EF4-FFF2-40B4-BE49-F238E27FC236}">
                      <a16:creationId xmlns:a16="http://schemas.microsoft.com/office/drawing/2014/main" id="{DEB43349-FD52-0896-FEF6-C48215CAB991}"/>
                    </a:ext>
                  </a:extLst>
                </p:cNvPr>
                <p:cNvPicPr/>
                <p:nvPr/>
              </p:nvPicPr>
              <p:blipFill>
                <a:blip r:embed="rId509"/>
                <a:stretch>
                  <a:fillRect/>
                </a:stretch>
              </p:blipFill>
              <p:spPr>
                <a:xfrm>
                  <a:off x="7945711" y="4186622"/>
                  <a:ext cx="19584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510">
              <p14:nvContentPartPr>
                <p14:cNvPr id="311" name="Ink 310">
                  <a:extLst>
                    <a:ext uri="{FF2B5EF4-FFF2-40B4-BE49-F238E27FC236}">
                      <a16:creationId xmlns:a16="http://schemas.microsoft.com/office/drawing/2014/main" id="{DB006ED1-877E-82C9-5730-4E8EBEB192DB}"/>
                    </a:ext>
                  </a:extLst>
                </p14:cNvPr>
                <p14:cNvContentPartPr/>
                <p14:nvPr/>
              </p14:nvContentPartPr>
              <p14:xfrm>
                <a:off x="8189071" y="4255022"/>
                <a:ext cx="39960" cy="111600"/>
              </p14:xfrm>
            </p:contentPart>
          </mc:Choice>
          <mc:Fallback>
            <p:pic>
              <p:nvPicPr>
                <p:cNvPr id="311" name="Ink 310">
                  <a:extLst>
                    <a:ext uri="{FF2B5EF4-FFF2-40B4-BE49-F238E27FC236}">
                      <a16:creationId xmlns:a16="http://schemas.microsoft.com/office/drawing/2014/main" id="{DB006ED1-877E-82C9-5730-4E8EBEB192DB}"/>
                    </a:ext>
                  </a:extLst>
                </p:cNvPr>
                <p:cNvPicPr/>
                <p:nvPr/>
              </p:nvPicPr>
              <p:blipFill>
                <a:blip r:embed="rId511"/>
                <a:stretch>
                  <a:fillRect/>
                </a:stretch>
              </p:blipFill>
              <p:spPr>
                <a:xfrm>
                  <a:off x="8180431" y="4246022"/>
                  <a:ext cx="5760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512">
              <p14:nvContentPartPr>
                <p14:cNvPr id="312" name="Ink 311">
                  <a:extLst>
                    <a:ext uri="{FF2B5EF4-FFF2-40B4-BE49-F238E27FC236}">
                      <a16:creationId xmlns:a16="http://schemas.microsoft.com/office/drawing/2014/main" id="{3CBEBA7B-B74D-3BA3-126E-7419EB5B1576}"/>
                    </a:ext>
                  </a:extLst>
                </p14:cNvPr>
                <p14:cNvContentPartPr/>
                <p14:nvPr/>
              </p14:nvContentPartPr>
              <p14:xfrm>
                <a:off x="8146231" y="4274462"/>
                <a:ext cx="131760" cy="112680"/>
              </p14:xfrm>
            </p:contentPart>
          </mc:Choice>
          <mc:Fallback>
            <p:pic>
              <p:nvPicPr>
                <p:cNvPr id="312" name="Ink 311">
                  <a:extLst>
                    <a:ext uri="{FF2B5EF4-FFF2-40B4-BE49-F238E27FC236}">
                      <a16:creationId xmlns:a16="http://schemas.microsoft.com/office/drawing/2014/main" id="{3CBEBA7B-B74D-3BA3-126E-7419EB5B1576}"/>
                    </a:ext>
                  </a:extLst>
                </p:cNvPr>
                <p:cNvPicPr/>
                <p:nvPr/>
              </p:nvPicPr>
              <p:blipFill>
                <a:blip r:embed="rId513"/>
                <a:stretch>
                  <a:fillRect/>
                </a:stretch>
              </p:blipFill>
              <p:spPr>
                <a:xfrm>
                  <a:off x="8137231" y="4265462"/>
                  <a:ext cx="14940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514">
              <p14:nvContentPartPr>
                <p14:cNvPr id="313" name="Ink 312">
                  <a:extLst>
                    <a:ext uri="{FF2B5EF4-FFF2-40B4-BE49-F238E27FC236}">
                      <a16:creationId xmlns:a16="http://schemas.microsoft.com/office/drawing/2014/main" id="{1D98B2A2-F481-D228-26EE-5D663E1CD68F}"/>
                    </a:ext>
                  </a:extLst>
                </p14:cNvPr>
                <p14:cNvContentPartPr/>
                <p14:nvPr/>
              </p14:nvContentPartPr>
              <p14:xfrm>
                <a:off x="7978111" y="4395422"/>
                <a:ext cx="417240" cy="233280"/>
              </p14:xfrm>
            </p:contentPart>
          </mc:Choice>
          <mc:Fallback>
            <p:pic>
              <p:nvPicPr>
                <p:cNvPr id="313" name="Ink 312">
                  <a:extLst>
                    <a:ext uri="{FF2B5EF4-FFF2-40B4-BE49-F238E27FC236}">
                      <a16:creationId xmlns:a16="http://schemas.microsoft.com/office/drawing/2014/main" id="{1D98B2A2-F481-D228-26EE-5D663E1CD68F}"/>
                    </a:ext>
                  </a:extLst>
                </p:cNvPr>
                <p:cNvPicPr/>
                <p:nvPr/>
              </p:nvPicPr>
              <p:blipFill>
                <a:blip r:embed="rId515"/>
                <a:stretch>
                  <a:fillRect/>
                </a:stretch>
              </p:blipFill>
              <p:spPr>
                <a:xfrm>
                  <a:off x="7969111" y="4386782"/>
                  <a:ext cx="43488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516">
              <p14:nvContentPartPr>
                <p14:cNvPr id="314" name="Ink 313">
                  <a:extLst>
                    <a:ext uri="{FF2B5EF4-FFF2-40B4-BE49-F238E27FC236}">
                      <a16:creationId xmlns:a16="http://schemas.microsoft.com/office/drawing/2014/main" id="{78C362C8-237C-E372-EEBC-E17AADA7C3C0}"/>
                    </a:ext>
                  </a:extLst>
                </p14:cNvPr>
                <p14:cNvContentPartPr/>
                <p14:nvPr/>
              </p14:nvContentPartPr>
              <p14:xfrm>
                <a:off x="7717471" y="4186982"/>
                <a:ext cx="17280" cy="48600"/>
              </p14:xfrm>
            </p:contentPart>
          </mc:Choice>
          <mc:Fallback>
            <p:pic>
              <p:nvPicPr>
                <p:cNvPr id="314" name="Ink 313">
                  <a:extLst>
                    <a:ext uri="{FF2B5EF4-FFF2-40B4-BE49-F238E27FC236}">
                      <a16:creationId xmlns:a16="http://schemas.microsoft.com/office/drawing/2014/main" id="{78C362C8-237C-E372-EEBC-E17AADA7C3C0}"/>
                    </a:ext>
                  </a:extLst>
                </p:cNvPr>
                <p:cNvPicPr/>
                <p:nvPr/>
              </p:nvPicPr>
              <p:blipFill>
                <a:blip r:embed="rId517"/>
                <a:stretch>
                  <a:fillRect/>
                </a:stretch>
              </p:blipFill>
              <p:spPr>
                <a:xfrm>
                  <a:off x="7708471" y="4178342"/>
                  <a:ext cx="3492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518">
              <p14:nvContentPartPr>
                <p14:cNvPr id="315" name="Ink 314">
                  <a:extLst>
                    <a:ext uri="{FF2B5EF4-FFF2-40B4-BE49-F238E27FC236}">
                      <a16:creationId xmlns:a16="http://schemas.microsoft.com/office/drawing/2014/main" id="{E0B4CA0A-409A-8E9D-7BEF-166FA82C0855}"/>
                    </a:ext>
                  </a:extLst>
                </p14:cNvPr>
                <p14:cNvContentPartPr/>
                <p14:nvPr/>
              </p14:nvContentPartPr>
              <p14:xfrm>
                <a:off x="7772911" y="4172582"/>
                <a:ext cx="9360" cy="21240"/>
              </p14:xfrm>
            </p:contentPart>
          </mc:Choice>
          <mc:Fallback>
            <p:pic>
              <p:nvPicPr>
                <p:cNvPr id="315" name="Ink 314">
                  <a:extLst>
                    <a:ext uri="{FF2B5EF4-FFF2-40B4-BE49-F238E27FC236}">
                      <a16:creationId xmlns:a16="http://schemas.microsoft.com/office/drawing/2014/main" id="{E0B4CA0A-409A-8E9D-7BEF-166FA82C0855}"/>
                    </a:ext>
                  </a:extLst>
                </p:cNvPr>
                <p:cNvPicPr/>
                <p:nvPr/>
              </p:nvPicPr>
              <p:blipFill>
                <a:blip r:embed="rId519"/>
                <a:stretch>
                  <a:fillRect/>
                </a:stretch>
              </p:blipFill>
              <p:spPr>
                <a:xfrm>
                  <a:off x="7764271" y="4163582"/>
                  <a:ext cx="27000"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520">
              <p14:nvContentPartPr>
                <p14:cNvPr id="316" name="Ink 315">
                  <a:extLst>
                    <a:ext uri="{FF2B5EF4-FFF2-40B4-BE49-F238E27FC236}">
                      <a16:creationId xmlns:a16="http://schemas.microsoft.com/office/drawing/2014/main" id="{9BC6D3C9-9BF1-1E33-1208-61995CE0E57C}"/>
                    </a:ext>
                  </a:extLst>
                </p14:cNvPr>
                <p14:cNvContentPartPr/>
                <p14:nvPr/>
              </p14:nvContentPartPr>
              <p14:xfrm>
                <a:off x="8153071" y="4046222"/>
                <a:ext cx="18720" cy="35640"/>
              </p14:xfrm>
            </p:contentPart>
          </mc:Choice>
          <mc:Fallback>
            <p:pic>
              <p:nvPicPr>
                <p:cNvPr id="316" name="Ink 315">
                  <a:extLst>
                    <a:ext uri="{FF2B5EF4-FFF2-40B4-BE49-F238E27FC236}">
                      <a16:creationId xmlns:a16="http://schemas.microsoft.com/office/drawing/2014/main" id="{9BC6D3C9-9BF1-1E33-1208-61995CE0E57C}"/>
                    </a:ext>
                  </a:extLst>
                </p:cNvPr>
                <p:cNvPicPr/>
                <p:nvPr/>
              </p:nvPicPr>
              <p:blipFill>
                <a:blip r:embed="rId521"/>
                <a:stretch>
                  <a:fillRect/>
                </a:stretch>
              </p:blipFill>
              <p:spPr>
                <a:xfrm>
                  <a:off x="8144431" y="4037222"/>
                  <a:ext cx="3636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522">
              <p14:nvContentPartPr>
                <p14:cNvPr id="317" name="Ink 316">
                  <a:extLst>
                    <a:ext uri="{FF2B5EF4-FFF2-40B4-BE49-F238E27FC236}">
                      <a16:creationId xmlns:a16="http://schemas.microsoft.com/office/drawing/2014/main" id="{37FF7E89-4E9C-640A-FF34-E000318AE4F9}"/>
                    </a:ext>
                  </a:extLst>
                </p14:cNvPr>
                <p14:cNvContentPartPr/>
                <p14:nvPr/>
              </p14:nvContentPartPr>
              <p14:xfrm>
                <a:off x="8216791" y="4010942"/>
                <a:ext cx="4680" cy="71640"/>
              </p14:xfrm>
            </p:contentPart>
          </mc:Choice>
          <mc:Fallback>
            <p:pic>
              <p:nvPicPr>
                <p:cNvPr id="317" name="Ink 316">
                  <a:extLst>
                    <a:ext uri="{FF2B5EF4-FFF2-40B4-BE49-F238E27FC236}">
                      <a16:creationId xmlns:a16="http://schemas.microsoft.com/office/drawing/2014/main" id="{37FF7E89-4E9C-640A-FF34-E000318AE4F9}"/>
                    </a:ext>
                  </a:extLst>
                </p:cNvPr>
                <p:cNvPicPr/>
                <p:nvPr/>
              </p:nvPicPr>
              <p:blipFill>
                <a:blip r:embed="rId523"/>
                <a:stretch>
                  <a:fillRect/>
                </a:stretch>
              </p:blipFill>
              <p:spPr>
                <a:xfrm>
                  <a:off x="8207791" y="4001942"/>
                  <a:ext cx="22320" cy="89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24">
            <p14:nvContentPartPr>
              <p14:cNvPr id="337" name="Ink 336">
                <a:extLst>
                  <a:ext uri="{FF2B5EF4-FFF2-40B4-BE49-F238E27FC236}">
                    <a16:creationId xmlns:a16="http://schemas.microsoft.com/office/drawing/2014/main" id="{8BCAE0C0-796D-37A0-A847-C53A610C07BD}"/>
                  </a:ext>
                </a:extLst>
              </p14:cNvPr>
              <p14:cNvContentPartPr/>
              <p14:nvPr/>
            </p14:nvContentPartPr>
            <p14:xfrm>
              <a:off x="10117998" y="4460309"/>
              <a:ext cx="2647080" cy="885960"/>
            </p14:xfrm>
          </p:contentPart>
        </mc:Choice>
        <mc:Fallback>
          <p:pic>
            <p:nvPicPr>
              <p:cNvPr id="337" name="Ink 336">
                <a:extLst>
                  <a:ext uri="{FF2B5EF4-FFF2-40B4-BE49-F238E27FC236}">
                    <a16:creationId xmlns:a16="http://schemas.microsoft.com/office/drawing/2014/main" id="{8BCAE0C0-796D-37A0-A847-C53A610C07BD}"/>
                  </a:ext>
                </a:extLst>
              </p:cNvPr>
              <p:cNvPicPr/>
              <p:nvPr/>
            </p:nvPicPr>
            <p:blipFill>
              <a:blip r:embed="rId525"/>
              <a:stretch>
                <a:fillRect/>
              </a:stretch>
            </p:blipFill>
            <p:spPr>
              <a:xfrm>
                <a:off x="10108998" y="4451309"/>
                <a:ext cx="2664720" cy="903600"/>
              </a:xfrm>
              <a:prstGeom prst="rect">
                <a:avLst/>
              </a:prstGeom>
            </p:spPr>
          </p:pic>
        </mc:Fallback>
      </mc:AlternateContent>
      <mc:AlternateContent xmlns:mc="http://schemas.openxmlformats.org/markup-compatibility/2006">
        <mc:Choice xmlns:p14="http://schemas.microsoft.com/office/powerpoint/2010/main" Requires="p14">
          <p:contentPart p14:bwMode="auto" r:id="rId526">
            <p14:nvContentPartPr>
              <p14:cNvPr id="338" name="Ink 337">
                <a:extLst>
                  <a:ext uri="{FF2B5EF4-FFF2-40B4-BE49-F238E27FC236}">
                    <a16:creationId xmlns:a16="http://schemas.microsoft.com/office/drawing/2014/main" id="{4138E551-05FE-F571-FA89-8D9D366D3715}"/>
                  </a:ext>
                </a:extLst>
              </p14:cNvPr>
              <p14:cNvContentPartPr/>
              <p14:nvPr/>
            </p14:nvContentPartPr>
            <p14:xfrm>
              <a:off x="12012318" y="4486229"/>
              <a:ext cx="209880" cy="160920"/>
            </p14:xfrm>
          </p:contentPart>
        </mc:Choice>
        <mc:Fallback>
          <p:pic>
            <p:nvPicPr>
              <p:cNvPr id="338" name="Ink 337">
                <a:extLst>
                  <a:ext uri="{FF2B5EF4-FFF2-40B4-BE49-F238E27FC236}">
                    <a16:creationId xmlns:a16="http://schemas.microsoft.com/office/drawing/2014/main" id="{4138E551-05FE-F571-FA89-8D9D366D3715}"/>
                  </a:ext>
                </a:extLst>
              </p:cNvPr>
              <p:cNvPicPr/>
              <p:nvPr/>
            </p:nvPicPr>
            <p:blipFill>
              <a:blip r:embed="rId527"/>
              <a:stretch>
                <a:fillRect/>
              </a:stretch>
            </p:blipFill>
            <p:spPr>
              <a:xfrm>
                <a:off x="12003318" y="4477229"/>
                <a:ext cx="22752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528">
            <p14:nvContentPartPr>
              <p14:cNvPr id="339" name="Ink 338">
                <a:extLst>
                  <a:ext uri="{FF2B5EF4-FFF2-40B4-BE49-F238E27FC236}">
                    <a16:creationId xmlns:a16="http://schemas.microsoft.com/office/drawing/2014/main" id="{903BB4C5-D975-21FA-EAC1-0FABB69BF145}"/>
                  </a:ext>
                </a:extLst>
              </p14:cNvPr>
              <p14:cNvContentPartPr/>
              <p14:nvPr/>
            </p14:nvContentPartPr>
            <p14:xfrm>
              <a:off x="12064158" y="5023349"/>
              <a:ext cx="139320" cy="44280"/>
            </p14:xfrm>
          </p:contentPart>
        </mc:Choice>
        <mc:Fallback>
          <p:pic>
            <p:nvPicPr>
              <p:cNvPr id="339" name="Ink 338">
                <a:extLst>
                  <a:ext uri="{FF2B5EF4-FFF2-40B4-BE49-F238E27FC236}">
                    <a16:creationId xmlns:a16="http://schemas.microsoft.com/office/drawing/2014/main" id="{903BB4C5-D975-21FA-EAC1-0FABB69BF145}"/>
                  </a:ext>
                </a:extLst>
              </p:cNvPr>
              <p:cNvPicPr/>
              <p:nvPr/>
            </p:nvPicPr>
            <p:blipFill>
              <a:blip r:embed="rId529"/>
              <a:stretch>
                <a:fillRect/>
              </a:stretch>
            </p:blipFill>
            <p:spPr>
              <a:xfrm>
                <a:off x="12055158" y="5014349"/>
                <a:ext cx="156960" cy="61920"/>
              </a:xfrm>
              <a:prstGeom prst="rect">
                <a:avLst/>
              </a:prstGeom>
            </p:spPr>
          </p:pic>
        </mc:Fallback>
      </mc:AlternateContent>
      <p:grpSp>
        <p:nvGrpSpPr>
          <p:cNvPr id="342" name="Group 341">
            <a:extLst>
              <a:ext uri="{FF2B5EF4-FFF2-40B4-BE49-F238E27FC236}">
                <a16:creationId xmlns:a16="http://schemas.microsoft.com/office/drawing/2014/main" id="{172CF72A-8F9B-AFD2-8CD1-8D6688BDCF9A}"/>
              </a:ext>
            </a:extLst>
          </p:cNvPr>
          <p:cNvGrpSpPr/>
          <p:nvPr/>
        </p:nvGrpSpPr>
        <p:grpSpPr>
          <a:xfrm>
            <a:off x="10642518" y="5570189"/>
            <a:ext cx="249480" cy="104400"/>
            <a:chOff x="10642518" y="5570189"/>
            <a:chExt cx="249480" cy="104400"/>
          </a:xfrm>
        </p:grpSpPr>
        <mc:AlternateContent xmlns:mc="http://schemas.openxmlformats.org/markup-compatibility/2006">
          <mc:Choice xmlns:p14="http://schemas.microsoft.com/office/powerpoint/2010/main" Requires="p14">
            <p:contentPart p14:bwMode="auto" r:id="rId530">
              <p14:nvContentPartPr>
                <p14:cNvPr id="340" name="Ink 339">
                  <a:extLst>
                    <a:ext uri="{FF2B5EF4-FFF2-40B4-BE49-F238E27FC236}">
                      <a16:creationId xmlns:a16="http://schemas.microsoft.com/office/drawing/2014/main" id="{D6188B6A-11D9-207F-D4BB-8337C0730CFF}"/>
                    </a:ext>
                  </a:extLst>
                </p14:cNvPr>
                <p14:cNvContentPartPr/>
                <p14:nvPr/>
              </p14:nvContentPartPr>
              <p14:xfrm>
                <a:off x="10642518" y="5570189"/>
                <a:ext cx="247680" cy="47520"/>
              </p14:xfrm>
            </p:contentPart>
          </mc:Choice>
          <mc:Fallback>
            <p:pic>
              <p:nvPicPr>
                <p:cNvPr id="340" name="Ink 339">
                  <a:extLst>
                    <a:ext uri="{FF2B5EF4-FFF2-40B4-BE49-F238E27FC236}">
                      <a16:creationId xmlns:a16="http://schemas.microsoft.com/office/drawing/2014/main" id="{D6188B6A-11D9-207F-D4BB-8337C0730CFF}"/>
                    </a:ext>
                  </a:extLst>
                </p:cNvPr>
                <p:cNvPicPr/>
                <p:nvPr/>
              </p:nvPicPr>
              <p:blipFill>
                <a:blip r:embed="rId531"/>
                <a:stretch>
                  <a:fillRect/>
                </a:stretch>
              </p:blipFill>
              <p:spPr>
                <a:xfrm>
                  <a:off x="10633878" y="5561189"/>
                  <a:ext cx="26532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532">
              <p14:nvContentPartPr>
                <p14:cNvPr id="341" name="Ink 340">
                  <a:extLst>
                    <a:ext uri="{FF2B5EF4-FFF2-40B4-BE49-F238E27FC236}">
                      <a16:creationId xmlns:a16="http://schemas.microsoft.com/office/drawing/2014/main" id="{0741B9EC-3CFC-9716-FAAE-570814E0624E}"/>
                    </a:ext>
                  </a:extLst>
                </p14:cNvPr>
                <p14:cNvContentPartPr/>
                <p14:nvPr/>
              </p14:nvContentPartPr>
              <p14:xfrm>
                <a:off x="10877238" y="5662349"/>
                <a:ext cx="14760" cy="12240"/>
              </p14:xfrm>
            </p:contentPart>
          </mc:Choice>
          <mc:Fallback>
            <p:pic>
              <p:nvPicPr>
                <p:cNvPr id="341" name="Ink 340">
                  <a:extLst>
                    <a:ext uri="{FF2B5EF4-FFF2-40B4-BE49-F238E27FC236}">
                      <a16:creationId xmlns:a16="http://schemas.microsoft.com/office/drawing/2014/main" id="{0741B9EC-3CFC-9716-FAAE-570814E0624E}"/>
                    </a:ext>
                  </a:extLst>
                </p:cNvPr>
                <p:cNvPicPr/>
                <p:nvPr/>
              </p:nvPicPr>
              <p:blipFill>
                <a:blip r:embed="rId533"/>
                <a:stretch>
                  <a:fillRect/>
                </a:stretch>
              </p:blipFill>
              <p:spPr>
                <a:xfrm>
                  <a:off x="10868238" y="5653709"/>
                  <a:ext cx="32400" cy="29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4">
            <p14:nvContentPartPr>
              <p14:cNvPr id="343" name="Ink 342">
                <a:extLst>
                  <a:ext uri="{FF2B5EF4-FFF2-40B4-BE49-F238E27FC236}">
                    <a16:creationId xmlns:a16="http://schemas.microsoft.com/office/drawing/2014/main" id="{E938A383-8AEA-AD87-2340-A695CFAD4EE2}"/>
                  </a:ext>
                </a:extLst>
              </p14:cNvPr>
              <p14:cNvContentPartPr/>
              <p14:nvPr/>
            </p14:nvContentPartPr>
            <p14:xfrm>
              <a:off x="11171718" y="5668829"/>
              <a:ext cx="340560" cy="364680"/>
            </p14:xfrm>
          </p:contentPart>
        </mc:Choice>
        <mc:Fallback>
          <p:pic>
            <p:nvPicPr>
              <p:cNvPr id="343" name="Ink 342">
                <a:extLst>
                  <a:ext uri="{FF2B5EF4-FFF2-40B4-BE49-F238E27FC236}">
                    <a16:creationId xmlns:a16="http://schemas.microsoft.com/office/drawing/2014/main" id="{E938A383-8AEA-AD87-2340-A695CFAD4EE2}"/>
                  </a:ext>
                </a:extLst>
              </p:cNvPr>
              <p:cNvPicPr/>
              <p:nvPr/>
            </p:nvPicPr>
            <p:blipFill>
              <a:blip r:embed="rId535"/>
              <a:stretch>
                <a:fillRect/>
              </a:stretch>
            </p:blipFill>
            <p:spPr>
              <a:xfrm>
                <a:off x="11163078" y="5660189"/>
                <a:ext cx="358200" cy="382320"/>
              </a:xfrm>
              <a:prstGeom prst="rect">
                <a:avLst/>
              </a:prstGeom>
            </p:spPr>
          </p:pic>
        </mc:Fallback>
      </mc:AlternateContent>
      <p:grpSp>
        <p:nvGrpSpPr>
          <p:cNvPr id="346" name="Group 345">
            <a:extLst>
              <a:ext uri="{FF2B5EF4-FFF2-40B4-BE49-F238E27FC236}">
                <a16:creationId xmlns:a16="http://schemas.microsoft.com/office/drawing/2014/main" id="{847A9E5C-A3B8-B884-D6FB-AAAC1A4C7951}"/>
              </a:ext>
            </a:extLst>
          </p:cNvPr>
          <p:cNvGrpSpPr/>
          <p:nvPr/>
        </p:nvGrpSpPr>
        <p:grpSpPr>
          <a:xfrm>
            <a:off x="11565198" y="5679989"/>
            <a:ext cx="445320" cy="342360"/>
            <a:chOff x="11565198" y="5679989"/>
            <a:chExt cx="445320" cy="342360"/>
          </a:xfrm>
        </p:grpSpPr>
        <mc:AlternateContent xmlns:mc="http://schemas.openxmlformats.org/markup-compatibility/2006">
          <mc:Choice xmlns:p14="http://schemas.microsoft.com/office/powerpoint/2010/main" Requires="p14">
            <p:contentPart p14:bwMode="auto" r:id="rId536">
              <p14:nvContentPartPr>
                <p14:cNvPr id="344" name="Ink 343">
                  <a:extLst>
                    <a:ext uri="{FF2B5EF4-FFF2-40B4-BE49-F238E27FC236}">
                      <a16:creationId xmlns:a16="http://schemas.microsoft.com/office/drawing/2014/main" id="{ECA36887-1A82-22E1-058B-BB60DC254072}"/>
                    </a:ext>
                  </a:extLst>
                </p14:cNvPr>
                <p14:cNvContentPartPr/>
                <p14:nvPr/>
              </p14:nvContentPartPr>
              <p14:xfrm>
                <a:off x="11565198" y="5679989"/>
                <a:ext cx="377280" cy="342360"/>
              </p14:xfrm>
            </p:contentPart>
          </mc:Choice>
          <mc:Fallback>
            <p:pic>
              <p:nvPicPr>
                <p:cNvPr id="344" name="Ink 343">
                  <a:extLst>
                    <a:ext uri="{FF2B5EF4-FFF2-40B4-BE49-F238E27FC236}">
                      <a16:creationId xmlns:a16="http://schemas.microsoft.com/office/drawing/2014/main" id="{ECA36887-1A82-22E1-058B-BB60DC254072}"/>
                    </a:ext>
                  </a:extLst>
                </p:cNvPr>
                <p:cNvPicPr/>
                <p:nvPr/>
              </p:nvPicPr>
              <p:blipFill>
                <a:blip r:embed="rId537"/>
                <a:stretch>
                  <a:fillRect/>
                </a:stretch>
              </p:blipFill>
              <p:spPr>
                <a:xfrm>
                  <a:off x="11556198" y="5670989"/>
                  <a:ext cx="39492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538">
              <p14:nvContentPartPr>
                <p14:cNvPr id="345" name="Ink 344">
                  <a:extLst>
                    <a:ext uri="{FF2B5EF4-FFF2-40B4-BE49-F238E27FC236}">
                      <a16:creationId xmlns:a16="http://schemas.microsoft.com/office/drawing/2014/main" id="{E992EAEC-34C4-E2A9-E000-40D785B77C6C}"/>
                    </a:ext>
                  </a:extLst>
                </p14:cNvPr>
                <p14:cNvContentPartPr/>
                <p14:nvPr/>
              </p14:nvContentPartPr>
              <p14:xfrm>
                <a:off x="12006558" y="5880869"/>
                <a:ext cx="3960" cy="5400"/>
              </p14:xfrm>
            </p:contentPart>
          </mc:Choice>
          <mc:Fallback>
            <p:pic>
              <p:nvPicPr>
                <p:cNvPr id="345" name="Ink 344">
                  <a:extLst>
                    <a:ext uri="{FF2B5EF4-FFF2-40B4-BE49-F238E27FC236}">
                      <a16:creationId xmlns:a16="http://schemas.microsoft.com/office/drawing/2014/main" id="{E992EAEC-34C4-E2A9-E000-40D785B77C6C}"/>
                    </a:ext>
                  </a:extLst>
                </p:cNvPr>
                <p:cNvPicPr/>
                <p:nvPr/>
              </p:nvPicPr>
              <p:blipFill>
                <a:blip r:embed="rId539"/>
                <a:stretch>
                  <a:fillRect/>
                </a:stretch>
              </p:blipFill>
              <p:spPr>
                <a:xfrm>
                  <a:off x="11997918" y="5871869"/>
                  <a:ext cx="21600" cy="23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40">
            <p14:nvContentPartPr>
              <p14:cNvPr id="347" name="Ink 346">
                <a:extLst>
                  <a:ext uri="{FF2B5EF4-FFF2-40B4-BE49-F238E27FC236}">
                    <a16:creationId xmlns:a16="http://schemas.microsoft.com/office/drawing/2014/main" id="{09C53BBA-CDDD-8581-F5AC-84170C27E2A7}"/>
                  </a:ext>
                </a:extLst>
              </p14:cNvPr>
              <p14:cNvContentPartPr/>
              <p14:nvPr/>
            </p14:nvContentPartPr>
            <p14:xfrm>
              <a:off x="11212758" y="6014069"/>
              <a:ext cx="716040" cy="417960"/>
            </p14:xfrm>
          </p:contentPart>
        </mc:Choice>
        <mc:Fallback>
          <p:pic>
            <p:nvPicPr>
              <p:cNvPr id="347" name="Ink 346">
                <a:extLst>
                  <a:ext uri="{FF2B5EF4-FFF2-40B4-BE49-F238E27FC236}">
                    <a16:creationId xmlns:a16="http://schemas.microsoft.com/office/drawing/2014/main" id="{09C53BBA-CDDD-8581-F5AC-84170C27E2A7}"/>
                  </a:ext>
                </a:extLst>
              </p:cNvPr>
              <p:cNvPicPr/>
              <p:nvPr/>
            </p:nvPicPr>
            <p:blipFill>
              <a:blip r:embed="rId541"/>
              <a:stretch>
                <a:fillRect/>
              </a:stretch>
            </p:blipFill>
            <p:spPr>
              <a:xfrm>
                <a:off x="11203758" y="6005069"/>
                <a:ext cx="733680" cy="435600"/>
              </a:xfrm>
              <a:prstGeom prst="rect">
                <a:avLst/>
              </a:prstGeom>
            </p:spPr>
          </p:pic>
        </mc:Fallback>
      </mc:AlternateContent>
      <mc:AlternateContent xmlns:mc="http://schemas.openxmlformats.org/markup-compatibility/2006">
        <mc:Choice xmlns:p14="http://schemas.microsoft.com/office/powerpoint/2010/main" Requires="p14">
          <p:contentPart p14:bwMode="auto" r:id="rId542">
            <p14:nvContentPartPr>
              <p14:cNvPr id="348" name="Ink 347">
                <a:extLst>
                  <a:ext uri="{FF2B5EF4-FFF2-40B4-BE49-F238E27FC236}">
                    <a16:creationId xmlns:a16="http://schemas.microsoft.com/office/drawing/2014/main" id="{56AC69FE-F24E-6CD8-F23F-AD7892F91EE0}"/>
                  </a:ext>
                </a:extLst>
              </p14:cNvPr>
              <p14:cNvContentPartPr/>
              <p14:nvPr/>
            </p14:nvContentPartPr>
            <p14:xfrm>
              <a:off x="10628478" y="6267509"/>
              <a:ext cx="163440" cy="25200"/>
            </p14:xfrm>
          </p:contentPart>
        </mc:Choice>
        <mc:Fallback>
          <p:pic>
            <p:nvPicPr>
              <p:cNvPr id="348" name="Ink 347">
                <a:extLst>
                  <a:ext uri="{FF2B5EF4-FFF2-40B4-BE49-F238E27FC236}">
                    <a16:creationId xmlns:a16="http://schemas.microsoft.com/office/drawing/2014/main" id="{56AC69FE-F24E-6CD8-F23F-AD7892F91EE0}"/>
                  </a:ext>
                </a:extLst>
              </p:cNvPr>
              <p:cNvPicPr/>
              <p:nvPr/>
            </p:nvPicPr>
            <p:blipFill>
              <a:blip r:embed="rId543"/>
              <a:stretch>
                <a:fillRect/>
              </a:stretch>
            </p:blipFill>
            <p:spPr>
              <a:xfrm>
                <a:off x="10619838" y="6258509"/>
                <a:ext cx="181080" cy="42840"/>
              </a:xfrm>
              <a:prstGeom prst="rect">
                <a:avLst/>
              </a:prstGeom>
            </p:spPr>
          </p:pic>
        </mc:Fallback>
      </mc:AlternateContent>
      <p:grpSp>
        <p:nvGrpSpPr>
          <p:cNvPr id="350" name="Group 349">
            <a:extLst>
              <a:ext uri="{FF2B5EF4-FFF2-40B4-BE49-F238E27FC236}">
                <a16:creationId xmlns:a16="http://schemas.microsoft.com/office/drawing/2014/main" id="{44EA10C3-786B-127D-A56B-9E356E940CD5}"/>
              </a:ext>
            </a:extLst>
          </p:cNvPr>
          <p:cNvGrpSpPr/>
          <p:nvPr/>
        </p:nvGrpSpPr>
        <p:grpSpPr>
          <a:xfrm>
            <a:off x="7356798" y="6314309"/>
            <a:ext cx="2949120" cy="702360"/>
            <a:chOff x="7356798" y="6314309"/>
            <a:chExt cx="2949120" cy="702360"/>
          </a:xfrm>
        </p:grpSpPr>
        <mc:AlternateContent xmlns:mc="http://schemas.openxmlformats.org/markup-compatibility/2006">
          <mc:Choice xmlns:p14="http://schemas.microsoft.com/office/powerpoint/2010/main" Requires="p14">
            <p:contentPart p14:bwMode="auto" r:id="rId544">
              <p14:nvContentPartPr>
                <p14:cNvPr id="320" name="Ink 319">
                  <a:extLst>
                    <a:ext uri="{FF2B5EF4-FFF2-40B4-BE49-F238E27FC236}">
                      <a16:creationId xmlns:a16="http://schemas.microsoft.com/office/drawing/2014/main" id="{765BF7C2-7E9B-1D32-EAAF-6C8ECDC2B102}"/>
                    </a:ext>
                  </a:extLst>
                </p14:cNvPr>
                <p14:cNvContentPartPr/>
                <p14:nvPr/>
              </p14:nvContentPartPr>
              <p14:xfrm>
                <a:off x="7539271" y="6548942"/>
                <a:ext cx="96840" cy="244800"/>
              </p14:xfrm>
            </p:contentPart>
          </mc:Choice>
          <mc:Fallback>
            <p:pic>
              <p:nvPicPr>
                <p:cNvPr id="320" name="Ink 319">
                  <a:extLst>
                    <a:ext uri="{FF2B5EF4-FFF2-40B4-BE49-F238E27FC236}">
                      <a16:creationId xmlns:a16="http://schemas.microsoft.com/office/drawing/2014/main" id="{765BF7C2-7E9B-1D32-EAAF-6C8ECDC2B102}"/>
                    </a:ext>
                  </a:extLst>
                </p:cNvPr>
                <p:cNvPicPr/>
                <p:nvPr/>
              </p:nvPicPr>
              <p:blipFill>
                <a:blip r:embed="rId545"/>
                <a:stretch>
                  <a:fillRect/>
                </a:stretch>
              </p:blipFill>
              <p:spPr>
                <a:xfrm>
                  <a:off x="7530271" y="6539942"/>
                  <a:ext cx="11448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546">
              <p14:nvContentPartPr>
                <p14:cNvPr id="321" name="Ink 320">
                  <a:extLst>
                    <a:ext uri="{FF2B5EF4-FFF2-40B4-BE49-F238E27FC236}">
                      <a16:creationId xmlns:a16="http://schemas.microsoft.com/office/drawing/2014/main" id="{618A20B5-87B1-42D2-3AE2-E19AD54F945D}"/>
                    </a:ext>
                  </a:extLst>
                </p14:cNvPr>
                <p14:cNvContentPartPr/>
                <p14:nvPr/>
              </p14:nvContentPartPr>
              <p14:xfrm>
                <a:off x="7686151" y="6601862"/>
                <a:ext cx="181080" cy="138600"/>
              </p14:xfrm>
            </p:contentPart>
          </mc:Choice>
          <mc:Fallback>
            <p:pic>
              <p:nvPicPr>
                <p:cNvPr id="321" name="Ink 320">
                  <a:extLst>
                    <a:ext uri="{FF2B5EF4-FFF2-40B4-BE49-F238E27FC236}">
                      <a16:creationId xmlns:a16="http://schemas.microsoft.com/office/drawing/2014/main" id="{618A20B5-87B1-42D2-3AE2-E19AD54F945D}"/>
                    </a:ext>
                  </a:extLst>
                </p:cNvPr>
                <p:cNvPicPr/>
                <p:nvPr/>
              </p:nvPicPr>
              <p:blipFill>
                <a:blip r:embed="rId547"/>
                <a:stretch>
                  <a:fillRect/>
                </a:stretch>
              </p:blipFill>
              <p:spPr>
                <a:xfrm>
                  <a:off x="7677511" y="6592862"/>
                  <a:ext cx="19872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548">
              <p14:nvContentPartPr>
                <p14:cNvPr id="322" name="Ink 321">
                  <a:extLst>
                    <a:ext uri="{FF2B5EF4-FFF2-40B4-BE49-F238E27FC236}">
                      <a16:creationId xmlns:a16="http://schemas.microsoft.com/office/drawing/2014/main" id="{4CD0D3C0-3208-BA9C-9434-0ED084D16F62}"/>
                    </a:ext>
                  </a:extLst>
                </p14:cNvPr>
                <p14:cNvContentPartPr/>
                <p14:nvPr/>
              </p14:nvContentPartPr>
              <p14:xfrm>
                <a:off x="7942111" y="6581342"/>
                <a:ext cx="91800" cy="125640"/>
              </p14:xfrm>
            </p:contentPart>
          </mc:Choice>
          <mc:Fallback>
            <p:pic>
              <p:nvPicPr>
                <p:cNvPr id="322" name="Ink 321">
                  <a:extLst>
                    <a:ext uri="{FF2B5EF4-FFF2-40B4-BE49-F238E27FC236}">
                      <a16:creationId xmlns:a16="http://schemas.microsoft.com/office/drawing/2014/main" id="{4CD0D3C0-3208-BA9C-9434-0ED084D16F62}"/>
                    </a:ext>
                  </a:extLst>
                </p:cNvPr>
                <p:cNvPicPr/>
                <p:nvPr/>
              </p:nvPicPr>
              <p:blipFill>
                <a:blip r:embed="rId549"/>
                <a:stretch>
                  <a:fillRect/>
                </a:stretch>
              </p:blipFill>
              <p:spPr>
                <a:xfrm>
                  <a:off x="7933111" y="6572702"/>
                  <a:ext cx="1094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550">
              <p14:nvContentPartPr>
                <p14:cNvPr id="323" name="Ink 322">
                  <a:extLst>
                    <a:ext uri="{FF2B5EF4-FFF2-40B4-BE49-F238E27FC236}">
                      <a16:creationId xmlns:a16="http://schemas.microsoft.com/office/drawing/2014/main" id="{18DFF7A1-EC2E-3786-FEA3-E55E658B8692}"/>
                    </a:ext>
                  </a:extLst>
                </p14:cNvPr>
                <p14:cNvContentPartPr/>
                <p14:nvPr/>
              </p14:nvContentPartPr>
              <p14:xfrm>
                <a:off x="8032831" y="6515822"/>
                <a:ext cx="136800" cy="333000"/>
              </p14:xfrm>
            </p:contentPart>
          </mc:Choice>
          <mc:Fallback>
            <p:pic>
              <p:nvPicPr>
                <p:cNvPr id="323" name="Ink 322">
                  <a:extLst>
                    <a:ext uri="{FF2B5EF4-FFF2-40B4-BE49-F238E27FC236}">
                      <a16:creationId xmlns:a16="http://schemas.microsoft.com/office/drawing/2014/main" id="{18DFF7A1-EC2E-3786-FEA3-E55E658B8692}"/>
                    </a:ext>
                  </a:extLst>
                </p:cNvPr>
                <p:cNvPicPr/>
                <p:nvPr/>
              </p:nvPicPr>
              <p:blipFill>
                <a:blip r:embed="rId551"/>
                <a:stretch>
                  <a:fillRect/>
                </a:stretch>
              </p:blipFill>
              <p:spPr>
                <a:xfrm>
                  <a:off x="8024191" y="6507182"/>
                  <a:ext cx="154440" cy="350640"/>
                </a:xfrm>
                <a:prstGeom prst="rect">
                  <a:avLst/>
                </a:prstGeom>
              </p:spPr>
            </p:pic>
          </mc:Fallback>
        </mc:AlternateContent>
        <mc:AlternateContent xmlns:mc="http://schemas.openxmlformats.org/markup-compatibility/2006">
          <mc:Choice xmlns:p14="http://schemas.microsoft.com/office/powerpoint/2010/main" Requires="p14">
            <p:contentPart p14:bwMode="auto" r:id="rId552">
              <p14:nvContentPartPr>
                <p14:cNvPr id="325" name="Ink 324">
                  <a:extLst>
                    <a:ext uri="{FF2B5EF4-FFF2-40B4-BE49-F238E27FC236}">
                      <a16:creationId xmlns:a16="http://schemas.microsoft.com/office/drawing/2014/main" id="{554DF0E9-D000-54EC-CA39-34E5242E4A0B}"/>
                    </a:ext>
                  </a:extLst>
                </p14:cNvPr>
                <p14:cNvContentPartPr/>
                <p14:nvPr/>
              </p14:nvContentPartPr>
              <p14:xfrm>
                <a:off x="8290951" y="6521582"/>
                <a:ext cx="407160" cy="167400"/>
              </p14:xfrm>
            </p:contentPart>
          </mc:Choice>
          <mc:Fallback>
            <p:pic>
              <p:nvPicPr>
                <p:cNvPr id="325" name="Ink 324">
                  <a:extLst>
                    <a:ext uri="{FF2B5EF4-FFF2-40B4-BE49-F238E27FC236}">
                      <a16:creationId xmlns:a16="http://schemas.microsoft.com/office/drawing/2014/main" id="{554DF0E9-D000-54EC-CA39-34E5242E4A0B}"/>
                    </a:ext>
                  </a:extLst>
                </p:cNvPr>
                <p:cNvPicPr/>
                <p:nvPr/>
              </p:nvPicPr>
              <p:blipFill>
                <a:blip r:embed="rId553"/>
                <a:stretch>
                  <a:fillRect/>
                </a:stretch>
              </p:blipFill>
              <p:spPr>
                <a:xfrm>
                  <a:off x="8282311" y="6512582"/>
                  <a:ext cx="4248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554">
              <p14:nvContentPartPr>
                <p14:cNvPr id="326" name="Ink 325">
                  <a:extLst>
                    <a:ext uri="{FF2B5EF4-FFF2-40B4-BE49-F238E27FC236}">
                      <a16:creationId xmlns:a16="http://schemas.microsoft.com/office/drawing/2014/main" id="{595FF479-E2F0-378D-BC92-6BE1FD6727A6}"/>
                    </a:ext>
                  </a:extLst>
                </p14:cNvPr>
                <p14:cNvContentPartPr/>
                <p14:nvPr/>
              </p14:nvContentPartPr>
              <p14:xfrm>
                <a:off x="8285191" y="6751262"/>
                <a:ext cx="315720" cy="103320"/>
              </p14:xfrm>
            </p:contentPart>
          </mc:Choice>
          <mc:Fallback>
            <p:pic>
              <p:nvPicPr>
                <p:cNvPr id="326" name="Ink 325">
                  <a:extLst>
                    <a:ext uri="{FF2B5EF4-FFF2-40B4-BE49-F238E27FC236}">
                      <a16:creationId xmlns:a16="http://schemas.microsoft.com/office/drawing/2014/main" id="{595FF479-E2F0-378D-BC92-6BE1FD6727A6}"/>
                    </a:ext>
                  </a:extLst>
                </p:cNvPr>
                <p:cNvPicPr/>
                <p:nvPr/>
              </p:nvPicPr>
              <p:blipFill>
                <a:blip r:embed="rId555"/>
                <a:stretch>
                  <a:fillRect/>
                </a:stretch>
              </p:blipFill>
              <p:spPr>
                <a:xfrm>
                  <a:off x="8276551" y="6742622"/>
                  <a:ext cx="33336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556">
              <p14:nvContentPartPr>
                <p14:cNvPr id="328" name="Ink 327">
                  <a:extLst>
                    <a:ext uri="{FF2B5EF4-FFF2-40B4-BE49-F238E27FC236}">
                      <a16:creationId xmlns:a16="http://schemas.microsoft.com/office/drawing/2014/main" id="{9ED92ECA-9D08-49FE-D9DF-08B0F3A62E4B}"/>
                    </a:ext>
                  </a:extLst>
                </p14:cNvPr>
                <p14:cNvContentPartPr/>
                <p14:nvPr/>
              </p14:nvContentPartPr>
              <p14:xfrm>
                <a:off x="8822311" y="6570902"/>
                <a:ext cx="121680" cy="221760"/>
              </p14:xfrm>
            </p:contentPart>
          </mc:Choice>
          <mc:Fallback>
            <p:pic>
              <p:nvPicPr>
                <p:cNvPr id="328" name="Ink 327">
                  <a:extLst>
                    <a:ext uri="{FF2B5EF4-FFF2-40B4-BE49-F238E27FC236}">
                      <a16:creationId xmlns:a16="http://schemas.microsoft.com/office/drawing/2014/main" id="{9ED92ECA-9D08-49FE-D9DF-08B0F3A62E4B}"/>
                    </a:ext>
                  </a:extLst>
                </p:cNvPr>
                <p:cNvPicPr/>
                <p:nvPr/>
              </p:nvPicPr>
              <p:blipFill>
                <a:blip r:embed="rId557"/>
                <a:stretch>
                  <a:fillRect/>
                </a:stretch>
              </p:blipFill>
              <p:spPr>
                <a:xfrm>
                  <a:off x="8813311" y="6561902"/>
                  <a:ext cx="13932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558">
              <p14:nvContentPartPr>
                <p14:cNvPr id="329" name="Ink 328">
                  <a:extLst>
                    <a:ext uri="{FF2B5EF4-FFF2-40B4-BE49-F238E27FC236}">
                      <a16:creationId xmlns:a16="http://schemas.microsoft.com/office/drawing/2014/main" id="{6A2C8CE3-D6E7-0D45-4D5B-B8EC1DD13AB6}"/>
                    </a:ext>
                  </a:extLst>
                </p14:cNvPr>
                <p14:cNvContentPartPr/>
                <p14:nvPr/>
              </p14:nvContentPartPr>
              <p14:xfrm>
                <a:off x="8967391" y="6629222"/>
                <a:ext cx="168840" cy="112320"/>
              </p14:xfrm>
            </p:contentPart>
          </mc:Choice>
          <mc:Fallback>
            <p:pic>
              <p:nvPicPr>
                <p:cNvPr id="329" name="Ink 328">
                  <a:extLst>
                    <a:ext uri="{FF2B5EF4-FFF2-40B4-BE49-F238E27FC236}">
                      <a16:creationId xmlns:a16="http://schemas.microsoft.com/office/drawing/2014/main" id="{6A2C8CE3-D6E7-0D45-4D5B-B8EC1DD13AB6}"/>
                    </a:ext>
                  </a:extLst>
                </p:cNvPr>
                <p:cNvPicPr/>
                <p:nvPr/>
              </p:nvPicPr>
              <p:blipFill>
                <a:blip r:embed="rId559"/>
                <a:stretch>
                  <a:fillRect/>
                </a:stretch>
              </p:blipFill>
              <p:spPr>
                <a:xfrm>
                  <a:off x="8958391" y="6620582"/>
                  <a:ext cx="18648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560">
              <p14:nvContentPartPr>
                <p14:cNvPr id="330" name="Ink 329">
                  <a:extLst>
                    <a:ext uri="{FF2B5EF4-FFF2-40B4-BE49-F238E27FC236}">
                      <a16:creationId xmlns:a16="http://schemas.microsoft.com/office/drawing/2014/main" id="{C3A6B002-E694-BE39-4257-5F7611CBE674}"/>
                    </a:ext>
                  </a:extLst>
                </p14:cNvPr>
                <p14:cNvContentPartPr/>
                <p14:nvPr/>
              </p14:nvContentPartPr>
              <p14:xfrm>
                <a:off x="9131551" y="6544622"/>
                <a:ext cx="126720" cy="223560"/>
              </p14:xfrm>
            </p:contentPart>
          </mc:Choice>
          <mc:Fallback>
            <p:pic>
              <p:nvPicPr>
                <p:cNvPr id="330" name="Ink 329">
                  <a:extLst>
                    <a:ext uri="{FF2B5EF4-FFF2-40B4-BE49-F238E27FC236}">
                      <a16:creationId xmlns:a16="http://schemas.microsoft.com/office/drawing/2014/main" id="{C3A6B002-E694-BE39-4257-5F7611CBE674}"/>
                    </a:ext>
                  </a:extLst>
                </p:cNvPr>
                <p:cNvPicPr/>
                <p:nvPr/>
              </p:nvPicPr>
              <p:blipFill>
                <a:blip r:embed="rId561"/>
                <a:stretch>
                  <a:fillRect/>
                </a:stretch>
              </p:blipFill>
              <p:spPr>
                <a:xfrm>
                  <a:off x="9122551" y="6535982"/>
                  <a:ext cx="144360" cy="241200"/>
                </a:xfrm>
                <a:prstGeom prst="rect">
                  <a:avLst/>
                </a:prstGeom>
              </p:spPr>
            </p:pic>
          </mc:Fallback>
        </mc:AlternateContent>
        <mc:AlternateContent xmlns:mc="http://schemas.openxmlformats.org/markup-compatibility/2006">
          <mc:Choice xmlns:p14="http://schemas.microsoft.com/office/powerpoint/2010/main" Requires="p14">
            <p:contentPart p14:bwMode="auto" r:id="rId562">
              <p14:nvContentPartPr>
                <p14:cNvPr id="331" name="Ink 330">
                  <a:extLst>
                    <a:ext uri="{FF2B5EF4-FFF2-40B4-BE49-F238E27FC236}">
                      <a16:creationId xmlns:a16="http://schemas.microsoft.com/office/drawing/2014/main" id="{19CE718C-C24D-FD3F-671A-09F3DC549EAC}"/>
                    </a:ext>
                  </a:extLst>
                </p14:cNvPr>
                <p14:cNvContentPartPr/>
                <p14:nvPr/>
              </p14:nvContentPartPr>
              <p14:xfrm>
                <a:off x="9385351" y="6663062"/>
                <a:ext cx="153000" cy="36000"/>
              </p14:xfrm>
            </p:contentPart>
          </mc:Choice>
          <mc:Fallback>
            <p:pic>
              <p:nvPicPr>
                <p:cNvPr id="331" name="Ink 330">
                  <a:extLst>
                    <a:ext uri="{FF2B5EF4-FFF2-40B4-BE49-F238E27FC236}">
                      <a16:creationId xmlns:a16="http://schemas.microsoft.com/office/drawing/2014/main" id="{19CE718C-C24D-FD3F-671A-09F3DC549EAC}"/>
                    </a:ext>
                  </a:extLst>
                </p:cNvPr>
                <p:cNvPicPr/>
                <p:nvPr/>
              </p:nvPicPr>
              <p:blipFill>
                <a:blip r:embed="rId563"/>
                <a:stretch>
                  <a:fillRect/>
                </a:stretch>
              </p:blipFill>
              <p:spPr>
                <a:xfrm>
                  <a:off x="9376711" y="6654062"/>
                  <a:ext cx="17064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564">
              <p14:nvContentPartPr>
                <p14:cNvPr id="332" name="Ink 331">
                  <a:extLst>
                    <a:ext uri="{FF2B5EF4-FFF2-40B4-BE49-F238E27FC236}">
                      <a16:creationId xmlns:a16="http://schemas.microsoft.com/office/drawing/2014/main" id="{C9FF2413-8126-AEDE-368F-CD9D8A422032}"/>
                    </a:ext>
                  </a:extLst>
                </p14:cNvPr>
                <p14:cNvContentPartPr/>
                <p14:nvPr/>
              </p14:nvContentPartPr>
              <p14:xfrm>
                <a:off x="9445831" y="6599702"/>
                <a:ext cx="71640" cy="124200"/>
              </p14:xfrm>
            </p:contentPart>
          </mc:Choice>
          <mc:Fallback>
            <p:pic>
              <p:nvPicPr>
                <p:cNvPr id="332" name="Ink 331">
                  <a:extLst>
                    <a:ext uri="{FF2B5EF4-FFF2-40B4-BE49-F238E27FC236}">
                      <a16:creationId xmlns:a16="http://schemas.microsoft.com/office/drawing/2014/main" id="{C9FF2413-8126-AEDE-368F-CD9D8A422032}"/>
                    </a:ext>
                  </a:extLst>
                </p:cNvPr>
                <p:cNvPicPr/>
                <p:nvPr/>
              </p:nvPicPr>
              <p:blipFill>
                <a:blip r:embed="rId565"/>
                <a:stretch>
                  <a:fillRect/>
                </a:stretch>
              </p:blipFill>
              <p:spPr>
                <a:xfrm>
                  <a:off x="9436831" y="6590702"/>
                  <a:ext cx="8928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566">
              <p14:nvContentPartPr>
                <p14:cNvPr id="333" name="Ink 332">
                  <a:extLst>
                    <a:ext uri="{FF2B5EF4-FFF2-40B4-BE49-F238E27FC236}">
                      <a16:creationId xmlns:a16="http://schemas.microsoft.com/office/drawing/2014/main" id="{3972DC53-A890-1A75-5948-BCAE05A08BF9}"/>
                    </a:ext>
                  </a:extLst>
                </p14:cNvPr>
                <p14:cNvContentPartPr/>
                <p14:nvPr/>
              </p14:nvContentPartPr>
              <p14:xfrm>
                <a:off x="9629071" y="6564782"/>
                <a:ext cx="110160" cy="215280"/>
              </p14:xfrm>
            </p:contentPart>
          </mc:Choice>
          <mc:Fallback>
            <p:pic>
              <p:nvPicPr>
                <p:cNvPr id="333" name="Ink 332">
                  <a:extLst>
                    <a:ext uri="{FF2B5EF4-FFF2-40B4-BE49-F238E27FC236}">
                      <a16:creationId xmlns:a16="http://schemas.microsoft.com/office/drawing/2014/main" id="{3972DC53-A890-1A75-5948-BCAE05A08BF9}"/>
                    </a:ext>
                  </a:extLst>
                </p:cNvPr>
                <p:cNvPicPr/>
                <p:nvPr/>
              </p:nvPicPr>
              <p:blipFill>
                <a:blip r:embed="rId567"/>
                <a:stretch>
                  <a:fillRect/>
                </a:stretch>
              </p:blipFill>
              <p:spPr>
                <a:xfrm>
                  <a:off x="9620071" y="6556142"/>
                  <a:ext cx="12780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568">
              <p14:nvContentPartPr>
                <p14:cNvPr id="334" name="Ink 333">
                  <a:extLst>
                    <a:ext uri="{FF2B5EF4-FFF2-40B4-BE49-F238E27FC236}">
                      <a16:creationId xmlns:a16="http://schemas.microsoft.com/office/drawing/2014/main" id="{CF28DED6-5738-98EC-488A-882C502D92A5}"/>
                    </a:ext>
                  </a:extLst>
                </p14:cNvPr>
                <p14:cNvContentPartPr/>
                <p14:nvPr/>
              </p14:nvContentPartPr>
              <p14:xfrm>
                <a:off x="9778111" y="6601502"/>
                <a:ext cx="91440" cy="136440"/>
              </p14:xfrm>
            </p:contentPart>
          </mc:Choice>
          <mc:Fallback>
            <p:pic>
              <p:nvPicPr>
                <p:cNvPr id="334" name="Ink 333">
                  <a:extLst>
                    <a:ext uri="{FF2B5EF4-FFF2-40B4-BE49-F238E27FC236}">
                      <a16:creationId xmlns:a16="http://schemas.microsoft.com/office/drawing/2014/main" id="{CF28DED6-5738-98EC-488A-882C502D92A5}"/>
                    </a:ext>
                  </a:extLst>
                </p:cNvPr>
                <p:cNvPicPr/>
                <p:nvPr/>
              </p:nvPicPr>
              <p:blipFill>
                <a:blip r:embed="rId569"/>
                <a:stretch>
                  <a:fillRect/>
                </a:stretch>
              </p:blipFill>
              <p:spPr>
                <a:xfrm>
                  <a:off x="9769471" y="6592502"/>
                  <a:ext cx="10908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570">
              <p14:nvContentPartPr>
                <p14:cNvPr id="335" name="Ink 334">
                  <a:extLst>
                    <a:ext uri="{FF2B5EF4-FFF2-40B4-BE49-F238E27FC236}">
                      <a16:creationId xmlns:a16="http://schemas.microsoft.com/office/drawing/2014/main" id="{DC5A1667-9287-10B1-2DEC-E980341E46D9}"/>
                    </a:ext>
                  </a:extLst>
                </p14:cNvPr>
                <p14:cNvContentPartPr/>
                <p14:nvPr/>
              </p14:nvContentPartPr>
              <p14:xfrm>
                <a:off x="9895111" y="6527702"/>
                <a:ext cx="132120" cy="280440"/>
              </p14:xfrm>
            </p:contentPart>
          </mc:Choice>
          <mc:Fallback>
            <p:pic>
              <p:nvPicPr>
                <p:cNvPr id="335" name="Ink 334">
                  <a:extLst>
                    <a:ext uri="{FF2B5EF4-FFF2-40B4-BE49-F238E27FC236}">
                      <a16:creationId xmlns:a16="http://schemas.microsoft.com/office/drawing/2014/main" id="{DC5A1667-9287-10B1-2DEC-E980341E46D9}"/>
                    </a:ext>
                  </a:extLst>
                </p:cNvPr>
                <p:cNvPicPr/>
                <p:nvPr/>
              </p:nvPicPr>
              <p:blipFill>
                <a:blip r:embed="rId571"/>
                <a:stretch>
                  <a:fillRect/>
                </a:stretch>
              </p:blipFill>
              <p:spPr>
                <a:xfrm>
                  <a:off x="9886111" y="6518702"/>
                  <a:ext cx="14976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572">
              <p14:nvContentPartPr>
                <p14:cNvPr id="349" name="Ink 348">
                  <a:extLst>
                    <a:ext uri="{FF2B5EF4-FFF2-40B4-BE49-F238E27FC236}">
                      <a16:creationId xmlns:a16="http://schemas.microsoft.com/office/drawing/2014/main" id="{1C0BD264-067F-A11E-44DC-AD71CC6853A8}"/>
                    </a:ext>
                  </a:extLst>
                </p14:cNvPr>
                <p14:cNvContentPartPr/>
                <p14:nvPr/>
              </p14:nvContentPartPr>
              <p14:xfrm>
                <a:off x="7356798" y="6314309"/>
                <a:ext cx="2949120" cy="702360"/>
              </p14:xfrm>
            </p:contentPart>
          </mc:Choice>
          <mc:Fallback>
            <p:pic>
              <p:nvPicPr>
                <p:cNvPr id="349" name="Ink 348">
                  <a:extLst>
                    <a:ext uri="{FF2B5EF4-FFF2-40B4-BE49-F238E27FC236}">
                      <a16:creationId xmlns:a16="http://schemas.microsoft.com/office/drawing/2014/main" id="{1C0BD264-067F-A11E-44DC-AD71CC6853A8}"/>
                    </a:ext>
                  </a:extLst>
                </p:cNvPr>
                <p:cNvPicPr/>
                <p:nvPr/>
              </p:nvPicPr>
              <p:blipFill>
                <a:blip r:embed="rId573"/>
                <a:stretch>
                  <a:fillRect/>
                </a:stretch>
              </p:blipFill>
              <p:spPr>
                <a:xfrm>
                  <a:off x="7348158" y="6305669"/>
                  <a:ext cx="2966760" cy="720000"/>
                </a:xfrm>
                <a:prstGeom prst="rect">
                  <a:avLst/>
                </a:prstGeom>
              </p:spPr>
            </p:pic>
          </mc:Fallback>
        </mc:AlternateContent>
      </p:grpSp>
    </p:spTree>
    <p:extLst>
      <p:ext uri="{BB962C8B-B14F-4D97-AF65-F5344CB8AC3E}">
        <p14:creationId xmlns:p14="http://schemas.microsoft.com/office/powerpoint/2010/main" val="1765164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3334</TotalTime>
  <Words>3081</Words>
  <Application>Microsoft Office PowerPoint</Application>
  <PresentationFormat>Custom</PresentationFormat>
  <Paragraphs>454</Paragraphs>
  <Slides>34</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Cambria Math</vt:lpstr>
      <vt:lpstr>Comic Sans MS</vt:lpstr>
      <vt:lpstr>Symbol</vt:lpstr>
      <vt:lpstr>Times New Roman</vt:lpstr>
      <vt:lpstr>Office Theme</vt:lpstr>
      <vt:lpstr>MDLDrawObject Class</vt:lpstr>
      <vt:lpstr>PowerPoint Presentation</vt:lpstr>
      <vt:lpstr>Summary - Interactions that Stabilize Folded Proteins.</vt:lpstr>
      <vt:lpstr>PowerPoint Presentation</vt:lpstr>
      <vt:lpstr>PowerPoint Presentation</vt:lpstr>
      <vt:lpstr>Prions are improperly folded proteins that cause neurodegenerative diseases</vt:lpstr>
      <vt:lpstr>PowerPoint Presentation</vt:lpstr>
      <vt:lpstr>Ligand Binding: Most Proteins Bind to Other Molecules in Biological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Enzymes Increase Rates?</vt:lpstr>
      <vt:lpstr>PowerPoint Presentation</vt:lpstr>
      <vt:lpstr>PowerPoint Presentation</vt:lpstr>
      <vt:lpstr>PowerPoint Presentation</vt:lpstr>
      <vt:lpstr>PowerPoint Presentation</vt:lpstr>
      <vt:lpstr>PowerPoint Presentation</vt:lpstr>
      <vt:lpstr>Carbohydrates</vt:lpstr>
      <vt:lpstr>3 ways simple sugars (monosaccharides) differ from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Polysaccharides as Structural Molecules</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205</cp:revision>
  <cp:lastPrinted>2018-09-02T10:14:33Z</cp:lastPrinted>
  <dcterms:created xsi:type="dcterms:W3CDTF">2011-08-23T09:25:13Z</dcterms:created>
  <dcterms:modified xsi:type="dcterms:W3CDTF">2025-01-25T15:08:50Z</dcterms:modified>
</cp:coreProperties>
</file>